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0"/>
  </p:notesMasterIdLst>
  <p:sldIdLst>
    <p:sldId id="567" r:id="rId2"/>
    <p:sldId id="572" r:id="rId3"/>
    <p:sldId id="367" r:id="rId4"/>
    <p:sldId id="577" r:id="rId5"/>
    <p:sldId id="573" r:id="rId6"/>
    <p:sldId id="574" r:id="rId7"/>
    <p:sldId id="575" r:id="rId8"/>
    <p:sldId id="57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95571-BB5B-48DC-8B33-4B03A8D66B50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93529-EDF3-40DD-B87C-A7315B68C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5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86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469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569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110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745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364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843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64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4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8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6818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15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790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52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12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59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1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93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0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0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6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7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3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5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5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1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245009"/>
            <a:ext cx="8712200" cy="475574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556002" y="2110318"/>
            <a:ext cx="5698067" cy="2497666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13" y="787401"/>
            <a:ext cx="1140594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15" y="3880247"/>
            <a:ext cx="1638570" cy="11881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62" y="1230597"/>
            <a:ext cx="872879" cy="92470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871819" y="2498375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BÀI</a:t>
            </a:r>
            <a:r>
              <a:rPr lang="en-US" altLang="zh-CN" sz="2800" dirty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 1</a:t>
            </a:r>
            <a:endParaRPr lang="zh-CN" altLang="en-US" sz="2800" dirty="0">
              <a:solidFill>
                <a:schemeClr val="accent2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278737" y="2503314"/>
            <a:ext cx="2523363" cy="632280"/>
            <a:chOff x="3649078" y="1556771"/>
            <a:chExt cx="2646857" cy="632280"/>
          </a:xfrm>
        </p:grpSpPr>
        <p:sp>
          <p:nvSpPr>
            <p:cNvPr id="24" name="任意多边形 23"/>
            <p:cNvSpPr/>
            <p:nvPr/>
          </p:nvSpPr>
          <p:spPr>
            <a:xfrm>
              <a:off x="3649078" y="2014752"/>
              <a:ext cx="2161381" cy="153653"/>
            </a:xfrm>
            <a:custGeom>
              <a:avLst/>
              <a:gdLst>
                <a:gd name="connsiteX0" fmla="*/ 0 w 2937934"/>
                <a:gd name="connsiteY0" fmla="*/ 23946 h 178330"/>
                <a:gd name="connsiteX1" fmla="*/ 1938867 w 2937934"/>
                <a:gd name="connsiteY1" fmla="*/ 100146 h 178330"/>
                <a:gd name="connsiteX2" fmla="*/ 1540934 w 2937934"/>
                <a:gd name="connsiteY2" fmla="*/ 176346 h 178330"/>
                <a:gd name="connsiteX3" fmla="*/ 1828800 w 2937934"/>
                <a:gd name="connsiteY3" fmla="*/ 15479 h 178330"/>
                <a:gd name="connsiteX4" fmla="*/ 2937934 w 2937934"/>
                <a:gd name="connsiteY4" fmla="*/ 15479 h 17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7934" h="178330">
                  <a:moveTo>
                    <a:pt x="0" y="23946"/>
                  </a:moveTo>
                  <a:lnTo>
                    <a:pt x="1938867" y="100146"/>
                  </a:lnTo>
                  <a:cubicBezTo>
                    <a:pt x="2195689" y="125546"/>
                    <a:pt x="1559278" y="190457"/>
                    <a:pt x="1540934" y="176346"/>
                  </a:cubicBezTo>
                  <a:cubicBezTo>
                    <a:pt x="1522590" y="162235"/>
                    <a:pt x="1595967" y="42290"/>
                    <a:pt x="1828800" y="15479"/>
                  </a:cubicBezTo>
                  <a:cubicBezTo>
                    <a:pt x="2061633" y="-11332"/>
                    <a:pt x="2499783" y="2073"/>
                    <a:pt x="2937934" y="15479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5024">
              <a:off x="5769367" y="1556771"/>
              <a:ext cx="526568" cy="632280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FADC12E-5CD7-4209-A686-3A40BC306890}"/>
              </a:ext>
            </a:extLst>
          </p:cNvPr>
          <p:cNvSpPr/>
          <p:nvPr/>
        </p:nvSpPr>
        <p:spPr>
          <a:xfrm>
            <a:off x="4267201" y="3249593"/>
            <a:ext cx="4546437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60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60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60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BC250C-0BD0-4D59-85EC-68B576787E3C}"/>
              </a:ext>
            </a:extLst>
          </p:cNvPr>
          <p:cNvSpPr/>
          <p:nvPr/>
        </p:nvSpPr>
        <p:spPr>
          <a:xfrm>
            <a:off x="2498039" y="292980"/>
            <a:ext cx="738490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vi-VN" sz="32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 VIII: </a:t>
            </a:r>
            <a:r>
              <a:rPr lang="en-US" sz="32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2B254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906FB2-504E-4F9F-A74A-C89A230B1332}"/>
              </a:ext>
            </a:extLst>
          </p:cNvPr>
          <p:cNvSpPr/>
          <p:nvPr/>
        </p:nvSpPr>
        <p:spPr>
          <a:xfrm>
            <a:off x="8363439" y="5861177"/>
            <a:ext cx="205056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Nhóm</a:t>
            </a:r>
            <a:r>
              <a:rPr lang="en-US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</a:t>
            </a:r>
            <a:r>
              <a:rPr lang="en-US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V1</a:t>
            </a:r>
            <a:r>
              <a:rPr lang="en-US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- </a:t>
            </a:r>
            <a:r>
              <a:rPr lang="en-US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KHTN</a:t>
            </a:r>
            <a:endParaRPr lang="en-US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2B254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515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9000">
        <p14:switch dir="r"/>
      </p:transition>
    </mc:Choice>
    <mc:Fallback xmlns="">
      <p:transition spd="slow" advTm="9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196610-9F85-4B66-9838-4E13FAB47E13}"/>
              </a:ext>
            </a:extLst>
          </p:cNvPr>
          <p:cNvSpPr/>
          <p:nvPr/>
        </p:nvSpPr>
        <p:spPr bwMode="auto">
          <a:xfrm>
            <a:off x="1417467" y="2509939"/>
            <a:ext cx="9697376" cy="2576966"/>
          </a:xfrm>
          <a:prstGeom prst="round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giành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7F38CA-1A9F-4EF2-976A-33782DDE0D57}"/>
              </a:ext>
            </a:extLst>
          </p:cNvPr>
          <p:cNvSpPr/>
          <p:nvPr/>
        </p:nvSpPr>
        <p:spPr>
          <a:xfrm>
            <a:off x="864370" y="1995042"/>
            <a:ext cx="1893468" cy="6001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3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33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3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endParaRPr lang="en-US" sz="33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2DACC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140D583-6BA5-4F0E-8517-F1B9C18ED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4981">
            <a:off x="3506084" y="678377"/>
            <a:ext cx="654659" cy="693530"/>
          </a:xfrm>
          <a:prstGeom prst="rect">
            <a:avLst/>
          </a:prstGeom>
        </p:spPr>
      </p:pic>
      <p:sp>
        <p:nvSpPr>
          <p:cNvPr id="143" name="TextBox 5">
            <a:extLst>
              <a:ext uri="{FF2B5EF4-FFF2-40B4-BE49-F238E27FC236}">
                <a16:creationId xmlns:a16="http://schemas.microsoft.com/office/drawing/2014/main" id="{003A510F-AE4A-42BD-8A61-8D8E5E412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9586" y="483468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6600"/>
                </a:solidFill>
                <a:latin typeface="A3.BoosterNextFYBlackRegular-Sa" charset="0"/>
              </a:rPr>
              <a:t>Trò</a:t>
            </a:r>
            <a:r>
              <a:rPr lang="en-US" altLang="en-US" sz="36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A3.BoosterNextFYBlackRegular-Sa" charset="0"/>
              </a:rPr>
              <a:t>ch</a:t>
            </a:r>
            <a:r>
              <a:rPr lang="vi-VN" altLang="en-US" sz="3600" b="1" dirty="0">
                <a:solidFill>
                  <a:srgbClr val="006600"/>
                </a:solidFill>
                <a:latin typeface="A3.BoosterNextFYBlackRegular-Sa" charset="0"/>
              </a:rPr>
              <a:t>ơ</a:t>
            </a:r>
            <a:r>
              <a:rPr lang="en-US" altLang="en-US" sz="3600" b="1" dirty="0" err="1">
                <a:solidFill>
                  <a:srgbClr val="006600"/>
                </a:solidFill>
                <a:latin typeface="A3.BoosterNextFYBlackRegular-Sa" charset="0"/>
              </a:rPr>
              <a:t>i</a:t>
            </a:r>
            <a:r>
              <a:rPr lang="en-US" altLang="en-US" sz="3600" b="1" dirty="0">
                <a:solidFill>
                  <a:srgbClr val="006600"/>
                </a:solidFill>
                <a:latin typeface="A3.BoosterNextFYBlackRegular-Sa" charset="0"/>
              </a:rPr>
              <a:t> “</a:t>
            </a:r>
            <a:r>
              <a:rPr lang="en-US" altLang="en-US" sz="3600" b="1" dirty="0" err="1">
                <a:solidFill>
                  <a:srgbClr val="006600"/>
                </a:solidFill>
                <a:latin typeface="A3.BoosterNextFYBlackRegular-Sa" charset="0"/>
              </a:rPr>
              <a:t>TIẾP</a:t>
            </a:r>
            <a:r>
              <a:rPr lang="en-US" altLang="en-US" sz="36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A3.BoosterNextFYBlackRegular-Sa" charset="0"/>
              </a:rPr>
              <a:t>SỨC</a:t>
            </a:r>
            <a:r>
              <a:rPr lang="en-US" altLang="en-US" sz="3600" b="1" dirty="0">
                <a:solidFill>
                  <a:srgbClr val="006600"/>
                </a:solidFill>
                <a:latin typeface="A3.BoosterNextFYBlackRegular-Sa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687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ush and Pull Song - Force">
            <a:hlinkClick r:id="" action="ppaction://media"/>
            <a:extLst>
              <a:ext uri="{FF2B5EF4-FFF2-40B4-BE49-F238E27FC236}">
                <a16:creationId xmlns:a16="http://schemas.microsoft.com/office/drawing/2014/main" id="{F1165EA9-0E5B-491D-9A33-BD1545DA19C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3990" y="268548"/>
            <a:ext cx="10601911" cy="59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2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B7B8B29-58EE-4C63-BF77-472B9790F6A9}"/>
              </a:ext>
            </a:extLst>
          </p:cNvPr>
          <p:cNvSpPr txBox="1">
            <a:spLocks/>
          </p:cNvSpPr>
          <p:nvPr/>
        </p:nvSpPr>
        <p:spPr>
          <a:xfrm>
            <a:off x="1651247" y="2103007"/>
            <a:ext cx="9783192" cy="389829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85763" indent="-385763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1,2: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3,4: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A184200F-B66B-44BD-8926-797786263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850" y="596386"/>
            <a:ext cx="64626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</a:rPr>
              <a:t>TÌM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HIỂU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TÁC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DỤNG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ĐẨY</a:t>
            </a:r>
            <a:r>
              <a:rPr lang="en-US" altLang="en-US" sz="2800" b="1" dirty="0">
                <a:solidFill>
                  <a:srgbClr val="006600"/>
                </a:solidFill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</a:rPr>
              <a:t>KÉO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CỦA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VẬT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NÀY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LÊN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VẬT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KHÁC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20" name="椭圆 30">
            <a:extLst>
              <a:ext uri="{FF2B5EF4-FFF2-40B4-BE49-F238E27FC236}">
                <a16:creationId xmlns:a16="http://schemas.microsoft.com/office/drawing/2014/main" id="{DF0D57BB-3484-496C-BF83-A34C5BF9A57A}"/>
              </a:ext>
            </a:extLst>
          </p:cNvPr>
          <p:cNvSpPr/>
          <p:nvPr/>
        </p:nvSpPr>
        <p:spPr>
          <a:xfrm>
            <a:off x="7580789" y="2253928"/>
            <a:ext cx="714957" cy="374435"/>
          </a:xfrm>
          <a:custGeom>
            <a:avLst/>
            <a:gdLst>
              <a:gd name="connsiteX0" fmla="*/ 117399 w 337212"/>
              <a:gd name="connsiteY0" fmla="*/ 192088 h 309563"/>
              <a:gd name="connsiteX1" fmla="*/ 130099 w 337212"/>
              <a:gd name="connsiteY1" fmla="*/ 196036 h 309563"/>
              <a:gd name="connsiteX2" fmla="*/ 130099 w 337212"/>
              <a:gd name="connsiteY2" fmla="*/ 278941 h 309563"/>
              <a:gd name="connsiteX3" fmla="*/ 117399 w 337212"/>
              <a:gd name="connsiteY3" fmla="*/ 292101 h 309563"/>
              <a:gd name="connsiteX4" fmla="*/ 176137 w 337212"/>
              <a:gd name="connsiteY4" fmla="*/ 187325 h 309563"/>
              <a:gd name="connsiteX5" fmla="*/ 187250 w 337212"/>
              <a:gd name="connsiteY5" fmla="*/ 191271 h 309563"/>
              <a:gd name="connsiteX6" fmla="*/ 187250 w 337212"/>
              <a:gd name="connsiteY6" fmla="*/ 267562 h 309563"/>
              <a:gd name="connsiteX7" fmla="*/ 176137 w 337212"/>
              <a:gd name="connsiteY7" fmla="*/ 279400 h 309563"/>
              <a:gd name="connsiteX8" fmla="*/ 176137 w 337212"/>
              <a:gd name="connsiteY8" fmla="*/ 187325 h 309563"/>
              <a:gd name="connsiteX9" fmla="*/ 231699 w 337212"/>
              <a:gd name="connsiteY9" fmla="*/ 180975 h 309563"/>
              <a:gd name="connsiteX10" fmla="*/ 239637 w 337212"/>
              <a:gd name="connsiteY10" fmla="*/ 184982 h 309563"/>
              <a:gd name="connsiteX11" fmla="*/ 239637 w 337212"/>
              <a:gd name="connsiteY11" fmla="*/ 254429 h 309563"/>
              <a:gd name="connsiteX12" fmla="*/ 231699 w 337212"/>
              <a:gd name="connsiteY12" fmla="*/ 265113 h 309563"/>
              <a:gd name="connsiteX13" fmla="*/ 277737 w 337212"/>
              <a:gd name="connsiteY13" fmla="*/ 177800 h 309563"/>
              <a:gd name="connsiteX14" fmla="*/ 287262 w 337212"/>
              <a:gd name="connsiteY14" fmla="*/ 180398 h 309563"/>
              <a:gd name="connsiteX15" fmla="*/ 287262 w 337212"/>
              <a:gd name="connsiteY15" fmla="*/ 238847 h 309563"/>
              <a:gd name="connsiteX16" fmla="*/ 277737 w 337212"/>
              <a:gd name="connsiteY16" fmla="*/ 249238 h 309563"/>
              <a:gd name="connsiteX17" fmla="*/ 280912 w 337212"/>
              <a:gd name="connsiteY17" fmla="*/ 92075 h 309563"/>
              <a:gd name="connsiteX18" fmla="*/ 307493 w 337212"/>
              <a:gd name="connsiteY18" fmla="*/ 92075 h 309563"/>
              <a:gd name="connsiteX19" fmla="*/ 315468 w 337212"/>
              <a:gd name="connsiteY19" fmla="*/ 97314 h 309563"/>
              <a:gd name="connsiteX20" fmla="*/ 336733 w 337212"/>
              <a:gd name="connsiteY20" fmla="*/ 158869 h 309563"/>
              <a:gd name="connsiteX21" fmla="*/ 331417 w 337212"/>
              <a:gd name="connsiteY21" fmla="*/ 169347 h 309563"/>
              <a:gd name="connsiteX22" fmla="*/ 320784 w 337212"/>
              <a:gd name="connsiteY22" fmla="*/ 164108 h 309563"/>
              <a:gd name="connsiteX23" fmla="*/ 314139 w 337212"/>
              <a:gd name="connsiteY23" fmla="*/ 145772 h 309563"/>
              <a:gd name="connsiteX24" fmla="*/ 314139 w 337212"/>
              <a:gd name="connsiteY24" fmla="*/ 238761 h 309563"/>
              <a:gd name="connsiteX25" fmla="*/ 304835 w 337212"/>
              <a:gd name="connsiteY25" fmla="*/ 249238 h 309563"/>
              <a:gd name="connsiteX26" fmla="*/ 294203 w 337212"/>
              <a:gd name="connsiteY26" fmla="*/ 238761 h 309563"/>
              <a:gd name="connsiteX27" fmla="*/ 294203 w 337212"/>
              <a:gd name="connsiteY27" fmla="*/ 179824 h 309563"/>
              <a:gd name="connsiteX28" fmla="*/ 288886 w 337212"/>
              <a:gd name="connsiteY28" fmla="*/ 179824 h 309563"/>
              <a:gd name="connsiteX29" fmla="*/ 294203 w 337212"/>
              <a:gd name="connsiteY29" fmla="*/ 178515 h 309563"/>
              <a:gd name="connsiteX30" fmla="*/ 304835 w 337212"/>
              <a:gd name="connsiteY30" fmla="*/ 157560 h 309563"/>
              <a:gd name="connsiteX31" fmla="*/ 280912 w 337212"/>
              <a:gd name="connsiteY31" fmla="*/ 92075 h 309563"/>
              <a:gd name="connsiteX32" fmla="*/ 231699 w 337212"/>
              <a:gd name="connsiteY32" fmla="*/ 82550 h 309563"/>
              <a:gd name="connsiteX33" fmla="*/ 243745 w 337212"/>
              <a:gd name="connsiteY33" fmla="*/ 82550 h 309563"/>
              <a:gd name="connsiteX34" fmla="*/ 262484 w 337212"/>
              <a:gd name="connsiteY34" fmla="*/ 82550 h 309563"/>
              <a:gd name="connsiteX35" fmla="*/ 273192 w 337212"/>
              <a:gd name="connsiteY35" fmla="*/ 89117 h 309563"/>
              <a:gd name="connsiteX36" fmla="*/ 297285 w 337212"/>
              <a:gd name="connsiteY36" fmla="*/ 160041 h 309563"/>
              <a:gd name="connsiteX37" fmla="*/ 291931 w 337212"/>
              <a:gd name="connsiteY37" fmla="*/ 171861 h 309563"/>
              <a:gd name="connsiteX38" fmla="*/ 279885 w 337212"/>
              <a:gd name="connsiteY38" fmla="*/ 166608 h 309563"/>
              <a:gd name="connsiteX39" fmla="*/ 271854 w 337212"/>
              <a:gd name="connsiteY39" fmla="*/ 144280 h 309563"/>
              <a:gd name="connsiteX40" fmla="*/ 271854 w 337212"/>
              <a:gd name="connsiteY40" fmla="*/ 253292 h 309563"/>
              <a:gd name="connsiteX41" fmla="*/ 259807 w 337212"/>
              <a:gd name="connsiteY41" fmla="*/ 265113 h 309563"/>
              <a:gd name="connsiteX42" fmla="*/ 247761 w 337212"/>
              <a:gd name="connsiteY42" fmla="*/ 253292 h 309563"/>
              <a:gd name="connsiteX43" fmla="*/ 247761 w 337212"/>
              <a:gd name="connsiteY43" fmla="*/ 183682 h 309563"/>
              <a:gd name="connsiteX44" fmla="*/ 258469 w 337212"/>
              <a:gd name="connsiteY44" fmla="*/ 160041 h 309563"/>
              <a:gd name="connsiteX45" fmla="*/ 231699 w 337212"/>
              <a:gd name="connsiteY45" fmla="*/ 82550 h 309563"/>
              <a:gd name="connsiteX46" fmla="*/ 177724 w 337212"/>
              <a:gd name="connsiteY46" fmla="*/ 77788 h 309563"/>
              <a:gd name="connsiteX47" fmla="*/ 214510 w 337212"/>
              <a:gd name="connsiteY47" fmla="*/ 77788 h 309563"/>
              <a:gd name="connsiteX48" fmla="*/ 225021 w 337212"/>
              <a:gd name="connsiteY48" fmla="*/ 85643 h 309563"/>
              <a:gd name="connsiteX49" fmla="*/ 252610 w 337212"/>
              <a:gd name="connsiteY49" fmla="*/ 162884 h 309563"/>
              <a:gd name="connsiteX50" fmla="*/ 246041 w 337212"/>
              <a:gd name="connsiteY50" fmla="*/ 175976 h 309563"/>
              <a:gd name="connsiteX51" fmla="*/ 231590 w 337212"/>
              <a:gd name="connsiteY51" fmla="*/ 169430 h 309563"/>
              <a:gd name="connsiteX52" fmla="*/ 223707 w 337212"/>
              <a:gd name="connsiteY52" fmla="*/ 145865 h 309563"/>
              <a:gd name="connsiteX53" fmla="*/ 223707 w 337212"/>
              <a:gd name="connsiteY53" fmla="*/ 266309 h 309563"/>
              <a:gd name="connsiteX54" fmla="*/ 210569 w 337212"/>
              <a:gd name="connsiteY54" fmla="*/ 279401 h 309563"/>
              <a:gd name="connsiteX55" fmla="*/ 198745 w 337212"/>
              <a:gd name="connsiteY55" fmla="*/ 266309 h 309563"/>
              <a:gd name="connsiteX56" fmla="*/ 198745 w 337212"/>
              <a:gd name="connsiteY56" fmla="*/ 189068 h 309563"/>
              <a:gd name="connsiteX57" fmla="*/ 197759 w 337212"/>
              <a:gd name="connsiteY57" fmla="*/ 189068 h 309563"/>
              <a:gd name="connsiteX58" fmla="*/ 194803 w 337212"/>
              <a:gd name="connsiteY58" fmla="*/ 189068 h 309563"/>
              <a:gd name="connsiteX59" fmla="*/ 206628 w 337212"/>
              <a:gd name="connsiteY59" fmla="*/ 178595 h 309563"/>
              <a:gd name="connsiteX60" fmla="*/ 206628 w 337212"/>
              <a:gd name="connsiteY60" fmla="*/ 162884 h 309563"/>
              <a:gd name="connsiteX61" fmla="*/ 177724 w 337212"/>
              <a:gd name="connsiteY61" fmla="*/ 79097 h 309563"/>
              <a:gd name="connsiteX62" fmla="*/ 177724 w 337212"/>
              <a:gd name="connsiteY62" fmla="*/ 77788 h 309563"/>
              <a:gd name="connsiteX63" fmla="*/ 120574 w 337212"/>
              <a:gd name="connsiteY63" fmla="*/ 73025 h 309563"/>
              <a:gd name="connsiteX64" fmla="*/ 157008 w 337212"/>
              <a:gd name="connsiteY64" fmla="*/ 73025 h 309563"/>
              <a:gd name="connsiteX65" fmla="*/ 168720 w 337212"/>
              <a:gd name="connsiteY65" fmla="*/ 80953 h 309563"/>
              <a:gd name="connsiteX66" fmla="*/ 197347 w 337212"/>
              <a:gd name="connsiteY66" fmla="*/ 166840 h 309563"/>
              <a:gd name="connsiteX67" fmla="*/ 190840 w 337212"/>
              <a:gd name="connsiteY67" fmla="*/ 181375 h 309563"/>
              <a:gd name="connsiteX68" fmla="*/ 176527 w 337212"/>
              <a:gd name="connsiteY68" fmla="*/ 173447 h 309563"/>
              <a:gd name="connsiteX69" fmla="*/ 167418 w 337212"/>
              <a:gd name="connsiteY69" fmla="*/ 148341 h 309563"/>
              <a:gd name="connsiteX70" fmla="*/ 167418 w 337212"/>
              <a:gd name="connsiteY70" fmla="*/ 279153 h 309563"/>
              <a:gd name="connsiteX71" fmla="*/ 153105 w 337212"/>
              <a:gd name="connsiteY71" fmla="*/ 293688 h 309563"/>
              <a:gd name="connsiteX72" fmla="*/ 140093 w 337212"/>
              <a:gd name="connsiteY72" fmla="*/ 279153 h 309563"/>
              <a:gd name="connsiteX73" fmla="*/ 140093 w 337212"/>
              <a:gd name="connsiteY73" fmla="*/ 195909 h 309563"/>
              <a:gd name="connsiteX74" fmla="*/ 133586 w 337212"/>
              <a:gd name="connsiteY74" fmla="*/ 195909 h 309563"/>
              <a:gd name="connsiteX75" fmla="*/ 138791 w 337212"/>
              <a:gd name="connsiteY75" fmla="*/ 194588 h 309563"/>
              <a:gd name="connsiteX76" fmla="*/ 151804 w 337212"/>
              <a:gd name="connsiteY76" fmla="*/ 166840 h 309563"/>
              <a:gd name="connsiteX77" fmla="*/ 120574 w 337212"/>
              <a:gd name="connsiteY77" fmla="*/ 73025 h 309563"/>
              <a:gd name="connsiteX78" fmla="*/ 46220 w 337212"/>
              <a:gd name="connsiteY78" fmla="*/ 66675 h 309563"/>
              <a:gd name="connsiteX79" fmla="*/ 72821 w 337212"/>
              <a:gd name="connsiteY79" fmla="*/ 66675 h 309563"/>
              <a:gd name="connsiteX80" fmla="*/ 98092 w 337212"/>
              <a:gd name="connsiteY80" fmla="*/ 66675 h 309563"/>
              <a:gd name="connsiteX81" fmla="*/ 111393 w 337212"/>
              <a:gd name="connsiteY81" fmla="*/ 74595 h 309563"/>
              <a:gd name="connsiteX82" fmla="*/ 143315 w 337212"/>
              <a:gd name="connsiteY82" fmla="*/ 169638 h 309563"/>
              <a:gd name="connsiteX83" fmla="*/ 135334 w 337212"/>
              <a:gd name="connsiteY83" fmla="*/ 185479 h 309563"/>
              <a:gd name="connsiteX84" fmla="*/ 119374 w 337212"/>
              <a:gd name="connsiteY84" fmla="*/ 177559 h 309563"/>
              <a:gd name="connsiteX85" fmla="*/ 108733 w 337212"/>
              <a:gd name="connsiteY85" fmla="*/ 148518 h 309563"/>
              <a:gd name="connsiteX86" fmla="*/ 108733 w 337212"/>
              <a:gd name="connsiteY86" fmla="*/ 295043 h 309563"/>
              <a:gd name="connsiteX87" fmla="*/ 94102 w 337212"/>
              <a:gd name="connsiteY87" fmla="*/ 309563 h 309563"/>
              <a:gd name="connsiteX88" fmla="*/ 78141 w 337212"/>
              <a:gd name="connsiteY88" fmla="*/ 295043 h 309563"/>
              <a:gd name="connsiteX89" fmla="*/ 78141 w 337212"/>
              <a:gd name="connsiteY89" fmla="*/ 202640 h 309563"/>
              <a:gd name="connsiteX90" fmla="*/ 66171 w 337212"/>
              <a:gd name="connsiteY90" fmla="*/ 202640 h 309563"/>
              <a:gd name="connsiteX91" fmla="*/ 66171 w 337212"/>
              <a:gd name="connsiteY91" fmla="*/ 295043 h 309563"/>
              <a:gd name="connsiteX92" fmla="*/ 50210 w 337212"/>
              <a:gd name="connsiteY92" fmla="*/ 309563 h 309563"/>
              <a:gd name="connsiteX93" fmla="*/ 35579 w 337212"/>
              <a:gd name="connsiteY93" fmla="*/ 295043 h 309563"/>
              <a:gd name="connsiteX94" fmla="*/ 35579 w 337212"/>
              <a:gd name="connsiteY94" fmla="*/ 148518 h 309563"/>
              <a:gd name="connsiteX95" fmla="*/ 24938 w 337212"/>
              <a:gd name="connsiteY95" fmla="*/ 177559 h 309563"/>
              <a:gd name="connsiteX96" fmla="*/ 8978 w 337212"/>
              <a:gd name="connsiteY96" fmla="*/ 185479 h 309563"/>
              <a:gd name="connsiteX97" fmla="*/ 997 w 337212"/>
              <a:gd name="connsiteY97" fmla="*/ 169638 h 309563"/>
              <a:gd name="connsiteX98" fmla="*/ 32919 w 337212"/>
              <a:gd name="connsiteY98" fmla="*/ 74595 h 309563"/>
              <a:gd name="connsiteX99" fmla="*/ 46220 w 337212"/>
              <a:gd name="connsiteY99" fmla="*/ 66675 h 309563"/>
              <a:gd name="connsiteX100" fmla="*/ 289643 w 337212"/>
              <a:gd name="connsiteY100" fmla="*/ 49213 h 309563"/>
              <a:gd name="connsiteX101" fmla="*/ 309487 w 337212"/>
              <a:gd name="connsiteY101" fmla="*/ 68263 h 309563"/>
              <a:gd name="connsiteX102" fmla="*/ 289643 w 337212"/>
              <a:gd name="connsiteY102" fmla="*/ 87313 h 309563"/>
              <a:gd name="connsiteX103" fmla="*/ 269799 w 337212"/>
              <a:gd name="connsiteY103" fmla="*/ 68263 h 309563"/>
              <a:gd name="connsiteX104" fmla="*/ 271122 w 337212"/>
              <a:gd name="connsiteY104" fmla="*/ 68263 h 309563"/>
              <a:gd name="connsiteX105" fmla="*/ 272445 w 337212"/>
              <a:gd name="connsiteY105" fmla="*/ 59373 h 309563"/>
              <a:gd name="connsiteX106" fmla="*/ 289643 w 337212"/>
              <a:gd name="connsiteY106" fmla="*/ 49213 h 309563"/>
              <a:gd name="connsiteX107" fmla="*/ 244544 w 337212"/>
              <a:gd name="connsiteY107" fmla="*/ 33338 h 309563"/>
              <a:gd name="connsiteX108" fmla="*/ 266625 w 337212"/>
              <a:gd name="connsiteY108" fmla="*/ 55699 h 309563"/>
              <a:gd name="connsiteX109" fmla="*/ 244544 w 337212"/>
              <a:gd name="connsiteY109" fmla="*/ 79376 h 309563"/>
              <a:gd name="connsiteX110" fmla="*/ 223762 w 337212"/>
              <a:gd name="connsiteY110" fmla="*/ 63592 h 309563"/>
              <a:gd name="connsiteX111" fmla="*/ 226360 w 337212"/>
              <a:gd name="connsiteY111" fmla="*/ 49123 h 309563"/>
              <a:gd name="connsiteX112" fmla="*/ 226360 w 337212"/>
              <a:gd name="connsiteY112" fmla="*/ 43861 h 309563"/>
              <a:gd name="connsiteX113" fmla="*/ 244544 w 337212"/>
              <a:gd name="connsiteY113" fmla="*/ 33338 h 309563"/>
              <a:gd name="connsiteX114" fmla="*/ 192806 w 337212"/>
              <a:gd name="connsiteY114" fmla="*/ 23813 h 309563"/>
              <a:gd name="connsiteX115" fmla="*/ 217412 w 337212"/>
              <a:gd name="connsiteY115" fmla="*/ 48420 h 309563"/>
              <a:gd name="connsiteX116" fmla="*/ 192806 w 337212"/>
              <a:gd name="connsiteY116" fmla="*/ 73026 h 309563"/>
              <a:gd name="connsiteX117" fmla="*/ 168199 w 337212"/>
              <a:gd name="connsiteY117" fmla="*/ 51010 h 309563"/>
              <a:gd name="connsiteX118" fmla="*/ 170789 w 337212"/>
              <a:gd name="connsiteY118" fmla="*/ 39354 h 309563"/>
              <a:gd name="connsiteX119" fmla="*/ 170789 w 337212"/>
              <a:gd name="connsiteY119" fmla="*/ 38059 h 309563"/>
              <a:gd name="connsiteX120" fmla="*/ 192806 w 337212"/>
              <a:gd name="connsiteY120" fmla="*/ 23813 h 309563"/>
              <a:gd name="connsiteX121" fmla="*/ 133275 w 337212"/>
              <a:gd name="connsiteY121" fmla="*/ 12700 h 309563"/>
              <a:gd name="connsiteX122" fmla="*/ 160262 w 337212"/>
              <a:gd name="connsiteY122" fmla="*/ 39029 h 309563"/>
              <a:gd name="connsiteX123" fmla="*/ 133275 w 337212"/>
              <a:gd name="connsiteY123" fmla="*/ 66675 h 309563"/>
              <a:gd name="connsiteX124" fmla="*/ 106287 w 337212"/>
              <a:gd name="connsiteY124" fmla="*/ 48245 h 309563"/>
              <a:gd name="connsiteX125" fmla="*/ 111685 w 337212"/>
              <a:gd name="connsiteY125" fmla="*/ 29814 h 309563"/>
              <a:gd name="connsiteX126" fmla="*/ 110335 w 337212"/>
              <a:gd name="connsiteY126" fmla="*/ 23232 h 309563"/>
              <a:gd name="connsiteX127" fmla="*/ 133275 w 337212"/>
              <a:gd name="connsiteY127" fmla="*/ 12700 h 309563"/>
              <a:gd name="connsiteX128" fmla="*/ 72809 w 337212"/>
              <a:gd name="connsiteY128" fmla="*/ 0 h 309563"/>
              <a:gd name="connsiteX129" fmla="*/ 101525 w 337212"/>
              <a:gd name="connsiteY129" fmla="*/ 30163 h 309563"/>
              <a:gd name="connsiteX130" fmla="*/ 72809 w 337212"/>
              <a:gd name="connsiteY130" fmla="*/ 60325 h 309563"/>
              <a:gd name="connsiteX131" fmla="*/ 42787 w 337212"/>
              <a:gd name="connsiteY131" fmla="*/ 30163 h 309563"/>
              <a:gd name="connsiteX132" fmla="*/ 72809 w 337212"/>
              <a:gd name="connsiteY132" fmla="*/ 0 h 3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337212" h="309563">
                <a:moveTo>
                  <a:pt x="117399" y="192088"/>
                </a:moveTo>
                <a:cubicBezTo>
                  <a:pt x="121632" y="194720"/>
                  <a:pt x="125866" y="196036"/>
                  <a:pt x="130099" y="196036"/>
                </a:cubicBezTo>
                <a:cubicBezTo>
                  <a:pt x="130099" y="196036"/>
                  <a:pt x="130099" y="196036"/>
                  <a:pt x="130099" y="278941"/>
                </a:cubicBezTo>
                <a:cubicBezTo>
                  <a:pt x="130099" y="285521"/>
                  <a:pt x="124455" y="290785"/>
                  <a:pt x="117399" y="292101"/>
                </a:cubicBezTo>
                <a:close/>
                <a:moveTo>
                  <a:pt x="176137" y="187325"/>
                </a:moveTo>
                <a:cubicBezTo>
                  <a:pt x="179841" y="189956"/>
                  <a:pt x="183546" y="191271"/>
                  <a:pt x="187250" y="191271"/>
                </a:cubicBezTo>
                <a:cubicBezTo>
                  <a:pt x="187250" y="191271"/>
                  <a:pt x="187250" y="191271"/>
                  <a:pt x="187250" y="267562"/>
                </a:cubicBezTo>
                <a:cubicBezTo>
                  <a:pt x="187250" y="274139"/>
                  <a:pt x="182311" y="279400"/>
                  <a:pt x="176137" y="279400"/>
                </a:cubicBezTo>
                <a:cubicBezTo>
                  <a:pt x="176137" y="279400"/>
                  <a:pt x="176137" y="279400"/>
                  <a:pt x="176137" y="187325"/>
                </a:cubicBezTo>
                <a:close/>
                <a:moveTo>
                  <a:pt x="231699" y="180975"/>
                </a:moveTo>
                <a:cubicBezTo>
                  <a:pt x="233967" y="183646"/>
                  <a:pt x="236235" y="183646"/>
                  <a:pt x="239637" y="184982"/>
                </a:cubicBezTo>
                <a:cubicBezTo>
                  <a:pt x="239637" y="184982"/>
                  <a:pt x="239637" y="184982"/>
                  <a:pt x="239637" y="254429"/>
                </a:cubicBezTo>
                <a:cubicBezTo>
                  <a:pt x="239637" y="259771"/>
                  <a:pt x="236235" y="263778"/>
                  <a:pt x="231699" y="265113"/>
                </a:cubicBezTo>
                <a:close/>
                <a:moveTo>
                  <a:pt x="277737" y="177800"/>
                </a:moveTo>
                <a:cubicBezTo>
                  <a:pt x="280458" y="179099"/>
                  <a:pt x="283180" y="180398"/>
                  <a:pt x="287262" y="180398"/>
                </a:cubicBezTo>
                <a:cubicBezTo>
                  <a:pt x="287262" y="180398"/>
                  <a:pt x="287262" y="180398"/>
                  <a:pt x="287262" y="238847"/>
                </a:cubicBezTo>
                <a:cubicBezTo>
                  <a:pt x="287262" y="244043"/>
                  <a:pt x="283180" y="247939"/>
                  <a:pt x="277737" y="249238"/>
                </a:cubicBezTo>
                <a:close/>
                <a:moveTo>
                  <a:pt x="280912" y="92075"/>
                </a:moveTo>
                <a:cubicBezTo>
                  <a:pt x="282241" y="92075"/>
                  <a:pt x="306164" y="92075"/>
                  <a:pt x="307493" y="92075"/>
                </a:cubicBezTo>
                <a:cubicBezTo>
                  <a:pt x="311481" y="92075"/>
                  <a:pt x="314139" y="94694"/>
                  <a:pt x="315468" y="97314"/>
                </a:cubicBezTo>
                <a:cubicBezTo>
                  <a:pt x="315468" y="97314"/>
                  <a:pt x="315468" y="97314"/>
                  <a:pt x="336733" y="158869"/>
                </a:cubicBezTo>
                <a:cubicBezTo>
                  <a:pt x="338062" y="162798"/>
                  <a:pt x="336733" y="168037"/>
                  <a:pt x="331417" y="169347"/>
                </a:cubicBezTo>
                <a:cubicBezTo>
                  <a:pt x="327430" y="170657"/>
                  <a:pt x="322113" y="168037"/>
                  <a:pt x="320784" y="164108"/>
                </a:cubicBezTo>
                <a:cubicBezTo>
                  <a:pt x="320784" y="164108"/>
                  <a:pt x="320784" y="164108"/>
                  <a:pt x="314139" y="145772"/>
                </a:cubicBezTo>
                <a:cubicBezTo>
                  <a:pt x="314139" y="145772"/>
                  <a:pt x="314139" y="145772"/>
                  <a:pt x="314139" y="238761"/>
                </a:cubicBezTo>
                <a:cubicBezTo>
                  <a:pt x="314139" y="243999"/>
                  <a:pt x="310152" y="249238"/>
                  <a:pt x="304835" y="249238"/>
                </a:cubicBezTo>
                <a:cubicBezTo>
                  <a:pt x="299519" y="249238"/>
                  <a:pt x="294203" y="243999"/>
                  <a:pt x="294203" y="238761"/>
                </a:cubicBezTo>
                <a:cubicBezTo>
                  <a:pt x="294203" y="238761"/>
                  <a:pt x="294203" y="238761"/>
                  <a:pt x="294203" y="179824"/>
                </a:cubicBezTo>
                <a:cubicBezTo>
                  <a:pt x="294203" y="179824"/>
                  <a:pt x="294203" y="179824"/>
                  <a:pt x="288886" y="179824"/>
                </a:cubicBezTo>
                <a:cubicBezTo>
                  <a:pt x="291545" y="179824"/>
                  <a:pt x="292874" y="179824"/>
                  <a:pt x="294203" y="178515"/>
                </a:cubicBezTo>
                <a:cubicBezTo>
                  <a:pt x="302177" y="175895"/>
                  <a:pt x="307493" y="166727"/>
                  <a:pt x="304835" y="157560"/>
                </a:cubicBezTo>
                <a:cubicBezTo>
                  <a:pt x="304835" y="157560"/>
                  <a:pt x="304835" y="157560"/>
                  <a:pt x="280912" y="92075"/>
                </a:cubicBezTo>
                <a:close/>
                <a:moveTo>
                  <a:pt x="231699" y="82550"/>
                </a:moveTo>
                <a:cubicBezTo>
                  <a:pt x="235715" y="82550"/>
                  <a:pt x="239730" y="82550"/>
                  <a:pt x="243745" y="82550"/>
                </a:cubicBezTo>
                <a:cubicBezTo>
                  <a:pt x="253115" y="82550"/>
                  <a:pt x="262484" y="82550"/>
                  <a:pt x="262484" y="82550"/>
                </a:cubicBezTo>
                <a:cubicBezTo>
                  <a:pt x="267838" y="82550"/>
                  <a:pt x="271854" y="85177"/>
                  <a:pt x="273192" y="89117"/>
                </a:cubicBezTo>
                <a:cubicBezTo>
                  <a:pt x="273192" y="89117"/>
                  <a:pt x="273192" y="89117"/>
                  <a:pt x="297285" y="160041"/>
                </a:cubicBezTo>
                <a:cubicBezTo>
                  <a:pt x="299962" y="165294"/>
                  <a:pt x="297285" y="170548"/>
                  <a:pt x="291931" y="171861"/>
                </a:cubicBezTo>
                <a:cubicBezTo>
                  <a:pt x="286577" y="174488"/>
                  <a:pt x="281223" y="170548"/>
                  <a:pt x="279885" y="166608"/>
                </a:cubicBezTo>
                <a:cubicBezTo>
                  <a:pt x="279885" y="166608"/>
                  <a:pt x="279885" y="166608"/>
                  <a:pt x="271854" y="144280"/>
                </a:cubicBezTo>
                <a:cubicBezTo>
                  <a:pt x="271854" y="144280"/>
                  <a:pt x="271854" y="144280"/>
                  <a:pt x="271854" y="253292"/>
                </a:cubicBezTo>
                <a:cubicBezTo>
                  <a:pt x="271854" y="259859"/>
                  <a:pt x="266500" y="265113"/>
                  <a:pt x="259807" y="265113"/>
                </a:cubicBezTo>
                <a:cubicBezTo>
                  <a:pt x="253115" y="265113"/>
                  <a:pt x="247761" y="259859"/>
                  <a:pt x="247761" y="253292"/>
                </a:cubicBezTo>
                <a:cubicBezTo>
                  <a:pt x="247761" y="253292"/>
                  <a:pt x="247761" y="253292"/>
                  <a:pt x="247761" y="183682"/>
                </a:cubicBezTo>
                <a:cubicBezTo>
                  <a:pt x="257130" y="179742"/>
                  <a:pt x="262484" y="169235"/>
                  <a:pt x="258469" y="160041"/>
                </a:cubicBezTo>
                <a:cubicBezTo>
                  <a:pt x="258469" y="160041"/>
                  <a:pt x="258469" y="160041"/>
                  <a:pt x="231699" y="82550"/>
                </a:cubicBezTo>
                <a:close/>
                <a:moveTo>
                  <a:pt x="177724" y="77788"/>
                </a:moveTo>
                <a:cubicBezTo>
                  <a:pt x="177724" y="77788"/>
                  <a:pt x="213196" y="77788"/>
                  <a:pt x="214510" y="77788"/>
                </a:cubicBezTo>
                <a:cubicBezTo>
                  <a:pt x="219765" y="77788"/>
                  <a:pt x="223707" y="80406"/>
                  <a:pt x="225021" y="85643"/>
                </a:cubicBezTo>
                <a:cubicBezTo>
                  <a:pt x="225021" y="85643"/>
                  <a:pt x="225021" y="85643"/>
                  <a:pt x="252610" y="162884"/>
                </a:cubicBezTo>
                <a:cubicBezTo>
                  <a:pt x="253924" y="168121"/>
                  <a:pt x="251296" y="174667"/>
                  <a:pt x="246041" y="175976"/>
                </a:cubicBezTo>
                <a:cubicBezTo>
                  <a:pt x="239472" y="178595"/>
                  <a:pt x="234217" y="175976"/>
                  <a:pt x="231590" y="169430"/>
                </a:cubicBezTo>
                <a:cubicBezTo>
                  <a:pt x="231590" y="169430"/>
                  <a:pt x="231590" y="169430"/>
                  <a:pt x="223707" y="145865"/>
                </a:cubicBezTo>
                <a:cubicBezTo>
                  <a:pt x="223707" y="145865"/>
                  <a:pt x="223707" y="145865"/>
                  <a:pt x="223707" y="266309"/>
                </a:cubicBezTo>
                <a:cubicBezTo>
                  <a:pt x="223707" y="272855"/>
                  <a:pt x="218452" y="279401"/>
                  <a:pt x="210569" y="279401"/>
                </a:cubicBezTo>
                <a:cubicBezTo>
                  <a:pt x="204000" y="279401"/>
                  <a:pt x="198745" y="272855"/>
                  <a:pt x="198745" y="266309"/>
                </a:cubicBezTo>
                <a:cubicBezTo>
                  <a:pt x="198745" y="266309"/>
                  <a:pt x="198745" y="266309"/>
                  <a:pt x="198745" y="189068"/>
                </a:cubicBezTo>
                <a:cubicBezTo>
                  <a:pt x="198745" y="189068"/>
                  <a:pt x="198745" y="189068"/>
                  <a:pt x="197759" y="189068"/>
                </a:cubicBezTo>
                <a:lnTo>
                  <a:pt x="194803" y="189068"/>
                </a:lnTo>
                <a:cubicBezTo>
                  <a:pt x="200059" y="187759"/>
                  <a:pt x="204000" y="183831"/>
                  <a:pt x="206628" y="178595"/>
                </a:cubicBezTo>
                <a:cubicBezTo>
                  <a:pt x="209255" y="173358"/>
                  <a:pt x="209255" y="168121"/>
                  <a:pt x="206628" y="162884"/>
                </a:cubicBezTo>
                <a:cubicBezTo>
                  <a:pt x="206628" y="162884"/>
                  <a:pt x="206628" y="162884"/>
                  <a:pt x="177724" y="79097"/>
                </a:cubicBezTo>
                <a:cubicBezTo>
                  <a:pt x="177724" y="79097"/>
                  <a:pt x="177724" y="77788"/>
                  <a:pt x="177724" y="77788"/>
                </a:cubicBezTo>
                <a:close/>
                <a:moveTo>
                  <a:pt x="120574" y="73025"/>
                </a:moveTo>
                <a:cubicBezTo>
                  <a:pt x="120574" y="73025"/>
                  <a:pt x="157008" y="73025"/>
                  <a:pt x="157008" y="73025"/>
                </a:cubicBezTo>
                <a:cubicBezTo>
                  <a:pt x="162213" y="73025"/>
                  <a:pt x="167418" y="75668"/>
                  <a:pt x="168720" y="80953"/>
                </a:cubicBezTo>
                <a:cubicBezTo>
                  <a:pt x="168720" y="80953"/>
                  <a:pt x="168720" y="80953"/>
                  <a:pt x="197347" y="166840"/>
                </a:cubicBezTo>
                <a:cubicBezTo>
                  <a:pt x="199949" y="172125"/>
                  <a:pt x="197347" y="178732"/>
                  <a:pt x="190840" y="181375"/>
                </a:cubicBezTo>
                <a:cubicBezTo>
                  <a:pt x="184334" y="184017"/>
                  <a:pt x="177828" y="180053"/>
                  <a:pt x="176527" y="173447"/>
                </a:cubicBezTo>
                <a:lnTo>
                  <a:pt x="167418" y="148341"/>
                </a:lnTo>
                <a:cubicBezTo>
                  <a:pt x="167418" y="148341"/>
                  <a:pt x="167418" y="148341"/>
                  <a:pt x="167418" y="279153"/>
                </a:cubicBezTo>
                <a:cubicBezTo>
                  <a:pt x="167418" y="287081"/>
                  <a:pt x="160912" y="293688"/>
                  <a:pt x="153105" y="293688"/>
                </a:cubicBezTo>
                <a:cubicBezTo>
                  <a:pt x="145297" y="293688"/>
                  <a:pt x="140093" y="287081"/>
                  <a:pt x="140093" y="279153"/>
                </a:cubicBezTo>
                <a:cubicBezTo>
                  <a:pt x="140093" y="279153"/>
                  <a:pt x="140093" y="279153"/>
                  <a:pt x="140093" y="195909"/>
                </a:cubicBezTo>
                <a:cubicBezTo>
                  <a:pt x="140093" y="195909"/>
                  <a:pt x="140093" y="195909"/>
                  <a:pt x="133586" y="195909"/>
                </a:cubicBezTo>
                <a:cubicBezTo>
                  <a:pt x="134888" y="195909"/>
                  <a:pt x="136189" y="195909"/>
                  <a:pt x="138791" y="194588"/>
                </a:cubicBezTo>
                <a:cubicBezTo>
                  <a:pt x="150502" y="190624"/>
                  <a:pt x="155707" y="177411"/>
                  <a:pt x="151804" y="166840"/>
                </a:cubicBezTo>
                <a:cubicBezTo>
                  <a:pt x="151804" y="166840"/>
                  <a:pt x="151804" y="166840"/>
                  <a:pt x="120574" y="73025"/>
                </a:cubicBezTo>
                <a:close/>
                <a:moveTo>
                  <a:pt x="46220" y="66675"/>
                </a:moveTo>
                <a:cubicBezTo>
                  <a:pt x="47550" y="66675"/>
                  <a:pt x="59520" y="66675"/>
                  <a:pt x="72821" y="66675"/>
                </a:cubicBezTo>
                <a:cubicBezTo>
                  <a:pt x="84792" y="66675"/>
                  <a:pt x="96762" y="66675"/>
                  <a:pt x="98092" y="66675"/>
                </a:cubicBezTo>
                <a:cubicBezTo>
                  <a:pt x="103413" y="66675"/>
                  <a:pt x="108733" y="69315"/>
                  <a:pt x="111393" y="74595"/>
                </a:cubicBezTo>
                <a:cubicBezTo>
                  <a:pt x="111393" y="74595"/>
                  <a:pt x="111393" y="74595"/>
                  <a:pt x="143315" y="169638"/>
                </a:cubicBezTo>
                <a:cubicBezTo>
                  <a:pt x="145975" y="176239"/>
                  <a:pt x="143315" y="184159"/>
                  <a:pt x="135334" y="185479"/>
                </a:cubicBezTo>
                <a:cubicBezTo>
                  <a:pt x="128684" y="188119"/>
                  <a:pt x="122034" y="184159"/>
                  <a:pt x="119374" y="177559"/>
                </a:cubicBezTo>
                <a:cubicBezTo>
                  <a:pt x="119374" y="177559"/>
                  <a:pt x="119374" y="177559"/>
                  <a:pt x="108733" y="148518"/>
                </a:cubicBezTo>
                <a:cubicBezTo>
                  <a:pt x="108733" y="148518"/>
                  <a:pt x="108733" y="148518"/>
                  <a:pt x="108733" y="295043"/>
                </a:cubicBezTo>
                <a:cubicBezTo>
                  <a:pt x="108733" y="302963"/>
                  <a:pt x="102083" y="309563"/>
                  <a:pt x="94102" y="309563"/>
                </a:cubicBezTo>
                <a:cubicBezTo>
                  <a:pt x="84792" y="309563"/>
                  <a:pt x="78141" y="302963"/>
                  <a:pt x="78141" y="295043"/>
                </a:cubicBezTo>
                <a:cubicBezTo>
                  <a:pt x="78141" y="295043"/>
                  <a:pt x="78141" y="295043"/>
                  <a:pt x="78141" y="202640"/>
                </a:cubicBezTo>
                <a:cubicBezTo>
                  <a:pt x="78141" y="202640"/>
                  <a:pt x="78141" y="202640"/>
                  <a:pt x="66171" y="202640"/>
                </a:cubicBezTo>
                <a:cubicBezTo>
                  <a:pt x="66171" y="202640"/>
                  <a:pt x="66171" y="202640"/>
                  <a:pt x="66171" y="295043"/>
                </a:cubicBezTo>
                <a:cubicBezTo>
                  <a:pt x="66171" y="302963"/>
                  <a:pt x="59520" y="309563"/>
                  <a:pt x="50210" y="309563"/>
                </a:cubicBezTo>
                <a:cubicBezTo>
                  <a:pt x="42229" y="309563"/>
                  <a:pt x="35579" y="302963"/>
                  <a:pt x="35579" y="295043"/>
                </a:cubicBezTo>
                <a:cubicBezTo>
                  <a:pt x="35579" y="295043"/>
                  <a:pt x="35579" y="295043"/>
                  <a:pt x="35579" y="148518"/>
                </a:cubicBezTo>
                <a:cubicBezTo>
                  <a:pt x="35579" y="148518"/>
                  <a:pt x="35579" y="148518"/>
                  <a:pt x="24938" y="177559"/>
                </a:cubicBezTo>
                <a:cubicBezTo>
                  <a:pt x="22278" y="184159"/>
                  <a:pt x="15628" y="188119"/>
                  <a:pt x="8978" y="185479"/>
                </a:cubicBezTo>
                <a:cubicBezTo>
                  <a:pt x="997" y="184159"/>
                  <a:pt x="-1663" y="176239"/>
                  <a:pt x="997" y="169638"/>
                </a:cubicBezTo>
                <a:cubicBezTo>
                  <a:pt x="997" y="169638"/>
                  <a:pt x="997" y="169638"/>
                  <a:pt x="32919" y="74595"/>
                </a:cubicBezTo>
                <a:cubicBezTo>
                  <a:pt x="35579" y="69315"/>
                  <a:pt x="40899" y="66675"/>
                  <a:pt x="46220" y="66675"/>
                </a:cubicBezTo>
                <a:close/>
                <a:moveTo>
                  <a:pt x="289643" y="49213"/>
                </a:moveTo>
                <a:cubicBezTo>
                  <a:pt x="301549" y="49213"/>
                  <a:pt x="309487" y="58103"/>
                  <a:pt x="309487" y="68263"/>
                </a:cubicBezTo>
                <a:cubicBezTo>
                  <a:pt x="309487" y="79693"/>
                  <a:pt x="300227" y="87313"/>
                  <a:pt x="289643" y="87313"/>
                </a:cubicBezTo>
                <a:cubicBezTo>
                  <a:pt x="280383" y="87313"/>
                  <a:pt x="269799" y="79693"/>
                  <a:pt x="269799" y="68263"/>
                </a:cubicBezTo>
                <a:cubicBezTo>
                  <a:pt x="269799" y="68263"/>
                  <a:pt x="271122" y="68263"/>
                  <a:pt x="271122" y="68263"/>
                </a:cubicBezTo>
                <a:cubicBezTo>
                  <a:pt x="271122" y="65723"/>
                  <a:pt x="272445" y="63183"/>
                  <a:pt x="272445" y="59373"/>
                </a:cubicBezTo>
                <a:cubicBezTo>
                  <a:pt x="276414" y="54293"/>
                  <a:pt x="283028" y="49213"/>
                  <a:pt x="289643" y="49213"/>
                </a:cubicBezTo>
                <a:close/>
                <a:moveTo>
                  <a:pt x="244544" y="33338"/>
                </a:moveTo>
                <a:cubicBezTo>
                  <a:pt x="257533" y="33338"/>
                  <a:pt x="266625" y="43861"/>
                  <a:pt x="266625" y="55699"/>
                </a:cubicBezTo>
                <a:cubicBezTo>
                  <a:pt x="266625" y="68853"/>
                  <a:pt x="256234" y="79376"/>
                  <a:pt x="244544" y="79376"/>
                </a:cubicBezTo>
                <a:cubicBezTo>
                  <a:pt x="235452" y="79376"/>
                  <a:pt x="226360" y="72799"/>
                  <a:pt x="223762" y="63592"/>
                </a:cubicBezTo>
                <a:cubicBezTo>
                  <a:pt x="225061" y="59645"/>
                  <a:pt x="226360" y="54384"/>
                  <a:pt x="226360" y="49123"/>
                </a:cubicBezTo>
                <a:cubicBezTo>
                  <a:pt x="226360" y="47807"/>
                  <a:pt x="226360" y="46492"/>
                  <a:pt x="226360" y="43861"/>
                </a:cubicBezTo>
                <a:cubicBezTo>
                  <a:pt x="230256" y="37284"/>
                  <a:pt x="236751" y="33338"/>
                  <a:pt x="244544" y="33338"/>
                </a:cubicBezTo>
                <a:close/>
                <a:moveTo>
                  <a:pt x="192806" y="23813"/>
                </a:moveTo>
                <a:cubicBezTo>
                  <a:pt x="205756" y="23813"/>
                  <a:pt x="217412" y="35469"/>
                  <a:pt x="217412" y="48420"/>
                </a:cubicBezTo>
                <a:cubicBezTo>
                  <a:pt x="217412" y="62665"/>
                  <a:pt x="205756" y="73026"/>
                  <a:pt x="192806" y="73026"/>
                </a:cubicBezTo>
                <a:cubicBezTo>
                  <a:pt x="179855" y="73026"/>
                  <a:pt x="169494" y="63961"/>
                  <a:pt x="168199" y="51010"/>
                </a:cubicBezTo>
                <a:cubicBezTo>
                  <a:pt x="169494" y="48420"/>
                  <a:pt x="170789" y="44534"/>
                  <a:pt x="170789" y="39354"/>
                </a:cubicBezTo>
                <a:cubicBezTo>
                  <a:pt x="170789" y="39354"/>
                  <a:pt x="170789" y="39354"/>
                  <a:pt x="170789" y="38059"/>
                </a:cubicBezTo>
                <a:cubicBezTo>
                  <a:pt x="174674" y="30288"/>
                  <a:pt x="182445" y="23813"/>
                  <a:pt x="192806" y="23813"/>
                </a:cubicBezTo>
                <a:close/>
                <a:moveTo>
                  <a:pt x="133275" y="12700"/>
                </a:moveTo>
                <a:cubicBezTo>
                  <a:pt x="148118" y="12700"/>
                  <a:pt x="160262" y="24548"/>
                  <a:pt x="160262" y="39029"/>
                </a:cubicBezTo>
                <a:cubicBezTo>
                  <a:pt x="160262" y="54827"/>
                  <a:pt x="148118" y="66675"/>
                  <a:pt x="133275" y="66675"/>
                </a:cubicBezTo>
                <a:cubicBezTo>
                  <a:pt x="121130" y="66675"/>
                  <a:pt x="110335" y="60093"/>
                  <a:pt x="106287" y="48245"/>
                </a:cubicBezTo>
                <a:cubicBezTo>
                  <a:pt x="108986" y="42979"/>
                  <a:pt x="111685" y="36396"/>
                  <a:pt x="111685" y="29814"/>
                </a:cubicBezTo>
                <a:cubicBezTo>
                  <a:pt x="111685" y="27181"/>
                  <a:pt x="110335" y="25865"/>
                  <a:pt x="110335" y="23232"/>
                </a:cubicBezTo>
                <a:cubicBezTo>
                  <a:pt x="115733" y="16649"/>
                  <a:pt x="123829" y="12700"/>
                  <a:pt x="133275" y="12700"/>
                </a:cubicBezTo>
                <a:close/>
                <a:moveTo>
                  <a:pt x="72809" y="0"/>
                </a:moveTo>
                <a:cubicBezTo>
                  <a:pt x="88472" y="0"/>
                  <a:pt x="101525" y="14426"/>
                  <a:pt x="101525" y="30163"/>
                </a:cubicBezTo>
                <a:cubicBezTo>
                  <a:pt x="101525" y="47211"/>
                  <a:pt x="87167" y="60325"/>
                  <a:pt x="72809" y="60325"/>
                </a:cubicBezTo>
                <a:cubicBezTo>
                  <a:pt x="57145" y="60325"/>
                  <a:pt x="42787" y="47211"/>
                  <a:pt x="42787" y="30163"/>
                </a:cubicBezTo>
                <a:cubicBezTo>
                  <a:pt x="42787" y="14426"/>
                  <a:pt x="55840" y="0"/>
                  <a:pt x="72809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start timer">
            <a:extLst>
              <a:ext uri="{FF2B5EF4-FFF2-40B4-BE49-F238E27FC236}">
                <a16:creationId xmlns:a16="http://schemas.microsoft.com/office/drawing/2014/main" id="{7AACDD8C-EC97-47B8-ABA6-38A2F2E169D4}"/>
              </a:ext>
            </a:extLst>
          </p:cNvPr>
          <p:cNvGrpSpPr/>
          <p:nvPr/>
        </p:nvGrpSpPr>
        <p:grpSpPr>
          <a:xfrm>
            <a:off x="10106629" y="1565719"/>
            <a:ext cx="1264016" cy="322144"/>
            <a:chOff x="1332706" y="185859"/>
            <a:chExt cx="2636838" cy="799962"/>
          </a:xfrm>
          <a:solidFill>
            <a:srgbClr val="FFC000"/>
          </a:solidFill>
        </p:grpSpPr>
        <p:sp>
          <p:nvSpPr>
            <p:cNvPr id="6" name="Rounded Rectangle 120">
              <a:extLst>
                <a:ext uri="{FF2B5EF4-FFF2-40B4-BE49-F238E27FC236}">
                  <a16:creationId xmlns:a16="http://schemas.microsoft.com/office/drawing/2014/main" id="{254660E9-0F9F-4A72-98FC-1466E4B15189}"/>
                </a:ext>
              </a:extLst>
            </p:cNvPr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GB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121">
              <a:extLst>
                <a:ext uri="{FF2B5EF4-FFF2-40B4-BE49-F238E27FC236}">
                  <a16:creationId xmlns:a16="http://schemas.microsoft.com/office/drawing/2014/main" id="{43F36D64-AD9E-406E-B2E6-134DA93DC781}"/>
                </a:ext>
              </a:extLst>
            </p:cNvPr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en-GB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8" name="times up">
            <a:extLst>
              <a:ext uri="{FF2B5EF4-FFF2-40B4-BE49-F238E27FC236}">
                <a16:creationId xmlns:a16="http://schemas.microsoft.com/office/drawing/2014/main" id="{A07D53CA-CD44-4174-8071-2F8789D53F7D}"/>
              </a:ext>
            </a:extLst>
          </p:cNvPr>
          <p:cNvGrpSpPr/>
          <p:nvPr/>
        </p:nvGrpSpPr>
        <p:grpSpPr>
          <a:xfrm>
            <a:off x="10112271" y="1550493"/>
            <a:ext cx="1264016" cy="317432"/>
            <a:chOff x="4220329" y="-925645"/>
            <a:chExt cx="2649492" cy="754137"/>
          </a:xfrm>
          <a:solidFill>
            <a:srgbClr val="FFC000"/>
          </a:solidFill>
        </p:grpSpPr>
        <p:sp>
          <p:nvSpPr>
            <p:cNvPr id="9" name="Rounded Rectangle 123">
              <a:extLst>
                <a:ext uri="{FF2B5EF4-FFF2-40B4-BE49-F238E27FC236}">
                  <a16:creationId xmlns:a16="http://schemas.microsoft.com/office/drawing/2014/main" id="{C1933318-9C4E-4A2A-933F-39901925C2CB}"/>
                </a:ext>
              </a:extLst>
            </p:cNvPr>
            <p:cNvSpPr/>
            <p:nvPr/>
          </p:nvSpPr>
          <p:spPr>
            <a:xfrm>
              <a:off x="4232983" y="-869068"/>
              <a:ext cx="2636838" cy="69756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124">
              <a:extLst>
                <a:ext uri="{FF2B5EF4-FFF2-40B4-BE49-F238E27FC236}">
                  <a16:creationId xmlns:a16="http://schemas.microsoft.com/office/drawing/2014/main" id="{869CD2D1-BE81-4CFA-81F9-3195B7368089}"/>
                </a:ext>
              </a:extLst>
            </p:cNvPr>
            <p:cNvSpPr/>
            <p:nvPr/>
          </p:nvSpPr>
          <p:spPr>
            <a:xfrm>
              <a:off x="4220329" y="-925645"/>
              <a:ext cx="2636838" cy="6975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en-GB" sz="13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ADF069-3A1C-4098-A6BD-2DDC15F866D4}"/>
              </a:ext>
            </a:extLst>
          </p:cNvPr>
          <p:cNvGrpSpPr/>
          <p:nvPr/>
        </p:nvGrpSpPr>
        <p:grpSpPr>
          <a:xfrm rot="1786145">
            <a:off x="10213463" y="2696896"/>
            <a:ext cx="1042549" cy="995832"/>
            <a:chOff x="817563" y="2264166"/>
            <a:chExt cx="3829050" cy="3830638"/>
          </a:xfrm>
        </p:grpSpPr>
        <p:sp>
          <p:nvSpPr>
            <p:cNvPr id="12" name="Oval 28">
              <a:extLst>
                <a:ext uri="{FF2B5EF4-FFF2-40B4-BE49-F238E27FC236}">
                  <a16:creationId xmlns:a16="http://schemas.microsoft.com/office/drawing/2014/main" id="{62DC9CED-C7A6-477D-9DD3-0BA4D8465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hour hand">
              <a:extLst>
                <a:ext uri="{FF2B5EF4-FFF2-40B4-BE49-F238E27FC236}">
                  <a16:creationId xmlns:a16="http://schemas.microsoft.com/office/drawing/2014/main" id="{82ED15E3-1B29-4C73-BB95-0B6062A77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141FA7-E8FC-4EBA-924B-78BCB3BEE339}"/>
              </a:ext>
            </a:extLst>
          </p:cNvPr>
          <p:cNvGrpSpPr/>
          <p:nvPr/>
        </p:nvGrpSpPr>
        <p:grpSpPr>
          <a:xfrm>
            <a:off x="9768230" y="2222512"/>
            <a:ext cx="1739008" cy="1752560"/>
            <a:chOff x="5160167" y="2495752"/>
            <a:chExt cx="3832623" cy="4044554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9D079C13-F295-4CE3-B4EE-5CC9D62006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38748" y="2495752"/>
              <a:ext cx="3692129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A94DBE0F-351A-4768-B839-D007934C5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664" y="2919615"/>
              <a:ext cx="102394" cy="278606"/>
            </a:xfrm>
            <a:prstGeom prst="rect">
              <a:avLst/>
            </a:prstGeom>
            <a:solidFill>
              <a:srgbClr val="9E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F38A91F0-4ABA-4F43-92EA-4364995E5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664" y="2919615"/>
              <a:ext cx="102394" cy="278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Rectangle 7">
              <a:extLst>
                <a:ext uri="{FF2B5EF4-FFF2-40B4-BE49-F238E27FC236}">
                  <a16:creationId xmlns:a16="http://schemas.microsoft.com/office/drawing/2014/main" id="{8F2F8B5F-6841-4E3F-B4DA-5891A86BC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664" y="2919614"/>
              <a:ext cx="102394" cy="109538"/>
            </a:xfrm>
            <a:prstGeom prst="rect">
              <a:avLst/>
            </a:prstGeom>
            <a:solidFill>
              <a:srgbClr val="868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EFF9F094-64C3-47D3-986E-7E1CEFDB2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664" y="2919614"/>
              <a:ext cx="102394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673F5B53-81FB-4BBE-9351-156D3FC3B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792" y="2838653"/>
              <a:ext cx="345281" cy="146447"/>
            </a:xfrm>
            <a:custGeom>
              <a:avLst/>
              <a:gdLst>
                <a:gd name="T0" fmla="*/ 188 w 188"/>
                <a:gd name="T1" fmla="*/ 64 h 80"/>
                <a:gd name="T2" fmla="*/ 172 w 188"/>
                <a:gd name="T3" fmla="*/ 80 h 80"/>
                <a:gd name="T4" fmla="*/ 16 w 188"/>
                <a:gd name="T5" fmla="*/ 80 h 80"/>
                <a:gd name="T6" fmla="*/ 0 w 188"/>
                <a:gd name="T7" fmla="*/ 64 h 80"/>
                <a:gd name="T8" fmla="*/ 0 w 188"/>
                <a:gd name="T9" fmla="*/ 16 h 80"/>
                <a:gd name="T10" fmla="*/ 16 w 188"/>
                <a:gd name="T11" fmla="*/ 0 h 80"/>
                <a:gd name="T12" fmla="*/ 172 w 188"/>
                <a:gd name="T13" fmla="*/ 0 h 80"/>
                <a:gd name="T14" fmla="*/ 188 w 188"/>
                <a:gd name="T15" fmla="*/ 16 h 80"/>
                <a:gd name="T16" fmla="*/ 188 w 188"/>
                <a:gd name="T17" fmla="*/ 6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80">
                  <a:moveTo>
                    <a:pt x="188" y="64"/>
                  </a:moveTo>
                  <a:cubicBezTo>
                    <a:pt x="188" y="73"/>
                    <a:pt x="181" y="80"/>
                    <a:pt x="172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7" y="80"/>
                    <a:pt x="0" y="73"/>
                    <a:pt x="0" y="6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81" y="0"/>
                    <a:pt x="188" y="7"/>
                    <a:pt x="188" y="16"/>
                  </a:cubicBezTo>
                  <a:lnTo>
                    <a:pt x="188" y="64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5822DB86-25AB-42BA-AE0C-51CFBA461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3127" y="3024390"/>
              <a:ext cx="683419" cy="832247"/>
            </a:xfrm>
            <a:custGeom>
              <a:avLst/>
              <a:gdLst>
                <a:gd name="T0" fmla="*/ 5 w 372"/>
                <a:gd name="T1" fmla="*/ 378 h 454"/>
                <a:gd name="T2" fmla="*/ 8 w 372"/>
                <a:gd name="T3" fmla="*/ 397 h 454"/>
                <a:gd name="T4" fmla="*/ 80 w 372"/>
                <a:gd name="T5" fmla="*/ 450 h 454"/>
                <a:gd name="T6" fmla="*/ 99 w 372"/>
                <a:gd name="T7" fmla="*/ 447 h 454"/>
                <a:gd name="T8" fmla="*/ 368 w 372"/>
                <a:gd name="T9" fmla="*/ 76 h 454"/>
                <a:gd name="T10" fmla="*/ 364 w 372"/>
                <a:gd name="T11" fmla="*/ 57 h 454"/>
                <a:gd name="T12" fmla="*/ 292 w 372"/>
                <a:gd name="T13" fmla="*/ 5 h 454"/>
                <a:gd name="T14" fmla="*/ 273 w 372"/>
                <a:gd name="T15" fmla="*/ 8 h 454"/>
                <a:gd name="T16" fmla="*/ 5 w 372"/>
                <a:gd name="T17" fmla="*/ 37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4">
                  <a:moveTo>
                    <a:pt x="5" y="378"/>
                  </a:moveTo>
                  <a:cubicBezTo>
                    <a:pt x="0" y="384"/>
                    <a:pt x="2" y="393"/>
                    <a:pt x="8" y="397"/>
                  </a:cubicBezTo>
                  <a:cubicBezTo>
                    <a:pt x="80" y="450"/>
                    <a:pt x="80" y="450"/>
                    <a:pt x="80" y="450"/>
                  </a:cubicBezTo>
                  <a:cubicBezTo>
                    <a:pt x="86" y="454"/>
                    <a:pt x="95" y="453"/>
                    <a:pt x="99" y="447"/>
                  </a:cubicBezTo>
                  <a:cubicBezTo>
                    <a:pt x="368" y="76"/>
                    <a:pt x="368" y="76"/>
                    <a:pt x="368" y="76"/>
                  </a:cubicBezTo>
                  <a:cubicBezTo>
                    <a:pt x="372" y="70"/>
                    <a:pt x="371" y="62"/>
                    <a:pt x="364" y="57"/>
                  </a:cubicBezTo>
                  <a:cubicBezTo>
                    <a:pt x="292" y="5"/>
                    <a:pt x="292" y="5"/>
                    <a:pt x="292" y="5"/>
                  </a:cubicBezTo>
                  <a:cubicBezTo>
                    <a:pt x="286" y="0"/>
                    <a:pt x="277" y="2"/>
                    <a:pt x="273" y="8"/>
                  </a:cubicBezTo>
                  <a:cubicBezTo>
                    <a:pt x="5" y="378"/>
                    <a:pt x="5" y="378"/>
                    <a:pt x="5" y="378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A49C299A-59C2-42F8-8ECB-FCA9AD56A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083" y="3008912"/>
              <a:ext cx="682229" cy="833438"/>
            </a:xfrm>
            <a:custGeom>
              <a:avLst/>
              <a:gdLst>
                <a:gd name="T0" fmla="*/ 368 w 372"/>
                <a:gd name="T1" fmla="*/ 378 h 454"/>
                <a:gd name="T2" fmla="*/ 365 w 372"/>
                <a:gd name="T3" fmla="*/ 397 h 454"/>
                <a:gd name="T4" fmla="*/ 292 w 372"/>
                <a:gd name="T5" fmla="*/ 449 h 454"/>
                <a:gd name="T6" fmla="*/ 273 w 372"/>
                <a:gd name="T7" fmla="*/ 446 h 454"/>
                <a:gd name="T8" fmla="*/ 5 w 372"/>
                <a:gd name="T9" fmla="*/ 76 h 454"/>
                <a:gd name="T10" fmla="*/ 8 w 372"/>
                <a:gd name="T11" fmla="*/ 57 h 454"/>
                <a:gd name="T12" fmla="*/ 80 w 372"/>
                <a:gd name="T13" fmla="*/ 4 h 454"/>
                <a:gd name="T14" fmla="*/ 100 w 372"/>
                <a:gd name="T15" fmla="*/ 7 h 454"/>
                <a:gd name="T16" fmla="*/ 368 w 372"/>
                <a:gd name="T17" fmla="*/ 37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4">
                  <a:moveTo>
                    <a:pt x="368" y="378"/>
                  </a:moveTo>
                  <a:cubicBezTo>
                    <a:pt x="372" y="384"/>
                    <a:pt x="371" y="392"/>
                    <a:pt x="365" y="397"/>
                  </a:cubicBezTo>
                  <a:cubicBezTo>
                    <a:pt x="292" y="449"/>
                    <a:pt x="292" y="449"/>
                    <a:pt x="292" y="449"/>
                  </a:cubicBezTo>
                  <a:cubicBezTo>
                    <a:pt x="286" y="454"/>
                    <a:pt x="277" y="452"/>
                    <a:pt x="273" y="44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0" y="70"/>
                    <a:pt x="2" y="61"/>
                    <a:pt x="8" y="57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6" y="0"/>
                    <a:pt x="95" y="1"/>
                    <a:pt x="100" y="7"/>
                  </a:cubicBezTo>
                  <a:cubicBezTo>
                    <a:pt x="368" y="378"/>
                    <a:pt x="368" y="378"/>
                    <a:pt x="368" y="378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287219C1-DB80-41A3-9572-E9F29E6D11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7436" y="3238703"/>
              <a:ext cx="203597" cy="146447"/>
            </a:xfrm>
            <a:custGeom>
              <a:avLst/>
              <a:gdLst>
                <a:gd name="T0" fmla="*/ 0 w 171"/>
                <a:gd name="T1" fmla="*/ 97 h 123"/>
                <a:gd name="T2" fmla="*/ 0 w 171"/>
                <a:gd name="T3" fmla="*/ 97 h 123"/>
                <a:gd name="T4" fmla="*/ 18 w 171"/>
                <a:gd name="T5" fmla="*/ 123 h 123"/>
                <a:gd name="T6" fmla="*/ 18 w 171"/>
                <a:gd name="T7" fmla="*/ 123 h 123"/>
                <a:gd name="T8" fmla="*/ 0 w 171"/>
                <a:gd name="T9" fmla="*/ 97 h 123"/>
                <a:gd name="T10" fmla="*/ 152 w 171"/>
                <a:gd name="T11" fmla="*/ 0 h 123"/>
                <a:gd name="T12" fmla="*/ 152 w 171"/>
                <a:gd name="T13" fmla="*/ 0 h 123"/>
                <a:gd name="T14" fmla="*/ 171 w 171"/>
                <a:gd name="T15" fmla="*/ 26 h 123"/>
                <a:gd name="T16" fmla="*/ 171 w 171"/>
                <a:gd name="T17" fmla="*/ 26 h 123"/>
                <a:gd name="T18" fmla="*/ 152 w 171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3">
                  <a:moveTo>
                    <a:pt x="0" y="97"/>
                  </a:moveTo>
                  <a:lnTo>
                    <a:pt x="0" y="97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0" y="97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967B4D65-8A13-4616-827F-B6B2AE3C4C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7436" y="3238703"/>
              <a:ext cx="203597" cy="146447"/>
            </a:xfrm>
            <a:custGeom>
              <a:avLst/>
              <a:gdLst>
                <a:gd name="T0" fmla="*/ 0 w 171"/>
                <a:gd name="T1" fmla="*/ 97 h 123"/>
                <a:gd name="T2" fmla="*/ 0 w 171"/>
                <a:gd name="T3" fmla="*/ 97 h 123"/>
                <a:gd name="T4" fmla="*/ 18 w 171"/>
                <a:gd name="T5" fmla="*/ 123 h 123"/>
                <a:gd name="T6" fmla="*/ 18 w 171"/>
                <a:gd name="T7" fmla="*/ 123 h 123"/>
                <a:gd name="T8" fmla="*/ 0 w 171"/>
                <a:gd name="T9" fmla="*/ 97 h 123"/>
                <a:gd name="T10" fmla="*/ 152 w 171"/>
                <a:gd name="T11" fmla="*/ 0 h 123"/>
                <a:gd name="T12" fmla="*/ 152 w 171"/>
                <a:gd name="T13" fmla="*/ 0 h 123"/>
                <a:gd name="T14" fmla="*/ 171 w 171"/>
                <a:gd name="T15" fmla="*/ 26 h 123"/>
                <a:gd name="T16" fmla="*/ 171 w 171"/>
                <a:gd name="T17" fmla="*/ 26 h 123"/>
                <a:gd name="T18" fmla="*/ 152 w 171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3">
                  <a:moveTo>
                    <a:pt x="0" y="97"/>
                  </a:moveTo>
                  <a:lnTo>
                    <a:pt x="0" y="97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0" y="97"/>
                  </a:lnTo>
                  <a:moveTo>
                    <a:pt x="152" y="0"/>
                  </a:moveTo>
                  <a:lnTo>
                    <a:pt x="152" y="0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F69E081C-B743-4642-B5CE-560B76064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436" y="3238703"/>
              <a:ext cx="203597" cy="146447"/>
            </a:xfrm>
            <a:custGeom>
              <a:avLst/>
              <a:gdLst>
                <a:gd name="T0" fmla="*/ 99 w 111"/>
                <a:gd name="T1" fmla="*/ 0 h 80"/>
                <a:gd name="T2" fmla="*/ 0 w 111"/>
                <a:gd name="T3" fmla="*/ 63 h 80"/>
                <a:gd name="T4" fmla="*/ 12 w 111"/>
                <a:gd name="T5" fmla="*/ 80 h 80"/>
                <a:gd name="T6" fmla="*/ 33 w 111"/>
                <a:gd name="T7" fmla="*/ 66 h 80"/>
                <a:gd name="T8" fmla="*/ 47 w 111"/>
                <a:gd name="T9" fmla="*/ 59 h 80"/>
                <a:gd name="T10" fmla="*/ 85 w 111"/>
                <a:gd name="T11" fmla="*/ 36 h 80"/>
                <a:gd name="T12" fmla="*/ 107 w 111"/>
                <a:gd name="T13" fmla="*/ 19 h 80"/>
                <a:gd name="T14" fmla="*/ 111 w 111"/>
                <a:gd name="T15" fmla="*/ 17 h 80"/>
                <a:gd name="T16" fmla="*/ 99 w 111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80">
                  <a:moveTo>
                    <a:pt x="99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9" y="75"/>
                    <a:pt x="26" y="70"/>
                    <a:pt x="33" y="66"/>
                  </a:cubicBezTo>
                  <a:cubicBezTo>
                    <a:pt x="38" y="64"/>
                    <a:pt x="42" y="61"/>
                    <a:pt x="47" y="59"/>
                  </a:cubicBezTo>
                  <a:cubicBezTo>
                    <a:pt x="58" y="50"/>
                    <a:pt x="71" y="42"/>
                    <a:pt x="85" y="36"/>
                  </a:cubicBezTo>
                  <a:cubicBezTo>
                    <a:pt x="92" y="30"/>
                    <a:pt x="99" y="25"/>
                    <a:pt x="107" y="19"/>
                  </a:cubicBezTo>
                  <a:cubicBezTo>
                    <a:pt x="108" y="19"/>
                    <a:pt x="110" y="18"/>
                    <a:pt x="111" y="17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rgbClr val="4B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E9204C80-1979-434D-BB20-9109086C5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7952" y="3370862"/>
              <a:ext cx="22622" cy="28575"/>
            </a:xfrm>
            <a:custGeom>
              <a:avLst/>
              <a:gdLst>
                <a:gd name="T0" fmla="*/ 11 w 12"/>
                <a:gd name="T1" fmla="*/ 0 h 16"/>
                <a:gd name="T2" fmla="*/ 0 w 12"/>
                <a:gd name="T3" fmla="*/ 15 h 16"/>
                <a:gd name="T4" fmla="*/ 1 w 12"/>
                <a:gd name="T5" fmla="*/ 16 h 16"/>
                <a:gd name="T6" fmla="*/ 12 w 12"/>
                <a:gd name="T7" fmla="*/ 0 h 16"/>
                <a:gd name="T8" fmla="*/ 11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5"/>
                    <a:pt x="1" y="1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97167CF2-EEAA-41CA-939F-586FA703E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167" y="3255371"/>
              <a:ext cx="200025" cy="142875"/>
            </a:xfrm>
            <a:custGeom>
              <a:avLst/>
              <a:gdLst>
                <a:gd name="T0" fmla="*/ 11 w 109"/>
                <a:gd name="T1" fmla="*/ 0 h 78"/>
                <a:gd name="T2" fmla="*/ 0 w 109"/>
                <a:gd name="T3" fmla="*/ 16 h 78"/>
                <a:gd name="T4" fmla="*/ 4 w 109"/>
                <a:gd name="T5" fmla="*/ 18 h 78"/>
                <a:gd name="T6" fmla="*/ 26 w 109"/>
                <a:gd name="T7" fmla="*/ 35 h 78"/>
                <a:gd name="T8" fmla="*/ 64 w 109"/>
                <a:gd name="T9" fmla="*/ 58 h 78"/>
                <a:gd name="T10" fmla="*/ 78 w 109"/>
                <a:gd name="T11" fmla="*/ 65 h 78"/>
                <a:gd name="T12" fmla="*/ 98 w 109"/>
                <a:gd name="T13" fmla="*/ 78 h 78"/>
                <a:gd name="T14" fmla="*/ 109 w 109"/>
                <a:gd name="T15" fmla="*/ 63 h 78"/>
                <a:gd name="T16" fmla="*/ 11 w 109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78">
                  <a:moveTo>
                    <a:pt x="11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3" y="18"/>
                    <a:pt x="4" y="18"/>
                  </a:cubicBezTo>
                  <a:cubicBezTo>
                    <a:pt x="11" y="24"/>
                    <a:pt x="19" y="29"/>
                    <a:pt x="26" y="35"/>
                  </a:cubicBezTo>
                  <a:cubicBezTo>
                    <a:pt x="40" y="41"/>
                    <a:pt x="52" y="49"/>
                    <a:pt x="64" y="58"/>
                  </a:cubicBezTo>
                  <a:cubicBezTo>
                    <a:pt x="68" y="61"/>
                    <a:pt x="73" y="63"/>
                    <a:pt x="78" y="65"/>
                  </a:cubicBezTo>
                  <a:cubicBezTo>
                    <a:pt x="85" y="69"/>
                    <a:pt x="92" y="73"/>
                    <a:pt x="98" y="78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4B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519329DC-3833-4610-9D41-E1D24FE40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48" y="2625531"/>
              <a:ext cx="1170385" cy="990600"/>
            </a:xfrm>
            <a:custGeom>
              <a:avLst/>
              <a:gdLst>
                <a:gd name="T0" fmla="*/ 638 w 638"/>
                <a:gd name="T1" fmla="*/ 194 h 540"/>
                <a:gd name="T2" fmla="*/ 638 w 638"/>
                <a:gd name="T3" fmla="*/ 194 h 540"/>
                <a:gd name="T4" fmla="*/ 194 w 638"/>
                <a:gd name="T5" fmla="*/ 96 h 540"/>
                <a:gd name="T6" fmla="*/ 96 w 638"/>
                <a:gd name="T7" fmla="*/ 540 h 540"/>
                <a:gd name="T8" fmla="*/ 96 w 638"/>
                <a:gd name="T9" fmla="*/ 540 h 540"/>
                <a:gd name="T10" fmla="*/ 638 w 638"/>
                <a:gd name="T11" fmla="*/ 19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40">
                  <a:moveTo>
                    <a:pt x="638" y="194"/>
                  </a:moveTo>
                  <a:cubicBezTo>
                    <a:pt x="638" y="194"/>
                    <a:pt x="638" y="194"/>
                    <a:pt x="638" y="194"/>
                  </a:cubicBezTo>
                  <a:cubicBezTo>
                    <a:pt x="543" y="44"/>
                    <a:pt x="344" y="0"/>
                    <a:pt x="194" y="96"/>
                  </a:cubicBezTo>
                  <a:cubicBezTo>
                    <a:pt x="44" y="191"/>
                    <a:pt x="0" y="390"/>
                    <a:pt x="96" y="540"/>
                  </a:cubicBezTo>
                  <a:cubicBezTo>
                    <a:pt x="96" y="540"/>
                    <a:pt x="96" y="540"/>
                    <a:pt x="96" y="540"/>
                  </a:cubicBezTo>
                  <a:cubicBezTo>
                    <a:pt x="638" y="194"/>
                    <a:pt x="638" y="194"/>
                    <a:pt x="638" y="194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5263C0BB-34A1-4732-A283-5004873786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3573" y="3528025"/>
              <a:ext cx="152400" cy="88106"/>
            </a:xfrm>
            <a:custGeom>
              <a:avLst/>
              <a:gdLst>
                <a:gd name="T0" fmla="*/ 0 w 83"/>
                <a:gd name="T1" fmla="*/ 36 h 48"/>
                <a:gd name="T2" fmla="*/ 8 w 83"/>
                <a:gd name="T3" fmla="*/ 48 h 48"/>
                <a:gd name="T4" fmla="*/ 0 w 83"/>
                <a:gd name="T5" fmla="*/ 36 h 48"/>
                <a:gd name="T6" fmla="*/ 83 w 83"/>
                <a:gd name="T7" fmla="*/ 0 h 48"/>
                <a:gd name="T8" fmla="*/ 8 w 83"/>
                <a:gd name="T9" fmla="*/ 48 h 48"/>
                <a:gd name="T10" fmla="*/ 83 w 83"/>
                <a:gd name="T11" fmla="*/ 0 h 48"/>
                <a:gd name="T12" fmla="*/ 83 w 83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48">
                  <a:moveTo>
                    <a:pt x="0" y="36"/>
                  </a:moveTo>
                  <a:cubicBezTo>
                    <a:pt x="3" y="40"/>
                    <a:pt x="5" y="44"/>
                    <a:pt x="8" y="48"/>
                  </a:cubicBezTo>
                  <a:cubicBezTo>
                    <a:pt x="5" y="44"/>
                    <a:pt x="3" y="40"/>
                    <a:pt x="0" y="36"/>
                  </a:cubicBezTo>
                  <a:moveTo>
                    <a:pt x="83" y="0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A720ED01-FD3F-4381-BE90-E0FF46457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3567" y="2805315"/>
              <a:ext cx="273844" cy="810816"/>
            </a:xfrm>
            <a:custGeom>
              <a:avLst/>
              <a:gdLst>
                <a:gd name="T0" fmla="*/ 149 w 149"/>
                <a:gd name="T1" fmla="*/ 0 h 442"/>
                <a:gd name="T2" fmla="*/ 60 w 149"/>
                <a:gd name="T3" fmla="*/ 95 h 442"/>
                <a:gd name="T4" fmla="*/ 5 w 149"/>
                <a:gd name="T5" fmla="*/ 278 h 442"/>
                <a:gd name="T6" fmla="*/ 13 w 149"/>
                <a:gd name="T7" fmla="*/ 391 h 442"/>
                <a:gd name="T8" fmla="*/ 27 w 149"/>
                <a:gd name="T9" fmla="*/ 430 h 442"/>
                <a:gd name="T10" fmla="*/ 35 w 149"/>
                <a:gd name="T11" fmla="*/ 442 h 442"/>
                <a:gd name="T12" fmla="*/ 35 w 149"/>
                <a:gd name="T13" fmla="*/ 442 h 442"/>
                <a:gd name="T14" fmla="*/ 35 w 149"/>
                <a:gd name="T15" fmla="*/ 442 h 442"/>
                <a:gd name="T16" fmla="*/ 110 w 149"/>
                <a:gd name="T17" fmla="*/ 394 h 442"/>
                <a:gd name="T18" fmla="*/ 105 w 149"/>
                <a:gd name="T19" fmla="*/ 139 h 442"/>
                <a:gd name="T20" fmla="*/ 148 w 149"/>
                <a:gd name="T21" fmla="*/ 2 h 442"/>
                <a:gd name="T22" fmla="*/ 149 w 149"/>
                <a:gd name="T23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442">
                  <a:moveTo>
                    <a:pt x="149" y="0"/>
                  </a:moveTo>
                  <a:cubicBezTo>
                    <a:pt x="117" y="27"/>
                    <a:pt x="80" y="57"/>
                    <a:pt x="60" y="95"/>
                  </a:cubicBezTo>
                  <a:cubicBezTo>
                    <a:pt x="31" y="152"/>
                    <a:pt x="12" y="215"/>
                    <a:pt x="5" y="278"/>
                  </a:cubicBezTo>
                  <a:cubicBezTo>
                    <a:pt x="0" y="328"/>
                    <a:pt x="7" y="359"/>
                    <a:pt x="13" y="391"/>
                  </a:cubicBezTo>
                  <a:cubicBezTo>
                    <a:pt x="16" y="407"/>
                    <a:pt x="21" y="418"/>
                    <a:pt x="27" y="430"/>
                  </a:cubicBezTo>
                  <a:cubicBezTo>
                    <a:pt x="30" y="434"/>
                    <a:pt x="32" y="438"/>
                    <a:pt x="35" y="442"/>
                  </a:cubicBezTo>
                  <a:cubicBezTo>
                    <a:pt x="35" y="442"/>
                    <a:pt x="35" y="442"/>
                    <a:pt x="35" y="442"/>
                  </a:cubicBezTo>
                  <a:cubicBezTo>
                    <a:pt x="35" y="442"/>
                    <a:pt x="35" y="442"/>
                    <a:pt x="35" y="442"/>
                  </a:cubicBezTo>
                  <a:cubicBezTo>
                    <a:pt x="110" y="394"/>
                    <a:pt x="110" y="394"/>
                    <a:pt x="110" y="394"/>
                  </a:cubicBezTo>
                  <a:cubicBezTo>
                    <a:pt x="92" y="312"/>
                    <a:pt x="87" y="222"/>
                    <a:pt x="105" y="139"/>
                  </a:cubicBezTo>
                  <a:cubicBezTo>
                    <a:pt x="115" y="91"/>
                    <a:pt x="130" y="47"/>
                    <a:pt x="148" y="2"/>
                  </a:cubicBezTo>
                  <a:cubicBezTo>
                    <a:pt x="148" y="2"/>
                    <a:pt x="149" y="1"/>
                    <a:pt x="149" y="0"/>
                  </a:cubicBezTo>
                </a:path>
              </a:pathLst>
            </a:custGeom>
            <a:solidFill>
              <a:srgbClr val="F39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118522F9-20AE-4F27-8424-EA211B4D1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040" y="5834265"/>
              <a:ext cx="573881" cy="706041"/>
            </a:xfrm>
            <a:custGeom>
              <a:avLst/>
              <a:gdLst>
                <a:gd name="T0" fmla="*/ 140 w 313"/>
                <a:gd name="T1" fmla="*/ 366 h 385"/>
                <a:gd name="T2" fmla="*/ 112 w 313"/>
                <a:gd name="T3" fmla="*/ 381 h 385"/>
                <a:gd name="T4" fmla="*/ 13 w 313"/>
                <a:gd name="T5" fmla="*/ 378 h 385"/>
                <a:gd name="T6" fmla="*/ 6 w 313"/>
                <a:gd name="T7" fmla="*/ 350 h 385"/>
                <a:gd name="T8" fmla="*/ 174 w 313"/>
                <a:gd name="T9" fmla="*/ 13 h 385"/>
                <a:gd name="T10" fmla="*/ 201 w 313"/>
                <a:gd name="T11" fmla="*/ 6 h 385"/>
                <a:gd name="T12" fmla="*/ 301 w 313"/>
                <a:gd name="T13" fmla="*/ 66 h 385"/>
                <a:gd name="T14" fmla="*/ 308 w 313"/>
                <a:gd name="T15" fmla="*/ 93 h 385"/>
                <a:gd name="T16" fmla="*/ 140 w 313"/>
                <a:gd name="T17" fmla="*/ 36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385">
                  <a:moveTo>
                    <a:pt x="140" y="366"/>
                  </a:moveTo>
                  <a:cubicBezTo>
                    <a:pt x="134" y="376"/>
                    <a:pt x="129" y="381"/>
                    <a:pt x="112" y="381"/>
                  </a:cubicBezTo>
                  <a:cubicBezTo>
                    <a:pt x="112" y="381"/>
                    <a:pt x="36" y="385"/>
                    <a:pt x="13" y="378"/>
                  </a:cubicBezTo>
                  <a:cubicBezTo>
                    <a:pt x="2" y="375"/>
                    <a:pt x="0" y="360"/>
                    <a:pt x="6" y="350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9" y="4"/>
                    <a:pt x="192" y="0"/>
                    <a:pt x="201" y="6"/>
                  </a:cubicBezTo>
                  <a:cubicBezTo>
                    <a:pt x="301" y="66"/>
                    <a:pt x="301" y="66"/>
                    <a:pt x="301" y="66"/>
                  </a:cubicBezTo>
                  <a:cubicBezTo>
                    <a:pt x="310" y="71"/>
                    <a:pt x="313" y="84"/>
                    <a:pt x="308" y="93"/>
                  </a:cubicBezTo>
                  <a:cubicBezTo>
                    <a:pt x="140" y="366"/>
                    <a:pt x="140" y="366"/>
                    <a:pt x="140" y="366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34E6A25E-4AC7-4FA3-AF9A-E2C0A055DF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2445" y="6039052"/>
              <a:ext cx="248841" cy="178594"/>
            </a:xfrm>
            <a:custGeom>
              <a:avLst/>
              <a:gdLst>
                <a:gd name="T0" fmla="*/ 209 w 209"/>
                <a:gd name="T1" fmla="*/ 125 h 150"/>
                <a:gd name="T2" fmla="*/ 195 w 209"/>
                <a:gd name="T3" fmla="*/ 150 h 150"/>
                <a:gd name="T4" fmla="*/ 195 w 209"/>
                <a:gd name="T5" fmla="*/ 150 h 150"/>
                <a:gd name="T6" fmla="*/ 209 w 209"/>
                <a:gd name="T7" fmla="*/ 125 h 150"/>
                <a:gd name="T8" fmla="*/ 209 w 209"/>
                <a:gd name="T9" fmla="*/ 125 h 150"/>
                <a:gd name="T10" fmla="*/ 23 w 209"/>
                <a:gd name="T11" fmla="*/ 0 h 150"/>
                <a:gd name="T12" fmla="*/ 0 w 209"/>
                <a:gd name="T13" fmla="*/ 45 h 150"/>
                <a:gd name="T14" fmla="*/ 0 w 209"/>
                <a:gd name="T15" fmla="*/ 45 h 150"/>
                <a:gd name="T16" fmla="*/ 23 w 209"/>
                <a:gd name="T17" fmla="*/ 0 h 150"/>
                <a:gd name="T18" fmla="*/ 23 w 209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50">
                  <a:moveTo>
                    <a:pt x="209" y="125"/>
                  </a:moveTo>
                  <a:lnTo>
                    <a:pt x="195" y="150"/>
                  </a:lnTo>
                  <a:lnTo>
                    <a:pt x="195" y="150"/>
                  </a:lnTo>
                  <a:lnTo>
                    <a:pt x="209" y="125"/>
                  </a:lnTo>
                  <a:lnTo>
                    <a:pt x="209" y="125"/>
                  </a:lnTo>
                  <a:close/>
                  <a:moveTo>
                    <a:pt x="23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EA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EF221BB2-237B-4AB5-8643-BAF1DBDBEF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2445" y="6039052"/>
              <a:ext cx="248841" cy="178594"/>
            </a:xfrm>
            <a:custGeom>
              <a:avLst/>
              <a:gdLst>
                <a:gd name="T0" fmla="*/ 209 w 209"/>
                <a:gd name="T1" fmla="*/ 125 h 150"/>
                <a:gd name="T2" fmla="*/ 195 w 209"/>
                <a:gd name="T3" fmla="*/ 150 h 150"/>
                <a:gd name="T4" fmla="*/ 195 w 209"/>
                <a:gd name="T5" fmla="*/ 150 h 150"/>
                <a:gd name="T6" fmla="*/ 209 w 209"/>
                <a:gd name="T7" fmla="*/ 125 h 150"/>
                <a:gd name="T8" fmla="*/ 209 w 209"/>
                <a:gd name="T9" fmla="*/ 125 h 150"/>
                <a:gd name="T10" fmla="*/ 23 w 209"/>
                <a:gd name="T11" fmla="*/ 0 h 150"/>
                <a:gd name="T12" fmla="*/ 0 w 209"/>
                <a:gd name="T13" fmla="*/ 45 h 150"/>
                <a:gd name="T14" fmla="*/ 0 w 209"/>
                <a:gd name="T15" fmla="*/ 45 h 150"/>
                <a:gd name="T16" fmla="*/ 23 w 209"/>
                <a:gd name="T17" fmla="*/ 0 h 150"/>
                <a:gd name="T18" fmla="*/ 23 w 209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50">
                  <a:moveTo>
                    <a:pt x="209" y="125"/>
                  </a:moveTo>
                  <a:lnTo>
                    <a:pt x="195" y="150"/>
                  </a:lnTo>
                  <a:lnTo>
                    <a:pt x="195" y="150"/>
                  </a:lnTo>
                  <a:lnTo>
                    <a:pt x="209" y="125"/>
                  </a:lnTo>
                  <a:lnTo>
                    <a:pt x="209" y="125"/>
                  </a:lnTo>
                  <a:moveTo>
                    <a:pt x="23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23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4B412AA9-E576-4728-BD3A-D27419CE0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445" y="6039052"/>
              <a:ext cx="248841" cy="178594"/>
            </a:xfrm>
            <a:custGeom>
              <a:avLst/>
              <a:gdLst>
                <a:gd name="T0" fmla="*/ 15 w 136"/>
                <a:gd name="T1" fmla="*/ 0 h 97"/>
                <a:gd name="T2" fmla="*/ 0 w 136"/>
                <a:gd name="T3" fmla="*/ 29 h 97"/>
                <a:gd name="T4" fmla="*/ 59 w 136"/>
                <a:gd name="T5" fmla="*/ 64 h 97"/>
                <a:gd name="T6" fmla="*/ 127 w 136"/>
                <a:gd name="T7" fmla="*/ 97 h 97"/>
                <a:gd name="T8" fmla="*/ 136 w 136"/>
                <a:gd name="T9" fmla="*/ 81 h 97"/>
                <a:gd name="T10" fmla="*/ 15 w 13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97">
                  <a:moveTo>
                    <a:pt x="15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20" y="40"/>
                    <a:pt x="40" y="52"/>
                    <a:pt x="59" y="64"/>
                  </a:cubicBezTo>
                  <a:cubicBezTo>
                    <a:pt x="82" y="74"/>
                    <a:pt x="105" y="85"/>
                    <a:pt x="127" y="97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94" y="57"/>
                    <a:pt x="53" y="30"/>
                    <a:pt x="15" y="0"/>
                  </a:cubicBezTo>
                </a:path>
              </a:pathLst>
            </a:custGeom>
            <a:solidFill>
              <a:srgbClr val="3F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2240936B-4F1D-4221-8D81-3811824D6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090" y="5834265"/>
              <a:ext cx="573881" cy="706041"/>
            </a:xfrm>
            <a:custGeom>
              <a:avLst/>
              <a:gdLst>
                <a:gd name="T0" fmla="*/ 173 w 313"/>
                <a:gd name="T1" fmla="*/ 366 h 385"/>
                <a:gd name="T2" fmla="*/ 201 w 313"/>
                <a:gd name="T3" fmla="*/ 381 h 385"/>
                <a:gd name="T4" fmla="*/ 300 w 313"/>
                <a:gd name="T5" fmla="*/ 378 h 385"/>
                <a:gd name="T6" fmla="*/ 307 w 313"/>
                <a:gd name="T7" fmla="*/ 350 h 385"/>
                <a:gd name="T8" fmla="*/ 139 w 313"/>
                <a:gd name="T9" fmla="*/ 13 h 385"/>
                <a:gd name="T10" fmla="*/ 112 w 313"/>
                <a:gd name="T11" fmla="*/ 6 h 385"/>
                <a:gd name="T12" fmla="*/ 12 w 313"/>
                <a:gd name="T13" fmla="*/ 66 h 385"/>
                <a:gd name="T14" fmla="*/ 5 w 313"/>
                <a:gd name="T15" fmla="*/ 93 h 385"/>
                <a:gd name="T16" fmla="*/ 173 w 313"/>
                <a:gd name="T17" fmla="*/ 36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385">
                  <a:moveTo>
                    <a:pt x="173" y="366"/>
                  </a:moveTo>
                  <a:cubicBezTo>
                    <a:pt x="179" y="376"/>
                    <a:pt x="184" y="381"/>
                    <a:pt x="201" y="381"/>
                  </a:cubicBezTo>
                  <a:cubicBezTo>
                    <a:pt x="201" y="381"/>
                    <a:pt x="277" y="385"/>
                    <a:pt x="300" y="378"/>
                  </a:cubicBezTo>
                  <a:cubicBezTo>
                    <a:pt x="311" y="375"/>
                    <a:pt x="313" y="360"/>
                    <a:pt x="307" y="350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4"/>
                    <a:pt x="121" y="0"/>
                    <a:pt x="112" y="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3" y="71"/>
                    <a:pt x="0" y="84"/>
                    <a:pt x="5" y="93"/>
                  </a:cubicBezTo>
                  <a:cubicBezTo>
                    <a:pt x="173" y="366"/>
                    <a:pt x="173" y="366"/>
                    <a:pt x="173" y="366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741B6211-F6FD-4937-8927-A9965586D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9371" y="6037862"/>
              <a:ext cx="27385" cy="54769"/>
            </a:xfrm>
            <a:custGeom>
              <a:avLst/>
              <a:gdLst>
                <a:gd name="T0" fmla="*/ 0 w 23"/>
                <a:gd name="T1" fmla="*/ 0 h 46"/>
                <a:gd name="T2" fmla="*/ 0 w 23"/>
                <a:gd name="T3" fmla="*/ 0 h 46"/>
                <a:gd name="T4" fmla="*/ 23 w 23"/>
                <a:gd name="T5" fmla="*/ 46 h 46"/>
                <a:gd name="T6" fmla="*/ 23 w 23"/>
                <a:gd name="T7" fmla="*/ 46 h 46"/>
                <a:gd name="T8" fmla="*/ 0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lnTo>
                    <a:pt x="0" y="0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996923AB-B85D-46CF-8BCA-172C2B21A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9371" y="6037862"/>
              <a:ext cx="27385" cy="54769"/>
            </a:xfrm>
            <a:custGeom>
              <a:avLst/>
              <a:gdLst>
                <a:gd name="T0" fmla="*/ 0 w 23"/>
                <a:gd name="T1" fmla="*/ 0 h 46"/>
                <a:gd name="T2" fmla="*/ 0 w 23"/>
                <a:gd name="T3" fmla="*/ 0 h 46"/>
                <a:gd name="T4" fmla="*/ 23 w 23"/>
                <a:gd name="T5" fmla="*/ 46 h 46"/>
                <a:gd name="T6" fmla="*/ 23 w 23"/>
                <a:gd name="T7" fmla="*/ 46 h 46"/>
                <a:gd name="T8" fmla="*/ 0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lnTo>
                    <a:pt x="0" y="0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6585B4C8-38DC-4752-9E1B-1DE033430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5533" y="6037862"/>
              <a:ext cx="251222" cy="179785"/>
            </a:xfrm>
            <a:custGeom>
              <a:avLst/>
              <a:gdLst>
                <a:gd name="T0" fmla="*/ 122 w 137"/>
                <a:gd name="T1" fmla="*/ 0 h 98"/>
                <a:gd name="T2" fmla="*/ 0 w 137"/>
                <a:gd name="T3" fmla="*/ 81 h 98"/>
                <a:gd name="T4" fmla="*/ 10 w 137"/>
                <a:gd name="T5" fmla="*/ 98 h 98"/>
                <a:gd name="T6" fmla="*/ 78 w 137"/>
                <a:gd name="T7" fmla="*/ 65 h 98"/>
                <a:gd name="T8" fmla="*/ 137 w 137"/>
                <a:gd name="T9" fmla="*/ 30 h 98"/>
                <a:gd name="T10" fmla="*/ 122 w 137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98">
                  <a:moveTo>
                    <a:pt x="122" y="0"/>
                  </a:moveTo>
                  <a:cubicBezTo>
                    <a:pt x="83" y="30"/>
                    <a:pt x="43" y="58"/>
                    <a:pt x="0" y="81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32" y="86"/>
                    <a:pt x="55" y="75"/>
                    <a:pt x="78" y="65"/>
                  </a:cubicBezTo>
                  <a:cubicBezTo>
                    <a:pt x="97" y="53"/>
                    <a:pt x="117" y="41"/>
                    <a:pt x="137" y="30"/>
                  </a:cubicBezTo>
                  <a:cubicBezTo>
                    <a:pt x="122" y="0"/>
                    <a:pt x="122" y="0"/>
                    <a:pt x="122" y="0"/>
                  </a:cubicBezTo>
                </a:path>
              </a:pathLst>
            </a:custGeom>
            <a:solidFill>
              <a:srgbClr val="3F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FAB6D80C-6302-4867-9EE9-E7222AA3C8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2370" y="3102971"/>
              <a:ext cx="3290888" cy="3288506"/>
            </a:xfrm>
            <a:custGeom>
              <a:avLst/>
              <a:gdLst>
                <a:gd name="T0" fmla="*/ 897 w 1794"/>
                <a:gd name="T1" fmla="*/ 1793 h 1793"/>
                <a:gd name="T2" fmla="*/ 263 w 1794"/>
                <a:gd name="T3" fmla="*/ 1531 h 1793"/>
                <a:gd name="T4" fmla="*/ 0 w 1794"/>
                <a:gd name="T5" fmla="*/ 897 h 1793"/>
                <a:gd name="T6" fmla="*/ 263 w 1794"/>
                <a:gd name="T7" fmla="*/ 262 h 1793"/>
                <a:gd name="T8" fmla="*/ 897 w 1794"/>
                <a:gd name="T9" fmla="*/ 0 h 1793"/>
                <a:gd name="T10" fmla="*/ 1531 w 1794"/>
                <a:gd name="T11" fmla="*/ 262 h 1793"/>
                <a:gd name="T12" fmla="*/ 1794 w 1794"/>
                <a:gd name="T13" fmla="*/ 897 h 1793"/>
                <a:gd name="T14" fmla="*/ 1531 w 1794"/>
                <a:gd name="T15" fmla="*/ 1531 h 1793"/>
                <a:gd name="T16" fmla="*/ 897 w 1794"/>
                <a:gd name="T17" fmla="*/ 1793 h 1793"/>
                <a:gd name="T18" fmla="*/ 897 w 1794"/>
                <a:gd name="T19" fmla="*/ 79 h 1793"/>
                <a:gd name="T20" fmla="*/ 79 w 1794"/>
                <a:gd name="T21" fmla="*/ 897 h 1793"/>
                <a:gd name="T22" fmla="*/ 897 w 1794"/>
                <a:gd name="T23" fmla="*/ 1714 h 1793"/>
                <a:gd name="T24" fmla="*/ 1715 w 1794"/>
                <a:gd name="T25" fmla="*/ 897 h 1793"/>
                <a:gd name="T26" fmla="*/ 897 w 1794"/>
                <a:gd name="T27" fmla="*/ 79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4" h="1793">
                  <a:moveTo>
                    <a:pt x="897" y="1793"/>
                  </a:moveTo>
                  <a:cubicBezTo>
                    <a:pt x="658" y="1793"/>
                    <a:pt x="432" y="1700"/>
                    <a:pt x="263" y="1531"/>
                  </a:cubicBezTo>
                  <a:cubicBezTo>
                    <a:pt x="94" y="1361"/>
                    <a:pt x="0" y="1136"/>
                    <a:pt x="0" y="897"/>
                  </a:cubicBezTo>
                  <a:cubicBezTo>
                    <a:pt x="0" y="657"/>
                    <a:pt x="94" y="432"/>
                    <a:pt x="263" y="262"/>
                  </a:cubicBezTo>
                  <a:cubicBezTo>
                    <a:pt x="432" y="93"/>
                    <a:pt x="658" y="0"/>
                    <a:pt x="897" y="0"/>
                  </a:cubicBezTo>
                  <a:cubicBezTo>
                    <a:pt x="1137" y="0"/>
                    <a:pt x="1362" y="93"/>
                    <a:pt x="1531" y="262"/>
                  </a:cubicBezTo>
                  <a:cubicBezTo>
                    <a:pt x="1701" y="432"/>
                    <a:pt x="1794" y="657"/>
                    <a:pt x="1794" y="897"/>
                  </a:cubicBezTo>
                  <a:cubicBezTo>
                    <a:pt x="1794" y="1136"/>
                    <a:pt x="1701" y="1361"/>
                    <a:pt x="1531" y="1531"/>
                  </a:cubicBezTo>
                  <a:cubicBezTo>
                    <a:pt x="1362" y="1700"/>
                    <a:pt x="1137" y="1793"/>
                    <a:pt x="897" y="1793"/>
                  </a:cubicBezTo>
                  <a:moveTo>
                    <a:pt x="897" y="79"/>
                  </a:moveTo>
                  <a:cubicBezTo>
                    <a:pt x="446" y="79"/>
                    <a:pt x="79" y="446"/>
                    <a:pt x="79" y="897"/>
                  </a:cubicBezTo>
                  <a:cubicBezTo>
                    <a:pt x="79" y="1348"/>
                    <a:pt x="446" y="1714"/>
                    <a:pt x="897" y="1714"/>
                  </a:cubicBezTo>
                  <a:cubicBezTo>
                    <a:pt x="1348" y="1714"/>
                    <a:pt x="1715" y="1348"/>
                    <a:pt x="1715" y="897"/>
                  </a:cubicBezTo>
                  <a:cubicBezTo>
                    <a:pt x="1715" y="446"/>
                    <a:pt x="1348" y="79"/>
                    <a:pt x="897" y="79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540F16D9-369A-48AF-8957-66FA11E968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72149" y="3231559"/>
              <a:ext cx="3032522" cy="3031331"/>
            </a:xfrm>
            <a:custGeom>
              <a:avLst/>
              <a:gdLst>
                <a:gd name="T0" fmla="*/ 826 w 1653"/>
                <a:gd name="T1" fmla="*/ 1653 h 1653"/>
                <a:gd name="T2" fmla="*/ 0 w 1653"/>
                <a:gd name="T3" fmla="*/ 827 h 1653"/>
                <a:gd name="T4" fmla="*/ 826 w 1653"/>
                <a:gd name="T5" fmla="*/ 0 h 1653"/>
                <a:gd name="T6" fmla="*/ 1653 w 1653"/>
                <a:gd name="T7" fmla="*/ 827 h 1653"/>
                <a:gd name="T8" fmla="*/ 826 w 1653"/>
                <a:gd name="T9" fmla="*/ 1653 h 1653"/>
                <a:gd name="T10" fmla="*/ 826 w 1653"/>
                <a:gd name="T11" fmla="*/ 49 h 1653"/>
                <a:gd name="T12" fmla="*/ 48 w 1653"/>
                <a:gd name="T13" fmla="*/ 827 h 1653"/>
                <a:gd name="T14" fmla="*/ 826 w 1653"/>
                <a:gd name="T15" fmla="*/ 1605 h 1653"/>
                <a:gd name="T16" fmla="*/ 1604 w 1653"/>
                <a:gd name="T17" fmla="*/ 827 h 1653"/>
                <a:gd name="T18" fmla="*/ 826 w 1653"/>
                <a:gd name="T19" fmla="*/ 49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3" h="1653">
                  <a:moveTo>
                    <a:pt x="826" y="1653"/>
                  </a:moveTo>
                  <a:cubicBezTo>
                    <a:pt x="371" y="1653"/>
                    <a:pt x="0" y="1282"/>
                    <a:pt x="0" y="827"/>
                  </a:cubicBezTo>
                  <a:cubicBezTo>
                    <a:pt x="0" y="371"/>
                    <a:pt x="371" y="0"/>
                    <a:pt x="826" y="0"/>
                  </a:cubicBezTo>
                  <a:cubicBezTo>
                    <a:pt x="1282" y="0"/>
                    <a:pt x="1653" y="371"/>
                    <a:pt x="1653" y="827"/>
                  </a:cubicBezTo>
                  <a:cubicBezTo>
                    <a:pt x="1653" y="1282"/>
                    <a:pt x="1282" y="1653"/>
                    <a:pt x="826" y="1653"/>
                  </a:cubicBezTo>
                  <a:moveTo>
                    <a:pt x="826" y="49"/>
                  </a:moveTo>
                  <a:cubicBezTo>
                    <a:pt x="397" y="49"/>
                    <a:pt x="48" y="398"/>
                    <a:pt x="48" y="827"/>
                  </a:cubicBezTo>
                  <a:cubicBezTo>
                    <a:pt x="48" y="1256"/>
                    <a:pt x="397" y="1605"/>
                    <a:pt x="826" y="1605"/>
                  </a:cubicBezTo>
                  <a:cubicBezTo>
                    <a:pt x="1255" y="1605"/>
                    <a:pt x="1604" y="1256"/>
                    <a:pt x="1604" y="827"/>
                  </a:cubicBezTo>
                  <a:cubicBezTo>
                    <a:pt x="1604" y="398"/>
                    <a:pt x="1255" y="49"/>
                    <a:pt x="826" y="49"/>
                  </a:cubicBezTo>
                </a:path>
              </a:pathLst>
            </a:custGeom>
            <a:solidFill>
              <a:srgbClr val="DF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2B344173-C71E-4BA7-B46B-BE6FA3B1B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4283" y="3163693"/>
              <a:ext cx="3165872" cy="3167063"/>
            </a:xfrm>
            <a:custGeom>
              <a:avLst/>
              <a:gdLst>
                <a:gd name="T0" fmla="*/ 863 w 1726"/>
                <a:gd name="T1" fmla="*/ 1690 h 1727"/>
                <a:gd name="T2" fmla="*/ 37 w 1726"/>
                <a:gd name="T3" fmla="*/ 864 h 1727"/>
                <a:gd name="T4" fmla="*/ 863 w 1726"/>
                <a:gd name="T5" fmla="*/ 37 h 1727"/>
                <a:gd name="T6" fmla="*/ 1690 w 1726"/>
                <a:gd name="T7" fmla="*/ 864 h 1727"/>
                <a:gd name="T8" fmla="*/ 1690 w 1726"/>
                <a:gd name="T9" fmla="*/ 864 h 1727"/>
                <a:gd name="T10" fmla="*/ 1690 w 1726"/>
                <a:gd name="T11" fmla="*/ 864 h 1727"/>
                <a:gd name="T12" fmla="*/ 863 w 1726"/>
                <a:gd name="T13" fmla="*/ 1690 h 1727"/>
                <a:gd name="T14" fmla="*/ 863 w 1726"/>
                <a:gd name="T15" fmla="*/ 1690 h 1727"/>
                <a:gd name="T16" fmla="*/ 863 w 1726"/>
                <a:gd name="T17" fmla="*/ 0 h 1727"/>
                <a:gd name="T18" fmla="*/ 0 w 1726"/>
                <a:gd name="T19" fmla="*/ 864 h 1727"/>
                <a:gd name="T20" fmla="*/ 863 w 1726"/>
                <a:gd name="T21" fmla="*/ 1727 h 1727"/>
                <a:gd name="T22" fmla="*/ 1726 w 1726"/>
                <a:gd name="T23" fmla="*/ 864 h 1727"/>
                <a:gd name="T24" fmla="*/ 863 w 1726"/>
                <a:gd name="T25" fmla="*/ 0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7">
                  <a:moveTo>
                    <a:pt x="863" y="1690"/>
                  </a:moveTo>
                  <a:cubicBezTo>
                    <a:pt x="408" y="1690"/>
                    <a:pt x="37" y="1319"/>
                    <a:pt x="37" y="864"/>
                  </a:cubicBezTo>
                  <a:cubicBezTo>
                    <a:pt x="37" y="408"/>
                    <a:pt x="408" y="37"/>
                    <a:pt x="863" y="37"/>
                  </a:cubicBezTo>
                  <a:cubicBezTo>
                    <a:pt x="1319" y="37"/>
                    <a:pt x="1690" y="408"/>
                    <a:pt x="1690" y="864"/>
                  </a:cubicBezTo>
                  <a:cubicBezTo>
                    <a:pt x="1690" y="864"/>
                    <a:pt x="1690" y="864"/>
                    <a:pt x="1690" y="864"/>
                  </a:cubicBezTo>
                  <a:cubicBezTo>
                    <a:pt x="1690" y="864"/>
                    <a:pt x="1690" y="864"/>
                    <a:pt x="1690" y="864"/>
                  </a:cubicBezTo>
                  <a:cubicBezTo>
                    <a:pt x="1690" y="1319"/>
                    <a:pt x="1319" y="1690"/>
                    <a:pt x="863" y="1690"/>
                  </a:cubicBezTo>
                  <a:cubicBezTo>
                    <a:pt x="863" y="1690"/>
                    <a:pt x="863" y="1690"/>
                    <a:pt x="863" y="1690"/>
                  </a:cubicBezTo>
                  <a:moveTo>
                    <a:pt x="863" y="0"/>
                  </a:moveTo>
                  <a:cubicBezTo>
                    <a:pt x="387" y="0"/>
                    <a:pt x="0" y="388"/>
                    <a:pt x="0" y="864"/>
                  </a:cubicBezTo>
                  <a:cubicBezTo>
                    <a:pt x="0" y="1340"/>
                    <a:pt x="387" y="1727"/>
                    <a:pt x="863" y="1727"/>
                  </a:cubicBezTo>
                  <a:cubicBezTo>
                    <a:pt x="1339" y="1727"/>
                    <a:pt x="1726" y="1340"/>
                    <a:pt x="1726" y="864"/>
                  </a:cubicBezTo>
                  <a:cubicBezTo>
                    <a:pt x="1726" y="388"/>
                    <a:pt x="1339" y="0"/>
                    <a:pt x="863" y="0"/>
                  </a:cubicBezTo>
                </a:path>
              </a:pathLst>
            </a:custGeom>
            <a:solidFill>
              <a:srgbClr val="CD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85F45E4-E761-4E67-A98C-69BDFD8C9A1D}"/>
                </a:ext>
              </a:extLst>
            </p:cNvPr>
            <p:cNvGrpSpPr/>
            <p:nvPr/>
          </p:nvGrpSpPr>
          <p:grpSpPr>
            <a:xfrm>
              <a:off x="7080645" y="3422058"/>
              <a:ext cx="425054" cy="425054"/>
              <a:chOff x="2455863" y="2411803"/>
              <a:chExt cx="566738" cy="566738"/>
            </a:xfrm>
          </p:grpSpPr>
          <p:sp>
            <p:nvSpPr>
              <p:cNvPr id="134" name="Oval 32">
                <a:extLst>
                  <a:ext uri="{FF2B5EF4-FFF2-40B4-BE49-F238E27FC236}">
                    <a16:creationId xmlns:a16="http://schemas.microsoft.com/office/drawing/2014/main" id="{30DF4CAA-81AB-49CD-B25A-255DF184C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5863" y="2411803"/>
                <a:ext cx="566738" cy="566738"/>
              </a:xfrm>
              <a:prstGeom prst="ellipse">
                <a:avLst/>
              </a:pr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5" name="Oval 33">
                <a:extLst>
                  <a:ext uri="{FF2B5EF4-FFF2-40B4-BE49-F238E27FC236}">
                    <a16:creationId xmlns:a16="http://schemas.microsoft.com/office/drawing/2014/main" id="{E8E57181-7E55-43D4-807E-9305F9F3D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1425" y="2465778"/>
                <a:ext cx="455613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6" name="Freeform 34">
                <a:extLst>
                  <a:ext uri="{FF2B5EF4-FFF2-40B4-BE49-F238E27FC236}">
                    <a16:creationId xmlns:a16="http://schemas.microsoft.com/office/drawing/2014/main" id="{4FE19F1D-B195-49AC-A894-1B2DFAE326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1425" y="2621353"/>
                <a:ext cx="9525" cy="111125"/>
              </a:xfrm>
              <a:custGeom>
                <a:avLst/>
                <a:gdLst>
                  <a:gd name="T0" fmla="*/ 0 w 4"/>
                  <a:gd name="T1" fmla="*/ 43 h 45"/>
                  <a:gd name="T2" fmla="*/ 0 w 4"/>
                  <a:gd name="T3" fmla="*/ 42 h 45"/>
                  <a:gd name="T4" fmla="*/ 0 w 4"/>
                  <a:gd name="T5" fmla="*/ 41 h 45"/>
                  <a:gd name="T6" fmla="*/ 0 w 4"/>
                  <a:gd name="T7" fmla="*/ 40 h 45"/>
                  <a:gd name="T8" fmla="*/ 0 w 4"/>
                  <a:gd name="T9" fmla="*/ 40 h 45"/>
                  <a:gd name="T10" fmla="*/ 0 w 4"/>
                  <a:gd name="T11" fmla="*/ 39 h 45"/>
                  <a:gd name="T12" fmla="*/ 0 w 4"/>
                  <a:gd name="T13" fmla="*/ 38 h 45"/>
                  <a:gd name="T14" fmla="*/ 0 w 4"/>
                  <a:gd name="T15" fmla="*/ 38 h 45"/>
                  <a:gd name="T16" fmla="*/ 0 w 4"/>
                  <a:gd name="T17" fmla="*/ 37 h 45"/>
                  <a:gd name="T18" fmla="*/ 0 w 4"/>
                  <a:gd name="T19" fmla="*/ 36 h 45"/>
                  <a:gd name="T20" fmla="*/ 0 w 4"/>
                  <a:gd name="T21" fmla="*/ 36 h 45"/>
                  <a:gd name="T22" fmla="*/ 0 w 4"/>
                  <a:gd name="T23" fmla="*/ 35 h 45"/>
                  <a:gd name="T24" fmla="*/ 0 w 4"/>
                  <a:gd name="T25" fmla="*/ 34 h 45"/>
                  <a:gd name="T26" fmla="*/ 0 w 4"/>
                  <a:gd name="T27" fmla="*/ 34 h 45"/>
                  <a:gd name="T28" fmla="*/ 0 w 4"/>
                  <a:gd name="T29" fmla="*/ 33 h 45"/>
                  <a:gd name="T30" fmla="*/ 0 w 4"/>
                  <a:gd name="T31" fmla="*/ 32 h 45"/>
                  <a:gd name="T32" fmla="*/ 0 w 4"/>
                  <a:gd name="T33" fmla="*/ 31 h 45"/>
                  <a:gd name="T34" fmla="*/ 0 w 4"/>
                  <a:gd name="T35" fmla="*/ 31 h 45"/>
                  <a:gd name="T36" fmla="*/ 0 w 4"/>
                  <a:gd name="T37" fmla="*/ 30 h 45"/>
                  <a:gd name="T38" fmla="*/ 0 w 4"/>
                  <a:gd name="T39" fmla="*/ 29 h 45"/>
                  <a:gd name="T40" fmla="*/ 0 w 4"/>
                  <a:gd name="T41" fmla="*/ 29 h 45"/>
                  <a:gd name="T42" fmla="*/ 0 w 4"/>
                  <a:gd name="T43" fmla="*/ 28 h 45"/>
                  <a:gd name="T44" fmla="*/ 0 w 4"/>
                  <a:gd name="T45" fmla="*/ 27 h 45"/>
                  <a:gd name="T46" fmla="*/ 0 w 4"/>
                  <a:gd name="T47" fmla="*/ 26 h 45"/>
                  <a:gd name="T48" fmla="*/ 0 w 4"/>
                  <a:gd name="T49" fmla="*/ 26 h 45"/>
                  <a:gd name="T50" fmla="*/ 0 w 4"/>
                  <a:gd name="T51" fmla="*/ 25 h 45"/>
                  <a:gd name="T52" fmla="*/ 0 w 4"/>
                  <a:gd name="T53" fmla="*/ 24 h 45"/>
                  <a:gd name="T54" fmla="*/ 0 w 4"/>
                  <a:gd name="T55" fmla="*/ 23 h 45"/>
                  <a:gd name="T56" fmla="*/ 0 w 4"/>
                  <a:gd name="T57" fmla="*/ 22 h 45"/>
                  <a:gd name="T58" fmla="*/ 0 w 4"/>
                  <a:gd name="T59" fmla="*/ 22 h 45"/>
                  <a:gd name="T60" fmla="*/ 0 w 4"/>
                  <a:gd name="T61" fmla="*/ 21 h 45"/>
                  <a:gd name="T62" fmla="*/ 0 w 4"/>
                  <a:gd name="T63" fmla="*/ 20 h 45"/>
                  <a:gd name="T64" fmla="*/ 0 w 4"/>
                  <a:gd name="T65" fmla="*/ 19 h 45"/>
                  <a:gd name="T66" fmla="*/ 0 w 4"/>
                  <a:gd name="T67" fmla="*/ 18 h 45"/>
                  <a:gd name="T68" fmla="*/ 0 w 4"/>
                  <a:gd name="T69" fmla="*/ 18 h 45"/>
                  <a:gd name="T70" fmla="*/ 0 w 4"/>
                  <a:gd name="T71" fmla="*/ 17 h 45"/>
                  <a:gd name="T72" fmla="*/ 1 w 4"/>
                  <a:gd name="T73" fmla="*/ 16 h 45"/>
                  <a:gd name="T74" fmla="*/ 1 w 4"/>
                  <a:gd name="T75" fmla="*/ 15 h 45"/>
                  <a:gd name="T76" fmla="*/ 1 w 4"/>
                  <a:gd name="T77" fmla="*/ 15 h 45"/>
                  <a:gd name="T78" fmla="*/ 1 w 4"/>
                  <a:gd name="T79" fmla="*/ 13 h 45"/>
                  <a:gd name="T80" fmla="*/ 1 w 4"/>
                  <a:gd name="T81" fmla="*/ 12 h 45"/>
                  <a:gd name="T82" fmla="*/ 1 w 4"/>
                  <a:gd name="T83" fmla="*/ 12 h 45"/>
                  <a:gd name="T84" fmla="*/ 1 w 4"/>
                  <a:gd name="T85" fmla="*/ 11 h 45"/>
                  <a:gd name="T86" fmla="*/ 2 w 4"/>
                  <a:gd name="T87" fmla="*/ 10 h 45"/>
                  <a:gd name="T88" fmla="*/ 2 w 4"/>
                  <a:gd name="T89" fmla="*/ 10 h 45"/>
                  <a:gd name="T90" fmla="*/ 2 w 4"/>
                  <a:gd name="T91" fmla="*/ 9 h 45"/>
                  <a:gd name="T92" fmla="*/ 2 w 4"/>
                  <a:gd name="T93" fmla="*/ 8 h 45"/>
                  <a:gd name="T94" fmla="*/ 2 w 4"/>
                  <a:gd name="T95" fmla="*/ 8 h 45"/>
                  <a:gd name="T96" fmla="*/ 2 w 4"/>
                  <a:gd name="T97" fmla="*/ 7 h 45"/>
                  <a:gd name="T98" fmla="*/ 3 w 4"/>
                  <a:gd name="T99" fmla="*/ 6 h 45"/>
                  <a:gd name="T100" fmla="*/ 3 w 4"/>
                  <a:gd name="T101" fmla="*/ 6 h 45"/>
                  <a:gd name="T102" fmla="*/ 3 w 4"/>
                  <a:gd name="T103" fmla="*/ 5 h 45"/>
                  <a:gd name="T104" fmla="*/ 3 w 4"/>
                  <a:gd name="T105" fmla="*/ 4 h 45"/>
                  <a:gd name="T106" fmla="*/ 3 w 4"/>
                  <a:gd name="T107" fmla="*/ 4 h 45"/>
                  <a:gd name="T108" fmla="*/ 3 w 4"/>
                  <a:gd name="T109" fmla="*/ 3 h 45"/>
                  <a:gd name="T110" fmla="*/ 4 w 4"/>
                  <a:gd name="T111" fmla="*/ 2 h 45"/>
                  <a:gd name="T112" fmla="*/ 4 w 4"/>
                  <a:gd name="T113" fmla="*/ 1 h 45"/>
                  <a:gd name="T114" fmla="*/ 4 w 4"/>
                  <a:gd name="T11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" h="45">
                    <a:moveTo>
                      <a:pt x="1" y="45"/>
                    </a:move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8"/>
                    </a:moveTo>
                    <a:cubicBezTo>
                      <a:pt x="0" y="38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7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5"/>
                    </a:moveTo>
                    <a:cubicBezTo>
                      <a:pt x="0" y="35"/>
                      <a:pt x="0" y="36"/>
                      <a:pt x="0" y="36"/>
                    </a:cubicBezTo>
                    <a:cubicBezTo>
                      <a:pt x="0" y="36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2"/>
                    </a:moveTo>
                    <a:cubicBezTo>
                      <a:pt x="0" y="32"/>
                      <a:pt x="0" y="33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1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29"/>
                    </a:move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8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7"/>
                    </a:moveTo>
                    <a:cubicBezTo>
                      <a:pt x="0" y="27"/>
                      <a:pt x="0" y="27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moveTo>
                      <a:pt x="0" y="26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5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1"/>
                    </a:moveTo>
                    <a:cubicBezTo>
                      <a:pt x="0" y="21"/>
                      <a:pt x="0" y="22"/>
                      <a:pt x="0" y="22"/>
                    </a:cubicBezTo>
                    <a:cubicBezTo>
                      <a:pt x="0" y="22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19"/>
                    </a:moveTo>
                    <a:cubicBezTo>
                      <a:pt x="0" y="19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1" y="16"/>
                    </a:moveTo>
                    <a:cubicBezTo>
                      <a:pt x="1" y="16"/>
                      <a:pt x="0" y="16"/>
                      <a:pt x="0" y="17"/>
                    </a:cubicBezTo>
                    <a:cubicBezTo>
                      <a:pt x="0" y="16"/>
                      <a:pt x="1" y="16"/>
                      <a:pt x="1" y="16"/>
                    </a:cubicBezTo>
                    <a:moveTo>
                      <a:pt x="1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moveTo>
                      <a:pt x="1" y="15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4"/>
                    </a:move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4"/>
                      <a:pt x="1" y="14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3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1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moveTo>
                      <a:pt x="1" y="12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1" y="11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2" y="11"/>
                    </a:move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2" y="11"/>
                      <a:pt x="2" y="11"/>
                    </a:cubicBezTo>
                    <a:moveTo>
                      <a:pt x="2" y="10"/>
                    </a:move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0"/>
                      <a:pt x="2" y="10"/>
                    </a:cubicBezTo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2" y="9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8"/>
                    </a:moveTo>
                    <a:cubicBezTo>
                      <a:pt x="2" y="8"/>
                      <a:pt x="2" y="9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3" y="6"/>
                    </a:moveTo>
                    <a:cubicBezTo>
                      <a:pt x="3" y="6"/>
                      <a:pt x="2" y="7"/>
                      <a:pt x="2" y="7"/>
                    </a:cubicBezTo>
                    <a:cubicBezTo>
                      <a:pt x="2" y="7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4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7" name="Freeform 35">
                <a:extLst>
                  <a:ext uri="{FF2B5EF4-FFF2-40B4-BE49-F238E27FC236}">
                    <a16:creationId xmlns:a16="http://schemas.microsoft.com/office/drawing/2014/main" id="{548BF179-FDE9-47AF-8A59-571CD9DCE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425" y="2494353"/>
                <a:ext cx="190500" cy="425450"/>
              </a:xfrm>
              <a:custGeom>
                <a:avLst/>
                <a:gdLst>
                  <a:gd name="T0" fmla="*/ 4 w 78"/>
                  <a:gd name="T1" fmla="*/ 53 h 174"/>
                  <a:gd name="T2" fmla="*/ 4 w 78"/>
                  <a:gd name="T3" fmla="*/ 54 h 174"/>
                  <a:gd name="T4" fmla="*/ 3 w 78"/>
                  <a:gd name="T5" fmla="*/ 55 h 174"/>
                  <a:gd name="T6" fmla="*/ 3 w 78"/>
                  <a:gd name="T7" fmla="*/ 56 h 174"/>
                  <a:gd name="T8" fmla="*/ 3 w 78"/>
                  <a:gd name="T9" fmla="*/ 56 h 174"/>
                  <a:gd name="T10" fmla="*/ 3 w 78"/>
                  <a:gd name="T11" fmla="*/ 57 h 174"/>
                  <a:gd name="T12" fmla="*/ 3 w 78"/>
                  <a:gd name="T13" fmla="*/ 58 h 174"/>
                  <a:gd name="T14" fmla="*/ 3 w 78"/>
                  <a:gd name="T15" fmla="*/ 58 h 174"/>
                  <a:gd name="T16" fmla="*/ 2 w 78"/>
                  <a:gd name="T17" fmla="*/ 59 h 174"/>
                  <a:gd name="T18" fmla="*/ 2 w 78"/>
                  <a:gd name="T19" fmla="*/ 60 h 174"/>
                  <a:gd name="T20" fmla="*/ 2 w 78"/>
                  <a:gd name="T21" fmla="*/ 61 h 174"/>
                  <a:gd name="T22" fmla="*/ 2 w 78"/>
                  <a:gd name="T23" fmla="*/ 61 h 174"/>
                  <a:gd name="T24" fmla="*/ 2 w 78"/>
                  <a:gd name="T25" fmla="*/ 62 h 174"/>
                  <a:gd name="T26" fmla="*/ 2 w 78"/>
                  <a:gd name="T27" fmla="*/ 63 h 174"/>
                  <a:gd name="T28" fmla="*/ 1 w 78"/>
                  <a:gd name="T29" fmla="*/ 63 h 174"/>
                  <a:gd name="T30" fmla="*/ 1 w 78"/>
                  <a:gd name="T31" fmla="*/ 64 h 174"/>
                  <a:gd name="T32" fmla="*/ 1 w 78"/>
                  <a:gd name="T33" fmla="*/ 65 h 174"/>
                  <a:gd name="T34" fmla="*/ 1 w 78"/>
                  <a:gd name="T35" fmla="*/ 66 h 174"/>
                  <a:gd name="T36" fmla="*/ 1 w 78"/>
                  <a:gd name="T37" fmla="*/ 67 h 174"/>
                  <a:gd name="T38" fmla="*/ 1 w 78"/>
                  <a:gd name="T39" fmla="*/ 68 h 174"/>
                  <a:gd name="T40" fmla="*/ 0 w 78"/>
                  <a:gd name="T41" fmla="*/ 69 h 174"/>
                  <a:gd name="T42" fmla="*/ 0 w 78"/>
                  <a:gd name="T43" fmla="*/ 70 h 174"/>
                  <a:gd name="T44" fmla="*/ 0 w 78"/>
                  <a:gd name="T45" fmla="*/ 71 h 174"/>
                  <a:gd name="T46" fmla="*/ 0 w 78"/>
                  <a:gd name="T47" fmla="*/ 71 h 174"/>
                  <a:gd name="T48" fmla="*/ 0 w 78"/>
                  <a:gd name="T49" fmla="*/ 73 h 174"/>
                  <a:gd name="T50" fmla="*/ 0 w 78"/>
                  <a:gd name="T51" fmla="*/ 73 h 174"/>
                  <a:gd name="T52" fmla="*/ 0 w 78"/>
                  <a:gd name="T53" fmla="*/ 74 h 174"/>
                  <a:gd name="T54" fmla="*/ 0 w 78"/>
                  <a:gd name="T55" fmla="*/ 75 h 174"/>
                  <a:gd name="T56" fmla="*/ 0 w 78"/>
                  <a:gd name="T57" fmla="*/ 76 h 174"/>
                  <a:gd name="T58" fmla="*/ 0 w 78"/>
                  <a:gd name="T59" fmla="*/ 77 h 174"/>
                  <a:gd name="T60" fmla="*/ 0 w 78"/>
                  <a:gd name="T61" fmla="*/ 77 h 174"/>
                  <a:gd name="T62" fmla="*/ 0 w 78"/>
                  <a:gd name="T63" fmla="*/ 78 h 174"/>
                  <a:gd name="T64" fmla="*/ 0 w 78"/>
                  <a:gd name="T65" fmla="*/ 79 h 174"/>
                  <a:gd name="T66" fmla="*/ 0 w 78"/>
                  <a:gd name="T67" fmla="*/ 80 h 174"/>
                  <a:gd name="T68" fmla="*/ 0 w 78"/>
                  <a:gd name="T69" fmla="*/ 81 h 174"/>
                  <a:gd name="T70" fmla="*/ 0 w 78"/>
                  <a:gd name="T71" fmla="*/ 81 h 174"/>
                  <a:gd name="T72" fmla="*/ 0 w 78"/>
                  <a:gd name="T73" fmla="*/ 82 h 174"/>
                  <a:gd name="T74" fmla="*/ 0 w 78"/>
                  <a:gd name="T75" fmla="*/ 83 h 174"/>
                  <a:gd name="T76" fmla="*/ 0 w 78"/>
                  <a:gd name="T77" fmla="*/ 84 h 174"/>
                  <a:gd name="T78" fmla="*/ 0 w 78"/>
                  <a:gd name="T79" fmla="*/ 84 h 174"/>
                  <a:gd name="T80" fmla="*/ 0 w 78"/>
                  <a:gd name="T81" fmla="*/ 85 h 174"/>
                  <a:gd name="T82" fmla="*/ 0 w 78"/>
                  <a:gd name="T83" fmla="*/ 86 h 174"/>
                  <a:gd name="T84" fmla="*/ 0 w 78"/>
                  <a:gd name="T85" fmla="*/ 87 h 174"/>
                  <a:gd name="T86" fmla="*/ 0 w 78"/>
                  <a:gd name="T87" fmla="*/ 87 h 174"/>
                  <a:gd name="T88" fmla="*/ 0 w 78"/>
                  <a:gd name="T89" fmla="*/ 88 h 174"/>
                  <a:gd name="T90" fmla="*/ 0 w 78"/>
                  <a:gd name="T91" fmla="*/ 89 h 174"/>
                  <a:gd name="T92" fmla="*/ 0 w 78"/>
                  <a:gd name="T93" fmla="*/ 90 h 174"/>
                  <a:gd name="T94" fmla="*/ 0 w 78"/>
                  <a:gd name="T95" fmla="*/ 90 h 174"/>
                  <a:gd name="T96" fmla="*/ 0 w 78"/>
                  <a:gd name="T97" fmla="*/ 91 h 174"/>
                  <a:gd name="T98" fmla="*/ 0 w 78"/>
                  <a:gd name="T99" fmla="*/ 92 h 174"/>
                  <a:gd name="T100" fmla="*/ 0 w 78"/>
                  <a:gd name="T101" fmla="*/ 92 h 174"/>
                  <a:gd name="T102" fmla="*/ 0 w 78"/>
                  <a:gd name="T103" fmla="*/ 94 h 174"/>
                  <a:gd name="T104" fmla="*/ 0 w 78"/>
                  <a:gd name="T105" fmla="*/ 94 h 174"/>
                  <a:gd name="T106" fmla="*/ 1 w 78"/>
                  <a:gd name="T107" fmla="*/ 97 h 174"/>
                  <a:gd name="T108" fmla="*/ 15 w 78"/>
                  <a:gd name="T109" fmla="*/ 7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8" h="174">
                    <a:moveTo>
                      <a:pt x="48" y="0"/>
                    </a:moveTo>
                    <a:cubicBezTo>
                      <a:pt x="28" y="11"/>
                      <a:pt x="12" y="30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3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2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0" y="68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6"/>
                      <a:pt x="1" y="96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7" y="136"/>
                      <a:pt x="38" y="168"/>
                      <a:pt x="78" y="174"/>
                    </a:cubicBezTo>
                    <a:cubicBezTo>
                      <a:pt x="66" y="169"/>
                      <a:pt x="55" y="162"/>
                      <a:pt x="46" y="152"/>
                    </a:cubicBezTo>
                    <a:cubicBezTo>
                      <a:pt x="33" y="139"/>
                      <a:pt x="24" y="124"/>
                      <a:pt x="19" y="106"/>
                    </a:cubicBezTo>
                    <a:cubicBezTo>
                      <a:pt x="18" y="97"/>
                      <a:pt x="16" y="87"/>
                      <a:pt x="15" y="78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5" y="58"/>
                      <a:pt x="20" y="40"/>
                      <a:pt x="30" y="23"/>
                    </a:cubicBezTo>
                    <a:cubicBezTo>
                      <a:pt x="35" y="16"/>
                      <a:pt x="41" y="9"/>
                      <a:pt x="46" y="2"/>
                    </a:cubicBezTo>
                    <a:cubicBezTo>
                      <a:pt x="47" y="1"/>
                      <a:pt x="48" y="1"/>
                      <a:pt x="48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8" name="Rectangle 36">
                <a:extLst>
                  <a:ext uri="{FF2B5EF4-FFF2-40B4-BE49-F238E27FC236}">
                    <a16:creationId xmlns:a16="http://schemas.microsoft.com/office/drawing/2014/main" id="{D292B88B-A9FD-4A5D-8B13-4D5E82E48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088" y="2592778"/>
                <a:ext cx="268288" cy="153988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9" name="Rectangle 37">
                <a:extLst>
                  <a:ext uri="{FF2B5EF4-FFF2-40B4-BE49-F238E27FC236}">
                    <a16:creationId xmlns:a16="http://schemas.microsoft.com/office/drawing/2014/main" id="{B9EB1E26-7745-430E-9BE5-7E852FAC1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0634" y="2499117"/>
                <a:ext cx="395682" cy="319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675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120</a:t>
                </a:r>
                <a:endParaRPr lang="en-US" altLang="en-US" sz="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76BEA64-F88A-4B1F-9C9F-CFCB968FA11F}"/>
                </a:ext>
              </a:extLst>
            </p:cNvPr>
            <p:cNvGrpSpPr/>
            <p:nvPr/>
          </p:nvGrpSpPr>
          <p:grpSpPr>
            <a:xfrm>
              <a:off x="7628333" y="3558981"/>
              <a:ext cx="429816" cy="429816"/>
              <a:chOff x="3186113" y="2594366"/>
              <a:chExt cx="573088" cy="573088"/>
            </a:xfrm>
          </p:grpSpPr>
          <p:sp>
            <p:nvSpPr>
              <p:cNvPr id="128" name="Freeform 38">
                <a:extLst>
                  <a:ext uri="{FF2B5EF4-FFF2-40B4-BE49-F238E27FC236}">
                    <a16:creationId xmlns:a16="http://schemas.microsoft.com/office/drawing/2014/main" id="{01114FB9-0C5A-452A-BDD7-D54776096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113" y="2594366"/>
                <a:ext cx="573088" cy="573088"/>
              </a:xfrm>
              <a:custGeom>
                <a:avLst/>
                <a:gdLst>
                  <a:gd name="T0" fmla="*/ 115 w 234"/>
                  <a:gd name="T1" fmla="*/ 233 h 234"/>
                  <a:gd name="T2" fmla="*/ 233 w 234"/>
                  <a:gd name="T3" fmla="*/ 118 h 234"/>
                  <a:gd name="T4" fmla="*/ 119 w 234"/>
                  <a:gd name="T5" fmla="*/ 1 h 234"/>
                  <a:gd name="T6" fmla="*/ 1 w 234"/>
                  <a:gd name="T7" fmla="*/ 115 h 234"/>
                  <a:gd name="T8" fmla="*/ 115 w 234"/>
                  <a:gd name="T9" fmla="*/ 23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34">
                    <a:moveTo>
                      <a:pt x="115" y="233"/>
                    </a:moveTo>
                    <a:cubicBezTo>
                      <a:pt x="179" y="234"/>
                      <a:pt x="232" y="182"/>
                      <a:pt x="233" y="118"/>
                    </a:cubicBezTo>
                    <a:cubicBezTo>
                      <a:pt x="234" y="54"/>
                      <a:pt x="183" y="1"/>
                      <a:pt x="119" y="1"/>
                    </a:cubicBezTo>
                    <a:cubicBezTo>
                      <a:pt x="55" y="0"/>
                      <a:pt x="2" y="51"/>
                      <a:pt x="1" y="115"/>
                    </a:cubicBezTo>
                    <a:cubicBezTo>
                      <a:pt x="0" y="179"/>
                      <a:pt x="51" y="232"/>
                      <a:pt x="115" y="233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9" name="Freeform 39">
                <a:extLst>
                  <a:ext uri="{FF2B5EF4-FFF2-40B4-BE49-F238E27FC236}">
                    <a16:creationId xmlns:a16="http://schemas.microsoft.com/office/drawing/2014/main" id="{39E73644-7894-4E5A-9F81-F22EA9294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263" y="2648341"/>
                <a:ext cx="458788" cy="461963"/>
              </a:xfrm>
              <a:custGeom>
                <a:avLst/>
                <a:gdLst>
                  <a:gd name="T0" fmla="*/ 93 w 188"/>
                  <a:gd name="T1" fmla="*/ 188 h 189"/>
                  <a:gd name="T2" fmla="*/ 188 w 188"/>
                  <a:gd name="T3" fmla="*/ 96 h 189"/>
                  <a:gd name="T4" fmla="*/ 95 w 188"/>
                  <a:gd name="T5" fmla="*/ 1 h 189"/>
                  <a:gd name="T6" fmla="*/ 1 w 188"/>
                  <a:gd name="T7" fmla="*/ 93 h 189"/>
                  <a:gd name="T8" fmla="*/ 93 w 188"/>
                  <a:gd name="T9" fmla="*/ 18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89">
                    <a:moveTo>
                      <a:pt x="93" y="188"/>
                    </a:moveTo>
                    <a:cubicBezTo>
                      <a:pt x="144" y="189"/>
                      <a:pt x="187" y="147"/>
                      <a:pt x="188" y="96"/>
                    </a:cubicBezTo>
                    <a:cubicBezTo>
                      <a:pt x="188" y="44"/>
                      <a:pt x="147" y="2"/>
                      <a:pt x="95" y="1"/>
                    </a:cubicBezTo>
                    <a:cubicBezTo>
                      <a:pt x="44" y="0"/>
                      <a:pt x="1" y="42"/>
                      <a:pt x="1" y="93"/>
                    </a:cubicBezTo>
                    <a:cubicBezTo>
                      <a:pt x="0" y="145"/>
                      <a:pt x="41" y="187"/>
                      <a:pt x="93" y="188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0" name="Freeform 40">
                <a:extLst>
                  <a:ext uri="{FF2B5EF4-FFF2-40B4-BE49-F238E27FC236}">
                    <a16:creationId xmlns:a16="http://schemas.microsoft.com/office/drawing/2014/main" id="{5680D13D-7487-4989-8FA3-8AEDC01B92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44850" y="2851541"/>
                <a:ext cx="20638" cy="122238"/>
              </a:xfrm>
              <a:custGeom>
                <a:avLst/>
                <a:gdLst>
                  <a:gd name="T0" fmla="*/ 8 w 8"/>
                  <a:gd name="T1" fmla="*/ 50 h 50"/>
                  <a:gd name="T2" fmla="*/ 8 w 8"/>
                  <a:gd name="T3" fmla="*/ 50 h 50"/>
                  <a:gd name="T4" fmla="*/ 8 w 8"/>
                  <a:gd name="T5" fmla="*/ 50 h 50"/>
                  <a:gd name="T6" fmla="*/ 8 w 8"/>
                  <a:gd name="T7" fmla="*/ 50 h 50"/>
                  <a:gd name="T8" fmla="*/ 0 w 8"/>
                  <a:gd name="T9" fmla="*/ 11 h 50"/>
                  <a:gd name="T10" fmla="*/ 0 w 8"/>
                  <a:gd name="T11" fmla="*/ 11 h 50"/>
                  <a:gd name="T12" fmla="*/ 0 w 8"/>
                  <a:gd name="T13" fmla="*/ 11 h 50"/>
                  <a:gd name="T14" fmla="*/ 0 w 8"/>
                  <a:gd name="T15" fmla="*/ 11 h 50"/>
                  <a:gd name="T16" fmla="*/ 0 w 8"/>
                  <a:gd name="T17" fmla="*/ 11 h 50"/>
                  <a:gd name="T18" fmla="*/ 0 w 8"/>
                  <a:gd name="T19" fmla="*/ 11 h 50"/>
                  <a:gd name="T20" fmla="*/ 0 w 8"/>
                  <a:gd name="T21" fmla="*/ 10 h 50"/>
                  <a:gd name="T22" fmla="*/ 0 w 8"/>
                  <a:gd name="T23" fmla="*/ 10 h 50"/>
                  <a:gd name="T24" fmla="*/ 0 w 8"/>
                  <a:gd name="T25" fmla="*/ 10 h 50"/>
                  <a:gd name="T26" fmla="*/ 0 w 8"/>
                  <a:gd name="T27" fmla="*/ 10 h 50"/>
                  <a:gd name="T28" fmla="*/ 0 w 8"/>
                  <a:gd name="T29" fmla="*/ 9 h 50"/>
                  <a:gd name="T30" fmla="*/ 0 w 8"/>
                  <a:gd name="T31" fmla="*/ 9 h 50"/>
                  <a:gd name="T32" fmla="*/ 0 w 8"/>
                  <a:gd name="T33" fmla="*/ 9 h 50"/>
                  <a:gd name="T34" fmla="*/ 0 w 8"/>
                  <a:gd name="T35" fmla="*/ 9 h 50"/>
                  <a:gd name="T36" fmla="*/ 0 w 8"/>
                  <a:gd name="T37" fmla="*/ 9 h 50"/>
                  <a:gd name="T38" fmla="*/ 0 w 8"/>
                  <a:gd name="T39" fmla="*/ 9 h 50"/>
                  <a:gd name="T40" fmla="*/ 0 w 8"/>
                  <a:gd name="T41" fmla="*/ 8 h 50"/>
                  <a:gd name="T42" fmla="*/ 0 w 8"/>
                  <a:gd name="T43" fmla="*/ 8 h 50"/>
                  <a:gd name="T44" fmla="*/ 0 w 8"/>
                  <a:gd name="T45" fmla="*/ 8 h 50"/>
                  <a:gd name="T46" fmla="*/ 0 w 8"/>
                  <a:gd name="T47" fmla="*/ 7 h 50"/>
                  <a:gd name="T48" fmla="*/ 0 w 8"/>
                  <a:gd name="T49" fmla="*/ 7 h 50"/>
                  <a:gd name="T50" fmla="*/ 0 w 8"/>
                  <a:gd name="T51" fmla="*/ 7 h 50"/>
                  <a:gd name="T52" fmla="*/ 0 w 8"/>
                  <a:gd name="T53" fmla="*/ 7 h 50"/>
                  <a:gd name="T54" fmla="*/ 0 w 8"/>
                  <a:gd name="T55" fmla="*/ 7 h 50"/>
                  <a:gd name="T56" fmla="*/ 0 w 8"/>
                  <a:gd name="T57" fmla="*/ 7 h 50"/>
                  <a:gd name="T58" fmla="*/ 0 w 8"/>
                  <a:gd name="T59" fmla="*/ 6 h 50"/>
                  <a:gd name="T60" fmla="*/ 0 w 8"/>
                  <a:gd name="T61" fmla="*/ 6 h 50"/>
                  <a:gd name="T62" fmla="*/ 0 w 8"/>
                  <a:gd name="T63" fmla="*/ 6 h 50"/>
                  <a:gd name="T64" fmla="*/ 0 w 8"/>
                  <a:gd name="T65" fmla="*/ 6 h 50"/>
                  <a:gd name="T66" fmla="*/ 0 w 8"/>
                  <a:gd name="T67" fmla="*/ 6 h 50"/>
                  <a:gd name="T68" fmla="*/ 0 w 8"/>
                  <a:gd name="T69" fmla="*/ 6 h 50"/>
                  <a:gd name="T70" fmla="*/ 0 w 8"/>
                  <a:gd name="T71" fmla="*/ 5 h 50"/>
                  <a:gd name="T72" fmla="*/ 0 w 8"/>
                  <a:gd name="T73" fmla="*/ 5 h 50"/>
                  <a:gd name="T74" fmla="*/ 0 w 8"/>
                  <a:gd name="T75" fmla="*/ 5 h 50"/>
                  <a:gd name="T76" fmla="*/ 0 w 8"/>
                  <a:gd name="T77" fmla="*/ 5 h 50"/>
                  <a:gd name="T78" fmla="*/ 0 w 8"/>
                  <a:gd name="T79" fmla="*/ 5 h 50"/>
                  <a:gd name="T80" fmla="*/ 0 w 8"/>
                  <a:gd name="T81" fmla="*/ 4 h 50"/>
                  <a:gd name="T82" fmla="*/ 0 w 8"/>
                  <a:gd name="T83" fmla="*/ 4 h 50"/>
                  <a:gd name="T84" fmla="*/ 0 w 8"/>
                  <a:gd name="T85" fmla="*/ 4 h 50"/>
                  <a:gd name="T86" fmla="*/ 0 w 8"/>
                  <a:gd name="T87" fmla="*/ 4 h 50"/>
                  <a:gd name="T88" fmla="*/ 0 w 8"/>
                  <a:gd name="T89" fmla="*/ 3 h 50"/>
                  <a:gd name="T90" fmla="*/ 0 w 8"/>
                  <a:gd name="T91" fmla="*/ 3 h 50"/>
                  <a:gd name="T92" fmla="*/ 0 w 8"/>
                  <a:gd name="T93" fmla="*/ 3 h 50"/>
                  <a:gd name="T94" fmla="*/ 0 w 8"/>
                  <a:gd name="T95" fmla="*/ 3 h 50"/>
                  <a:gd name="T96" fmla="*/ 0 w 8"/>
                  <a:gd name="T97" fmla="*/ 3 h 50"/>
                  <a:gd name="T98" fmla="*/ 0 w 8"/>
                  <a:gd name="T99" fmla="*/ 3 h 50"/>
                  <a:gd name="T100" fmla="*/ 0 w 8"/>
                  <a:gd name="T101" fmla="*/ 2 h 50"/>
                  <a:gd name="T102" fmla="*/ 0 w 8"/>
                  <a:gd name="T103" fmla="*/ 2 h 50"/>
                  <a:gd name="T104" fmla="*/ 0 w 8"/>
                  <a:gd name="T105" fmla="*/ 2 h 50"/>
                  <a:gd name="T106" fmla="*/ 0 w 8"/>
                  <a:gd name="T107" fmla="*/ 2 h 50"/>
                  <a:gd name="T108" fmla="*/ 0 w 8"/>
                  <a:gd name="T109" fmla="*/ 2 h 50"/>
                  <a:gd name="T110" fmla="*/ 0 w 8"/>
                  <a:gd name="T111" fmla="*/ 1 h 50"/>
                  <a:gd name="T112" fmla="*/ 0 w 8"/>
                  <a:gd name="T113" fmla="*/ 0 h 50"/>
                  <a:gd name="T114" fmla="*/ 0 w 8"/>
                  <a:gd name="T1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" h="50">
                    <a:moveTo>
                      <a:pt x="8" y="50"/>
                    </a:moveTo>
                    <a:cubicBezTo>
                      <a:pt x="8" y="50"/>
                      <a:pt x="8" y="50"/>
                      <a:pt x="8" y="50"/>
                    </a:cubicBezTo>
                    <a:cubicBezTo>
                      <a:pt x="8" y="50"/>
                      <a:pt x="8" y="50"/>
                      <a:pt x="8" y="50"/>
                    </a:cubicBezTo>
                    <a:moveTo>
                      <a:pt x="8" y="50"/>
                    </a:moveTo>
                    <a:cubicBezTo>
                      <a:pt x="8" y="50"/>
                      <a:pt x="8" y="50"/>
                      <a:pt x="8" y="50"/>
                    </a:cubicBezTo>
                    <a:cubicBezTo>
                      <a:pt x="8" y="50"/>
                      <a:pt x="8" y="50"/>
                      <a:pt x="8" y="50"/>
                    </a:cubicBezTo>
                    <a:moveTo>
                      <a:pt x="8" y="49"/>
                    </a:moveTo>
                    <a:cubicBezTo>
                      <a:pt x="8" y="50"/>
                      <a:pt x="8" y="50"/>
                      <a:pt x="8" y="50"/>
                    </a:cubicBezTo>
                    <a:cubicBezTo>
                      <a:pt x="8" y="50"/>
                      <a:pt x="8" y="50"/>
                      <a:pt x="8" y="49"/>
                    </a:cubicBezTo>
                    <a:moveTo>
                      <a:pt x="0" y="11"/>
                    </a:moveTo>
                    <a:cubicBezTo>
                      <a:pt x="0" y="25"/>
                      <a:pt x="2" y="38"/>
                      <a:pt x="8" y="49"/>
                    </a:cubicBezTo>
                    <a:cubicBezTo>
                      <a:pt x="2" y="38"/>
                      <a:pt x="0" y="25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7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1" name="Freeform 41">
                <a:extLst>
                  <a:ext uri="{FF2B5EF4-FFF2-40B4-BE49-F238E27FC236}">
                    <a16:creationId xmlns:a16="http://schemas.microsoft.com/office/drawing/2014/main" id="{D28689BE-AA04-4DF5-BE40-A945D80CB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4850" y="2678503"/>
                <a:ext cx="188913" cy="427038"/>
              </a:xfrm>
              <a:custGeom>
                <a:avLst/>
                <a:gdLst>
                  <a:gd name="T0" fmla="*/ 0 w 77"/>
                  <a:gd name="T1" fmla="*/ 71 h 175"/>
                  <a:gd name="T2" fmla="*/ 0 w 77"/>
                  <a:gd name="T3" fmla="*/ 72 h 175"/>
                  <a:gd name="T4" fmla="*/ 0 w 77"/>
                  <a:gd name="T5" fmla="*/ 73 h 175"/>
                  <a:gd name="T6" fmla="*/ 0 w 77"/>
                  <a:gd name="T7" fmla="*/ 73 h 175"/>
                  <a:gd name="T8" fmla="*/ 0 w 77"/>
                  <a:gd name="T9" fmla="*/ 73 h 175"/>
                  <a:gd name="T10" fmla="*/ 0 w 77"/>
                  <a:gd name="T11" fmla="*/ 73 h 175"/>
                  <a:gd name="T12" fmla="*/ 0 w 77"/>
                  <a:gd name="T13" fmla="*/ 74 h 175"/>
                  <a:gd name="T14" fmla="*/ 0 w 77"/>
                  <a:gd name="T15" fmla="*/ 74 h 175"/>
                  <a:gd name="T16" fmla="*/ 0 w 77"/>
                  <a:gd name="T17" fmla="*/ 74 h 175"/>
                  <a:gd name="T18" fmla="*/ 0 w 77"/>
                  <a:gd name="T19" fmla="*/ 75 h 175"/>
                  <a:gd name="T20" fmla="*/ 0 w 77"/>
                  <a:gd name="T21" fmla="*/ 75 h 175"/>
                  <a:gd name="T22" fmla="*/ 0 w 77"/>
                  <a:gd name="T23" fmla="*/ 75 h 175"/>
                  <a:gd name="T24" fmla="*/ 0 w 77"/>
                  <a:gd name="T25" fmla="*/ 76 h 175"/>
                  <a:gd name="T26" fmla="*/ 0 w 77"/>
                  <a:gd name="T27" fmla="*/ 76 h 175"/>
                  <a:gd name="T28" fmla="*/ 0 w 77"/>
                  <a:gd name="T29" fmla="*/ 76 h 175"/>
                  <a:gd name="T30" fmla="*/ 0 w 77"/>
                  <a:gd name="T31" fmla="*/ 76 h 175"/>
                  <a:gd name="T32" fmla="*/ 0 w 77"/>
                  <a:gd name="T33" fmla="*/ 77 h 175"/>
                  <a:gd name="T34" fmla="*/ 0 w 77"/>
                  <a:gd name="T35" fmla="*/ 77 h 175"/>
                  <a:gd name="T36" fmla="*/ 0 w 77"/>
                  <a:gd name="T37" fmla="*/ 77 h 175"/>
                  <a:gd name="T38" fmla="*/ 0 w 77"/>
                  <a:gd name="T39" fmla="*/ 78 h 175"/>
                  <a:gd name="T40" fmla="*/ 0 w 77"/>
                  <a:gd name="T41" fmla="*/ 78 h 175"/>
                  <a:gd name="T42" fmla="*/ 0 w 77"/>
                  <a:gd name="T43" fmla="*/ 78 h 175"/>
                  <a:gd name="T44" fmla="*/ 0 w 77"/>
                  <a:gd name="T45" fmla="*/ 78 h 175"/>
                  <a:gd name="T46" fmla="*/ 0 w 77"/>
                  <a:gd name="T47" fmla="*/ 79 h 175"/>
                  <a:gd name="T48" fmla="*/ 0 w 77"/>
                  <a:gd name="T49" fmla="*/ 79 h 175"/>
                  <a:gd name="T50" fmla="*/ 0 w 77"/>
                  <a:gd name="T51" fmla="*/ 79 h 175"/>
                  <a:gd name="T52" fmla="*/ 0 w 77"/>
                  <a:gd name="T53" fmla="*/ 80 h 175"/>
                  <a:gd name="T54" fmla="*/ 0 w 77"/>
                  <a:gd name="T55" fmla="*/ 80 h 175"/>
                  <a:gd name="T56" fmla="*/ 0 w 77"/>
                  <a:gd name="T57" fmla="*/ 80 h 175"/>
                  <a:gd name="T58" fmla="*/ 0 w 77"/>
                  <a:gd name="T59" fmla="*/ 81 h 175"/>
                  <a:gd name="T60" fmla="*/ 0 w 77"/>
                  <a:gd name="T61" fmla="*/ 81 h 175"/>
                  <a:gd name="T62" fmla="*/ 0 w 77"/>
                  <a:gd name="T63" fmla="*/ 81 h 175"/>
                  <a:gd name="T64" fmla="*/ 0 w 77"/>
                  <a:gd name="T65" fmla="*/ 82 h 175"/>
                  <a:gd name="T66" fmla="*/ 0 w 77"/>
                  <a:gd name="T67" fmla="*/ 82 h 175"/>
                  <a:gd name="T68" fmla="*/ 0 w 77"/>
                  <a:gd name="T69" fmla="*/ 82 h 175"/>
                  <a:gd name="T70" fmla="*/ 8 w 77"/>
                  <a:gd name="T71" fmla="*/ 120 h 175"/>
                  <a:gd name="T72" fmla="*/ 8 w 77"/>
                  <a:gd name="T73" fmla="*/ 121 h 175"/>
                  <a:gd name="T74" fmla="*/ 8 w 77"/>
                  <a:gd name="T75" fmla="*/ 121 h 175"/>
                  <a:gd name="T76" fmla="*/ 8 w 77"/>
                  <a:gd name="T77" fmla="*/ 121 h 175"/>
                  <a:gd name="T78" fmla="*/ 45 w 77"/>
                  <a:gd name="T79" fmla="*/ 152 h 175"/>
                  <a:gd name="T80" fmla="*/ 15 w 77"/>
                  <a:gd name="T81" fmla="*/ 77 h 175"/>
                  <a:gd name="T82" fmla="*/ 30 w 77"/>
                  <a:gd name="T83" fmla="*/ 23 h 175"/>
                  <a:gd name="T84" fmla="*/ 50 w 77"/>
                  <a:gd name="T85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7" h="175">
                    <a:moveTo>
                      <a:pt x="50" y="0"/>
                    </a:moveTo>
                    <a:cubicBezTo>
                      <a:pt x="23" y="14"/>
                      <a:pt x="4" y="40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96"/>
                      <a:pt x="2" y="109"/>
                      <a:pt x="8" y="120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20" y="149"/>
                      <a:pt x="46" y="169"/>
                      <a:pt x="77" y="175"/>
                    </a:cubicBezTo>
                    <a:cubicBezTo>
                      <a:pt x="65" y="169"/>
                      <a:pt x="54" y="162"/>
                      <a:pt x="45" y="152"/>
                    </a:cubicBezTo>
                    <a:cubicBezTo>
                      <a:pt x="32" y="139"/>
                      <a:pt x="23" y="123"/>
                      <a:pt x="19" y="105"/>
                    </a:cubicBezTo>
                    <a:cubicBezTo>
                      <a:pt x="18" y="96"/>
                      <a:pt x="16" y="87"/>
                      <a:pt x="15" y="77"/>
                    </a:cubicBezTo>
                    <a:cubicBezTo>
                      <a:pt x="15" y="77"/>
                      <a:pt x="15" y="76"/>
                      <a:pt x="15" y="76"/>
                    </a:cubicBezTo>
                    <a:cubicBezTo>
                      <a:pt x="16" y="57"/>
                      <a:pt x="21" y="39"/>
                      <a:pt x="30" y="23"/>
                    </a:cubicBezTo>
                    <a:cubicBezTo>
                      <a:pt x="36" y="16"/>
                      <a:pt x="42" y="9"/>
                      <a:pt x="47" y="2"/>
                    </a:cubicBezTo>
                    <a:cubicBezTo>
                      <a:pt x="48" y="1"/>
                      <a:pt x="49" y="0"/>
                      <a:pt x="50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2" name="Rectangle 42">
                <a:extLst>
                  <a:ext uri="{FF2B5EF4-FFF2-40B4-BE49-F238E27FC236}">
                    <a16:creationId xmlns:a16="http://schemas.microsoft.com/office/drawing/2014/main" id="{75597E15-E9C8-4E52-89D4-8B6923111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713" y="2778516"/>
                <a:ext cx="122238" cy="153988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3" name="Rectangle 43">
                <a:extLst>
                  <a:ext uri="{FF2B5EF4-FFF2-40B4-BE49-F238E27FC236}">
                    <a16:creationId xmlns:a16="http://schemas.microsoft.com/office/drawing/2014/main" id="{4015960D-9A74-464E-8C9B-1A7216D66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7880" y="2684853"/>
                <a:ext cx="292051" cy="355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750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10</a:t>
                </a:r>
                <a:endParaRPr lang="en-US" altLang="en-US" sz="675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9F3B65E-D984-4FC3-85FC-1F5B06652F1D}"/>
                </a:ext>
              </a:extLst>
            </p:cNvPr>
            <p:cNvGrpSpPr/>
            <p:nvPr/>
          </p:nvGrpSpPr>
          <p:grpSpPr>
            <a:xfrm>
              <a:off x="8030764" y="3948315"/>
              <a:ext cx="439341" cy="440531"/>
              <a:chOff x="3722688" y="3113478"/>
              <a:chExt cx="585788" cy="587375"/>
            </a:xfrm>
          </p:grpSpPr>
          <p:sp>
            <p:nvSpPr>
              <p:cNvPr id="122" name="Freeform 44">
                <a:extLst>
                  <a:ext uri="{FF2B5EF4-FFF2-40B4-BE49-F238E27FC236}">
                    <a16:creationId xmlns:a16="http://schemas.microsoft.com/office/drawing/2014/main" id="{2786380A-E525-472E-BC77-CB5709DE4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3" name="Freeform 45">
                <a:extLst>
                  <a:ext uri="{FF2B5EF4-FFF2-40B4-BE49-F238E27FC236}">
                    <a16:creationId xmlns:a16="http://schemas.microsoft.com/office/drawing/2014/main" id="{D6BB5D35-4B9C-4082-A1BF-0E2C06B25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82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4" name="Freeform 46">
                <a:extLst>
                  <a:ext uri="{FF2B5EF4-FFF2-40B4-BE49-F238E27FC236}">
                    <a16:creationId xmlns:a16="http://schemas.microsoft.com/office/drawing/2014/main" id="{FB9AE995-AD7B-4370-AE8F-6B72AA206D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5" name="Freeform 47">
                <a:extLst>
                  <a:ext uri="{FF2B5EF4-FFF2-40B4-BE49-F238E27FC236}">
                    <a16:creationId xmlns:a16="http://schemas.microsoft.com/office/drawing/2014/main" id="{28FE9F2A-34B2-49E1-A7A6-C333CCA7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6" name="Rectangle 48">
                <a:extLst>
                  <a:ext uri="{FF2B5EF4-FFF2-40B4-BE49-F238E27FC236}">
                    <a16:creationId xmlns:a16="http://schemas.microsoft.com/office/drawing/2014/main" id="{D20C0E43-E697-4E4D-91A2-40C2BB5BD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7" name="Rectangle 49">
                <a:extLst>
                  <a:ext uri="{FF2B5EF4-FFF2-40B4-BE49-F238E27FC236}">
                    <a16:creationId xmlns:a16="http://schemas.microsoft.com/office/drawing/2014/main" id="{D04FAF32-896F-4F5D-9E18-257184E02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422" y="3216667"/>
                <a:ext cx="292051" cy="355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750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20</a:t>
                </a:r>
                <a:endParaRPr lang="en-US" altLang="en-US" sz="675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0167579-E767-427B-AC93-295CFD9D507B}"/>
                </a:ext>
              </a:extLst>
            </p:cNvPr>
            <p:cNvGrpSpPr/>
            <p:nvPr/>
          </p:nvGrpSpPr>
          <p:grpSpPr>
            <a:xfrm>
              <a:off x="8193879" y="4501956"/>
              <a:ext cx="425054" cy="426244"/>
              <a:chOff x="3940175" y="3851666"/>
              <a:chExt cx="566738" cy="568325"/>
            </a:xfrm>
          </p:grpSpPr>
          <p:sp>
            <p:nvSpPr>
              <p:cNvPr id="116" name="Freeform 50">
                <a:extLst>
                  <a:ext uri="{FF2B5EF4-FFF2-40B4-BE49-F238E27FC236}">
                    <a16:creationId xmlns:a16="http://schemas.microsoft.com/office/drawing/2014/main" id="{9945328D-5653-4393-9F65-9FC130D90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175" y="3851666"/>
                <a:ext cx="566738" cy="568325"/>
              </a:xfrm>
              <a:custGeom>
                <a:avLst/>
                <a:gdLst>
                  <a:gd name="T0" fmla="*/ 116 w 232"/>
                  <a:gd name="T1" fmla="*/ 232 h 232"/>
                  <a:gd name="T2" fmla="*/ 232 w 232"/>
                  <a:gd name="T3" fmla="*/ 116 h 232"/>
                  <a:gd name="T4" fmla="*/ 116 w 232"/>
                  <a:gd name="T5" fmla="*/ 0 h 232"/>
                  <a:gd name="T6" fmla="*/ 0 w 232"/>
                  <a:gd name="T7" fmla="*/ 116 h 232"/>
                  <a:gd name="T8" fmla="*/ 116 w 232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32">
                    <a:moveTo>
                      <a:pt x="116" y="232"/>
                    </a:moveTo>
                    <a:cubicBezTo>
                      <a:pt x="180" y="232"/>
                      <a:pt x="232" y="179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7" name="Oval 51">
                <a:extLst>
                  <a:ext uri="{FF2B5EF4-FFF2-40B4-BE49-F238E27FC236}">
                    <a16:creationId xmlns:a16="http://schemas.microsoft.com/office/drawing/2014/main" id="{6B264C8A-379F-4B05-B5B9-25CF74612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4150" y="3905641"/>
                <a:ext cx="457200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8" name="Freeform 52">
                <a:extLst>
                  <a:ext uri="{FF2B5EF4-FFF2-40B4-BE49-F238E27FC236}">
                    <a16:creationId xmlns:a16="http://schemas.microsoft.com/office/drawing/2014/main" id="{99E7ACC9-C998-4CF5-BB6A-E3365B1F54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4150" y="3978666"/>
                <a:ext cx="60325" cy="158750"/>
              </a:xfrm>
              <a:custGeom>
                <a:avLst/>
                <a:gdLst>
                  <a:gd name="T0" fmla="*/ 0 w 25"/>
                  <a:gd name="T1" fmla="*/ 65 h 65"/>
                  <a:gd name="T2" fmla="*/ 0 w 25"/>
                  <a:gd name="T3" fmla="*/ 65 h 65"/>
                  <a:gd name="T4" fmla="*/ 0 w 25"/>
                  <a:gd name="T5" fmla="*/ 65 h 65"/>
                  <a:gd name="T6" fmla="*/ 0 w 25"/>
                  <a:gd name="T7" fmla="*/ 65 h 65"/>
                  <a:gd name="T8" fmla="*/ 0 w 25"/>
                  <a:gd name="T9" fmla="*/ 65 h 65"/>
                  <a:gd name="T10" fmla="*/ 0 w 25"/>
                  <a:gd name="T11" fmla="*/ 65 h 65"/>
                  <a:gd name="T12" fmla="*/ 0 w 25"/>
                  <a:gd name="T13" fmla="*/ 64 h 65"/>
                  <a:gd name="T14" fmla="*/ 0 w 25"/>
                  <a:gd name="T15" fmla="*/ 64 h 65"/>
                  <a:gd name="T16" fmla="*/ 0 w 25"/>
                  <a:gd name="T17" fmla="*/ 64 h 65"/>
                  <a:gd name="T18" fmla="*/ 0 w 25"/>
                  <a:gd name="T19" fmla="*/ 64 h 65"/>
                  <a:gd name="T20" fmla="*/ 0 w 25"/>
                  <a:gd name="T21" fmla="*/ 64 h 65"/>
                  <a:gd name="T22" fmla="*/ 0 w 25"/>
                  <a:gd name="T23" fmla="*/ 64 h 65"/>
                  <a:gd name="T24" fmla="*/ 0 w 25"/>
                  <a:gd name="T25" fmla="*/ 64 h 65"/>
                  <a:gd name="T26" fmla="*/ 0 w 25"/>
                  <a:gd name="T27" fmla="*/ 64 h 65"/>
                  <a:gd name="T28" fmla="*/ 0 w 25"/>
                  <a:gd name="T29" fmla="*/ 64 h 65"/>
                  <a:gd name="T30" fmla="*/ 0 w 25"/>
                  <a:gd name="T31" fmla="*/ 63 h 65"/>
                  <a:gd name="T32" fmla="*/ 0 w 25"/>
                  <a:gd name="T33" fmla="*/ 64 h 65"/>
                  <a:gd name="T34" fmla="*/ 0 w 25"/>
                  <a:gd name="T35" fmla="*/ 64 h 65"/>
                  <a:gd name="T36" fmla="*/ 0 w 25"/>
                  <a:gd name="T37" fmla="*/ 63 h 65"/>
                  <a:gd name="T38" fmla="*/ 25 w 25"/>
                  <a:gd name="T39" fmla="*/ 0 h 65"/>
                  <a:gd name="T40" fmla="*/ 0 w 25"/>
                  <a:gd name="T41" fmla="*/ 63 h 65"/>
                  <a:gd name="T42" fmla="*/ 25 w 25"/>
                  <a:gd name="T43" fmla="*/ 0 h 65"/>
                  <a:gd name="T44" fmla="*/ 25 w 25"/>
                  <a:gd name="T45" fmla="*/ 0 h 65"/>
                  <a:gd name="T46" fmla="*/ 25 w 25"/>
                  <a:gd name="T47" fmla="*/ 0 h 65"/>
                  <a:gd name="T48" fmla="*/ 25 w 25"/>
                  <a:gd name="T4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" h="65">
                    <a:moveTo>
                      <a:pt x="0" y="65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moveTo>
                      <a:pt x="0" y="65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moveTo>
                      <a:pt x="0" y="64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moveTo>
                      <a:pt x="0" y="64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moveTo>
                      <a:pt x="0" y="64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moveTo>
                      <a:pt x="0" y="63"/>
                    </a:moveTo>
                    <a:cubicBezTo>
                      <a:pt x="0" y="63"/>
                      <a:pt x="0" y="64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0" y="63"/>
                      <a:pt x="0" y="63"/>
                    </a:cubicBezTo>
                    <a:moveTo>
                      <a:pt x="25" y="0"/>
                    </a:moveTo>
                    <a:cubicBezTo>
                      <a:pt x="10" y="17"/>
                      <a:pt x="0" y="39"/>
                      <a:pt x="0" y="63"/>
                    </a:cubicBezTo>
                    <a:cubicBezTo>
                      <a:pt x="0" y="39"/>
                      <a:pt x="10" y="17"/>
                      <a:pt x="25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9" name="Freeform 53">
                <a:extLst>
                  <a:ext uri="{FF2B5EF4-FFF2-40B4-BE49-F238E27FC236}">
                    <a16:creationId xmlns:a16="http://schemas.microsoft.com/office/drawing/2014/main" id="{984894A4-3606-49FC-9BA4-98BE941AA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150" y="3932628"/>
                <a:ext cx="192088" cy="428625"/>
              </a:xfrm>
              <a:custGeom>
                <a:avLst/>
                <a:gdLst>
                  <a:gd name="T0" fmla="*/ 49 w 79"/>
                  <a:gd name="T1" fmla="*/ 0 h 175"/>
                  <a:gd name="T2" fmla="*/ 25 w 79"/>
                  <a:gd name="T3" fmla="*/ 19 h 175"/>
                  <a:gd name="T4" fmla="*/ 25 w 79"/>
                  <a:gd name="T5" fmla="*/ 19 h 175"/>
                  <a:gd name="T6" fmla="*/ 25 w 79"/>
                  <a:gd name="T7" fmla="*/ 19 h 175"/>
                  <a:gd name="T8" fmla="*/ 0 w 79"/>
                  <a:gd name="T9" fmla="*/ 82 h 175"/>
                  <a:gd name="T10" fmla="*/ 0 w 79"/>
                  <a:gd name="T11" fmla="*/ 82 h 175"/>
                  <a:gd name="T12" fmla="*/ 0 w 79"/>
                  <a:gd name="T13" fmla="*/ 83 h 175"/>
                  <a:gd name="T14" fmla="*/ 0 w 79"/>
                  <a:gd name="T15" fmla="*/ 83 h 175"/>
                  <a:gd name="T16" fmla="*/ 0 w 79"/>
                  <a:gd name="T17" fmla="*/ 83 h 175"/>
                  <a:gd name="T18" fmla="*/ 0 w 79"/>
                  <a:gd name="T19" fmla="*/ 83 h 175"/>
                  <a:gd name="T20" fmla="*/ 0 w 79"/>
                  <a:gd name="T21" fmla="*/ 83 h 175"/>
                  <a:gd name="T22" fmla="*/ 0 w 79"/>
                  <a:gd name="T23" fmla="*/ 83 h 175"/>
                  <a:gd name="T24" fmla="*/ 0 w 79"/>
                  <a:gd name="T25" fmla="*/ 83 h 175"/>
                  <a:gd name="T26" fmla="*/ 0 w 79"/>
                  <a:gd name="T27" fmla="*/ 84 h 175"/>
                  <a:gd name="T28" fmla="*/ 0 w 79"/>
                  <a:gd name="T29" fmla="*/ 84 h 175"/>
                  <a:gd name="T30" fmla="*/ 0 w 79"/>
                  <a:gd name="T31" fmla="*/ 84 h 175"/>
                  <a:gd name="T32" fmla="*/ 0 w 79"/>
                  <a:gd name="T33" fmla="*/ 84 h 175"/>
                  <a:gd name="T34" fmla="*/ 79 w 79"/>
                  <a:gd name="T35" fmla="*/ 175 h 175"/>
                  <a:gd name="T36" fmla="*/ 47 w 79"/>
                  <a:gd name="T37" fmla="*/ 153 h 175"/>
                  <a:gd name="T38" fmla="*/ 20 w 79"/>
                  <a:gd name="T39" fmla="*/ 106 h 175"/>
                  <a:gd name="T40" fmla="*/ 16 w 79"/>
                  <a:gd name="T41" fmla="*/ 78 h 175"/>
                  <a:gd name="T42" fmla="*/ 16 w 79"/>
                  <a:gd name="T43" fmla="*/ 77 h 175"/>
                  <a:gd name="T44" fmla="*/ 30 w 79"/>
                  <a:gd name="T45" fmla="*/ 24 h 175"/>
                  <a:gd name="T46" fmla="*/ 47 w 79"/>
                  <a:gd name="T47" fmla="*/ 3 h 175"/>
                  <a:gd name="T48" fmla="*/ 49 w 79"/>
                  <a:gd name="T4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175">
                    <a:moveTo>
                      <a:pt x="49" y="0"/>
                    </a:moveTo>
                    <a:cubicBezTo>
                      <a:pt x="40" y="5"/>
                      <a:pt x="32" y="12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10" y="36"/>
                      <a:pt x="0" y="58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1" y="130"/>
                      <a:pt x="35" y="168"/>
                      <a:pt x="79" y="175"/>
                    </a:cubicBezTo>
                    <a:cubicBezTo>
                      <a:pt x="67" y="170"/>
                      <a:pt x="56" y="162"/>
                      <a:pt x="47" y="153"/>
                    </a:cubicBezTo>
                    <a:cubicBezTo>
                      <a:pt x="34" y="140"/>
                      <a:pt x="25" y="124"/>
                      <a:pt x="20" y="106"/>
                    </a:cubicBezTo>
                    <a:cubicBezTo>
                      <a:pt x="18" y="97"/>
                      <a:pt x="17" y="88"/>
                      <a:pt x="16" y="78"/>
                    </a:cubicBezTo>
                    <a:cubicBezTo>
                      <a:pt x="16" y="78"/>
                      <a:pt x="16" y="78"/>
                      <a:pt x="16" y="77"/>
                    </a:cubicBezTo>
                    <a:cubicBezTo>
                      <a:pt x="16" y="58"/>
                      <a:pt x="21" y="41"/>
                      <a:pt x="30" y="24"/>
                    </a:cubicBezTo>
                    <a:cubicBezTo>
                      <a:pt x="36" y="17"/>
                      <a:pt x="41" y="10"/>
                      <a:pt x="47" y="3"/>
                    </a:cubicBezTo>
                    <a:cubicBezTo>
                      <a:pt x="48" y="2"/>
                      <a:pt x="48" y="1"/>
                      <a:pt x="49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0" name="Rectangle 54">
                <a:extLst>
                  <a:ext uri="{FF2B5EF4-FFF2-40B4-BE49-F238E27FC236}">
                    <a16:creationId xmlns:a16="http://schemas.microsoft.com/office/drawing/2014/main" id="{89FE90EC-3FCF-4220-B18F-4965D4DD1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4488" y="4032641"/>
                <a:ext cx="134938" cy="19367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1" name="Rectangle 55">
                <a:extLst>
                  <a:ext uri="{FF2B5EF4-FFF2-40B4-BE49-F238E27FC236}">
                    <a16:creationId xmlns:a16="http://schemas.microsoft.com/office/drawing/2014/main" id="{51AB0150-BDB1-4272-97A0-8F81A9512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179" y="3938978"/>
                <a:ext cx="310893" cy="3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788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30</a:t>
                </a:r>
                <a:endParaRPr lang="en-US" altLang="en-US" sz="75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663C8D8-5C77-4AE2-9CD1-F388BF7C9D72}"/>
                </a:ext>
              </a:extLst>
            </p:cNvPr>
            <p:cNvGrpSpPr/>
            <p:nvPr/>
          </p:nvGrpSpPr>
          <p:grpSpPr>
            <a:xfrm>
              <a:off x="8054576" y="5052025"/>
              <a:ext cx="425054" cy="426244"/>
              <a:chOff x="3754438" y="4585091"/>
              <a:chExt cx="566738" cy="568325"/>
            </a:xfrm>
          </p:grpSpPr>
          <p:sp>
            <p:nvSpPr>
              <p:cNvPr id="110" name="Freeform 56">
                <a:extLst>
                  <a:ext uri="{FF2B5EF4-FFF2-40B4-BE49-F238E27FC236}">
                    <a16:creationId xmlns:a16="http://schemas.microsoft.com/office/drawing/2014/main" id="{A09FF8C1-A8C0-4D46-B72C-32626011F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438" y="4585091"/>
                <a:ext cx="566738" cy="568325"/>
              </a:xfrm>
              <a:custGeom>
                <a:avLst/>
                <a:gdLst>
                  <a:gd name="T0" fmla="*/ 116 w 232"/>
                  <a:gd name="T1" fmla="*/ 232 h 232"/>
                  <a:gd name="T2" fmla="*/ 232 w 232"/>
                  <a:gd name="T3" fmla="*/ 116 h 232"/>
                  <a:gd name="T4" fmla="*/ 116 w 232"/>
                  <a:gd name="T5" fmla="*/ 0 h 232"/>
                  <a:gd name="T6" fmla="*/ 0 w 232"/>
                  <a:gd name="T7" fmla="*/ 116 h 232"/>
                  <a:gd name="T8" fmla="*/ 116 w 232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32">
                    <a:moveTo>
                      <a:pt x="116" y="232"/>
                    </a:move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79"/>
                      <a:pt x="52" y="232"/>
                      <a:pt x="116" y="232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1" name="Oval 57">
                <a:extLst>
                  <a:ext uri="{FF2B5EF4-FFF2-40B4-BE49-F238E27FC236}">
                    <a16:creationId xmlns:a16="http://schemas.microsoft.com/office/drawing/2014/main" id="{A20FC9AE-4240-4F80-A5A1-365824D58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639066"/>
                <a:ext cx="457200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2" name="Freeform 58">
                <a:extLst>
                  <a:ext uri="{FF2B5EF4-FFF2-40B4-BE49-F238E27FC236}">
                    <a16:creationId xmlns:a16="http://schemas.microsoft.com/office/drawing/2014/main" id="{BFCB7E0D-9A35-40A6-97C3-E7173F218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0000" y="4732728"/>
                <a:ext cx="44450" cy="222250"/>
              </a:xfrm>
              <a:custGeom>
                <a:avLst/>
                <a:gdLst>
                  <a:gd name="T0" fmla="*/ 7 w 18"/>
                  <a:gd name="T1" fmla="*/ 91 h 91"/>
                  <a:gd name="T2" fmla="*/ 7 w 18"/>
                  <a:gd name="T3" fmla="*/ 91 h 91"/>
                  <a:gd name="T4" fmla="*/ 7 w 18"/>
                  <a:gd name="T5" fmla="*/ 91 h 91"/>
                  <a:gd name="T6" fmla="*/ 7 w 18"/>
                  <a:gd name="T7" fmla="*/ 91 h 91"/>
                  <a:gd name="T8" fmla="*/ 7 w 18"/>
                  <a:gd name="T9" fmla="*/ 91 h 91"/>
                  <a:gd name="T10" fmla="*/ 7 w 18"/>
                  <a:gd name="T11" fmla="*/ 91 h 91"/>
                  <a:gd name="T12" fmla="*/ 7 w 18"/>
                  <a:gd name="T13" fmla="*/ 91 h 91"/>
                  <a:gd name="T14" fmla="*/ 7 w 18"/>
                  <a:gd name="T15" fmla="*/ 91 h 91"/>
                  <a:gd name="T16" fmla="*/ 7 w 18"/>
                  <a:gd name="T17" fmla="*/ 91 h 91"/>
                  <a:gd name="T18" fmla="*/ 7 w 18"/>
                  <a:gd name="T19" fmla="*/ 91 h 91"/>
                  <a:gd name="T20" fmla="*/ 7 w 18"/>
                  <a:gd name="T21" fmla="*/ 91 h 91"/>
                  <a:gd name="T22" fmla="*/ 7 w 18"/>
                  <a:gd name="T23" fmla="*/ 91 h 91"/>
                  <a:gd name="T24" fmla="*/ 6 w 18"/>
                  <a:gd name="T25" fmla="*/ 90 h 91"/>
                  <a:gd name="T26" fmla="*/ 7 w 18"/>
                  <a:gd name="T27" fmla="*/ 91 h 91"/>
                  <a:gd name="T28" fmla="*/ 6 w 18"/>
                  <a:gd name="T29" fmla="*/ 90 h 91"/>
                  <a:gd name="T30" fmla="*/ 0 w 18"/>
                  <a:gd name="T31" fmla="*/ 57 h 91"/>
                  <a:gd name="T32" fmla="*/ 6 w 18"/>
                  <a:gd name="T33" fmla="*/ 90 h 91"/>
                  <a:gd name="T34" fmla="*/ 0 w 18"/>
                  <a:gd name="T35" fmla="*/ 57 h 91"/>
                  <a:gd name="T36" fmla="*/ 0 w 18"/>
                  <a:gd name="T37" fmla="*/ 57 h 91"/>
                  <a:gd name="T38" fmla="*/ 0 w 18"/>
                  <a:gd name="T39" fmla="*/ 57 h 91"/>
                  <a:gd name="T40" fmla="*/ 0 w 18"/>
                  <a:gd name="T41" fmla="*/ 57 h 91"/>
                  <a:gd name="T42" fmla="*/ 0 w 18"/>
                  <a:gd name="T43" fmla="*/ 57 h 91"/>
                  <a:gd name="T44" fmla="*/ 0 w 18"/>
                  <a:gd name="T45" fmla="*/ 57 h 91"/>
                  <a:gd name="T46" fmla="*/ 0 w 18"/>
                  <a:gd name="T47" fmla="*/ 57 h 91"/>
                  <a:gd name="T48" fmla="*/ 0 w 18"/>
                  <a:gd name="T49" fmla="*/ 56 h 91"/>
                  <a:gd name="T50" fmla="*/ 0 w 18"/>
                  <a:gd name="T51" fmla="*/ 57 h 91"/>
                  <a:gd name="T52" fmla="*/ 0 w 18"/>
                  <a:gd name="T53" fmla="*/ 56 h 91"/>
                  <a:gd name="T54" fmla="*/ 0 w 18"/>
                  <a:gd name="T55" fmla="*/ 56 h 91"/>
                  <a:gd name="T56" fmla="*/ 0 w 18"/>
                  <a:gd name="T57" fmla="*/ 56 h 91"/>
                  <a:gd name="T58" fmla="*/ 0 w 18"/>
                  <a:gd name="T59" fmla="*/ 56 h 91"/>
                  <a:gd name="T60" fmla="*/ 0 w 18"/>
                  <a:gd name="T61" fmla="*/ 56 h 91"/>
                  <a:gd name="T62" fmla="*/ 0 w 18"/>
                  <a:gd name="T63" fmla="*/ 56 h 91"/>
                  <a:gd name="T64" fmla="*/ 0 w 18"/>
                  <a:gd name="T65" fmla="*/ 56 h 91"/>
                  <a:gd name="T66" fmla="*/ 0 w 18"/>
                  <a:gd name="T67" fmla="*/ 56 h 91"/>
                  <a:gd name="T68" fmla="*/ 0 w 18"/>
                  <a:gd name="T69" fmla="*/ 56 h 91"/>
                  <a:gd name="T70" fmla="*/ 0 w 18"/>
                  <a:gd name="T71" fmla="*/ 56 h 91"/>
                  <a:gd name="T72" fmla="*/ 0 w 18"/>
                  <a:gd name="T73" fmla="*/ 55 h 91"/>
                  <a:gd name="T74" fmla="*/ 0 w 18"/>
                  <a:gd name="T75" fmla="*/ 56 h 91"/>
                  <a:gd name="T76" fmla="*/ 0 w 18"/>
                  <a:gd name="T77" fmla="*/ 56 h 91"/>
                  <a:gd name="T78" fmla="*/ 0 w 18"/>
                  <a:gd name="T79" fmla="*/ 55 h 91"/>
                  <a:gd name="T80" fmla="*/ 18 w 18"/>
                  <a:gd name="T81" fmla="*/ 0 h 91"/>
                  <a:gd name="T82" fmla="*/ 0 w 18"/>
                  <a:gd name="T83" fmla="*/ 55 h 91"/>
                  <a:gd name="T84" fmla="*/ 18 w 18"/>
                  <a:gd name="T85" fmla="*/ 0 h 91"/>
                  <a:gd name="T86" fmla="*/ 18 w 18"/>
                  <a:gd name="T87" fmla="*/ 0 h 91"/>
                  <a:gd name="T88" fmla="*/ 18 w 18"/>
                  <a:gd name="T89" fmla="*/ 0 h 91"/>
                  <a:gd name="T90" fmla="*/ 18 w 18"/>
                  <a:gd name="T91" fmla="*/ 0 h 91"/>
                  <a:gd name="T92" fmla="*/ 18 w 18"/>
                  <a:gd name="T93" fmla="*/ 0 h 91"/>
                  <a:gd name="T94" fmla="*/ 18 w 18"/>
                  <a:gd name="T95" fmla="*/ 0 h 91"/>
                  <a:gd name="T96" fmla="*/ 18 w 18"/>
                  <a:gd name="T9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91"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6" y="90"/>
                    </a:moveTo>
                    <a:cubicBezTo>
                      <a:pt x="6" y="90"/>
                      <a:pt x="6" y="90"/>
                      <a:pt x="7" y="91"/>
                    </a:cubicBezTo>
                    <a:cubicBezTo>
                      <a:pt x="6" y="90"/>
                      <a:pt x="6" y="90"/>
                      <a:pt x="6" y="90"/>
                    </a:cubicBezTo>
                    <a:moveTo>
                      <a:pt x="0" y="57"/>
                    </a:moveTo>
                    <a:cubicBezTo>
                      <a:pt x="0" y="69"/>
                      <a:pt x="2" y="80"/>
                      <a:pt x="6" y="90"/>
                    </a:cubicBezTo>
                    <a:cubicBezTo>
                      <a:pt x="2" y="80"/>
                      <a:pt x="0" y="69"/>
                      <a:pt x="0" y="57"/>
                    </a:cubicBezTo>
                    <a:moveTo>
                      <a:pt x="0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moveTo>
                      <a:pt x="0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moveTo>
                      <a:pt x="0" y="56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5"/>
                    </a:moveTo>
                    <a:cubicBezTo>
                      <a:pt x="0" y="55"/>
                      <a:pt x="0" y="55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5"/>
                      <a:pt x="0" y="55"/>
                      <a:pt x="0" y="55"/>
                    </a:cubicBezTo>
                    <a:moveTo>
                      <a:pt x="18" y="0"/>
                    </a:moveTo>
                    <a:cubicBezTo>
                      <a:pt x="7" y="15"/>
                      <a:pt x="0" y="35"/>
                      <a:pt x="0" y="55"/>
                    </a:cubicBezTo>
                    <a:cubicBezTo>
                      <a:pt x="0" y="35"/>
                      <a:pt x="7" y="15"/>
                      <a:pt x="18" y="0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3" name="Freeform 59">
                <a:extLst>
                  <a:ext uri="{FF2B5EF4-FFF2-40B4-BE49-F238E27FC236}">
                    <a16:creationId xmlns:a16="http://schemas.microsoft.com/office/drawing/2014/main" id="{EB003E2D-A47C-45D6-8F2B-2CF22DF1C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000" y="4666053"/>
                <a:ext cx="190500" cy="428625"/>
              </a:xfrm>
              <a:custGeom>
                <a:avLst/>
                <a:gdLst>
                  <a:gd name="T0" fmla="*/ 49 w 78"/>
                  <a:gd name="T1" fmla="*/ 0 h 175"/>
                  <a:gd name="T2" fmla="*/ 18 w 78"/>
                  <a:gd name="T3" fmla="*/ 27 h 175"/>
                  <a:gd name="T4" fmla="*/ 18 w 78"/>
                  <a:gd name="T5" fmla="*/ 27 h 175"/>
                  <a:gd name="T6" fmla="*/ 18 w 78"/>
                  <a:gd name="T7" fmla="*/ 27 h 175"/>
                  <a:gd name="T8" fmla="*/ 18 w 78"/>
                  <a:gd name="T9" fmla="*/ 27 h 175"/>
                  <a:gd name="T10" fmla="*/ 18 w 78"/>
                  <a:gd name="T11" fmla="*/ 27 h 175"/>
                  <a:gd name="T12" fmla="*/ 0 w 78"/>
                  <a:gd name="T13" fmla="*/ 82 h 175"/>
                  <a:gd name="T14" fmla="*/ 0 w 78"/>
                  <a:gd name="T15" fmla="*/ 82 h 175"/>
                  <a:gd name="T16" fmla="*/ 0 w 78"/>
                  <a:gd name="T17" fmla="*/ 83 h 175"/>
                  <a:gd name="T18" fmla="*/ 0 w 78"/>
                  <a:gd name="T19" fmla="*/ 83 h 175"/>
                  <a:gd name="T20" fmla="*/ 0 w 78"/>
                  <a:gd name="T21" fmla="*/ 83 h 175"/>
                  <a:gd name="T22" fmla="*/ 0 w 78"/>
                  <a:gd name="T23" fmla="*/ 83 h 175"/>
                  <a:gd name="T24" fmla="*/ 0 w 78"/>
                  <a:gd name="T25" fmla="*/ 83 h 175"/>
                  <a:gd name="T26" fmla="*/ 0 w 78"/>
                  <a:gd name="T27" fmla="*/ 83 h 175"/>
                  <a:gd name="T28" fmla="*/ 0 w 78"/>
                  <a:gd name="T29" fmla="*/ 83 h 175"/>
                  <a:gd name="T30" fmla="*/ 0 w 78"/>
                  <a:gd name="T31" fmla="*/ 83 h 175"/>
                  <a:gd name="T32" fmla="*/ 0 w 78"/>
                  <a:gd name="T33" fmla="*/ 84 h 175"/>
                  <a:gd name="T34" fmla="*/ 0 w 78"/>
                  <a:gd name="T35" fmla="*/ 84 h 175"/>
                  <a:gd name="T36" fmla="*/ 0 w 78"/>
                  <a:gd name="T37" fmla="*/ 84 h 175"/>
                  <a:gd name="T38" fmla="*/ 0 w 78"/>
                  <a:gd name="T39" fmla="*/ 84 h 175"/>
                  <a:gd name="T40" fmla="*/ 0 w 78"/>
                  <a:gd name="T41" fmla="*/ 84 h 175"/>
                  <a:gd name="T42" fmla="*/ 0 w 78"/>
                  <a:gd name="T43" fmla="*/ 84 h 175"/>
                  <a:gd name="T44" fmla="*/ 6 w 78"/>
                  <a:gd name="T45" fmla="*/ 117 h 175"/>
                  <a:gd name="T46" fmla="*/ 6 w 78"/>
                  <a:gd name="T47" fmla="*/ 117 h 175"/>
                  <a:gd name="T48" fmla="*/ 7 w 78"/>
                  <a:gd name="T49" fmla="*/ 118 h 175"/>
                  <a:gd name="T50" fmla="*/ 7 w 78"/>
                  <a:gd name="T51" fmla="*/ 118 h 175"/>
                  <a:gd name="T52" fmla="*/ 7 w 78"/>
                  <a:gd name="T53" fmla="*/ 118 h 175"/>
                  <a:gd name="T54" fmla="*/ 7 w 78"/>
                  <a:gd name="T55" fmla="*/ 118 h 175"/>
                  <a:gd name="T56" fmla="*/ 7 w 78"/>
                  <a:gd name="T57" fmla="*/ 118 h 175"/>
                  <a:gd name="T58" fmla="*/ 7 w 78"/>
                  <a:gd name="T59" fmla="*/ 118 h 175"/>
                  <a:gd name="T60" fmla="*/ 7 w 78"/>
                  <a:gd name="T61" fmla="*/ 118 h 175"/>
                  <a:gd name="T62" fmla="*/ 7 w 78"/>
                  <a:gd name="T63" fmla="*/ 118 h 175"/>
                  <a:gd name="T64" fmla="*/ 7 w 78"/>
                  <a:gd name="T65" fmla="*/ 118 h 175"/>
                  <a:gd name="T66" fmla="*/ 78 w 78"/>
                  <a:gd name="T67" fmla="*/ 175 h 175"/>
                  <a:gd name="T68" fmla="*/ 46 w 78"/>
                  <a:gd name="T69" fmla="*/ 153 h 175"/>
                  <a:gd name="T70" fmla="*/ 19 w 78"/>
                  <a:gd name="T71" fmla="*/ 106 h 175"/>
                  <a:gd name="T72" fmla="*/ 15 w 78"/>
                  <a:gd name="T73" fmla="*/ 78 h 175"/>
                  <a:gd name="T74" fmla="*/ 15 w 78"/>
                  <a:gd name="T75" fmla="*/ 77 h 175"/>
                  <a:gd name="T76" fmla="*/ 30 w 78"/>
                  <a:gd name="T77" fmla="*/ 24 h 175"/>
                  <a:gd name="T78" fmla="*/ 46 w 78"/>
                  <a:gd name="T79" fmla="*/ 3 h 175"/>
                  <a:gd name="T80" fmla="*/ 49 w 78"/>
                  <a:gd name="T81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175">
                    <a:moveTo>
                      <a:pt x="49" y="0"/>
                    </a:moveTo>
                    <a:cubicBezTo>
                      <a:pt x="37" y="7"/>
                      <a:pt x="27" y="16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7" y="42"/>
                      <a:pt x="0" y="6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96"/>
                      <a:pt x="2" y="107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6" y="117"/>
                      <a:pt x="6" y="117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19" y="148"/>
                      <a:pt x="46" y="170"/>
                      <a:pt x="78" y="175"/>
                    </a:cubicBezTo>
                    <a:cubicBezTo>
                      <a:pt x="66" y="170"/>
                      <a:pt x="55" y="162"/>
                      <a:pt x="46" y="153"/>
                    </a:cubicBezTo>
                    <a:cubicBezTo>
                      <a:pt x="33" y="140"/>
                      <a:pt x="24" y="124"/>
                      <a:pt x="19" y="106"/>
                    </a:cubicBezTo>
                    <a:cubicBezTo>
                      <a:pt x="18" y="97"/>
                      <a:pt x="17" y="88"/>
                      <a:pt x="15" y="78"/>
                    </a:cubicBezTo>
                    <a:cubicBezTo>
                      <a:pt x="15" y="78"/>
                      <a:pt x="15" y="78"/>
                      <a:pt x="15" y="77"/>
                    </a:cubicBezTo>
                    <a:cubicBezTo>
                      <a:pt x="15" y="58"/>
                      <a:pt x="20" y="41"/>
                      <a:pt x="30" y="24"/>
                    </a:cubicBezTo>
                    <a:cubicBezTo>
                      <a:pt x="35" y="17"/>
                      <a:pt x="41" y="10"/>
                      <a:pt x="46" y="3"/>
                    </a:cubicBezTo>
                    <a:cubicBezTo>
                      <a:pt x="47" y="2"/>
                      <a:pt x="48" y="1"/>
                      <a:pt x="49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4" name="Rectangle 60">
                <a:extLst>
                  <a:ext uri="{FF2B5EF4-FFF2-40B4-BE49-F238E27FC236}">
                    <a16:creationId xmlns:a16="http://schemas.microsoft.com/office/drawing/2014/main" id="{974362C1-2AE5-43C8-A658-DCFEB0EBD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7163" y="4769241"/>
                <a:ext cx="139700" cy="185738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5" name="Rectangle 61">
                <a:extLst>
                  <a:ext uri="{FF2B5EF4-FFF2-40B4-BE49-F238E27FC236}">
                    <a16:creationId xmlns:a16="http://schemas.microsoft.com/office/drawing/2014/main" id="{65F8657D-4F30-4A91-933E-3AFCAECC22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4301" y="4672403"/>
                <a:ext cx="310893" cy="3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788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40</a:t>
                </a:r>
                <a:endParaRPr lang="en-US" altLang="en-US" sz="75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2826DAD-18D7-4CEE-B319-F189E2E48BE3}"/>
                </a:ext>
              </a:extLst>
            </p:cNvPr>
            <p:cNvGrpSpPr/>
            <p:nvPr/>
          </p:nvGrpSpPr>
          <p:grpSpPr>
            <a:xfrm>
              <a:off x="7655717" y="5455646"/>
              <a:ext cx="433388" cy="433388"/>
              <a:chOff x="3222625" y="5123253"/>
              <a:chExt cx="577850" cy="577850"/>
            </a:xfrm>
          </p:grpSpPr>
          <p:sp>
            <p:nvSpPr>
              <p:cNvPr id="104" name="Freeform 62">
                <a:extLst>
                  <a:ext uri="{FF2B5EF4-FFF2-40B4-BE49-F238E27FC236}">
                    <a16:creationId xmlns:a16="http://schemas.microsoft.com/office/drawing/2014/main" id="{5176AE15-0FD2-4071-8AD7-84A09FA9E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2625" y="5123253"/>
                <a:ext cx="577850" cy="577850"/>
              </a:xfrm>
              <a:custGeom>
                <a:avLst/>
                <a:gdLst>
                  <a:gd name="T0" fmla="*/ 122 w 236"/>
                  <a:gd name="T1" fmla="*/ 234 h 236"/>
                  <a:gd name="T2" fmla="*/ 234 w 236"/>
                  <a:gd name="T3" fmla="*/ 114 h 236"/>
                  <a:gd name="T4" fmla="*/ 114 w 236"/>
                  <a:gd name="T5" fmla="*/ 2 h 236"/>
                  <a:gd name="T6" fmla="*/ 2 w 236"/>
                  <a:gd name="T7" fmla="*/ 122 h 236"/>
                  <a:gd name="T8" fmla="*/ 122 w 236"/>
                  <a:gd name="T9" fmla="*/ 23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236">
                    <a:moveTo>
                      <a:pt x="122" y="234"/>
                    </a:moveTo>
                    <a:cubicBezTo>
                      <a:pt x="186" y="231"/>
                      <a:pt x="236" y="178"/>
                      <a:pt x="234" y="114"/>
                    </a:cubicBezTo>
                    <a:cubicBezTo>
                      <a:pt x="232" y="50"/>
                      <a:pt x="178" y="0"/>
                      <a:pt x="114" y="2"/>
                    </a:cubicBezTo>
                    <a:cubicBezTo>
                      <a:pt x="50" y="4"/>
                      <a:pt x="0" y="58"/>
                      <a:pt x="2" y="122"/>
                    </a:cubicBezTo>
                    <a:cubicBezTo>
                      <a:pt x="4" y="186"/>
                      <a:pt x="58" y="236"/>
                      <a:pt x="122" y="234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5" name="Freeform 63">
                <a:extLst>
                  <a:ext uri="{FF2B5EF4-FFF2-40B4-BE49-F238E27FC236}">
                    <a16:creationId xmlns:a16="http://schemas.microsoft.com/office/drawing/2014/main" id="{BE1D73F8-18F5-43E3-86CC-F45395399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775" y="5180403"/>
                <a:ext cx="465138" cy="463550"/>
              </a:xfrm>
              <a:custGeom>
                <a:avLst/>
                <a:gdLst>
                  <a:gd name="T0" fmla="*/ 98 w 190"/>
                  <a:gd name="T1" fmla="*/ 188 h 190"/>
                  <a:gd name="T2" fmla="*/ 188 w 190"/>
                  <a:gd name="T3" fmla="*/ 91 h 190"/>
                  <a:gd name="T4" fmla="*/ 92 w 190"/>
                  <a:gd name="T5" fmla="*/ 1 h 190"/>
                  <a:gd name="T6" fmla="*/ 1 w 190"/>
                  <a:gd name="T7" fmla="*/ 98 h 190"/>
                  <a:gd name="T8" fmla="*/ 98 w 190"/>
                  <a:gd name="T9" fmla="*/ 188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190">
                    <a:moveTo>
                      <a:pt x="98" y="188"/>
                    </a:moveTo>
                    <a:cubicBezTo>
                      <a:pt x="150" y="186"/>
                      <a:pt x="190" y="143"/>
                      <a:pt x="188" y="91"/>
                    </a:cubicBezTo>
                    <a:cubicBezTo>
                      <a:pt x="186" y="40"/>
                      <a:pt x="143" y="0"/>
                      <a:pt x="92" y="1"/>
                    </a:cubicBezTo>
                    <a:cubicBezTo>
                      <a:pt x="40" y="3"/>
                      <a:pt x="0" y="47"/>
                      <a:pt x="1" y="98"/>
                    </a:cubicBezTo>
                    <a:cubicBezTo>
                      <a:pt x="3" y="149"/>
                      <a:pt x="47" y="190"/>
                      <a:pt x="98" y="188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6" name="Freeform 64">
                <a:extLst>
                  <a:ext uri="{FF2B5EF4-FFF2-40B4-BE49-F238E27FC236}">
                    <a16:creationId xmlns:a16="http://schemas.microsoft.com/office/drawing/2014/main" id="{E33AC8CD-6361-41C6-8564-334C535AA5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81363" y="5326453"/>
                <a:ext cx="17463" cy="168275"/>
              </a:xfrm>
              <a:custGeom>
                <a:avLst/>
                <a:gdLst>
                  <a:gd name="T0" fmla="*/ 7 w 7"/>
                  <a:gd name="T1" fmla="*/ 69 h 69"/>
                  <a:gd name="T2" fmla="*/ 7 w 7"/>
                  <a:gd name="T3" fmla="*/ 69 h 69"/>
                  <a:gd name="T4" fmla="*/ 7 w 7"/>
                  <a:gd name="T5" fmla="*/ 69 h 69"/>
                  <a:gd name="T6" fmla="*/ 7 w 7"/>
                  <a:gd name="T7" fmla="*/ 68 h 69"/>
                  <a:gd name="T8" fmla="*/ 6 w 7"/>
                  <a:gd name="T9" fmla="*/ 67 h 69"/>
                  <a:gd name="T10" fmla="*/ 6 w 7"/>
                  <a:gd name="T11" fmla="*/ 66 h 69"/>
                  <a:gd name="T12" fmla="*/ 6 w 7"/>
                  <a:gd name="T13" fmla="*/ 66 h 69"/>
                  <a:gd name="T14" fmla="*/ 6 w 7"/>
                  <a:gd name="T15" fmla="*/ 66 h 69"/>
                  <a:gd name="T16" fmla="*/ 6 w 7"/>
                  <a:gd name="T17" fmla="*/ 66 h 69"/>
                  <a:gd name="T18" fmla="*/ 5 w 7"/>
                  <a:gd name="T19" fmla="*/ 65 h 69"/>
                  <a:gd name="T20" fmla="*/ 5 w 7"/>
                  <a:gd name="T21" fmla="*/ 65 h 69"/>
                  <a:gd name="T22" fmla="*/ 5 w 7"/>
                  <a:gd name="T23" fmla="*/ 65 h 69"/>
                  <a:gd name="T24" fmla="*/ 5 w 7"/>
                  <a:gd name="T25" fmla="*/ 64 h 69"/>
                  <a:gd name="T26" fmla="*/ 5 w 7"/>
                  <a:gd name="T27" fmla="*/ 64 h 69"/>
                  <a:gd name="T28" fmla="*/ 5 w 7"/>
                  <a:gd name="T29" fmla="*/ 63 h 69"/>
                  <a:gd name="T30" fmla="*/ 5 w 7"/>
                  <a:gd name="T31" fmla="*/ 63 h 69"/>
                  <a:gd name="T32" fmla="*/ 5 w 7"/>
                  <a:gd name="T33" fmla="*/ 63 h 69"/>
                  <a:gd name="T34" fmla="*/ 5 w 7"/>
                  <a:gd name="T35" fmla="*/ 62 h 69"/>
                  <a:gd name="T36" fmla="*/ 4 w 7"/>
                  <a:gd name="T37" fmla="*/ 62 h 69"/>
                  <a:gd name="T38" fmla="*/ 4 w 7"/>
                  <a:gd name="T39" fmla="*/ 62 h 69"/>
                  <a:gd name="T40" fmla="*/ 4 w 7"/>
                  <a:gd name="T41" fmla="*/ 61 h 69"/>
                  <a:gd name="T42" fmla="*/ 4 w 7"/>
                  <a:gd name="T43" fmla="*/ 60 h 69"/>
                  <a:gd name="T44" fmla="*/ 4 w 7"/>
                  <a:gd name="T45" fmla="*/ 60 h 69"/>
                  <a:gd name="T46" fmla="*/ 4 w 7"/>
                  <a:gd name="T47" fmla="*/ 60 h 69"/>
                  <a:gd name="T48" fmla="*/ 4 w 7"/>
                  <a:gd name="T49" fmla="*/ 60 h 69"/>
                  <a:gd name="T50" fmla="*/ 4 w 7"/>
                  <a:gd name="T51" fmla="*/ 59 h 69"/>
                  <a:gd name="T52" fmla="*/ 4 w 7"/>
                  <a:gd name="T53" fmla="*/ 59 h 69"/>
                  <a:gd name="T54" fmla="*/ 3 w 7"/>
                  <a:gd name="T55" fmla="*/ 59 h 69"/>
                  <a:gd name="T56" fmla="*/ 3 w 7"/>
                  <a:gd name="T57" fmla="*/ 57 h 69"/>
                  <a:gd name="T58" fmla="*/ 3 w 7"/>
                  <a:gd name="T59" fmla="*/ 57 h 69"/>
                  <a:gd name="T60" fmla="*/ 3 w 7"/>
                  <a:gd name="T61" fmla="*/ 56 h 69"/>
                  <a:gd name="T62" fmla="*/ 3 w 7"/>
                  <a:gd name="T63" fmla="*/ 56 h 69"/>
                  <a:gd name="T64" fmla="*/ 3 w 7"/>
                  <a:gd name="T65" fmla="*/ 56 h 69"/>
                  <a:gd name="T66" fmla="*/ 0 w 7"/>
                  <a:gd name="T67" fmla="*/ 40 h 69"/>
                  <a:gd name="T68" fmla="*/ 0 w 7"/>
                  <a:gd name="T69" fmla="*/ 40 h 69"/>
                  <a:gd name="T70" fmla="*/ 0 w 7"/>
                  <a:gd name="T71" fmla="*/ 40 h 69"/>
                  <a:gd name="T72" fmla="*/ 0 w 7"/>
                  <a:gd name="T73" fmla="*/ 40 h 69"/>
                  <a:gd name="T74" fmla="*/ 0 w 7"/>
                  <a:gd name="T75" fmla="*/ 39 h 69"/>
                  <a:gd name="T76" fmla="*/ 0 w 7"/>
                  <a:gd name="T77" fmla="*/ 39 h 69"/>
                  <a:gd name="T78" fmla="*/ 0 w 7"/>
                  <a:gd name="T79" fmla="*/ 39 h 69"/>
                  <a:gd name="T80" fmla="*/ 0 w 7"/>
                  <a:gd name="T81" fmla="*/ 38 h 69"/>
                  <a:gd name="T82" fmla="*/ 0 w 7"/>
                  <a:gd name="T83" fmla="*/ 38 h 69"/>
                  <a:gd name="T84" fmla="*/ 0 w 7"/>
                  <a:gd name="T85" fmla="*/ 38 h 69"/>
                  <a:gd name="T86" fmla="*/ 7 w 7"/>
                  <a:gd name="T87" fmla="*/ 0 h 69"/>
                  <a:gd name="T88" fmla="*/ 7 w 7"/>
                  <a:gd name="T89" fmla="*/ 0 h 69"/>
                  <a:gd name="T90" fmla="*/ 7 w 7"/>
                  <a:gd name="T91" fmla="*/ 0 h 69"/>
                  <a:gd name="T92" fmla="*/ 7 w 7"/>
                  <a:gd name="T9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" h="69">
                    <a:moveTo>
                      <a:pt x="7" y="69"/>
                    </a:moveTo>
                    <a:cubicBezTo>
                      <a:pt x="7" y="69"/>
                      <a:pt x="7" y="69"/>
                      <a:pt x="7" y="69"/>
                    </a:cubicBezTo>
                    <a:cubicBezTo>
                      <a:pt x="7" y="69"/>
                      <a:pt x="7" y="69"/>
                      <a:pt x="7" y="69"/>
                    </a:cubicBezTo>
                    <a:moveTo>
                      <a:pt x="7" y="69"/>
                    </a:moveTo>
                    <a:cubicBezTo>
                      <a:pt x="7" y="69"/>
                      <a:pt x="7" y="69"/>
                      <a:pt x="7" y="69"/>
                    </a:cubicBezTo>
                    <a:cubicBezTo>
                      <a:pt x="7" y="69"/>
                      <a:pt x="7" y="69"/>
                      <a:pt x="7" y="69"/>
                    </a:cubicBezTo>
                    <a:moveTo>
                      <a:pt x="7" y="69"/>
                    </a:moveTo>
                    <a:cubicBezTo>
                      <a:pt x="7" y="69"/>
                      <a:pt x="7" y="69"/>
                      <a:pt x="7" y="69"/>
                    </a:cubicBezTo>
                    <a:cubicBezTo>
                      <a:pt x="7" y="69"/>
                      <a:pt x="7" y="69"/>
                      <a:pt x="7" y="69"/>
                    </a:cubicBezTo>
                    <a:moveTo>
                      <a:pt x="7" y="68"/>
                    </a:moveTo>
                    <a:cubicBezTo>
                      <a:pt x="7" y="68"/>
                      <a:pt x="7" y="68"/>
                      <a:pt x="7" y="68"/>
                    </a:cubicBezTo>
                    <a:cubicBezTo>
                      <a:pt x="7" y="68"/>
                      <a:pt x="7" y="68"/>
                      <a:pt x="7" y="68"/>
                    </a:cubicBezTo>
                    <a:moveTo>
                      <a:pt x="6" y="67"/>
                    </a:moveTo>
                    <a:cubicBezTo>
                      <a:pt x="6" y="67"/>
                      <a:pt x="6" y="67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moveTo>
                      <a:pt x="6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moveTo>
                      <a:pt x="6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moveTo>
                      <a:pt x="6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moveTo>
                      <a:pt x="6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moveTo>
                      <a:pt x="5" y="65"/>
                    </a:moveTo>
                    <a:cubicBezTo>
                      <a:pt x="5" y="65"/>
                      <a:pt x="6" y="65"/>
                      <a:pt x="6" y="66"/>
                    </a:cubicBezTo>
                    <a:cubicBezTo>
                      <a:pt x="6" y="65"/>
                      <a:pt x="5" y="65"/>
                      <a:pt x="5" y="65"/>
                    </a:cubicBezTo>
                    <a:moveTo>
                      <a:pt x="5" y="65"/>
                    </a:moveTo>
                    <a:cubicBezTo>
                      <a:pt x="5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moveTo>
                      <a:pt x="5" y="65"/>
                    </a:moveTo>
                    <a:cubicBezTo>
                      <a:pt x="5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moveTo>
                      <a:pt x="5" y="64"/>
                    </a:moveTo>
                    <a:cubicBezTo>
                      <a:pt x="5" y="64"/>
                      <a:pt x="5" y="64"/>
                      <a:pt x="5" y="64"/>
                    </a:cubicBezTo>
                    <a:cubicBezTo>
                      <a:pt x="5" y="64"/>
                      <a:pt x="5" y="64"/>
                      <a:pt x="5" y="64"/>
                    </a:cubicBezTo>
                    <a:moveTo>
                      <a:pt x="5" y="64"/>
                    </a:moveTo>
                    <a:cubicBezTo>
                      <a:pt x="5" y="64"/>
                      <a:pt x="5" y="64"/>
                      <a:pt x="5" y="64"/>
                    </a:cubicBezTo>
                    <a:cubicBezTo>
                      <a:pt x="5" y="64"/>
                      <a:pt x="5" y="64"/>
                      <a:pt x="5" y="64"/>
                    </a:cubicBezTo>
                    <a:moveTo>
                      <a:pt x="5" y="63"/>
                    </a:move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moveTo>
                      <a:pt x="5" y="63"/>
                    </a:move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moveTo>
                      <a:pt x="5" y="63"/>
                    </a:move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moveTo>
                      <a:pt x="5" y="62"/>
                    </a:move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2"/>
                    </a:cubicBezTo>
                    <a:moveTo>
                      <a:pt x="4" y="62"/>
                    </a:moveTo>
                    <a:cubicBezTo>
                      <a:pt x="4" y="62"/>
                      <a:pt x="4" y="62"/>
                      <a:pt x="4" y="62"/>
                    </a:cubicBezTo>
                    <a:cubicBezTo>
                      <a:pt x="4" y="62"/>
                      <a:pt x="4" y="62"/>
                      <a:pt x="4" y="62"/>
                    </a:cubicBezTo>
                    <a:moveTo>
                      <a:pt x="4" y="62"/>
                    </a:moveTo>
                    <a:cubicBezTo>
                      <a:pt x="4" y="62"/>
                      <a:pt x="4" y="62"/>
                      <a:pt x="4" y="62"/>
                    </a:cubicBezTo>
                    <a:cubicBezTo>
                      <a:pt x="4" y="62"/>
                      <a:pt x="4" y="62"/>
                      <a:pt x="4" y="62"/>
                    </a:cubicBezTo>
                    <a:moveTo>
                      <a:pt x="4" y="61"/>
                    </a:moveTo>
                    <a:cubicBezTo>
                      <a:pt x="4" y="61"/>
                      <a:pt x="4" y="61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moveTo>
                      <a:pt x="4" y="60"/>
                    </a:moveTo>
                    <a:cubicBezTo>
                      <a:pt x="4" y="60"/>
                      <a:pt x="4" y="60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moveTo>
                      <a:pt x="4" y="60"/>
                    </a:moveTo>
                    <a:cubicBezTo>
                      <a:pt x="4" y="60"/>
                      <a:pt x="4" y="60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moveTo>
                      <a:pt x="4" y="60"/>
                    </a:moveTo>
                    <a:cubicBezTo>
                      <a:pt x="4" y="60"/>
                      <a:pt x="4" y="60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moveTo>
                      <a:pt x="4" y="60"/>
                    </a:moveTo>
                    <a:cubicBezTo>
                      <a:pt x="4" y="60"/>
                      <a:pt x="4" y="60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moveTo>
                      <a:pt x="4" y="59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4" y="59"/>
                      <a:pt x="4" y="59"/>
                      <a:pt x="4" y="59"/>
                    </a:cubicBezTo>
                    <a:moveTo>
                      <a:pt x="4" y="59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4" y="59"/>
                      <a:pt x="4" y="59"/>
                      <a:pt x="4" y="59"/>
                    </a:cubicBezTo>
                    <a:moveTo>
                      <a:pt x="3" y="5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moveTo>
                      <a:pt x="3" y="57"/>
                    </a:move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moveTo>
                      <a:pt x="3" y="57"/>
                    </a:move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moveTo>
                      <a:pt x="3" y="56"/>
                    </a:moveTo>
                    <a:cubicBezTo>
                      <a:pt x="3" y="56"/>
                      <a:pt x="3" y="57"/>
                      <a:pt x="3" y="57"/>
                    </a:cubicBezTo>
                    <a:cubicBezTo>
                      <a:pt x="3" y="57"/>
                      <a:pt x="3" y="56"/>
                      <a:pt x="3" y="56"/>
                    </a:cubicBezTo>
                    <a:moveTo>
                      <a:pt x="3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moveTo>
                      <a:pt x="3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8"/>
                    </a:moveTo>
                    <a:cubicBezTo>
                      <a:pt x="0" y="38"/>
                      <a:pt x="0" y="39"/>
                      <a:pt x="0" y="39"/>
                    </a:cubicBezTo>
                    <a:cubicBezTo>
                      <a:pt x="0" y="39"/>
                      <a:pt x="0" y="38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7" y="0"/>
                    </a:moveTo>
                    <a:cubicBezTo>
                      <a:pt x="2" y="12"/>
                      <a:pt x="0" y="24"/>
                      <a:pt x="0" y="38"/>
                    </a:cubicBezTo>
                    <a:cubicBezTo>
                      <a:pt x="0" y="24"/>
                      <a:pt x="2" y="12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7" name="Freeform 65">
                <a:extLst>
                  <a:ext uri="{FF2B5EF4-FFF2-40B4-BE49-F238E27FC236}">
                    <a16:creationId xmlns:a16="http://schemas.microsoft.com/office/drawing/2014/main" id="{373B174C-836D-4DAE-94F7-574DD4C98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1363" y="5213741"/>
                <a:ext cx="201613" cy="425450"/>
              </a:xfrm>
              <a:custGeom>
                <a:avLst/>
                <a:gdLst>
                  <a:gd name="T0" fmla="*/ 7 w 82"/>
                  <a:gd name="T1" fmla="*/ 46 h 174"/>
                  <a:gd name="T2" fmla="*/ 7 w 82"/>
                  <a:gd name="T3" fmla="*/ 46 h 174"/>
                  <a:gd name="T4" fmla="*/ 7 w 82"/>
                  <a:gd name="T5" fmla="*/ 46 h 174"/>
                  <a:gd name="T6" fmla="*/ 7 w 82"/>
                  <a:gd name="T7" fmla="*/ 46 h 174"/>
                  <a:gd name="T8" fmla="*/ 0 w 82"/>
                  <a:gd name="T9" fmla="*/ 84 h 174"/>
                  <a:gd name="T10" fmla="*/ 0 w 82"/>
                  <a:gd name="T11" fmla="*/ 84 h 174"/>
                  <a:gd name="T12" fmla="*/ 0 w 82"/>
                  <a:gd name="T13" fmla="*/ 84 h 174"/>
                  <a:gd name="T14" fmla="*/ 0 w 82"/>
                  <a:gd name="T15" fmla="*/ 85 h 174"/>
                  <a:gd name="T16" fmla="*/ 0 w 82"/>
                  <a:gd name="T17" fmla="*/ 85 h 174"/>
                  <a:gd name="T18" fmla="*/ 0 w 82"/>
                  <a:gd name="T19" fmla="*/ 85 h 174"/>
                  <a:gd name="T20" fmla="*/ 0 w 82"/>
                  <a:gd name="T21" fmla="*/ 85 h 174"/>
                  <a:gd name="T22" fmla="*/ 0 w 82"/>
                  <a:gd name="T23" fmla="*/ 86 h 174"/>
                  <a:gd name="T24" fmla="*/ 0 w 82"/>
                  <a:gd name="T25" fmla="*/ 86 h 174"/>
                  <a:gd name="T26" fmla="*/ 0 w 82"/>
                  <a:gd name="T27" fmla="*/ 86 h 174"/>
                  <a:gd name="T28" fmla="*/ 0 w 82"/>
                  <a:gd name="T29" fmla="*/ 86 h 174"/>
                  <a:gd name="T30" fmla="*/ 3 w 82"/>
                  <a:gd name="T31" fmla="*/ 102 h 174"/>
                  <a:gd name="T32" fmla="*/ 3 w 82"/>
                  <a:gd name="T33" fmla="*/ 102 h 174"/>
                  <a:gd name="T34" fmla="*/ 3 w 82"/>
                  <a:gd name="T35" fmla="*/ 103 h 174"/>
                  <a:gd name="T36" fmla="*/ 3 w 82"/>
                  <a:gd name="T37" fmla="*/ 103 h 174"/>
                  <a:gd name="T38" fmla="*/ 3 w 82"/>
                  <a:gd name="T39" fmla="*/ 103 h 174"/>
                  <a:gd name="T40" fmla="*/ 3 w 82"/>
                  <a:gd name="T41" fmla="*/ 105 h 174"/>
                  <a:gd name="T42" fmla="*/ 4 w 82"/>
                  <a:gd name="T43" fmla="*/ 105 h 174"/>
                  <a:gd name="T44" fmla="*/ 4 w 82"/>
                  <a:gd name="T45" fmla="*/ 105 h 174"/>
                  <a:gd name="T46" fmla="*/ 4 w 82"/>
                  <a:gd name="T47" fmla="*/ 106 h 174"/>
                  <a:gd name="T48" fmla="*/ 4 w 82"/>
                  <a:gd name="T49" fmla="*/ 106 h 174"/>
                  <a:gd name="T50" fmla="*/ 4 w 82"/>
                  <a:gd name="T51" fmla="*/ 106 h 174"/>
                  <a:gd name="T52" fmla="*/ 4 w 82"/>
                  <a:gd name="T53" fmla="*/ 106 h 174"/>
                  <a:gd name="T54" fmla="*/ 4 w 82"/>
                  <a:gd name="T55" fmla="*/ 107 h 174"/>
                  <a:gd name="T56" fmla="*/ 4 w 82"/>
                  <a:gd name="T57" fmla="*/ 108 h 174"/>
                  <a:gd name="T58" fmla="*/ 4 w 82"/>
                  <a:gd name="T59" fmla="*/ 108 h 174"/>
                  <a:gd name="T60" fmla="*/ 5 w 82"/>
                  <a:gd name="T61" fmla="*/ 109 h 174"/>
                  <a:gd name="T62" fmla="*/ 5 w 82"/>
                  <a:gd name="T63" fmla="*/ 109 h 174"/>
                  <a:gd name="T64" fmla="*/ 5 w 82"/>
                  <a:gd name="T65" fmla="*/ 109 h 174"/>
                  <a:gd name="T66" fmla="*/ 5 w 82"/>
                  <a:gd name="T67" fmla="*/ 109 h 174"/>
                  <a:gd name="T68" fmla="*/ 5 w 82"/>
                  <a:gd name="T69" fmla="*/ 110 h 174"/>
                  <a:gd name="T70" fmla="*/ 5 w 82"/>
                  <a:gd name="T71" fmla="*/ 110 h 174"/>
                  <a:gd name="T72" fmla="*/ 5 w 82"/>
                  <a:gd name="T73" fmla="*/ 111 h 174"/>
                  <a:gd name="T74" fmla="*/ 5 w 82"/>
                  <a:gd name="T75" fmla="*/ 111 h 174"/>
                  <a:gd name="T76" fmla="*/ 6 w 82"/>
                  <a:gd name="T77" fmla="*/ 112 h 174"/>
                  <a:gd name="T78" fmla="*/ 6 w 82"/>
                  <a:gd name="T79" fmla="*/ 112 h 174"/>
                  <a:gd name="T80" fmla="*/ 6 w 82"/>
                  <a:gd name="T81" fmla="*/ 112 h 174"/>
                  <a:gd name="T82" fmla="*/ 6 w 82"/>
                  <a:gd name="T83" fmla="*/ 112 h 174"/>
                  <a:gd name="T84" fmla="*/ 6 w 82"/>
                  <a:gd name="T85" fmla="*/ 112 h 174"/>
                  <a:gd name="T86" fmla="*/ 6 w 82"/>
                  <a:gd name="T87" fmla="*/ 113 h 174"/>
                  <a:gd name="T88" fmla="*/ 7 w 82"/>
                  <a:gd name="T89" fmla="*/ 114 h 174"/>
                  <a:gd name="T90" fmla="*/ 7 w 82"/>
                  <a:gd name="T91" fmla="*/ 115 h 174"/>
                  <a:gd name="T92" fmla="*/ 7 w 82"/>
                  <a:gd name="T93" fmla="*/ 115 h 174"/>
                  <a:gd name="T94" fmla="*/ 7 w 82"/>
                  <a:gd name="T95" fmla="*/ 115 h 174"/>
                  <a:gd name="T96" fmla="*/ 49 w 82"/>
                  <a:gd name="T97" fmla="*/ 153 h 174"/>
                  <a:gd name="T98" fmla="*/ 16 w 82"/>
                  <a:gd name="T99" fmla="*/ 79 h 174"/>
                  <a:gd name="T100" fmla="*/ 28 w 82"/>
                  <a:gd name="T101" fmla="*/ 25 h 174"/>
                  <a:gd name="T102" fmla="*/ 46 w 82"/>
                  <a:gd name="T10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" h="174">
                    <a:moveTo>
                      <a:pt x="46" y="0"/>
                    </a:moveTo>
                    <a:cubicBezTo>
                      <a:pt x="29" y="11"/>
                      <a:pt x="15" y="27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2" y="58"/>
                      <a:pt x="0" y="70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1" y="92"/>
                      <a:pt x="2" y="97"/>
                      <a:pt x="3" y="102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102"/>
                      <a:pt x="3" y="103"/>
                      <a:pt x="3" y="10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3" y="104"/>
                      <a:pt x="3" y="104"/>
                      <a:pt x="3" y="105"/>
                    </a:cubicBezTo>
                    <a:cubicBezTo>
                      <a:pt x="3" y="105"/>
                      <a:pt x="3" y="105"/>
                      <a:pt x="3" y="105"/>
                    </a:cubicBezTo>
                    <a:cubicBezTo>
                      <a:pt x="3" y="105"/>
                      <a:pt x="3" y="105"/>
                      <a:pt x="4" y="105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4" y="105"/>
                      <a:pt x="4" y="105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7"/>
                      <a:pt x="4" y="108"/>
                      <a:pt x="4" y="108"/>
                    </a:cubicBezTo>
                    <a:cubicBezTo>
                      <a:pt x="4" y="108"/>
                      <a:pt x="4" y="108"/>
                      <a:pt x="4" y="108"/>
                    </a:cubicBezTo>
                    <a:cubicBezTo>
                      <a:pt x="4" y="108"/>
                      <a:pt x="4" y="108"/>
                      <a:pt x="4" y="108"/>
                    </a:cubicBezTo>
                    <a:cubicBezTo>
                      <a:pt x="4" y="108"/>
                      <a:pt x="4" y="108"/>
                      <a:pt x="4" y="108"/>
                    </a:cubicBezTo>
                    <a:cubicBezTo>
                      <a:pt x="4" y="108"/>
                      <a:pt x="4" y="108"/>
                      <a:pt x="5" y="108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1"/>
                      <a:pt x="5" y="111"/>
                    </a:cubicBezTo>
                    <a:cubicBezTo>
                      <a:pt x="5" y="111"/>
                      <a:pt x="5" y="111"/>
                      <a:pt x="5" y="111"/>
                    </a:cubicBezTo>
                    <a:cubicBezTo>
                      <a:pt x="5" y="111"/>
                      <a:pt x="5" y="111"/>
                      <a:pt x="5" y="111"/>
                    </a:cubicBezTo>
                    <a:cubicBezTo>
                      <a:pt x="5" y="111"/>
                      <a:pt x="5" y="111"/>
                      <a:pt x="5" y="111"/>
                    </a:cubicBezTo>
                    <a:cubicBezTo>
                      <a:pt x="5" y="111"/>
                      <a:pt x="5" y="111"/>
                      <a:pt x="5" y="111"/>
                    </a:cubicBezTo>
                    <a:cubicBezTo>
                      <a:pt x="5" y="111"/>
                      <a:pt x="6" y="111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3"/>
                      <a:pt x="6" y="113"/>
                      <a:pt x="6" y="113"/>
                    </a:cubicBezTo>
                    <a:cubicBezTo>
                      <a:pt x="6" y="113"/>
                      <a:pt x="6" y="113"/>
                      <a:pt x="6" y="113"/>
                    </a:cubicBezTo>
                    <a:cubicBezTo>
                      <a:pt x="6" y="113"/>
                      <a:pt x="6" y="114"/>
                      <a:pt x="7" y="114"/>
                    </a:cubicBezTo>
                    <a:cubicBezTo>
                      <a:pt x="7" y="114"/>
                      <a:pt x="7" y="114"/>
                      <a:pt x="7" y="114"/>
                    </a:cubicBezTo>
                    <a:cubicBezTo>
                      <a:pt x="7" y="114"/>
                      <a:pt x="7" y="115"/>
                      <a:pt x="7" y="11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19" y="146"/>
                      <a:pt x="48" y="169"/>
                      <a:pt x="82" y="174"/>
                    </a:cubicBezTo>
                    <a:cubicBezTo>
                      <a:pt x="70" y="169"/>
                      <a:pt x="59" y="162"/>
                      <a:pt x="49" y="153"/>
                    </a:cubicBezTo>
                    <a:cubicBezTo>
                      <a:pt x="36" y="140"/>
                      <a:pt x="26" y="125"/>
                      <a:pt x="21" y="107"/>
                    </a:cubicBezTo>
                    <a:cubicBezTo>
                      <a:pt x="19" y="98"/>
                      <a:pt x="17" y="89"/>
                      <a:pt x="16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5" y="59"/>
                      <a:pt x="19" y="41"/>
                      <a:pt x="28" y="25"/>
                    </a:cubicBezTo>
                    <a:cubicBezTo>
                      <a:pt x="34" y="17"/>
                      <a:pt x="39" y="10"/>
                      <a:pt x="44" y="3"/>
                    </a:cubicBezTo>
                    <a:cubicBezTo>
                      <a:pt x="45" y="2"/>
                      <a:pt x="46" y="1"/>
                      <a:pt x="46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8" name="Rectangle 66">
                <a:extLst>
                  <a:ext uri="{FF2B5EF4-FFF2-40B4-BE49-F238E27FC236}">
                    <a16:creationId xmlns:a16="http://schemas.microsoft.com/office/drawing/2014/main" id="{FABFFBDC-378D-49DE-BDDA-B6208CD64F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1700" y="5308991"/>
                <a:ext cx="138113" cy="196850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9" name="Rectangle 67">
                <a:extLst>
                  <a:ext uri="{FF2B5EF4-FFF2-40B4-BE49-F238E27FC236}">
                    <a16:creationId xmlns:a16="http://schemas.microsoft.com/office/drawing/2014/main" id="{D6DE7919-8D53-4009-BC40-684C0A7D9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1533" y="5220094"/>
                <a:ext cx="310892" cy="373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788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50</a:t>
                </a:r>
                <a:endParaRPr lang="en-US" altLang="en-US" sz="75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25775B2-A6CE-47AF-BC0D-96B04DC05CF4}"/>
                </a:ext>
              </a:extLst>
            </p:cNvPr>
            <p:cNvGrpSpPr/>
            <p:nvPr/>
          </p:nvGrpSpPr>
          <p:grpSpPr>
            <a:xfrm>
              <a:off x="7112792" y="5613999"/>
              <a:ext cx="426244" cy="425054"/>
              <a:chOff x="2498725" y="5334391"/>
              <a:chExt cx="568325" cy="566738"/>
            </a:xfrm>
          </p:grpSpPr>
          <p:sp>
            <p:nvSpPr>
              <p:cNvPr id="98" name="Freeform 88">
                <a:extLst>
                  <a:ext uri="{FF2B5EF4-FFF2-40B4-BE49-F238E27FC236}">
                    <a16:creationId xmlns:a16="http://schemas.microsoft.com/office/drawing/2014/main" id="{DBE5DBF0-2C6D-4ABC-A4E0-E8BD4B735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725" y="5334391"/>
                <a:ext cx="568325" cy="566738"/>
              </a:xfrm>
              <a:custGeom>
                <a:avLst/>
                <a:gdLst>
                  <a:gd name="T0" fmla="*/ 116 w 232"/>
                  <a:gd name="T1" fmla="*/ 232 h 232"/>
                  <a:gd name="T2" fmla="*/ 232 w 232"/>
                  <a:gd name="T3" fmla="*/ 116 h 232"/>
                  <a:gd name="T4" fmla="*/ 116 w 232"/>
                  <a:gd name="T5" fmla="*/ 0 h 232"/>
                  <a:gd name="T6" fmla="*/ 0 w 232"/>
                  <a:gd name="T7" fmla="*/ 116 h 232"/>
                  <a:gd name="T8" fmla="*/ 116 w 232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32">
                    <a:moveTo>
                      <a:pt x="116" y="232"/>
                    </a:move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ubicBezTo>
                      <a:pt x="52" y="0"/>
                      <a:pt x="0" y="53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9" name="Oval 89">
                <a:extLst>
                  <a:ext uri="{FF2B5EF4-FFF2-40B4-BE49-F238E27FC236}">
                    <a16:creationId xmlns:a16="http://schemas.microsoft.com/office/drawing/2014/main" id="{0E2E8205-5588-45CE-82C5-9229934C7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75" y="5389953"/>
                <a:ext cx="457200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0" name="Freeform 90">
                <a:extLst>
                  <a:ext uri="{FF2B5EF4-FFF2-40B4-BE49-F238E27FC236}">
                    <a16:creationId xmlns:a16="http://schemas.microsoft.com/office/drawing/2014/main" id="{0B58BCCC-1FC8-42A3-A54C-838D3DB3E6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55875" y="5548703"/>
                <a:ext cx="9525" cy="127000"/>
              </a:xfrm>
              <a:custGeom>
                <a:avLst/>
                <a:gdLst>
                  <a:gd name="T0" fmla="*/ 3 w 4"/>
                  <a:gd name="T1" fmla="*/ 52 h 52"/>
                  <a:gd name="T2" fmla="*/ 3 w 4"/>
                  <a:gd name="T3" fmla="*/ 52 h 52"/>
                  <a:gd name="T4" fmla="*/ 3 w 4"/>
                  <a:gd name="T5" fmla="*/ 52 h 52"/>
                  <a:gd name="T6" fmla="*/ 3 w 4"/>
                  <a:gd name="T7" fmla="*/ 51 h 52"/>
                  <a:gd name="T8" fmla="*/ 2 w 4"/>
                  <a:gd name="T9" fmla="*/ 51 h 52"/>
                  <a:gd name="T10" fmla="*/ 2 w 4"/>
                  <a:gd name="T11" fmla="*/ 51 h 52"/>
                  <a:gd name="T12" fmla="*/ 2 w 4"/>
                  <a:gd name="T13" fmla="*/ 51 h 52"/>
                  <a:gd name="T14" fmla="*/ 2 w 4"/>
                  <a:gd name="T15" fmla="*/ 50 h 52"/>
                  <a:gd name="T16" fmla="*/ 2 w 4"/>
                  <a:gd name="T17" fmla="*/ 50 h 52"/>
                  <a:gd name="T18" fmla="*/ 2 w 4"/>
                  <a:gd name="T19" fmla="*/ 50 h 52"/>
                  <a:gd name="T20" fmla="*/ 2 w 4"/>
                  <a:gd name="T21" fmla="*/ 49 h 52"/>
                  <a:gd name="T22" fmla="*/ 2 w 4"/>
                  <a:gd name="T23" fmla="*/ 49 h 52"/>
                  <a:gd name="T24" fmla="*/ 2 w 4"/>
                  <a:gd name="T25" fmla="*/ 49 h 52"/>
                  <a:gd name="T26" fmla="*/ 2 w 4"/>
                  <a:gd name="T27" fmla="*/ 49 h 52"/>
                  <a:gd name="T28" fmla="*/ 2 w 4"/>
                  <a:gd name="T29" fmla="*/ 49 h 52"/>
                  <a:gd name="T30" fmla="*/ 2 w 4"/>
                  <a:gd name="T31" fmla="*/ 49 h 52"/>
                  <a:gd name="T32" fmla="*/ 2 w 4"/>
                  <a:gd name="T33" fmla="*/ 48 h 52"/>
                  <a:gd name="T34" fmla="*/ 2 w 4"/>
                  <a:gd name="T35" fmla="*/ 48 h 52"/>
                  <a:gd name="T36" fmla="*/ 2 w 4"/>
                  <a:gd name="T37" fmla="*/ 48 h 52"/>
                  <a:gd name="T38" fmla="*/ 0 w 4"/>
                  <a:gd name="T39" fmla="*/ 35 h 52"/>
                  <a:gd name="T40" fmla="*/ 0 w 4"/>
                  <a:gd name="T41" fmla="*/ 35 h 52"/>
                  <a:gd name="T42" fmla="*/ 0 w 4"/>
                  <a:gd name="T43" fmla="*/ 35 h 52"/>
                  <a:gd name="T44" fmla="*/ 0 w 4"/>
                  <a:gd name="T45" fmla="*/ 33 h 52"/>
                  <a:gd name="T46" fmla="*/ 0 w 4"/>
                  <a:gd name="T47" fmla="*/ 33 h 52"/>
                  <a:gd name="T48" fmla="*/ 0 w 4"/>
                  <a:gd name="T49" fmla="*/ 33 h 52"/>
                  <a:gd name="T50" fmla="*/ 0 w 4"/>
                  <a:gd name="T51" fmla="*/ 32 h 52"/>
                  <a:gd name="T52" fmla="*/ 0 w 4"/>
                  <a:gd name="T53" fmla="*/ 32 h 52"/>
                  <a:gd name="T54" fmla="*/ 0 w 4"/>
                  <a:gd name="T55" fmla="*/ 32 h 52"/>
                  <a:gd name="T56" fmla="*/ 0 w 4"/>
                  <a:gd name="T57" fmla="*/ 32 h 52"/>
                  <a:gd name="T58" fmla="*/ 0 w 4"/>
                  <a:gd name="T59" fmla="*/ 32 h 52"/>
                  <a:gd name="T60" fmla="*/ 0 w 4"/>
                  <a:gd name="T61" fmla="*/ 32 h 52"/>
                  <a:gd name="T62" fmla="*/ 0 w 4"/>
                  <a:gd name="T63" fmla="*/ 31 h 52"/>
                  <a:gd name="T64" fmla="*/ 0 w 4"/>
                  <a:gd name="T65" fmla="*/ 31 h 52"/>
                  <a:gd name="T66" fmla="*/ 0 w 4"/>
                  <a:gd name="T67" fmla="*/ 30 h 52"/>
                  <a:gd name="T68" fmla="*/ 0 w 4"/>
                  <a:gd name="T69" fmla="*/ 30 h 52"/>
                  <a:gd name="T70" fmla="*/ 0 w 4"/>
                  <a:gd name="T71" fmla="*/ 30 h 52"/>
                  <a:gd name="T72" fmla="*/ 0 w 4"/>
                  <a:gd name="T73" fmla="*/ 30 h 52"/>
                  <a:gd name="T74" fmla="*/ 0 w 4"/>
                  <a:gd name="T75" fmla="*/ 29 h 52"/>
                  <a:gd name="T76" fmla="*/ 0 w 4"/>
                  <a:gd name="T77" fmla="*/ 29 h 52"/>
                  <a:gd name="T78" fmla="*/ 0 w 4"/>
                  <a:gd name="T79" fmla="*/ 29 h 52"/>
                  <a:gd name="T80" fmla="*/ 0 w 4"/>
                  <a:gd name="T81" fmla="*/ 29 h 52"/>
                  <a:gd name="T82" fmla="*/ 0 w 4"/>
                  <a:gd name="T83" fmla="*/ 29 h 52"/>
                  <a:gd name="T84" fmla="*/ 0 w 4"/>
                  <a:gd name="T85" fmla="*/ 29 h 52"/>
                  <a:gd name="T86" fmla="*/ 0 w 4"/>
                  <a:gd name="T87" fmla="*/ 28 h 52"/>
                  <a:gd name="T88" fmla="*/ 0 w 4"/>
                  <a:gd name="T89" fmla="*/ 28 h 52"/>
                  <a:gd name="T90" fmla="*/ 4 w 4"/>
                  <a:gd name="T91" fmla="*/ 1 h 52"/>
                  <a:gd name="T92" fmla="*/ 4 w 4"/>
                  <a:gd name="T93" fmla="*/ 1 h 52"/>
                  <a:gd name="T94" fmla="*/ 4 w 4"/>
                  <a:gd name="T95" fmla="*/ 1 h 52"/>
                  <a:gd name="T96" fmla="*/ 4 w 4"/>
                  <a:gd name="T97" fmla="*/ 1 h 52"/>
                  <a:gd name="T98" fmla="*/ 4 w 4"/>
                  <a:gd name="T99" fmla="*/ 1 h 52"/>
                  <a:gd name="T100" fmla="*/ 4 w 4"/>
                  <a:gd name="T101" fmla="*/ 1 h 52"/>
                  <a:gd name="T102" fmla="*/ 4 w 4"/>
                  <a:gd name="T103" fmla="*/ 0 h 52"/>
                  <a:gd name="T104" fmla="*/ 4 w 4"/>
                  <a:gd name="T105" fmla="*/ 0 h 52"/>
                  <a:gd name="T106" fmla="*/ 4 w 4"/>
                  <a:gd name="T107" fmla="*/ 0 h 52"/>
                  <a:gd name="T108" fmla="*/ 4 w 4"/>
                  <a:gd name="T109" fmla="*/ 0 h 52"/>
                  <a:gd name="T110" fmla="*/ 4 w 4"/>
                  <a:gd name="T11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" h="52">
                    <a:moveTo>
                      <a:pt x="3" y="52"/>
                    </a:moveTo>
                    <a:cubicBezTo>
                      <a:pt x="3" y="52"/>
                      <a:pt x="3" y="52"/>
                      <a:pt x="3" y="52"/>
                    </a:cubicBezTo>
                    <a:cubicBezTo>
                      <a:pt x="3" y="52"/>
                      <a:pt x="3" y="52"/>
                      <a:pt x="3" y="52"/>
                    </a:cubicBezTo>
                    <a:moveTo>
                      <a:pt x="3" y="52"/>
                    </a:moveTo>
                    <a:cubicBezTo>
                      <a:pt x="3" y="52"/>
                      <a:pt x="3" y="52"/>
                      <a:pt x="3" y="52"/>
                    </a:cubicBezTo>
                    <a:cubicBezTo>
                      <a:pt x="3" y="52"/>
                      <a:pt x="3" y="52"/>
                      <a:pt x="3" y="52"/>
                    </a:cubicBezTo>
                    <a:moveTo>
                      <a:pt x="3" y="51"/>
                    </a:move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moveTo>
                      <a:pt x="2" y="51"/>
                    </a:move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moveTo>
                      <a:pt x="2" y="51"/>
                    </a:move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moveTo>
                      <a:pt x="2" y="50"/>
                    </a:moveTo>
                    <a:cubicBezTo>
                      <a:pt x="2" y="50"/>
                      <a:pt x="2" y="51"/>
                      <a:pt x="2" y="51"/>
                    </a:cubicBezTo>
                    <a:cubicBezTo>
                      <a:pt x="2" y="51"/>
                      <a:pt x="2" y="50"/>
                      <a:pt x="2" y="50"/>
                    </a:cubicBezTo>
                    <a:moveTo>
                      <a:pt x="2" y="50"/>
                    </a:move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moveTo>
                      <a:pt x="2" y="49"/>
                    </a:move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8"/>
                    </a:moveTo>
                    <a:cubicBezTo>
                      <a:pt x="2" y="48"/>
                      <a:pt x="2" y="49"/>
                      <a:pt x="2" y="49"/>
                    </a:cubicBezTo>
                    <a:cubicBezTo>
                      <a:pt x="2" y="49"/>
                      <a:pt x="2" y="48"/>
                      <a:pt x="2" y="48"/>
                    </a:cubicBezTo>
                    <a:moveTo>
                      <a:pt x="2" y="48"/>
                    </a:move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moveTo>
                      <a:pt x="0" y="35"/>
                    </a:moveTo>
                    <a:cubicBezTo>
                      <a:pt x="0" y="40"/>
                      <a:pt x="1" y="44"/>
                      <a:pt x="2" y="48"/>
                    </a:cubicBezTo>
                    <a:cubicBezTo>
                      <a:pt x="1" y="44"/>
                      <a:pt x="0" y="40"/>
                      <a:pt x="0" y="35"/>
                    </a:cubicBezTo>
                    <a:moveTo>
                      <a:pt x="0" y="33"/>
                    </a:moveTo>
                    <a:cubicBezTo>
                      <a:pt x="0" y="34"/>
                      <a:pt x="0" y="35"/>
                      <a:pt x="0" y="35"/>
                    </a:cubicBezTo>
                    <a:cubicBezTo>
                      <a:pt x="0" y="35"/>
                      <a:pt x="0" y="34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2"/>
                    </a:moveTo>
                    <a:cubicBezTo>
                      <a:pt x="0" y="32"/>
                      <a:pt x="0" y="33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29"/>
                    </a:move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8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4" y="1"/>
                    </a:moveTo>
                    <a:cubicBezTo>
                      <a:pt x="1" y="10"/>
                      <a:pt x="0" y="19"/>
                      <a:pt x="0" y="28"/>
                    </a:cubicBezTo>
                    <a:cubicBezTo>
                      <a:pt x="0" y="19"/>
                      <a:pt x="1" y="10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1" name="Freeform 91">
                <a:extLst>
                  <a:ext uri="{FF2B5EF4-FFF2-40B4-BE49-F238E27FC236}">
                    <a16:creationId xmlns:a16="http://schemas.microsoft.com/office/drawing/2014/main" id="{62B6D1B7-D503-4CE7-BE2D-B90B6DE1A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875" y="5416941"/>
                <a:ext cx="190500" cy="428625"/>
              </a:xfrm>
              <a:custGeom>
                <a:avLst/>
                <a:gdLst>
                  <a:gd name="T0" fmla="*/ 4 w 78"/>
                  <a:gd name="T1" fmla="*/ 54 h 175"/>
                  <a:gd name="T2" fmla="*/ 4 w 78"/>
                  <a:gd name="T3" fmla="*/ 54 h 175"/>
                  <a:gd name="T4" fmla="*/ 4 w 78"/>
                  <a:gd name="T5" fmla="*/ 54 h 175"/>
                  <a:gd name="T6" fmla="*/ 4 w 78"/>
                  <a:gd name="T7" fmla="*/ 55 h 175"/>
                  <a:gd name="T8" fmla="*/ 4 w 78"/>
                  <a:gd name="T9" fmla="*/ 55 h 175"/>
                  <a:gd name="T10" fmla="*/ 4 w 78"/>
                  <a:gd name="T11" fmla="*/ 55 h 175"/>
                  <a:gd name="T12" fmla="*/ 4 w 78"/>
                  <a:gd name="T13" fmla="*/ 55 h 175"/>
                  <a:gd name="T14" fmla="*/ 0 w 78"/>
                  <a:gd name="T15" fmla="*/ 82 h 175"/>
                  <a:gd name="T16" fmla="*/ 0 w 78"/>
                  <a:gd name="T17" fmla="*/ 82 h 175"/>
                  <a:gd name="T18" fmla="*/ 0 w 78"/>
                  <a:gd name="T19" fmla="*/ 83 h 175"/>
                  <a:gd name="T20" fmla="*/ 0 w 78"/>
                  <a:gd name="T21" fmla="*/ 83 h 175"/>
                  <a:gd name="T22" fmla="*/ 0 w 78"/>
                  <a:gd name="T23" fmla="*/ 83 h 175"/>
                  <a:gd name="T24" fmla="*/ 0 w 78"/>
                  <a:gd name="T25" fmla="*/ 84 h 175"/>
                  <a:gd name="T26" fmla="*/ 0 w 78"/>
                  <a:gd name="T27" fmla="*/ 84 h 175"/>
                  <a:gd name="T28" fmla="*/ 0 w 78"/>
                  <a:gd name="T29" fmla="*/ 84 h 175"/>
                  <a:gd name="T30" fmla="*/ 0 w 78"/>
                  <a:gd name="T31" fmla="*/ 85 h 175"/>
                  <a:gd name="T32" fmla="*/ 0 w 78"/>
                  <a:gd name="T33" fmla="*/ 85 h 175"/>
                  <a:gd name="T34" fmla="*/ 0 w 78"/>
                  <a:gd name="T35" fmla="*/ 86 h 175"/>
                  <a:gd name="T36" fmla="*/ 0 w 78"/>
                  <a:gd name="T37" fmla="*/ 86 h 175"/>
                  <a:gd name="T38" fmla="*/ 0 w 78"/>
                  <a:gd name="T39" fmla="*/ 86 h 175"/>
                  <a:gd name="T40" fmla="*/ 0 w 78"/>
                  <a:gd name="T41" fmla="*/ 87 h 175"/>
                  <a:gd name="T42" fmla="*/ 0 w 78"/>
                  <a:gd name="T43" fmla="*/ 87 h 175"/>
                  <a:gd name="T44" fmla="*/ 0 w 78"/>
                  <a:gd name="T45" fmla="*/ 87 h 175"/>
                  <a:gd name="T46" fmla="*/ 0 w 78"/>
                  <a:gd name="T47" fmla="*/ 89 h 175"/>
                  <a:gd name="T48" fmla="*/ 2 w 78"/>
                  <a:gd name="T49" fmla="*/ 102 h 175"/>
                  <a:gd name="T50" fmla="*/ 2 w 78"/>
                  <a:gd name="T51" fmla="*/ 102 h 175"/>
                  <a:gd name="T52" fmla="*/ 2 w 78"/>
                  <a:gd name="T53" fmla="*/ 103 h 175"/>
                  <a:gd name="T54" fmla="*/ 2 w 78"/>
                  <a:gd name="T55" fmla="*/ 103 h 175"/>
                  <a:gd name="T56" fmla="*/ 2 w 78"/>
                  <a:gd name="T57" fmla="*/ 103 h 175"/>
                  <a:gd name="T58" fmla="*/ 2 w 78"/>
                  <a:gd name="T59" fmla="*/ 103 h 175"/>
                  <a:gd name="T60" fmla="*/ 2 w 78"/>
                  <a:gd name="T61" fmla="*/ 104 h 175"/>
                  <a:gd name="T62" fmla="*/ 2 w 78"/>
                  <a:gd name="T63" fmla="*/ 104 h 175"/>
                  <a:gd name="T64" fmla="*/ 2 w 78"/>
                  <a:gd name="T65" fmla="*/ 105 h 175"/>
                  <a:gd name="T66" fmla="*/ 2 w 78"/>
                  <a:gd name="T67" fmla="*/ 105 h 175"/>
                  <a:gd name="T68" fmla="*/ 3 w 78"/>
                  <a:gd name="T69" fmla="*/ 105 h 175"/>
                  <a:gd name="T70" fmla="*/ 3 w 78"/>
                  <a:gd name="T71" fmla="*/ 106 h 175"/>
                  <a:gd name="T72" fmla="*/ 3 w 78"/>
                  <a:gd name="T73" fmla="*/ 106 h 175"/>
                  <a:gd name="T74" fmla="*/ 78 w 78"/>
                  <a:gd name="T75" fmla="*/ 175 h 175"/>
                  <a:gd name="T76" fmla="*/ 19 w 78"/>
                  <a:gd name="T77" fmla="*/ 106 h 175"/>
                  <a:gd name="T78" fmla="*/ 15 w 78"/>
                  <a:gd name="T79" fmla="*/ 77 h 175"/>
                  <a:gd name="T80" fmla="*/ 46 w 78"/>
                  <a:gd name="T81" fmla="*/ 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175">
                    <a:moveTo>
                      <a:pt x="49" y="0"/>
                    </a:moveTo>
                    <a:cubicBezTo>
                      <a:pt x="28" y="12"/>
                      <a:pt x="12" y="3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1" y="64"/>
                      <a:pt x="0" y="73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4"/>
                      <a:pt x="1" y="98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3" y="105"/>
                      <a:pt x="3" y="105"/>
                    </a:cubicBezTo>
                    <a:cubicBezTo>
                      <a:pt x="3" y="105"/>
                      <a:pt x="3" y="105"/>
                      <a:pt x="3" y="105"/>
                    </a:cubicBezTo>
                    <a:cubicBezTo>
                      <a:pt x="3" y="105"/>
                      <a:pt x="3" y="105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12" y="141"/>
                      <a:pt x="42" y="169"/>
                      <a:pt x="78" y="175"/>
                    </a:cubicBezTo>
                    <a:cubicBezTo>
                      <a:pt x="66" y="169"/>
                      <a:pt x="56" y="162"/>
                      <a:pt x="46" y="153"/>
                    </a:cubicBezTo>
                    <a:cubicBezTo>
                      <a:pt x="33" y="140"/>
                      <a:pt x="24" y="124"/>
                      <a:pt x="19" y="106"/>
                    </a:cubicBezTo>
                    <a:cubicBezTo>
                      <a:pt x="18" y="97"/>
                      <a:pt x="17" y="88"/>
                      <a:pt x="15" y="78"/>
                    </a:cubicBezTo>
                    <a:cubicBezTo>
                      <a:pt x="15" y="78"/>
                      <a:pt x="15" y="78"/>
                      <a:pt x="15" y="77"/>
                    </a:cubicBezTo>
                    <a:cubicBezTo>
                      <a:pt x="15" y="58"/>
                      <a:pt x="20" y="40"/>
                      <a:pt x="30" y="24"/>
                    </a:cubicBezTo>
                    <a:cubicBezTo>
                      <a:pt x="35" y="17"/>
                      <a:pt x="41" y="10"/>
                      <a:pt x="46" y="3"/>
                    </a:cubicBezTo>
                    <a:cubicBezTo>
                      <a:pt x="47" y="2"/>
                      <a:pt x="48" y="1"/>
                      <a:pt x="49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2" name="Rectangle 92">
                <a:extLst>
                  <a:ext uri="{FF2B5EF4-FFF2-40B4-BE49-F238E27FC236}">
                    <a16:creationId xmlns:a16="http://schemas.microsoft.com/office/drawing/2014/main" id="{68557CCD-FB4F-477C-BE04-DDA7613A2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4625" y="5480441"/>
                <a:ext cx="139700" cy="19367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3" name="Rectangle 93">
                <a:extLst>
                  <a:ext uri="{FF2B5EF4-FFF2-40B4-BE49-F238E27FC236}">
                    <a16:creationId xmlns:a16="http://schemas.microsoft.com/office/drawing/2014/main" id="{8709C593-4643-4600-97A1-1951CE760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2552" y="5421702"/>
                <a:ext cx="310893" cy="373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788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60</a:t>
                </a:r>
                <a:endParaRPr lang="en-US" altLang="en-US" sz="1013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DCD9903-13CB-4408-AB0D-C811E5649F7B}"/>
                </a:ext>
              </a:extLst>
            </p:cNvPr>
            <p:cNvGrpSpPr/>
            <p:nvPr/>
          </p:nvGrpSpPr>
          <p:grpSpPr>
            <a:xfrm>
              <a:off x="6517478" y="3558981"/>
              <a:ext cx="428625" cy="429816"/>
              <a:chOff x="1704975" y="2594366"/>
              <a:chExt cx="571500" cy="573088"/>
            </a:xfrm>
          </p:grpSpPr>
          <p:sp>
            <p:nvSpPr>
              <p:cNvPr id="92" name="Freeform 68">
                <a:extLst>
                  <a:ext uri="{FF2B5EF4-FFF2-40B4-BE49-F238E27FC236}">
                    <a16:creationId xmlns:a16="http://schemas.microsoft.com/office/drawing/2014/main" id="{EC412E85-5E1E-4F46-A256-E2FA10804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975" y="2594366"/>
                <a:ext cx="571500" cy="573088"/>
              </a:xfrm>
              <a:custGeom>
                <a:avLst/>
                <a:gdLst>
                  <a:gd name="T0" fmla="*/ 116 w 234"/>
                  <a:gd name="T1" fmla="*/ 1 h 234"/>
                  <a:gd name="T2" fmla="*/ 233 w 234"/>
                  <a:gd name="T3" fmla="*/ 115 h 234"/>
                  <a:gd name="T4" fmla="*/ 119 w 234"/>
                  <a:gd name="T5" fmla="*/ 233 h 234"/>
                  <a:gd name="T6" fmla="*/ 1 w 234"/>
                  <a:gd name="T7" fmla="*/ 118 h 234"/>
                  <a:gd name="T8" fmla="*/ 116 w 234"/>
                  <a:gd name="T9" fmla="*/ 1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34">
                    <a:moveTo>
                      <a:pt x="116" y="1"/>
                    </a:moveTo>
                    <a:cubicBezTo>
                      <a:pt x="179" y="0"/>
                      <a:pt x="232" y="51"/>
                      <a:pt x="233" y="115"/>
                    </a:cubicBezTo>
                    <a:cubicBezTo>
                      <a:pt x="234" y="179"/>
                      <a:pt x="183" y="232"/>
                      <a:pt x="119" y="233"/>
                    </a:cubicBezTo>
                    <a:cubicBezTo>
                      <a:pt x="55" y="234"/>
                      <a:pt x="2" y="182"/>
                      <a:pt x="1" y="118"/>
                    </a:cubicBezTo>
                    <a:cubicBezTo>
                      <a:pt x="0" y="54"/>
                      <a:pt x="52" y="1"/>
                      <a:pt x="116" y="1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3" name="Freeform 69">
                <a:extLst>
                  <a:ext uri="{FF2B5EF4-FFF2-40B4-BE49-F238E27FC236}">
                    <a16:creationId xmlns:a16="http://schemas.microsoft.com/office/drawing/2014/main" id="{1A5D01C2-9CD8-4452-93F0-66458423D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0538" y="2648341"/>
                <a:ext cx="461963" cy="461963"/>
              </a:xfrm>
              <a:custGeom>
                <a:avLst/>
                <a:gdLst>
                  <a:gd name="T0" fmla="*/ 93 w 189"/>
                  <a:gd name="T1" fmla="*/ 1 h 189"/>
                  <a:gd name="T2" fmla="*/ 188 w 189"/>
                  <a:gd name="T3" fmla="*/ 93 h 189"/>
                  <a:gd name="T4" fmla="*/ 96 w 189"/>
                  <a:gd name="T5" fmla="*/ 188 h 189"/>
                  <a:gd name="T6" fmla="*/ 1 w 189"/>
                  <a:gd name="T7" fmla="*/ 96 h 189"/>
                  <a:gd name="T8" fmla="*/ 93 w 189"/>
                  <a:gd name="T9" fmla="*/ 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189">
                    <a:moveTo>
                      <a:pt x="93" y="1"/>
                    </a:moveTo>
                    <a:cubicBezTo>
                      <a:pt x="144" y="0"/>
                      <a:pt x="187" y="42"/>
                      <a:pt x="188" y="93"/>
                    </a:cubicBezTo>
                    <a:cubicBezTo>
                      <a:pt x="189" y="145"/>
                      <a:pt x="147" y="187"/>
                      <a:pt x="96" y="188"/>
                    </a:cubicBezTo>
                    <a:cubicBezTo>
                      <a:pt x="44" y="189"/>
                      <a:pt x="2" y="147"/>
                      <a:pt x="1" y="96"/>
                    </a:cubicBezTo>
                    <a:cubicBezTo>
                      <a:pt x="0" y="44"/>
                      <a:pt x="41" y="2"/>
                      <a:pt x="93" y="1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4" name="Freeform 70">
                <a:extLst>
                  <a:ext uri="{FF2B5EF4-FFF2-40B4-BE49-F238E27FC236}">
                    <a16:creationId xmlns:a16="http://schemas.microsoft.com/office/drawing/2014/main" id="{1D9AE294-E5FB-45FF-BC98-65D43D77AF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3713" y="2859478"/>
                <a:ext cx="1588" cy="55563"/>
              </a:xfrm>
              <a:custGeom>
                <a:avLst/>
                <a:gdLst>
                  <a:gd name="T0" fmla="*/ 1 w 1"/>
                  <a:gd name="T1" fmla="*/ 23 h 23"/>
                  <a:gd name="T2" fmla="*/ 1 w 1"/>
                  <a:gd name="T3" fmla="*/ 22 h 23"/>
                  <a:gd name="T4" fmla="*/ 1 w 1"/>
                  <a:gd name="T5" fmla="*/ 22 h 23"/>
                  <a:gd name="T6" fmla="*/ 1 w 1"/>
                  <a:gd name="T7" fmla="*/ 21 h 23"/>
                  <a:gd name="T8" fmla="*/ 1 w 1"/>
                  <a:gd name="T9" fmla="*/ 20 h 23"/>
                  <a:gd name="T10" fmla="*/ 1 w 1"/>
                  <a:gd name="T11" fmla="*/ 20 h 23"/>
                  <a:gd name="T12" fmla="*/ 0 w 1"/>
                  <a:gd name="T13" fmla="*/ 20 h 23"/>
                  <a:gd name="T14" fmla="*/ 0 w 1"/>
                  <a:gd name="T15" fmla="*/ 19 h 23"/>
                  <a:gd name="T16" fmla="*/ 0 w 1"/>
                  <a:gd name="T17" fmla="*/ 19 h 23"/>
                  <a:gd name="T18" fmla="*/ 0 w 1"/>
                  <a:gd name="T19" fmla="*/ 18 h 23"/>
                  <a:gd name="T20" fmla="*/ 0 w 1"/>
                  <a:gd name="T21" fmla="*/ 18 h 23"/>
                  <a:gd name="T22" fmla="*/ 0 w 1"/>
                  <a:gd name="T23" fmla="*/ 18 h 23"/>
                  <a:gd name="T24" fmla="*/ 0 w 1"/>
                  <a:gd name="T25" fmla="*/ 17 h 23"/>
                  <a:gd name="T26" fmla="*/ 0 w 1"/>
                  <a:gd name="T27" fmla="*/ 17 h 23"/>
                  <a:gd name="T28" fmla="*/ 0 w 1"/>
                  <a:gd name="T29" fmla="*/ 17 h 23"/>
                  <a:gd name="T30" fmla="*/ 0 w 1"/>
                  <a:gd name="T31" fmla="*/ 16 h 23"/>
                  <a:gd name="T32" fmla="*/ 0 w 1"/>
                  <a:gd name="T33" fmla="*/ 16 h 23"/>
                  <a:gd name="T34" fmla="*/ 0 w 1"/>
                  <a:gd name="T35" fmla="*/ 15 h 23"/>
                  <a:gd name="T36" fmla="*/ 0 w 1"/>
                  <a:gd name="T37" fmla="*/ 15 h 23"/>
                  <a:gd name="T38" fmla="*/ 0 w 1"/>
                  <a:gd name="T39" fmla="*/ 15 h 23"/>
                  <a:gd name="T40" fmla="*/ 0 w 1"/>
                  <a:gd name="T41" fmla="*/ 14 h 23"/>
                  <a:gd name="T42" fmla="*/ 0 w 1"/>
                  <a:gd name="T43" fmla="*/ 14 h 23"/>
                  <a:gd name="T44" fmla="*/ 0 w 1"/>
                  <a:gd name="T45" fmla="*/ 13 h 23"/>
                  <a:gd name="T46" fmla="*/ 0 w 1"/>
                  <a:gd name="T47" fmla="*/ 13 h 23"/>
                  <a:gd name="T48" fmla="*/ 0 w 1"/>
                  <a:gd name="T49" fmla="*/ 12 h 23"/>
                  <a:gd name="T50" fmla="*/ 0 w 1"/>
                  <a:gd name="T51" fmla="*/ 12 h 23"/>
                  <a:gd name="T52" fmla="*/ 0 w 1"/>
                  <a:gd name="T53" fmla="*/ 12 h 23"/>
                  <a:gd name="T54" fmla="*/ 0 w 1"/>
                  <a:gd name="T55" fmla="*/ 11 h 23"/>
                  <a:gd name="T56" fmla="*/ 0 w 1"/>
                  <a:gd name="T57" fmla="*/ 11 h 23"/>
                  <a:gd name="T58" fmla="*/ 0 w 1"/>
                  <a:gd name="T59" fmla="*/ 11 h 23"/>
                  <a:gd name="T60" fmla="*/ 0 w 1"/>
                  <a:gd name="T61" fmla="*/ 10 h 23"/>
                  <a:gd name="T62" fmla="*/ 0 w 1"/>
                  <a:gd name="T63" fmla="*/ 10 h 23"/>
                  <a:gd name="T64" fmla="*/ 0 w 1"/>
                  <a:gd name="T65" fmla="*/ 9 h 23"/>
                  <a:gd name="T66" fmla="*/ 0 w 1"/>
                  <a:gd name="T67" fmla="*/ 9 h 23"/>
                  <a:gd name="T68" fmla="*/ 0 w 1"/>
                  <a:gd name="T69" fmla="*/ 9 h 23"/>
                  <a:gd name="T70" fmla="*/ 0 w 1"/>
                  <a:gd name="T71" fmla="*/ 8 h 23"/>
                  <a:gd name="T72" fmla="*/ 0 w 1"/>
                  <a:gd name="T73" fmla="*/ 8 h 23"/>
                  <a:gd name="T74" fmla="*/ 0 w 1"/>
                  <a:gd name="T75" fmla="*/ 8 h 23"/>
                  <a:gd name="T76" fmla="*/ 0 w 1"/>
                  <a:gd name="T77" fmla="*/ 7 h 23"/>
                  <a:gd name="T78" fmla="*/ 0 w 1"/>
                  <a:gd name="T79" fmla="*/ 6 h 23"/>
                  <a:gd name="T80" fmla="*/ 0 w 1"/>
                  <a:gd name="T81" fmla="*/ 6 h 23"/>
                  <a:gd name="T82" fmla="*/ 0 w 1"/>
                  <a:gd name="T83" fmla="*/ 6 h 23"/>
                  <a:gd name="T84" fmla="*/ 0 w 1"/>
                  <a:gd name="T85" fmla="*/ 5 h 23"/>
                  <a:gd name="T86" fmla="*/ 0 w 1"/>
                  <a:gd name="T87" fmla="*/ 5 h 23"/>
                  <a:gd name="T88" fmla="*/ 0 w 1"/>
                  <a:gd name="T89" fmla="*/ 5 h 23"/>
                  <a:gd name="T90" fmla="*/ 0 w 1"/>
                  <a:gd name="T91" fmla="*/ 4 h 23"/>
                  <a:gd name="T92" fmla="*/ 0 w 1"/>
                  <a:gd name="T93" fmla="*/ 4 h 23"/>
                  <a:gd name="T94" fmla="*/ 0 w 1"/>
                  <a:gd name="T95" fmla="*/ 3 h 23"/>
                  <a:gd name="T96" fmla="*/ 0 w 1"/>
                  <a:gd name="T97" fmla="*/ 3 h 23"/>
                  <a:gd name="T98" fmla="*/ 0 w 1"/>
                  <a:gd name="T99" fmla="*/ 3 h 23"/>
                  <a:gd name="T100" fmla="*/ 0 w 1"/>
                  <a:gd name="T101" fmla="*/ 2 h 23"/>
                  <a:gd name="T102" fmla="*/ 0 w 1"/>
                  <a:gd name="T103" fmla="*/ 1 h 23"/>
                  <a:gd name="T104" fmla="*/ 0 w 1"/>
                  <a:gd name="T105" fmla="*/ 1 h 23"/>
                  <a:gd name="T106" fmla="*/ 0 w 1"/>
                  <a:gd name="T107" fmla="*/ 1 h 23"/>
                  <a:gd name="T108" fmla="*/ 0 w 1"/>
                  <a:gd name="T109" fmla="*/ 0 h 23"/>
                  <a:gd name="T110" fmla="*/ 0 w 1"/>
                  <a:gd name="T1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" h="23">
                    <a:moveTo>
                      <a:pt x="1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moveTo>
                      <a:pt x="1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moveTo>
                      <a:pt x="1" y="22"/>
                    </a:move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moveTo>
                      <a:pt x="1" y="22"/>
                    </a:move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moveTo>
                      <a:pt x="1" y="21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moveTo>
                      <a:pt x="1" y="21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moveTo>
                      <a:pt x="1" y="2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moveTo>
                      <a:pt x="1" y="2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moveTo>
                      <a:pt x="1" y="2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7"/>
                    </a:moveTo>
                    <a:cubicBezTo>
                      <a:pt x="0" y="17"/>
                      <a:pt x="0" y="18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2"/>
                    </a:move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1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1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9"/>
                    </a:moveTo>
                    <a:cubicBezTo>
                      <a:pt x="0" y="9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5" name="Freeform 71">
                <a:extLst>
                  <a:ext uri="{FF2B5EF4-FFF2-40B4-BE49-F238E27FC236}">
                    <a16:creationId xmlns:a16="http://schemas.microsoft.com/office/drawing/2014/main" id="{5830D4D5-2ABA-4A93-84DA-0D878B1FB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3713" y="2653103"/>
                <a:ext cx="187325" cy="428625"/>
              </a:xfrm>
              <a:custGeom>
                <a:avLst/>
                <a:gdLst>
                  <a:gd name="T0" fmla="*/ 0 w 77"/>
                  <a:gd name="T1" fmla="*/ 84 h 175"/>
                  <a:gd name="T2" fmla="*/ 0 w 77"/>
                  <a:gd name="T3" fmla="*/ 85 h 175"/>
                  <a:gd name="T4" fmla="*/ 0 w 77"/>
                  <a:gd name="T5" fmla="*/ 85 h 175"/>
                  <a:gd name="T6" fmla="*/ 0 w 77"/>
                  <a:gd name="T7" fmla="*/ 85 h 175"/>
                  <a:gd name="T8" fmla="*/ 0 w 77"/>
                  <a:gd name="T9" fmla="*/ 86 h 175"/>
                  <a:gd name="T10" fmla="*/ 0 w 77"/>
                  <a:gd name="T11" fmla="*/ 87 h 175"/>
                  <a:gd name="T12" fmla="*/ 0 w 77"/>
                  <a:gd name="T13" fmla="*/ 87 h 175"/>
                  <a:gd name="T14" fmla="*/ 0 w 77"/>
                  <a:gd name="T15" fmla="*/ 87 h 175"/>
                  <a:gd name="T16" fmla="*/ 0 w 77"/>
                  <a:gd name="T17" fmla="*/ 88 h 175"/>
                  <a:gd name="T18" fmla="*/ 0 w 77"/>
                  <a:gd name="T19" fmla="*/ 88 h 175"/>
                  <a:gd name="T20" fmla="*/ 0 w 77"/>
                  <a:gd name="T21" fmla="*/ 89 h 175"/>
                  <a:gd name="T22" fmla="*/ 0 w 77"/>
                  <a:gd name="T23" fmla="*/ 89 h 175"/>
                  <a:gd name="T24" fmla="*/ 0 w 77"/>
                  <a:gd name="T25" fmla="*/ 90 h 175"/>
                  <a:gd name="T26" fmla="*/ 0 w 77"/>
                  <a:gd name="T27" fmla="*/ 90 h 175"/>
                  <a:gd name="T28" fmla="*/ 0 w 77"/>
                  <a:gd name="T29" fmla="*/ 91 h 175"/>
                  <a:gd name="T30" fmla="*/ 0 w 77"/>
                  <a:gd name="T31" fmla="*/ 91 h 175"/>
                  <a:gd name="T32" fmla="*/ 0 w 77"/>
                  <a:gd name="T33" fmla="*/ 92 h 175"/>
                  <a:gd name="T34" fmla="*/ 0 w 77"/>
                  <a:gd name="T35" fmla="*/ 92 h 175"/>
                  <a:gd name="T36" fmla="*/ 0 w 77"/>
                  <a:gd name="T37" fmla="*/ 92 h 175"/>
                  <a:gd name="T38" fmla="*/ 0 w 77"/>
                  <a:gd name="T39" fmla="*/ 93 h 175"/>
                  <a:gd name="T40" fmla="*/ 0 w 77"/>
                  <a:gd name="T41" fmla="*/ 93 h 175"/>
                  <a:gd name="T42" fmla="*/ 0 w 77"/>
                  <a:gd name="T43" fmla="*/ 94 h 175"/>
                  <a:gd name="T44" fmla="*/ 0 w 77"/>
                  <a:gd name="T45" fmla="*/ 94 h 175"/>
                  <a:gd name="T46" fmla="*/ 0 w 77"/>
                  <a:gd name="T47" fmla="*/ 95 h 175"/>
                  <a:gd name="T48" fmla="*/ 0 w 77"/>
                  <a:gd name="T49" fmla="*/ 95 h 175"/>
                  <a:gd name="T50" fmla="*/ 0 w 77"/>
                  <a:gd name="T51" fmla="*/ 95 h 175"/>
                  <a:gd name="T52" fmla="*/ 0 w 77"/>
                  <a:gd name="T53" fmla="*/ 96 h 175"/>
                  <a:gd name="T54" fmla="*/ 0 w 77"/>
                  <a:gd name="T55" fmla="*/ 96 h 175"/>
                  <a:gd name="T56" fmla="*/ 0 w 77"/>
                  <a:gd name="T57" fmla="*/ 97 h 175"/>
                  <a:gd name="T58" fmla="*/ 0 w 77"/>
                  <a:gd name="T59" fmla="*/ 97 h 175"/>
                  <a:gd name="T60" fmla="*/ 0 w 77"/>
                  <a:gd name="T61" fmla="*/ 98 h 175"/>
                  <a:gd name="T62" fmla="*/ 0 w 77"/>
                  <a:gd name="T63" fmla="*/ 98 h 175"/>
                  <a:gd name="T64" fmla="*/ 0 w 77"/>
                  <a:gd name="T65" fmla="*/ 98 h 175"/>
                  <a:gd name="T66" fmla="*/ 0 w 77"/>
                  <a:gd name="T67" fmla="*/ 99 h 175"/>
                  <a:gd name="T68" fmla="*/ 0 w 77"/>
                  <a:gd name="T69" fmla="*/ 99 h 175"/>
                  <a:gd name="T70" fmla="*/ 0 w 77"/>
                  <a:gd name="T71" fmla="*/ 100 h 175"/>
                  <a:gd name="T72" fmla="*/ 0 w 77"/>
                  <a:gd name="T73" fmla="*/ 100 h 175"/>
                  <a:gd name="T74" fmla="*/ 0 w 77"/>
                  <a:gd name="T75" fmla="*/ 101 h 175"/>
                  <a:gd name="T76" fmla="*/ 0 w 77"/>
                  <a:gd name="T77" fmla="*/ 101 h 175"/>
                  <a:gd name="T78" fmla="*/ 0 w 77"/>
                  <a:gd name="T79" fmla="*/ 102 h 175"/>
                  <a:gd name="T80" fmla="*/ 0 w 77"/>
                  <a:gd name="T81" fmla="*/ 102 h 175"/>
                  <a:gd name="T82" fmla="*/ 0 w 77"/>
                  <a:gd name="T83" fmla="*/ 102 h 175"/>
                  <a:gd name="T84" fmla="*/ 0 w 77"/>
                  <a:gd name="T85" fmla="*/ 103 h 175"/>
                  <a:gd name="T86" fmla="*/ 0 w 77"/>
                  <a:gd name="T87" fmla="*/ 103 h 175"/>
                  <a:gd name="T88" fmla="*/ 1 w 77"/>
                  <a:gd name="T89" fmla="*/ 104 h 175"/>
                  <a:gd name="T90" fmla="*/ 1 w 77"/>
                  <a:gd name="T91" fmla="*/ 104 h 175"/>
                  <a:gd name="T92" fmla="*/ 1 w 77"/>
                  <a:gd name="T93" fmla="*/ 105 h 175"/>
                  <a:gd name="T94" fmla="*/ 1 w 77"/>
                  <a:gd name="T95" fmla="*/ 105 h 175"/>
                  <a:gd name="T96" fmla="*/ 1 w 77"/>
                  <a:gd name="T97" fmla="*/ 106 h 175"/>
                  <a:gd name="T98" fmla="*/ 1 w 77"/>
                  <a:gd name="T99" fmla="*/ 107 h 175"/>
                  <a:gd name="T100" fmla="*/ 50 w 77"/>
                  <a:gd name="T101" fmla="*/ 175 h 175"/>
                  <a:gd name="T102" fmla="*/ 16 w 77"/>
                  <a:gd name="T103" fmla="*/ 99 h 175"/>
                  <a:gd name="T104" fmla="*/ 45 w 77"/>
                  <a:gd name="T105" fmla="*/ 2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7" h="175">
                    <a:moveTo>
                      <a:pt x="77" y="0"/>
                    </a:moveTo>
                    <a:cubicBezTo>
                      <a:pt x="36" y="8"/>
                      <a:pt x="4" y="42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4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1" y="105"/>
                      <a:pt x="1" y="105"/>
                      <a:pt x="1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1" y="106"/>
                      <a:pt x="1" y="107"/>
                      <a:pt x="1" y="107"/>
                    </a:cubicBezTo>
                    <a:cubicBezTo>
                      <a:pt x="1" y="107"/>
                      <a:pt x="1" y="107"/>
                      <a:pt x="1" y="107"/>
                    </a:cubicBezTo>
                    <a:cubicBezTo>
                      <a:pt x="1" y="107"/>
                      <a:pt x="1" y="107"/>
                      <a:pt x="1" y="107"/>
                    </a:cubicBezTo>
                    <a:cubicBezTo>
                      <a:pt x="1" y="107"/>
                      <a:pt x="1" y="107"/>
                      <a:pt x="1" y="107"/>
                    </a:cubicBezTo>
                    <a:cubicBezTo>
                      <a:pt x="6" y="137"/>
                      <a:pt x="24" y="162"/>
                      <a:pt x="50" y="175"/>
                    </a:cubicBezTo>
                    <a:cubicBezTo>
                      <a:pt x="49" y="175"/>
                      <a:pt x="48" y="174"/>
                      <a:pt x="48" y="173"/>
                    </a:cubicBezTo>
                    <a:cubicBezTo>
                      <a:pt x="42" y="166"/>
                      <a:pt x="36" y="159"/>
                      <a:pt x="31" y="152"/>
                    </a:cubicBezTo>
                    <a:cubicBezTo>
                      <a:pt x="21" y="136"/>
                      <a:pt x="16" y="118"/>
                      <a:pt x="16" y="99"/>
                    </a:cubicBezTo>
                    <a:cubicBezTo>
                      <a:pt x="16" y="99"/>
                      <a:pt x="16" y="98"/>
                      <a:pt x="16" y="98"/>
                    </a:cubicBezTo>
                    <a:cubicBezTo>
                      <a:pt x="17" y="88"/>
                      <a:pt x="18" y="79"/>
                      <a:pt x="19" y="70"/>
                    </a:cubicBezTo>
                    <a:cubicBezTo>
                      <a:pt x="24" y="52"/>
                      <a:pt x="32" y="36"/>
                      <a:pt x="45" y="23"/>
                    </a:cubicBezTo>
                    <a:cubicBezTo>
                      <a:pt x="54" y="13"/>
                      <a:pt x="65" y="6"/>
                      <a:pt x="77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6" name="Rectangle 94">
                <a:extLst>
                  <a:ext uri="{FF2B5EF4-FFF2-40B4-BE49-F238E27FC236}">
                    <a16:creationId xmlns:a16="http://schemas.microsoft.com/office/drawing/2014/main" id="{94D460C2-A3DC-4C83-9DC6-58FA5F462D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6900" y="2810266"/>
                <a:ext cx="255588" cy="150813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7" name="Rectangle 95">
                <a:extLst>
                  <a:ext uri="{FF2B5EF4-FFF2-40B4-BE49-F238E27FC236}">
                    <a16:creationId xmlns:a16="http://schemas.microsoft.com/office/drawing/2014/main" id="{B20B3D5B-3ED2-4F40-90F7-9627553067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860" y="2699777"/>
                <a:ext cx="395681" cy="319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675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110</a:t>
                </a:r>
                <a:endParaRPr lang="en-US" altLang="en-US" sz="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2426B92-9260-453E-947A-1C45B87BF1D3}"/>
                </a:ext>
              </a:extLst>
            </p:cNvPr>
            <p:cNvGrpSpPr/>
            <p:nvPr/>
          </p:nvGrpSpPr>
          <p:grpSpPr>
            <a:xfrm>
              <a:off x="6106715" y="3948315"/>
              <a:ext cx="438150" cy="440531"/>
              <a:chOff x="1157288" y="3113478"/>
              <a:chExt cx="584200" cy="587375"/>
            </a:xfrm>
          </p:grpSpPr>
          <p:sp>
            <p:nvSpPr>
              <p:cNvPr id="86" name="Freeform 72">
                <a:extLst>
                  <a:ext uri="{FF2B5EF4-FFF2-40B4-BE49-F238E27FC236}">
                    <a16:creationId xmlns:a16="http://schemas.microsoft.com/office/drawing/2014/main" id="{4BFD4FB3-FDC5-4AA1-AB78-7500F7B6E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7288" y="3113478"/>
                <a:ext cx="584200" cy="587375"/>
              </a:xfrm>
              <a:custGeom>
                <a:avLst/>
                <a:gdLst>
                  <a:gd name="T0" fmla="*/ 126 w 239"/>
                  <a:gd name="T1" fmla="*/ 4 h 240"/>
                  <a:gd name="T2" fmla="*/ 235 w 239"/>
                  <a:gd name="T3" fmla="*/ 127 h 240"/>
                  <a:gd name="T4" fmla="*/ 112 w 239"/>
                  <a:gd name="T5" fmla="*/ 236 h 240"/>
                  <a:gd name="T6" fmla="*/ 3 w 239"/>
                  <a:gd name="T7" fmla="*/ 113 h 240"/>
                  <a:gd name="T8" fmla="*/ 126 w 239"/>
                  <a:gd name="T9" fmla="*/ 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240">
                    <a:moveTo>
                      <a:pt x="126" y="4"/>
                    </a:moveTo>
                    <a:cubicBezTo>
                      <a:pt x="190" y="8"/>
                      <a:pt x="239" y="63"/>
                      <a:pt x="235" y="127"/>
                    </a:cubicBezTo>
                    <a:cubicBezTo>
                      <a:pt x="231" y="191"/>
                      <a:pt x="176" y="240"/>
                      <a:pt x="112" y="236"/>
                    </a:cubicBezTo>
                    <a:cubicBezTo>
                      <a:pt x="48" y="232"/>
                      <a:pt x="0" y="177"/>
                      <a:pt x="3" y="113"/>
                    </a:cubicBezTo>
                    <a:cubicBezTo>
                      <a:pt x="7" y="49"/>
                      <a:pt x="63" y="0"/>
                      <a:pt x="126" y="4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7" name="Freeform 73">
                <a:extLst>
                  <a:ext uri="{FF2B5EF4-FFF2-40B4-BE49-F238E27FC236}">
                    <a16:creationId xmlns:a16="http://schemas.microsoft.com/office/drawing/2014/main" id="{26C3E04E-A93D-4F23-B9F9-B2620F363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850" y="3169041"/>
                <a:ext cx="473075" cy="473075"/>
              </a:xfrm>
              <a:custGeom>
                <a:avLst/>
                <a:gdLst>
                  <a:gd name="T0" fmla="*/ 102 w 193"/>
                  <a:gd name="T1" fmla="*/ 4 h 193"/>
                  <a:gd name="T2" fmla="*/ 190 w 193"/>
                  <a:gd name="T3" fmla="*/ 103 h 193"/>
                  <a:gd name="T4" fmla="*/ 90 w 193"/>
                  <a:gd name="T5" fmla="*/ 190 h 193"/>
                  <a:gd name="T6" fmla="*/ 3 w 193"/>
                  <a:gd name="T7" fmla="*/ 91 h 193"/>
                  <a:gd name="T8" fmla="*/ 102 w 193"/>
                  <a:gd name="T9" fmla="*/ 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4"/>
                    </a:moveTo>
                    <a:cubicBezTo>
                      <a:pt x="153" y="7"/>
                      <a:pt x="193" y="51"/>
                      <a:pt x="190" y="103"/>
                    </a:cubicBezTo>
                    <a:cubicBezTo>
                      <a:pt x="186" y="154"/>
                      <a:pt x="142" y="193"/>
                      <a:pt x="90" y="190"/>
                    </a:cubicBezTo>
                    <a:cubicBezTo>
                      <a:pt x="39" y="187"/>
                      <a:pt x="0" y="143"/>
                      <a:pt x="3" y="91"/>
                    </a:cubicBezTo>
                    <a:cubicBezTo>
                      <a:pt x="6" y="40"/>
                      <a:pt x="51" y="0"/>
                      <a:pt x="102" y="4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8" name="Freeform 74">
                <a:extLst>
                  <a:ext uri="{FF2B5EF4-FFF2-40B4-BE49-F238E27FC236}">
                    <a16:creationId xmlns:a16="http://schemas.microsoft.com/office/drawing/2014/main" id="{CC54F747-1554-4138-9CFB-8208A0F1C4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7613" y="3389703"/>
                <a:ext cx="25400" cy="117475"/>
              </a:xfrm>
              <a:custGeom>
                <a:avLst/>
                <a:gdLst>
                  <a:gd name="T0" fmla="*/ 10 w 10"/>
                  <a:gd name="T1" fmla="*/ 48 h 48"/>
                  <a:gd name="T2" fmla="*/ 10 w 10"/>
                  <a:gd name="T3" fmla="*/ 48 h 48"/>
                  <a:gd name="T4" fmla="*/ 10 w 10"/>
                  <a:gd name="T5" fmla="*/ 48 h 48"/>
                  <a:gd name="T6" fmla="*/ 10 w 10"/>
                  <a:gd name="T7" fmla="*/ 48 h 48"/>
                  <a:gd name="T8" fmla="*/ 10 w 10"/>
                  <a:gd name="T9" fmla="*/ 47 h 48"/>
                  <a:gd name="T10" fmla="*/ 10 w 10"/>
                  <a:gd name="T11" fmla="*/ 47 h 48"/>
                  <a:gd name="T12" fmla="*/ 10 w 10"/>
                  <a:gd name="T13" fmla="*/ 47 h 48"/>
                  <a:gd name="T14" fmla="*/ 10 w 10"/>
                  <a:gd name="T15" fmla="*/ 47 h 48"/>
                  <a:gd name="T16" fmla="*/ 10 w 10"/>
                  <a:gd name="T17" fmla="*/ 47 h 48"/>
                  <a:gd name="T18" fmla="*/ 10 w 10"/>
                  <a:gd name="T19" fmla="*/ 47 h 48"/>
                  <a:gd name="T20" fmla="*/ 9 w 10"/>
                  <a:gd name="T21" fmla="*/ 46 h 48"/>
                  <a:gd name="T22" fmla="*/ 9 w 10"/>
                  <a:gd name="T23" fmla="*/ 46 h 48"/>
                  <a:gd name="T24" fmla="*/ 9 w 10"/>
                  <a:gd name="T25" fmla="*/ 46 h 48"/>
                  <a:gd name="T26" fmla="*/ 1 w 10"/>
                  <a:gd name="T27" fmla="*/ 4 h 48"/>
                  <a:gd name="T28" fmla="*/ 1 w 10"/>
                  <a:gd name="T29" fmla="*/ 4 h 48"/>
                  <a:gd name="T30" fmla="*/ 1 w 10"/>
                  <a:gd name="T31" fmla="*/ 4 h 48"/>
                  <a:gd name="T32" fmla="*/ 1 w 10"/>
                  <a:gd name="T33" fmla="*/ 3 h 48"/>
                  <a:gd name="T34" fmla="*/ 1 w 10"/>
                  <a:gd name="T35" fmla="*/ 3 h 48"/>
                  <a:gd name="T36" fmla="*/ 1 w 10"/>
                  <a:gd name="T37" fmla="*/ 3 h 48"/>
                  <a:gd name="T38" fmla="*/ 1 w 10"/>
                  <a:gd name="T39" fmla="*/ 2 h 48"/>
                  <a:gd name="T40" fmla="*/ 1 w 10"/>
                  <a:gd name="T41" fmla="*/ 2 h 48"/>
                  <a:gd name="T42" fmla="*/ 1 w 10"/>
                  <a:gd name="T43" fmla="*/ 2 h 48"/>
                  <a:gd name="T44" fmla="*/ 1 w 10"/>
                  <a:gd name="T45" fmla="*/ 2 h 48"/>
                  <a:gd name="T46" fmla="*/ 1 w 10"/>
                  <a:gd name="T47" fmla="*/ 2 h 48"/>
                  <a:gd name="T48" fmla="*/ 1 w 10"/>
                  <a:gd name="T49" fmla="*/ 2 h 48"/>
                  <a:gd name="T50" fmla="*/ 1 w 10"/>
                  <a:gd name="T51" fmla="*/ 1 h 48"/>
                  <a:gd name="T52" fmla="*/ 1 w 10"/>
                  <a:gd name="T53" fmla="*/ 1 h 48"/>
                  <a:gd name="T54" fmla="*/ 1 w 10"/>
                  <a:gd name="T55" fmla="*/ 1 h 48"/>
                  <a:gd name="T56" fmla="*/ 1 w 10"/>
                  <a:gd name="T57" fmla="*/ 1 h 48"/>
                  <a:gd name="T58" fmla="*/ 1 w 10"/>
                  <a:gd name="T59" fmla="*/ 0 h 48"/>
                  <a:gd name="T60" fmla="*/ 1 w 10"/>
                  <a:gd name="T61" fmla="*/ 0 h 48"/>
                  <a:gd name="T62" fmla="*/ 1 w 10"/>
                  <a:gd name="T63" fmla="*/ 0 h 48"/>
                  <a:gd name="T64" fmla="*/ 1 w 10"/>
                  <a:gd name="T65" fmla="*/ 0 h 48"/>
                  <a:gd name="T66" fmla="*/ 1 w 10"/>
                  <a:gd name="T67" fmla="*/ 0 h 48"/>
                  <a:gd name="T68" fmla="*/ 1 w 10"/>
                  <a:gd name="T6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" h="48">
                    <a:moveTo>
                      <a:pt x="10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moveTo>
                      <a:pt x="10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moveTo>
                      <a:pt x="10" y="47"/>
                    </a:moveTo>
                    <a:cubicBezTo>
                      <a:pt x="10" y="47"/>
                      <a:pt x="10" y="48"/>
                      <a:pt x="10" y="48"/>
                    </a:cubicBezTo>
                    <a:cubicBezTo>
                      <a:pt x="10" y="48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9" y="46"/>
                    </a:move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6"/>
                      <a:pt x="10" y="46"/>
                      <a:pt x="9" y="46"/>
                    </a:cubicBezTo>
                    <a:moveTo>
                      <a:pt x="9" y="46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moveTo>
                      <a:pt x="9" y="46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moveTo>
                      <a:pt x="1" y="4"/>
                    </a:moveTo>
                    <a:cubicBezTo>
                      <a:pt x="0" y="19"/>
                      <a:pt x="3" y="33"/>
                      <a:pt x="9" y="46"/>
                    </a:cubicBezTo>
                    <a:cubicBezTo>
                      <a:pt x="3" y="33"/>
                      <a:pt x="0" y="19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9" name="Freeform 75">
                <a:extLst>
                  <a:ext uri="{FF2B5EF4-FFF2-40B4-BE49-F238E27FC236}">
                    <a16:creationId xmlns:a16="http://schemas.microsoft.com/office/drawing/2014/main" id="{4514710A-D495-4879-BD82-43B3E9934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3" y="3180153"/>
                <a:ext cx="207963" cy="420688"/>
              </a:xfrm>
              <a:custGeom>
                <a:avLst/>
                <a:gdLst>
                  <a:gd name="T0" fmla="*/ 85 w 85"/>
                  <a:gd name="T1" fmla="*/ 0 h 172"/>
                  <a:gd name="T2" fmla="*/ 1 w 85"/>
                  <a:gd name="T3" fmla="*/ 86 h 172"/>
                  <a:gd name="T4" fmla="*/ 1 w 85"/>
                  <a:gd name="T5" fmla="*/ 86 h 172"/>
                  <a:gd name="T6" fmla="*/ 1 w 85"/>
                  <a:gd name="T7" fmla="*/ 86 h 172"/>
                  <a:gd name="T8" fmla="*/ 1 w 85"/>
                  <a:gd name="T9" fmla="*/ 86 h 172"/>
                  <a:gd name="T10" fmla="*/ 1 w 85"/>
                  <a:gd name="T11" fmla="*/ 86 h 172"/>
                  <a:gd name="T12" fmla="*/ 1 w 85"/>
                  <a:gd name="T13" fmla="*/ 86 h 172"/>
                  <a:gd name="T14" fmla="*/ 1 w 85"/>
                  <a:gd name="T15" fmla="*/ 86 h 172"/>
                  <a:gd name="T16" fmla="*/ 1 w 85"/>
                  <a:gd name="T17" fmla="*/ 86 h 172"/>
                  <a:gd name="T18" fmla="*/ 1 w 85"/>
                  <a:gd name="T19" fmla="*/ 87 h 172"/>
                  <a:gd name="T20" fmla="*/ 1 w 85"/>
                  <a:gd name="T21" fmla="*/ 87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7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8 h 172"/>
                  <a:gd name="T34" fmla="*/ 1 w 85"/>
                  <a:gd name="T35" fmla="*/ 88 h 172"/>
                  <a:gd name="T36" fmla="*/ 1 w 85"/>
                  <a:gd name="T37" fmla="*/ 88 h 172"/>
                  <a:gd name="T38" fmla="*/ 1 w 85"/>
                  <a:gd name="T39" fmla="*/ 88 h 172"/>
                  <a:gd name="T40" fmla="*/ 1 w 85"/>
                  <a:gd name="T41" fmla="*/ 88 h 172"/>
                  <a:gd name="T42" fmla="*/ 1 w 85"/>
                  <a:gd name="T43" fmla="*/ 89 h 172"/>
                  <a:gd name="T44" fmla="*/ 1 w 85"/>
                  <a:gd name="T45" fmla="*/ 89 h 172"/>
                  <a:gd name="T46" fmla="*/ 1 w 85"/>
                  <a:gd name="T47" fmla="*/ 89 h 172"/>
                  <a:gd name="T48" fmla="*/ 1 w 85"/>
                  <a:gd name="T49" fmla="*/ 89 h 172"/>
                  <a:gd name="T50" fmla="*/ 1 w 85"/>
                  <a:gd name="T51" fmla="*/ 90 h 172"/>
                  <a:gd name="T52" fmla="*/ 1 w 85"/>
                  <a:gd name="T53" fmla="*/ 90 h 172"/>
                  <a:gd name="T54" fmla="*/ 1 w 85"/>
                  <a:gd name="T55" fmla="*/ 90 h 172"/>
                  <a:gd name="T56" fmla="*/ 1 w 85"/>
                  <a:gd name="T57" fmla="*/ 90 h 172"/>
                  <a:gd name="T58" fmla="*/ 9 w 85"/>
                  <a:gd name="T59" fmla="*/ 132 h 172"/>
                  <a:gd name="T60" fmla="*/ 9 w 85"/>
                  <a:gd name="T61" fmla="*/ 132 h 172"/>
                  <a:gd name="T62" fmla="*/ 9 w 85"/>
                  <a:gd name="T63" fmla="*/ 132 h 172"/>
                  <a:gd name="T64" fmla="*/ 9 w 85"/>
                  <a:gd name="T65" fmla="*/ 132 h 172"/>
                  <a:gd name="T66" fmla="*/ 9 w 85"/>
                  <a:gd name="T67" fmla="*/ 132 h 172"/>
                  <a:gd name="T68" fmla="*/ 9 w 85"/>
                  <a:gd name="T69" fmla="*/ 132 h 172"/>
                  <a:gd name="T70" fmla="*/ 10 w 85"/>
                  <a:gd name="T71" fmla="*/ 133 h 172"/>
                  <a:gd name="T72" fmla="*/ 10 w 85"/>
                  <a:gd name="T73" fmla="*/ 133 h 172"/>
                  <a:gd name="T74" fmla="*/ 10 w 85"/>
                  <a:gd name="T75" fmla="*/ 133 h 172"/>
                  <a:gd name="T76" fmla="*/ 10 w 85"/>
                  <a:gd name="T77" fmla="*/ 133 h 172"/>
                  <a:gd name="T78" fmla="*/ 10 w 85"/>
                  <a:gd name="T79" fmla="*/ 133 h 172"/>
                  <a:gd name="T80" fmla="*/ 10 w 85"/>
                  <a:gd name="T81" fmla="*/ 133 h 172"/>
                  <a:gd name="T82" fmla="*/ 10 w 85"/>
                  <a:gd name="T83" fmla="*/ 133 h 172"/>
                  <a:gd name="T84" fmla="*/ 10 w 85"/>
                  <a:gd name="T85" fmla="*/ 133 h 172"/>
                  <a:gd name="T86" fmla="*/ 10 w 85"/>
                  <a:gd name="T87" fmla="*/ 134 h 172"/>
                  <a:gd name="T88" fmla="*/ 10 w 85"/>
                  <a:gd name="T89" fmla="*/ 134 h 172"/>
                  <a:gd name="T90" fmla="*/ 10 w 85"/>
                  <a:gd name="T91" fmla="*/ 134 h 172"/>
                  <a:gd name="T92" fmla="*/ 10 w 85"/>
                  <a:gd name="T93" fmla="*/ 134 h 172"/>
                  <a:gd name="T94" fmla="*/ 10 w 85"/>
                  <a:gd name="T95" fmla="*/ 134 h 172"/>
                  <a:gd name="T96" fmla="*/ 45 w 85"/>
                  <a:gd name="T97" fmla="*/ 172 h 172"/>
                  <a:gd name="T98" fmla="*/ 42 w 85"/>
                  <a:gd name="T99" fmla="*/ 170 h 172"/>
                  <a:gd name="T100" fmla="*/ 27 w 85"/>
                  <a:gd name="T101" fmla="*/ 147 h 172"/>
                  <a:gd name="T102" fmla="*/ 16 w 85"/>
                  <a:gd name="T103" fmla="*/ 93 h 172"/>
                  <a:gd name="T104" fmla="*/ 16 w 85"/>
                  <a:gd name="T105" fmla="*/ 92 h 172"/>
                  <a:gd name="T106" fmla="*/ 22 w 85"/>
                  <a:gd name="T107" fmla="*/ 65 h 172"/>
                  <a:gd name="T108" fmla="*/ 52 w 85"/>
                  <a:gd name="T109" fmla="*/ 20 h 172"/>
                  <a:gd name="T110" fmla="*/ 85 w 85"/>
                  <a:gd name="T111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5" h="172">
                    <a:moveTo>
                      <a:pt x="85" y="0"/>
                    </a:moveTo>
                    <a:cubicBezTo>
                      <a:pt x="41" y="4"/>
                      <a:pt x="5" y="40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0" y="105"/>
                      <a:pt x="3" y="119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10" y="132"/>
                      <a:pt x="10" y="132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8" y="150"/>
                      <a:pt x="30" y="163"/>
                      <a:pt x="45" y="172"/>
                    </a:cubicBezTo>
                    <a:cubicBezTo>
                      <a:pt x="44" y="171"/>
                      <a:pt x="43" y="171"/>
                      <a:pt x="42" y="170"/>
                    </a:cubicBezTo>
                    <a:cubicBezTo>
                      <a:pt x="37" y="162"/>
                      <a:pt x="32" y="155"/>
                      <a:pt x="27" y="147"/>
                    </a:cubicBezTo>
                    <a:cubicBezTo>
                      <a:pt x="19" y="130"/>
                      <a:pt x="15" y="112"/>
                      <a:pt x="16" y="93"/>
                    </a:cubicBezTo>
                    <a:cubicBezTo>
                      <a:pt x="16" y="93"/>
                      <a:pt x="16" y="93"/>
                      <a:pt x="16" y="92"/>
                    </a:cubicBezTo>
                    <a:cubicBezTo>
                      <a:pt x="18" y="83"/>
                      <a:pt x="20" y="74"/>
                      <a:pt x="22" y="65"/>
                    </a:cubicBezTo>
                    <a:cubicBezTo>
                      <a:pt x="28" y="47"/>
                      <a:pt x="38" y="32"/>
                      <a:pt x="52" y="20"/>
                    </a:cubicBezTo>
                    <a:cubicBezTo>
                      <a:pt x="62" y="11"/>
                      <a:pt x="73" y="4"/>
                      <a:pt x="8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0" name="Rectangle 96">
                <a:extLst>
                  <a:ext uri="{FF2B5EF4-FFF2-40B4-BE49-F238E27FC236}">
                    <a16:creationId xmlns:a16="http://schemas.microsoft.com/office/drawing/2014/main" id="{0505D1D1-4F53-4CB3-A7BA-97A6AE27C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275" y="3330966"/>
                <a:ext cx="27622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1" name="Rectangle 97">
                <a:extLst>
                  <a:ext uri="{FF2B5EF4-FFF2-40B4-BE49-F238E27FC236}">
                    <a16:creationId xmlns:a16="http://schemas.microsoft.com/office/drawing/2014/main" id="{76B40EA1-35EA-45F8-8038-86F28E4B1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9994" y="3243653"/>
                <a:ext cx="438080" cy="355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750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100</a:t>
                </a:r>
                <a:endParaRPr lang="en-US" altLang="en-US" sz="675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8BA5145-D0D6-4AEE-BD8B-EEC9093D7941}"/>
                </a:ext>
              </a:extLst>
            </p:cNvPr>
            <p:cNvGrpSpPr/>
            <p:nvPr/>
          </p:nvGrpSpPr>
          <p:grpSpPr>
            <a:xfrm>
              <a:off x="5957885" y="4501956"/>
              <a:ext cx="425054" cy="426244"/>
              <a:chOff x="958850" y="3851666"/>
              <a:chExt cx="566738" cy="568325"/>
            </a:xfrm>
          </p:grpSpPr>
          <p:sp>
            <p:nvSpPr>
              <p:cNvPr id="80" name="Oval 76">
                <a:extLst>
                  <a:ext uri="{FF2B5EF4-FFF2-40B4-BE49-F238E27FC236}">
                    <a16:creationId xmlns:a16="http://schemas.microsoft.com/office/drawing/2014/main" id="{6F8E0FBF-04A1-4B8E-9E03-F45904976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850" y="3851666"/>
                <a:ext cx="566738" cy="568325"/>
              </a:xfrm>
              <a:prstGeom prst="ellipse">
                <a:avLst/>
              </a:pr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1" name="Oval 77">
                <a:extLst>
                  <a:ext uri="{FF2B5EF4-FFF2-40B4-BE49-F238E27FC236}">
                    <a16:creationId xmlns:a16="http://schemas.microsoft.com/office/drawing/2014/main" id="{3E073939-11F8-4A02-B78B-71EE6DF68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2825" y="3905641"/>
                <a:ext cx="457200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8775CEDE-9E3C-44D9-BAB6-FF27F136F9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2825" y="4132653"/>
                <a:ext cx="44450" cy="134938"/>
              </a:xfrm>
              <a:custGeom>
                <a:avLst/>
                <a:gdLst>
                  <a:gd name="T0" fmla="*/ 18 w 18"/>
                  <a:gd name="T1" fmla="*/ 55 h 55"/>
                  <a:gd name="T2" fmla="*/ 18 w 18"/>
                  <a:gd name="T3" fmla="*/ 55 h 55"/>
                  <a:gd name="T4" fmla="*/ 18 w 18"/>
                  <a:gd name="T5" fmla="*/ 55 h 55"/>
                  <a:gd name="T6" fmla="*/ 18 w 18"/>
                  <a:gd name="T7" fmla="*/ 55 h 55"/>
                  <a:gd name="T8" fmla="*/ 18 w 18"/>
                  <a:gd name="T9" fmla="*/ 55 h 55"/>
                  <a:gd name="T10" fmla="*/ 18 w 18"/>
                  <a:gd name="T11" fmla="*/ 55 h 55"/>
                  <a:gd name="T12" fmla="*/ 17 w 18"/>
                  <a:gd name="T13" fmla="*/ 55 h 55"/>
                  <a:gd name="T14" fmla="*/ 18 w 18"/>
                  <a:gd name="T15" fmla="*/ 55 h 55"/>
                  <a:gd name="T16" fmla="*/ 17 w 18"/>
                  <a:gd name="T17" fmla="*/ 55 h 55"/>
                  <a:gd name="T18" fmla="*/ 0 w 18"/>
                  <a:gd name="T19" fmla="*/ 1 h 55"/>
                  <a:gd name="T20" fmla="*/ 17 w 18"/>
                  <a:gd name="T21" fmla="*/ 55 h 55"/>
                  <a:gd name="T22" fmla="*/ 0 w 18"/>
                  <a:gd name="T23" fmla="*/ 1 h 55"/>
                  <a:gd name="T24" fmla="*/ 0 w 18"/>
                  <a:gd name="T25" fmla="*/ 1 h 55"/>
                  <a:gd name="T26" fmla="*/ 0 w 18"/>
                  <a:gd name="T27" fmla="*/ 1 h 55"/>
                  <a:gd name="T28" fmla="*/ 0 w 18"/>
                  <a:gd name="T29" fmla="*/ 1 h 55"/>
                  <a:gd name="T30" fmla="*/ 0 w 18"/>
                  <a:gd name="T31" fmla="*/ 1 h 55"/>
                  <a:gd name="T32" fmla="*/ 0 w 18"/>
                  <a:gd name="T33" fmla="*/ 1 h 55"/>
                  <a:gd name="T34" fmla="*/ 0 w 18"/>
                  <a:gd name="T35" fmla="*/ 1 h 55"/>
                  <a:gd name="T36" fmla="*/ 0 w 18"/>
                  <a:gd name="T37" fmla="*/ 0 h 55"/>
                  <a:gd name="T38" fmla="*/ 0 w 18"/>
                  <a:gd name="T39" fmla="*/ 1 h 55"/>
                  <a:gd name="T40" fmla="*/ 0 w 18"/>
                  <a:gd name="T41" fmla="*/ 1 h 55"/>
                  <a:gd name="T42" fmla="*/ 0 w 18"/>
                  <a:gd name="T43" fmla="*/ 0 h 55"/>
                  <a:gd name="T44" fmla="*/ 0 w 18"/>
                  <a:gd name="T45" fmla="*/ 0 h 55"/>
                  <a:gd name="T46" fmla="*/ 0 w 18"/>
                  <a:gd name="T47" fmla="*/ 0 h 55"/>
                  <a:gd name="T48" fmla="*/ 0 w 18"/>
                  <a:gd name="T4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" h="55">
                    <a:moveTo>
                      <a:pt x="18" y="55"/>
                    </a:move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moveTo>
                      <a:pt x="18" y="55"/>
                    </a:move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moveTo>
                      <a:pt x="17" y="55"/>
                    </a:moveTo>
                    <a:cubicBezTo>
                      <a:pt x="17" y="55"/>
                      <a:pt x="18" y="55"/>
                      <a:pt x="18" y="55"/>
                    </a:cubicBezTo>
                    <a:cubicBezTo>
                      <a:pt x="18" y="55"/>
                      <a:pt x="17" y="55"/>
                      <a:pt x="17" y="55"/>
                    </a:cubicBezTo>
                    <a:moveTo>
                      <a:pt x="0" y="1"/>
                    </a:moveTo>
                    <a:cubicBezTo>
                      <a:pt x="0" y="21"/>
                      <a:pt x="7" y="40"/>
                      <a:pt x="17" y="55"/>
                    </a:cubicBezTo>
                    <a:cubicBezTo>
                      <a:pt x="7" y="40"/>
                      <a:pt x="0" y="2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7C456AE3-A936-4812-A0BD-F4DFD59DD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825" y="3908816"/>
                <a:ext cx="193675" cy="427038"/>
              </a:xfrm>
              <a:custGeom>
                <a:avLst/>
                <a:gdLst>
                  <a:gd name="T0" fmla="*/ 79 w 79"/>
                  <a:gd name="T1" fmla="*/ 0 h 175"/>
                  <a:gd name="T2" fmla="*/ 0 w 79"/>
                  <a:gd name="T3" fmla="*/ 92 h 175"/>
                  <a:gd name="T4" fmla="*/ 0 w 79"/>
                  <a:gd name="T5" fmla="*/ 92 h 175"/>
                  <a:gd name="T6" fmla="*/ 0 w 79"/>
                  <a:gd name="T7" fmla="*/ 92 h 175"/>
                  <a:gd name="T8" fmla="*/ 0 w 79"/>
                  <a:gd name="T9" fmla="*/ 93 h 175"/>
                  <a:gd name="T10" fmla="*/ 0 w 79"/>
                  <a:gd name="T11" fmla="*/ 93 h 175"/>
                  <a:gd name="T12" fmla="*/ 0 w 79"/>
                  <a:gd name="T13" fmla="*/ 93 h 175"/>
                  <a:gd name="T14" fmla="*/ 0 w 79"/>
                  <a:gd name="T15" fmla="*/ 93 h 175"/>
                  <a:gd name="T16" fmla="*/ 0 w 79"/>
                  <a:gd name="T17" fmla="*/ 93 h 175"/>
                  <a:gd name="T18" fmla="*/ 0 w 79"/>
                  <a:gd name="T19" fmla="*/ 93 h 175"/>
                  <a:gd name="T20" fmla="*/ 17 w 79"/>
                  <a:gd name="T21" fmla="*/ 147 h 175"/>
                  <a:gd name="T22" fmla="*/ 17 w 79"/>
                  <a:gd name="T23" fmla="*/ 147 h 175"/>
                  <a:gd name="T24" fmla="*/ 18 w 79"/>
                  <a:gd name="T25" fmla="*/ 147 h 175"/>
                  <a:gd name="T26" fmla="*/ 18 w 79"/>
                  <a:gd name="T27" fmla="*/ 147 h 175"/>
                  <a:gd name="T28" fmla="*/ 18 w 79"/>
                  <a:gd name="T29" fmla="*/ 147 h 175"/>
                  <a:gd name="T30" fmla="*/ 18 w 79"/>
                  <a:gd name="T31" fmla="*/ 147 h 175"/>
                  <a:gd name="T32" fmla="*/ 18 w 79"/>
                  <a:gd name="T33" fmla="*/ 147 h 175"/>
                  <a:gd name="T34" fmla="*/ 49 w 79"/>
                  <a:gd name="T35" fmla="*/ 175 h 175"/>
                  <a:gd name="T36" fmla="*/ 47 w 79"/>
                  <a:gd name="T37" fmla="*/ 172 h 175"/>
                  <a:gd name="T38" fmla="*/ 30 w 79"/>
                  <a:gd name="T39" fmla="*/ 151 h 175"/>
                  <a:gd name="T40" fmla="*/ 16 w 79"/>
                  <a:gd name="T41" fmla="*/ 98 h 175"/>
                  <a:gd name="T42" fmla="*/ 16 w 79"/>
                  <a:gd name="T43" fmla="*/ 97 h 175"/>
                  <a:gd name="T44" fmla="*/ 20 w 79"/>
                  <a:gd name="T45" fmla="*/ 69 h 175"/>
                  <a:gd name="T46" fmla="*/ 47 w 79"/>
                  <a:gd name="T47" fmla="*/ 22 h 175"/>
                  <a:gd name="T48" fmla="*/ 79 w 79"/>
                  <a:gd name="T4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175">
                    <a:moveTo>
                      <a:pt x="79" y="0"/>
                    </a:moveTo>
                    <a:cubicBezTo>
                      <a:pt x="34" y="7"/>
                      <a:pt x="0" y="46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13"/>
                      <a:pt x="7" y="132"/>
                      <a:pt x="17" y="147"/>
                    </a:cubicBezTo>
                    <a:cubicBezTo>
                      <a:pt x="17" y="147"/>
                      <a:pt x="17" y="147"/>
                      <a:pt x="17" y="147"/>
                    </a:cubicBezTo>
                    <a:cubicBezTo>
                      <a:pt x="17" y="147"/>
                      <a:pt x="18" y="147"/>
                      <a:pt x="18" y="147"/>
                    </a:cubicBezTo>
                    <a:cubicBezTo>
                      <a:pt x="18" y="147"/>
                      <a:pt x="18" y="147"/>
                      <a:pt x="18" y="147"/>
                    </a:cubicBezTo>
                    <a:cubicBezTo>
                      <a:pt x="18" y="147"/>
                      <a:pt x="18" y="147"/>
                      <a:pt x="18" y="147"/>
                    </a:cubicBezTo>
                    <a:cubicBezTo>
                      <a:pt x="18" y="147"/>
                      <a:pt x="18" y="147"/>
                      <a:pt x="18" y="147"/>
                    </a:cubicBezTo>
                    <a:cubicBezTo>
                      <a:pt x="18" y="147"/>
                      <a:pt x="18" y="147"/>
                      <a:pt x="18" y="147"/>
                    </a:cubicBezTo>
                    <a:cubicBezTo>
                      <a:pt x="26" y="159"/>
                      <a:pt x="37" y="168"/>
                      <a:pt x="49" y="175"/>
                    </a:cubicBezTo>
                    <a:cubicBezTo>
                      <a:pt x="48" y="174"/>
                      <a:pt x="47" y="173"/>
                      <a:pt x="47" y="172"/>
                    </a:cubicBezTo>
                    <a:cubicBezTo>
                      <a:pt x="41" y="165"/>
                      <a:pt x="36" y="158"/>
                      <a:pt x="30" y="151"/>
                    </a:cubicBezTo>
                    <a:cubicBezTo>
                      <a:pt x="21" y="135"/>
                      <a:pt x="16" y="117"/>
                      <a:pt x="16" y="98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17" y="87"/>
                      <a:pt x="18" y="78"/>
                      <a:pt x="20" y="69"/>
                    </a:cubicBezTo>
                    <a:cubicBezTo>
                      <a:pt x="25" y="51"/>
                      <a:pt x="34" y="35"/>
                      <a:pt x="47" y="22"/>
                    </a:cubicBezTo>
                    <a:cubicBezTo>
                      <a:pt x="56" y="13"/>
                      <a:pt x="67" y="6"/>
                      <a:pt x="79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4" name="Rectangle 98">
                <a:extLst>
                  <a:ext uri="{FF2B5EF4-FFF2-40B4-BE49-F238E27FC236}">
                    <a16:creationId xmlns:a16="http://schemas.microsoft.com/office/drawing/2014/main" id="{75C655AF-46B8-4B89-8870-ED98383AB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1575" y="4067566"/>
                <a:ext cx="139700" cy="190500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5" name="Rectangle 99">
                <a:extLst>
                  <a:ext uri="{FF2B5EF4-FFF2-40B4-BE49-F238E27FC236}">
                    <a16:creationId xmlns:a16="http://schemas.microsoft.com/office/drawing/2014/main" id="{D0923D13-500E-4A40-949B-82CD5C57B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2677" y="3946280"/>
                <a:ext cx="310893" cy="3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788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90</a:t>
                </a:r>
                <a:endParaRPr lang="en-US" altLang="en-US" sz="75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43AE0E4-4535-43F3-BA31-16DE5E7CBB04}"/>
                </a:ext>
              </a:extLst>
            </p:cNvPr>
            <p:cNvGrpSpPr/>
            <p:nvPr/>
          </p:nvGrpSpPr>
          <p:grpSpPr>
            <a:xfrm>
              <a:off x="6110286" y="5048452"/>
              <a:ext cx="427435" cy="426244"/>
              <a:chOff x="1162050" y="4580328"/>
              <a:chExt cx="569913" cy="568325"/>
            </a:xfrm>
          </p:grpSpPr>
          <p:sp>
            <p:nvSpPr>
              <p:cNvPr id="74" name="Freeform 80">
                <a:extLst>
                  <a:ext uri="{FF2B5EF4-FFF2-40B4-BE49-F238E27FC236}">
                    <a16:creationId xmlns:a16="http://schemas.microsoft.com/office/drawing/2014/main" id="{F3A4B402-DB2D-48E2-AC92-774984859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050" y="4580328"/>
                <a:ext cx="569913" cy="568325"/>
              </a:xfrm>
              <a:custGeom>
                <a:avLst/>
                <a:gdLst>
                  <a:gd name="T0" fmla="*/ 116 w 233"/>
                  <a:gd name="T1" fmla="*/ 0 h 232"/>
                  <a:gd name="T2" fmla="*/ 232 w 233"/>
                  <a:gd name="T3" fmla="*/ 116 h 232"/>
                  <a:gd name="T4" fmla="*/ 117 w 233"/>
                  <a:gd name="T5" fmla="*/ 232 h 232"/>
                  <a:gd name="T6" fmla="*/ 0 w 233"/>
                  <a:gd name="T7" fmla="*/ 116 h 232"/>
                  <a:gd name="T8" fmla="*/ 116 w 233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32">
                    <a:moveTo>
                      <a:pt x="116" y="0"/>
                    </a:moveTo>
                    <a:cubicBezTo>
                      <a:pt x="180" y="0"/>
                      <a:pt x="232" y="52"/>
                      <a:pt x="232" y="116"/>
                    </a:cubicBezTo>
                    <a:cubicBezTo>
                      <a:pt x="233" y="180"/>
                      <a:pt x="180" y="232"/>
                      <a:pt x="117" y="232"/>
                    </a:cubicBezTo>
                    <a:cubicBezTo>
                      <a:pt x="53" y="232"/>
                      <a:pt x="1" y="180"/>
                      <a:pt x="0" y="116"/>
                    </a:cubicBezTo>
                    <a:cubicBezTo>
                      <a:pt x="0" y="52"/>
                      <a:pt x="52" y="0"/>
                      <a:pt x="116" y="0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Freeform 81">
                <a:extLst>
                  <a:ext uri="{FF2B5EF4-FFF2-40B4-BE49-F238E27FC236}">
                    <a16:creationId xmlns:a16="http://schemas.microsoft.com/office/drawing/2014/main" id="{71E3A26D-439E-497A-B038-29CE7BC3E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3" y="4637478"/>
                <a:ext cx="457200" cy="457200"/>
              </a:xfrm>
              <a:custGeom>
                <a:avLst/>
                <a:gdLst>
                  <a:gd name="T0" fmla="*/ 93 w 187"/>
                  <a:gd name="T1" fmla="*/ 0 h 187"/>
                  <a:gd name="T2" fmla="*/ 187 w 187"/>
                  <a:gd name="T3" fmla="*/ 93 h 187"/>
                  <a:gd name="T4" fmla="*/ 94 w 187"/>
                  <a:gd name="T5" fmla="*/ 187 h 187"/>
                  <a:gd name="T6" fmla="*/ 0 w 187"/>
                  <a:gd name="T7" fmla="*/ 93 h 187"/>
                  <a:gd name="T8" fmla="*/ 93 w 187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87">
                    <a:moveTo>
                      <a:pt x="93" y="0"/>
                    </a:moveTo>
                    <a:cubicBezTo>
                      <a:pt x="145" y="0"/>
                      <a:pt x="187" y="41"/>
                      <a:pt x="187" y="93"/>
                    </a:cubicBezTo>
                    <a:cubicBezTo>
                      <a:pt x="187" y="144"/>
                      <a:pt x="145" y="187"/>
                      <a:pt x="94" y="187"/>
                    </a:cubicBezTo>
                    <a:cubicBezTo>
                      <a:pt x="42" y="187"/>
                      <a:pt x="0" y="145"/>
                      <a:pt x="0" y="93"/>
                    </a:cubicBezTo>
                    <a:cubicBezTo>
                      <a:pt x="0" y="42"/>
                      <a:pt x="42" y="0"/>
                      <a:pt x="93" y="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6" name="Freeform 82">
                <a:extLst>
                  <a:ext uri="{FF2B5EF4-FFF2-40B4-BE49-F238E27FC236}">
                    <a16:creationId xmlns:a16="http://schemas.microsoft.com/office/drawing/2014/main" id="{5BA22CE1-87C0-4D2D-9A97-BCEC74AB45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7613" y="4827978"/>
                <a:ext cx="17463" cy="123825"/>
              </a:xfrm>
              <a:custGeom>
                <a:avLst/>
                <a:gdLst>
                  <a:gd name="T0" fmla="*/ 7 w 7"/>
                  <a:gd name="T1" fmla="*/ 51 h 51"/>
                  <a:gd name="T2" fmla="*/ 7 w 7"/>
                  <a:gd name="T3" fmla="*/ 50 h 51"/>
                  <a:gd name="T4" fmla="*/ 7 w 7"/>
                  <a:gd name="T5" fmla="*/ 50 h 51"/>
                  <a:gd name="T6" fmla="*/ 7 w 7"/>
                  <a:gd name="T7" fmla="*/ 50 h 51"/>
                  <a:gd name="T8" fmla="*/ 7 w 7"/>
                  <a:gd name="T9" fmla="*/ 49 h 51"/>
                  <a:gd name="T10" fmla="*/ 0 w 7"/>
                  <a:gd name="T11" fmla="*/ 16 h 51"/>
                  <a:gd name="T12" fmla="*/ 0 w 7"/>
                  <a:gd name="T13" fmla="*/ 16 h 51"/>
                  <a:gd name="T14" fmla="*/ 0 w 7"/>
                  <a:gd name="T15" fmla="*/ 16 h 51"/>
                  <a:gd name="T16" fmla="*/ 0 w 7"/>
                  <a:gd name="T17" fmla="*/ 16 h 51"/>
                  <a:gd name="T18" fmla="*/ 0 w 7"/>
                  <a:gd name="T19" fmla="*/ 15 h 51"/>
                  <a:gd name="T20" fmla="*/ 0 w 7"/>
                  <a:gd name="T21" fmla="*/ 15 h 51"/>
                  <a:gd name="T22" fmla="*/ 0 w 7"/>
                  <a:gd name="T23" fmla="*/ 15 h 51"/>
                  <a:gd name="T24" fmla="*/ 0 w 7"/>
                  <a:gd name="T25" fmla="*/ 14 h 51"/>
                  <a:gd name="T26" fmla="*/ 0 w 7"/>
                  <a:gd name="T27" fmla="*/ 14 h 51"/>
                  <a:gd name="T28" fmla="*/ 0 w 7"/>
                  <a:gd name="T29" fmla="*/ 14 h 51"/>
                  <a:gd name="T30" fmla="*/ 0 w 7"/>
                  <a:gd name="T31" fmla="*/ 14 h 51"/>
                  <a:gd name="T32" fmla="*/ 0 w 7"/>
                  <a:gd name="T33" fmla="*/ 13 h 51"/>
                  <a:gd name="T34" fmla="*/ 0 w 7"/>
                  <a:gd name="T35" fmla="*/ 13 h 51"/>
                  <a:gd name="T36" fmla="*/ 0 w 7"/>
                  <a:gd name="T37" fmla="*/ 13 h 51"/>
                  <a:gd name="T38" fmla="*/ 0 w 7"/>
                  <a:gd name="T39" fmla="*/ 12 h 51"/>
                  <a:gd name="T40" fmla="*/ 0 w 7"/>
                  <a:gd name="T41" fmla="*/ 12 h 51"/>
                  <a:gd name="T42" fmla="*/ 0 w 7"/>
                  <a:gd name="T43" fmla="*/ 12 h 51"/>
                  <a:gd name="T44" fmla="*/ 0 w 7"/>
                  <a:gd name="T45" fmla="*/ 12 h 51"/>
                  <a:gd name="T46" fmla="*/ 0 w 7"/>
                  <a:gd name="T47" fmla="*/ 11 h 51"/>
                  <a:gd name="T48" fmla="*/ 0 w 7"/>
                  <a:gd name="T49" fmla="*/ 11 h 51"/>
                  <a:gd name="T50" fmla="*/ 0 w 7"/>
                  <a:gd name="T51" fmla="*/ 11 h 51"/>
                  <a:gd name="T52" fmla="*/ 0 w 7"/>
                  <a:gd name="T53" fmla="*/ 10 h 51"/>
                  <a:gd name="T54" fmla="*/ 0 w 7"/>
                  <a:gd name="T55" fmla="*/ 10 h 51"/>
                  <a:gd name="T56" fmla="*/ 0 w 7"/>
                  <a:gd name="T57" fmla="*/ 10 h 51"/>
                  <a:gd name="T58" fmla="*/ 0 w 7"/>
                  <a:gd name="T59" fmla="*/ 9 h 51"/>
                  <a:gd name="T60" fmla="*/ 0 w 7"/>
                  <a:gd name="T61" fmla="*/ 9 h 51"/>
                  <a:gd name="T62" fmla="*/ 0 w 7"/>
                  <a:gd name="T63" fmla="*/ 9 h 51"/>
                  <a:gd name="T64" fmla="*/ 0 w 7"/>
                  <a:gd name="T65" fmla="*/ 9 h 51"/>
                  <a:gd name="T66" fmla="*/ 0 w 7"/>
                  <a:gd name="T67" fmla="*/ 8 h 51"/>
                  <a:gd name="T68" fmla="*/ 0 w 7"/>
                  <a:gd name="T69" fmla="*/ 8 h 51"/>
                  <a:gd name="T70" fmla="*/ 0 w 7"/>
                  <a:gd name="T71" fmla="*/ 8 h 51"/>
                  <a:gd name="T72" fmla="*/ 0 w 7"/>
                  <a:gd name="T73" fmla="*/ 7 h 51"/>
                  <a:gd name="T74" fmla="*/ 0 w 7"/>
                  <a:gd name="T75" fmla="*/ 7 h 51"/>
                  <a:gd name="T76" fmla="*/ 0 w 7"/>
                  <a:gd name="T77" fmla="*/ 7 h 51"/>
                  <a:gd name="T78" fmla="*/ 0 w 7"/>
                  <a:gd name="T79" fmla="*/ 6 h 51"/>
                  <a:gd name="T80" fmla="*/ 0 w 7"/>
                  <a:gd name="T81" fmla="*/ 6 h 51"/>
                  <a:gd name="T82" fmla="*/ 0 w 7"/>
                  <a:gd name="T83" fmla="*/ 6 h 51"/>
                  <a:gd name="T84" fmla="*/ 0 w 7"/>
                  <a:gd name="T85" fmla="*/ 6 h 51"/>
                  <a:gd name="T86" fmla="*/ 0 w 7"/>
                  <a:gd name="T87" fmla="*/ 5 h 51"/>
                  <a:gd name="T88" fmla="*/ 1 w 7"/>
                  <a:gd name="T89" fmla="*/ 5 h 51"/>
                  <a:gd name="T90" fmla="*/ 1 w 7"/>
                  <a:gd name="T91" fmla="*/ 5 h 51"/>
                  <a:gd name="T92" fmla="*/ 1 w 7"/>
                  <a:gd name="T93" fmla="*/ 4 h 51"/>
                  <a:gd name="T94" fmla="*/ 1 w 7"/>
                  <a:gd name="T95" fmla="*/ 4 h 51"/>
                  <a:gd name="T96" fmla="*/ 1 w 7"/>
                  <a:gd name="T97" fmla="*/ 3 h 51"/>
                  <a:gd name="T98" fmla="*/ 1 w 7"/>
                  <a:gd name="T99" fmla="*/ 3 h 51"/>
                  <a:gd name="T100" fmla="*/ 1 w 7"/>
                  <a:gd name="T101" fmla="*/ 3 h 51"/>
                  <a:gd name="T102" fmla="*/ 1 w 7"/>
                  <a:gd name="T103" fmla="*/ 3 h 51"/>
                  <a:gd name="T104" fmla="*/ 1 w 7"/>
                  <a:gd name="T105" fmla="*/ 2 h 51"/>
                  <a:gd name="T106" fmla="*/ 1 w 7"/>
                  <a:gd name="T107" fmla="*/ 1 h 51"/>
                  <a:gd name="T108" fmla="*/ 1 w 7"/>
                  <a:gd name="T109" fmla="*/ 1 h 51"/>
                  <a:gd name="T110" fmla="*/ 1 w 7"/>
                  <a:gd name="T111" fmla="*/ 1 h 51"/>
                  <a:gd name="T112" fmla="*/ 1 w 7"/>
                  <a:gd name="T113" fmla="*/ 0 h 51"/>
                  <a:gd name="T114" fmla="*/ 1 w 7"/>
                  <a:gd name="T115" fmla="*/ 0 h 51"/>
                  <a:gd name="T116" fmla="*/ 1 w 7"/>
                  <a:gd name="T1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" h="51">
                    <a:moveTo>
                      <a:pt x="7" y="51"/>
                    </a:moveTo>
                    <a:cubicBezTo>
                      <a:pt x="7" y="51"/>
                      <a:pt x="7" y="51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49"/>
                    </a:moveTo>
                    <a:cubicBezTo>
                      <a:pt x="7" y="49"/>
                      <a:pt x="7" y="50"/>
                      <a:pt x="7" y="50"/>
                    </a:cubicBezTo>
                    <a:cubicBezTo>
                      <a:pt x="7" y="50"/>
                      <a:pt x="7" y="49"/>
                      <a:pt x="7" y="49"/>
                    </a:cubicBezTo>
                    <a:moveTo>
                      <a:pt x="0" y="16"/>
                    </a:moveTo>
                    <a:cubicBezTo>
                      <a:pt x="0" y="28"/>
                      <a:pt x="2" y="39"/>
                      <a:pt x="6" y="49"/>
                    </a:cubicBezTo>
                    <a:cubicBezTo>
                      <a:pt x="2" y="39"/>
                      <a:pt x="0" y="28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3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7" name="Freeform 83">
                <a:extLst>
                  <a:ext uri="{FF2B5EF4-FFF2-40B4-BE49-F238E27FC236}">
                    <a16:creationId xmlns:a16="http://schemas.microsoft.com/office/drawing/2014/main" id="{DDCF4375-144E-47A8-9D27-F9091BA0E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3" y="4639066"/>
                <a:ext cx="190500" cy="425450"/>
              </a:xfrm>
              <a:custGeom>
                <a:avLst/>
                <a:gdLst>
                  <a:gd name="T0" fmla="*/ 1 w 78"/>
                  <a:gd name="T1" fmla="*/ 77 h 174"/>
                  <a:gd name="T2" fmla="*/ 1 w 78"/>
                  <a:gd name="T3" fmla="*/ 77 h 174"/>
                  <a:gd name="T4" fmla="*/ 1 w 78"/>
                  <a:gd name="T5" fmla="*/ 77 h 174"/>
                  <a:gd name="T6" fmla="*/ 1 w 78"/>
                  <a:gd name="T7" fmla="*/ 78 h 174"/>
                  <a:gd name="T8" fmla="*/ 1 w 78"/>
                  <a:gd name="T9" fmla="*/ 78 h 174"/>
                  <a:gd name="T10" fmla="*/ 1 w 78"/>
                  <a:gd name="T11" fmla="*/ 78 h 174"/>
                  <a:gd name="T12" fmla="*/ 1 w 78"/>
                  <a:gd name="T13" fmla="*/ 79 h 174"/>
                  <a:gd name="T14" fmla="*/ 1 w 78"/>
                  <a:gd name="T15" fmla="*/ 80 h 174"/>
                  <a:gd name="T16" fmla="*/ 1 w 78"/>
                  <a:gd name="T17" fmla="*/ 80 h 174"/>
                  <a:gd name="T18" fmla="*/ 1 w 78"/>
                  <a:gd name="T19" fmla="*/ 80 h 174"/>
                  <a:gd name="T20" fmla="*/ 1 w 78"/>
                  <a:gd name="T21" fmla="*/ 80 h 174"/>
                  <a:gd name="T22" fmla="*/ 1 w 78"/>
                  <a:gd name="T23" fmla="*/ 81 h 174"/>
                  <a:gd name="T24" fmla="*/ 1 w 78"/>
                  <a:gd name="T25" fmla="*/ 81 h 174"/>
                  <a:gd name="T26" fmla="*/ 1 w 78"/>
                  <a:gd name="T27" fmla="*/ 82 h 174"/>
                  <a:gd name="T28" fmla="*/ 1 w 78"/>
                  <a:gd name="T29" fmla="*/ 82 h 174"/>
                  <a:gd name="T30" fmla="*/ 0 w 78"/>
                  <a:gd name="T31" fmla="*/ 82 h 174"/>
                  <a:gd name="T32" fmla="*/ 0 w 78"/>
                  <a:gd name="T33" fmla="*/ 82 h 174"/>
                  <a:gd name="T34" fmla="*/ 0 w 78"/>
                  <a:gd name="T35" fmla="*/ 83 h 174"/>
                  <a:gd name="T36" fmla="*/ 0 w 78"/>
                  <a:gd name="T37" fmla="*/ 83 h 174"/>
                  <a:gd name="T38" fmla="*/ 0 w 78"/>
                  <a:gd name="T39" fmla="*/ 83 h 174"/>
                  <a:gd name="T40" fmla="*/ 0 w 78"/>
                  <a:gd name="T41" fmla="*/ 84 h 174"/>
                  <a:gd name="T42" fmla="*/ 0 w 78"/>
                  <a:gd name="T43" fmla="*/ 84 h 174"/>
                  <a:gd name="T44" fmla="*/ 0 w 78"/>
                  <a:gd name="T45" fmla="*/ 84 h 174"/>
                  <a:gd name="T46" fmla="*/ 0 w 78"/>
                  <a:gd name="T47" fmla="*/ 85 h 174"/>
                  <a:gd name="T48" fmla="*/ 0 w 78"/>
                  <a:gd name="T49" fmla="*/ 85 h 174"/>
                  <a:gd name="T50" fmla="*/ 0 w 78"/>
                  <a:gd name="T51" fmla="*/ 85 h 174"/>
                  <a:gd name="T52" fmla="*/ 0 w 78"/>
                  <a:gd name="T53" fmla="*/ 85 h 174"/>
                  <a:gd name="T54" fmla="*/ 0 w 78"/>
                  <a:gd name="T55" fmla="*/ 86 h 174"/>
                  <a:gd name="T56" fmla="*/ 0 w 78"/>
                  <a:gd name="T57" fmla="*/ 86 h 174"/>
                  <a:gd name="T58" fmla="*/ 0 w 78"/>
                  <a:gd name="T59" fmla="*/ 86 h 174"/>
                  <a:gd name="T60" fmla="*/ 0 w 78"/>
                  <a:gd name="T61" fmla="*/ 87 h 174"/>
                  <a:gd name="T62" fmla="*/ 0 w 78"/>
                  <a:gd name="T63" fmla="*/ 87 h 174"/>
                  <a:gd name="T64" fmla="*/ 0 w 78"/>
                  <a:gd name="T65" fmla="*/ 87 h 174"/>
                  <a:gd name="T66" fmla="*/ 0 w 78"/>
                  <a:gd name="T67" fmla="*/ 87 h 174"/>
                  <a:gd name="T68" fmla="*/ 0 w 78"/>
                  <a:gd name="T69" fmla="*/ 88 h 174"/>
                  <a:gd name="T70" fmla="*/ 0 w 78"/>
                  <a:gd name="T71" fmla="*/ 88 h 174"/>
                  <a:gd name="T72" fmla="*/ 0 w 78"/>
                  <a:gd name="T73" fmla="*/ 88 h 174"/>
                  <a:gd name="T74" fmla="*/ 0 w 78"/>
                  <a:gd name="T75" fmla="*/ 89 h 174"/>
                  <a:gd name="T76" fmla="*/ 0 w 78"/>
                  <a:gd name="T77" fmla="*/ 89 h 174"/>
                  <a:gd name="T78" fmla="*/ 0 w 78"/>
                  <a:gd name="T79" fmla="*/ 89 h 174"/>
                  <a:gd name="T80" fmla="*/ 0 w 78"/>
                  <a:gd name="T81" fmla="*/ 90 h 174"/>
                  <a:gd name="T82" fmla="*/ 0 w 78"/>
                  <a:gd name="T83" fmla="*/ 90 h 174"/>
                  <a:gd name="T84" fmla="*/ 0 w 78"/>
                  <a:gd name="T85" fmla="*/ 90 h 174"/>
                  <a:gd name="T86" fmla="*/ 0 w 78"/>
                  <a:gd name="T87" fmla="*/ 90 h 174"/>
                  <a:gd name="T88" fmla="*/ 0 w 78"/>
                  <a:gd name="T89" fmla="*/ 91 h 174"/>
                  <a:gd name="T90" fmla="*/ 0 w 78"/>
                  <a:gd name="T91" fmla="*/ 91 h 174"/>
                  <a:gd name="T92" fmla="*/ 0 w 78"/>
                  <a:gd name="T93" fmla="*/ 91 h 174"/>
                  <a:gd name="T94" fmla="*/ 0 w 78"/>
                  <a:gd name="T95" fmla="*/ 92 h 174"/>
                  <a:gd name="T96" fmla="*/ 0 w 78"/>
                  <a:gd name="T97" fmla="*/ 92 h 174"/>
                  <a:gd name="T98" fmla="*/ 0 w 78"/>
                  <a:gd name="T99" fmla="*/ 92 h 174"/>
                  <a:gd name="T100" fmla="*/ 0 w 78"/>
                  <a:gd name="T101" fmla="*/ 93 h 174"/>
                  <a:gd name="T102" fmla="*/ 0 w 78"/>
                  <a:gd name="T103" fmla="*/ 93 h 174"/>
                  <a:gd name="T104" fmla="*/ 0 w 78"/>
                  <a:gd name="T105" fmla="*/ 93 h 174"/>
                  <a:gd name="T106" fmla="*/ 0 w 78"/>
                  <a:gd name="T107" fmla="*/ 93 h 174"/>
                  <a:gd name="T108" fmla="*/ 7 w 78"/>
                  <a:gd name="T109" fmla="*/ 126 h 174"/>
                  <a:gd name="T110" fmla="*/ 7 w 78"/>
                  <a:gd name="T111" fmla="*/ 127 h 174"/>
                  <a:gd name="T112" fmla="*/ 7 w 78"/>
                  <a:gd name="T113" fmla="*/ 127 h 174"/>
                  <a:gd name="T114" fmla="*/ 7 w 78"/>
                  <a:gd name="T115" fmla="*/ 127 h 174"/>
                  <a:gd name="T116" fmla="*/ 7 w 78"/>
                  <a:gd name="T117" fmla="*/ 128 h 174"/>
                  <a:gd name="T118" fmla="*/ 49 w 78"/>
                  <a:gd name="T119" fmla="*/ 174 h 174"/>
                  <a:gd name="T120" fmla="*/ 30 w 78"/>
                  <a:gd name="T121" fmla="*/ 151 h 174"/>
                  <a:gd name="T122" fmla="*/ 16 w 78"/>
                  <a:gd name="T123" fmla="*/ 96 h 174"/>
                  <a:gd name="T124" fmla="*/ 46 w 78"/>
                  <a:gd name="T125" fmla="*/ 2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" h="174">
                    <a:moveTo>
                      <a:pt x="78" y="0"/>
                    </a:moveTo>
                    <a:cubicBezTo>
                      <a:pt x="39" y="6"/>
                      <a:pt x="8" y="3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5"/>
                      <a:pt x="2" y="116"/>
                      <a:pt x="6" y="126"/>
                    </a:cubicBezTo>
                    <a:cubicBezTo>
                      <a:pt x="7" y="126"/>
                      <a:pt x="7" y="126"/>
                      <a:pt x="7" y="126"/>
                    </a:cubicBezTo>
                    <a:cubicBezTo>
                      <a:pt x="7" y="126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8"/>
                    </a:cubicBezTo>
                    <a:cubicBezTo>
                      <a:pt x="7" y="128"/>
                      <a:pt x="7" y="128"/>
                      <a:pt x="7" y="128"/>
                    </a:cubicBezTo>
                    <a:cubicBezTo>
                      <a:pt x="15" y="148"/>
                      <a:pt x="30" y="164"/>
                      <a:pt x="49" y="174"/>
                    </a:cubicBezTo>
                    <a:cubicBezTo>
                      <a:pt x="48" y="174"/>
                      <a:pt x="47" y="173"/>
                      <a:pt x="47" y="172"/>
                    </a:cubicBezTo>
                    <a:cubicBezTo>
                      <a:pt x="41" y="165"/>
                      <a:pt x="36" y="158"/>
                      <a:pt x="30" y="151"/>
                    </a:cubicBezTo>
                    <a:cubicBezTo>
                      <a:pt x="20" y="134"/>
                      <a:pt x="16" y="116"/>
                      <a:pt x="16" y="97"/>
                    </a:cubicBezTo>
                    <a:cubicBezTo>
                      <a:pt x="16" y="97"/>
                      <a:pt x="16" y="97"/>
                      <a:pt x="16" y="96"/>
                    </a:cubicBezTo>
                    <a:cubicBezTo>
                      <a:pt x="17" y="87"/>
                      <a:pt x="18" y="78"/>
                      <a:pt x="19" y="68"/>
                    </a:cubicBezTo>
                    <a:cubicBezTo>
                      <a:pt x="24" y="50"/>
                      <a:pt x="33" y="35"/>
                      <a:pt x="46" y="22"/>
                    </a:cubicBezTo>
                    <a:cubicBezTo>
                      <a:pt x="56" y="12"/>
                      <a:pt x="67" y="5"/>
                      <a:pt x="78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8" name="Rectangle 100">
                <a:extLst>
                  <a:ext uri="{FF2B5EF4-FFF2-40B4-BE49-F238E27FC236}">
                    <a16:creationId xmlns:a16="http://schemas.microsoft.com/office/drawing/2014/main" id="{667962DF-8FB3-4DFE-8DAA-87F1EE1D2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363" y="4759716"/>
                <a:ext cx="139700" cy="190500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Rectangle 101">
                <a:extLst>
                  <a:ext uri="{FF2B5EF4-FFF2-40B4-BE49-F238E27FC236}">
                    <a16:creationId xmlns:a16="http://schemas.microsoft.com/office/drawing/2014/main" id="{C8E1D91F-DCBB-4E64-9312-AA2DE5F50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1787" y="4699392"/>
                <a:ext cx="329734" cy="390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825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80</a:t>
                </a:r>
                <a:endParaRPr lang="en-US" altLang="en-US" sz="788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460FD4B-01D7-4499-BED5-8AC6FDCA834F}"/>
                </a:ext>
              </a:extLst>
            </p:cNvPr>
            <p:cNvGrpSpPr/>
            <p:nvPr/>
          </p:nvGrpSpPr>
          <p:grpSpPr>
            <a:xfrm>
              <a:off x="6486523" y="5455646"/>
              <a:ext cx="434579" cy="433388"/>
              <a:chOff x="1663700" y="5123253"/>
              <a:chExt cx="579438" cy="577850"/>
            </a:xfrm>
          </p:grpSpPr>
          <p:sp>
            <p:nvSpPr>
              <p:cNvPr id="68" name="Freeform 84">
                <a:extLst>
                  <a:ext uri="{FF2B5EF4-FFF2-40B4-BE49-F238E27FC236}">
                    <a16:creationId xmlns:a16="http://schemas.microsoft.com/office/drawing/2014/main" id="{BB3AE33E-7F80-4933-A686-3E8EBB2CC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3700" y="5123253"/>
                <a:ext cx="579438" cy="577850"/>
              </a:xfrm>
              <a:custGeom>
                <a:avLst/>
                <a:gdLst>
                  <a:gd name="T0" fmla="*/ 123 w 237"/>
                  <a:gd name="T1" fmla="*/ 2 h 236"/>
                  <a:gd name="T2" fmla="*/ 235 w 237"/>
                  <a:gd name="T3" fmla="*/ 122 h 236"/>
                  <a:gd name="T4" fmla="*/ 115 w 237"/>
                  <a:gd name="T5" fmla="*/ 234 h 236"/>
                  <a:gd name="T6" fmla="*/ 3 w 237"/>
                  <a:gd name="T7" fmla="*/ 114 h 236"/>
                  <a:gd name="T8" fmla="*/ 123 w 237"/>
                  <a:gd name="T9" fmla="*/ 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236">
                    <a:moveTo>
                      <a:pt x="123" y="2"/>
                    </a:moveTo>
                    <a:cubicBezTo>
                      <a:pt x="187" y="4"/>
                      <a:pt x="237" y="58"/>
                      <a:pt x="235" y="122"/>
                    </a:cubicBezTo>
                    <a:cubicBezTo>
                      <a:pt x="232" y="186"/>
                      <a:pt x="178" y="236"/>
                      <a:pt x="115" y="234"/>
                    </a:cubicBezTo>
                    <a:cubicBezTo>
                      <a:pt x="51" y="231"/>
                      <a:pt x="0" y="178"/>
                      <a:pt x="3" y="114"/>
                    </a:cubicBezTo>
                    <a:cubicBezTo>
                      <a:pt x="5" y="50"/>
                      <a:pt x="59" y="0"/>
                      <a:pt x="123" y="2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Freeform 85">
                <a:extLst>
                  <a:ext uri="{FF2B5EF4-FFF2-40B4-BE49-F238E27FC236}">
                    <a16:creationId xmlns:a16="http://schemas.microsoft.com/office/drawing/2014/main" id="{35CF6C8B-5D76-45C4-B479-2D961DDDB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263" y="5180403"/>
                <a:ext cx="466725" cy="463550"/>
              </a:xfrm>
              <a:custGeom>
                <a:avLst/>
                <a:gdLst>
                  <a:gd name="T0" fmla="*/ 99 w 191"/>
                  <a:gd name="T1" fmla="*/ 1 h 190"/>
                  <a:gd name="T2" fmla="*/ 189 w 191"/>
                  <a:gd name="T3" fmla="*/ 98 h 190"/>
                  <a:gd name="T4" fmla="*/ 92 w 191"/>
                  <a:gd name="T5" fmla="*/ 188 h 190"/>
                  <a:gd name="T6" fmla="*/ 2 w 191"/>
                  <a:gd name="T7" fmla="*/ 91 h 190"/>
                  <a:gd name="T8" fmla="*/ 99 w 191"/>
                  <a:gd name="T9" fmla="*/ 1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190">
                    <a:moveTo>
                      <a:pt x="99" y="1"/>
                    </a:moveTo>
                    <a:cubicBezTo>
                      <a:pt x="150" y="3"/>
                      <a:pt x="191" y="47"/>
                      <a:pt x="189" y="98"/>
                    </a:cubicBezTo>
                    <a:cubicBezTo>
                      <a:pt x="187" y="149"/>
                      <a:pt x="144" y="190"/>
                      <a:pt x="92" y="188"/>
                    </a:cubicBezTo>
                    <a:cubicBezTo>
                      <a:pt x="41" y="186"/>
                      <a:pt x="0" y="143"/>
                      <a:pt x="2" y="91"/>
                    </a:cubicBezTo>
                    <a:cubicBezTo>
                      <a:pt x="4" y="40"/>
                      <a:pt x="47" y="0"/>
                      <a:pt x="99" y="1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Freeform 86">
                <a:extLst>
                  <a:ext uri="{FF2B5EF4-FFF2-40B4-BE49-F238E27FC236}">
                    <a16:creationId xmlns:a16="http://schemas.microsoft.com/office/drawing/2014/main" id="{FCE1EFB5-56EC-4D68-AC95-D86222FFE2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4025" y="5348678"/>
                <a:ext cx="9525" cy="117475"/>
              </a:xfrm>
              <a:custGeom>
                <a:avLst/>
                <a:gdLst>
                  <a:gd name="T0" fmla="*/ 3 w 4"/>
                  <a:gd name="T1" fmla="*/ 47 h 48"/>
                  <a:gd name="T2" fmla="*/ 3 w 4"/>
                  <a:gd name="T3" fmla="*/ 47 h 48"/>
                  <a:gd name="T4" fmla="*/ 2 w 4"/>
                  <a:gd name="T5" fmla="*/ 47 h 48"/>
                  <a:gd name="T6" fmla="*/ 2 w 4"/>
                  <a:gd name="T7" fmla="*/ 46 h 48"/>
                  <a:gd name="T8" fmla="*/ 2 w 4"/>
                  <a:gd name="T9" fmla="*/ 46 h 48"/>
                  <a:gd name="T10" fmla="*/ 0 w 4"/>
                  <a:gd name="T11" fmla="*/ 23 h 48"/>
                  <a:gd name="T12" fmla="*/ 0 w 4"/>
                  <a:gd name="T13" fmla="*/ 22 h 48"/>
                  <a:gd name="T14" fmla="*/ 0 w 4"/>
                  <a:gd name="T15" fmla="*/ 22 h 48"/>
                  <a:gd name="T16" fmla="*/ 0 w 4"/>
                  <a:gd name="T17" fmla="*/ 22 h 48"/>
                  <a:gd name="T18" fmla="*/ 0 w 4"/>
                  <a:gd name="T19" fmla="*/ 22 h 48"/>
                  <a:gd name="T20" fmla="*/ 0 w 4"/>
                  <a:gd name="T21" fmla="*/ 21 h 48"/>
                  <a:gd name="T22" fmla="*/ 0 w 4"/>
                  <a:gd name="T23" fmla="*/ 20 h 48"/>
                  <a:gd name="T24" fmla="*/ 0 w 4"/>
                  <a:gd name="T25" fmla="*/ 20 h 48"/>
                  <a:gd name="T26" fmla="*/ 0 w 4"/>
                  <a:gd name="T27" fmla="*/ 20 h 48"/>
                  <a:gd name="T28" fmla="*/ 0 w 4"/>
                  <a:gd name="T29" fmla="*/ 19 h 48"/>
                  <a:gd name="T30" fmla="*/ 0 w 4"/>
                  <a:gd name="T31" fmla="*/ 19 h 48"/>
                  <a:gd name="T32" fmla="*/ 0 w 4"/>
                  <a:gd name="T33" fmla="*/ 19 h 48"/>
                  <a:gd name="T34" fmla="*/ 0 w 4"/>
                  <a:gd name="T35" fmla="*/ 18 h 48"/>
                  <a:gd name="T36" fmla="*/ 0 w 4"/>
                  <a:gd name="T37" fmla="*/ 18 h 48"/>
                  <a:gd name="T38" fmla="*/ 0 w 4"/>
                  <a:gd name="T39" fmla="*/ 18 h 48"/>
                  <a:gd name="T40" fmla="*/ 1 w 4"/>
                  <a:gd name="T41" fmla="*/ 17 h 48"/>
                  <a:gd name="T42" fmla="*/ 1 w 4"/>
                  <a:gd name="T43" fmla="*/ 17 h 48"/>
                  <a:gd name="T44" fmla="*/ 1 w 4"/>
                  <a:gd name="T45" fmla="*/ 16 h 48"/>
                  <a:gd name="T46" fmla="*/ 1 w 4"/>
                  <a:gd name="T47" fmla="*/ 15 h 48"/>
                  <a:gd name="T48" fmla="*/ 1 w 4"/>
                  <a:gd name="T49" fmla="*/ 15 h 48"/>
                  <a:gd name="T50" fmla="*/ 1 w 4"/>
                  <a:gd name="T51" fmla="*/ 15 h 48"/>
                  <a:gd name="T52" fmla="*/ 1 w 4"/>
                  <a:gd name="T53" fmla="*/ 14 h 48"/>
                  <a:gd name="T54" fmla="*/ 1 w 4"/>
                  <a:gd name="T55" fmla="*/ 14 h 48"/>
                  <a:gd name="T56" fmla="*/ 1 w 4"/>
                  <a:gd name="T57" fmla="*/ 14 h 48"/>
                  <a:gd name="T58" fmla="*/ 1 w 4"/>
                  <a:gd name="T59" fmla="*/ 13 h 48"/>
                  <a:gd name="T60" fmla="*/ 1 w 4"/>
                  <a:gd name="T61" fmla="*/ 13 h 48"/>
                  <a:gd name="T62" fmla="*/ 1 w 4"/>
                  <a:gd name="T63" fmla="*/ 11 h 48"/>
                  <a:gd name="T64" fmla="*/ 1 w 4"/>
                  <a:gd name="T65" fmla="*/ 11 h 48"/>
                  <a:gd name="T66" fmla="*/ 1 w 4"/>
                  <a:gd name="T67" fmla="*/ 11 h 48"/>
                  <a:gd name="T68" fmla="*/ 1 w 4"/>
                  <a:gd name="T69" fmla="*/ 10 h 48"/>
                  <a:gd name="T70" fmla="*/ 1 w 4"/>
                  <a:gd name="T71" fmla="*/ 10 h 48"/>
                  <a:gd name="T72" fmla="*/ 1 w 4"/>
                  <a:gd name="T73" fmla="*/ 10 h 48"/>
                  <a:gd name="T74" fmla="*/ 2 w 4"/>
                  <a:gd name="T75" fmla="*/ 9 h 48"/>
                  <a:gd name="T76" fmla="*/ 2 w 4"/>
                  <a:gd name="T77" fmla="*/ 8 h 48"/>
                  <a:gd name="T78" fmla="*/ 2 w 4"/>
                  <a:gd name="T79" fmla="*/ 8 h 48"/>
                  <a:gd name="T80" fmla="*/ 2 w 4"/>
                  <a:gd name="T81" fmla="*/ 8 h 48"/>
                  <a:gd name="T82" fmla="*/ 2 w 4"/>
                  <a:gd name="T83" fmla="*/ 7 h 48"/>
                  <a:gd name="T84" fmla="*/ 2 w 4"/>
                  <a:gd name="T85" fmla="*/ 7 h 48"/>
                  <a:gd name="T86" fmla="*/ 2 w 4"/>
                  <a:gd name="T87" fmla="*/ 6 h 48"/>
                  <a:gd name="T88" fmla="*/ 2 w 4"/>
                  <a:gd name="T89" fmla="*/ 5 h 48"/>
                  <a:gd name="T90" fmla="*/ 2 w 4"/>
                  <a:gd name="T91" fmla="*/ 5 h 48"/>
                  <a:gd name="T92" fmla="*/ 2 w 4"/>
                  <a:gd name="T93" fmla="*/ 5 h 48"/>
                  <a:gd name="T94" fmla="*/ 3 w 4"/>
                  <a:gd name="T95" fmla="*/ 4 h 48"/>
                  <a:gd name="T96" fmla="*/ 3 w 4"/>
                  <a:gd name="T97" fmla="*/ 4 h 48"/>
                  <a:gd name="T98" fmla="*/ 3 w 4"/>
                  <a:gd name="T99" fmla="*/ 4 h 48"/>
                  <a:gd name="T100" fmla="*/ 3 w 4"/>
                  <a:gd name="T101" fmla="*/ 3 h 48"/>
                  <a:gd name="T102" fmla="*/ 3 w 4"/>
                  <a:gd name="T103" fmla="*/ 3 h 48"/>
                  <a:gd name="T104" fmla="*/ 3 w 4"/>
                  <a:gd name="T105" fmla="*/ 3 h 48"/>
                  <a:gd name="T106" fmla="*/ 3 w 4"/>
                  <a:gd name="T107" fmla="*/ 2 h 48"/>
                  <a:gd name="T108" fmla="*/ 3 w 4"/>
                  <a:gd name="T109" fmla="*/ 2 h 48"/>
                  <a:gd name="T110" fmla="*/ 3 w 4"/>
                  <a:gd name="T111" fmla="*/ 1 h 48"/>
                  <a:gd name="T112" fmla="*/ 3 w 4"/>
                  <a:gd name="T113" fmla="*/ 1 h 48"/>
                  <a:gd name="T114" fmla="*/ 4 w 4"/>
                  <a:gd name="T115" fmla="*/ 1 h 48"/>
                  <a:gd name="T116" fmla="*/ 4 w 4"/>
                  <a:gd name="T1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" h="48">
                    <a:moveTo>
                      <a:pt x="3" y="48"/>
                    </a:move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moveTo>
                      <a:pt x="3" y="47"/>
                    </a:move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moveTo>
                      <a:pt x="2" y="47"/>
                    </a:move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2" y="47"/>
                    </a:cubicBezTo>
                    <a:moveTo>
                      <a:pt x="2" y="47"/>
                    </a:moveTo>
                    <a:cubicBezTo>
                      <a:pt x="2" y="47"/>
                      <a:pt x="2" y="47"/>
                      <a:pt x="2" y="47"/>
                    </a:cubicBezTo>
                    <a:cubicBezTo>
                      <a:pt x="2" y="47"/>
                      <a:pt x="2" y="47"/>
                      <a:pt x="2" y="47"/>
                    </a:cubicBezTo>
                    <a:moveTo>
                      <a:pt x="2" y="46"/>
                    </a:move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2" y="46"/>
                      <a:pt x="2" y="46"/>
                    </a:cubicBezTo>
                    <a:moveTo>
                      <a:pt x="2" y="46"/>
                    </a:move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2" y="46"/>
                      <a:pt x="2" y="46"/>
                    </a:cubicBezTo>
                    <a:moveTo>
                      <a:pt x="2" y="45"/>
                    </a:move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2" y="46"/>
                      <a:pt x="2" y="45"/>
                    </a:cubicBezTo>
                    <a:moveTo>
                      <a:pt x="0" y="23"/>
                    </a:moveTo>
                    <a:cubicBezTo>
                      <a:pt x="0" y="31"/>
                      <a:pt x="1" y="38"/>
                      <a:pt x="2" y="45"/>
                    </a:cubicBezTo>
                    <a:cubicBezTo>
                      <a:pt x="1" y="38"/>
                      <a:pt x="0" y="31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2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1" y="17"/>
                    </a:moveTo>
                    <a:cubicBezTo>
                      <a:pt x="1" y="17"/>
                      <a:pt x="0" y="17"/>
                      <a:pt x="0" y="17"/>
                    </a:cubicBezTo>
                    <a:cubicBezTo>
                      <a:pt x="0" y="17"/>
                      <a:pt x="1" y="17"/>
                      <a:pt x="1" y="17"/>
                    </a:cubicBezTo>
                    <a:moveTo>
                      <a:pt x="1" y="17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moveTo>
                      <a:pt x="1" y="16"/>
                    </a:move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moveTo>
                      <a:pt x="1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moveTo>
                      <a:pt x="1" y="15"/>
                    </a:move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moveTo>
                      <a:pt x="1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moveTo>
                      <a:pt x="1" y="12"/>
                    </a:moveTo>
                    <a:cubicBezTo>
                      <a:pt x="1" y="12"/>
                      <a:pt x="1" y="13"/>
                      <a:pt x="1" y="13"/>
                    </a:cubicBezTo>
                    <a:cubicBezTo>
                      <a:pt x="1" y="13"/>
                      <a:pt x="1" y="12"/>
                      <a:pt x="1" y="12"/>
                    </a:cubicBezTo>
                    <a:moveTo>
                      <a:pt x="1" y="11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1" y="10"/>
                    </a:moveTo>
                    <a:cubicBezTo>
                      <a:pt x="1" y="10"/>
                      <a:pt x="1" y="11"/>
                      <a:pt x="1" y="11"/>
                    </a:cubicBezTo>
                    <a:cubicBezTo>
                      <a:pt x="1" y="11"/>
                      <a:pt x="1" y="1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2" y="9"/>
                    </a:moveTo>
                    <a:cubicBezTo>
                      <a:pt x="2" y="10"/>
                      <a:pt x="1" y="10"/>
                      <a:pt x="1" y="10"/>
                    </a:cubicBezTo>
                    <a:cubicBezTo>
                      <a:pt x="1" y="10"/>
                      <a:pt x="2" y="10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8"/>
                    </a:moveTo>
                    <a:cubicBezTo>
                      <a:pt x="2" y="8"/>
                      <a:pt x="2" y="9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6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moveTo>
                      <a:pt x="2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moveTo>
                      <a:pt x="2" y="5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5"/>
                    </a:cubicBezTo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moveTo>
                      <a:pt x="3" y="4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3"/>
                    </a:move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3" y="1"/>
                    </a:move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Freeform 87">
                <a:extLst>
                  <a:ext uri="{FF2B5EF4-FFF2-40B4-BE49-F238E27FC236}">
                    <a16:creationId xmlns:a16="http://schemas.microsoft.com/office/drawing/2014/main" id="{D5579AAA-C596-4AF1-A948-58EB2A508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025" y="5185166"/>
                <a:ext cx="200025" cy="422275"/>
              </a:xfrm>
              <a:custGeom>
                <a:avLst/>
                <a:gdLst>
                  <a:gd name="T0" fmla="*/ 4 w 82"/>
                  <a:gd name="T1" fmla="*/ 67 h 173"/>
                  <a:gd name="T2" fmla="*/ 4 w 82"/>
                  <a:gd name="T3" fmla="*/ 68 h 173"/>
                  <a:gd name="T4" fmla="*/ 3 w 82"/>
                  <a:gd name="T5" fmla="*/ 68 h 173"/>
                  <a:gd name="T6" fmla="*/ 3 w 82"/>
                  <a:gd name="T7" fmla="*/ 68 h 173"/>
                  <a:gd name="T8" fmla="*/ 3 w 82"/>
                  <a:gd name="T9" fmla="*/ 69 h 173"/>
                  <a:gd name="T10" fmla="*/ 3 w 82"/>
                  <a:gd name="T11" fmla="*/ 69 h 173"/>
                  <a:gd name="T12" fmla="*/ 3 w 82"/>
                  <a:gd name="T13" fmla="*/ 70 h 173"/>
                  <a:gd name="T14" fmla="*/ 3 w 82"/>
                  <a:gd name="T15" fmla="*/ 70 h 173"/>
                  <a:gd name="T16" fmla="*/ 3 w 82"/>
                  <a:gd name="T17" fmla="*/ 71 h 173"/>
                  <a:gd name="T18" fmla="*/ 3 w 82"/>
                  <a:gd name="T19" fmla="*/ 71 h 173"/>
                  <a:gd name="T20" fmla="*/ 3 w 82"/>
                  <a:gd name="T21" fmla="*/ 71 h 173"/>
                  <a:gd name="T22" fmla="*/ 2 w 82"/>
                  <a:gd name="T23" fmla="*/ 72 h 173"/>
                  <a:gd name="T24" fmla="*/ 2 w 82"/>
                  <a:gd name="T25" fmla="*/ 72 h 173"/>
                  <a:gd name="T26" fmla="*/ 2 w 82"/>
                  <a:gd name="T27" fmla="*/ 73 h 173"/>
                  <a:gd name="T28" fmla="*/ 2 w 82"/>
                  <a:gd name="T29" fmla="*/ 74 h 173"/>
                  <a:gd name="T30" fmla="*/ 2 w 82"/>
                  <a:gd name="T31" fmla="*/ 74 h 173"/>
                  <a:gd name="T32" fmla="*/ 2 w 82"/>
                  <a:gd name="T33" fmla="*/ 74 h 173"/>
                  <a:gd name="T34" fmla="*/ 2 w 82"/>
                  <a:gd name="T35" fmla="*/ 75 h 173"/>
                  <a:gd name="T36" fmla="*/ 2 w 82"/>
                  <a:gd name="T37" fmla="*/ 75 h 173"/>
                  <a:gd name="T38" fmla="*/ 2 w 82"/>
                  <a:gd name="T39" fmla="*/ 76 h 173"/>
                  <a:gd name="T40" fmla="*/ 1 w 82"/>
                  <a:gd name="T41" fmla="*/ 77 h 173"/>
                  <a:gd name="T42" fmla="*/ 1 w 82"/>
                  <a:gd name="T43" fmla="*/ 77 h 173"/>
                  <a:gd name="T44" fmla="*/ 1 w 82"/>
                  <a:gd name="T45" fmla="*/ 78 h 173"/>
                  <a:gd name="T46" fmla="*/ 1 w 82"/>
                  <a:gd name="T47" fmla="*/ 78 h 173"/>
                  <a:gd name="T48" fmla="*/ 1 w 82"/>
                  <a:gd name="T49" fmla="*/ 78 h 173"/>
                  <a:gd name="T50" fmla="*/ 1 w 82"/>
                  <a:gd name="T51" fmla="*/ 79 h 173"/>
                  <a:gd name="T52" fmla="*/ 1 w 82"/>
                  <a:gd name="T53" fmla="*/ 80 h 173"/>
                  <a:gd name="T54" fmla="*/ 1 w 82"/>
                  <a:gd name="T55" fmla="*/ 81 h 173"/>
                  <a:gd name="T56" fmla="*/ 1 w 82"/>
                  <a:gd name="T57" fmla="*/ 81 h 173"/>
                  <a:gd name="T58" fmla="*/ 1 w 82"/>
                  <a:gd name="T59" fmla="*/ 81 h 173"/>
                  <a:gd name="T60" fmla="*/ 1 w 82"/>
                  <a:gd name="T61" fmla="*/ 82 h 173"/>
                  <a:gd name="T62" fmla="*/ 1 w 82"/>
                  <a:gd name="T63" fmla="*/ 82 h 173"/>
                  <a:gd name="T64" fmla="*/ 1 w 82"/>
                  <a:gd name="T65" fmla="*/ 83 h 173"/>
                  <a:gd name="T66" fmla="*/ 1 w 82"/>
                  <a:gd name="T67" fmla="*/ 84 h 173"/>
                  <a:gd name="T68" fmla="*/ 0 w 82"/>
                  <a:gd name="T69" fmla="*/ 84 h 173"/>
                  <a:gd name="T70" fmla="*/ 0 w 82"/>
                  <a:gd name="T71" fmla="*/ 85 h 173"/>
                  <a:gd name="T72" fmla="*/ 0 w 82"/>
                  <a:gd name="T73" fmla="*/ 85 h 173"/>
                  <a:gd name="T74" fmla="*/ 0 w 82"/>
                  <a:gd name="T75" fmla="*/ 85 h 173"/>
                  <a:gd name="T76" fmla="*/ 0 w 82"/>
                  <a:gd name="T77" fmla="*/ 86 h 173"/>
                  <a:gd name="T78" fmla="*/ 0 w 82"/>
                  <a:gd name="T79" fmla="*/ 86 h 173"/>
                  <a:gd name="T80" fmla="*/ 0 w 82"/>
                  <a:gd name="T81" fmla="*/ 87 h 173"/>
                  <a:gd name="T82" fmla="*/ 0 w 82"/>
                  <a:gd name="T83" fmla="*/ 87 h 173"/>
                  <a:gd name="T84" fmla="*/ 0 w 82"/>
                  <a:gd name="T85" fmla="*/ 88 h 173"/>
                  <a:gd name="T86" fmla="*/ 0 w 82"/>
                  <a:gd name="T87" fmla="*/ 88 h 173"/>
                  <a:gd name="T88" fmla="*/ 0 w 82"/>
                  <a:gd name="T89" fmla="*/ 89 h 173"/>
                  <a:gd name="T90" fmla="*/ 0 w 82"/>
                  <a:gd name="T91" fmla="*/ 89 h 173"/>
                  <a:gd name="T92" fmla="*/ 0 w 82"/>
                  <a:gd name="T93" fmla="*/ 89 h 173"/>
                  <a:gd name="T94" fmla="*/ 0 w 82"/>
                  <a:gd name="T95" fmla="*/ 90 h 173"/>
                  <a:gd name="T96" fmla="*/ 2 w 82"/>
                  <a:gd name="T97" fmla="*/ 112 h 173"/>
                  <a:gd name="T98" fmla="*/ 2 w 82"/>
                  <a:gd name="T99" fmla="*/ 113 h 173"/>
                  <a:gd name="T100" fmla="*/ 2 w 82"/>
                  <a:gd name="T101" fmla="*/ 114 h 173"/>
                  <a:gd name="T102" fmla="*/ 3 w 82"/>
                  <a:gd name="T103" fmla="*/ 114 h 173"/>
                  <a:gd name="T104" fmla="*/ 3 w 82"/>
                  <a:gd name="T105" fmla="*/ 115 h 173"/>
                  <a:gd name="T106" fmla="*/ 44 w 82"/>
                  <a:gd name="T107" fmla="*/ 171 h 173"/>
                  <a:gd name="T108" fmla="*/ 16 w 82"/>
                  <a:gd name="T109" fmla="*/ 94 h 173"/>
                  <a:gd name="T110" fmla="*/ 82 w 82"/>
                  <a:gd name="T1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2" h="173">
                    <a:moveTo>
                      <a:pt x="82" y="0"/>
                    </a:moveTo>
                    <a:cubicBezTo>
                      <a:pt x="45" y="5"/>
                      <a:pt x="14" y="32"/>
                      <a:pt x="4" y="67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4" y="67"/>
                      <a:pt x="4" y="67"/>
                      <a:pt x="4" y="68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9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69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2" y="74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6"/>
                      <a:pt x="2" y="76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2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8"/>
                      <a:pt x="1" y="105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3"/>
                      <a:pt x="2" y="113"/>
                      <a:pt x="2" y="113"/>
                    </a:cubicBezTo>
                    <a:cubicBezTo>
                      <a:pt x="2" y="113"/>
                      <a:pt x="2" y="113"/>
                      <a:pt x="2" y="113"/>
                    </a:cubicBezTo>
                    <a:cubicBezTo>
                      <a:pt x="2" y="113"/>
                      <a:pt x="2" y="113"/>
                      <a:pt x="2" y="113"/>
                    </a:cubicBezTo>
                    <a:cubicBezTo>
                      <a:pt x="2" y="113"/>
                      <a:pt x="2" y="113"/>
                      <a:pt x="2" y="113"/>
                    </a:cubicBezTo>
                    <a:cubicBezTo>
                      <a:pt x="2" y="113"/>
                      <a:pt x="2" y="113"/>
                      <a:pt x="2" y="113"/>
                    </a:cubicBezTo>
                    <a:cubicBezTo>
                      <a:pt x="2" y="113"/>
                      <a:pt x="2" y="113"/>
                      <a:pt x="2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4"/>
                      <a:pt x="3" y="114"/>
                      <a:pt x="3" y="114"/>
                    </a:cubicBezTo>
                    <a:cubicBezTo>
                      <a:pt x="3" y="114"/>
                      <a:pt x="3" y="114"/>
                      <a:pt x="3" y="114"/>
                    </a:cubicBezTo>
                    <a:cubicBezTo>
                      <a:pt x="3" y="114"/>
                      <a:pt x="3" y="114"/>
                      <a:pt x="3" y="114"/>
                    </a:cubicBezTo>
                    <a:cubicBezTo>
                      <a:pt x="3" y="114"/>
                      <a:pt x="3" y="115"/>
                      <a:pt x="3" y="115"/>
                    </a:cubicBezTo>
                    <a:cubicBezTo>
                      <a:pt x="3" y="115"/>
                      <a:pt x="3" y="115"/>
                      <a:pt x="3" y="115"/>
                    </a:cubicBezTo>
                    <a:cubicBezTo>
                      <a:pt x="9" y="139"/>
                      <a:pt x="25" y="161"/>
                      <a:pt x="46" y="173"/>
                    </a:cubicBezTo>
                    <a:cubicBezTo>
                      <a:pt x="45" y="172"/>
                      <a:pt x="45" y="172"/>
                      <a:pt x="44" y="171"/>
                    </a:cubicBezTo>
                    <a:cubicBezTo>
                      <a:pt x="39" y="164"/>
                      <a:pt x="33" y="156"/>
                      <a:pt x="28" y="149"/>
                    </a:cubicBezTo>
                    <a:cubicBezTo>
                      <a:pt x="19" y="132"/>
                      <a:pt x="15" y="114"/>
                      <a:pt x="16" y="95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17" y="85"/>
                      <a:pt x="19" y="76"/>
                      <a:pt x="20" y="66"/>
                    </a:cubicBezTo>
                    <a:cubicBezTo>
                      <a:pt x="26" y="49"/>
                      <a:pt x="36" y="33"/>
                      <a:pt x="49" y="21"/>
                    </a:cubicBezTo>
                    <a:cubicBezTo>
                      <a:pt x="59" y="12"/>
                      <a:pt x="70" y="5"/>
                      <a:pt x="82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Rectangle 102">
                <a:extLst>
                  <a:ext uri="{FF2B5EF4-FFF2-40B4-BE49-F238E27FC236}">
                    <a16:creationId xmlns:a16="http://schemas.microsoft.com/office/drawing/2014/main" id="{4B5ABE1D-5C85-4E03-8E55-499E0D2C0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775" y="5339153"/>
                <a:ext cx="147638" cy="1873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3" name="Rectangle 103">
                <a:extLst>
                  <a:ext uri="{FF2B5EF4-FFF2-40B4-BE49-F238E27FC236}">
                    <a16:creationId xmlns:a16="http://schemas.microsoft.com/office/drawing/2014/main" id="{3F00EB39-D741-4081-A590-EA0EC03E3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9120" y="5248665"/>
                <a:ext cx="292051" cy="35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750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70</a:t>
                </a:r>
                <a:endParaRPr lang="en-US" altLang="en-US" sz="675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7" name="Oval 107">
              <a:extLst>
                <a:ext uri="{FF2B5EF4-FFF2-40B4-BE49-F238E27FC236}">
                  <a16:creationId xmlns:a16="http://schemas.microsoft.com/office/drawing/2014/main" id="{83941942-3725-4BE4-8988-9CF415169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8992" y="4644831"/>
              <a:ext cx="204788" cy="207169"/>
            </a:xfrm>
            <a:prstGeom prst="ellipse">
              <a:avLst/>
            </a:pr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Oval 108">
              <a:extLst>
                <a:ext uri="{FF2B5EF4-FFF2-40B4-BE49-F238E27FC236}">
                  <a16:creationId xmlns:a16="http://schemas.microsoft.com/office/drawing/2014/main" id="{6FA9A478-9AEC-4A1A-B1ED-69F266DC9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3046" y="4691265"/>
              <a:ext cx="116681" cy="115491"/>
            </a:xfrm>
            <a:prstGeom prst="ellipse">
              <a:avLst/>
            </a:pr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reeform 109">
              <a:extLst>
                <a:ext uri="{FF2B5EF4-FFF2-40B4-BE49-F238E27FC236}">
                  <a16:creationId xmlns:a16="http://schemas.microsoft.com/office/drawing/2014/main" id="{5B994C4C-BBCE-44C3-AED3-B073E6536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871" y="2589812"/>
              <a:ext cx="283369" cy="242888"/>
            </a:xfrm>
            <a:custGeom>
              <a:avLst/>
              <a:gdLst>
                <a:gd name="T0" fmla="*/ 0 w 155"/>
                <a:gd name="T1" fmla="*/ 0 h 133"/>
                <a:gd name="T2" fmla="*/ 104 w 155"/>
                <a:gd name="T3" fmla="*/ 133 h 133"/>
                <a:gd name="T4" fmla="*/ 0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0" y="0"/>
                  </a:moveTo>
                  <a:cubicBezTo>
                    <a:pt x="0" y="0"/>
                    <a:pt x="117" y="30"/>
                    <a:pt x="104" y="133"/>
                  </a:cubicBezTo>
                  <a:cubicBezTo>
                    <a:pt x="104" y="133"/>
                    <a:pt x="155" y="1"/>
                    <a:pt x="0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reeform 110">
              <a:extLst>
                <a:ext uri="{FF2B5EF4-FFF2-40B4-BE49-F238E27FC236}">
                  <a16:creationId xmlns:a16="http://schemas.microsoft.com/office/drawing/2014/main" id="{C02461FC-AFF9-4409-999D-3DB31589C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1552" y="2526708"/>
              <a:ext cx="284560" cy="244079"/>
            </a:xfrm>
            <a:custGeom>
              <a:avLst/>
              <a:gdLst>
                <a:gd name="T0" fmla="*/ 0 w 155"/>
                <a:gd name="T1" fmla="*/ 0 h 133"/>
                <a:gd name="T2" fmla="*/ 104 w 155"/>
                <a:gd name="T3" fmla="*/ 133 h 133"/>
                <a:gd name="T4" fmla="*/ 0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0" y="0"/>
                  </a:moveTo>
                  <a:cubicBezTo>
                    <a:pt x="0" y="0"/>
                    <a:pt x="117" y="30"/>
                    <a:pt x="104" y="133"/>
                  </a:cubicBezTo>
                  <a:cubicBezTo>
                    <a:pt x="104" y="133"/>
                    <a:pt x="155" y="1"/>
                    <a:pt x="0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reeform 111">
              <a:extLst>
                <a:ext uri="{FF2B5EF4-FFF2-40B4-BE49-F238E27FC236}">
                  <a16:creationId xmlns:a16="http://schemas.microsoft.com/office/drawing/2014/main" id="{F89AAB16-677E-471E-A0ED-2E05B7D50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370" y="3267277"/>
              <a:ext cx="258366" cy="267891"/>
            </a:xfrm>
            <a:custGeom>
              <a:avLst/>
              <a:gdLst>
                <a:gd name="T0" fmla="*/ 56 w 141"/>
                <a:gd name="T1" fmla="*/ 0 h 146"/>
                <a:gd name="T2" fmla="*/ 141 w 141"/>
                <a:gd name="T3" fmla="*/ 146 h 146"/>
                <a:gd name="T4" fmla="*/ 56 w 141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6">
                  <a:moveTo>
                    <a:pt x="56" y="0"/>
                  </a:moveTo>
                  <a:cubicBezTo>
                    <a:pt x="0" y="145"/>
                    <a:pt x="141" y="146"/>
                    <a:pt x="141" y="146"/>
                  </a:cubicBezTo>
                  <a:cubicBezTo>
                    <a:pt x="41" y="120"/>
                    <a:pt x="56" y="0"/>
                    <a:pt x="56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reeform 112">
              <a:extLst>
                <a:ext uri="{FF2B5EF4-FFF2-40B4-BE49-F238E27FC236}">
                  <a16:creationId xmlns:a16="http://schemas.microsoft.com/office/drawing/2014/main" id="{31FC66E8-3A1D-40B4-A56F-455A4FB5B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167" y="3354193"/>
              <a:ext cx="258366" cy="267891"/>
            </a:xfrm>
            <a:custGeom>
              <a:avLst/>
              <a:gdLst>
                <a:gd name="T0" fmla="*/ 56 w 141"/>
                <a:gd name="T1" fmla="*/ 0 h 146"/>
                <a:gd name="T2" fmla="*/ 141 w 141"/>
                <a:gd name="T3" fmla="*/ 146 h 146"/>
                <a:gd name="T4" fmla="*/ 56 w 141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6">
                  <a:moveTo>
                    <a:pt x="56" y="0"/>
                  </a:moveTo>
                  <a:cubicBezTo>
                    <a:pt x="0" y="145"/>
                    <a:pt x="141" y="146"/>
                    <a:pt x="141" y="146"/>
                  </a:cubicBezTo>
                  <a:cubicBezTo>
                    <a:pt x="41" y="120"/>
                    <a:pt x="56" y="0"/>
                    <a:pt x="56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reeform 113">
              <a:extLst>
                <a:ext uri="{FF2B5EF4-FFF2-40B4-BE49-F238E27FC236}">
                  <a16:creationId xmlns:a16="http://schemas.microsoft.com/office/drawing/2014/main" id="{36CBC933-1FF4-4BAF-A3B7-5AA538F1E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823" y="2557664"/>
              <a:ext cx="284560" cy="244079"/>
            </a:xfrm>
            <a:custGeom>
              <a:avLst/>
              <a:gdLst>
                <a:gd name="T0" fmla="*/ 155 w 155"/>
                <a:gd name="T1" fmla="*/ 0 h 133"/>
                <a:gd name="T2" fmla="*/ 51 w 155"/>
                <a:gd name="T3" fmla="*/ 133 h 133"/>
                <a:gd name="T4" fmla="*/ 155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155" y="0"/>
                  </a:moveTo>
                  <a:cubicBezTo>
                    <a:pt x="0" y="1"/>
                    <a:pt x="51" y="133"/>
                    <a:pt x="51" y="133"/>
                  </a:cubicBezTo>
                  <a:cubicBezTo>
                    <a:pt x="38" y="30"/>
                    <a:pt x="155" y="0"/>
                    <a:pt x="155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reeform 114">
              <a:extLst>
                <a:ext uri="{FF2B5EF4-FFF2-40B4-BE49-F238E27FC236}">
                  <a16:creationId xmlns:a16="http://schemas.microsoft.com/office/drawing/2014/main" id="{71786871-0C57-4678-9AA9-FC946C164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7142" y="2495752"/>
              <a:ext cx="284560" cy="244079"/>
            </a:xfrm>
            <a:custGeom>
              <a:avLst/>
              <a:gdLst>
                <a:gd name="T0" fmla="*/ 155 w 155"/>
                <a:gd name="T1" fmla="*/ 0 h 133"/>
                <a:gd name="T2" fmla="*/ 51 w 155"/>
                <a:gd name="T3" fmla="*/ 133 h 133"/>
                <a:gd name="T4" fmla="*/ 155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155" y="0"/>
                  </a:moveTo>
                  <a:cubicBezTo>
                    <a:pt x="0" y="1"/>
                    <a:pt x="51" y="133"/>
                    <a:pt x="51" y="133"/>
                  </a:cubicBezTo>
                  <a:cubicBezTo>
                    <a:pt x="38" y="30"/>
                    <a:pt x="155" y="0"/>
                    <a:pt x="155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reeform 115">
              <a:extLst>
                <a:ext uri="{FF2B5EF4-FFF2-40B4-BE49-F238E27FC236}">
                  <a16:creationId xmlns:a16="http://schemas.microsoft.com/office/drawing/2014/main" id="{88BA287E-1659-4116-BE32-92D39F4D0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3596" y="2642200"/>
              <a:ext cx="1169194" cy="989410"/>
            </a:xfrm>
            <a:custGeom>
              <a:avLst/>
              <a:gdLst>
                <a:gd name="T0" fmla="*/ 0 w 638"/>
                <a:gd name="T1" fmla="*/ 194 h 539"/>
                <a:gd name="T2" fmla="*/ 0 w 638"/>
                <a:gd name="T3" fmla="*/ 193 h 539"/>
                <a:gd name="T4" fmla="*/ 444 w 638"/>
                <a:gd name="T5" fmla="*/ 95 h 539"/>
                <a:gd name="T6" fmla="*/ 543 w 638"/>
                <a:gd name="T7" fmla="*/ 539 h 539"/>
                <a:gd name="T8" fmla="*/ 543 w 638"/>
                <a:gd name="T9" fmla="*/ 539 h 539"/>
                <a:gd name="T10" fmla="*/ 0 w 638"/>
                <a:gd name="T11" fmla="*/ 194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39">
                  <a:moveTo>
                    <a:pt x="0" y="194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96" y="44"/>
                    <a:pt x="295" y="0"/>
                    <a:pt x="444" y="95"/>
                  </a:cubicBezTo>
                  <a:cubicBezTo>
                    <a:pt x="594" y="191"/>
                    <a:pt x="638" y="390"/>
                    <a:pt x="543" y="539"/>
                  </a:cubicBezTo>
                  <a:cubicBezTo>
                    <a:pt x="543" y="539"/>
                    <a:pt x="543" y="539"/>
                    <a:pt x="543" y="539"/>
                  </a:cubicBezTo>
                  <a:cubicBezTo>
                    <a:pt x="0" y="194"/>
                    <a:pt x="0" y="194"/>
                    <a:pt x="0" y="194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reeform 116">
              <a:extLst>
                <a:ext uri="{FF2B5EF4-FFF2-40B4-BE49-F238E27FC236}">
                  <a16:creationId xmlns:a16="http://schemas.microsoft.com/office/drawing/2014/main" id="{9F930AE3-F72B-49EC-A70C-07CD848A5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958" y="3608987"/>
              <a:ext cx="13097" cy="22622"/>
            </a:xfrm>
            <a:custGeom>
              <a:avLst/>
              <a:gdLst>
                <a:gd name="T0" fmla="*/ 7 w 7"/>
                <a:gd name="T1" fmla="*/ 0 h 12"/>
                <a:gd name="T2" fmla="*/ 0 w 7"/>
                <a:gd name="T3" fmla="*/ 12 h 12"/>
                <a:gd name="T4" fmla="*/ 7 w 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5" y="4"/>
                    <a:pt x="2" y="8"/>
                    <a:pt x="0" y="12"/>
                  </a:cubicBezTo>
                  <a:cubicBezTo>
                    <a:pt x="2" y="8"/>
                    <a:pt x="5" y="4"/>
                    <a:pt x="7" y="0"/>
                  </a:cubicBezTo>
                </a:path>
              </a:pathLst>
            </a:cu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reeform 117">
              <a:extLst>
                <a:ext uri="{FF2B5EF4-FFF2-40B4-BE49-F238E27FC236}">
                  <a16:creationId xmlns:a16="http://schemas.microsoft.com/office/drawing/2014/main" id="{7EB92FC4-7267-4273-BC32-3F6782B01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0598" y="2821983"/>
              <a:ext cx="272654" cy="809625"/>
            </a:xfrm>
            <a:custGeom>
              <a:avLst/>
              <a:gdLst>
                <a:gd name="T0" fmla="*/ 0 w 149"/>
                <a:gd name="T1" fmla="*/ 0 h 441"/>
                <a:gd name="T2" fmla="*/ 0 w 149"/>
                <a:gd name="T3" fmla="*/ 2 h 441"/>
                <a:gd name="T4" fmla="*/ 44 w 149"/>
                <a:gd name="T5" fmla="*/ 139 h 441"/>
                <a:gd name="T6" fmla="*/ 39 w 149"/>
                <a:gd name="T7" fmla="*/ 394 h 441"/>
                <a:gd name="T8" fmla="*/ 114 w 149"/>
                <a:gd name="T9" fmla="*/ 441 h 441"/>
                <a:gd name="T10" fmla="*/ 114 w 149"/>
                <a:gd name="T11" fmla="*/ 441 h 441"/>
                <a:gd name="T12" fmla="*/ 114 w 149"/>
                <a:gd name="T13" fmla="*/ 441 h 441"/>
                <a:gd name="T14" fmla="*/ 121 w 149"/>
                <a:gd name="T15" fmla="*/ 429 h 441"/>
                <a:gd name="T16" fmla="*/ 135 w 149"/>
                <a:gd name="T17" fmla="*/ 391 h 441"/>
                <a:gd name="T18" fmla="*/ 143 w 149"/>
                <a:gd name="T19" fmla="*/ 278 h 441"/>
                <a:gd name="T20" fmla="*/ 88 w 149"/>
                <a:gd name="T21" fmla="*/ 95 h 441"/>
                <a:gd name="T22" fmla="*/ 0 w 149"/>
                <a:gd name="T2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44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8" y="47"/>
                    <a:pt x="33" y="91"/>
                    <a:pt x="44" y="139"/>
                  </a:cubicBezTo>
                  <a:cubicBezTo>
                    <a:pt x="61" y="221"/>
                    <a:pt x="56" y="312"/>
                    <a:pt x="39" y="394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6" y="437"/>
                    <a:pt x="119" y="433"/>
                    <a:pt x="121" y="429"/>
                  </a:cubicBezTo>
                  <a:cubicBezTo>
                    <a:pt x="128" y="418"/>
                    <a:pt x="133" y="406"/>
                    <a:pt x="135" y="391"/>
                  </a:cubicBezTo>
                  <a:cubicBezTo>
                    <a:pt x="141" y="359"/>
                    <a:pt x="149" y="327"/>
                    <a:pt x="143" y="278"/>
                  </a:cubicBezTo>
                  <a:cubicBezTo>
                    <a:pt x="137" y="214"/>
                    <a:pt x="118" y="152"/>
                    <a:pt x="88" y="95"/>
                  </a:cubicBezTo>
                  <a:cubicBezTo>
                    <a:pt x="68" y="57"/>
                    <a:pt x="32" y="27"/>
                    <a:pt x="0" y="0"/>
                  </a:cubicBezTo>
                </a:path>
              </a:pathLst>
            </a:custGeom>
            <a:solidFill>
              <a:srgbClr val="F39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104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ontent Placeholder 2">
            <a:extLst>
              <a:ext uri="{FF2B5EF4-FFF2-40B4-BE49-F238E27FC236}">
                <a16:creationId xmlns:a16="http://schemas.microsoft.com/office/drawing/2014/main" id="{FC6DFDF1-2913-409D-833F-DAFD4107A532}"/>
              </a:ext>
            </a:extLst>
          </p:cNvPr>
          <p:cNvSpPr txBox="1">
            <a:spLocks/>
          </p:cNvSpPr>
          <p:nvPr/>
        </p:nvSpPr>
        <p:spPr>
          <a:xfrm>
            <a:off x="680721" y="1344653"/>
            <a:ext cx="8727968" cy="451246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85763" indent="-385763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1,3: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2,4: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5" name="TextBox 5">
            <a:extLst>
              <a:ext uri="{FF2B5EF4-FFF2-40B4-BE49-F238E27FC236}">
                <a16:creationId xmlns:a16="http://schemas.microsoft.com/office/drawing/2014/main" id="{B24165B6-2392-45C2-867C-429F6C147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322" y="515036"/>
            <a:ext cx="9456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</a:rPr>
              <a:t>TÌM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HIỂU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CÁC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TÁC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DỤNG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CỦA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LỰC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id="{FE8DD1AD-4942-4F24-B7C7-8ADCDFF81C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500" b="7397"/>
          <a:stretch/>
        </p:blipFill>
        <p:spPr>
          <a:xfrm>
            <a:off x="6096000" y="1445514"/>
            <a:ext cx="1629401" cy="1408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8C133E88-FA05-4154-B99E-E9E35ACDA439}"/>
              </a:ext>
            </a:extLst>
          </p:cNvPr>
          <p:cNvSpPr/>
          <p:nvPr/>
        </p:nvSpPr>
        <p:spPr bwMode="auto">
          <a:xfrm>
            <a:off x="1552909" y="5329194"/>
            <a:ext cx="9601746" cy="914400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b="1" dirty="0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b="1" dirty="0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b="1" dirty="0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800" b="1" dirty="0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</a:t>
            </a:r>
            <a:r>
              <a:rPr lang="vi-VN" sz="2800" b="1" dirty="0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 err="1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ớng</a:t>
            </a:r>
            <a:r>
              <a:rPr lang="en-US" sz="2800" b="1" dirty="0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b="1" dirty="0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b="1" dirty="0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rgbClr val="2B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8" name="TextBox 5">
            <a:extLst>
              <a:ext uri="{FF2B5EF4-FFF2-40B4-BE49-F238E27FC236}">
                <a16:creationId xmlns:a16="http://schemas.microsoft.com/office/drawing/2014/main" id="{DF12C6B4-44BB-43D7-A376-C1A0CDEFC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342" y="5020960"/>
            <a:ext cx="282404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 dirty="0" err="1">
                <a:solidFill>
                  <a:srgbClr val="006600"/>
                </a:solidFill>
                <a:latin typeface="A3.BoosterNextFYBlackRegular-Sa" charset="0"/>
              </a:rPr>
              <a:t>KẾT</a:t>
            </a:r>
            <a:r>
              <a:rPr lang="en-US" altLang="en-US" sz="21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2100" b="1" dirty="0" err="1">
                <a:solidFill>
                  <a:srgbClr val="006600"/>
                </a:solidFill>
                <a:latin typeface="A3.BoosterNextFYBlackRegular-Sa" charset="0"/>
              </a:rPr>
              <a:t>LUẬN</a:t>
            </a:r>
            <a:endParaRPr lang="en-US" altLang="en-US" sz="2100" b="1" dirty="0">
              <a:solidFill>
                <a:srgbClr val="006600"/>
              </a:solidFill>
              <a:latin typeface="A3.BoosterNextFYBlackRegular-Sa" charset="0"/>
            </a:endParaRPr>
          </a:p>
        </p:txBody>
      </p:sp>
      <p:grpSp>
        <p:nvGrpSpPr>
          <p:cNvPr id="149" name="start timer">
            <a:extLst>
              <a:ext uri="{FF2B5EF4-FFF2-40B4-BE49-F238E27FC236}">
                <a16:creationId xmlns:a16="http://schemas.microsoft.com/office/drawing/2014/main" id="{02316C30-12AB-4DAF-B7AC-C4B18CE5BB12}"/>
              </a:ext>
            </a:extLst>
          </p:cNvPr>
          <p:cNvGrpSpPr/>
          <p:nvPr/>
        </p:nvGrpSpPr>
        <p:grpSpPr>
          <a:xfrm>
            <a:off x="9541800" y="1653279"/>
            <a:ext cx="1264016" cy="322144"/>
            <a:chOff x="1332706" y="185859"/>
            <a:chExt cx="2636838" cy="799962"/>
          </a:xfrm>
          <a:solidFill>
            <a:srgbClr val="FFC000"/>
          </a:solidFill>
        </p:grpSpPr>
        <p:sp>
          <p:nvSpPr>
            <p:cNvPr id="150" name="Rounded Rectangle 120">
              <a:extLst>
                <a:ext uri="{FF2B5EF4-FFF2-40B4-BE49-F238E27FC236}">
                  <a16:creationId xmlns:a16="http://schemas.microsoft.com/office/drawing/2014/main" id="{8EF8CFA6-E716-4FF1-92A5-F8F169A12D6D}"/>
                </a:ext>
              </a:extLst>
            </p:cNvPr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GB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Rounded Rectangle 121">
              <a:extLst>
                <a:ext uri="{FF2B5EF4-FFF2-40B4-BE49-F238E27FC236}">
                  <a16:creationId xmlns:a16="http://schemas.microsoft.com/office/drawing/2014/main" id="{2E763906-1745-4344-B351-C4DE03232D44}"/>
                </a:ext>
              </a:extLst>
            </p:cNvPr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en-GB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52" name="times up">
            <a:extLst>
              <a:ext uri="{FF2B5EF4-FFF2-40B4-BE49-F238E27FC236}">
                <a16:creationId xmlns:a16="http://schemas.microsoft.com/office/drawing/2014/main" id="{FD683580-64D1-4F6A-A4CD-E4D00137E90E}"/>
              </a:ext>
            </a:extLst>
          </p:cNvPr>
          <p:cNvGrpSpPr/>
          <p:nvPr/>
        </p:nvGrpSpPr>
        <p:grpSpPr>
          <a:xfrm>
            <a:off x="9547443" y="1638053"/>
            <a:ext cx="1264016" cy="317432"/>
            <a:chOff x="4220329" y="-925645"/>
            <a:chExt cx="2649492" cy="754137"/>
          </a:xfrm>
          <a:solidFill>
            <a:srgbClr val="FFC000"/>
          </a:solidFill>
        </p:grpSpPr>
        <p:sp>
          <p:nvSpPr>
            <p:cNvPr id="153" name="Rounded Rectangle 123">
              <a:extLst>
                <a:ext uri="{FF2B5EF4-FFF2-40B4-BE49-F238E27FC236}">
                  <a16:creationId xmlns:a16="http://schemas.microsoft.com/office/drawing/2014/main" id="{A1E6CE78-4AF9-4ABB-88B1-480141DBEB7A}"/>
                </a:ext>
              </a:extLst>
            </p:cNvPr>
            <p:cNvSpPr/>
            <p:nvPr/>
          </p:nvSpPr>
          <p:spPr>
            <a:xfrm>
              <a:off x="4232983" y="-869068"/>
              <a:ext cx="2636838" cy="69756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Rounded Rectangle 124">
              <a:extLst>
                <a:ext uri="{FF2B5EF4-FFF2-40B4-BE49-F238E27FC236}">
                  <a16:creationId xmlns:a16="http://schemas.microsoft.com/office/drawing/2014/main" id="{486BC208-BDCB-4228-AEBF-691D876C89C4}"/>
                </a:ext>
              </a:extLst>
            </p:cNvPr>
            <p:cNvSpPr/>
            <p:nvPr/>
          </p:nvSpPr>
          <p:spPr>
            <a:xfrm>
              <a:off x="4220329" y="-925645"/>
              <a:ext cx="2636838" cy="6975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en-GB" sz="13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F37A7A0-C244-45F7-8027-DD63F0FABC5D}"/>
              </a:ext>
            </a:extLst>
          </p:cNvPr>
          <p:cNvGrpSpPr/>
          <p:nvPr/>
        </p:nvGrpSpPr>
        <p:grpSpPr>
          <a:xfrm rot="1786145">
            <a:off x="9648635" y="2784456"/>
            <a:ext cx="1042549" cy="995832"/>
            <a:chOff x="817563" y="2264166"/>
            <a:chExt cx="3829050" cy="3830638"/>
          </a:xfrm>
        </p:grpSpPr>
        <p:sp>
          <p:nvSpPr>
            <p:cNvPr id="156" name="Oval 28">
              <a:extLst>
                <a:ext uri="{FF2B5EF4-FFF2-40B4-BE49-F238E27FC236}">
                  <a16:creationId xmlns:a16="http://schemas.microsoft.com/office/drawing/2014/main" id="{946FA994-1AFE-4960-98E2-5EEE43173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hour hand">
              <a:extLst>
                <a:ext uri="{FF2B5EF4-FFF2-40B4-BE49-F238E27FC236}">
                  <a16:creationId xmlns:a16="http://schemas.microsoft.com/office/drawing/2014/main" id="{46F23B44-2E0D-4B77-884C-853DDFA7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054A999-3DB3-4E47-973F-B2D4D62C7EBC}"/>
              </a:ext>
            </a:extLst>
          </p:cNvPr>
          <p:cNvGrpSpPr/>
          <p:nvPr/>
        </p:nvGrpSpPr>
        <p:grpSpPr>
          <a:xfrm>
            <a:off x="9203402" y="2310072"/>
            <a:ext cx="1739008" cy="1752560"/>
            <a:chOff x="5160167" y="2495752"/>
            <a:chExt cx="3832623" cy="4044554"/>
          </a:xfrm>
        </p:grpSpPr>
        <p:sp>
          <p:nvSpPr>
            <p:cNvPr id="159" name="AutoShape 3">
              <a:extLst>
                <a:ext uri="{FF2B5EF4-FFF2-40B4-BE49-F238E27FC236}">
                  <a16:creationId xmlns:a16="http://schemas.microsoft.com/office/drawing/2014/main" id="{EAF624FB-6FD6-4AA2-9005-5F9F5FDD277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38748" y="2495752"/>
              <a:ext cx="3692129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Rectangle 5">
              <a:extLst>
                <a:ext uri="{FF2B5EF4-FFF2-40B4-BE49-F238E27FC236}">
                  <a16:creationId xmlns:a16="http://schemas.microsoft.com/office/drawing/2014/main" id="{C03A50F9-C24D-431A-AE43-CD672321C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664" y="2919615"/>
              <a:ext cx="102394" cy="278606"/>
            </a:xfrm>
            <a:prstGeom prst="rect">
              <a:avLst/>
            </a:prstGeom>
            <a:solidFill>
              <a:srgbClr val="9E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Rectangle 6">
              <a:extLst>
                <a:ext uri="{FF2B5EF4-FFF2-40B4-BE49-F238E27FC236}">
                  <a16:creationId xmlns:a16="http://schemas.microsoft.com/office/drawing/2014/main" id="{643144DA-3382-4801-AAC9-B1EA3E0BA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664" y="2919615"/>
              <a:ext cx="102394" cy="278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Rectangle 7">
              <a:extLst>
                <a:ext uri="{FF2B5EF4-FFF2-40B4-BE49-F238E27FC236}">
                  <a16:creationId xmlns:a16="http://schemas.microsoft.com/office/drawing/2014/main" id="{E9E1346B-5C6E-413C-AA11-AD4D32FAC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664" y="2919614"/>
              <a:ext cx="102394" cy="109538"/>
            </a:xfrm>
            <a:prstGeom prst="rect">
              <a:avLst/>
            </a:prstGeom>
            <a:solidFill>
              <a:srgbClr val="868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Rectangle 8">
              <a:extLst>
                <a:ext uri="{FF2B5EF4-FFF2-40B4-BE49-F238E27FC236}">
                  <a16:creationId xmlns:a16="http://schemas.microsoft.com/office/drawing/2014/main" id="{BB2D4FDE-4F2C-46D0-B5FD-EAE6A2843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664" y="2919614"/>
              <a:ext cx="102394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reeform 9">
              <a:extLst>
                <a:ext uri="{FF2B5EF4-FFF2-40B4-BE49-F238E27FC236}">
                  <a16:creationId xmlns:a16="http://schemas.microsoft.com/office/drawing/2014/main" id="{702C05B1-1070-49F1-ADBC-E6CCACBD6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792" y="2838653"/>
              <a:ext cx="345281" cy="146447"/>
            </a:xfrm>
            <a:custGeom>
              <a:avLst/>
              <a:gdLst>
                <a:gd name="T0" fmla="*/ 188 w 188"/>
                <a:gd name="T1" fmla="*/ 64 h 80"/>
                <a:gd name="T2" fmla="*/ 172 w 188"/>
                <a:gd name="T3" fmla="*/ 80 h 80"/>
                <a:gd name="T4" fmla="*/ 16 w 188"/>
                <a:gd name="T5" fmla="*/ 80 h 80"/>
                <a:gd name="T6" fmla="*/ 0 w 188"/>
                <a:gd name="T7" fmla="*/ 64 h 80"/>
                <a:gd name="T8" fmla="*/ 0 w 188"/>
                <a:gd name="T9" fmla="*/ 16 h 80"/>
                <a:gd name="T10" fmla="*/ 16 w 188"/>
                <a:gd name="T11" fmla="*/ 0 h 80"/>
                <a:gd name="T12" fmla="*/ 172 w 188"/>
                <a:gd name="T13" fmla="*/ 0 h 80"/>
                <a:gd name="T14" fmla="*/ 188 w 188"/>
                <a:gd name="T15" fmla="*/ 16 h 80"/>
                <a:gd name="T16" fmla="*/ 188 w 188"/>
                <a:gd name="T17" fmla="*/ 6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80">
                  <a:moveTo>
                    <a:pt x="188" y="64"/>
                  </a:moveTo>
                  <a:cubicBezTo>
                    <a:pt x="188" y="73"/>
                    <a:pt x="181" y="80"/>
                    <a:pt x="172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7" y="80"/>
                    <a:pt x="0" y="73"/>
                    <a:pt x="0" y="6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81" y="0"/>
                    <a:pt x="188" y="7"/>
                    <a:pt x="188" y="16"/>
                  </a:cubicBezTo>
                  <a:lnTo>
                    <a:pt x="188" y="64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reeform 10">
              <a:extLst>
                <a:ext uri="{FF2B5EF4-FFF2-40B4-BE49-F238E27FC236}">
                  <a16:creationId xmlns:a16="http://schemas.microsoft.com/office/drawing/2014/main" id="{EE929D0A-1B35-4EA6-A4C2-44743C128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3127" y="3024390"/>
              <a:ext cx="683419" cy="832247"/>
            </a:xfrm>
            <a:custGeom>
              <a:avLst/>
              <a:gdLst>
                <a:gd name="T0" fmla="*/ 5 w 372"/>
                <a:gd name="T1" fmla="*/ 378 h 454"/>
                <a:gd name="T2" fmla="*/ 8 w 372"/>
                <a:gd name="T3" fmla="*/ 397 h 454"/>
                <a:gd name="T4" fmla="*/ 80 w 372"/>
                <a:gd name="T5" fmla="*/ 450 h 454"/>
                <a:gd name="T6" fmla="*/ 99 w 372"/>
                <a:gd name="T7" fmla="*/ 447 h 454"/>
                <a:gd name="T8" fmla="*/ 368 w 372"/>
                <a:gd name="T9" fmla="*/ 76 h 454"/>
                <a:gd name="T10" fmla="*/ 364 w 372"/>
                <a:gd name="T11" fmla="*/ 57 h 454"/>
                <a:gd name="T12" fmla="*/ 292 w 372"/>
                <a:gd name="T13" fmla="*/ 5 h 454"/>
                <a:gd name="T14" fmla="*/ 273 w 372"/>
                <a:gd name="T15" fmla="*/ 8 h 454"/>
                <a:gd name="T16" fmla="*/ 5 w 372"/>
                <a:gd name="T17" fmla="*/ 37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4">
                  <a:moveTo>
                    <a:pt x="5" y="378"/>
                  </a:moveTo>
                  <a:cubicBezTo>
                    <a:pt x="0" y="384"/>
                    <a:pt x="2" y="393"/>
                    <a:pt x="8" y="397"/>
                  </a:cubicBezTo>
                  <a:cubicBezTo>
                    <a:pt x="80" y="450"/>
                    <a:pt x="80" y="450"/>
                    <a:pt x="80" y="450"/>
                  </a:cubicBezTo>
                  <a:cubicBezTo>
                    <a:pt x="86" y="454"/>
                    <a:pt x="95" y="453"/>
                    <a:pt x="99" y="447"/>
                  </a:cubicBezTo>
                  <a:cubicBezTo>
                    <a:pt x="368" y="76"/>
                    <a:pt x="368" y="76"/>
                    <a:pt x="368" y="76"/>
                  </a:cubicBezTo>
                  <a:cubicBezTo>
                    <a:pt x="372" y="70"/>
                    <a:pt x="371" y="62"/>
                    <a:pt x="364" y="57"/>
                  </a:cubicBezTo>
                  <a:cubicBezTo>
                    <a:pt x="292" y="5"/>
                    <a:pt x="292" y="5"/>
                    <a:pt x="292" y="5"/>
                  </a:cubicBezTo>
                  <a:cubicBezTo>
                    <a:pt x="286" y="0"/>
                    <a:pt x="277" y="2"/>
                    <a:pt x="273" y="8"/>
                  </a:cubicBezTo>
                  <a:cubicBezTo>
                    <a:pt x="5" y="378"/>
                    <a:pt x="5" y="378"/>
                    <a:pt x="5" y="378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reeform 11">
              <a:extLst>
                <a:ext uri="{FF2B5EF4-FFF2-40B4-BE49-F238E27FC236}">
                  <a16:creationId xmlns:a16="http://schemas.microsoft.com/office/drawing/2014/main" id="{CAE03219-A957-47D7-9540-B987D7358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083" y="3008912"/>
              <a:ext cx="682229" cy="833438"/>
            </a:xfrm>
            <a:custGeom>
              <a:avLst/>
              <a:gdLst>
                <a:gd name="T0" fmla="*/ 368 w 372"/>
                <a:gd name="T1" fmla="*/ 378 h 454"/>
                <a:gd name="T2" fmla="*/ 365 w 372"/>
                <a:gd name="T3" fmla="*/ 397 h 454"/>
                <a:gd name="T4" fmla="*/ 292 w 372"/>
                <a:gd name="T5" fmla="*/ 449 h 454"/>
                <a:gd name="T6" fmla="*/ 273 w 372"/>
                <a:gd name="T7" fmla="*/ 446 h 454"/>
                <a:gd name="T8" fmla="*/ 5 w 372"/>
                <a:gd name="T9" fmla="*/ 76 h 454"/>
                <a:gd name="T10" fmla="*/ 8 w 372"/>
                <a:gd name="T11" fmla="*/ 57 h 454"/>
                <a:gd name="T12" fmla="*/ 80 w 372"/>
                <a:gd name="T13" fmla="*/ 4 h 454"/>
                <a:gd name="T14" fmla="*/ 100 w 372"/>
                <a:gd name="T15" fmla="*/ 7 h 454"/>
                <a:gd name="T16" fmla="*/ 368 w 372"/>
                <a:gd name="T17" fmla="*/ 37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4">
                  <a:moveTo>
                    <a:pt x="368" y="378"/>
                  </a:moveTo>
                  <a:cubicBezTo>
                    <a:pt x="372" y="384"/>
                    <a:pt x="371" y="392"/>
                    <a:pt x="365" y="397"/>
                  </a:cubicBezTo>
                  <a:cubicBezTo>
                    <a:pt x="292" y="449"/>
                    <a:pt x="292" y="449"/>
                    <a:pt x="292" y="449"/>
                  </a:cubicBezTo>
                  <a:cubicBezTo>
                    <a:pt x="286" y="454"/>
                    <a:pt x="277" y="452"/>
                    <a:pt x="273" y="44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0" y="70"/>
                    <a:pt x="2" y="61"/>
                    <a:pt x="8" y="57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6" y="0"/>
                    <a:pt x="95" y="1"/>
                    <a:pt x="100" y="7"/>
                  </a:cubicBezTo>
                  <a:cubicBezTo>
                    <a:pt x="368" y="378"/>
                    <a:pt x="368" y="378"/>
                    <a:pt x="368" y="378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reeform 12">
              <a:extLst>
                <a:ext uri="{FF2B5EF4-FFF2-40B4-BE49-F238E27FC236}">
                  <a16:creationId xmlns:a16="http://schemas.microsoft.com/office/drawing/2014/main" id="{A0880FB1-6C9F-4404-9E42-897D505403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7436" y="3238703"/>
              <a:ext cx="203597" cy="146447"/>
            </a:xfrm>
            <a:custGeom>
              <a:avLst/>
              <a:gdLst>
                <a:gd name="T0" fmla="*/ 0 w 171"/>
                <a:gd name="T1" fmla="*/ 97 h 123"/>
                <a:gd name="T2" fmla="*/ 0 w 171"/>
                <a:gd name="T3" fmla="*/ 97 h 123"/>
                <a:gd name="T4" fmla="*/ 18 w 171"/>
                <a:gd name="T5" fmla="*/ 123 h 123"/>
                <a:gd name="T6" fmla="*/ 18 w 171"/>
                <a:gd name="T7" fmla="*/ 123 h 123"/>
                <a:gd name="T8" fmla="*/ 0 w 171"/>
                <a:gd name="T9" fmla="*/ 97 h 123"/>
                <a:gd name="T10" fmla="*/ 152 w 171"/>
                <a:gd name="T11" fmla="*/ 0 h 123"/>
                <a:gd name="T12" fmla="*/ 152 w 171"/>
                <a:gd name="T13" fmla="*/ 0 h 123"/>
                <a:gd name="T14" fmla="*/ 171 w 171"/>
                <a:gd name="T15" fmla="*/ 26 h 123"/>
                <a:gd name="T16" fmla="*/ 171 w 171"/>
                <a:gd name="T17" fmla="*/ 26 h 123"/>
                <a:gd name="T18" fmla="*/ 152 w 171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3">
                  <a:moveTo>
                    <a:pt x="0" y="97"/>
                  </a:moveTo>
                  <a:lnTo>
                    <a:pt x="0" y="97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0" y="97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reeform 13">
              <a:extLst>
                <a:ext uri="{FF2B5EF4-FFF2-40B4-BE49-F238E27FC236}">
                  <a16:creationId xmlns:a16="http://schemas.microsoft.com/office/drawing/2014/main" id="{2819AE18-206F-496E-8391-7011E24DD7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7436" y="3238703"/>
              <a:ext cx="203597" cy="146447"/>
            </a:xfrm>
            <a:custGeom>
              <a:avLst/>
              <a:gdLst>
                <a:gd name="T0" fmla="*/ 0 w 171"/>
                <a:gd name="T1" fmla="*/ 97 h 123"/>
                <a:gd name="T2" fmla="*/ 0 w 171"/>
                <a:gd name="T3" fmla="*/ 97 h 123"/>
                <a:gd name="T4" fmla="*/ 18 w 171"/>
                <a:gd name="T5" fmla="*/ 123 h 123"/>
                <a:gd name="T6" fmla="*/ 18 w 171"/>
                <a:gd name="T7" fmla="*/ 123 h 123"/>
                <a:gd name="T8" fmla="*/ 0 w 171"/>
                <a:gd name="T9" fmla="*/ 97 h 123"/>
                <a:gd name="T10" fmla="*/ 152 w 171"/>
                <a:gd name="T11" fmla="*/ 0 h 123"/>
                <a:gd name="T12" fmla="*/ 152 w 171"/>
                <a:gd name="T13" fmla="*/ 0 h 123"/>
                <a:gd name="T14" fmla="*/ 171 w 171"/>
                <a:gd name="T15" fmla="*/ 26 h 123"/>
                <a:gd name="T16" fmla="*/ 171 w 171"/>
                <a:gd name="T17" fmla="*/ 26 h 123"/>
                <a:gd name="T18" fmla="*/ 152 w 171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3">
                  <a:moveTo>
                    <a:pt x="0" y="97"/>
                  </a:moveTo>
                  <a:lnTo>
                    <a:pt x="0" y="97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0" y="97"/>
                  </a:lnTo>
                  <a:moveTo>
                    <a:pt x="152" y="0"/>
                  </a:moveTo>
                  <a:lnTo>
                    <a:pt x="152" y="0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reeform 14">
              <a:extLst>
                <a:ext uri="{FF2B5EF4-FFF2-40B4-BE49-F238E27FC236}">
                  <a16:creationId xmlns:a16="http://schemas.microsoft.com/office/drawing/2014/main" id="{780D5F71-2477-4CAC-815E-B38BAF6E4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436" y="3238703"/>
              <a:ext cx="203597" cy="146447"/>
            </a:xfrm>
            <a:custGeom>
              <a:avLst/>
              <a:gdLst>
                <a:gd name="T0" fmla="*/ 99 w 111"/>
                <a:gd name="T1" fmla="*/ 0 h 80"/>
                <a:gd name="T2" fmla="*/ 0 w 111"/>
                <a:gd name="T3" fmla="*/ 63 h 80"/>
                <a:gd name="T4" fmla="*/ 12 w 111"/>
                <a:gd name="T5" fmla="*/ 80 h 80"/>
                <a:gd name="T6" fmla="*/ 33 w 111"/>
                <a:gd name="T7" fmla="*/ 66 h 80"/>
                <a:gd name="T8" fmla="*/ 47 w 111"/>
                <a:gd name="T9" fmla="*/ 59 h 80"/>
                <a:gd name="T10" fmla="*/ 85 w 111"/>
                <a:gd name="T11" fmla="*/ 36 h 80"/>
                <a:gd name="T12" fmla="*/ 107 w 111"/>
                <a:gd name="T13" fmla="*/ 19 h 80"/>
                <a:gd name="T14" fmla="*/ 111 w 111"/>
                <a:gd name="T15" fmla="*/ 17 h 80"/>
                <a:gd name="T16" fmla="*/ 99 w 111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80">
                  <a:moveTo>
                    <a:pt x="99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9" y="75"/>
                    <a:pt x="26" y="70"/>
                    <a:pt x="33" y="66"/>
                  </a:cubicBezTo>
                  <a:cubicBezTo>
                    <a:pt x="38" y="64"/>
                    <a:pt x="42" y="61"/>
                    <a:pt x="47" y="59"/>
                  </a:cubicBezTo>
                  <a:cubicBezTo>
                    <a:pt x="58" y="50"/>
                    <a:pt x="71" y="42"/>
                    <a:pt x="85" y="36"/>
                  </a:cubicBezTo>
                  <a:cubicBezTo>
                    <a:pt x="92" y="30"/>
                    <a:pt x="99" y="25"/>
                    <a:pt x="107" y="19"/>
                  </a:cubicBezTo>
                  <a:cubicBezTo>
                    <a:pt x="108" y="19"/>
                    <a:pt x="110" y="18"/>
                    <a:pt x="111" y="17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rgbClr val="4B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reeform 15">
              <a:extLst>
                <a:ext uri="{FF2B5EF4-FFF2-40B4-BE49-F238E27FC236}">
                  <a16:creationId xmlns:a16="http://schemas.microsoft.com/office/drawing/2014/main" id="{D4EF0A77-086A-4C82-B9E7-330792CB9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7952" y="3370862"/>
              <a:ext cx="22622" cy="28575"/>
            </a:xfrm>
            <a:custGeom>
              <a:avLst/>
              <a:gdLst>
                <a:gd name="T0" fmla="*/ 11 w 12"/>
                <a:gd name="T1" fmla="*/ 0 h 16"/>
                <a:gd name="T2" fmla="*/ 0 w 12"/>
                <a:gd name="T3" fmla="*/ 15 h 16"/>
                <a:gd name="T4" fmla="*/ 1 w 12"/>
                <a:gd name="T5" fmla="*/ 16 h 16"/>
                <a:gd name="T6" fmla="*/ 12 w 12"/>
                <a:gd name="T7" fmla="*/ 0 h 16"/>
                <a:gd name="T8" fmla="*/ 11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5"/>
                    <a:pt x="1" y="1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reeform 16">
              <a:extLst>
                <a:ext uri="{FF2B5EF4-FFF2-40B4-BE49-F238E27FC236}">
                  <a16:creationId xmlns:a16="http://schemas.microsoft.com/office/drawing/2014/main" id="{197B9724-615D-4981-8117-1D6BDD8C0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167" y="3255371"/>
              <a:ext cx="200025" cy="142875"/>
            </a:xfrm>
            <a:custGeom>
              <a:avLst/>
              <a:gdLst>
                <a:gd name="T0" fmla="*/ 11 w 109"/>
                <a:gd name="T1" fmla="*/ 0 h 78"/>
                <a:gd name="T2" fmla="*/ 0 w 109"/>
                <a:gd name="T3" fmla="*/ 16 h 78"/>
                <a:gd name="T4" fmla="*/ 4 w 109"/>
                <a:gd name="T5" fmla="*/ 18 h 78"/>
                <a:gd name="T6" fmla="*/ 26 w 109"/>
                <a:gd name="T7" fmla="*/ 35 h 78"/>
                <a:gd name="T8" fmla="*/ 64 w 109"/>
                <a:gd name="T9" fmla="*/ 58 h 78"/>
                <a:gd name="T10" fmla="*/ 78 w 109"/>
                <a:gd name="T11" fmla="*/ 65 h 78"/>
                <a:gd name="T12" fmla="*/ 98 w 109"/>
                <a:gd name="T13" fmla="*/ 78 h 78"/>
                <a:gd name="T14" fmla="*/ 109 w 109"/>
                <a:gd name="T15" fmla="*/ 63 h 78"/>
                <a:gd name="T16" fmla="*/ 11 w 109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78">
                  <a:moveTo>
                    <a:pt x="11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3" y="18"/>
                    <a:pt x="4" y="18"/>
                  </a:cubicBezTo>
                  <a:cubicBezTo>
                    <a:pt x="11" y="24"/>
                    <a:pt x="19" y="29"/>
                    <a:pt x="26" y="35"/>
                  </a:cubicBezTo>
                  <a:cubicBezTo>
                    <a:pt x="40" y="41"/>
                    <a:pt x="52" y="49"/>
                    <a:pt x="64" y="58"/>
                  </a:cubicBezTo>
                  <a:cubicBezTo>
                    <a:pt x="68" y="61"/>
                    <a:pt x="73" y="63"/>
                    <a:pt x="78" y="65"/>
                  </a:cubicBezTo>
                  <a:cubicBezTo>
                    <a:pt x="85" y="69"/>
                    <a:pt x="92" y="73"/>
                    <a:pt x="98" y="78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4B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reeform 17">
              <a:extLst>
                <a:ext uri="{FF2B5EF4-FFF2-40B4-BE49-F238E27FC236}">
                  <a16:creationId xmlns:a16="http://schemas.microsoft.com/office/drawing/2014/main" id="{B58916CB-5B1A-4782-9B7A-995F057EC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48" y="2625531"/>
              <a:ext cx="1170385" cy="990600"/>
            </a:xfrm>
            <a:custGeom>
              <a:avLst/>
              <a:gdLst>
                <a:gd name="T0" fmla="*/ 638 w 638"/>
                <a:gd name="T1" fmla="*/ 194 h 540"/>
                <a:gd name="T2" fmla="*/ 638 w 638"/>
                <a:gd name="T3" fmla="*/ 194 h 540"/>
                <a:gd name="T4" fmla="*/ 194 w 638"/>
                <a:gd name="T5" fmla="*/ 96 h 540"/>
                <a:gd name="T6" fmla="*/ 96 w 638"/>
                <a:gd name="T7" fmla="*/ 540 h 540"/>
                <a:gd name="T8" fmla="*/ 96 w 638"/>
                <a:gd name="T9" fmla="*/ 540 h 540"/>
                <a:gd name="T10" fmla="*/ 638 w 638"/>
                <a:gd name="T11" fmla="*/ 19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40">
                  <a:moveTo>
                    <a:pt x="638" y="194"/>
                  </a:moveTo>
                  <a:cubicBezTo>
                    <a:pt x="638" y="194"/>
                    <a:pt x="638" y="194"/>
                    <a:pt x="638" y="194"/>
                  </a:cubicBezTo>
                  <a:cubicBezTo>
                    <a:pt x="543" y="44"/>
                    <a:pt x="344" y="0"/>
                    <a:pt x="194" y="96"/>
                  </a:cubicBezTo>
                  <a:cubicBezTo>
                    <a:pt x="44" y="191"/>
                    <a:pt x="0" y="390"/>
                    <a:pt x="96" y="540"/>
                  </a:cubicBezTo>
                  <a:cubicBezTo>
                    <a:pt x="96" y="540"/>
                    <a:pt x="96" y="540"/>
                    <a:pt x="96" y="540"/>
                  </a:cubicBezTo>
                  <a:cubicBezTo>
                    <a:pt x="638" y="194"/>
                    <a:pt x="638" y="194"/>
                    <a:pt x="638" y="194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reeform 18">
              <a:extLst>
                <a:ext uri="{FF2B5EF4-FFF2-40B4-BE49-F238E27FC236}">
                  <a16:creationId xmlns:a16="http://schemas.microsoft.com/office/drawing/2014/main" id="{BC74504C-EA35-4094-B198-8BD8B9C60E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3573" y="3528025"/>
              <a:ext cx="152400" cy="88106"/>
            </a:xfrm>
            <a:custGeom>
              <a:avLst/>
              <a:gdLst>
                <a:gd name="T0" fmla="*/ 0 w 83"/>
                <a:gd name="T1" fmla="*/ 36 h 48"/>
                <a:gd name="T2" fmla="*/ 8 w 83"/>
                <a:gd name="T3" fmla="*/ 48 h 48"/>
                <a:gd name="T4" fmla="*/ 0 w 83"/>
                <a:gd name="T5" fmla="*/ 36 h 48"/>
                <a:gd name="T6" fmla="*/ 83 w 83"/>
                <a:gd name="T7" fmla="*/ 0 h 48"/>
                <a:gd name="T8" fmla="*/ 8 w 83"/>
                <a:gd name="T9" fmla="*/ 48 h 48"/>
                <a:gd name="T10" fmla="*/ 83 w 83"/>
                <a:gd name="T11" fmla="*/ 0 h 48"/>
                <a:gd name="T12" fmla="*/ 83 w 83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48">
                  <a:moveTo>
                    <a:pt x="0" y="36"/>
                  </a:moveTo>
                  <a:cubicBezTo>
                    <a:pt x="3" y="40"/>
                    <a:pt x="5" y="44"/>
                    <a:pt x="8" y="48"/>
                  </a:cubicBezTo>
                  <a:cubicBezTo>
                    <a:pt x="5" y="44"/>
                    <a:pt x="3" y="40"/>
                    <a:pt x="0" y="36"/>
                  </a:cubicBezTo>
                  <a:moveTo>
                    <a:pt x="83" y="0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reeform 19">
              <a:extLst>
                <a:ext uri="{FF2B5EF4-FFF2-40B4-BE49-F238E27FC236}">
                  <a16:creationId xmlns:a16="http://schemas.microsoft.com/office/drawing/2014/main" id="{62C5917A-87AB-4A9F-BC0E-7817CE38E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3567" y="2805315"/>
              <a:ext cx="273844" cy="810816"/>
            </a:xfrm>
            <a:custGeom>
              <a:avLst/>
              <a:gdLst>
                <a:gd name="T0" fmla="*/ 149 w 149"/>
                <a:gd name="T1" fmla="*/ 0 h 442"/>
                <a:gd name="T2" fmla="*/ 60 w 149"/>
                <a:gd name="T3" fmla="*/ 95 h 442"/>
                <a:gd name="T4" fmla="*/ 5 w 149"/>
                <a:gd name="T5" fmla="*/ 278 h 442"/>
                <a:gd name="T6" fmla="*/ 13 w 149"/>
                <a:gd name="T7" fmla="*/ 391 h 442"/>
                <a:gd name="T8" fmla="*/ 27 w 149"/>
                <a:gd name="T9" fmla="*/ 430 h 442"/>
                <a:gd name="T10" fmla="*/ 35 w 149"/>
                <a:gd name="T11" fmla="*/ 442 h 442"/>
                <a:gd name="T12" fmla="*/ 35 w 149"/>
                <a:gd name="T13" fmla="*/ 442 h 442"/>
                <a:gd name="T14" fmla="*/ 35 w 149"/>
                <a:gd name="T15" fmla="*/ 442 h 442"/>
                <a:gd name="T16" fmla="*/ 110 w 149"/>
                <a:gd name="T17" fmla="*/ 394 h 442"/>
                <a:gd name="T18" fmla="*/ 105 w 149"/>
                <a:gd name="T19" fmla="*/ 139 h 442"/>
                <a:gd name="T20" fmla="*/ 148 w 149"/>
                <a:gd name="T21" fmla="*/ 2 h 442"/>
                <a:gd name="T22" fmla="*/ 149 w 149"/>
                <a:gd name="T23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442">
                  <a:moveTo>
                    <a:pt x="149" y="0"/>
                  </a:moveTo>
                  <a:cubicBezTo>
                    <a:pt x="117" y="27"/>
                    <a:pt x="80" y="57"/>
                    <a:pt x="60" y="95"/>
                  </a:cubicBezTo>
                  <a:cubicBezTo>
                    <a:pt x="31" y="152"/>
                    <a:pt x="12" y="215"/>
                    <a:pt x="5" y="278"/>
                  </a:cubicBezTo>
                  <a:cubicBezTo>
                    <a:pt x="0" y="328"/>
                    <a:pt x="7" y="359"/>
                    <a:pt x="13" y="391"/>
                  </a:cubicBezTo>
                  <a:cubicBezTo>
                    <a:pt x="16" y="407"/>
                    <a:pt x="21" y="418"/>
                    <a:pt x="27" y="430"/>
                  </a:cubicBezTo>
                  <a:cubicBezTo>
                    <a:pt x="30" y="434"/>
                    <a:pt x="32" y="438"/>
                    <a:pt x="35" y="442"/>
                  </a:cubicBezTo>
                  <a:cubicBezTo>
                    <a:pt x="35" y="442"/>
                    <a:pt x="35" y="442"/>
                    <a:pt x="35" y="442"/>
                  </a:cubicBezTo>
                  <a:cubicBezTo>
                    <a:pt x="35" y="442"/>
                    <a:pt x="35" y="442"/>
                    <a:pt x="35" y="442"/>
                  </a:cubicBezTo>
                  <a:cubicBezTo>
                    <a:pt x="110" y="394"/>
                    <a:pt x="110" y="394"/>
                    <a:pt x="110" y="394"/>
                  </a:cubicBezTo>
                  <a:cubicBezTo>
                    <a:pt x="92" y="312"/>
                    <a:pt x="87" y="222"/>
                    <a:pt x="105" y="139"/>
                  </a:cubicBezTo>
                  <a:cubicBezTo>
                    <a:pt x="115" y="91"/>
                    <a:pt x="130" y="47"/>
                    <a:pt x="148" y="2"/>
                  </a:cubicBezTo>
                  <a:cubicBezTo>
                    <a:pt x="148" y="2"/>
                    <a:pt x="149" y="1"/>
                    <a:pt x="149" y="0"/>
                  </a:cubicBezTo>
                </a:path>
              </a:pathLst>
            </a:custGeom>
            <a:solidFill>
              <a:srgbClr val="F39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reeform 20">
              <a:extLst>
                <a:ext uri="{FF2B5EF4-FFF2-40B4-BE49-F238E27FC236}">
                  <a16:creationId xmlns:a16="http://schemas.microsoft.com/office/drawing/2014/main" id="{5E72F84B-E4E7-470F-B50E-BF3E004F2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040" y="5834265"/>
              <a:ext cx="573881" cy="706041"/>
            </a:xfrm>
            <a:custGeom>
              <a:avLst/>
              <a:gdLst>
                <a:gd name="T0" fmla="*/ 140 w 313"/>
                <a:gd name="T1" fmla="*/ 366 h 385"/>
                <a:gd name="T2" fmla="*/ 112 w 313"/>
                <a:gd name="T3" fmla="*/ 381 h 385"/>
                <a:gd name="T4" fmla="*/ 13 w 313"/>
                <a:gd name="T5" fmla="*/ 378 h 385"/>
                <a:gd name="T6" fmla="*/ 6 w 313"/>
                <a:gd name="T7" fmla="*/ 350 h 385"/>
                <a:gd name="T8" fmla="*/ 174 w 313"/>
                <a:gd name="T9" fmla="*/ 13 h 385"/>
                <a:gd name="T10" fmla="*/ 201 w 313"/>
                <a:gd name="T11" fmla="*/ 6 h 385"/>
                <a:gd name="T12" fmla="*/ 301 w 313"/>
                <a:gd name="T13" fmla="*/ 66 h 385"/>
                <a:gd name="T14" fmla="*/ 308 w 313"/>
                <a:gd name="T15" fmla="*/ 93 h 385"/>
                <a:gd name="T16" fmla="*/ 140 w 313"/>
                <a:gd name="T17" fmla="*/ 36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385">
                  <a:moveTo>
                    <a:pt x="140" y="366"/>
                  </a:moveTo>
                  <a:cubicBezTo>
                    <a:pt x="134" y="376"/>
                    <a:pt x="129" y="381"/>
                    <a:pt x="112" y="381"/>
                  </a:cubicBezTo>
                  <a:cubicBezTo>
                    <a:pt x="112" y="381"/>
                    <a:pt x="36" y="385"/>
                    <a:pt x="13" y="378"/>
                  </a:cubicBezTo>
                  <a:cubicBezTo>
                    <a:pt x="2" y="375"/>
                    <a:pt x="0" y="360"/>
                    <a:pt x="6" y="350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9" y="4"/>
                    <a:pt x="192" y="0"/>
                    <a:pt x="201" y="6"/>
                  </a:cubicBezTo>
                  <a:cubicBezTo>
                    <a:pt x="301" y="66"/>
                    <a:pt x="301" y="66"/>
                    <a:pt x="301" y="66"/>
                  </a:cubicBezTo>
                  <a:cubicBezTo>
                    <a:pt x="310" y="71"/>
                    <a:pt x="313" y="84"/>
                    <a:pt x="308" y="93"/>
                  </a:cubicBezTo>
                  <a:cubicBezTo>
                    <a:pt x="140" y="366"/>
                    <a:pt x="140" y="366"/>
                    <a:pt x="140" y="366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reeform 21">
              <a:extLst>
                <a:ext uri="{FF2B5EF4-FFF2-40B4-BE49-F238E27FC236}">
                  <a16:creationId xmlns:a16="http://schemas.microsoft.com/office/drawing/2014/main" id="{DA149976-6969-427C-B377-7FA9C1985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2445" y="6039052"/>
              <a:ext cx="248841" cy="178594"/>
            </a:xfrm>
            <a:custGeom>
              <a:avLst/>
              <a:gdLst>
                <a:gd name="T0" fmla="*/ 209 w 209"/>
                <a:gd name="T1" fmla="*/ 125 h 150"/>
                <a:gd name="T2" fmla="*/ 195 w 209"/>
                <a:gd name="T3" fmla="*/ 150 h 150"/>
                <a:gd name="T4" fmla="*/ 195 w 209"/>
                <a:gd name="T5" fmla="*/ 150 h 150"/>
                <a:gd name="T6" fmla="*/ 209 w 209"/>
                <a:gd name="T7" fmla="*/ 125 h 150"/>
                <a:gd name="T8" fmla="*/ 209 w 209"/>
                <a:gd name="T9" fmla="*/ 125 h 150"/>
                <a:gd name="T10" fmla="*/ 23 w 209"/>
                <a:gd name="T11" fmla="*/ 0 h 150"/>
                <a:gd name="T12" fmla="*/ 0 w 209"/>
                <a:gd name="T13" fmla="*/ 45 h 150"/>
                <a:gd name="T14" fmla="*/ 0 w 209"/>
                <a:gd name="T15" fmla="*/ 45 h 150"/>
                <a:gd name="T16" fmla="*/ 23 w 209"/>
                <a:gd name="T17" fmla="*/ 0 h 150"/>
                <a:gd name="T18" fmla="*/ 23 w 209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50">
                  <a:moveTo>
                    <a:pt x="209" y="125"/>
                  </a:moveTo>
                  <a:lnTo>
                    <a:pt x="195" y="150"/>
                  </a:lnTo>
                  <a:lnTo>
                    <a:pt x="195" y="150"/>
                  </a:lnTo>
                  <a:lnTo>
                    <a:pt x="209" y="125"/>
                  </a:lnTo>
                  <a:lnTo>
                    <a:pt x="209" y="125"/>
                  </a:lnTo>
                  <a:close/>
                  <a:moveTo>
                    <a:pt x="23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EA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reeform 22">
              <a:extLst>
                <a:ext uri="{FF2B5EF4-FFF2-40B4-BE49-F238E27FC236}">
                  <a16:creationId xmlns:a16="http://schemas.microsoft.com/office/drawing/2014/main" id="{C7605E93-3C13-4B71-B2A0-131EC9468B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2445" y="6039052"/>
              <a:ext cx="248841" cy="178594"/>
            </a:xfrm>
            <a:custGeom>
              <a:avLst/>
              <a:gdLst>
                <a:gd name="T0" fmla="*/ 209 w 209"/>
                <a:gd name="T1" fmla="*/ 125 h 150"/>
                <a:gd name="T2" fmla="*/ 195 w 209"/>
                <a:gd name="T3" fmla="*/ 150 h 150"/>
                <a:gd name="T4" fmla="*/ 195 w 209"/>
                <a:gd name="T5" fmla="*/ 150 h 150"/>
                <a:gd name="T6" fmla="*/ 209 w 209"/>
                <a:gd name="T7" fmla="*/ 125 h 150"/>
                <a:gd name="T8" fmla="*/ 209 w 209"/>
                <a:gd name="T9" fmla="*/ 125 h 150"/>
                <a:gd name="T10" fmla="*/ 23 w 209"/>
                <a:gd name="T11" fmla="*/ 0 h 150"/>
                <a:gd name="T12" fmla="*/ 0 w 209"/>
                <a:gd name="T13" fmla="*/ 45 h 150"/>
                <a:gd name="T14" fmla="*/ 0 w 209"/>
                <a:gd name="T15" fmla="*/ 45 h 150"/>
                <a:gd name="T16" fmla="*/ 23 w 209"/>
                <a:gd name="T17" fmla="*/ 0 h 150"/>
                <a:gd name="T18" fmla="*/ 23 w 209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50">
                  <a:moveTo>
                    <a:pt x="209" y="125"/>
                  </a:moveTo>
                  <a:lnTo>
                    <a:pt x="195" y="150"/>
                  </a:lnTo>
                  <a:lnTo>
                    <a:pt x="195" y="150"/>
                  </a:lnTo>
                  <a:lnTo>
                    <a:pt x="209" y="125"/>
                  </a:lnTo>
                  <a:lnTo>
                    <a:pt x="209" y="125"/>
                  </a:lnTo>
                  <a:moveTo>
                    <a:pt x="23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23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reeform 23">
              <a:extLst>
                <a:ext uri="{FF2B5EF4-FFF2-40B4-BE49-F238E27FC236}">
                  <a16:creationId xmlns:a16="http://schemas.microsoft.com/office/drawing/2014/main" id="{89EA2D29-A90F-423D-B2F6-22F33534A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445" y="6039052"/>
              <a:ext cx="248841" cy="178594"/>
            </a:xfrm>
            <a:custGeom>
              <a:avLst/>
              <a:gdLst>
                <a:gd name="T0" fmla="*/ 15 w 136"/>
                <a:gd name="T1" fmla="*/ 0 h 97"/>
                <a:gd name="T2" fmla="*/ 0 w 136"/>
                <a:gd name="T3" fmla="*/ 29 h 97"/>
                <a:gd name="T4" fmla="*/ 59 w 136"/>
                <a:gd name="T5" fmla="*/ 64 h 97"/>
                <a:gd name="T6" fmla="*/ 127 w 136"/>
                <a:gd name="T7" fmla="*/ 97 h 97"/>
                <a:gd name="T8" fmla="*/ 136 w 136"/>
                <a:gd name="T9" fmla="*/ 81 h 97"/>
                <a:gd name="T10" fmla="*/ 15 w 13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97">
                  <a:moveTo>
                    <a:pt x="15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20" y="40"/>
                    <a:pt x="40" y="52"/>
                    <a:pt x="59" y="64"/>
                  </a:cubicBezTo>
                  <a:cubicBezTo>
                    <a:pt x="82" y="74"/>
                    <a:pt x="105" y="85"/>
                    <a:pt x="127" y="97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94" y="57"/>
                    <a:pt x="53" y="30"/>
                    <a:pt x="15" y="0"/>
                  </a:cubicBezTo>
                </a:path>
              </a:pathLst>
            </a:custGeom>
            <a:solidFill>
              <a:srgbClr val="3F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reeform 24">
              <a:extLst>
                <a:ext uri="{FF2B5EF4-FFF2-40B4-BE49-F238E27FC236}">
                  <a16:creationId xmlns:a16="http://schemas.microsoft.com/office/drawing/2014/main" id="{DDEA15D0-0239-4AB9-908D-13D3A0C77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090" y="5834265"/>
              <a:ext cx="573881" cy="706041"/>
            </a:xfrm>
            <a:custGeom>
              <a:avLst/>
              <a:gdLst>
                <a:gd name="T0" fmla="*/ 173 w 313"/>
                <a:gd name="T1" fmla="*/ 366 h 385"/>
                <a:gd name="T2" fmla="*/ 201 w 313"/>
                <a:gd name="T3" fmla="*/ 381 h 385"/>
                <a:gd name="T4" fmla="*/ 300 w 313"/>
                <a:gd name="T5" fmla="*/ 378 h 385"/>
                <a:gd name="T6" fmla="*/ 307 w 313"/>
                <a:gd name="T7" fmla="*/ 350 h 385"/>
                <a:gd name="T8" fmla="*/ 139 w 313"/>
                <a:gd name="T9" fmla="*/ 13 h 385"/>
                <a:gd name="T10" fmla="*/ 112 w 313"/>
                <a:gd name="T11" fmla="*/ 6 h 385"/>
                <a:gd name="T12" fmla="*/ 12 w 313"/>
                <a:gd name="T13" fmla="*/ 66 h 385"/>
                <a:gd name="T14" fmla="*/ 5 w 313"/>
                <a:gd name="T15" fmla="*/ 93 h 385"/>
                <a:gd name="T16" fmla="*/ 173 w 313"/>
                <a:gd name="T17" fmla="*/ 36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385">
                  <a:moveTo>
                    <a:pt x="173" y="366"/>
                  </a:moveTo>
                  <a:cubicBezTo>
                    <a:pt x="179" y="376"/>
                    <a:pt x="184" y="381"/>
                    <a:pt x="201" y="381"/>
                  </a:cubicBezTo>
                  <a:cubicBezTo>
                    <a:pt x="201" y="381"/>
                    <a:pt x="277" y="385"/>
                    <a:pt x="300" y="378"/>
                  </a:cubicBezTo>
                  <a:cubicBezTo>
                    <a:pt x="311" y="375"/>
                    <a:pt x="313" y="360"/>
                    <a:pt x="307" y="350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4"/>
                    <a:pt x="121" y="0"/>
                    <a:pt x="112" y="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3" y="71"/>
                    <a:pt x="0" y="84"/>
                    <a:pt x="5" y="93"/>
                  </a:cubicBezTo>
                  <a:cubicBezTo>
                    <a:pt x="173" y="366"/>
                    <a:pt x="173" y="366"/>
                    <a:pt x="173" y="366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reeform 25">
              <a:extLst>
                <a:ext uri="{FF2B5EF4-FFF2-40B4-BE49-F238E27FC236}">
                  <a16:creationId xmlns:a16="http://schemas.microsoft.com/office/drawing/2014/main" id="{898EBB50-63A0-4346-9A27-0F5C6D890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9371" y="6037862"/>
              <a:ext cx="27385" cy="54769"/>
            </a:xfrm>
            <a:custGeom>
              <a:avLst/>
              <a:gdLst>
                <a:gd name="T0" fmla="*/ 0 w 23"/>
                <a:gd name="T1" fmla="*/ 0 h 46"/>
                <a:gd name="T2" fmla="*/ 0 w 23"/>
                <a:gd name="T3" fmla="*/ 0 h 46"/>
                <a:gd name="T4" fmla="*/ 23 w 23"/>
                <a:gd name="T5" fmla="*/ 46 h 46"/>
                <a:gd name="T6" fmla="*/ 23 w 23"/>
                <a:gd name="T7" fmla="*/ 46 h 46"/>
                <a:gd name="T8" fmla="*/ 0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lnTo>
                    <a:pt x="0" y="0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reeform 26">
              <a:extLst>
                <a:ext uri="{FF2B5EF4-FFF2-40B4-BE49-F238E27FC236}">
                  <a16:creationId xmlns:a16="http://schemas.microsoft.com/office/drawing/2014/main" id="{ABA21EBA-5909-42DF-8AF2-A294B2EF3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9371" y="6037862"/>
              <a:ext cx="27385" cy="54769"/>
            </a:xfrm>
            <a:custGeom>
              <a:avLst/>
              <a:gdLst>
                <a:gd name="T0" fmla="*/ 0 w 23"/>
                <a:gd name="T1" fmla="*/ 0 h 46"/>
                <a:gd name="T2" fmla="*/ 0 w 23"/>
                <a:gd name="T3" fmla="*/ 0 h 46"/>
                <a:gd name="T4" fmla="*/ 23 w 23"/>
                <a:gd name="T5" fmla="*/ 46 h 46"/>
                <a:gd name="T6" fmla="*/ 23 w 23"/>
                <a:gd name="T7" fmla="*/ 46 h 46"/>
                <a:gd name="T8" fmla="*/ 0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lnTo>
                    <a:pt x="0" y="0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reeform 27">
              <a:extLst>
                <a:ext uri="{FF2B5EF4-FFF2-40B4-BE49-F238E27FC236}">
                  <a16:creationId xmlns:a16="http://schemas.microsoft.com/office/drawing/2014/main" id="{F0474FC7-4004-4BD3-B5A4-080E59B0D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5533" y="6037862"/>
              <a:ext cx="251222" cy="179785"/>
            </a:xfrm>
            <a:custGeom>
              <a:avLst/>
              <a:gdLst>
                <a:gd name="T0" fmla="*/ 122 w 137"/>
                <a:gd name="T1" fmla="*/ 0 h 98"/>
                <a:gd name="T2" fmla="*/ 0 w 137"/>
                <a:gd name="T3" fmla="*/ 81 h 98"/>
                <a:gd name="T4" fmla="*/ 10 w 137"/>
                <a:gd name="T5" fmla="*/ 98 h 98"/>
                <a:gd name="T6" fmla="*/ 78 w 137"/>
                <a:gd name="T7" fmla="*/ 65 h 98"/>
                <a:gd name="T8" fmla="*/ 137 w 137"/>
                <a:gd name="T9" fmla="*/ 30 h 98"/>
                <a:gd name="T10" fmla="*/ 122 w 137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98">
                  <a:moveTo>
                    <a:pt x="122" y="0"/>
                  </a:moveTo>
                  <a:cubicBezTo>
                    <a:pt x="83" y="30"/>
                    <a:pt x="43" y="58"/>
                    <a:pt x="0" y="81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32" y="86"/>
                    <a:pt x="55" y="75"/>
                    <a:pt x="78" y="65"/>
                  </a:cubicBezTo>
                  <a:cubicBezTo>
                    <a:pt x="97" y="53"/>
                    <a:pt x="117" y="41"/>
                    <a:pt x="137" y="30"/>
                  </a:cubicBezTo>
                  <a:cubicBezTo>
                    <a:pt x="122" y="0"/>
                    <a:pt x="122" y="0"/>
                    <a:pt x="122" y="0"/>
                  </a:cubicBezTo>
                </a:path>
              </a:pathLst>
            </a:custGeom>
            <a:solidFill>
              <a:srgbClr val="3F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reeform 29">
              <a:extLst>
                <a:ext uri="{FF2B5EF4-FFF2-40B4-BE49-F238E27FC236}">
                  <a16:creationId xmlns:a16="http://schemas.microsoft.com/office/drawing/2014/main" id="{B0AD3849-5189-47EB-A0C4-DE89093189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2370" y="3102971"/>
              <a:ext cx="3290888" cy="3288506"/>
            </a:xfrm>
            <a:custGeom>
              <a:avLst/>
              <a:gdLst>
                <a:gd name="T0" fmla="*/ 897 w 1794"/>
                <a:gd name="T1" fmla="*/ 1793 h 1793"/>
                <a:gd name="T2" fmla="*/ 263 w 1794"/>
                <a:gd name="T3" fmla="*/ 1531 h 1793"/>
                <a:gd name="T4" fmla="*/ 0 w 1794"/>
                <a:gd name="T5" fmla="*/ 897 h 1793"/>
                <a:gd name="T6" fmla="*/ 263 w 1794"/>
                <a:gd name="T7" fmla="*/ 262 h 1793"/>
                <a:gd name="T8" fmla="*/ 897 w 1794"/>
                <a:gd name="T9" fmla="*/ 0 h 1793"/>
                <a:gd name="T10" fmla="*/ 1531 w 1794"/>
                <a:gd name="T11" fmla="*/ 262 h 1793"/>
                <a:gd name="T12" fmla="*/ 1794 w 1794"/>
                <a:gd name="T13" fmla="*/ 897 h 1793"/>
                <a:gd name="T14" fmla="*/ 1531 w 1794"/>
                <a:gd name="T15" fmla="*/ 1531 h 1793"/>
                <a:gd name="T16" fmla="*/ 897 w 1794"/>
                <a:gd name="T17" fmla="*/ 1793 h 1793"/>
                <a:gd name="T18" fmla="*/ 897 w 1794"/>
                <a:gd name="T19" fmla="*/ 79 h 1793"/>
                <a:gd name="T20" fmla="*/ 79 w 1794"/>
                <a:gd name="T21" fmla="*/ 897 h 1793"/>
                <a:gd name="T22" fmla="*/ 897 w 1794"/>
                <a:gd name="T23" fmla="*/ 1714 h 1793"/>
                <a:gd name="T24" fmla="*/ 1715 w 1794"/>
                <a:gd name="T25" fmla="*/ 897 h 1793"/>
                <a:gd name="T26" fmla="*/ 897 w 1794"/>
                <a:gd name="T27" fmla="*/ 79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4" h="1793">
                  <a:moveTo>
                    <a:pt x="897" y="1793"/>
                  </a:moveTo>
                  <a:cubicBezTo>
                    <a:pt x="658" y="1793"/>
                    <a:pt x="432" y="1700"/>
                    <a:pt x="263" y="1531"/>
                  </a:cubicBezTo>
                  <a:cubicBezTo>
                    <a:pt x="94" y="1361"/>
                    <a:pt x="0" y="1136"/>
                    <a:pt x="0" y="897"/>
                  </a:cubicBezTo>
                  <a:cubicBezTo>
                    <a:pt x="0" y="657"/>
                    <a:pt x="94" y="432"/>
                    <a:pt x="263" y="262"/>
                  </a:cubicBezTo>
                  <a:cubicBezTo>
                    <a:pt x="432" y="93"/>
                    <a:pt x="658" y="0"/>
                    <a:pt x="897" y="0"/>
                  </a:cubicBezTo>
                  <a:cubicBezTo>
                    <a:pt x="1137" y="0"/>
                    <a:pt x="1362" y="93"/>
                    <a:pt x="1531" y="262"/>
                  </a:cubicBezTo>
                  <a:cubicBezTo>
                    <a:pt x="1701" y="432"/>
                    <a:pt x="1794" y="657"/>
                    <a:pt x="1794" y="897"/>
                  </a:cubicBezTo>
                  <a:cubicBezTo>
                    <a:pt x="1794" y="1136"/>
                    <a:pt x="1701" y="1361"/>
                    <a:pt x="1531" y="1531"/>
                  </a:cubicBezTo>
                  <a:cubicBezTo>
                    <a:pt x="1362" y="1700"/>
                    <a:pt x="1137" y="1793"/>
                    <a:pt x="897" y="1793"/>
                  </a:cubicBezTo>
                  <a:moveTo>
                    <a:pt x="897" y="79"/>
                  </a:moveTo>
                  <a:cubicBezTo>
                    <a:pt x="446" y="79"/>
                    <a:pt x="79" y="446"/>
                    <a:pt x="79" y="897"/>
                  </a:cubicBezTo>
                  <a:cubicBezTo>
                    <a:pt x="79" y="1348"/>
                    <a:pt x="446" y="1714"/>
                    <a:pt x="897" y="1714"/>
                  </a:cubicBezTo>
                  <a:cubicBezTo>
                    <a:pt x="1348" y="1714"/>
                    <a:pt x="1715" y="1348"/>
                    <a:pt x="1715" y="897"/>
                  </a:cubicBezTo>
                  <a:cubicBezTo>
                    <a:pt x="1715" y="446"/>
                    <a:pt x="1348" y="79"/>
                    <a:pt x="897" y="79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reeform 30">
              <a:extLst>
                <a:ext uri="{FF2B5EF4-FFF2-40B4-BE49-F238E27FC236}">
                  <a16:creationId xmlns:a16="http://schemas.microsoft.com/office/drawing/2014/main" id="{A4A59555-5771-4ED1-A1CC-26D2A93220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72149" y="3231559"/>
              <a:ext cx="3032522" cy="3031331"/>
            </a:xfrm>
            <a:custGeom>
              <a:avLst/>
              <a:gdLst>
                <a:gd name="T0" fmla="*/ 826 w 1653"/>
                <a:gd name="T1" fmla="*/ 1653 h 1653"/>
                <a:gd name="T2" fmla="*/ 0 w 1653"/>
                <a:gd name="T3" fmla="*/ 827 h 1653"/>
                <a:gd name="T4" fmla="*/ 826 w 1653"/>
                <a:gd name="T5" fmla="*/ 0 h 1653"/>
                <a:gd name="T6" fmla="*/ 1653 w 1653"/>
                <a:gd name="T7" fmla="*/ 827 h 1653"/>
                <a:gd name="T8" fmla="*/ 826 w 1653"/>
                <a:gd name="T9" fmla="*/ 1653 h 1653"/>
                <a:gd name="T10" fmla="*/ 826 w 1653"/>
                <a:gd name="T11" fmla="*/ 49 h 1653"/>
                <a:gd name="T12" fmla="*/ 48 w 1653"/>
                <a:gd name="T13" fmla="*/ 827 h 1653"/>
                <a:gd name="T14" fmla="*/ 826 w 1653"/>
                <a:gd name="T15" fmla="*/ 1605 h 1653"/>
                <a:gd name="T16" fmla="*/ 1604 w 1653"/>
                <a:gd name="T17" fmla="*/ 827 h 1653"/>
                <a:gd name="T18" fmla="*/ 826 w 1653"/>
                <a:gd name="T19" fmla="*/ 49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3" h="1653">
                  <a:moveTo>
                    <a:pt x="826" y="1653"/>
                  </a:moveTo>
                  <a:cubicBezTo>
                    <a:pt x="371" y="1653"/>
                    <a:pt x="0" y="1282"/>
                    <a:pt x="0" y="827"/>
                  </a:cubicBezTo>
                  <a:cubicBezTo>
                    <a:pt x="0" y="371"/>
                    <a:pt x="371" y="0"/>
                    <a:pt x="826" y="0"/>
                  </a:cubicBezTo>
                  <a:cubicBezTo>
                    <a:pt x="1282" y="0"/>
                    <a:pt x="1653" y="371"/>
                    <a:pt x="1653" y="827"/>
                  </a:cubicBezTo>
                  <a:cubicBezTo>
                    <a:pt x="1653" y="1282"/>
                    <a:pt x="1282" y="1653"/>
                    <a:pt x="826" y="1653"/>
                  </a:cubicBezTo>
                  <a:moveTo>
                    <a:pt x="826" y="49"/>
                  </a:moveTo>
                  <a:cubicBezTo>
                    <a:pt x="397" y="49"/>
                    <a:pt x="48" y="398"/>
                    <a:pt x="48" y="827"/>
                  </a:cubicBezTo>
                  <a:cubicBezTo>
                    <a:pt x="48" y="1256"/>
                    <a:pt x="397" y="1605"/>
                    <a:pt x="826" y="1605"/>
                  </a:cubicBezTo>
                  <a:cubicBezTo>
                    <a:pt x="1255" y="1605"/>
                    <a:pt x="1604" y="1256"/>
                    <a:pt x="1604" y="827"/>
                  </a:cubicBezTo>
                  <a:cubicBezTo>
                    <a:pt x="1604" y="398"/>
                    <a:pt x="1255" y="49"/>
                    <a:pt x="826" y="49"/>
                  </a:cubicBezTo>
                </a:path>
              </a:pathLst>
            </a:custGeom>
            <a:solidFill>
              <a:srgbClr val="DF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reeform 31">
              <a:extLst>
                <a:ext uri="{FF2B5EF4-FFF2-40B4-BE49-F238E27FC236}">
                  <a16:creationId xmlns:a16="http://schemas.microsoft.com/office/drawing/2014/main" id="{6D7EB611-2251-4B19-9AF0-84A61D621F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4283" y="3163693"/>
              <a:ext cx="3165872" cy="3167063"/>
            </a:xfrm>
            <a:custGeom>
              <a:avLst/>
              <a:gdLst>
                <a:gd name="T0" fmla="*/ 863 w 1726"/>
                <a:gd name="T1" fmla="*/ 1690 h 1727"/>
                <a:gd name="T2" fmla="*/ 37 w 1726"/>
                <a:gd name="T3" fmla="*/ 864 h 1727"/>
                <a:gd name="T4" fmla="*/ 863 w 1726"/>
                <a:gd name="T5" fmla="*/ 37 h 1727"/>
                <a:gd name="T6" fmla="*/ 1690 w 1726"/>
                <a:gd name="T7" fmla="*/ 864 h 1727"/>
                <a:gd name="T8" fmla="*/ 1690 w 1726"/>
                <a:gd name="T9" fmla="*/ 864 h 1727"/>
                <a:gd name="T10" fmla="*/ 1690 w 1726"/>
                <a:gd name="T11" fmla="*/ 864 h 1727"/>
                <a:gd name="T12" fmla="*/ 863 w 1726"/>
                <a:gd name="T13" fmla="*/ 1690 h 1727"/>
                <a:gd name="T14" fmla="*/ 863 w 1726"/>
                <a:gd name="T15" fmla="*/ 1690 h 1727"/>
                <a:gd name="T16" fmla="*/ 863 w 1726"/>
                <a:gd name="T17" fmla="*/ 0 h 1727"/>
                <a:gd name="T18" fmla="*/ 0 w 1726"/>
                <a:gd name="T19" fmla="*/ 864 h 1727"/>
                <a:gd name="T20" fmla="*/ 863 w 1726"/>
                <a:gd name="T21" fmla="*/ 1727 h 1727"/>
                <a:gd name="T22" fmla="*/ 1726 w 1726"/>
                <a:gd name="T23" fmla="*/ 864 h 1727"/>
                <a:gd name="T24" fmla="*/ 863 w 1726"/>
                <a:gd name="T25" fmla="*/ 0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7">
                  <a:moveTo>
                    <a:pt x="863" y="1690"/>
                  </a:moveTo>
                  <a:cubicBezTo>
                    <a:pt x="408" y="1690"/>
                    <a:pt x="37" y="1319"/>
                    <a:pt x="37" y="864"/>
                  </a:cubicBezTo>
                  <a:cubicBezTo>
                    <a:pt x="37" y="408"/>
                    <a:pt x="408" y="37"/>
                    <a:pt x="863" y="37"/>
                  </a:cubicBezTo>
                  <a:cubicBezTo>
                    <a:pt x="1319" y="37"/>
                    <a:pt x="1690" y="408"/>
                    <a:pt x="1690" y="864"/>
                  </a:cubicBezTo>
                  <a:cubicBezTo>
                    <a:pt x="1690" y="864"/>
                    <a:pt x="1690" y="864"/>
                    <a:pt x="1690" y="864"/>
                  </a:cubicBezTo>
                  <a:cubicBezTo>
                    <a:pt x="1690" y="864"/>
                    <a:pt x="1690" y="864"/>
                    <a:pt x="1690" y="864"/>
                  </a:cubicBezTo>
                  <a:cubicBezTo>
                    <a:pt x="1690" y="1319"/>
                    <a:pt x="1319" y="1690"/>
                    <a:pt x="863" y="1690"/>
                  </a:cubicBezTo>
                  <a:cubicBezTo>
                    <a:pt x="863" y="1690"/>
                    <a:pt x="863" y="1690"/>
                    <a:pt x="863" y="1690"/>
                  </a:cubicBezTo>
                  <a:moveTo>
                    <a:pt x="863" y="0"/>
                  </a:moveTo>
                  <a:cubicBezTo>
                    <a:pt x="387" y="0"/>
                    <a:pt x="0" y="388"/>
                    <a:pt x="0" y="864"/>
                  </a:cubicBezTo>
                  <a:cubicBezTo>
                    <a:pt x="0" y="1340"/>
                    <a:pt x="387" y="1727"/>
                    <a:pt x="863" y="1727"/>
                  </a:cubicBezTo>
                  <a:cubicBezTo>
                    <a:pt x="1339" y="1727"/>
                    <a:pt x="1726" y="1340"/>
                    <a:pt x="1726" y="864"/>
                  </a:cubicBezTo>
                  <a:cubicBezTo>
                    <a:pt x="1726" y="388"/>
                    <a:pt x="1339" y="0"/>
                    <a:pt x="863" y="0"/>
                  </a:cubicBezTo>
                </a:path>
              </a:pathLst>
            </a:custGeom>
            <a:solidFill>
              <a:srgbClr val="CD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EA233E61-2455-4E90-810C-43F21AF95A40}"/>
                </a:ext>
              </a:extLst>
            </p:cNvPr>
            <p:cNvGrpSpPr/>
            <p:nvPr/>
          </p:nvGrpSpPr>
          <p:grpSpPr>
            <a:xfrm>
              <a:off x="7080645" y="3422058"/>
              <a:ext cx="425054" cy="425054"/>
              <a:chOff x="2455863" y="2411803"/>
              <a:chExt cx="566738" cy="566738"/>
            </a:xfrm>
          </p:grpSpPr>
          <p:sp>
            <p:nvSpPr>
              <p:cNvPr id="275" name="Oval 32">
                <a:extLst>
                  <a:ext uri="{FF2B5EF4-FFF2-40B4-BE49-F238E27FC236}">
                    <a16:creationId xmlns:a16="http://schemas.microsoft.com/office/drawing/2014/main" id="{4182871C-504F-4390-B960-E84FC4873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5863" y="2411803"/>
                <a:ext cx="566738" cy="566738"/>
              </a:xfrm>
              <a:prstGeom prst="ellipse">
                <a:avLst/>
              </a:pr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6" name="Oval 33">
                <a:extLst>
                  <a:ext uri="{FF2B5EF4-FFF2-40B4-BE49-F238E27FC236}">
                    <a16:creationId xmlns:a16="http://schemas.microsoft.com/office/drawing/2014/main" id="{D085F3EC-24CA-4A65-B84E-3C4A4E0E2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1425" y="2465778"/>
                <a:ext cx="455613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7" name="Freeform 34">
                <a:extLst>
                  <a:ext uri="{FF2B5EF4-FFF2-40B4-BE49-F238E27FC236}">
                    <a16:creationId xmlns:a16="http://schemas.microsoft.com/office/drawing/2014/main" id="{D09C98EE-D074-4460-B700-EE47FB75D3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1425" y="2621353"/>
                <a:ext cx="9525" cy="111125"/>
              </a:xfrm>
              <a:custGeom>
                <a:avLst/>
                <a:gdLst>
                  <a:gd name="T0" fmla="*/ 0 w 4"/>
                  <a:gd name="T1" fmla="*/ 43 h 45"/>
                  <a:gd name="T2" fmla="*/ 0 w 4"/>
                  <a:gd name="T3" fmla="*/ 42 h 45"/>
                  <a:gd name="T4" fmla="*/ 0 w 4"/>
                  <a:gd name="T5" fmla="*/ 41 h 45"/>
                  <a:gd name="T6" fmla="*/ 0 w 4"/>
                  <a:gd name="T7" fmla="*/ 40 h 45"/>
                  <a:gd name="T8" fmla="*/ 0 w 4"/>
                  <a:gd name="T9" fmla="*/ 40 h 45"/>
                  <a:gd name="T10" fmla="*/ 0 w 4"/>
                  <a:gd name="T11" fmla="*/ 39 h 45"/>
                  <a:gd name="T12" fmla="*/ 0 w 4"/>
                  <a:gd name="T13" fmla="*/ 38 h 45"/>
                  <a:gd name="T14" fmla="*/ 0 w 4"/>
                  <a:gd name="T15" fmla="*/ 38 h 45"/>
                  <a:gd name="T16" fmla="*/ 0 w 4"/>
                  <a:gd name="T17" fmla="*/ 37 h 45"/>
                  <a:gd name="T18" fmla="*/ 0 w 4"/>
                  <a:gd name="T19" fmla="*/ 36 h 45"/>
                  <a:gd name="T20" fmla="*/ 0 w 4"/>
                  <a:gd name="T21" fmla="*/ 36 h 45"/>
                  <a:gd name="T22" fmla="*/ 0 w 4"/>
                  <a:gd name="T23" fmla="*/ 35 h 45"/>
                  <a:gd name="T24" fmla="*/ 0 w 4"/>
                  <a:gd name="T25" fmla="*/ 34 h 45"/>
                  <a:gd name="T26" fmla="*/ 0 w 4"/>
                  <a:gd name="T27" fmla="*/ 34 h 45"/>
                  <a:gd name="T28" fmla="*/ 0 w 4"/>
                  <a:gd name="T29" fmla="*/ 33 h 45"/>
                  <a:gd name="T30" fmla="*/ 0 w 4"/>
                  <a:gd name="T31" fmla="*/ 32 h 45"/>
                  <a:gd name="T32" fmla="*/ 0 w 4"/>
                  <a:gd name="T33" fmla="*/ 31 h 45"/>
                  <a:gd name="T34" fmla="*/ 0 w 4"/>
                  <a:gd name="T35" fmla="*/ 31 h 45"/>
                  <a:gd name="T36" fmla="*/ 0 w 4"/>
                  <a:gd name="T37" fmla="*/ 30 h 45"/>
                  <a:gd name="T38" fmla="*/ 0 w 4"/>
                  <a:gd name="T39" fmla="*/ 29 h 45"/>
                  <a:gd name="T40" fmla="*/ 0 w 4"/>
                  <a:gd name="T41" fmla="*/ 29 h 45"/>
                  <a:gd name="T42" fmla="*/ 0 w 4"/>
                  <a:gd name="T43" fmla="*/ 28 h 45"/>
                  <a:gd name="T44" fmla="*/ 0 w 4"/>
                  <a:gd name="T45" fmla="*/ 27 h 45"/>
                  <a:gd name="T46" fmla="*/ 0 w 4"/>
                  <a:gd name="T47" fmla="*/ 26 h 45"/>
                  <a:gd name="T48" fmla="*/ 0 w 4"/>
                  <a:gd name="T49" fmla="*/ 26 h 45"/>
                  <a:gd name="T50" fmla="*/ 0 w 4"/>
                  <a:gd name="T51" fmla="*/ 25 h 45"/>
                  <a:gd name="T52" fmla="*/ 0 w 4"/>
                  <a:gd name="T53" fmla="*/ 24 h 45"/>
                  <a:gd name="T54" fmla="*/ 0 w 4"/>
                  <a:gd name="T55" fmla="*/ 23 h 45"/>
                  <a:gd name="T56" fmla="*/ 0 w 4"/>
                  <a:gd name="T57" fmla="*/ 22 h 45"/>
                  <a:gd name="T58" fmla="*/ 0 w 4"/>
                  <a:gd name="T59" fmla="*/ 22 h 45"/>
                  <a:gd name="T60" fmla="*/ 0 w 4"/>
                  <a:gd name="T61" fmla="*/ 21 h 45"/>
                  <a:gd name="T62" fmla="*/ 0 w 4"/>
                  <a:gd name="T63" fmla="*/ 20 h 45"/>
                  <a:gd name="T64" fmla="*/ 0 w 4"/>
                  <a:gd name="T65" fmla="*/ 19 h 45"/>
                  <a:gd name="T66" fmla="*/ 0 w 4"/>
                  <a:gd name="T67" fmla="*/ 18 h 45"/>
                  <a:gd name="T68" fmla="*/ 0 w 4"/>
                  <a:gd name="T69" fmla="*/ 18 h 45"/>
                  <a:gd name="T70" fmla="*/ 0 w 4"/>
                  <a:gd name="T71" fmla="*/ 17 h 45"/>
                  <a:gd name="T72" fmla="*/ 1 w 4"/>
                  <a:gd name="T73" fmla="*/ 16 h 45"/>
                  <a:gd name="T74" fmla="*/ 1 w 4"/>
                  <a:gd name="T75" fmla="*/ 15 h 45"/>
                  <a:gd name="T76" fmla="*/ 1 w 4"/>
                  <a:gd name="T77" fmla="*/ 15 h 45"/>
                  <a:gd name="T78" fmla="*/ 1 w 4"/>
                  <a:gd name="T79" fmla="*/ 13 h 45"/>
                  <a:gd name="T80" fmla="*/ 1 w 4"/>
                  <a:gd name="T81" fmla="*/ 12 h 45"/>
                  <a:gd name="T82" fmla="*/ 1 w 4"/>
                  <a:gd name="T83" fmla="*/ 12 h 45"/>
                  <a:gd name="T84" fmla="*/ 1 w 4"/>
                  <a:gd name="T85" fmla="*/ 11 h 45"/>
                  <a:gd name="T86" fmla="*/ 2 w 4"/>
                  <a:gd name="T87" fmla="*/ 10 h 45"/>
                  <a:gd name="T88" fmla="*/ 2 w 4"/>
                  <a:gd name="T89" fmla="*/ 10 h 45"/>
                  <a:gd name="T90" fmla="*/ 2 w 4"/>
                  <a:gd name="T91" fmla="*/ 9 h 45"/>
                  <a:gd name="T92" fmla="*/ 2 w 4"/>
                  <a:gd name="T93" fmla="*/ 8 h 45"/>
                  <a:gd name="T94" fmla="*/ 2 w 4"/>
                  <a:gd name="T95" fmla="*/ 8 h 45"/>
                  <a:gd name="T96" fmla="*/ 2 w 4"/>
                  <a:gd name="T97" fmla="*/ 7 h 45"/>
                  <a:gd name="T98" fmla="*/ 3 w 4"/>
                  <a:gd name="T99" fmla="*/ 6 h 45"/>
                  <a:gd name="T100" fmla="*/ 3 w 4"/>
                  <a:gd name="T101" fmla="*/ 6 h 45"/>
                  <a:gd name="T102" fmla="*/ 3 w 4"/>
                  <a:gd name="T103" fmla="*/ 5 h 45"/>
                  <a:gd name="T104" fmla="*/ 3 w 4"/>
                  <a:gd name="T105" fmla="*/ 4 h 45"/>
                  <a:gd name="T106" fmla="*/ 3 w 4"/>
                  <a:gd name="T107" fmla="*/ 4 h 45"/>
                  <a:gd name="T108" fmla="*/ 3 w 4"/>
                  <a:gd name="T109" fmla="*/ 3 h 45"/>
                  <a:gd name="T110" fmla="*/ 4 w 4"/>
                  <a:gd name="T111" fmla="*/ 2 h 45"/>
                  <a:gd name="T112" fmla="*/ 4 w 4"/>
                  <a:gd name="T113" fmla="*/ 1 h 45"/>
                  <a:gd name="T114" fmla="*/ 4 w 4"/>
                  <a:gd name="T11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" h="45">
                    <a:moveTo>
                      <a:pt x="1" y="45"/>
                    </a:move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8"/>
                    </a:moveTo>
                    <a:cubicBezTo>
                      <a:pt x="0" y="38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7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5"/>
                    </a:moveTo>
                    <a:cubicBezTo>
                      <a:pt x="0" y="35"/>
                      <a:pt x="0" y="36"/>
                      <a:pt x="0" y="36"/>
                    </a:cubicBezTo>
                    <a:cubicBezTo>
                      <a:pt x="0" y="36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2"/>
                    </a:moveTo>
                    <a:cubicBezTo>
                      <a:pt x="0" y="32"/>
                      <a:pt x="0" y="33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1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29"/>
                    </a:move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8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7"/>
                    </a:moveTo>
                    <a:cubicBezTo>
                      <a:pt x="0" y="27"/>
                      <a:pt x="0" y="27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moveTo>
                      <a:pt x="0" y="26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5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1"/>
                    </a:moveTo>
                    <a:cubicBezTo>
                      <a:pt x="0" y="21"/>
                      <a:pt x="0" y="22"/>
                      <a:pt x="0" y="22"/>
                    </a:cubicBezTo>
                    <a:cubicBezTo>
                      <a:pt x="0" y="22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19"/>
                    </a:moveTo>
                    <a:cubicBezTo>
                      <a:pt x="0" y="19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1" y="16"/>
                    </a:moveTo>
                    <a:cubicBezTo>
                      <a:pt x="1" y="16"/>
                      <a:pt x="0" y="16"/>
                      <a:pt x="0" y="17"/>
                    </a:cubicBezTo>
                    <a:cubicBezTo>
                      <a:pt x="0" y="16"/>
                      <a:pt x="1" y="16"/>
                      <a:pt x="1" y="16"/>
                    </a:cubicBezTo>
                    <a:moveTo>
                      <a:pt x="1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moveTo>
                      <a:pt x="1" y="15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4"/>
                    </a:move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4"/>
                      <a:pt x="1" y="14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3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1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moveTo>
                      <a:pt x="1" y="12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1" y="11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2" y="11"/>
                    </a:move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2" y="11"/>
                      <a:pt x="2" y="11"/>
                    </a:cubicBezTo>
                    <a:moveTo>
                      <a:pt x="2" y="10"/>
                    </a:move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0"/>
                      <a:pt x="2" y="10"/>
                    </a:cubicBezTo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2" y="9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8"/>
                    </a:moveTo>
                    <a:cubicBezTo>
                      <a:pt x="2" y="8"/>
                      <a:pt x="2" y="9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3" y="6"/>
                    </a:moveTo>
                    <a:cubicBezTo>
                      <a:pt x="3" y="6"/>
                      <a:pt x="2" y="7"/>
                      <a:pt x="2" y="7"/>
                    </a:cubicBezTo>
                    <a:cubicBezTo>
                      <a:pt x="2" y="7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4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8" name="Freeform 35">
                <a:extLst>
                  <a:ext uri="{FF2B5EF4-FFF2-40B4-BE49-F238E27FC236}">
                    <a16:creationId xmlns:a16="http://schemas.microsoft.com/office/drawing/2014/main" id="{388434CE-CFFB-45AD-A1BE-B574D85EF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425" y="2494353"/>
                <a:ext cx="190500" cy="425450"/>
              </a:xfrm>
              <a:custGeom>
                <a:avLst/>
                <a:gdLst>
                  <a:gd name="T0" fmla="*/ 4 w 78"/>
                  <a:gd name="T1" fmla="*/ 53 h 174"/>
                  <a:gd name="T2" fmla="*/ 4 w 78"/>
                  <a:gd name="T3" fmla="*/ 54 h 174"/>
                  <a:gd name="T4" fmla="*/ 3 w 78"/>
                  <a:gd name="T5" fmla="*/ 55 h 174"/>
                  <a:gd name="T6" fmla="*/ 3 w 78"/>
                  <a:gd name="T7" fmla="*/ 56 h 174"/>
                  <a:gd name="T8" fmla="*/ 3 w 78"/>
                  <a:gd name="T9" fmla="*/ 56 h 174"/>
                  <a:gd name="T10" fmla="*/ 3 w 78"/>
                  <a:gd name="T11" fmla="*/ 57 h 174"/>
                  <a:gd name="T12" fmla="*/ 3 w 78"/>
                  <a:gd name="T13" fmla="*/ 58 h 174"/>
                  <a:gd name="T14" fmla="*/ 3 w 78"/>
                  <a:gd name="T15" fmla="*/ 58 h 174"/>
                  <a:gd name="T16" fmla="*/ 2 w 78"/>
                  <a:gd name="T17" fmla="*/ 59 h 174"/>
                  <a:gd name="T18" fmla="*/ 2 w 78"/>
                  <a:gd name="T19" fmla="*/ 60 h 174"/>
                  <a:gd name="T20" fmla="*/ 2 w 78"/>
                  <a:gd name="T21" fmla="*/ 61 h 174"/>
                  <a:gd name="T22" fmla="*/ 2 w 78"/>
                  <a:gd name="T23" fmla="*/ 61 h 174"/>
                  <a:gd name="T24" fmla="*/ 2 w 78"/>
                  <a:gd name="T25" fmla="*/ 62 h 174"/>
                  <a:gd name="T26" fmla="*/ 2 w 78"/>
                  <a:gd name="T27" fmla="*/ 63 h 174"/>
                  <a:gd name="T28" fmla="*/ 1 w 78"/>
                  <a:gd name="T29" fmla="*/ 63 h 174"/>
                  <a:gd name="T30" fmla="*/ 1 w 78"/>
                  <a:gd name="T31" fmla="*/ 64 h 174"/>
                  <a:gd name="T32" fmla="*/ 1 w 78"/>
                  <a:gd name="T33" fmla="*/ 65 h 174"/>
                  <a:gd name="T34" fmla="*/ 1 w 78"/>
                  <a:gd name="T35" fmla="*/ 66 h 174"/>
                  <a:gd name="T36" fmla="*/ 1 w 78"/>
                  <a:gd name="T37" fmla="*/ 67 h 174"/>
                  <a:gd name="T38" fmla="*/ 1 w 78"/>
                  <a:gd name="T39" fmla="*/ 68 h 174"/>
                  <a:gd name="T40" fmla="*/ 0 w 78"/>
                  <a:gd name="T41" fmla="*/ 69 h 174"/>
                  <a:gd name="T42" fmla="*/ 0 w 78"/>
                  <a:gd name="T43" fmla="*/ 70 h 174"/>
                  <a:gd name="T44" fmla="*/ 0 w 78"/>
                  <a:gd name="T45" fmla="*/ 71 h 174"/>
                  <a:gd name="T46" fmla="*/ 0 w 78"/>
                  <a:gd name="T47" fmla="*/ 71 h 174"/>
                  <a:gd name="T48" fmla="*/ 0 w 78"/>
                  <a:gd name="T49" fmla="*/ 73 h 174"/>
                  <a:gd name="T50" fmla="*/ 0 w 78"/>
                  <a:gd name="T51" fmla="*/ 73 h 174"/>
                  <a:gd name="T52" fmla="*/ 0 w 78"/>
                  <a:gd name="T53" fmla="*/ 74 h 174"/>
                  <a:gd name="T54" fmla="*/ 0 w 78"/>
                  <a:gd name="T55" fmla="*/ 75 h 174"/>
                  <a:gd name="T56" fmla="*/ 0 w 78"/>
                  <a:gd name="T57" fmla="*/ 76 h 174"/>
                  <a:gd name="T58" fmla="*/ 0 w 78"/>
                  <a:gd name="T59" fmla="*/ 77 h 174"/>
                  <a:gd name="T60" fmla="*/ 0 w 78"/>
                  <a:gd name="T61" fmla="*/ 77 h 174"/>
                  <a:gd name="T62" fmla="*/ 0 w 78"/>
                  <a:gd name="T63" fmla="*/ 78 h 174"/>
                  <a:gd name="T64" fmla="*/ 0 w 78"/>
                  <a:gd name="T65" fmla="*/ 79 h 174"/>
                  <a:gd name="T66" fmla="*/ 0 w 78"/>
                  <a:gd name="T67" fmla="*/ 80 h 174"/>
                  <a:gd name="T68" fmla="*/ 0 w 78"/>
                  <a:gd name="T69" fmla="*/ 81 h 174"/>
                  <a:gd name="T70" fmla="*/ 0 w 78"/>
                  <a:gd name="T71" fmla="*/ 81 h 174"/>
                  <a:gd name="T72" fmla="*/ 0 w 78"/>
                  <a:gd name="T73" fmla="*/ 82 h 174"/>
                  <a:gd name="T74" fmla="*/ 0 w 78"/>
                  <a:gd name="T75" fmla="*/ 83 h 174"/>
                  <a:gd name="T76" fmla="*/ 0 w 78"/>
                  <a:gd name="T77" fmla="*/ 84 h 174"/>
                  <a:gd name="T78" fmla="*/ 0 w 78"/>
                  <a:gd name="T79" fmla="*/ 84 h 174"/>
                  <a:gd name="T80" fmla="*/ 0 w 78"/>
                  <a:gd name="T81" fmla="*/ 85 h 174"/>
                  <a:gd name="T82" fmla="*/ 0 w 78"/>
                  <a:gd name="T83" fmla="*/ 86 h 174"/>
                  <a:gd name="T84" fmla="*/ 0 w 78"/>
                  <a:gd name="T85" fmla="*/ 87 h 174"/>
                  <a:gd name="T86" fmla="*/ 0 w 78"/>
                  <a:gd name="T87" fmla="*/ 87 h 174"/>
                  <a:gd name="T88" fmla="*/ 0 w 78"/>
                  <a:gd name="T89" fmla="*/ 88 h 174"/>
                  <a:gd name="T90" fmla="*/ 0 w 78"/>
                  <a:gd name="T91" fmla="*/ 89 h 174"/>
                  <a:gd name="T92" fmla="*/ 0 w 78"/>
                  <a:gd name="T93" fmla="*/ 90 h 174"/>
                  <a:gd name="T94" fmla="*/ 0 w 78"/>
                  <a:gd name="T95" fmla="*/ 90 h 174"/>
                  <a:gd name="T96" fmla="*/ 0 w 78"/>
                  <a:gd name="T97" fmla="*/ 91 h 174"/>
                  <a:gd name="T98" fmla="*/ 0 w 78"/>
                  <a:gd name="T99" fmla="*/ 92 h 174"/>
                  <a:gd name="T100" fmla="*/ 0 w 78"/>
                  <a:gd name="T101" fmla="*/ 92 h 174"/>
                  <a:gd name="T102" fmla="*/ 0 w 78"/>
                  <a:gd name="T103" fmla="*/ 94 h 174"/>
                  <a:gd name="T104" fmla="*/ 0 w 78"/>
                  <a:gd name="T105" fmla="*/ 94 h 174"/>
                  <a:gd name="T106" fmla="*/ 1 w 78"/>
                  <a:gd name="T107" fmla="*/ 97 h 174"/>
                  <a:gd name="T108" fmla="*/ 15 w 78"/>
                  <a:gd name="T109" fmla="*/ 7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8" h="174">
                    <a:moveTo>
                      <a:pt x="48" y="0"/>
                    </a:moveTo>
                    <a:cubicBezTo>
                      <a:pt x="28" y="11"/>
                      <a:pt x="12" y="30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3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2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0" y="68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6"/>
                      <a:pt x="1" y="96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7" y="136"/>
                      <a:pt x="38" y="168"/>
                      <a:pt x="78" y="174"/>
                    </a:cubicBezTo>
                    <a:cubicBezTo>
                      <a:pt x="66" y="169"/>
                      <a:pt x="55" y="162"/>
                      <a:pt x="46" y="152"/>
                    </a:cubicBezTo>
                    <a:cubicBezTo>
                      <a:pt x="33" y="139"/>
                      <a:pt x="24" y="124"/>
                      <a:pt x="19" y="106"/>
                    </a:cubicBezTo>
                    <a:cubicBezTo>
                      <a:pt x="18" y="97"/>
                      <a:pt x="16" y="87"/>
                      <a:pt x="15" y="78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5" y="58"/>
                      <a:pt x="20" y="40"/>
                      <a:pt x="30" y="23"/>
                    </a:cubicBezTo>
                    <a:cubicBezTo>
                      <a:pt x="35" y="16"/>
                      <a:pt x="41" y="9"/>
                      <a:pt x="46" y="2"/>
                    </a:cubicBezTo>
                    <a:cubicBezTo>
                      <a:pt x="47" y="1"/>
                      <a:pt x="48" y="1"/>
                      <a:pt x="48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9" name="Rectangle 36">
                <a:extLst>
                  <a:ext uri="{FF2B5EF4-FFF2-40B4-BE49-F238E27FC236}">
                    <a16:creationId xmlns:a16="http://schemas.microsoft.com/office/drawing/2014/main" id="{5BA56907-F1D3-47E3-9DCC-F3030403E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088" y="2592778"/>
                <a:ext cx="268288" cy="153988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0" name="Rectangle 37">
                <a:extLst>
                  <a:ext uri="{FF2B5EF4-FFF2-40B4-BE49-F238E27FC236}">
                    <a16:creationId xmlns:a16="http://schemas.microsoft.com/office/drawing/2014/main" id="{724B2D97-8613-4CE6-892B-5133954682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0634" y="2499117"/>
                <a:ext cx="395682" cy="319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675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120</a:t>
                </a:r>
                <a:endParaRPr lang="en-US" altLang="en-US" sz="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999F2A30-E525-43D8-A878-C740BCAAF314}"/>
                </a:ext>
              </a:extLst>
            </p:cNvPr>
            <p:cNvGrpSpPr/>
            <p:nvPr/>
          </p:nvGrpSpPr>
          <p:grpSpPr>
            <a:xfrm>
              <a:off x="7628333" y="3558981"/>
              <a:ext cx="429816" cy="429816"/>
              <a:chOff x="3186113" y="2594366"/>
              <a:chExt cx="573088" cy="573088"/>
            </a:xfrm>
          </p:grpSpPr>
          <p:sp>
            <p:nvSpPr>
              <p:cNvPr id="269" name="Freeform 38">
                <a:extLst>
                  <a:ext uri="{FF2B5EF4-FFF2-40B4-BE49-F238E27FC236}">
                    <a16:creationId xmlns:a16="http://schemas.microsoft.com/office/drawing/2014/main" id="{D68A6A53-9A88-400D-BC2E-B77E4C7CD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113" y="2594366"/>
                <a:ext cx="573088" cy="573088"/>
              </a:xfrm>
              <a:custGeom>
                <a:avLst/>
                <a:gdLst>
                  <a:gd name="T0" fmla="*/ 115 w 234"/>
                  <a:gd name="T1" fmla="*/ 233 h 234"/>
                  <a:gd name="T2" fmla="*/ 233 w 234"/>
                  <a:gd name="T3" fmla="*/ 118 h 234"/>
                  <a:gd name="T4" fmla="*/ 119 w 234"/>
                  <a:gd name="T5" fmla="*/ 1 h 234"/>
                  <a:gd name="T6" fmla="*/ 1 w 234"/>
                  <a:gd name="T7" fmla="*/ 115 h 234"/>
                  <a:gd name="T8" fmla="*/ 115 w 234"/>
                  <a:gd name="T9" fmla="*/ 23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34">
                    <a:moveTo>
                      <a:pt x="115" y="233"/>
                    </a:moveTo>
                    <a:cubicBezTo>
                      <a:pt x="179" y="234"/>
                      <a:pt x="232" y="182"/>
                      <a:pt x="233" y="118"/>
                    </a:cubicBezTo>
                    <a:cubicBezTo>
                      <a:pt x="234" y="54"/>
                      <a:pt x="183" y="1"/>
                      <a:pt x="119" y="1"/>
                    </a:cubicBezTo>
                    <a:cubicBezTo>
                      <a:pt x="55" y="0"/>
                      <a:pt x="2" y="51"/>
                      <a:pt x="1" y="115"/>
                    </a:cubicBezTo>
                    <a:cubicBezTo>
                      <a:pt x="0" y="179"/>
                      <a:pt x="51" y="232"/>
                      <a:pt x="115" y="233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0" name="Freeform 39">
                <a:extLst>
                  <a:ext uri="{FF2B5EF4-FFF2-40B4-BE49-F238E27FC236}">
                    <a16:creationId xmlns:a16="http://schemas.microsoft.com/office/drawing/2014/main" id="{5ED54AC9-ABDE-4B04-9E6D-874AD31FB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263" y="2648341"/>
                <a:ext cx="458788" cy="461963"/>
              </a:xfrm>
              <a:custGeom>
                <a:avLst/>
                <a:gdLst>
                  <a:gd name="T0" fmla="*/ 93 w 188"/>
                  <a:gd name="T1" fmla="*/ 188 h 189"/>
                  <a:gd name="T2" fmla="*/ 188 w 188"/>
                  <a:gd name="T3" fmla="*/ 96 h 189"/>
                  <a:gd name="T4" fmla="*/ 95 w 188"/>
                  <a:gd name="T5" fmla="*/ 1 h 189"/>
                  <a:gd name="T6" fmla="*/ 1 w 188"/>
                  <a:gd name="T7" fmla="*/ 93 h 189"/>
                  <a:gd name="T8" fmla="*/ 93 w 188"/>
                  <a:gd name="T9" fmla="*/ 18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89">
                    <a:moveTo>
                      <a:pt x="93" y="188"/>
                    </a:moveTo>
                    <a:cubicBezTo>
                      <a:pt x="144" y="189"/>
                      <a:pt x="187" y="147"/>
                      <a:pt x="188" y="96"/>
                    </a:cubicBezTo>
                    <a:cubicBezTo>
                      <a:pt x="188" y="44"/>
                      <a:pt x="147" y="2"/>
                      <a:pt x="95" y="1"/>
                    </a:cubicBezTo>
                    <a:cubicBezTo>
                      <a:pt x="44" y="0"/>
                      <a:pt x="1" y="42"/>
                      <a:pt x="1" y="93"/>
                    </a:cubicBezTo>
                    <a:cubicBezTo>
                      <a:pt x="0" y="145"/>
                      <a:pt x="41" y="187"/>
                      <a:pt x="93" y="188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1" name="Freeform 40">
                <a:extLst>
                  <a:ext uri="{FF2B5EF4-FFF2-40B4-BE49-F238E27FC236}">
                    <a16:creationId xmlns:a16="http://schemas.microsoft.com/office/drawing/2014/main" id="{F7CCD4FA-C856-4590-BB82-A896C7823B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44850" y="2851541"/>
                <a:ext cx="20638" cy="122238"/>
              </a:xfrm>
              <a:custGeom>
                <a:avLst/>
                <a:gdLst>
                  <a:gd name="T0" fmla="*/ 8 w 8"/>
                  <a:gd name="T1" fmla="*/ 50 h 50"/>
                  <a:gd name="T2" fmla="*/ 8 w 8"/>
                  <a:gd name="T3" fmla="*/ 50 h 50"/>
                  <a:gd name="T4" fmla="*/ 8 w 8"/>
                  <a:gd name="T5" fmla="*/ 50 h 50"/>
                  <a:gd name="T6" fmla="*/ 8 w 8"/>
                  <a:gd name="T7" fmla="*/ 50 h 50"/>
                  <a:gd name="T8" fmla="*/ 0 w 8"/>
                  <a:gd name="T9" fmla="*/ 11 h 50"/>
                  <a:gd name="T10" fmla="*/ 0 w 8"/>
                  <a:gd name="T11" fmla="*/ 11 h 50"/>
                  <a:gd name="T12" fmla="*/ 0 w 8"/>
                  <a:gd name="T13" fmla="*/ 11 h 50"/>
                  <a:gd name="T14" fmla="*/ 0 w 8"/>
                  <a:gd name="T15" fmla="*/ 11 h 50"/>
                  <a:gd name="T16" fmla="*/ 0 w 8"/>
                  <a:gd name="T17" fmla="*/ 11 h 50"/>
                  <a:gd name="T18" fmla="*/ 0 w 8"/>
                  <a:gd name="T19" fmla="*/ 11 h 50"/>
                  <a:gd name="T20" fmla="*/ 0 w 8"/>
                  <a:gd name="T21" fmla="*/ 10 h 50"/>
                  <a:gd name="T22" fmla="*/ 0 w 8"/>
                  <a:gd name="T23" fmla="*/ 10 h 50"/>
                  <a:gd name="T24" fmla="*/ 0 w 8"/>
                  <a:gd name="T25" fmla="*/ 10 h 50"/>
                  <a:gd name="T26" fmla="*/ 0 w 8"/>
                  <a:gd name="T27" fmla="*/ 10 h 50"/>
                  <a:gd name="T28" fmla="*/ 0 w 8"/>
                  <a:gd name="T29" fmla="*/ 9 h 50"/>
                  <a:gd name="T30" fmla="*/ 0 w 8"/>
                  <a:gd name="T31" fmla="*/ 9 h 50"/>
                  <a:gd name="T32" fmla="*/ 0 w 8"/>
                  <a:gd name="T33" fmla="*/ 9 h 50"/>
                  <a:gd name="T34" fmla="*/ 0 w 8"/>
                  <a:gd name="T35" fmla="*/ 9 h 50"/>
                  <a:gd name="T36" fmla="*/ 0 w 8"/>
                  <a:gd name="T37" fmla="*/ 9 h 50"/>
                  <a:gd name="T38" fmla="*/ 0 w 8"/>
                  <a:gd name="T39" fmla="*/ 9 h 50"/>
                  <a:gd name="T40" fmla="*/ 0 w 8"/>
                  <a:gd name="T41" fmla="*/ 8 h 50"/>
                  <a:gd name="T42" fmla="*/ 0 w 8"/>
                  <a:gd name="T43" fmla="*/ 8 h 50"/>
                  <a:gd name="T44" fmla="*/ 0 w 8"/>
                  <a:gd name="T45" fmla="*/ 8 h 50"/>
                  <a:gd name="T46" fmla="*/ 0 w 8"/>
                  <a:gd name="T47" fmla="*/ 7 h 50"/>
                  <a:gd name="T48" fmla="*/ 0 w 8"/>
                  <a:gd name="T49" fmla="*/ 7 h 50"/>
                  <a:gd name="T50" fmla="*/ 0 w 8"/>
                  <a:gd name="T51" fmla="*/ 7 h 50"/>
                  <a:gd name="T52" fmla="*/ 0 w 8"/>
                  <a:gd name="T53" fmla="*/ 7 h 50"/>
                  <a:gd name="T54" fmla="*/ 0 w 8"/>
                  <a:gd name="T55" fmla="*/ 7 h 50"/>
                  <a:gd name="T56" fmla="*/ 0 w 8"/>
                  <a:gd name="T57" fmla="*/ 7 h 50"/>
                  <a:gd name="T58" fmla="*/ 0 w 8"/>
                  <a:gd name="T59" fmla="*/ 6 h 50"/>
                  <a:gd name="T60" fmla="*/ 0 w 8"/>
                  <a:gd name="T61" fmla="*/ 6 h 50"/>
                  <a:gd name="T62" fmla="*/ 0 w 8"/>
                  <a:gd name="T63" fmla="*/ 6 h 50"/>
                  <a:gd name="T64" fmla="*/ 0 w 8"/>
                  <a:gd name="T65" fmla="*/ 6 h 50"/>
                  <a:gd name="T66" fmla="*/ 0 w 8"/>
                  <a:gd name="T67" fmla="*/ 6 h 50"/>
                  <a:gd name="T68" fmla="*/ 0 w 8"/>
                  <a:gd name="T69" fmla="*/ 6 h 50"/>
                  <a:gd name="T70" fmla="*/ 0 w 8"/>
                  <a:gd name="T71" fmla="*/ 5 h 50"/>
                  <a:gd name="T72" fmla="*/ 0 w 8"/>
                  <a:gd name="T73" fmla="*/ 5 h 50"/>
                  <a:gd name="T74" fmla="*/ 0 w 8"/>
                  <a:gd name="T75" fmla="*/ 5 h 50"/>
                  <a:gd name="T76" fmla="*/ 0 w 8"/>
                  <a:gd name="T77" fmla="*/ 5 h 50"/>
                  <a:gd name="T78" fmla="*/ 0 w 8"/>
                  <a:gd name="T79" fmla="*/ 5 h 50"/>
                  <a:gd name="T80" fmla="*/ 0 w 8"/>
                  <a:gd name="T81" fmla="*/ 4 h 50"/>
                  <a:gd name="T82" fmla="*/ 0 w 8"/>
                  <a:gd name="T83" fmla="*/ 4 h 50"/>
                  <a:gd name="T84" fmla="*/ 0 w 8"/>
                  <a:gd name="T85" fmla="*/ 4 h 50"/>
                  <a:gd name="T86" fmla="*/ 0 w 8"/>
                  <a:gd name="T87" fmla="*/ 4 h 50"/>
                  <a:gd name="T88" fmla="*/ 0 w 8"/>
                  <a:gd name="T89" fmla="*/ 3 h 50"/>
                  <a:gd name="T90" fmla="*/ 0 w 8"/>
                  <a:gd name="T91" fmla="*/ 3 h 50"/>
                  <a:gd name="T92" fmla="*/ 0 w 8"/>
                  <a:gd name="T93" fmla="*/ 3 h 50"/>
                  <a:gd name="T94" fmla="*/ 0 w 8"/>
                  <a:gd name="T95" fmla="*/ 3 h 50"/>
                  <a:gd name="T96" fmla="*/ 0 w 8"/>
                  <a:gd name="T97" fmla="*/ 3 h 50"/>
                  <a:gd name="T98" fmla="*/ 0 w 8"/>
                  <a:gd name="T99" fmla="*/ 3 h 50"/>
                  <a:gd name="T100" fmla="*/ 0 w 8"/>
                  <a:gd name="T101" fmla="*/ 2 h 50"/>
                  <a:gd name="T102" fmla="*/ 0 w 8"/>
                  <a:gd name="T103" fmla="*/ 2 h 50"/>
                  <a:gd name="T104" fmla="*/ 0 w 8"/>
                  <a:gd name="T105" fmla="*/ 2 h 50"/>
                  <a:gd name="T106" fmla="*/ 0 w 8"/>
                  <a:gd name="T107" fmla="*/ 2 h 50"/>
                  <a:gd name="T108" fmla="*/ 0 w 8"/>
                  <a:gd name="T109" fmla="*/ 2 h 50"/>
                  <a:gd name="T110" fmla="*/ 0 w 8"/>
                  <a:gd name="T111" fmla="*/ 1 h 50"/>
                  <a:gd name="T112" fmla="*/ 0 w 8"/>
                  <a:gd name="T113" fmla="*/ 0 h 50"/>
                  <a:gd name="T114" fmla="*/ 0 w 8"/>
                  <a:gd name="T1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" h="50">
                    <a:moveTo>
                      <a:pt x="8" y="50"/>
                    </a:moveTo>
                    <a:cubicBezTo>
                      <a:pt x="8" y="50"/>
                      <a:pt x="8" y="50"/>
                      <a:pt x="8" y="50"/>
                    </a:cubicBezTo>
                    <a:cubicBezTo>
                      <a:pt x="8" y="50"/>
                      <a:pt x="8" y="50"/>
                      <a:pt x="8" y="50"/>
                    </a:cubicBezTo>
                    <a:moveTo>
                      <a:pt x="8" y="50"/>
                    </a:moveTo>
                    <a:cubicBezTo>
                      <a:pt x="8" y="50"/>
                      <a:pt x="8" y="50"/>
                      <a:pt x="8" y="50"/>
                    </a:cubicBezTo>
                    <a:cubicBezTo>
                      <a:pt x="8" y="50"/>
                      <a:pt x="8" y="50"/>
                      <a:pt x="8" y="50"/>
                    </a:cubicBezTo>
                    <a:moveTo>
                      <a:pt x="8" y="49"/>
                    </a:moveTo>
                    <a:cubicBezTo>
                      <a:pt x="8" y="50"/>
                      <a:pt x="8" y="50"/>
                      <a:pt x="8" y="50"/>
                    </a:cubicBezTo>
                    <a:cubicBezTo>
                      <a:pt x="8" y="50"/>
                      <a:pt x="8" y="50"/>
                      <a:pt x="8" y="49"/>
                    </a:cubicBezTo>
                    <a:moveTo>
                      <a:pt x="0" y="11"/>
                    </a:moveTo>
                    <a:cubicBezTo>
                      <a:pt x="0" y="25"/>
                      <a:pt x="2" y="38"/>
                      <a:pt x="8" y="49"/>
                    </a:cubicBezTo>
                    <a:cubicBezTo>
                      <a:pt x="2" y="38"/>
                      <a:pt x="0" y="25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7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2" name="Freeform 41">
                <a:extLst>
                  <a:ext uri="{FF2B5EF4-FFF2-40B4-BE49-F238E27FC236}">
                    <a16:creationId xmlns:a16="http://schemas.microsoft.com/office/drawing/2014/main" id="{71DC2D1D-DA83-471C-AF23-7AEC13D6A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4850" y="2678503"/>
                <a:ext cx="188913" cy="427038"/>
              </a:xfrm>
              <a:custGeom>
                <a:avLst/>
                <a:gdLst>
                  <a:gd name="T0" fmla="*/ 0 w 77"/>
                  <a:gd name="T1" fmla="*/ 71 h 175"/>
                  <a:gd name="T2" fmla="*/ 0 w 77"/>
                  <a:gd name="T3" fmla="*/ 72 h 175"/>
                  <a:gd name="T4" fmla="*/ 0 w 77"/>
                  <a:gd name="T5" fmla="*/ 73 h 175"/>
                  <a:gd name="T6" fmla="*/ 0 w 77"/>
                  <a:gd name="T7" fmla="*/ 73 h 175"/>
                  <a:gd name="T8" fmla="*/ 0 w 77"/>
                  <a:gd name="T9" fmla="*/ 73 h 175"/>
                  <a:gd name="T10" fmla="*/ 0 w 77"/>
                  <a:gd name="T11" fmla="*/ 73 h 175"/>
                  <a:gd name="T12" fmla="*/ 0 w 77"/>
                  <a:gd name="T13" fmla="*/ 74 h 175"/>
                  <a:gd name="T14" fmla="*/ 0 w 77"/>
                  <a:gd name="T15" fmla="*/ 74 h 175"/>
                  <a:gd name="T16" fmla="*/ 0 w 77"/>
                  <a:gd name="T17" fmla="*/ 74 h 175"/>
                  <a:gd name="T18" fmla="*/ 0 w 77"/>
                  <a:gd name="T19" fmla="*/ 75 h 175"/>
                  <a:gd name="T20" fmla="*/ 0 w 77"/>
                  <a:gd name="T21" fmla="*/ 75 h 175"/>
                  <a:gd name="T22" fmla="*/ 0 w 77"/>
                  <a:gd name="T23" fmla="*/ 75 h 175"/>
                  <a:gd name="T24" fmla="*/ 0 w 77"/>
                  <a:gd name="T25" fmla="*/ 76 h 175"/>
                  <a:gd name="T26" fmla="*/ 0 w 77"/>
                  <a:gd name="T27" fmla="*/ 76 h 175"/>
                  <a:gd name="T28" fmla="*/ 0 w 77"/>
                  <a:gd name="T29" fmla="*/ 76 h 175"/>
                  <a:gd name="T30" fmla="*/ 0 w 77"/>
                  <a:gd name="T31" fmla="*/ 76 h 175"/>
                  <a:gd name="T32" fmla="*/ 0 w 77"/>
                  <a:gd name="T33" fmla="*/ 77 h 175"/>
                  <a:gd name="T34" fmla="*/ 0 w 77"/>
                  <a:gd name="T35" fmla="*/ 77 h 175"/>
                  <a:gd name="T36" fmla="*/ 0 w 77"/>
                  <a:gd name="T37" fmla="*/ 77 h 175"/>
                  <a:gd name="T38" fmla="*/ 0 w 77"/>
                  <a:gd name="T39" fmla="*/ 78 h 175"/>
                  <a:gd name="T40" fmla="*/ 0 w 77"/>
                  <a:gd name="T41" fmla="*/ 78 h 175"/>
                  <a:gd name="T42" fmla="*/ 0 w 77"/>
                  <a:gd name="T43" fmla="*/ 78 h 175"/>
                  <a:gd name="T44" fmla="*/ 0 w 77"/>
                  <a:gd name="T45" fmla="*/ 78 h 175"/>
                  <a:gd name="T46" fmla="*/ 0 w 77"/>
                  <a:gd name="T47" fmla="*/ 79 h 175"/>
                  <a:gd name="T48" fmla="*/ 0 w 77"/>
                  <a:gd name="T49" fmla="*/ 79 h 175"/>
                  <a:gd name="T50" fmla="*/ 0 w 77"/>
                  <a:gd name="T51" fmla="*/ 79 h 175"/>
                  <a:gd name="T52" fmla="*/ 0 w 77"/>
                  <a:gd name="T53" fmla="*/ 80 h 175"/>
                  <a:gd name="T54" fmla="*/ 0 w 77"/>
                  <a:gd name="T55" fmla="*/ 80 h 175"/>
                  <a:gd name="T56" fmla="*/ 0 w 77"/>
                  <a:gd name="T57" fmla="*/ 80 h 175"/>
                  <a:gd name="T58" fmla="*/ 0 w 77"/>
                  <a:gd name="T59" fmla="*/ 81 h 175"/>
                  <a:gd name="T60" fmla="*/ 0 w 77"/>
                  <a:gd name="T61" fmla="*/ 81 h 175"/>
                  <a:gd name="T62" fmla="*/ 0 w 77"/>
                  <a:gd name="T63" fmla="*/ 81 h 175"/>
                  <a:gd name="T64" fmla="*/ 0 w 77"/>
                  <a:gd name="T65" fmla="*/ 82 h 175"/>
                  <a:gd name="T66" fmla="*/ 0 w 77"/>
                  <a:gd name="T67" fmla="*/ 82 h 175"/>
                  <a:gd name="T68" fmla="*/ 0 w 77"/>
                  <a:gd name="T69" fmla="*/ 82 h 175"/>
                  <a:gd name="T70" fmla="*/ 8 w 77"/>
                  <a:gd name="T71" fmla="*/ 120 h 175"/>
                  <a:gd name="T72" fmla="*/ 8 w 77"/>
                  <a:gd name="T73" fmla="*/ 121 h 175"/>
                  <a:gd name="T74" fmla="*/ 8 w 77"/>
                  <a:gd name="T75" fmla="*/ 121 h 175"/>
                  <a:gd name="T76" fmla="*/ 8 w 77"/>
                  <a:gd name="T77" fmla="*/ 121 h 175"/>
                  <a:gd name="T78" fmla="*/ 45 w 77"/>
                  <a:gd name="T79" fmla="*/ 152 h 175"/>
                  <a:gd name="T80" fmla="*/ 15 w 77"/>
                  <a:gd name="T81" fmla="*/ 77 h 175"/>
                  <a:gd name="T82" fmla="*/ 30 w 77"/>
                  <a:gd name="T83" fmla="*/ 23 h 175"/>
                  <a:gd name="T84" fmla="*/ 50 w 77"/>
                  <a:gd name="T85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7" h="175">
                    <a:moveTo>
                      <a:pt x="50" y="0"/>
                    </a:moveTo>
                    <a:cubicBezTo>
                      <a:pt x="23" y="14"/>
                      <a:pt x="4" y="40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96"/>
                      <a:pt x="2" y="109"/>
                      <a:pt x="8" y="120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20" y="149"/>
                      <a:pt x="46" y="169"/>
                      <a:pt x="77" y="175"/>
                    </a:cubicBezTo>
                    <a:cubicBezTo>
                      <a:pt x="65" y="169"/>
                      <a:pt x="54" y="162"/>
                      <a:pt x="45" y="152"/>
                    </a:cubicBezTo>
                    <a:cubicBezTo>
                      <a:pt x="32" y="139"/>
                      <a:pt x="23" y="123"/>
                      <a:pt x="19" y="105"/>
                    </a:cubicBezTo>
                    <a:cubicBezTo>
                      <a:pt x="18" y="96"/>
                      <a:pt x="16" y="87"/>
                      <a:pt x="15" y="77"/>
                    </a:cubicBezTo>
                    <a:cubicBezTo>
                      <a:pt x="15" y="77"/>
                      <a:pt x="15" y="76"/>
                      <a:pt x="15" y="76"/>
                    </a:cubicBezTo>
                    <a:cubicBezTo>
                      <a:pt x="16" y="57"/>
                      <a:pt x="21" y="39"/>
                      <a:pt x="30" y="23"/>
                    </a:cubicBezTo>
                    <a:cubicBezTo>
                      <a:pt x="36" y="16"/>
                      <a:pt x="42" y="9"/>
                      <a:pt x="47" y="2"/>
                    </a:cubicBezTo>
                    <a:cubicBezTo>
                      <a:pt x="48" y="1"/>
                      <a:pt x="49" y="0"/>
                      <a:pt x="50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3" name="Rectangle 42">
                <a:extLst>
                  <a:ext uri="{FF2B5EF4-FFF2-40B4-BE49-F238E27FC236}">
                    <a16:creationId xmlns:a16="http://schemas.microsoft.com/office/drawing/2014/main" id="{0E068EB7-9D36-4548-88B1-C0963B1A6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713" y="2778516"/>
                <a:ext cx="122238" cy="153988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4" name="Rectangle 43">
                <a:extLst>
                  <a:ext uri="{FF2B5EF4-FFF2-40B4-BE49-F238E27FC236}">
                    <a16:creationId xmlns:a16="http://schemas.microsoft.com/office/drawing/2014/main" id="{88DA9B57-DB1B-4D15-85F5-8BFDEB258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7880" y="2684853"/>
                <a:ext cx="292051" cy="355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750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10</a:t>
                </a:r>
                <a:endParaRPr lang="en-US" altLang="en-US" sz="675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53AC3CB2-2278-42C6-8A52-0B3C0B8C2981}"/>
                </a:ext>
              </a:extLst>
            </p:cNvPr>
            <p:cNvGrpSpPr/>
            <p:nvPr/>
          </p:nvGrpSpPr>
          <p:grpSpPr>
            <a:xfrm>
              <a:off x="8030764" y="3948315"/>
              <a:ext cx="439341" cy="440531"/>
              <a:chOff x="3722688" y="3113478"/>
              <a:chExt cx="585788" cy="587375"/>
            </a:xfrm>
          </p:grpSpPr>
          <p:sp>
            <p:nvSpPr>
              <p:cNvPr id="263" name="Freeform 44">
                <a:extLst>
                  <a:ext uri="{FF2B5EF4-FFF2-40B4-BE49-F238E27FC236}">
                    <a16:creationId xmlns:a16="http://schemas.microsoft.com/office/drawing/2014/main" id="{CD05519E-C03F-441B-86D6-4B37E4C06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4" name="Freeform 45">
                <a:extLst>
                  <a:ext uri="{FF2B5EF4-FFF2-40B4-BE49-F238E27FC236}">
                    <a16:creationId xmlns:a16="http://schemas.microsoft.com/office/drawing/2014/main" id="{3337CA4C-51F3-4073-BD63-B1512E77F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82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5" name="Freeform 46">
                <a:extLst>
                  <a:ext uri="{FF2B5EF4-FFF2-40B4-BE49-F238E27FC236}">
                    <a16:creationId xmlns:a16="http://schemas.microsoft.com/office/drawing/2014/main" id="{91521D92-B504-4E00-85C1-6779FEF8F5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6" name="Freeform 47">
                <a:extLst>
                  <a:ext uri="{FF2B5EF4-FFF2-40B4-BE49-F238E27FC236}">
                    <a16:creationId xmlns:a16="http://schemas.microsoft.com/office/drawing/2014/main" id="{AF244919-41A4-4F8F-9492-52BA79408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7" name="Rectangle 48">
                <a:extLst>
                  <a:ext uri="{FF2B5EF4-FFF2-40B4-BE49-F238E27FC236}">
                    <a16:creationId xmlns:a16="http://schemas.microsoft.com/office/drawing/2014/main" id="{59BCB8F7-91E8-4590-AECA-844FEBB6E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8" name="Rectangle 49">
                <a:extLst>
                  <a:ext uri="{FF2B5EF4-FFF2-40B4-BE49-F238E27FC236}">
                    <a16:creationId xmlns:a16="http://schemas.microsoft.com/office/drawing/2014/main" id="{A9A6CDE3-82E1-429D-9954-06EB7474CE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422" y="3216667"/>
                <a:ext cx="292051" cy="355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750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20</a:t>
                </a:r>
                <a:endParaRPr lang="en-US" altLang="en-US" sz="675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1ECE4EA3-6525-4B3E-99A5-E4F38FD8C5F3}"/>
                </a:ext>
              </a:extLst>
            </p:cNvPr>
            <p:cNvGrpSpPr/>
            <p:nvPr/>
          </p:nvGrpSpPr>
          <p:grpSpPr>
            <a:xfrm>
              <a:off x="8193879" y="4501956"/>
              <a:ext cx="425054" cy="426244"/>
              <a:chOff x="3940175" y="3851666"/>
              <a:chExt cx="566738" cy="568325"/>
            </a:xfrm>
          </p:grpSpPr>
          <p:sp>
            <p:nvSpPr>
              <p:cNvPr id="257" name="Freeform 50">
                <a:extLst>
                  <a:ext uri="{FF2B5EF4-FFF2-40B4-BE49-F238E27FC236}">
                    <a16:creationId xmlns:a16="http://schemas.microsoft.com/office/drawing/2014/main" id="{2024E456-D404-4726-9360-9FCB43E1B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175" y="3851666"/>
                <a:ext cx="566738" cy="568325"/>
              </a:xfrm>
              <a:custGeom>
                <a:avLst/>
                <a:gdLst>
                  <a:gd name="T0" fmla="*/ 116 w 232"/>
                  <a:gd name="T1" fmla="*/ 232 h 232"/>
                  <a:gd name="T2" fmla="*/ 232 w 232"/>
                  <a:gd name="T3" fmla="*/ 116 h 232"/>
                  <a:gd name="T4" fmla="*/ 116 w 232"/>
                  <a:gd name="T5" fmla="*/ 0 h 232"/>
                  <a:gd name="T6" fmla="*/ 0 w 232"/>
                  <a:gd name="T7" fmla="*/ 116 h 232"/>
                  <a:gd name="T8" fmla="*/ 116 w 232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32">
                    <a:moveTo>
                      <a:pt x="116" y="232"/>
                    </a:moveTo>
                    <a:cubicBezTo>
                      <a:pt x="180" y="232"/>
                      <a:pt x="232" y="179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8" name="Oval 51">
                <a:extLst>
                  <a:ext uri="{FF2B5EF4-FFF2-40B4-BE49-F238E27FC236}">
                    <a16:creationId xmlns:a16="http://schemas.microsoft.com/office/drawing/2014/main" id="{DBFAEA9F-A411-42E6-BEE7-64DA6084B0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4150" y="3905641"/>
                <a:ext cx="457200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9" name="Freeform 52">
                <a:extLst>
                  <a:ext uri="{FF2B5EF4-FFF2-40B4-BE49-F238E27FC236}">
                    <a16:creationId xmlns:a16="http://schemas.microsoft.com/office/drawing/2014/main" id="{D136B060-EBC1-4166-981F-07198E685C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4150" y="3978666"/>
                <a:ext cx="60325" cy="158750"/>
              </a:xfrm>
              <a:custGeom>
                <a:avLst/>
                <a:gdLst>
                  <a:gd name="T0" fmla="*/ 0 w 25"/>
                  <a:gd name="T1" fmla="*/ 65 h 65"/>
                  <a:gd name="T2" fmla="*/ 0 w 25"/>
                  <a:gd name="T3" fmla="*/ 65 h 65"/>
                  <a:gd name="T4" fmla="*/ 0 w 25"/>
                  <a:gd name="T5" fmla="*/ 65 h 65"/>
                  <a:gd name="T6" fmla="*/ 0 w 25"/>
                  <a:gd name="T7" fmla="*/ 65 h 65"/>
                  <a:gd name="T8" fmla="*/ 0 w 25"/>
                  <a:gd name="T9" fmla="*/ 65 h 65"/>
                  <a:gd name="T10" fmla="*/ 0 w 25"/>
                  <a:gd name="T11" fmla="*/ 65 h 65"/>
                  <a:gd name="T12" fmla="*/ 0 w 25"/>
                  <a:gd name="T13" fmla="*/ 64 h 65"/>
                  <a:gd name="T14" fmla="*/ 0 w 25"/>
                  <a:gd name="T15" fmla="*/ 64 h 65"/>
                  <a:gd name="T16" fmla="*/ 0 w 25"/>
                  <a:gd name="T17" fmla="*/ 64 h 65"/>
                  <a:gd name="T18" fmla="*/ 0 w 25"/>
                  <a:gd name="T19" fmla="*/ 64 h 65"/>
                  <a:gd name="T20" fmla="*/ 0 w 25"/>
                  <a:gd name="T21" fmla="*/ 64 h 65"/>
                  <a:gd name="T22" fmla="*/ 0 w 25"/>
                  <a:gd name="T23" fmla="*/ 64 h 65"/>
                  <a:gd name="T24" fmla="*/ 0 w 25"/>
                  <a:gd name="T25" fmla="*/ 64 h 65"/>
                  <a:gd name="T26" fmla="*/ 0 w 25"/>
                  <a:gd name="T27" fmla="*/ 64 h 65"/>
                  <a:gd name="T28" fmla="*/ 0 w 25"/>
                  <a:gd name="T29" fmla="*/ 64 h 65"/>
                  <a:gd name="T30" fmla="*/ 0 w 25"/>
                  <a:gd name="T31" fmla="*/ 63 h 65"/>
                  <a:gd name="T32" fmla="*/ 0 w 25"/>
                  <a:gd name="T33" fmla="*/ 64 h 65"/>
                  <a:gd name="T34" fmla="*/ 0 w 25"/>
                  <a:gd name="T35" fmla="*/ 64 h 65"/>
                  <a:gd name="T36" fmla="*/ 0 w 25"/>
                  <a:gd name="T37" fmla="*/ 63 h 65"/>
                  <a:gd name="T38" fmla="*/ 25 w 25"/>
                  <a:gd name="T39" fmla="*/ 0 h 65"/>
                  <a:gd name="T40" fmla="*/ 0 w 25"/>
                  <a:gd name="T41" fmla="*/ 63 h 65"/>
                  <a:gd name="T42" fmla="*/ 25 w 25"/>
                  <a:gd name="T43" fmla="*/ 0 h 65"/>
                  <a:gd name="T44" fmla="*/ 25 w 25"/>
                  <a:gd name="T45" fmla="*/ 0 h 65"/>
                  <a:gd name="T46" fmla="*/ 25 w 25"/>
                  <a:gd name="T47" fmla="*/ 0 h 65"/>
                  <a:gd name="T48" fmla="*/ 25 w 25"/>
                  <a:gd name="T4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" h="65">
                    <a:moveTo>
                      <a:pt x="0" y="65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moveTo>
                      <a:pt x="0" y="65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moveTo>
                      <a:pt x="0" y="64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moveTo>
                      <a:pt x="0" y="64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moveTo>
                      <a:pt x="0" y="64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moveTo>
                      <a:pt x="0" y="63"/>
                    </a:moveTo>
                    <a:cubicBezTo>
                      <a:pt x="0" y="63"/>
                      <a:pt x="0" y="64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0" y="63"/>
                      <a:pt x="0" y="63"/>
                    </a:cubicBezTo>
                    <a:moveTo>
                      <a:pt x="25" y="0"/>
                    </a:moveTo>
                    <a:cubicBezTo>
                      <a:pt x="10" y="17"/>
                      <a:pt x="0" y="39"/>
                      <a:pt x="0" y="63"/>
                    </a:cubicBezTo>
                    <a:cubicBezTo>
                      <a:pt x="0" y="39"/>
                      <a:pt x="10" y="17"/>
                      <a:pt x="25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0" name="Freeform 53">
                <a:extLst>
                  <a:ext uri="{FF2B5EF4-FFF2-40B4-BE49-F238E27FC236}">
                    <a16:creationId xmlns:a16="http://schemas.microsoft.com/office/drawing/2014/main" id="{5BF727FB-6C36-486D-BE10-74C86D98E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150" y="3932628"/>
                <a:ext cx="192088" cy="428625"/>
              </a:xfrm>
              <a:custGeom>
                <a:avLst/>
                <a:gdLst>
                  <a:gd name="T0" fmla="*/ 49 w 79"/>
                  <a:gd name="T1" fmla="*/ 0 h 175"/>
                  <a:gd name="T2" fmla="*/ 25 w 79"/>
                  <a:gd name="T3" fmla="*/ 19 h 175"/>
                  <a:gd name="T4" fmla="*/ 25 w 79"/>
                  <a:gd name="T5" fmla="*/ 19 h 175"/>
                  <a:gd name="T6" fmla="*/ 25 w 79"/>
                  <a:gd name="T7" fmla="*/ 19 h 175"/>
                  <a:gd name="T8" fmla="*/ 0 w 79"/>
                  <a:gd name="T9" fmla="*/ 82 h 175"/>
                  <a:gd name="T10" fmla="*/ 0 w 79"/>
                  <a:gd name="T11" fmla="*/ 82 h 175"/>
                  <a:gd name="T12" fmla="*/ 0 w 79"/>
                  <a:gd name="T13" fmla="*/ 83 h 175"/>
                  <a:gd name="T14" fmla="*/ 0 w 79"/>
                  <a:gd name="T15" fmla="*/ 83 h 175"/>
                  <a:gd name="T16" fmla="*/ 0 w 79"/>
                  <a:gd name="T17" fmla="*/ 83 h 175"/>
                  <a:gd name="T18" fmla="*/ 0 w 79"/>
                  <a:gd name="T19" fmla="*/ 83 h 175"/>
                  <a:gd name="T20" fmla="*/ 0 w 79"/>
                  <a:gd name="T21" fmla="*/ 83 h 175"/>
                  <a:gd name="T22" fmla="*/ 0 w 79"/>
                  <a:gd name="T23" fmla="*/ 83 h 175"/>
                  <a:gd name="T24" fmla="*/ 0 w 79"/>
                  <a:gd name="T25" fmla="*/ 83 h 175"/>
                  <a:gd name="T26" fmla="*/ 0 w 79"/>
                  <a:gd name="T27" fmla="*/ 84 h 175"/>
                  <a:gd name="T28" fmla="*/ 0 w 79"/>
                  <a:gd name="T29" fmla="*/ 84 h 175"/>
                  <a:gd name="T30" fmla="*/ 0 w 79"/>
                  <a:gd name="T31" fmla="*/ 84 h 175"/>
                  <a:gd name="T32" fmla="*/ 0 w 79"/>
                  <a:gd name="T33" fmla="*/ 84 h 175"/>
                  <a:gd name="T34" fmla="*/ 79 w 79"/>
                  <a:gd name="T35" fmla="*/ 175 h 175"/>
                  <a:gd name="T36" fmla="*/ 47 w 79"/>
                  <a:gd name="T37" fmla="*/ 153 h 175"/>
                  <a:gd name="T38" fmla="*/ 20 w 79"/>
                  <a:gd name="T39" fmla="*/ 106 h 175"/>
                  <a:gd name="T40" fmla="*/ 16 w 79"/>
                  <a:gd name="T41" fmla="*/ 78 h 175"/>
                  <a:gd name="T42" fmla="*/ 16 w 79"/>
                  <a:gd name="T43" fmla="*/ 77 h 175"/>
                  <a:gd name="T44" fmla="*/ 30 w 79"/>
                  <a:gd name="T45" fmla="*/ 24 h 175"/>
                  <a:gd name="T46" fmla="*/ 47 w 79"/>
                  <a:gd name="T47" fmla="*/ 3 h 175"/>
                  <a:gd name="T48" fmla="*/ 49 w 79"/>
                  <a:gd name="T4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175">
                    <a:moveTo>
                      <a:pt x="49" y="0"/>
                    </a:moveTo>
                    <a:cubicBezTo>
                      <a:pt x="40" y="5"/>
                      <a:pt x="32" y="12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10" y="36"/>
                      <a:pt x="0" y="58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1" y="130"/>
                      <a:pt x="35" y="168"/>
                      <a:pt x="79" y="175"/>
                    </a:cubicBezTo>
                    <a:cubicBezTo>
                      <a:pt x="67" y="170"/>
                      <a:pt x="56" y="162"/>
                      <a:pt x="47" y="153"/>
                    </a:cubicBezTo>
                    <a:cubicBezTo>
                      <a:pt x="34" y="140"/>
                      <a:pt x="25" y="124"/>
                      <a:pt x="20" y="106"/>
                    </a:cubicBezTo>
                    <a:cubicBezTo>
                      <a:pt x="18" y="97"/>
                      <a:pt x="17" y="88"/>
                      <a:pt x="16" y="78"/>
                    </a:cubicBezTo>
                    <a:cubicBezTo>
                      <a:pt x="16" y="78"/>
                      <a:pt x="16" y="78"/>
                      <a:pt x="16" y="77"/>
                    </a:cubicBezTo>
                    <a:cubicBezTo>
                      <a:pt x="16" y="58"/>
                      <a:pt x="21" y="41"/>
                      <a:pt x="30" y="24"/>
                    </a:cubicBezTo>
                    <a:cubicBezTo>
                      <a:pt x="36" y="17"/>
                      <a:pt x="41" y="10"/>
                      <a:pt x="47" y="3"/>
                    </a:cubicBezTo>
                    <a:cubicBezTo>
                      <a:pt x="48" y="2"/>
                      <a:pt x="48" y="1"/>
                      <a:pt x="49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1" name="Rectangle 54">
                <a:extLst>
                  <a:ext uri="{FF2B5EF4-FFF2-40B4-BE49-F238E27FC236}">
                    <a16:creationId xmlns:a16="http://schemas.microsoft.com/office/drawing/2014/main" id="{605A8837-2B6B-4B80-AABE-5EB7928F4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4488" y="4032641"/>
                <a:ext cx="134938" cy="19367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2" name="Rectangle 55">
                <a:extLst>
                  <a:ext uri="{FF2B5EF4-FFF2-40B4-BE49-F238E27FC236}">
                    <a16:creationId xmlns:a16="http://schemas.microsoft.com/office/drawing/2014/main" id="{0AB46035-1DCF-407E-BB0E-AB92E6EF1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179" y="3938978"/>
                <a:ext cx="310893" cy="3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788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30</a:t>
                </a:r>
                <a:endParaRPr lang="en-US" altLang="en-US" sz="75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B44EC64F-0B50-4F54-87E5-8C49B1522598}"/>
                </a:ext>
              </a:extLst>
            </p:cNvPr>
            <p:cNvGrpSpPr/>
            <p:nvPr/>
          </p:nvGrpSpPr>
          <p:grpSpPr>
            <a:xfrm>
              <a:off x="8054576" y="5052025"/>
              <a:ext cx="425054" cy="426244"/>
              <a:chOff x="3754438" y="4585091"/>
              <a:chExt cx="566738" cy="568325"/>
            </a:xfrm>
          </p:grpSpPr>
          <p:sp>
            <p:nvSpPr>
              <p:cNvPr id="251" name="Freeform 56">
                <a:extLst>
                  <a:ext uri="{FF2B5EF4-FFF2-40B4-BE49-F238E27FC236}">
                    <a16:creationId xmlns:a16="http://schemas.microsoft.com/office/drawing/2014/main" id="{D2B7E8A7-980A-4536-BC50-AEB3FA63D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438" y="4585091"/>
                <a:ext cx="566738" cy="568325"/>
              </a:xfrm>
              <a:custGeom>
                <a:avLst/>
                <a:gdLst>
                  <a:gd name="T0" fmla="*/ 116 w 232"/>
                  <a:gd name="T1" fmla="*/ 232 h 232"/>
                  <a:gd name="T2" fmla="*/ 232 w 232"/>
                  <a:gd name="T3" fmla="*/ 116 h 232"/>
                  <a:gd name="T4" fmla="*/ 116 w 232"/>
                  <a:gd name="T5" fmla="*/ 0 h 232"/>
                  <a:gd name="T6" fmla="*/ 0 w 232"/>
                  <a:gd name="T7" fmla="*/ 116 h 232"/>
                  <a:gd name="T8" fmla="*/ 116 w 232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32">
                    <a:moveTo>
                      <a:pt x="116" y="232"/>
                    </a:move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79"/>
                      <a:pt x="52" y="232"/>
                      <a:pt x="116" y="232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2" name="Oval 57">
                <a:extLst>
                  <a:ext uri="{FF2B5EF4-FFF2-40B4-BE49-F238E27FC236}">
                    <a16:creationId xmlns:a16="http://schemas.microsoft.com/office/drawing/2014/main" id="{82893B9D-7242-4653-8EA2-CDB699257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639066"/>
                <a:ext cx="457200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3" name="Freeform 58">
                <a:extLst>
                  <a:ext uri="{FF2B5EF4-FFF2-40B4-BE49-F238E27FC236}">
                    <a16:creationId xmlns:a16="http://schemas.microsoft.com/office/drawing/2014/main" id="{AE07867F-04A8-4B6A-A119-483FDA6E95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0000" y="4732728"/>
                <a:ext cx="44450" cy="222250"/>
              </a:xfrm>
              <a:custGeom>
                <a:avLst/>
                <a:gdLst>
                  <a:gd name="T0" fmla="*/ 7 w 18"/>
                  <a:gd name="T1" fmla="*/ 91 h 91"/>
                  <a:gd name="T2" fmla="*/ 7 w 18"/>
                  <a:gd name="T3" fmla="*/ 91 h 91"/>
                  <a:gd name="T4" fmla="*/ 7 w 18"/>
                  <a:gd name="T5" fmla="*/ 91 h 91"/>
                  <a:gd name="T6" fmla="*/ 7 w 18"/>
                  <a:gd name="T7" fmla="*/ 91 h 91"/>
                  <a:gd name="T8" fmla="*/ 7 w 18"/>
                  <a:gd name="T9" fmla="*/ 91 h 91"/>
                  <a:gd name="T10" fmla="*/ 7 w 18"/>
                  <a:gd name="T11" fmla="*/ 91 h 91"/>
                  <a:gd name="T12" fmla="*/ 7 w 18"/>
                  <a:gd name="T13" fmla="*/ 91 h 91"/>
                  <a:gd name="T14" fmla="*/ 7 w 18"/>
                  <a:gd name="T15" fmla="*/ 91 h 91"/>
                  <a:gd name="T16" fmla="*/ 7 w 18"/>
                  <a:gd name="T17" fmla="*/ 91 h 91"/>
                  <a:gd name="T18" fmla="*/ 7 w 18"/>
                  <a:gd name="T19" fmla="*/ 91 h 91"/>
                  <a:gd name="T20" fmla="*/ 7 w 18"/>
                  <a:gd name="T21" fmla="*/ 91 h 91"/>
                  <a:gd name="T22" fmla="*/ 7 w 18"/>
                  <a:gd name="T23" fmla="*/ 91 h 91"/>
                  <a:gd name="T24" fmla="*/ 6 w 18"/>
                  <a:gd name="T25" fmla="*/ 90 h 91"/>
                  <a:gd name="T26" fmla="*/ 7 w 18"/>
                  <a:gd name="T27" fmla="*/ 91 h 91"/>
                  <a:gd name="T28" fmla="*/ 6 w 18"/>
                  <a:gd name="T29" fmla="*/ 90 h 91"/>
                  <a:gd name="T30" fmla="*/ 0 w 18"/>
                  <a:gd name="T31" fmla="*/ 57 h 91"/>
                  <a:gd name="T32" fmla="*/ 6 w 18"/>
                  <a:gd name="T33" fmla="*/ 90 h 91"/>
                  <a:gd name="T34" fmla="*/ 0 w 18"/>
                  <a:gd name="T35" fmla="*/ 57 h 91"/>
                  <a:gd name="T36" fmla="*/ 0 w 18"/>
                  <a:gd name="T37" fmla="*/ 57 h 91"/>
                  <a:gd name="T38" fmla="*/ 0 w 18"/>
                  <a:gd name="T39" fmla="*/ 57 h 91"/>
                  <a:gd name="T40" fmla="*/ 0 w 18"/>
                  <a:gd name="T41" fmla="*/ 57 h 91"/>
                  <a:gd name="T42" fmla="*/ 0 w 18"/>
                  <a:gd name="T43" fmla="*/ 57 h 91"/>
                  <a:gd name="T44" fmla="*/ 0 w 18"/>
                  <a:gd name="T45" fmla="*/ 57 h 91"/>
                  <a:gd name="T46" fmla="*/ 0 w 18"/>
                  <a:gd name="T47" fmla="*/ 57 h 91"/>
                  <a:gd name="T48" fmla="*/ 0 w 18"/>
                  <a:gd name="T49" fmla="*/ 56 h 91"/>
                  <a:gd name="T50" fmla="*/ 0 w 18"/>
                  <a:gd name="T51" fmla="*/ 57 h 91"/>
                  <a:gd name="T52" fmla="*/ 0 w 18"/>
                  <a:gd name="T53" fmla="*/ 56 h 91"/>
                  <a:gd name="T54" fmla="*/ 0 w 18"/>
                  <a:gd name="T55" fmla="*/ 56 h 91"/>
                  <a:gd name="T56" fmla="*/ 0 w 18"/>
                  <a:gd name="T57" fmla="*/ 56 h 91"/>
                  <a:gd name="T58" fmla="*/ 0 w 18"/>
                  <a:gd name="T59" fmla="*/ 56 h 91"/>
                  <a:gd name="T60" fmla="*/ 0 w 18"/>
                  <a:gd name="T61" fmla="*/ 56 h 91"/>
                  <a:gd name="T62" fmla="*/ 0 w 18"/>
                  <a:gd name="T63" fmla="*/ 56 h 91"/>
                  <a:gd name="T64" fmla="*/ 0 w 18"/>
                  <a:gd name="T65" fmla="*/ 56 h 91"/>
                  <a:gd name="T66" fmla="*/ 0 w 18"/>
                  <a:gd name="T67" fmla="*/ 56 h 91"/>
                  <a:gd name="T68" fmla="*/ 0 w 18"/>
                  <a:gd name="T69" fmla="*/ 56 h 91"/>
                  <a:gd name="T70" fmla="*/ 0 w 18"/>
                  <a:gd name="T71" fmla="*/ 56 h 91"/>
                  <a:gd name="T72" fmla="*/ 0 w 18"/>
                  <a:gd name="T73" fmla="*/ 55 h 91"/>
                  <a:gd name="T74" fmla="*/ 0 w 18"/>
                  <a:gd name="T75" fmla="*/ 56 h 91"/>
                  <a:gd name="T76" fmla="*/ 0 w 18"/>
                  <a:gd name="T77" fmla="*/ 56 h 91"/>
                  <a:gd name="T78" fmla="*/ 0 w 18"/>
                  <a:gd name="T79" fmla="*/ 55 h 91"/>
                  <a:gd name="T80" fmla="*/ 18 w 18"/>
                  <a:gd name="T81" fmla="*/ 0 h 91"/>
                  <a:gd name="T82" fmla="*/ 0 w 18"/>
                  <a:gd name="T83" fmla="*/ 55 h 91"/>
                  <a:gd name="T84" fmla="*/ 18 w 18"/>
                  <a:gd name="T85" fmla="*/ 0 h 91"/>
                  <a:gd name="T86" fmla="*/ 18 w 18"/>
                  <a:gd name="T87" fmla="*/ 0 h 91"/>
                  <a:gd name="T88" fmla="*/ 18 w 18"/>
                  <a:gd name="T89" fmla="*/ 0 h 91"/>
                  <a:gd name="T90" fmla="*/ 18 w 18"/>
                  <a:gd name="T91" fmla="*/ 0 h 91"/>
                  <a:gd name="T92" fmla="*/ 18 w 18"/>
                  <a:gd name="T93" fmla="*/ 0 h 91"/>
                  <a:gd name="T94" fmla="*/ 18 w 18"/>
                  <a:gd name="T95" fmla="*/ 0 h 91"/>
                  <a:gd name="T96" fmla="*/ 18 w 18"/>
                  <a:gd name="T9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91"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6" y="90"/>
                    </a:moveTo>
                    <a:cubicBezTo>
                      <a:pt x="6" y="90"/>
                      <a:pt x="6" y="90"/>
                      <a:pt x="7" y="91"/>
                    </a:cubicBezTo>
                    <a:cubicBezTo>
                      <a:pt x="6" y="90"/>
                      <a:pt x="6" y="90"/>
                      <a:pt x="6" y="90"/>
                    </a:cubicBezTo>
                    <a:moveTo>
                      <a:pt x="0" y="57"/>
                    </a:moveTo>
                    <a:cubicBezTo>
                      <a:pt x="0" y="69"/>
                      <a:pt x="2" y="80"/>
                      <a:pt x="6" y="90"/>
                    </a:cubicBezTo>
                    <a:cubicBezTo>
                      <a:pt x="2" y="80"/>
                      <a:pt x="0" y="69"/>
                      <a:pt x="0" y="57"/>
                    </a:cubicBezTo>
                    <a:moveTo>
                      <a:pt x="0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moveTo>
                      <a:pt x="0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moveTo>
                      <a:pt x="0" y="56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5"/>
                    </a:moveTo>
                    <a:cubicBezTo>
                      <a:pt x="0" y="55"/>
                      <a:pt x="0" y="55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5"/>
                      <a:pt x="0" y="55"/>
                      <a:pt x="0" y="55"/>
                    </a:cubicBezTo>
                    <a:moveTo>
                      <a:pt x="18" y="0"/>
                    </a:moveTo>
                    <a:cubicBezTo>
                      <a:pt x="7" y="15"/>
                      <a:pt x="0" y="35"/>
                      <a:pt x="0" y="55"/>
                    </a:cubicBezTo>
                    <a:cubicBezTo>
                      <a:pt x="0" y="35"/>
                      <a:pt x="7" y="15"/>
                      <a:pt x="18" y="0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4" name="Freeform 59">
                <a:extLst>
                  <a:ext uri="{FF2B5EF4-FFF2-40B4-BE49-F238E27FC236}">
                    <a16:creationId xmlns:a16="http://schemas.microsoft.com/office/drawing/2014/main" id="{F2C3D2F0-15F0-477B-85EC-F01C606D6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000" y="4666053"/>
                <a:ext cx="190500" cy="428625"/>
              </a:xfrm>
              <a:custGeom>
                <a:avLst/>
                <a:gdLst>
                  <a:gd name="T0" fmla="*/ 49 w 78"/>
                  <a:gd name="T1" fmla="*/ 0 h 175"/>
                  <a:gd name="T2" fmla="*/ 18 w 78"/>
                  <a:gd name="T3" fmla="*/ 27 h 175"/>
                  <a:gd name="T4" fmla="*/ 18 w 78"/>
                  <a:gd name="T5" fmla="*/ 27 h 175"/>
                  <a:gd name="T6" fmla="*/ 18 w 78"/>
                  <a:gd name="T7" fmla="*/ 27 h 175"/>
                  <a:gd name="T8" fmla="*/ 18 w 78"/>
                  <a:gd name="T9" fmla="*/ 27 h 175"/>
                  <a:gd name="T10" fmla="*/ 18 w 78"/>
                  <a:gd name="T11" fmla="*/ 27 h 175"/>
                  <a:gd name="T12" fmla="*/ 0 w 78"/>
                  <a:gd name="T13" fmla="*/ 82 h 175"/>
                  <a:gd name="T14" fmla="*/ 0 w 78"/>
                  <a:gd name="T15" fmla="*/ 82 h 175"/>
                  <a:gd name="T16" fmla="*/ 0 w 78"/>
                  <a:gd name="T17" fmla="*/ 83 h 175"/>
                  <a:gd name="T18" fmla="*/ 0 w 78"/>
                  <a:gd name="T19" fmla="*/ 83 h 175"/>
                  <a:gd name="T20" fmla="*/ 0 w 78"/>
                  <a:gd name="T21" fmla="*/ 83 h 175"/>
                  <a:gd name="T22" fmla="*/ 0 w 78"/>
                  <a:gd name="T23" fmla="*/ 83 h 175"/>
                  <a:gd name="T24" fmla="*/ 0 w 78"/>
                  <a:gd name="T25" fmla="*/ 83 h 175"/>
                  <a:gd name="T26" fmla="*/ 0 w 78"/>
                  <a:gd name="T27" fmla="*/ 83 h 175"/>
                  <a:gd name="T28" fmla="*/ 0 w 78"/>
                  <a:gd name="T29" fmla="*/ 83 h 175"/>
                  <a:gd name="T30" fmla="*/ 0 w 78"/>
                  <a:gd name="T31" fmla="*/ 83 h 175"/>
                  <a:gd name="T32" fmla="*/ 0 w 78"/>
                  <a:gd name="T33" fmla="*/ 84 h 175"/>
                  <a:gd name="T34" fmla="*/ 0 w 78"/>
                  <a:gd name="T35" fmla="*/ 84 h 175"/>
                  <a:gd name="T36" fmla="*/ 0 w 78"/>
                  <a:gd name="T37" fmla="*/ 84 h 175"/>
                  <a:gd name="T38" fmla="*/ 0 w 78"/>
                  <a:gd name="T39" fmla="*/ 84 h 175"/>
                  <a:gd name="T40" fmla="*/ 0 w 78"/>
                  <a:gd name="T41" fmla="*/ 84 h 175"/>
                  <a:gd name="T42" fmla="*/ 0 w 78"/>
                  <a:gd name="T43" fmla="*/ 84 h 175"/>
                  <a:gd name="T44" fmla="*/ 6 w 78"/>
                  <a:gd name="T45" fmla="*/ 117 h 175"/>
                  <a:gd name="T46" fmla="*/ 6 w 78"/>
                  <a:gd name="T47" fmla="*/ 117 h 175"/>
                  <a:gd name="T48" fmla="*/ 7 w 78"/>
                  <a:gd name="T49" fmla="*/ 118 h 175"/>
                  <a:gd name="T50" fmla="*/ 7 w 78"/>
                  <a:gd name="T51" fmla="*/ 118 h 175"/>
                  <a:gd name="T52" fmla="*/ 7 w 78"/>
                  <a:gd name="T53" fmla="*/ 118 h 175"/>
                  <a:gd name="T54" fmla="*/ 7 w 78"/>
                  <a:gd name="T55" fmla="*/ 118 h 175"/>
                  <a:gd name="T56" fmla="*/ 7 w 78"/>
                  <a:gd name="T57" fmla="*/ 118 h 175"/>
                  <a:gd name="T58" fmla="*/ 7 w 78"/>
                  <a:gd name="T59" fmla="*/ 118 h 175"/>
                  <a:gd name="T60" fmla="*/ 7 w 78"/>
                  <a:gd name="T61" fmla="*/ 118 h 175"/>
                  <a:gd name="T62" fmla="*/ 7 w 78"/>
                  <a:gd name="T63" fmla="*/ 118 h 175"/>
                  <a:gd name="T64" fmla="*/ 7 w 78"/>
                  <a:gd name="T65" fmla="*/ 118 h 175"/>
                  <a:gd name="T66" fmla="*/ 78 w 78"/>
                  <a:gd name="T67" fmla="*/ 175 h 175"/>
                  <a:gd name="T68" fmla="*/ 46 w 78"/>
                  <a:gd name="T69" fmla="*/ 153 h 175"/>
                  <a:gd name="T70" fmla="*/ 19 w 78"/>
                  <a:gd name="T71" fmla="*/ 106 h 175"/>
                  <a:gd name="T72" fmla="*/ 15 w 78"/>
                  <a:gd name="T73" fmla="*/ 78 h 175"/>
                  <a:gd name="T74" fmla="*/ 15 w 78"/>
                  <a:gd name="T75" fmla="*/ 77 h 175"/>
                  <a:gd name="T76" fmla="*/ 30 w 78"/>
                  <a:gd name="T77" fmla="*/ 24 h 175"/>
                  <a:gd name="T78" fmla="*/ 46 w 78"/>
                  <a:gd name="T79" fmla="*/ 3 h 175"/>
                  <a:gd name="T80" fmla="*/ 49 w 78"/>
                  <a:gd name="T81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175">
                    <a:moveTo>
                      <a:pt x="49" y="0"/>
                    </a:moveTo>
                    <a:cubicBezTo>
                      <a:pt x="37" y="7"/>
                      <a:pt x="27" y="16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7" y="42"/>
                      <a:pt x="0" y="6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96"/>
                      <a:pt x="2" y="107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6" y="117"/>
                      <a:pt x="6" y="117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19" y="148"/>
                      <a:pt x="46" y="170"/>
                      <a:pt x="78" y="175"/>
                    </a:cubicBezTo>
                    <a:cubicBezTo>
                      <a:pt x="66" y="170"/>
                      <a:pt x="55" y="162"/>
                      <a:pt x="46" y="153"/>
                    </a:cubicBezTo>
                    <a:cubicBezTo>
                      <a:pt x="33" y="140"/>
                      <a:pt x="24" y="124"/>
                      <a:pt x="19" y="106"/>
                    </a:cubicBezTo>
                    <a:cubicBezTo>
                      <a:pt x="18" y="97"/>
                      <a:pt x="17" y="88"/>
                      <a:pt x="15" y="78"/>
                    </a:cubicBezTo>
                    <a:cubicBezTo>
                      <a:pt x="15" y="78"/>
                      <a:pt x="15" y="78"/>
                      <a:pt x="15" y="77"/>
                    </a:cubicBezTo>
                    <a:cubicBezTo>
                      <a:pt x="15" y="58"/>
                      <a:pt x="20" y="41"/>
                      <a:pt x="30" y="24"/>
                    </a:cubicBezTo>
                    <a:cubicBezTo>
                      <a:pt x="35" y="17"/>
                      <a:pt x="41" y="10"/>
                      <a:pt x="46" y="3"/>
                    </a:cubicBezTo>
                    <a:cubicBezTo>
                      <a:pt x="47" y="2"/>
                      <a:pt x="48" y="1"/>
                      <a:pt x="49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5" name="Rectangle 60">
                <a:extLst>
                  <a:ext uri="{FF2B5EF4-FFF2-40B4-BE49-F238E27FC236}">
                    <a16:creationId xmlns:a16="http://schemas.microsoft.com/office/drawing/2014/main" id="{08658D87-3108-4BF8-B2D7-C80316C81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7163" y="4769241"/>
                <a:ext cx="139700" cy="185738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6" name="Rectangle 61">
                <a:extLst>
                  <a:ext uri="{FF2B5EF4-FFF2-40B4-BE49-F238E27FC236}">
                    <a16:creationId xmlns:a16="http://schemas.microsoft.com/office/drawing/2014/main" id="{665DC7F6-DB20-4656-9377-4E7E6E5FF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4301" y="4672403"/>
                <a:ext cx="310893" cy="3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788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40</a:t>
                </a:r>
                <a:endParaRPr lang="en-US" altLang="en-US" sz="75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BD9801AB-D839-479A-B5D6-6EBD83B10AC6}"/>
                </a:ext>
              </a:extLst>
            </p:cNvPr>
            <p:cNvGrpSpPr/>
            <p:nvPr/>
          </p:nvGrpSpPr>
          <p:grpSpPr>
            <a:xfrm>
              <a:off x="7655717" y="5455646"/>
              <a:ext cx="433388" cy="433388"/>
              <a:chOff x="3222625" y="5123253"/>
              <a:chExt cx="577850" cy="577850"/>
            </a:xfrm>
          </p:grpSpPr>
          <p:sp>
            <p:nvSpPr>
              <p:cNvPr id="245" name="Freeform 62">
                <a:extLst>
                  <a:ext uri="{FF2B5EF4-FFF2-40B4-BE49-F238E27FC236}">
                    <a16:creationId xmlns:a16="http://schemas.microsoft.com/office/drawing/2014/main" id="{95F6226D-DCCB-4C51-BF92-1AE92C629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2625" y="5123253"/>
                <a:ext cx="577850" cy="577850"/>
              </a:xfrm>
              <a:custGeom>
                <a:avLst/>
                <a:gdLst>
                  <a:gd name="T0" fmla="*/ 122 w 236"/>
                  <a:gd name="T1" fmla="*/ 234 h 236"/>
                  <a:gd name="T2" fmla="*/ 234 w 236"/>
                  <a:gd name="T3" fmla="*/ 114 h 236"/>
                  <a:gd name="T4" fmla="*/ 114 w 236"/>
                  <a:gd name="T5" fmla="*/ 2 h 236"/>
                  <a:gd name="T6" fmla="*/ 2 w 236"/>
                  <a:gd name="T7" fmla="*/ 122 h 236"/>
                  <a:gd name="T8" fmla="*/ 122 w 236"/>
                  <a:gd name="T9" fmla="*/ 23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236">
                    <a:moveTo>
                      <a:pt x="122" y="234"/>
                    </a:moveTo>
                    <a:cubicBezTo>
                      <a:pt x="186" y="231"/>
                      <a:pt x="236" y="178"/>
                      <a:pt x="234" y="114"/>
                    </a:cubicBezTo>
                    <a:cubicBezTo>
                      <a:pt x="232" y="50"/>
                      <a:pt x="178" y="0"/>
                      <a:pt x="114" y="2"/>
                    </a:cubicBezTo>
                    <a:cubicBezTo>
                      <a:pt x="50" y="4"/>
                      <a:pt x="0" y="58"/>
                      <a:pt x="2" y="122"/>
                    </a:cubicBezTo>
                    <a:cubicBezTo>
                      <a:pt x="4" y="186"/>
                      <a:pt x="58" y="236"/>
                      <a:pt x="122" y="234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6" name="Freeform 63">
                <a:extLst>
                  <a:ext uri="{FF2B5EF4-FFF2-40B4-BE49-F238E27FC236}">
                    <a16:creationId xmlns:a16="http://schemas.microsoft.com/office/drawing/2014/main" id="{980BCB5B-1E7D-432C-B2B7-72C1895A3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775" y="5180403"/>
                <a:ext cx="465138" cy="463550"/>
              </a:xfrm>
              <a:custGeom>
                <a:avLst/>
                <a:gdLst>
                  <a:gd name="T0" fmla="*/ 98 w 190"/>
                  <a:gd name="T1" fmla="*/ 188 h 190"/>
                  <a:gd name="T2" fmla="*/ 188 w 190"/>
                  <a:gd name="T3" fmla="*/ 91 h 190"/>
                  <a:gd name="T4" fmla="*/ 92 w 190"/>
                  <a:gd name="T5" fmla="*/ 1 h 190"/>
                  <a:gd name="T6" fmla="*/ 1 w 190"/>
                  <a:gd name="T7" fmla="*/ 98 h 190"/>
                  <a:gd name="T8" fmla="*/ 98 w 190"/>
                  <a:gd name="T9" fmla="*/ 188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190">
                    <a:moveTo>
                      <a:pt x="98" y="188"/>
                    </a:moveTo>
                    <a:cubicBezTo>
                      <a:pt x="150" y="186"/>
                      <a:pt x="190" y="143"/>
                      <a:pt x="188" y="91"/>
                    </a:cubicBezTo>
                    <a:cubicBezTo>
                      <a:pt x="186" y="40"/>
                      <a:pt x="143" y="0"/>
                      <a:pt x="92" y="1"/>
                    </a:cubicBezTo>
                    <a:cubicBezTo>
                      <a:pt x="40" y="3"/>
                      <a:pt x="0" y="47"/>
                      <a:pt x="1" y="98"/>
                    </a:cubicBezTo>
                    <a:cubicBezTo>
                      <a:pt x="3" y="149"/>
                      <a:pt x="47" y="190"/>
                      <a:pt x="98" y="188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7" name="Freeform 64">
                <a:extLst>
                  <a:ext uri="{FF2B5EF4-FFF2-40B4-BE49-F238E27FC236}">
                    <a16:creationId xmlns:a16="http://schemas.microsoft.com/office/drawing/2014/main" id="{179BB1AE-8C33-4958-A07C-ACE3EC0F2F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81363" y="5326453"/>
                <a:ext cx="17463" cy="168275"/>
              </a:xfrm>
              <a:custGeom>
                <a:avLst/>
                <a:gdLst>
                  <a:gd name="T0" fmla="*/ 7 w 7"/>
                  <a:gd name="T1" fmla="*/ 69 h 69"/>
                  <a:gd name="T2" fmla="*/ 7 w 7"/>
                  <a:gd name="T3" fmla="*/ 69 h 69"/>
                  <a:gd name="T4" fmla="*/ 7 w 7"/>
                  <a:gd name="T5" fmla="*/ 69 h 69"/>
                  <a:gd name="T6" fmla="*/ 7 w 7"/>
                  <a:gd name="T7" fmla="*/ 68 h 69"/>
                  <a:gd name="T8" fmla="*/ 6 w 7"/>
                  <a:gd name="T9" fmla="*/ 67 h 69"/>
                  <a:gd name="T10" fmla="*/ 6 w 7"/>
                  <a:gd name="T11" fmla="*/ 66 h 69"/>
                  <a:gd name="T12" fmla="*/ 6 w 7"/>
                  <a:gd name="T13" fmla="*/ 66 h 69"/>
                  <a:gd name="T14" fmla="*/ 6 w 7"/>
                  <a:gd name="T15" fmla="*/ 66 h 69"/>
                  <a:gd name="T16" fmla="*/ 6 w 7"/>
                  <a:gd name="T17" fmla="*/ 66 h 69"/>
                  <a:gd name="T18" fmla="*/ 5 w 7"/>
                  <a:gd name="T19" fmla="*/ 65 h 69"/>
                  <a:gd name="T20" fmla="*/ 5 w 7"/>
                  <a:gd name="T21" fmla="*/ 65 h 69"/>
                  <a:gd name="T22" fmla="*/ 5 w 7"/>
                  <a:gd name="T23" fmla="*/ 65 h 69"/>
                  <a:gd name="T24" fmla="*/ 5 w 7"/>
                  <a:gd name="T25" fmla="*/ 64 h 69"/>
                  <a:gd name="T26" fmla="*/ 5 w 7"/>
                  <a:gd name="T27" fmla="*/ 64 h 69"/>
                  <a:gd name="T28" fmla="*/ 5 w 7"/>
                  <a:gd name="T29" fmla="*/ 63 h 69"/>
                  <a:gd name="T30" fmla="*/ 5 w 7"/>
                  <a:gd name="T31" fmla="*/ 63 h 69"/>
                  <a:gd name="T32" fmla="*/ 5 w 7"/>
                  <a:gd name="T33" fmla="*/ 63 h 69"/>
                  <a:gd name="T34" fmla="*/ 5 w 7"/>
                  <a:gd name="T35" fmla="*/ 62 h 69"/>
                  <a:gd name="T36" fmla="*/ 4 w 7"/>
                  <a:gd name="T37" fmla="*/ 62 h 69"/>
                  <a:gd name="T38" fmla="*/ 4 w 7"/>
                  <a:gd name="T39" fmla="*/ 62 h 69"/>
                  <a:gd name="T40" fmla="*/ 4 w 7"/>
                  <a:gd name="T41" fmla="*/ 61 h 69"/>
                  <a:gd name="T42" fmla="*/ 4 w 7"/>
                  <a:gd name="T43" fmla="*/ 60 h 69"/>
                  <a:gd name="T44" fmla="*/ 4 w 7"/>
                  <a:gd name="T45" fmla="*/ 60 h 69"/>
                  <a:gd name="T46" fmla="*/ 4 w 7"/>
                  <a:gd name="T47" fmla="*/ 60 h 69"/>
                  <a:gd name="T48" fmla="*/ 4 w 7"/>
                  <a:gd name="T49" fmla="*/ 60 h 69"/>
                  <a:gd name="T50" fmla="*/ 4 w 7"/>
                  <a:gd name="T51" fmla="*/ 59 h 69"/>
                  <a:gd name="T52" fmla="*/ 4 w 7"/>
                  <a:gd name="T53" fmla="*/ 59 h 69"/>
                  <a:gd name="T54" fmla="*/ 3 w 7"/>
                  <a:gd name="T55" fmla="*/ 59 h 69"/>
                  <a:gd name="T56" fmla="*/ 3 w 7"/>
                  <a:gd name="T57" fmla="*/ 57 h 69"/>
                  <a:gd name="T58" fmla="*/ 3 w 7"/>
                  <a:gd name="T59" fmla="*/ 57 h 69"/>
                  <a:gd name="T60" fmla="*/ 3 w 7"/>
                  <a:gd name="T61" fmla="*/ 56 h 69"/>
                  <a:gd name="T62" fmla="*/ 3 w 7"/>
                  <a:gd name="T63" fmla="*/ 56 h 69"/>
                  <a:gd name="T64" fmla="*/ 3 w 7"/>
                  <a:gd name="T65" fmla="*/ 56 h 69"/>
                  <a:gd name="T66" fmla="*/ 0 w 7"/>
                  <a:gd name="T67" fmla="*/ 40 h 69"/>
                  <a:gd name="T68" fmla="*/ 0 w 7"/>
                  <a:gd name="T69" fmla="*/ 40 h 69"/>
                  <a:gd name="T70" fmla="*/ 0 w 7"/>
                  <a:gd name="T71" fmla="*/ 40 h 69"/>
                  <a:gd name="T72" fmla="*/ 0 w 7"/>
                  <a:gd name="T73" fmla="*/ 40 h 69"/>
                  <a:gd name="T74" fmla="*/ 0 w 7"/>
                  <a:gd name="T75" fmla="*/ 39 h 69"/>
                  <a:gd name="T76" fmla="*/ 0 w 7"/>
                  <a:gd name="T77" fmla="*/ 39 h 69"/>
                  <a:gd name="T78" fmla="*/ 0 w 7"/>
                  <a:gd name="T79" fmla="*/ 39 h 69"/>
                  <a:gd name="T80" fmla="*/ 0 w 7"/>
                  <a:gd name="T81" fmla="*/ 38 h 69"/>
                  <a:gd name="T82" fmla="*/ 0 w 7"/>
                  <a:gd name="T83" fmla="*/ 38 h 69"/>
                  <a:gd name="T84" fmla="*/ 0 w 7"/>
                  <a:gd name="T85" fmla="*/ 38 h 69"/>
                  <a:gd name="T86" fmla="*/ 7 w 7"/>
                  <a:gd name="T87" fmla="*/ 0 h 69"/>
                  <a:gd name="T88" fmla="*/ 7 w 7"/>
                  <a:gd name="T89" fmla="*/ 0 h 69"/>
                  <a:gd name="T90" fmla="*/ 7 w 7"/>
                  <a:gd name="T91" fmla="*/ 0 h 69"/>
                  <a:gd name="T92" fmla="*/ 7 w 7"/>
                  <a:gd name="T9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" h="69">
                    <a:moveTo>
                      <a:pt x="7" y="69"/>
                    </a:moveTo>
                    <a:cubicBezTo>
                      <a:pt x="7" y="69"/>
                      <a:pt x="7" y="69"/>
                      <a:pt x="7" y="69"/>
                    </a:cubicBezTo>
                    <a:cubicBezTo>
                      <a:pt x="7" y="69"/>
                      <a:pt x="7" y="69"/>
                      <a:pt x="7" y="69"/>
                    </a:cubicBezTo>
                    <a:moveTo>
                      <a:pt x="7" y="69"/>
                    </a:moveTo>
                    <a:cubicBezTo>
                      <a:pt x="7" y="69"/>
                      <a:pt x="7" y="69"/>
                      <a:pt x="7" y="69"/>
                    </a:cubicBezTo>
                    <a:cubicBezTo>
                      <a:pt x="7" y="69"/>
                      <a:pt x="7" y="69"/>
                      <a:pt x="7" y="69"/>
                    </a:cubicBezTo>
                    <a:moveTo>
                      <a:pt x="7" y="69"/>
                    </a:moveTo>
                    <a:cubicBezTo>
                      <a:pt x="7" y="69"/>
                      <a:pt x="7" y="69"/>
                      <a:pt x="7" y="69"/>
                    </a:cubicBezTo>
                    <a:cubicBezTo>
                      <a:pt x="7" y="69"/>
                      <a:pt x="7" y="69"/>
                      <a:pt x="7" y="69"/>
                    </a:cubicBezTo>
                    <a:moveTo>
                      <a:pt x="7" y="68"/>
                    </a:moveTo>
                    <a:cubicBezTo>
                      <a:pt x="7" y="68"/>
                      <a:pt x="7" y="68"/>
                      <a:pt x="7" y="68"/>
                    </a:cubicBezTo>
                    <a:cubicBezTo>
                      <a:pt x="7" y="68"/>
                      <a:pt x="7" y="68"/>
                      <a:pt x="7" y="68"/>
                    </a:cubicBezTo>
                    <a:moveTo>
                      <a:pt x="6" y="67"/>
                    </a:moveTo>
                    <a:cubicBezTo>
                      <a:pt x="6" y="67"/>
                      <a:pt x="6" y="67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moveTo>
                      <a:pt x="6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moveTo>
                      <a:pt x="6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moveTo>
                      <a:pt x="6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moveTo>
                      <a:pt x="6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moveTo>
                      <a:pt x="5" y="65"/>
                    </a:moveTo>
                    <a:cubicBezTo>
                      <a:pt x="5" y="65"/>
                      <a:pt x="6" y="65"/>
                      <a:pt x="6" y="66"/>
                    </a:cubicBezTo>
                    <a:cubicBezTo>
                      <a:pt x="6" y="65"/>
                      <a:pt x="5" y="65"/>
                      <a:pt x="5" y="65"/>
                    </a:cubicBezTo>
                    <a:moveTo>
                      <a:pt x="5" y="65"/>
                    </a:moveTo>
                    <a:cubicBezTo>
                      <a:pt x="5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moveTo>
                      <a:pt x="5" y="65"/>
                    </a:moveTo>
                    <a:cubicBezTo>
                      <a:pt x="5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moveTo>
                      <a:pt x="5" y="64"/>
                    </a:moveTo>
                    <a:cubicBezTo>
                      <a:pt x="5" y="64"/>
                      <a:pt x="5" y="64"/>
                      <a:pt x="5" y="64"/>
                    </a:cubicBezTo>
                    <a:cubicBezTo>
                      <a:pt x="5" y="64"/>
                      <a:pt x="5" y="64"/>
                      <a:pt x="5" y="64"/>
                    </a:cubicBezTo>
                    <a:moveTo>
                      <a:pt x="5" y="64"/>
                    </a:moveTo>
                    <a:cubicBezTo>
                      <a:pt x="5" y="64"/>
                      <a:pt x="5" y="64"/>
                      <a:pt x="5" y="64"/>
                    </a:cubicBezTo>
                    <a:cubicBezTo>
                      <a:pt x="5" y="64"/>
                      <a:pt x="5" y="64"/>
                      <a:pt x="5" y="64"/>
                    </a:cubicBezTo>
                    <a:moveTo>
                      <a:pt x="5" y="63"/>
                    </a:move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moveTo>
                      <a:pt x="5" y="63"/>
                    </a:move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moveTo>
                      <a:pt x="5" y="63"/>
                    </a:move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moveTo>
                      <a:pt x="5" y="62"/>
                    </a:move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2"/>
                    </a:cubicBezTo>
                    <a:moveTo>
                      <a:pt x="4" y="62"/>
                    </a:moveTo>
                    <a:cubicBezTo>
                      <a:pt x="4" y="62"/>
                      <a:pt x="4" y="62"/>
                      <a:pt x="4" y="62"/>
                    </a:cubicBezTo>
                    <a:cubicBezTo>
                      <a:pt x="4" y="62"/>
                      <a:pt x="4" y="62"/>
                      <a:pt x="4" y="62"/>
                    </a:cubicBezTo>
                    <a:moveTo>
                      <a:pt x="4" y="62"/>
                    </a:moveTo>
                    <a:cubicBezTo>
                      <a:pt x="4" y="62"/>
                      <a:pt x="4" y="62"/>
                      <a:pt x="4" y="62"/>
                    </a:cubicBezTo>
                    <a:cubicBezTo>
                      <a:pt x="4" y="62"/>
                      <a:pt x="4" y="62"/>
                      <a:pt x="4" y="62"/>
                    </a:cubicBezTo>
                    <a:moveTo>
                      <a:pt x="4" y="61"/>
                    </a:moveTo>
                    <a:cubicBezTo>
                      <a:pt x="4" y="61"/>
                      <a:pt x="4" y="61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moveTo>
                      <a:pt x="4" y="60"/>
                    </a:moveTo>
                    <a:cubicBezTo>
                      <a:pt x="4" y="60"/>
                      <a:pt x="4" y="60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moveTo>
                      <a:pt x="4" y="60"/>
                    </a:moveTo>
                    <a:cubicBezTo>
                      <a:pt x="4" y="60"/>
                      <a:pt x="4" y="60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moveTo>
                      <a:pt x="4" y="60"/>
                    </a:moveTo>
                    <a:cubicBezTo>
                      <a:pt x="4" y="60"/>
                      <a:pt x="4" y="60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moveTo>
                      <a:pt x="4" y="60"/>
                    </a:moveTo>
                    <a:cubicBezTo>
                      <a:pt x="4" y="60"/>
                      <a:pt x="4" y="60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moveTo>
                      <a:pt x="4" y="59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4" y="59"/>
                      <a:pt x="4" y="59"/>
                      <a:pt x="4" y="59"/>
                    </a:cubicBezTo>
                    <a:moveTo>
                      <a:pt x="4" y="59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4" y="59"/>
                      <a:pt x="4" y="59"/>
                      <a:pt x="4" y="59"/>
                    </a:cubicBezTo>
                    <a:moveTo>
                      <a:pt x="3" y="5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moveTo>
                      <a:pt x="3" y="57"/>
                    </a:move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moveTo>
                      <a:pt x="3" y="57"/>
                    </a:move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moveTo>
                      <a:pt x="3" y="56"/>
                    </a:moveTo>
                    <a:cubicBezTo>
                      <a:pt x="3" y="56"/>
                      <a:pt x="3" y="57"/>
                      <a:pt x="3" y="57"/>
                    </a:cubicBezTo>
                    <a:cubicBezTo>
                      <a:pt x="3" y="57"/>
                      <a:pt x="3" y="56"/>
                      <a:pt x="3" y="56"/>
                    </a:cubicBezTo>
                    <a:moveTo>
                      <a:pt x="3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moveTo>
                      <a:pt x="3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8"/>
                    </a:moveTo>
                    <a:cubicBezTo>
                      <a:pt x="0" y="38"/>
                      <a:pt x="0" y="39"/>
                      <a:pt x="0" y="39"/>
                    </a:cubicBezTo>
                    <a:cubicBezTo>
                      <a:pt x="0" y="39"/>
                      <a:pt x="0" y="38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7" y="0"/>
                    </a:moveTo>
                    <a:cubicBezTo>
                      <a:pt x="2" y="12"/>
                      <a:pt x="0" y="24"/>
                      <a:pt x="0" y="38"/>
                    </a:cubicBezTo>
                    <a:cubicBezTo>
                      <a:pt x="0" y="24"/>
                      <a:pt x="2" y="12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8" name="Freeform 65">
                <a:extLst>
                  <a:ext uri="{FF2B5EF4-FFF2-40B4-BE49-F238E27FC236}">
                    <a16:creationId xmlns:a16="http://schemas.microsoft.com/office/drawing/2014/main" id="{4125596A-E1C5-4D3C-A977-6768BEC90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1363" y="5213741"/>
                <a:ext cx="201613" cy="425450"/>
              </a:xfrm>
              <a:custGeom>
                <a:avLst/>
                <a:gdLst>
                  <a:gd name="T0" fmla="*/ 7 w 82"/>
                  <a:gd name="T1" fmla="*/ 46 h 174"/>
                  <a:gd name="T2" fmla="*/ 7 w 82"/>
                  <a:gd name="T3" fmla="*/ 46 h 174"/>
                  <a:gd name="T4" fmla="*/ 7 w 82"/>
                  <a:gd name="T5" fmla="*/ 46 h 174"/>
                  <a:gd name="T6" fmla="*/ 7 w 82"/>
                  <a:gd name="T7" fmla="*/ 46 h 174"/>
                  <a:gd name="T8" fmla="*/ 0 w 82"/>
                  <a:gd name="T9" fmla="*/ 84 h 174"/>
                  <a:gd name="T10" fmla="*/ 0 w 82"/>
                  <a:gd name="T11" fmla="*/ 84 h 174"/>
                  <a:gd name="T12" fmla="*/ 0 w 82"/>
                  <a:gd name="T13" fmla="*/ 84 h 174"/>
                  <a:gd name="T14" fmla="*/ 0 w 82"/>
                  <a:gd name="T15" fmla="*/ 85 h 174"/>
                  <a:gd name="T16" fmla="*/ 0 w 82"/>
                  <a:gd name="T17" fmla="*/ 85 h 174"/>
                  <a:gd name="T18" fmla="*/ 0 w 82"/>
                  <a:gd name="T19" fmla="*/ 85 h 174"/>
                  <a:gd name="T20" fmla="*/ 0 w 82"/>
                  <a:gd name="T21" fmla="*/ 85 h 174"/>
                  <a:gd name="T22" fmla="*/ 0 w 82"/>
                  <a:gd name="T23" fmla="*/ 86 h 174"/>
                  <a:gd name="T24" fmla="*/ 0 w 82"/>
                  <a:gd name="T25" fmla="*/ 86 h 174"/>
                  <a:gd name="T26" fmla="*/ 0 w 82"/>
                  <a:gd name="T27" fmla="*/ 86 h 174"/>
                  <a:gd name="T28" fmla="*/ 0 w 82"/>
                  <a:gd name="T29" fmla="*/ 86 h 174"/>
                  <a:gd name="T30" fmla="*/ 3 w 82"/>
                  <a:gd name="T31" fmla="*/ 102 h 174"/>
                  <a:gd name="T32" fmla="*/ 3 w 82"/>
                  <a:gd name="T33" fmla="*/ 102 h 174"/>
                  <a:gd name="T34" fmla="*/ 3 w 82"/>
                  <a:gd name="T35" fmla="*/ 103 h 174"/>
                  <a:gd name="T36" fmla="*/ 3 w 82"/>
                  <a:gd name="T37" fmla="*/ 103 h 174"/>
                  <a:gd name="T38" fmla="*/ 3 w 82"/>
                  <a:gd name="T39" fmla="*/ 103 h 174"/>
                  <a:gd name="T40" fmla="*/ 3 w 82"/>
                  <a:gd name="T41" fmla="*/ 105 h 174"/>
                  <a:gd name="T42" fmla="*/ 4 w 82"/>
                  <a:gd name="T43" fmla="*/ 105 h 174"/>
                  <a:gd name="T44" fmla="*/ 4 w 82"/>
                  <a:gd name="T45" fmla="*/ 105 h 174"/>
                  <a:gd name="T46" fmla="*/ 4 w 82"/>
                  <a:gd name="T47" fmla="*/ 106 h 174"/>
                  <a:gd name="T48" fmla="*/ 4 w 82"/>
                  <a:gd name="T49" fmla="*/ 106 h 174"/>
                  <a:gd name="T50" fmla="*/ 4 w 82"/>
                  <a:gd name="T51" fmla="*/ 106 h 174"/>
                  <a:gd name="T52" fmla="*/ 4 w 82"/>
                  <a:gd name="T53" fmla="*/ 106 h 174"/>
                  <a:gd name="T54" fmla="*/ 4 w 82"/>
                  <a:gd name="T55" fmla="*/ 107 h 174"/>
                  <a:gd name="T56" fmla="*/ 4 w 82"/>
                  <a:gd name="T57" fmla="*/ 108 h 174"/>
                  <a:gd name="T58" fmla="*/ 4 w 82"/>
                  <a:gd name="T59" fmla="*/ 108 h 174"/>
                  <a:gd name="T60" fmla="*/ 5 w 82"/>
                  <a:gd name="T61" fmla="*/ 109 h 174"/>
                  <a:gd name="T62" fmla="*/ 5 w 82"/>
                  <a:gd name="T63" fmla="*/ 109 h 174"/>
                  <a:gd name="T64" fmla="*/ 5 w 82"/>
                  <a:gd name="T65" fmla="*/ 109 h 174"/>
                  <a:gd name="T66" fmla="*/ 5 w 82"/>
                  <a:gd name="T67" fmla="*/ 109 h 174"/>
                  <a:gd name="T68" fmla="*/ 5 w 82"/>
                  <a:gd name="T69" fmla="*/ 110 h 174"/>
                  <a:gd name="T70" fmla="*/ 5 w 82"/>
                  <a:gd name="T71" fmla="*/ 110 h 174"/>
                  <a:gd name="T72" fmla="*/ 5 w 82"/>
                  <a:gd name="T73" fmla="*/ 111 h 174"/>
                  <a:gd name="T74" fmla="*/ 5 w 82"/>
                  <a:gd name="T75" fmla="*/ 111 h 174"/>
                  <a:gd name="T76" fmla="*/ 6 w 82"/>
                  <a:gd name="T77" fmla="*/ 112 h 174"/>
                  <a:gd name="T78" fmla="*/ 6 w 82"/>
                  <a:gd name="T79" fmla="*/ 112 h 174"/>
                  <a:gd name="T80" fmla="*/ 6 w 82"/>
                  <a:gd name="T81" fmla="*/ 112 h 174"/>
                  <a:gd name="T82" fmla="*/ 6 w 82"/>
                  <a:gd name="T83" fmla="*/ 112 h 174"/>
                  <a:gd name="T84" fmla="*/ 6 w 82"/>
                  <a:gd name="T85" fmla="*/ 112 h 174"/>
                  <a:gd name="T86" fmla="*/ 6 w 82"/>
                  <a:gd name="T87" fmla="*/ 113 h 174"/>
                  <a:gd name="T88" fmla="*/ 7 w 82"/>
                  <a:gd name="T89" fmla="*/ 114 h 174"/>
                  <a:gd name="T90" fmla="*/ 7 w 82"/>
                  <a:gd name="T91" fmla="*/ 115 h 174"/>
                  <a:gd name="T92" fmla="*/ 7 w 82"/>
                  <a:gd name="T93" fmla="*/ 115 h 174"/>
                  <a:gd name="T94" fmla="*/ 7 w 82"/>
                  <a:gd name="T95" fmla="*/ 115 h 174"/>
                  <a:gd name="T96" fmla="*/ 49 w 82"/>
                  <a:gd name="T97" fmla="*/ 153 h 174"/>
                  <a:gd name="T98" fmla="*/ 16 w 82"/>
                  <a:gd name="T99" fmla="*/ 79 h 174"/>
                  <a:gd name="T100" fmla="*/ 28 w 82"/>
                  <a:gd name="T101" fmla="*/ 25 h 174"/>
                  <a:gd name="T102" fmla="*/ 46 w 82"/>
                  <a:gd name="T10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" h="174">
                    <a:moveTo>
                      <a:pt x="46" y="0"/>
                    </a:moveTo>
                    <a:cubicBezTo>
                      <a:pt x="29" y="11"/>
                      <a:pt x="15" y="27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2" y="58"/>
                      <a:pt x="0" y="70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1" y="92"/>
                      <a:pt x="2" y="97"/>
                      <a:pt x="3" y="102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102"/>
                      <a:pt x="3" y="103"/>
                      <a:pt x="3" y="10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3" y="104"/>
                      <a:pt x="3" y="104"/>
                      <a:pt x="3" y="105"/>
                    </a:cubicBezTo>
                    <a:cubicBezTo>
                      <a:pt x="3" y="105"/>
                      <a:pt x="3" y="105"/>
                      <a:pt x="3" y="105"/>
                    </a:cubicBezTo>
                    <a:cubicBezTo>
                      <a:pt x="3" y="105"/>
                      <a:pt x="3" y="105"/>
                      <a:pt x="4" y="105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4" y="105"/>
                      <a:pt x="4" y="105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7"/>
                      <a:pt x="4" y="108"/>
                      <a:pt x="4" y="108"/>
                    </a:cubicBezTo>
                    <a:cubicBezTo>
                      <a:pt x="4" y="108"/>
                      <a:pt x="4" y="108"/>
                      <a:pt x="4" y="108"/>
                    </a:cubicBezTo>
                    <a:cubicBezTo>
                      <a:pt x="4" y="108"/>
                      <a:pt x="4" y="108"/>
                      <a:pt x="4" y="108"/>
                    </a:cubicBezTo>
                    <a:cubicBezTo>
                      <a:pt x="4" y="108"/>
                      <a:pt x="4" y="108"/>
                      <a:pt x="4" y="108"/>
                    </a:cubicBezTo>
                    <a:cubicBezTo>
                      <a:pt x="4" y="108"/>
                      <a:pt x="4" y="108"/>
                      <a:pt x="5" y="108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1"/>
                      <a:pt x="5" y="111"/>
                    </a:cubicBezTo>
                    <a:cubicBezTo>
                      <a:pt x="5" y="111"/>
                      <a:pt x="5" y="111"/>
                      <a:pt x="5" y="111"/>
                    </a:cubicBezTo>
                    <a:cubicBezTo>
                      <a:pt x="5" y="111"/>
                      <a:pt x="5" y="111"/>
                      <a:pt x="5" y="111"/>
                    </a:cubicBezTo>
                    <a:cubicBezTo>
                      <a:pt x="5" y="111"/>
                      <a:pt x="5" y="111"/>
                      <a:pt x="5" y="111"/>
                    </a:cubicBezTo>
                    <a:cubicBezTo>
                      <a:pt x="5" y="111"/>
                      <a:pt x="5" y="111"/>
                      <a:pt x="5" y="111"/>
                    </a:cubicBezTo>
                    <a:cubicBezTo>
                      <a:pt x="5" y="111"/>
                      <a:pt x="6" y="111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3"/>
                      <a:pt x="6" y="113"/>
                      <a:pt x="6" y="113"/>
                    </a:cubicBezTo>
                    <a:cubicBezTo>
                      <a:pt x="6" y="113"/>
                      <a:pt x="6" y="113"/>
                      <a:pt x="6" y="113"/>
                    </a:cubicBezTo>
                    <a:cubicBezTo>
                      <a:pt x="6" y="113"/>
                      <a:pt x="6" y="114"/>
                      <a:pt x="7" y="114"/>
                    </a:cubicBezTo>
                    <a:cubicBezTo>
                      <a:pt x="7" y="114"/>
                      <a:pt x="7" y="114"/>
                      <a:pt x="7" y="114"/>
                    </a:cubicBezTo>
                    <a:cubicBezTo>
                      <a:pt x="7" y="114"/>
                      <a:pt x="7" y="115"/>
                      <a:pt x="7" y="11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19" y="146"/>
                      <a:pt x="48" y="169"/>
                      <a:pt x="82" y="174"/>
                    </a:cubicBezTo>
                    <a:cubicBezTo>
                      <a:pt x="70" y="169"/>
                      <a:pt x="59" y="162"/>
                      <a:pt x="49" y="153"/>
                    </a:cubicBezTo>
                    <a:cubicBezTo>
                      <a:pt x="36" y="140"/>
                      <a:pt x="26" y="125"/>
                      <a:pt x="21" y="107"/>
                    </a:cubicBezTo>
                    <a:cubicBezTo>
                      <a:pt x="19" y="98"/>
                      <a:pt x="17" y="89"/>
                      <a:pt x="16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5" y="59"/>
                      <a:pt x="19" y="41"/>
                      <a:pt x="28" y="25"/>
                    </a:cubicBezTo>
                    <a:cubicBezTo>
                      <a:pt x="34" y="17"/>
                      <a:pt x="39" y="10"/>
                      <a:pt x="44" y="3"/>
                    </a:cubicBezTo>
                    <a:cubicBezTo>
                      <a:pt x="45" y="2"/>
                      <a:pt x="46" y="1"/>
                      <a:pt x="46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9" name="Rectangle 66">
                <a:extLst>
                  <a:ext uri="{FF2B5EF4-FFF2-40B4-BE49-F238E27FC236}">
                    <a16:creationId xmlns:a16="http://schemas.microsoft.com/office/drawing/2014/main" id="{40B3AB23-3A31-43D9-A6FB-36E0093946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1700" y="5308991"/>
                <a:ext cx="138113" cy="196850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0" name="Rectangle 67">
                <a:extLst>
                  <a:ext uri="{FF2B5EF4-FFF2-40B4-BE49-F238E27FC236}">
                    <a16:creationId xmlns:a16="http://schemas.microsoft.com/office/drawing/2014/main" id="{3471AB05-26E8-4CF4-A895-0663114B0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1533" y="5220094"/>
                <a:ext cx="310892" cy="373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788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50</a:t>
                </a:r>
                <a:endParaRPr lang="en-US" altLang="en-US" sz="75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232DD0C4-48D0-4733-961F-75EB956B9D40}"/>
                </a:ext>
              </a:extLst>
            </p:cNvPr>
            <p:cNvGrpSpPr/>
            <p:nvPr/>
          </p:nvGrpSpPr>
          <p:grpSpPr>
            <a:xfrm>
              <a:off x="7112792" y="5613999"/>
              <a:ext cx="426244" cy="425054"/>
              <a:chOff x="2498725" y="5334391"/>
              <a:chExt cx="568325" cy="566738"/>
            </a:xfrm>
          </p:grpSpPr>
          <p:sp>
            <p:nvSpPr>
              <p:cNvPr id="239" name="Freeform 88">
                <a:extLst>
                  <a:ext uri="{FF2B5EF4-FFF2-40B4-BE49-F238E27FC236}">
                    <a16:creationId xmlns:a16="http://schemas.microsoft.com/office/drawing/2014/main" id="{300AB86B-9941-449A-BA7D-969ED49E9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725" y="5334391"/>
                <a:ext cx="568325" cy="566738"/>
              </a:xfrm>
              <a:custGeom>
                <a:avLst/>
                <a:gdLst>
                  <a:gd name="T0" fmla="*/ 116 w 232"/>
                  <a:gd name="T1" fmla="*/ 232 h 232"/>
                  <a:gd name="T2" fmla="*/ 232 w 232"/>
                  <a:gd name="T3" fmla="*/ 116 h 232"/>
                  <a:gd name="T4" fmla="*/ 116 w 232"/>
                  <a:gd name="T5" fmla="*/ 0 h 232"/>
                  <a:gd name="T6" fmla="*/ 0 w 232"/>
                  <a:gd name="T7" fmla="*/ 116 h 232"/>
                  <a:gd name="T8" fmla="*/ 116 w 232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32">
                    <a:moveTo>
                      <a:pt x="116" y="232"/>
                    </a:move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ubicBezTo>
                      <a:pt x="52" y="0"/>
                      <a:pt x="0" y="53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0" name="Oval 89">
                <a:extLst>
                  <a:ext uri="{FF2B5EF4-FFF2-40B4-BE49-F238E27FC236}">
                    <a16:creationId xmlns:a16="http://schemas.microsoft.com/office/drawing/2014/main" id="{9FBB621B-AF49-4CBA-B36D-F2DC2AE71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75" y="5389953"/>
                <a:ext cx="457200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1" name="Freeform 90">
                <a:extLst>
                  <a:ext uri="{FF2B5EF4-FFF2-40B4-BE49-F238E27FC236}">
                    <a16:creationId xmlns:a16="http://schemas.microsoft.com/office/drawing/2014/main" id="{68BA6CCE-CD51-4EC0-9C12-22E232420E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55875" y="5548703"/>
                <a:ext cx="9525" cy="127000"/>
              </a:xfrm>
              <a:custGeom>
                <a:avLst/>
                <a:gdLst>
                  <a:gd name="T0" fmla="*/ 3 w 4"/>
                  <a:gd name="T1" fmla="*/ 52 h 52"/>
                  <a:gd name="T2" fmla="*/ 3 w 4"/>
                  <a:gd name="T3" fmla="*/ 52 h 52"/>
                  <a:gd name="T4" fmla="*/ 3 w 4"/>
                  <a:gd name="T5" fmla="*/ 52 h 52"/>
                  <a:gd name="T6" fmla="*/ 3 w 4"/>
                  <a:gd name="T7" fmla="*/ 51 h 52"/>
                  <a:gd name="T8" fmla="*/ 2 w 4"/>
                  <a:gd name="T9" fmla="*/ 51 h 52"/>
                  <a:gd name="T10" fmla="*/ 2 w 4"/>
                  <a:gd name="T11" fmla="*/ 51 h 52"/>
                  <a:gd name="T12" fmla="*/ 2 w 4"/>
                  <a:gd name="T13" fmla="*/ 51 h 52"/>
                  <a:gd name="T14" fmla="*/ 2 w 4"/>
                  <a:gd name="T15" fmla="*/ 50 h 52"/>
                  <a:gd name="T16" fmla="*/ 2 w 4"/>
                  <a:gd name="T17" fmla="*/ 50 h 52"/>
                  <a:gd name="T18" fmla="*/ 2 w 4"/>
                  <a:gd name="T19" fmla="*/ 50 h 52"/>
                  <a:gd name="T20" fmla="*/ 2 w 4"/>
                  <a:gd name="T21" fmla="*/ 49 h 52"/>
                  <a:gd name="T22" fmla="*/ 2 w 4"/>
                  <a:gd name="T23" fmla="*/ 49 h 52"/>
                  <a:gd name="T24" fmla="*/ 2 w 4"/>
                  <a:gd name="T25" fmla="*/ 49 h 52"/>
                  <a:gd name="T26" fmla="*/ 2 w 4"/>
                  <a:gd name="T27" fmla="*/ 49 h 52"/>
                  <a:gd name="T28" fmla="*/ 2 w 4"/>
                  <a:gd name="T29" fmla="*/ 49 h 52"/>
                  <a:gd name="T30" fmla="*/ 2 w 4"/>
                  <a:gd name="T31" fmla="*/ 49 h 52"/>
                  <a:gd name="T32" fmla="*/ 2 w 4"/>
                  <a:gd name="T33" fmla="*/ 48 h 52"/>
                  <a:gd name="T34" fmla="*/ 2 w 4"/>
                  <a:gd name="T35" fmla="*/ 48 h 52"/>
                  <a:gd name="T36" fmla="*/ 2 w 4"/>
                  <a:gd name="T37" fmla="*/ 48 h 52"/>
                  <a:gd name="T38" fmla="*/ 0 w 4"/>
                  <a:gd name="T39" fmla="*/ 35 h 52"/>
                  <a:gd name="T40" fmla="*/ 0 w 4"/>
                  <a:gd name="T41" fmla="*/ 35 h 52"/>
                  <a:gd name="T42" fmla="*/ 0 w 4"/>
                  <a:gd name="T43" fmla="*/ 35 h 52"/>
                  <a:gd name="T44" fmla="*/ 0 w 4"/>
                  <a:gd name="T45" fmla="*/ 33 h 52"/>
                  <a:gd name="T46" fmla="*/ 0 w 4"/>
                  <a:gd name="T47" fmla="*/ 33 h 52"/>
                  <a:gd name="T48" fmla="*/ 0 w 4"/>
                  <a:gd name="T49" fmla="*/ 33 h 52"/>
                  <a:gd name="T50" fmla="*/ 0 w 4"/>
                  <a:gd name="T51" fmla="*/ 32 h 52"/>
                  <a:gd name="T52" fmla="*/ 0 w 4"/>
                  <a:gd name="T53" fmla="*/ 32 h 52"/>
                  <a:gd name="T54" fmla="*/ 0 w 4"/>
                  <a:gd name="T55" fmla="*/ 32 h 52"/>
                  <a:gd name="T56" fmla="*/ 0 w 4"/>
                  <a:gd name="T57" fmla="*/ 32 h 52"/>
                  <a:gd name="T58" fmla="*/ 0 w 4"/>
                  <a:gd name="T59" fmla="*/ 32 h 52"/>
                  <a:gd name="T60" fmla="*/ 0 w 4"/>
                  <a:gd name="T61" fmla="*/ 32 h 52"/>
                  <a:gd name="T62" fmla="*/ 0 w 4"/>
                  <a:gd name="T63" fmla="*/ 31 h 52"/>
                  <a:gd name="T64" fmla="*/ 0 w 4"/>
                  <a:gd name="T65" fmla="*/ 31 h 52"/>
                  <a:gd name="T66" fmla="*/ 0 w 4"/>
                  <a:gd name="T67" fmla="*/ 30 h 52"/>
                  <a:gd name="T68" fmla="*/ 0 w 4"/>
                  <a:gd name="T69" fmla="*/ 30 h 52"/>
                  <a:gd name="T70" fmla="*/ 0 w 4"/>
                  <a:gd name="T71" fmla="*/ 30 h 52"/>
                  <a:gd name="T72" fmla="*/ 0 w 4"/>
                  <a:gd name="T73" fmla="*/ 30 h 52"/>
                  <a:gd name="T74" fmla="*/ 0 w 4"/>
                  <a:gd name="T75" fmla="*/ 29 h 52"/>
                  <a:gd name="T76" fmla="*/ 0 w 4"/>
                  <a:gd name="T77" fmla="*/ 29 h 52"/>
                  <a:gd name="T78" fmla="*/ 0 w 4"/>
                  <a:gd name="T79" fmla="*/ 29 h 52"/>
                  <a:gd name="T80" fmla="*/ 0 w 4"/>
                  <a:gd name="T81" fmla="*/ 29 h 52"/>
                  <a:gd name="T82" fmla="*/ 0 w 4"/>
                  <a:gd name="T83" fmla="*/ 29 h 52"/>
                  <a:gd name="T84" fmla="*/ 0 w 4"/>
                  <a:gd name="T85" fmla="*/ 29 h 52"/>
                  <a:gd name="T86" fmla="*/ 0 w 4"/>
                  <a:gd name="T87" fmla="*/ 28 h 52"/>
                  <a:gd name="T88" fmla="*/ 0 w 4"/>
                  <a:gd name="T89" fmla="*/ 28 h 52"/>
                  <a:gd name="T90" fmla="*/ 4 w 4"/>
                  <a:gd name="T91" fmla="*/ 1 h 52"/>
                  <a:gd name="T92" fmla="*/ 4 w 4"/>
                  <a:gd name="T93" fmla="*/ 1 h 52"/>
                  <a:gd name="T94" fmla="*/ 4 w 4"/>
                  <a:gd name="T95" fmla="*/ 1 h 52"/>
                  <a:gd name="T96" fmla="*/ 4 w 4"/>
                  <a:gd name="T97" fmla="*/ 1 h 52"/>
                  <a:gd name="T98" fmla="*/ 4 w 4"/>
                  <a:gd name="T99" fmla="*/ 1 h 52"/>
                  <a:gd name="T100" fmla="*/ 4 w 4"/>
                  <a:gd name="T101" fmla="*/ 1 h 52"/>
                  <a:gd name="T102" fmla="*/ 4 w 4"/>
                  <a:gd name="T103" fmla="*/ 0 h 52"/>
                  <a:gd name="T104" fmla="*/ 4 w 4"/>
                  <a:gd name="T105" fmla="*/ 0 h 52"/>
                  <a:gd name="T106" fmla="*/ 4 w 4"/>
                  <a:gd name="T107" fmla="*/ 0 h 52"/>
                  <a:gd name="T108" fmla="*/ 4 w 4"/>
                  <a:gd name="T109" fmla="*/ 0 h 52"/>
                  <a:gd name="T110" fmla="*/ 4 w 4"/>
                  <a:gd name="T11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" h="52">
                    <a:moveTo>
                      <a:pt x="3" y="52"/>
                    </a:moveTo>
                    <a:cubicBezTo>
                      <a:pt x="3" y="52"/>
                      <a:pt x="3" y="52"/>
                      <a:pt x="3" y="52"/>
                    </a:cubicBezTo>
                    <a:cubicBezTo>
                      <a:pt x="3" y="52"/>
                      <a:pt x="3" y="52"/>
                      <a:pt x="3" y="52"/>
                    </a:cubicBezTo>
                    <a:moveTo>
                      <a:pt x="3" y="52"/>
                    </a:moveTo>
                    <a:cubicBezTo>
                      <a:pt x="3" y="52"/>
                      <a:pt x="3" y="52"/>
                      <a:pt x="3" y="52"/>
                    </a:cubicBezTo>
                    <a:cubicBezTo>
                      <a:pt x="3" y="52"/>
                      <a:pt x="3" y="52"/>
                      <a:pt x="3" y="52"/>
                    </a:cubicBezTo>
                    <a:moveTo>
                      <a:pt x="3" y="51"/>
                    </a:move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moveTo>
                      <a:pt x="2" y="51"/>
                    </a:move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moveTo>
                      <a:pt x="2" y="51"/>
                    </a:move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moveTo>
                      <a:pt x="2" y="50"/>
                    </a:moveTo>
                    <a:cubicBezTo>
                      <a:pt x="2" y="50"/>
                      <a:pt x="2" y="51"/>
                      <a:pt x="2" y="51"/>
                    </a:cubicBezTo>
                    <a:cubicBezTo>
                      <a:pt x="2" y="51"/>
                      <a:pt x="2" y="50"/>
                      <a:pt x="2" y="50"/>
                    </a:cubicBezTo>
                    <a:moveTo>
                      <a:pt x="2" y="50"/>
                    </a:move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moveTo>
                      <a:pt x="2" y="49"/>
                    </a:move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8"/>
                    </a:moveTo>
                    <a:cubicBezTo>
                      <a:pt x="2" y="48"/>
                      <a:pt x="2" y="49"/>
                      <a:pt x="2" y="49"/>
                    </a:cubicBezTo>
                    <a:cubicBezTo>
                      <a:pt x="2" y="49"/>
                      <a:pt x="2" y="48"/>
                      <a:pt x="2" y="48"/>
                    </a:cubicBezTo>
                    <a:moveTo>
                      <a:pt x="2" y="48"/>
                    </a:move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moveTo>
                      <a:pt x="0" y="35"/>
                    </a:moveTo>
                    <a:cubicBezTo>
                      <a:pt x="0" y="40"/>
                      <a:pt x="1" y="44"/>
                      <a:pt x="2" y="48"/>
                    </a:cubicBezTo>
                    <a:cubicBezTo>
                      <a:pt x="1" y="44"/>
                      <a:pt x="0" y="40"/>
                      <a:pt x="0" y="35"/>
                    </a:cubicBezTo>
                    <a:moveTo>
                      <a:pt x="0" y="33"/>
                    </a:moveTo>
                    <a:cubicBezTo>
                      <a:pt x="0" y="34"/>
                      <a:pt x="0" y="35"/>
                      <a:pt x="0" y="35"/>
                    </a:cubicBezTo>
                    <a:cubicBezTo>
                      <a:pt x="0" y="35"/>
                      <a:pt x="0" y="34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2"/>
                    </a:moveTo>
                    <a:cubicBezTo>
                      <a:pt x="0" y="32"/>
                      <a:pt x="0" y="33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29"/>
                    </a:move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8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4" y="1"/>
                    </a:moveTo>
                    <a:cubicBezTo>
                      <a:pt x="1" y="10"/>
                      <a:pt x="0" y="19"/>
                      <a:pt x="0" y="28"/>
                    </a:cubicBezTo>
                    <a:cubicBezTo>
                      <a:pt x="0" y="19"/>
                      <a:pt x="1" y="10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2" name="Freeform 91">
                <a:extLst>
                  <a:ext uri="{FF2B5EF4-FFF2-40B4-BE49-F238E27FC236}">
                    <a16:creationId xmlns:a16="http://schemas.microsoft.com/office/drawing/2014/main" id="{2A7C99EF-D950-4BD1-A552-6B1307F14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875" y="5416941"/>
                <a:ext cx="190500" cy="428625"/>
              </a:xfrm>
              <a:custGeom>
                <a:avLst/>
                <a:gdLst>
                  <a:gd name="T0" fmla="*/ 4 w 78"/>
                  <a:gd name="T1" fmla="*/ 54 h 175"/>
                  <a:gd name="T2" fmla="*/ 4 w 78"/>
                  <a:gd name="T3" fmla="*/ 54 h 175"/>
                  <a:gd name="T4" fmla="*/ 4 w 78"/>
                  <a:gd name="T5" fmla="*/ 54 h 175"/>
                  <a:gd name="T6" fmla="*/ 4 w 78"/>
                  <a:gd name="T7" fmla="*/ 55 h 175"/>
                  <a:gd name="T8" fmla="*/ 4 w 78"/>
                  <a:gd name="T9" fmla="*/ 55 h 175"/>
                  <a:gd name="T10" fmla="*/ 4 w 78"/>
                  <a:gd name="T11" fmla="*/ 55 h 175"/>
                  <a:gd name="T12" fmla="*/ 4 w 78"/>
                  <a:gd name="T13" fmla="*/ 55 h 175"/>
                  <a:gd name="T14" fmla="*/ 0 w 78"/>
                  <a:gd name="T15" fmla="*/ 82 h 175"/>
                  <a:gd name="T16" fmla="*/ 0 w 78"/>
                  <a:gd name="T17" fmla="*/ 82 h 175"/>
                  <a:gd name="T18" fmla="*/ 0 w 78"/>
                  <a:gd name="T19" fmla="*/ 83 h 175"/>
                  <a:gd name="T20" fmla="*/ 0 w 78"/>
                  <a:gd name="T21" fmla="*/ 83 h 175"/>
                  <a:gd name="T22" fmla="*/ 0 w 78"/>
                  <a:gd name="T23" fmla="*/ 83 h 175"/>
                  <a:gd name="T24" fmla="*/ 0 w 78"/>
                  <a:gd name="T25" fmla="*/ 84 h 175"/>
                  <a:gd name="T26" fmla="*/ 0 w 78"/>
                  <a:gd name="T27" fmla="*/ 84 h 175"/>
                  <a:gd name="T28" fmla="*/ 0 w 78"/>
                  <a:gd name="T29" fmla="*/ 84 h 175"/>
                  <a:gd name="T30" fmla="*/ 0 w 78"/>
                  <a:gd name="T31" fmla="*/ 85 h 175"/>
                  <a:gd name="T32" fmla="*/ 0 w 78"/>
                  <a:gd name="T33" fmla="*/ 85 h 175"/>
                  <a:gd name="T34" fmla="*/ 0 w 78"/>
                  <a:gd name="T35" fmla="*/ 86 h 175"/>
                  <a:gd name="T36" fmla="*/ 0 w 78"/>
                  <a:gd name="T37" fmla="*/ 86 h 175"/>
                  <a:gd name="T38" fmla="*/ 0 w 78"/>
                  <a:gd name="T39" fmla="*/ 86 h 175"/>
                  <a:gd name="T40" fmla="*/ 0 w 78"/>
                  <a:gd name="T41" fmla="*/ 87 h 175"/>
                  <a:gd name="T42" fmla="*/ 0 w 78"/>
                  <a:gd name="T43" fmla="*/ 87 h 175"/>
                  <a:gd name="T44" fmla="*/ 0 w 78"/>
                  <a:gd name="T45" fmla="*/ 87 h 175"/>
                  <a:gd name="T46" fmla="*/ 0 w 78"/>
                  <a:gd name="T47" fmla="*/ 89 h 175"/>
                  <a:gd name="T48" fmla="*/ 2 w 78"/>
                  <a:gd name="T49" fmla="*/ 102 h 175"/>
                  <a:gd name="T50" fmla="*/ 2 w 78"/>
                  <a:gd name="T51" fmla="*/ 102 h 175"/>
                  <a:gd name="T52" fmla="*/ 2 w 78"/>
                  <a:gd name="T53" fmla="*/ 103 h 175"/>
                  <a:gd name="T54" fmla="*/ 2 w 78"/>
                  <a:gd name="T55" fmla="*/ 103 h 175"/>
                  <a:gd name="T56" fmla="*/ 2 w 78"/>
                  <a:gd name="T57" fmla="*/ 103 h 175"/>
                  <a:gd name="T58" fmla="*/ 2 w 78"/>
                  <a:gd name="T59" fmla="*/ 103 h 175"/>
                  <a:gd name="T60" fmla="*/ 2 w 78"/>
                  <a:gd name="T61" fmla="*/ 104 h 175"/>
                  <a:gd name="T62" fmla="*/ 2 w 78"/>
                  <a:gd name="T63" fmla="*/ 104 h 175"/>
                  <a:gd name="T64" fmla="*/ 2 w 78"/>
                  <a:gd name="T65" fmla="*/ 105 h 175"/>
                  <a:gd name="T66" fmla="*/ 2 w 78"/>
                  <a:gd name="T67" fmla="*/ 105 h 175"/>
                  <a:gd name="T68" fmla="*/ 3 w 78"/>
                  <a:gd name="T69" fmla="*/ 105 h 175"/>
                  <a:gd name="T70" fmla="*/ 3 w 78"/>
                  <a:gd name="T71" fmla="*/ 106 h 175"/>
                  <a:gd name="T72" fmla="*/ 3 w 78"/>
                  <a:gd name="T73" fmla="*/ 106 h 175"/>
                  <a:gd name="T74" fmla="*/ 78 w 78"/>
                  <a:gd name="T75" fmla="*/ 175 h 175"/>
                  <a:gd name="T76" fmla="*/ 19 w 78"/>
                  <a:gd name="T77" fmla="*/ 106 h 175"/>
                  <a:gd name="T78" fmla="*/ 15 w 78"/>
                  <a:gd name="T79" fmla="*/ 77 h 175"/>
                  <a:gd name="T80" fmla="*/ 46 w 78"/>
                  <a:gd name="T81" fmla="*/ 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175">
                    <a:moveTo>
                      <a:pt x="49" y="0"/>
                    </a:moveTo>
                    <a:cubicBezTo>
                      <a:pt x="28" y="12"/>
                      <a:pt x="12" y="3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1" y="64"/>
                      <a:pt x="0" y="73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4"/>
                      <a:pt x="1" y="98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3" y="105"/>
                      <a:pt x="3" y="105"/>
                    </a:cubicBezTo>
                    <a:cubicBezTo>
                      <a:pt x="3" y="105"/>
                      <a:pt x="3" y="105"/>
                      <a:pt x="3" y="105"/>
                    </a:cubicBezTo>
                    <a:cubicBezTo>
                      <a:pt x="3" y="105"/>
                      <a:pt x="3" y="105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12" y="141"/>
                      <a:pt x="42" y="169"/>
                      <a:pt x="78" y="175"/>
                    </a:cubicBezTo>
                    <a:cubicBezTo>
                      <a:pt x="66" y="169"/>
                      <a:pt x="56" y="162"/>
                      <a:pt x="46" y="153"/>
                    </a:cubicBezTo>
                    <a:cubicBezTo>
                      <a:pt x="33" y="140"/>
                      <a:pt x="24" y="124"/>
                      <a:pt x="19" y="106"/>
                    </a:cubicBezTo>
                    <a:cubicBezTo>
                      <a:pt x="18" y="97"/>
                      <a:pt x="17" y="88"/>
                      <a:pt x="15" y="78"/>
                    </a:cubicBezTo>
                    <a:cubicBezTo>
                      <a:pt x="15" y="78"/>
                      <a:pt x="15" y="78"/>
                      <a:pt x="15" y="77"/>
                    </a:cubicBezTo>
                    <a:cubicBezTo>
                      <a:pt x="15" y="58"/>
                      <a:pt x="20" y="40"/>
                      <a:pt x="30" y="24"/>
                    </a:cubicBezTo>
                    <a:cubicBezTo>
                      <a:pt x="35" y="17"/>
                      <a:pt x="41" y="10"/>
                      <a:pt x="46" y="3"/>
                    </a:cubicBezTo>
                    <a:cubicBezTo>
                      <a:pt x="47" y="2"/>
                      <a:pt x="48" y="1"/>
                      <a:pt x="49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3" name="Rectangle 92">
                <a:extLst>
                  <a:ext uri="{FF2B5EF4-FFF2-40B4-BE49-F238E27FC236}">
                    <a16:creationId xmlns:a16="http://schemas.microsoft.com/office/drawing/2014/main" id="{DA4B3718-36AD-4437-A6E4-FA2B0C510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4625" y="5480441"/>
                <a:ext cx="139700" cy="19367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4" name="Rectangle 93">
                <a:extLst>
                  <a:ext uri="{FF2B5EF4-FFF2-40B4-BE49-F238E27FC236}">
                    <a16:creationId xmlns:a16="http://schemas.microsoft.com/office/drawing/2014/main" id="{62B82B69-0961-4A0E-A40B-6307530A22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2552" y="5421702"/>
                <a:ext cx="310893" cy="373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788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60</a:t>
                </a:r>
                <a:endParaRPr lang="en-US" altLang="en-US" sz="1013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503327AE-75B6-48BB-9879-CE1C04A7DBC4}"/>
                </a:ext>
              </a:extLst>
            </p:cNvPr>
            <p:cNvGrpSpPr/>
            <p:nvPr/>
          </p:nvGrpSpPr>
          <p:grpSpPr>
            <a:xfrm>
              <a:off x="6517478" y="3558981"/>
              <a:ext cx="428625" cy="429816"/>
              <a:chOff x="1704975" y="2594366"/>
              <a:chExt cx="571500" cy="573088"/>
            </a:xfrm>
          </p:grpSpPr>
          <p:sp>
            <p:nvSpPr>
              <p:cNvPr id="233" name="Freeform 68">
                <a:extLst>
                  <a:ext uri="{FF2B5EF4-FFF2-40B4-BE49-F238E27FC236}">
                    <a16:creationId xmlns:a16="http://schemas.microsoft.com/office/drawing/2014/main" id="{D6760025-D93C-4D58-A686-128D155FF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975" y="2594366"/>
                <a:ext cx="571500" cy="573088"/>
              </a:xfrm>
              <a:custGeom>
                <a:avLst/>
                <a:gdLst>
                  <a:gd name="T0" fmla="*/ 116 w 234"/>
                  <a:gd name="T1" fmla="*/ 1 h 234"/>
                  <a:gd name="T2" fmla="*/ 233 w 234"/>
                  <a:gd name="T3" fmla="*/ 115 h 234"/>
                  <a:gd name="T4" fmla="*/ 119 w 234"/>
                  <a:gd name="T5" fmla="*/ 233 h 234"/>
                  <a:gd name="T6" fmla="*/ 1 w 234"/>
                  <a:gd name="T7" fmla="*/ 118 h 234"/>
                  <a:gd name="T8" fmla="*/ 116 w 234"/>
                  <a:gd name="T9" fmla="*/ 1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34">
                    <a:moveTo>
                      <a:pt x="116" y="1"/>
                    </a:moveTo>
                    <a:cubicBezTo>
                      <a:pt x="179" y="0"/>
                      <a:pt x="232" y="51"/>
                      <a:pt x="233" y="115"/>
                    </a:cubicBezTo>
                    <a:cubicBezTo>
                      <a:pt x="234" y="179"/>
                      <a:pt x="183" y="232"/>
                      <a:pt x="119" y="233"/>
                    </a:cubicBezTo>
                    <a:cubicBezTo>
                      <a:pt x="55" y="234"/>
                      <a:pt x="2" y="182"/>
                      <a:pt x="1" y="118"/>
                    </a:cubicBezTo>
                    <a:cubicBezTo>
                      <a:pt x="0" y="54"/>
                      <a:pt x="52" y="1"/>
                      <a:pt x="116" y="1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4" name="Freeform 69">
                <a:extLst>
                  <a:ext uri="{FF2B5EF4-FFF2-40B4-BE49-F238E27FC236}">
                    <a16:creationId xmlns:a16="http://schemas.microsoft.com/office/drawing/2014/main" id="{E880C419-B80F-4316-B0AD-CF8A1E967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0538" y="2648341"/>
                <a:ext cx="461963" cy="461963"/>
              </a:xfrm>
              <a:custGeom>
                <a:avLst/>
                <a:gdLst>
                  <a:gd name="T0" fmla="*/ 93 w 189"/>
                  <a:gd name="T1" fmla="*/ 1 h 189"/>
                  <a:gd name="T2" fmla="*/ 188 w 189"/>
                  <a:gd name="T3" fmla="*/ 93 h 189"/>
                  <a:gd name="T4" fmla="*/ 96 w 189"/>
                  <a:gd name="T5" fmla="*/ 188 h 189"/>
                  <a:gd name="T6" fmla="*/ 1 w 189"/>
                  <a:gd name="T7" fmla="*/ 96 h 189"/>
                  <a:gd name="T8" fmla="*/ 93 w 189"/>
                  <a:gd name="T9" fmla="*/ 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189">
                    <a:moveTo>
                      <a:pt x="93" y="1"/>
                    </a:moveTo>
                    <a:cubicBezTo>
                      <a:pt x="144" y="0"/>
                      <a:pt x="187" y="42"/>
                      <a:pt x="188" y="93"/>
                    </a:cubicBezTo>
                    <a:cubicBezTo>
                      <a:pt x="189" y="145"/>
                      <a:pt x="147" y="187"/>
                      <a:pt x="96" y="188"/>
                    </a:cubicBezTo>
                    <a:cubicBezTo>
                      <a:pt x="44" y="189"/>
                      <a:pt x="2" y="147"/>
                      <a:pt x="1" y="96"/>
                    </a:cubicBezTo>
                    <a:cubicBezTo>
                      <a:pt x="0" y="44"/>
                      <a:pt x="41" y="2"/>
                      <a:pt x="93" y="1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5" name="Freeform 70">
                <a:extLst>
                  <a:ext uri="{FF2B5EF4-FFF2-40B4-BE49-F238E27FC236}">
                    <a16:creationId xmlns:a16="http://schemas.microsoft.com/office/drawing/2014/main" id="{B3ED0E22-D136-4B9E-9F92-4EF7B02BD9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3713" y="2859478"/>
                <a:ext cx="1588" cy="55563"/>
              </a:xfrm>
              <a:custGeom>
                <a:avLst/>
                <a:gdLst>
                  <a:gd name="T0" fmla="*/ 1 w 1"/>
                  <a:gd name="T1" fmla="*/ 23 h 23"/>
                  <a:gd name="T2" fmla="*/ 1 w 1"/>
                  <a:gd name="T3" fmla="*/ 22 h 23"/>
                  <a:gd name="T4" fmla="*/ 1 w 1"/>
                  <a:gd name="T5" fmla="*/ 22 h 23"/>
                  <a:gd name="T6" fmla="*/ 1 w 1"/>
                  <a:gd name="T7" fmla="*/ 21 h 23"/>
                  <a:gd name="T8" fmla="*/ 1 w 1"/>
                  <a:gd name="T9" fmla="*/ 20 h 23"/>
                  <a:gd name="T10" fmla="*/ 1 w 1"/>
                  <a:gd name="T11" fmla="*/ 20 h 23"/>
                  <a:gd name="T12" fmla="*/ 0 w 1"/>
                  <a:gd name="T13" fmla="*/ 20 h 23"/>
                  <a:gd name="T14" fmla="*/ 0 w 1"/>
                  <a:gd name="T15" fmla="*/ 19 h 23"/>
                  <a:gd name="T16" fmla="*/ 0 w 1"/>
                  <a:gd name="T17" fmla="*/ 19 h 23"/>
                  <a:gd name="T18" fmla="*/ 0 w 1"/>
                  <a:gd name="T19" fmla="*/ 18 h 23"/>
                  <a:gd name="T20" fmla="*/ 0 w 1"/>
                  <a:gd name="T21" fmla="*/ 18 h 23"/>
                  <a:gd name="T22" fmla="*/ 0 w 1"/>
                  <a:gd name="T23" fmla="*/ 18 h 23"/>
                  <a:gd name="T24" fmla="*/ 0 w 1"/>
                  <a:gd name="T25" fmla="*/ 17 h 23"/>
                  <a:gd name="T26" fmla="*/ 0 w 1"/>
                  <a:gd name="T27" fmla="*/ 17 h 23"/>
                  <a:gd name="T28" fmla="*/ 0 w 1"/>
                  <a:gd name="T29" fmla="*/ 17 h 23"/>
                  <a:gd name="T30" fmla="*/ 0 w 1"/>
                  <a:gd name="T31" fmla="*/ 16 h 23"/>
                  <a:gd name="T32" fmla="*/ 0 w 1"/>
                  <a:gd name="T33" fmla="*/ 16 h 23"/>
                  <a:gd name="T34" fmla="*/ 0 w 1"/>
                  <a:gd name="T35" fmla="*/ 15 h 23"/>
                  <a:gd name="T36" fmla="*/ 0 w 1"/>
                  <a:gd name="T37" fmla="*/ 15 h 23"/>
                  <a:gd name="T38" fmla="*/ 0 w 1"/>
                  <a:gd name="T39" fmla="*/ 15 h 23"/>
                  <a:gd name="T40" fmla="*/ 0 w 1"/>
                  <a:gd name="T41" fmla="*/ 14 h 23"/>
                  <a:gd name="T42" fmla="*/ 0 w 1"/>
                  <a:gd name="T43" fmla="*/ 14 h 23"/>
                  <a:gd name="T44" fmla="*/ 0 w 1"/>
                  <a:gd name="T45" fmla="*/ 13 h 23"/>
                  <a:gd name="T46" fmla="*/ 0 w 1"/>
                  <a:gd name="T47" fmla="*/ 13 h 23"/>
                  <a:gd name="T48" fmla="*/ 0 w 1"/>
                  <a:gd name="T49" fmla="*/ 12 h 23"/>
                  <a:gd name="T50" fmla="*/ 0 w 1"/>
                  <a:gd name="T51" fmla="*/ 12 h 23"/>
                  <a:gd name="T52" fmla="*/ 0 w 1"/>
                  <a:gd name="T53" fmla="*/ 12 h 23"/>
                  <a:gd name="T54" fmla="*/ 0 w 1"/>
                  <a:gd name="T55" fmla="*/ 11 h 23"/>
                  <a:gd name="T56" fmla="*/ 0 w 1"/>
                  <a:gd name="T57" fmla="*/ 11 h 23"/>
                  <a:gd name="T58" fmla="*/ 0 w 1"/>
                  <a:gd name="T59" fmla="*/ 11 h 23"/>
                  <a:gd name="T60" fmla="*/ 0 w 1"/>
                  <a:gd name="T61" fmla="*/ 10 h 23"/>
                  <a:gd name="T62" fmla="*/ 0 w 1"/>
                  <a:gd name="T63" fmla="*/ 10 h 23"/>
                  <a:gd name="T64" fmla="*/ 0 w 1"/>
                  <a:gd name="T65" fmla="*/ 9 h 23"/>
                  <a:gd name="T66" fmla="*/ 0 w 1"/>
                  <a:gd name="T67" fmla="*/ 9 h 23"/>
                  <a:gd name="T68" fmla="*/ 0 w 1"/>
                  <a:gd name="T69" fmla="*/ 9 h 23"/>
                  <a:gd name="T70" fmla="*/ 0 w 1"/>
                  <a:gd name="T71" fmla="*/ 8 h 23"/>
                  <a:gd name="T72" fmla="*/ 0 w 1"/>
                  <a:gd name="T73" fmla="*/ 8 h 23"/>
                  <a:gd name="T74" fmla="*/ 0 w 1"/>
                  <a:gd name="T75" fmla="*/ 8 h 23"/>
                  <a:gd name="T76" fmla="*/ 0 w 1"/>
                  <a:gd name="T77" fmla="*/ 7 h 23"/>
                  <a:gd name="T78" fmla="*/ 0 w 1"/>
                  <a:gd name="T79" fmla="*/ 6 h 23"/>
                  <a:gd name="T80" fmla="*/ 0 w 1"/>
                  <a:gd name="T81" fmla="*/ 6 h 23"/>
                  <a:gd name="T82" fmla="*/ 0 w 1"/>
                  <a:gd name="T83" fmla="*/ 6 h 23"/>
                  <a:gd name="T84" fmla="*/ 0 w 1"/>
                  <a:gd name="T85" fmla="*/ 5 h 23"/>
                  <a:gd name="T86" fmla="*/ 0 w 1"/>
                  <a:gd name="T87" fmla="*/ 5 h 23"/>
                  <a:gd name="T88" fmla="*/ 0 w 1"/>
                  <a:gd name="T89" fmla="*/ 5 h 23"/>
                  <a:gd name="T90" fmla="*/ 0 w 1"/>
                  <a:gd name="T91" fmla="*/ 4 h 23"/>
                  <a:gd name="T92" fmla="*/ 0 w 1"/>
                  <a:gd name="T93" fmla="*/ 4 h 23"/>
                  <a:gd name="T94" fmla="*/ 0 w 1"/>
                  <a:gd name="T95" fmla="*/ 3 h 23"/>
                  <a:gd name="T96" fmla="*/ 0 w 1"/>
                  <a:gd name="T97" fmla="*/ 3 h 23"/>
                  <a:gd name="T98" fmla="*/ 0 w 1"/>
                  <a:gd name="T99" fmla="*/ 3 h 23"/>
                  <a:gd name="T100" fmla="*/ 0 w 1"/>
                  <a:gd name="T101" fmla="*/ 2 h 23"/>
                  <a:gd name="T102" fmla="*/ 0 w 1"/>
                  <a:gd name="T103" fmla="*/ 1 h 23"/>
                  <a:gd name="T104" fmla="*/ 0 w 1"/>
                  <a:gd name="T105" fmla="*/ 1 h 23"/>
                  <a:gd name="T106" fmla="*/ 0 w 1"/>
                  <a:gd name="T107" fmla="*/ 1 h 23"/>
                  <a:gd name="T108" fmla="*/ 0 w 1"/>
                  <a:gd name="T109" fmla="*/ 0 h 23"/>
                  <a:gd name="T110" fmla="*/ 0 w 1"/>
                  <a:gd name="T1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" h="23">
                    <a:moveTo>
                      <a:pt x="1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moveTo>
                      <a:pt x="1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moveTo>
                      <a:pt x="1" y="22"/>
                    </a:move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moveTo>
                      <a:pt x="1" y="22"/>
                    </a:move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moveTo>
                      <a:pt x="1" y="21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moveTo>
                      <a:pt x="1" y="21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moveTo>
                      <a:pt x="1" y="2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moveTo>
                      <a:pt x="1" y="2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moveTo>
                      <a:pt x="1" y="2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7"/>
                    </a:moveTo>
                    <a:cubicBezTo>
                      <a:pt x="0" y="17"/>
                      <a:pt x="0" y="18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2"/>
                    </a:move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1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1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9"/>
                    </a:moveTo>
                    <a:cubicBezTo>
                      <a:pt x="0" y="9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6" name="Freeform 71">
                <a:extLst>
                  <a:ext uri="{FF2B5EF4-FFF2-40B4-BE49-F238E27FC236}">
                    <a16:creationId xmlns:a16="http://schemas.microsoft.com/office/drawing/2014/main" id="{6093A67C-84A9-42A8-BCD7-043F9B78A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3713" y="2653103"/>
                <a:ext cx="187325" cy="428625"/>
              </a:xfrm>
              <a:custGeom>
                <a:avLst/>
                <a:gdLst>
                  <a:gd name="T0" fmla="*/ 0 w 77"/>
                  <a:gd name="T1" fmla="*/ 84 h 175"/>
                  <a:gd name="T2" fmla="*/ 0 w 77"/>
                  <a:gd name="T3" fmla="*/ 85 h 175"/>
                  <a:gd name="T4" fmla="*/ 0 w 77"/>
                  <a:gd name="T5" fmla="*/ 85 h 175"/>
                  <a:gd name="T6" fmla="*/ 0 w 77"/>
                  <a:gd name="T7" fmla="*/ 85 h 175"/>
                  <a:gd name="T8" fmla="*/ 0 w 77"/>
                  <a:gd name="T9" fmla="*/ 86 h 175"/>
                  <a:gd name="T10" fmla="*/ 0 w 77"/>
                  <a:gd name="T11" fmla="*/ 87 h 175"/>
                  <a:gd name="T12" fmla="*/ 0 w 77"/>
                  <a:gd name="T13" fmla="*/ 87 h 175"/>
                  <a:gd name="T14" fmla="*/ 0 w 77"/>
                  <a:gd name="T15" fmla="*/ 87 h 175"/>
                  <a:gd name="T16" fmla="*/ 0 w 77"/>
                  <a:gd name="T17" fmla="*/ 88 h 175"/>
                  <a:gd name="T18" fmla="*/ 0 w 77"/>
                  <a:gd name="T19" fmla="*/ 88 h 175"/>
                  <a:gd name="T20" fmla="*/ 0 w 77"/>
                  <a:gd name="T21" fmla="*/ 89 h 175"/>
                  <a:gd name="T22" fmla="*/ 0 w 77"/>
                  <a:gd name="T23" fmla="*/ 89 h 175"/>
                  <a:gd name="T24" fmla="*/ 0 w 77"/>
                  <a:gd name="T25" fmla="*/ 90 h 175"/>
                  <a:gd name="T26" fmla="*/ 0 w 77"/>
                  <a:gd name="T27" fmla="*/ 90 h 175"/>
                  <a:gd name="T28" fmla="*/ 0 w 77"/>
                  <a:gd name="T29" fmla="*/ 91 h 175"/>
                  <a:gd name="T30" fmla="*/ 0 w 77"/>
                  <a:gd name="T31" fmla="*/ 91 h 175"/>
                  <a:gd name="T32" fmla="*/ 0 w 77"/>
                  <a:gd name="T33" fmla="*/ 92 h 175"/>
                  <a:gd name="T34" fmla="*/ 0 w 77"/>
                  <a:gd name="T35" fmla="*/ 92 h 175"/>
                  <a:gd name="T36" fmla="*/ 0 w 77"/>
                  <a:gd name="T37" fmla="*/ 92 h 175"/>
                  <a:gd name="T38" fmla="*/ 0 w 77"/>
                  <a:gd name="T39" fmla="*/ 93 h 175"/>
                  <a:gd name="T40" fmla="*/ 0 w 77"/>
                  <a:gd name="T41" fmla="*/ 93 h 175"/>
                  <a:gd name="T42" fmla="*/ 0 w 77"/>
                  <a:gd name="T43" fmla="*/ 94 h 175"/>
                  <a:gd name="T44" fmla="*/ 0 w 77"/>
                  <a:gd name="T45" fmla="*/ 94 h 175"/>
                  <a:gd name="T46" fmla="*/ 0 w 77"/>
                  <a:gd name="T47" fmla="*/ 95 h 175"/>
                  <a:gd name="T48" fmla="*/ 0 w 77"/>
                  <a:gd name="T49" fmla="*/ 95 h 175"/>
                  <a:gd name="T50" fmla="*/ 0 w 77"/>
                  <a:gd name="T51" fmla="*/ 95 h 175"/>
                  <a:gd name="T52" fmla="*/ 0 w 77"/>
                  <a:gd name="T53" fmla="*/ 96 h 175"/>
                  <a:gd name="T54" fmla="*/ 0 w 77"/>
                  <a:gd name="T55" fmla="*/ 96 h 175"/>
                  <a:gd name="T56" fmla="*/ 0 w 77"/>
                  <a:gd name="T57" fmla="*/ 97 h 175"/>
                  <a:gd name="T58" fmla="*/ 0 w 77"/>
                  <a:gd name="T59" fmla="*/ 97 h 175"/>
                  <a:gd name="T60" fmla="*/ 0 w 77"/>
                  <a:gd name="T61" fmla="*/ 98 h 175"/>
                  <a:gd name="T62" fmla="*/ 0 w 77"/>
                  <a:gd name="T63" fmla="*/ 98 h 175"/>
                  <a:gd name="T64" fmla="*/ 0 w 77"/>
                  <a:gd name="T65" fmla="*/ 98 h 175"/>
                  <a:gd name="T66" fmla="*/ 0 w 77"/>
                  <a:gd name="T67" fmla="*/ 99 h 175"/>
                  <a:gd name="T68" fmla="*/ 0 w 77"/>
                  <a:gd name="T69" fmla="*/ 99 h 175"/>
                  <a:gd name="T70" fmla="*/ 0 w 77"/>
                  <a:gd name="T71" fmla="*/ 100 h 175"/>
                  <a:gd name="T72" fmla="*/ 0 w 77"/>
                  <a:gd name="T73" fmla="*/ 100 h 175"/>
                  <a:gd name="T74" fmla="*/ 0 w 77"/>
                  <a:gd name="T75" fmla="*/ 101 h 175"/>
                  <a:gd name="T76" fmla="*/ 0 w 77"/>
                  <a:gd name="T77" fmla="*/ 101 h 175"/>
                  <a:gd name="T78" fmla="*/ 0 w 77"/>
                  <a:gd name="T79" fmla="*/ 102 h 175"/>
                  <a:gd name="T80" fmla="*/ 0 w 77"/>
                  <a:gd name="T81" fmla="*/ 102 h 175"/>
                  <a:gd name="T82" fmla="*/ 0 w 77"/>
                  <a:gd name="T83" fmla="*/ 102 h 175"/>
                  <a:gd name="T84" fmla="*/ 0 w 77"/>
                  <a:gd name="T85" fmla="*/ 103 h 175"/>
                  <a:gd name="T86" fmla="*/ 0 w 77"/>
                  <a:gd name="T87" fmla="*/ 103 h 175"/>
                  <a:gd name="T88" fmla="*/ 1 w 77"/>
                  <a:gd name="T89" fmla="*/ 104 h 175"/>
                  <a:gd name="T90" fmla="*/ 1 w 77"/>
                  <a:gd name="T91" fmla="*/ 104 h 175"/>
                  <a:gd name="T92" fmla="*/ 1 w 77"/>
                  <a:gd name="T93" fmla="*/ 105 h 175"/>
                  <a:gd name="T94" fmla="*/ 1 w 77"/>
                  <a:gd name="T95" fmla="*/ 105 h 175"/>
                  <a:gd name="T96" fmla="*/ 1 w 77"/>
                  <a:gd name="T97" fmla="*/ 106 h 175"/>
                  <a:gd name="T98" fmla="*/ 1 w 77"/>
                  <a:gd name="T99" fmla="*/ 107 h 175"/>
                  <a:gd name="T100" fmla="*/ 50 w 77"/>
                  <a:gd name="T101" fmla="*/ 175 h 175"/>
                  <a:gd name="T102" fmla="*/ 16 w 77"/>
                  <a:gd name="T103" fmla="*/ 99 h 175"/>
                  <a:gd name="T104" fmla="*/ 45 w 77"/>
                  <a:gd name="T105" fmla="*/ 2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7" h="175">
                    <a:moveTo>
                      <a:pt x="77" y="0"/>
                    </a:moveTo>
                    <a:cubicBezTo>
                      <a:pt x="36" y="8"/>
                      <a:pt x="4" y="42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4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1" y="105"/>
                      <a:pt x="1" y="105"/>
                      <a:pt x="1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1" y="106"/>
                      <a:pt x="1" y="107"/>
                      <a:pt x="1" y="107"/>
                    </a:cubicBezTo>
                    <a:cubicBezTo>
                      <a:pt x="1" y="107"/>
                      <a:pt x="1" y="107"/>
                      <a:pt x="1" y="107"/>
                    </a:cubicBezTo>
                    <a:cubicBezTo>
                      <a:pt x="1" y="107"/>
                      <a:pt x="1" y="107"/>
                      <a:pt x="1" y="107"/>
                    </a:cubicBezTo>
                    <a:cubicBezTo>
                      <a:pt x="1" y="107"/>
                      <a:pt x="1" y="107"/>
                      <a:pt x="1" y="107"/>
                    </a:cubicBezTo>
                    <a:cubicBezTo>
                      <a:pt x="6" y="137"/>
                      <a:pt x="24" y="162"/>
                      <a:pt x="50" y="175"/>
                    </a:cubicBezTo>
                    <a:cubicBezTo>
                      <a:pt x="49" y="175"/>
                      <a:pt x="48" y="174"/>
                      <a:pt x="48" y="173"/>
                    </a:cubicBezTo>
                    <a:cubicBezTo>
                      <a:pt x="42" y="166"/>
                      <a:pt x="36" y="159"/>
                      <a:pt x="31" y="152"/>
                    </a:cubicBezTo>
                    <a:cubicBezTo>
                      <a:pt x="21" y="136"/>
                      <a:pt x="16" y="118"/>
                      <a:pt x="16" y="99"/>
                    </a:cubicBezTo>
                    <a:cubicBezTo>
                      <a:pt x="16" y="99"/>
                      <a:pt x="16" y="98"/>
                      <a:pt x="16" y="98"/>
                    </a:cubicBezTo>
                    <a:cubicBezTo>
                      <a:pt x="17" y="88"/>
                      <a:pt x="18" y="79"/>
                      <a:pt x="19" y="70"/>
                    </a:cubicBezTo>
                    <a:cubicBezTo>
                      <a:pt x="24" y="52"/>
                      <a:pt x="32" y="36"/>
                      <a:pt x="45" y="23"/>
                    </a:cubicBezTo>
                    <a:cubicBezTo>
                      <a:pt x="54" y="13"/>
                      <a:pt x="65" y="6"/>
                      <a:pt x="77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7" name="Rectangle 94">
                <a:extLst>
                  <a:ext uri="{FF2B5EF4-FFF2-40B4-BE49-F238E27FC236}">
                    <a16:creationId xmlns:a16="http://schemas.microsoft.com/office/drawing/2014/main" id="{DC7BE8B6-7C2B-434D-887C-183900FC8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6900" y="2810266"/>
                <a:ext cx="255588" cy="150813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8" name="Rectangle 95">
                <a:extLst>
                  <a:ext uri="{FF2B5EF4-FFF2-40B4-BE49-F238E27FC236}">
                    <a16:creationId xmlns:a16="http://schemas.microsoft.com/office/drawing/2014/main" id="{A78E90B4-119A-46C4-A92C-C4D604A73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860" y="2699777"/>
                <a:ext cx="395681" cy="319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675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110</a:t>
                </a:r>
                <a:endParaRPr lang="en-US" altLang="en-US" sz="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9EA589FA-C269-4A64-BBF9-59C86562E84F}"/>
                </a:ext>
              </a:extLst>
            </p:cNvPr>
            <p:cNvGrpSpPr/>
            <p:nvPr/>
          </p:nvGrpSpPr>
          <p:grpSpPr>
            <a:xfrm>
              <a:off x="6106715" y="3948315"/>
              <a:ext cx="438150" cy="440531"/>
              <a:chOff x="1157288" y="3113478"/>
              <a:chExt cx="584200" cy="587375"/>
            </a:xfrm>
          </p:grpSpPr>
          <p:sp>
            <p:nvSpPr>
              <p:cNvPr id="227" name="Freeform 72">
                <a:extLst>
                  <a:ext uri="{FF2B5EF4-FFF2-40B4-BE49-F238E27FC236}">
                    <a16:creationId xmlns:a16="http://schemas.microsoft.com/office/drawing/2014/main" id="{0154BE1C-86C4-43F8-8C9C-AA00F449A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7288" y="3113478"/>
                <a:ext cx="584200" cy="587375"/>
              </a:xfrm>
              <a:custGeom>
                <a:avLst/>
                <a:gdLst>
                  <a:gd name="T0" fmla="*/ 126 w 239"/>
                  <a:gd name="T1" fmla="*/ 4 h 240"/>
                  <a:gd name="T2" fmla="*/ 235 w 239"/>
                  <a:gd name="T3" fmla="*/ 127 h 240"/>
                  <a:gd name="T4" fmla="*/ 112 w 239"/>
                  <a:gd name="T5" fmla="*/ 236 h 240"/>
                  <a:gd name="T6" fmla="*/ 3 w 239"/>
                  <a:gd name="T7" fmla="*/ 113 h 240"/>
                  <a:gd name="T8" fmla="*/ 126 w 239"/>
                  <a:gd name="T9" fmla="*/ 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240">
                    <a:moveTo>
                      <a:pt x="126" y="4"/>
                    </a:moveTo>
                    <a:cubicBezTo>
                      <a:pt x="190" y="8"/>
                      <a:pt x="239" y="63"/>
                      <a:pt x="235" y="127"/>
                    </a:cubicBezTo>
                    <a:cubicBezTo>
                      <a:pt x="231" y="191"/>
                      <a:pt x="176" y="240"/>
                      <a:pt x="112" y="236"/>
                    </a:cubicBezTo>
                    <a:cubicBezTo>
                      <a:pt x="48" y="232"/>
                      <a:pt x="0" y="177"/>
                      <a:pt x="3" y="113"/>
                    </a:cubicBezTo>
                    <a:cubicBezTo>
                      <a:pt x="7" y="49"/>
                      <a:pt x="63" y="0"/>
                      <a:pt x="126" y="4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8" name="Freeform 73">
                <a:extLst>
                  <a:ext uri="{FF2B5EF4-FFF2-40B4-BE49-F238E27FC236}">
                    <a16:creationId xmlns:a16="http://schemas.microsoft.com/office/drawing/2014/main" id="{5E24F911-B467-45BD-B8B0-329812502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850" y="3169041"/>
                <a:ext cx="473075" cy="473075"/>
              </a:xfrm>
              <a:custGeom>
                <a:avLst/>
                <a:gdLst>
                  <a:gd name="T0" fmla="*/ 102 w 193"/>
                  <a:gd name="T1" fmla="*/ 4 h 193"/>
                  <a:gd name="T2" fmla="*/ 190 w 193"/>
                  <a:gd name="T3" fmla="*/ 103 h 193"/>
                  <a:gd name="T4" fmla="*/ 90 w 193"/>
                  <a:gd name="T5" fmla="*/ 190 h 193"/>
                  <a:gd name="T6" fmla="*/ 3 w 193"/>
                  <a:gd name="T7" fmla="*/ 91 h 193"/>
                  <a:gd name="T8" fmla="*/ 102 w 193"/>
                  <a:gd name="T9" fmla="*/ 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4"/>
                    </a:moveTo>
                    <a:cubicBezTo>
                      <a:pt x="153" y="7"/>
                      <a:pt x="193" y="51"/>
                      <a:pt x="190" y="103"/>
                    </a:cubicBezTo>
                    <a:cubicBezTo>
                      <a:pt x="186" y="154"/>
                      <a:pt x="142" y="193"/>
                      <a:pt x="90" y="190"/>
                    </a:cubicBezTo>
                    <a:cubicBezTo>
                      <a:pt x="39" y="187"/>
                      <a:pt x="0" y="143"/>
                      <a:pt x="3" y="91"/>
                    </a:cubicBezTo>
                    <a:cubicBezTo>
                      <a:pt x="6" y="40"/>
                      <a:pt x="51" y="0"/>
                      <a:pt x="102" y="4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9" name="Freeform 74">
                <a:extLst>
                  <a:ext uri="{FF2B5EF4-FFF2-40B4-BE49-F238E27FC236}">
                    <a16:creationId xmlns:a16="http://schemas.microsoft.com/office/drawing/2014/main" id="{99087545-002B-470F-A780-743A167C62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7613" y="3389703"/>
                <a:ext cx="25400" cy="117475"/>
              </a:xfrm>
              <a:custGeom>
                <a:avLst/>
                <a:gdLst>
                  <a:gd name="T0" fmla="*/ 10 w 10"/>
                  <a:gd name="T1" fmla="*/ 48 h 48"/>
                  <a:gd name="T2" fmla="*/ 10 w 10"/>
                  <a:gd name="T3" fmla="*/ 48 h 48"/>
                  <a:gd name="T4" fmla="*/ 10 w 10"/>
                  <a:gd name="T5" fmla="*/ 48 h 48"/>
                  <a:gd name="T6" fmla="*/ 10 w 10"/>
                  <a:gd name="T7" fmla="*/ 48 h 48"/>
                  <a:gd name="T8" fmla="*/ 10 w 10"/>
                  <a:gd name="T9" fmla="*/ 47 h 48"/>
                  <a:gd name="T10" fmla="*/ 10 w 10"/>
                  <a:gd name="T11" fmla="*/ 47 h 48"/>
                  <a:gd name="T12" fmla="*/ 10 w 10"/>
                  <a:gd name="T13" fmla="*/ 47 h 48"/>
                  <a:gd name="T14" fmla="*/ 10 w 10"/>
                  <a:gd name="T15" fmla="*/ 47 h 48"/>
                  <a:gd name="T16" fmla="*/ 10 w 10"/>
                  <a:gd name="T17" fmla="*/ 47 h 48"/>
                  <a:gd name="T18" fmla="*/ 10 w 10"/>
                  <a:gd name="T19" fmla="*/ 47 h 48"/>
                  <a:gd name="T20" fmla="*/ 9 w 10"/>
                  <a:gd name="T21" fmla="*/ 46 h 48"/>
                  <a:gd name="T22" fmla="*/ 9 w 10"/>
                  <a:gd name="T23" fmla="*/ 46 h 48"/>
                  <a:gd name="T24" fmla="*/ 9 w 10"/>
                  <a:gd name="T25" fmla="*/ 46 h 48"/>
                  <a:gd name="T26" fmla="*/ 1 w 10"/>
                  <a:gd name="T27" fmla="*/ 4 h 48"/>
                  <a:gd name="T28" fmla="*/ 1 w 10"/>
                  <a:gd name="T29" fmla="*/ 4 h 48"/>
                  <a:gd name="T30" fmla="*/ 1 w 10"/>
                  <a:gd name="T31" fmla="*/ 4 h 48"/>
                  <a:gd name="T32" fmla="*/ 1 w 10"/>
                  <a:gd name="T33" fmla="*/ 3 h 48"/>
                  <a:gd name="T34" fmla="*/ 1 w 10"/>
                  <a:gd name="T35" fmla="*/ 3 h 48"/>
                  <a:gd name="T36" fmla="*/ 1 w 10"/>
                  <a:gd name="T37" fmla="*/ 3 h 48"/>
                  <a:gd name="T38" fmla="*/ 1 w 10"/>
                  <a:gd name="T39" fmla="*/ 2 h 48"/>
                  <a:gd name="T40" fmla="*/ 1 w 10"/>
                  <a:gd name="T41" fmla="*/ 2 h 48"/>
                  <a:gd name="T42" fmla="*/ 1 w 10"/>
                  <a:gd name="T43" fmla="*/ 2 h 48"/>
                  <a:gd name="T44" fmla="*/ 1 w 10"/>
                  <a:gd name="T45" fmla="*/ 2 h 48"/>
                  <a:gd name="T46" fmla="*/ 1 w 10"/>
                  <a:gd name="T47" fmla="*/ 2 h 48"/>
                  <a:gd name="T48" fmla="*/ 1 w 10"/>
                  <a:gd name="T49" fmla="*/ 2 h 48"/>
                  <a:gd name="T50" fmla="*/ 1 w 10"/>
                  <a:gd name="T51" fmla="*/ 1 h 48"/>
                  <a:gd name="T52" fmla="*/ 1 w 10"/>
                  <a:gd name="T53" fmla="*/ 1 h 48"/>
                  <a:gd name="T54" fmla="*/ 1 w 10"/>
                  <a:gd name="T55" fmla="*/ 1 h 48"/>
                  <a:gd name="T56" fmla="*/ 1 w 10"/>
                  <a:gd name="T57" fmla="*/ 1 h 48"/>
                  <a:gd name="T58" fmla="*/ 1 w 10"/>
                  <a:gd name="T59" fmla="*/ 0 h 48"/>
                  <a:gd name="T60" fmla="*/ 1 w 10"/>
                  <a:gd name="T61" fmla="*/ 0 h 48"/>
                  <a:gd name="T62" fmla="*/ 1 w 10"/>
                  <a:gd name="T63" fmla="*/ 0 h 48"/>
                  <a:gd name="T64" fmla="*/ 1 w 10"/>
                  <a:gd name="T65" fmla="*/ 0 h 48"/>
                  <a:gd name="T66" fmla="*/ 1 w 10"/>
                  <a:gd name="T67" fmla="*/ 0 h 48"/>
                  <a:gd name="T68" fmla="*/ 1 w 10"/>
                  <a:gd name="T6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" h="48">
                    <a:moveTo>
                      <a:pt x="10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moveTo>
                      <a:pt x="10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moveTo>
                      <a:pt x="10" y="47"/>
                    </a:moveTo>
                    <a:cubicBezTo>
                      <a:pt x="10" y="47"/>
                      <a:pt x="10" y="48"/>
                      <a:pt x="10" y="48"/>
                    </a:cubicBezTo>
                    <a:cubicBezTo>
                      <a:pt x="10" y="48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9" y="46"/>
                    </a:move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6"/>
                      <a:pt x="10" y="46"/>
                      <a:pt x="9" y="46"/>
                    </a:cubicBezTo>
                    <a:moveTo>
                      <a:pt x="9" y="46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moveTo>
                      <a:pt x="9" y="46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moveTo>
                      <a:pt x="1" y="4"/>
                    </a:moveTo>
                    <a:cubicBezTo>
                      <a:pt x="0" y="19"/>
                      <a:pt x="3" y="33"/>
                      <a:pt x="9" y="46"/>
                    </a:cubicBezTo>
                    <a:cubicBezTo>
                      <a:pt x="3" y="33"/>
                      <a:pt x="0" y="19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0" name="Freeform 75">
                <a:extLst>
                  <a:ext uri="{FF2B5EF4-FFF2-40B4-BE49-F238E27FC236}">
                    <a16:creationId xmlns:a16="http://schemas.microsoft.com/office/drawing/2014/main" id="{87B062E7-C545-4242-AC58-D0117C81E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3" y="3180153"/>
                <a:ext cx="207963" cy="420688"/>
              </a:xfrm>
              <a:custGeom>
                <a:avLst/>
                <a:gdLst>
                  <a:gd name="T0" fmla="*/ 85 w 85"/>
                  <a:gd name="T1" fmla="*/ 0 h 172"/>
                  <a:gd name="T2" fmla="*/ 1 w 85"/>
                  <a:gd name="T3" fmla="*/ 86 h 172"/>
                  <a:gd name="T4" fmla="*/ 1 w 85"/>
                  <a:gd name="T5" fmla="*/ 86 h 172"/>
                  <a:gd name="T6" fmla="*/ 1 w 85"/>
                  <a:gd name="T7" fmla="*/ 86 h 172"/>
                  <a:gd name="T8" fmla="*/ 1 w 85"/>
                  <a:gd name="T9" fmla="*/ 86 h 172"/>
                  <a:gd name="T10" fmla="*/ 1 w 85"/>
                  <a:gd name="T11" fmla="*/ 86 h 172"/>
                  <a:gd name="T12" fmla="*/ 1 w 85"/>
                  <a:gd name="T13" fmla="*/ 86 h 172"/>
                  <a:gd name="T14" fmla="*/ 1 w 85"/>
                  <a:gd name="T15" fmla="*/ 86 h 172"/>
                  <a:gd name="T16" fmla="*/ 1 w 85"/>
                  <a:gd name="T17" fmla="*/ 86 h 172"/>
                  <a:gd name="T18" fmla="*/ 1 w 85"/>
                  <a:gd name="T19" fmla="*/ 87 h 172"/>
                  <a:gd name="T20" fmla="*/ 1 w 85"/>
                  <a:gd name="T21" fmla="*/ 87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7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8 h 172"/>
                  <a:gd name="T34" fmla="*/ 1 w 85"/>
                  <a:gd name="T35" fmla="*/ 88 h 172"/>
                  <a:gd name="T36" fmla="*/ 1 w 85"/>
                  <a:gd name="T37" fmla="*/ 88 h 172"/>
                  <a:gd name="T38" fmla="*/ 1 w 85"/>
                  <a:gd name="T39" fmla="*/ 88 h 172"/>
                  <a:gd name="T40" fmla="*/ 1 w 85"/>
                  <a:gd name="T41" fmla="*/ 88 h 172"/>
                  <a:gd name="T42" fmla="*/ 1 w 85"/>
                  <a:gd name="T43" fmla="*/ 89 h 172"/>
                  <a:gd name="T44" fmla="*/ 1 w 85"/>
                  <a:gd name="T45" fmla="*/ 89 h 172"/>
                  <a:gd name="T46" fmla="*/ 1 w 85"/>
                  <a:gd name="T47" fmla="*/ 89 h 172"/>
                  <a:gd name="T48" fmla="*/ 1 w 85"/>
                  <a:gd name="T49" fmla="*/ 89 h 172"/>
                  <a:gd name="T50" fmla="*/ 1 w 85"/>
                  <a:gd name="T51" fmla="*/ 90 h 172"/>
                  <a:gd name="T52" fmla="*/ 1 w 85"/>
                  <a:gd name="T53" fmla="*/ 90 h 172"/>
                  <a:gd name="T54" fmla="*/ 1 w 85"/>
                  <a:gd name="T55" fmla="*/ 90 h 172"/>
                  <a:gd name="T56" fmla="*/ 1 w 85"/>
                  <a:gd name="T57" fmla="*/ 90 h 172"/>
                  <a:gd name="T58" fmla="*/ 9 w 85"/>
                  <a:gd name="T59" fmla="*/ 132 h 172"/>
                  <a:gd name="T60" fmla="*/ 9 w 85"/>
                  <a:gd name="T61" fmla="*/ 132 h 172"/>
                  <a:gd name="T62" fmla="*/ 9 w 85"/>
                  <a:gd name="T63" fmla="*/ 132 h 172"/>
                  <a:gd name="T64" fmla="*/ 9 w 85"/>
                  <a:gd name="T65" fmla="*/ 132 h 172"/>
                  <a:gd name="T66" fmla="*/ 9 w 85"/>
                  <a:gd name="T67" fmla="*/ 132 h 172"/>
                  <a:gd name="T68" fmla="*/ 9 w 85"/>
                  <a:gd name="T69" fmla="*/ 132 h 172"/>
                  <a:gd name="T70" fmla="*/ 10 w 85"/>
                  <a:gd name="T71" fmla="*/ 133 h 172"/>
                  <a:gd name="T72" fmla="*/ 10 w 85"/>
                  <a:gd name="T73" fmla="*/ 133 h 172"/>
                  <a:gd name="T74" fmla="*/ 10 w 85"/>
                  <a:gd name="T75" fmla="*/ 133 h 172"/>
                  <a:gd name="T76" fmla="*/ 10 w 85"/>
                  <a:gd name="T77" fmla="*/ 133 h 172"/>
                  <a:gd name="T78" fmla="*/ 10 w 85"/>
                  <a:gd name="T79" fmla="*/ 133 h 172"/>
                  <a:gd name="T80" fmla="*/ 10 w 85"/>
                  <a:gd name="T81" fmla="*/ 133 h 172"/>
                  <a:gd name="T82" fmla="*/ 10 w 85"/>
                  <a:gd name="T83" fmla="*/ 133 h 172"/>
                  <a:gd name="T84" fmla="*/ 10 w 85"/>
                  <a:gd name="T85" fmla="*/ 133 h 172"/>
                  <a:gd name="T86" fmla="*/ 10 w 85"/>
                  <a:gd name="T87" fmla="*/ 134 h 172"/>
                  <a:gd name="T88" fmla="*/ 10 w 85"/>
                  <a:gd name="T89" fmla="*/ 134 h 172"/>
                  <a:gd name="T90" fmla="*/ 10 w 85"/>
                  <a:gd name="T91" fmla="*/ 134 h 172"/>
                  <a:gd name="T92" fmla="*/ 10 w 85"/>
                  <a:gd name="T93" fmla="*/ 134 h 172"/>
                  <a:gd name="T94" fmla="*/ 10 w 85"/>
                  <a:gd name="T95" fmla="*/ 134 h 172"/>
                  <a:gd name="T96" fmla="*/ 45 w 85"/>
                  <a:gd name="T97" fmla="*/ 172 h 172"/>
                  <a:gd name="T98" fmla="*/ 42 w 85"/>
                  <a:gd name="T99" fmla="*/ 170 h 172"/>
                  <a:gd name="T100" fmla="*/ 27 w 85"/>
                  <a:gd name="T101" fmla="*/ 147 h 172"/>
                  <a:gd name="T102" fmla="*/ 16 w 85"/>
                  <a:gd name="T103" fmla="*/ 93 h 172"/>
                  <a:gd name="T104" fmla="*/ 16 w 85"/>
                  <a:gd name="T105" fmla="*/ 92 h 172"/>
                  <a:gd name="T106" fmla="*/ 22 w 85"/>
                  <a:gd name="T107" fmla="*/ 65 h 172"/>
                  <a:gd name="T108" fmla="*/ 52 w 85"/>
                  <a:gd name="T109" fmla="*/ 20 h 172"/>
                  <a:gd name="T110" fmla="*/ 85 w 85"/>
                  <a:gd name="T111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5" h="172">
                    <a:moveTo>
                      <a:pt x="85" y="0"/>
                    </a:moveTo>
                    <a:cubicBezTo>
                      <a:pt x="41" y="4"/>
                      <a:pt x="5" y="40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0" y="105"/>
                      <a:pt x="3" y="119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10" y="132"/>
                      <a:pt x="10" y="132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8" y="150"/>
                      <a:pt x="30" y="163"/>
                      <a:pt x="45" y="172"/>
                    </a:cubicBezTo>
                    <a:cubicBezTo>
                      <a:pt x="44" y="171"/>
                      <a:pt x="43" y="171"/>
                      <a:pt x="42" y="170"/>
                    </a:cubicBezTo>
                    <a:cubicBezTo>
                      <a:pt x="37" y="162"/>
                      <a:pt x="32" y="155"/>
                      <a:pt x="27" y="147"/>
                    </a:cubicBezTo>
                    <a:cubicBezTo>
                      <a:pt x="19" y="130"/>
                      <a:pt x="15" y="112"/>
                      <a:pt x="16" y="93"/>
                    </a:cubicBezTo>
                    <a:cubicBezTo>
                      <a:pt x="16" y="93"/>
                      <a:pt x="16" y="93"/>
                      <a:pt x="16" y="92"/>
                    </a:cubicBezTo>
                    <a:cubicBezTo>
                      <a:pt x="18" y="83"/>
                      <a:pt x="20" y="74"/>
                      <a:pt x="22" y="65"/>
                    </a:cubicBezTo>
                    <a:cubicBezTo>
                      <a:pt x="28" y="47"/>
                      <a:pt x="38" y="32"/>
                      <a:pt x="52" y="20"/>
                    </a:cubicBezTo>
                    <a:cubicBezTo>
                      <a:pt x="62" y="11"/>
                      <a:pt x="73" y="4"/>
                      <a:pt x="8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1" name="Rectangle 96">
                <a:extLst>
                  <a:ext uri="{FF2B5EF4-FFF2-40B4-BE49-F238E27FC236}">
                    <a16:creationId xmlns:a16="http://schemas.microsoft.com/office/drawing/2014/main" id="{F402A7AE-D0BC-45F9-8620-B188A1C4A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275" y="3330966"/>
                <a:ext cx="27622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2" name="Rectangle 97">
                <a:extLst>
                  <a:ext uri="{FF2B5EF4-FFF2-40B4-BE49-F238E27FC236}">
                    <a16:creationId xmlns:a16="http://schemas.microsoft.com/office/drawing/2014/main" id="{4401ECA2-5EE7-48F2-8996-7102F7B14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9994" y="3243653"/>
                <a:ext cx="438080" cy="355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750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100</a:t>
                </a:r>
                <a:endParaRPr lang="en-US" altLang="en-US" sz="675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A2D7AC67-5B82-4184-93BF-69E227CE878B}"/>
                </a:ext>
              </a:extLst>
            </p:cNvPr>
            <p:cNvGrpSpPr/>
            <p:nvPr/>
          </p:nvGrpSpPr>
          <p:grpSpPr>
            <a:xfrm>
              <a:off x="5957885" y="4501956"/>
              <a:ext cx="425054" cy="426244"/>
              <a:chOff x="958850" y="3851666"/>
              <a:chExt cx="566738" cy="568325"/>
            </a:xfrm>
          </p:grpSpPr>
          <p:sp>
            <p:nvSpPr>
              <p:cNvPr id="221" name="Oval 76">
                <a:extLst>
                  <a:ext uri="{FF2B5EF4-FFF2-40B4-BE49-F238E27FC236}">
                    <a16:creationId xmlns:a16="http://schemas.microsoft.com/office/drawing/2014/main" id="{8758DC11-2937-4E30-B932-ED926BD1C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850" y="3851666"/>
                <a:ext cx="566738" cy="568325"/>
              </a:xfrm>
              <a:prstGeom prst="ellipse">
                <a:avLst/>
              </a:pr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2" name="Oval 77">
                <a:extLst>
                  <a:ext uri="{FF2B5EF4-FFF2-40B4-BE49-F238E27FC236}">
                    <a16:creationId xmlns:a16="http://schemas.microsoft.com/office/drawing/2014/main" id="{D35EAAEB-6E26-4762-9BB5-EEC717B4A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2825" y="3905641"/>
                <a:ext cx="457200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3" name="Freeform 78">
                <a:extLst>
                  <a:ext uri="{FF2B5EF4-FFF2-40B4-BE49-F238E27FC236}">
                    <a16:creationId xmlns:a16="http://schemas.microsoft.com/office/drawing/2014/main" id="{3C67C822-2735-4180-A78F-B6620313DE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2825" y="4132653"/>
                <a:ext cx="44450" cy="134938"/>
              </a:xfrm>
              <a:custGeom>
                <a:avLst/>
                <a:gdLst>
                  <a:gd name="T0" fmla="*/ 18 w 18"/>
                  <a:gd name="T1" fmla="*/ 55 h 55"/>
                  <a:gd name="T2" fmla="*/ 18 w 18"/>
                  <a:gd name="T3" fmla="*/ 55 h 55"/>
                  <a:gd name="T4" fmla="*/ 18 w 18"/>
                  <a:gd name="T5" fmla="*/ 55 h 55"/>
                  <a:gd name="T6" fmla="*/ 18 w 18"/>
                  <a:gd name="T7" fmla="*/ 55 h 55"/>
                  <a:gd name="T8" fmla="*/ 18 w 18"/>
                  <a:gd name="T9" fmla="*/ 55 h 55"/>
                  <a:gd name="T10" fmla="*/ 18 w 18"/>
                  <a:gd name="T11" fmla="*/ 55 h 55"/>
                  <a:gd name="T12" fmla="*/ 17 w 18"/>
                  <a:gd name="T13" fmla="*/ 55 h 55"/>
                  <a:gd name="T14" fmla="*/ 18 w 18"/>
                  <a:gd name="T15" fmla="*/ 55 h 55"/>
                  <a:gd name="T16" fmla="*/ 17 w 18"/>
                  <a:gd name="T17" fmla="*/ 55 h 55"/>
                  <a:gd name="T18" fmla="*/ 0 w 18"/>
                  <a:gd name="T19" fmla="*/ 1 h 55"/>
                  <a:gd name="T20" fmla="*/ 17 w 18"/>
                  <a:gd name="T21" fmla="*/ 55 h 55"/>
                  <a:gd name="T22" fmla="*/ 0 w 18"/>
                  <a:gd name="T23" fmla="*/ 1 h 55"/>
                  <a:gd name="T24" fmla="*/ 0 w 18"/>
                  <a:gd name="T25" fmla="*/ 1 h 55"/>
                  <a:gd name="T26" fmla="*/ 0 w 18"/>
                  <a:gd name="T27" fmla="*/ 1 h 55"/>
                  <a:gd name="T28" fmla="*/ 0 w 18"/>
                  <a:gd name="T29" fmla="*/ 1 h 55"/>
                  <a:gd name="T30" fmla="*/ 0 w 18"/>
                  <a:gd name="T31" fmla="*/ 1 h 55"/>
                  <a:gd name="T32" fmla="*/ 0 w 18"/>
                  <a:gd name="T33" fmla="*/ 1 h 55"/>
                  <a:gd name="T34" fmla="*/ 0 w 18"/>
                  <a:gd name="T35" fmla="*/ 1 h 55"/>
                  <a:gd name="T36" fmla="*/ 0 w 18"/>
                  <a:gd name="T37" fmla="*/ 0 h 55"/>
                  <a:gd name="T38" fmla="*/ 0 w 18"/>
                  <a:gd name="T39" fmla="*/ 1 h 55"/>
                  <a:gd name="T40" fmla="*/ 0 w 18"/>
                  <a:gd name="T41" fmla="*/ 1 h 55"/>
                  <a:gd name="T42" fmla="*/ 0 w 18"/>
                  <a:gd name="T43" fmla="*/ 0 h 55"/>
                  <a:gd name="T44" fmla="*/ 0 w 18"/>
                  <a:gd name="T45" fmla="*/ 0 h 55"/>
                  <a:gd name="T46" fmla="*/ 0 w 18"/>
                  <a:gd name="T47" fmla="*/ 0 h 55"/>
                  <a:gd name="T48" fmla="*/ 0 w 18"/>
                  <a:gd name="T4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" h="55">
                    <a:moveTo>
                      <a:pt x="18" y="55"/>
                    </a:move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moveTo>
                      <a:pt x="18" y="55"/>
                    </a:move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moveTo>
                      <a:pt x="17" y="55"/>
                    </a:moveTo>
                    <a:cubicBezTo>
                      <a:pt x="17" y="55"/>
                      <a:pt x="18" y="55"/>
                      <a:pt x="18" y="55"/>
                    </a:cubicBezTo>
                    <a:cubicBezTo>
                      <a:pt x="18" y="55"/>
                      <a:pt x="17" y="55"/>
                      <a:pt x="17" y="55"/>
                    </a:cubicBezTo>
                    <a:moveTo>
                      <a:pt x="0" y="1"/>
                    </a:moveTo>
                    <a:cubicBezTo>
                      <a:pt x="0" y="21"/>
                      <a:pt x="7" y="40"/>
                      <a:pt x="17" y="55"/>
                    </a:cubicBezTo>
                    <a:cubicBezTo>
                      <a:pt x="7" y="40"/>
                      <a:pt x="0" y="2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4" name="Freeform 79">
                <a:extLst>
                  <a:ext uri="{FF2B5EF4-FFF2-40B4-BE49-F238E27FC236}">
                    <a16:creationId xmlns:a16="http://schemas.microsoft.com/office/drawing/2014/main" id="{6E3E8BEC-F2BF-4244-ADAF-32CD266FD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825" y="3908816"/>
                <a:ext cx="193675" cy="427038"/>
              </a:xfrm>
              <a:custGeom>
                <a:avLst/>
                <a:gdLst>
                  <a:gd name="T0" fmla="*/ 79 w 79"/>
                  <a:gd name="T1" fmla="*/ 0 h 175"/>
                  <a:gd name="T2" fmla="*/ 0 w 79"/>
                  <a:gd name="T3" fmla="*/ 92 h 175"/>
                  <a:gd name="T4" fmla="*/ 0 w 79"/>
                  <a:gd name="T5" fmla="*/ 92 h 175"/>
                  <a:gd name="T6" fmla="*/ 0 w 79"/>
                  <a:gd name="T7" fmla="*/ 92 h 175"/>
                  <a:gd name="T8" fmla="*/ 0 w 79"/>
                  <a:gd name="T9" fmla="*/ 93 h 175"/>
                  <a:gd name="T10" fmla="*/ 0 w 79"/>
                  <a:gd name="T11" fmla="*/ 93 h 175"/>
                  <a:gd name="T12" fmla="*/ 0 w 79"/>
                  <a:gd name="T13" fmla="*/ 93 h 175"/>
                  <a:gd name="T14" fmla="*/ 0 w 79"/>
                  <a:gd name="T15" fmla="*/ 93 h 175"/>
                  <a:gd name="T16" fmla="*/ 0 w 79"/>
                  <a:gd name="T17" fmla="*/ 93 h 175"/>
                  <a:gd name="T18" fmla="*/ 0 w 79"/>
                  <a:gd name="T19" fmla="*/ 93 h 175"/>
                  <a:gd name="T20" fmla="*/ 17 w 79"/>
                  <a:gd name="T21" fmla="*/ 147 h 175"/>
                  <a:gd name="T22" fmla="*/ 17 w 79"/>
                  <a:gd name="T23" fmla="*/ 147 h 175"/>
                  <a:gd name="T24" fmla="*/ 18 w 79"/>
                  <a:gd name="T25" fmla="*/ 147 h 175"/>
                  <a:gd name="T26" fmla="*/ 18 w 79"/>
                  <a:gd name="T27" fmla="*/ 147 h 175"/>
                  <a:gd name="T28" fmla="*/ 18 w 79"/>
                  <a:gd name="T29" fmla="*/ 147 h 175"/>
                  <a:gd name="T30" fmla="*/ 18 w 79"/>
                  <a:gd name="T31" fmla="*/ 147 h 175"/>
                  <a:gd name="T32" fmla="*/ 18 w 79"/>
                  <a:gd name="T33" fmla="*/ 147 h 175"/>
                  <a:gd name="T34" fmla="*/ 49 w 79"/>
                  <a:gd name="T35" fmla="*/ 175 h 175"/>
                  <a:gd name="T36" fmla="*/ 47 w 79"/>
                  <a:gd name="T37" fmla="*/ 172 h 175"/>
                  <a:gd name="T38" fmla="*/ 30 w 79"/>
                  <a:gd name="T39" fmla="*/ 151 h 175"/>
                  <a:gd name="T40" fmla="*/ 16 w 79"/>
                  <a:gd name="T41" fmla="*/ 98 h 175"/>
                  <a:gd name="T42" fmla="*/ 16 w 79"/>
                  <a:gd name="T43" fmla="*/ 97 h 175"/>
                  <a:gd name="T44" fmla="*/ 20 w 79"/>
                  <a:gd name="T45" fmla="*/ 69 h 175"/>
                  <a:gd name="T46" fmla="*/ 47 w 79"/>
                  <a:gd name="T47" fmla="*/ 22 h 175"/>
                  <a:gd name="T48" fmla="*/ 79 w 79"/>
                  <a:gd name="T4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175">
                    <a:moveTo>
                      <a:pt x="79" y="0"/>
                    </a:moveTo>
                    <a:cubicBezTo>
                      <a:pt x="34" y="7"/>
                      <a:pt x="0" y="46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13"/>
                      <a:pt x="7" y="132"/>
                      <a:pt x="17" y="147"/>
                    </a:cubicBezTo>
                    <a:cubicBezTo>
                      <a:pt x="17" y="147"/>
                      <a:pt x="17" y="147"/>
                      <a:pt x="17" y="147"/>
                    </a:cubicBezTo>
                    <a:cubicBezTo>
                      <a:pt x="17" y="147"/>
                      <a:pt x="18" y="147"/>
                      <a:pt x="18" y="147"/>
                    </a:cubicBezTo>
                    <a:cubicBezTo>
                      <a:pt x="18" y="147"/>
                      <a:pt x="18" y="147"/>
                      <a:pt x="18" y="147"/>
                    </a:cubicBezTo>
                    <a:cubicBezTo>
                      <a:pt x="18" y="147"/>
                      <a:pt x="18" y="147"/>
                      <a:pt x="18" y="147"/>
                    </a:cubicBezTo>
                    <a:cubicBezTo>
                      <a:pt x="18" y="147"/>
                      <a:pt x="18" y="147"/>
                      <a:pt x="18" y="147"/>
                    </a:cubicBezTo>
                    <a:cubicBezTo>
                      <a:pt x="18" y="147"/>
                      <a:pt x="18" y="147"/>
                      <a:pt x="18" y="147"/>
                    </a:cubicBezTo>
                    <a:cubicBezTo>
                      <a:pt x="26" y="159"/>
                      <a:pt x="37" y="168"/>
                      <a:pt x="49" y="175"/>
                    </a:cubicBezTo>
                    <a:cubicBezTo>
                      <a:pt x="48" y="174"/>
                      <a:pt x="47" y="173"/>
                      <a:pt x="47" y="172"/>
                    </a:cubicBezTo>
                    <a:cubicBezTo>
                      <a:pt x="41" y="165"/>
                      <a:pt x="36" y="158"/>
                      <a:pt x="30" y="151"/>
                    </a:cubicBezTo>
                    <a:cubicBezTo>
                      <a:pt x="21" y="135"/>
                      <a:pt x="16" y="117"/>
                      <a:pt x="16" y="98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17" y="87"/>
                      <a:pt x="18" y="78"/>
                      <a:pt x="20" y="69"/>
                    </a:cubicBezTo>
                    <a:cubicBezTo>
                      <a:pt x="25" y="51"/>
                      <a:pt x="34" y="35"/>
                      <a:pt x="47" y="22"/>
                    </a:cubicBezTo>
                    <a:cubicBezTo>
                      <a:pt x="56" y="13"/>
                      <a:pt x="67" y="6"/>
                      <a:pt x="79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5" name="Rectangle 98">
                <a:extLst>
                  <a:ext uri="{FF2B5EF4-FFF2-40B4-BE49-F238E27FC236}">
                    <a16:creationId xmlns:a16="http://schemas.microsoft.com/office/drawing/2014/main" id="{152840D5-15E9-4136-A2A5-762145970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1575" y="4067566"/>
                <a:ext cx="139700" cy="190500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6" name="Rectangle 99">
                <a:extLst>
                  <a:ext uri="{FF2B5EF4-FFF2-40B4-BE49-F238E27FC236}">
                    <a16:creationId xmlns:a16="http://schemas.microsoft.com/office/drawing/2014/main" id="{6CF654DD-F310-45CA-8013-2A14D3D6C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2677" y="3946280"/>
                <a:ext cx="310893" cy="3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788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90</a:t>
                </a:r>
                <a:endParaRPr lang="en-US" altLang="en-US" sz="75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1743007F-9E69-4411-BFBD-49273AFE93CE}"/>
                </a:ext>
              </a:extLst>
            </p:cNvPr>
            <p:cNvGrpSpPr/>
            <p:nvPr/>
          </p:nvGrpSpPr>
          <p:grpSpPr>
            <a:xfrm>
              <a:off x="6110286" y="5048452"/>
              <a:ext cx="427435" cy="426244"/>
              <a:chOff x="1162050" y="4580328"/>
              <a:chExt cx="569913" cy="568325"/>
            </a:xfrm>
          </p:grpSpPr>
          <p:sp>
            <p:nvSpPr>
              <p:cNvPr id="215" name="Freeform 80">
                <a:extLst>
                  <a:ext uri="{FF2B5EF4-FFF2-40B4-BE49-F238E27FC236}">
                    <a16:creationId xmlns:a16="http://schemas.microsoft.com/office/drawing/2014/main" id="{878A0F93-8B2D-4A7E-8AC1-BCA5F39FC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050" y="4580328"/>
                <a:ext cx="569913" cy="568325"/>
              </a:xfrm>
              <a:custGeom>
                <a:avLst/>
                <a:gdLst>
                  <a:gd name="T0" fmla="*/ 116 w 233"/>
                  <a:gd name="T1" fmla="*/ 0 h 232"/>
                  <a:gd name="T2" fmla="*/ 232 w 233"/>
                  <a:gd name="T3" fmla="*/ 116 h 232"/>
                  <a:gd name="T4" fmla="*/ 117 w 233"/>
                  <a:gd name="T5" fmla="*/ 232 h 232"/>
                  <a:gd name="T6" fmla="*/ 0 w 233"/>
                  <a:gd name="T7" fmla="*/ 116 h 232"/>
                  <a:gd name="T8" fmla="*/ 116 w 233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32">
                    <a:moveTo>
                      <a:pt x="116" y="0"/>
                    </a:moveTo>
                    <a:cubicBezTo>
                      <a:pt x="180" y="0"/>
                      <a:pt x="232" y="52"/>
                      <a:pt x="232" y="116"/>
                    </a:cubicBezTo>
                    <a:cubicBezTo>
                      <a:pt x="233" y="180"/>
                      <a:pt x="180" y="232"/>
                      <a:pt x="117" y="232"/>
                    </a:cubicBezTo>
                    <a:cubicBezTo>
                      <a:pt x="53" y="232"/>
                      <a:pt x="1" y="180"/>
                      <a:pt x="0" y="116"/>
                    </a:cubicBezTo>
                    <a:cubicBezTo>
                      <a:pt x="0" y="52"/>
                      <a:pt x="52" y="0"/>
                      <a:pt x="116" y="0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6" name="Freeform 81">
                <a:extLst>
                  <a:ext uri="{FF2B5EF4-FFF2-40B4-BE49-F238E27FC236}">
                    <a16:creationId xmlns:a16="http://schemas.microsoft.com/office/drawing/2014/main" id="{CFE9497B-96AD-4897-84E3-F9A17A43F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3" y="4637478"/>
                <a:ext cx="457200" cy="457200"/>
              </a:xfrm>
              <a:custGeom>
                <a:avLst/>
                <a:gdLst>
                  <a:gd name="T0" fmla="*/ 93 w 187"/>
                  <a:gd name="T1" fmla="*/ 0 h 187"/>
                  <a:gd name="T2" fmla="*/ 187 w 187"/>
                  <a:gd name="T3" fmla="*/ 93 h 187"/>
                  <a:gd name="T4" fmla="*/ 94 w 187"/>
                  <a:gd name="T5" fmla="*/ 187 h 187"/>
                  <a:gd name="T6" fmla="*/ 0 w 187"/>
                  <a:gd name="T7" fmla="*/ 93 h 187"/>
                  <a:gd name="T8" fmla="*/ 93 w 187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87">
                    <a:moveTo>
                      <a:pt x="93" y="0"/>
                    </a:moveTo>
                    <a:cubicBezTo>
                      <a:pt x="145" y="0"/>
                      <a:pt x="187" y="41"/>
                      <a:pt x="187" y="93"/>
                    </a:cubicBezTo>
                    <a:cubicBezTo>
                      <a:pt x="187" y="144"/>
                      <a:pt x="145" y="187"/>
                      <a:pt x="94" y="187"/>
                    </a:cubicBezTo>
                    <a:cubicBezTo>
                      <a:pt x="42" y="187"/>
                      <a:pt x="0" y="145"/>
                      <a:pt x="0" y="93"/>
                    </a:cubicBezTo>
                    <a:cubicBezTo>
                      <a:pt x="0" y="42"/>
                      <a:pt x="42" y="0"/>
                      <a:pt x="93" y="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7" name="Freeform 82">
                <a:extLst>
                  <a:ext uri="{FF2B5EF4-FFF2-40B4-BE49-F238E27FC236}">
                    <a16:creationId xmlns:a16="http://schemas.microsoft.com/office/drawing/2014/main" id="{9E52FCC1-A680-4D44-8CBE-FCA884FECF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7613" y="4827978"/>
                <a:ext cx="17463" cy="123825"/>
              </a:xfrm>
              <a:custGeom>
                <a:avLst/>
                <a:gdLst>
                  <a:gd name="T0" fmla="*/ 7 w 7"/>
                  <a:gd name="T1" fmla="*/ 51 h 51"/>
                  <a:gd name="T2" fmla="*/ 7 w 7"/>
                  <a:gd name="T3" fmla="*/ 50 h 51"/>
                  <a:gd name="T4" fmla="*/ 7 w 7"/>
                  <a:gd name="T5" fmla="*/ 50 h 51"/>
                  <a:gd name="T6" fmla="*/ 7 w 7"/>
                  <a:gd name="T7" fmla="*/ 50 h 51"/>
                  <a:gd name="T8" fmla="*/ 7 w 7"/>
                  <a:gd name="T9" fmla="*/ 49 h 51"/>
                  <a:gd name="T10" fmla="*/ 0 w 7"/>
                  <a:gd name="T11" fmla="*/ 16 h 51"/>
                  <a:gd name="T12" fmla="*/ 0 w 7"/>
                  <a:gd name="T13" fmla="*/ 16 h 51"/>
                  <a:gd name="T14" fmla="*/ 0 w 7"/>
                  <a:gd name="T15" fmla="*/ 16 h 51"/>
                  <a:gd name="T16" fmla="*/ 0 w 7"/>
                  <a:gd name="T17" fmla="*/ 16 h 51"/>
                  <a:gd name="T18" fmla="*/ 0 w 7"/>
                  <a:gd name="T19" fmla="*/ 15 h 51"/>
                  <a:gd name="T20" fmla="*/ 0 w 7"/>
                  <a:gd name="T21" fmla="*/ 15 h 51"/>
                  <a:gd name="T22" fmla="*/ 0 w 7"/>
                  <a:gd name="T23" fmla="*/ 15 h 51"/>
                  <a:gd name="T24" fmla="*/ 0 w 7"/>
                  <a:gd name="T25" fmla="*/ 14 h 51"/>
                  <a:gd name="T26" fmla="*/ 0 w 7"/>
                  <a:gd name="T27" fmla="*/ 14 h 51"/>
                  <a:gd name="T28" fmla="*/ 0 w 7"/>
                  <a:gd name="T29" fmla="*/ 14 h 51"/>
                  <a:gd name="T30" fmla="*/ 0 w 7"/>
                  <a:gd name="T31" fmla="*/ 14 h 51"/>
                  <a:gd name="T32" fmla="*/ 0 w 7"/>
                  <a:gd name="T33" fmla="*/ 13 h 51"/>
                  <a:gd name="T34" fmla="*/ 0 w 7"/>
                  <a:gd name="T35" fmla="*/ 13 h 51"/>
                  <a:gd name="T36" fmla="*/ 0 w 7"/>
                  <a:gd name="T37" fmla="*/ 13 h 51"/>
                  <a:gd name="T38" fmla="*/ 0 w 7"/>
                  <a:gd name="T39" fmla="*/ 12 h 51"/>
                  <a:gd name="T40" fmla="*/ 0 w 7"/>
                  <a:gd name="T41" fmla="*/ 12 h 51"/>
                  <a:gd name="T42" fmla="*/ 0 w 7"/>
                  <a:gd name="T43" fmla="*/ 12 h 51"/>
                  <a:gd name="T44" fmla="*/ 0 w 7"/>
                  <a:gd name="T45" fmla="*/ 12 h 51"/>
                  <a:gd name="T46" fmla="*/ 0 w 7"/>
                  <a:gd name="T47" fmla="*/ 11 h 51"/>
                  <a:gd name="T48" fmla="*/ 0 w 7"/>
                  <a:gd name="T49" fmla="*/ 11 h 51"/>
                  <a:gd name="T50" fmla="*/ 0 w 7"/>
                  <a:gd name="T51" fmla="*/ 11 h 51"/>
                  <a:gd name="T52" fmla="*/ 0 w 7"/>
                  <a:gd name="T53" fmla="*/ 10 h 51"/>
                  <a:gd name="T54" fmla="*/ 0 w 7"/>
                  <a:gd name="T55" fmla="*/ 10 h 51"/>
                  <a:gd name="T56" fmla="*/ 0 w 7"/>
                  <a:gd name="T57" fmla="*/ 10 h 51"/>
                  <a:gd name="T58" fmla="*/ 0 w 7"/>
                  <a:gd name="T59" fmla="*/ 9 h 51"/>
                  <a:gd name="T60" fmla="*/ 0 w 7"/>
                  <a:gd name="T61" fmla="*/ 9 h 51"/>
                  <a:gd name="T62" fmla="*/ 0 w 7"/>
                  <a:gd name="T63" fmla="*/ 9 h 51"/>
                  <a:gd name="T64" fmla="*/ 0 w 7"/>
                  <a:gd name="T65" fmla="*/ 9 h 51"/>
                  <a:gd name="T66" fmla="*/ 0 w 7"/>
                  <a:gd name="T67" fmla="*/ 8 h 51"/>
                  <a:gd name="T68" fmla="*/ 0 w 7"/>
                  <a:gd name="T69" fmla="*/ 8 h 51"/>
                  <a:gd name="T70" fmla="*/ 0 w 7"/>
                  <a:gd name="T71" fmla="*/ 8 h 51"/>
                  <a:gd name="T72" fmla="*/ 0 w 7"/>
                  <a:gd name="T73" fmla="*/ 7 h 51"/>
                  <a:gd name="T74" fmla="*/ 0 w 7"/>
                  <a:gd name="T75" fmla="*/ 7 h 51"/>
                  <a:gd name="T76" fmla="*/ 0 w 7"/>
                  <a:gd name="T77" fmla="*/ 7 h 51"/>
                  <a:gd name="T78" fmla="*/ 0 w 7"/>
                  <a:gd name="T79" fmla="*/ 6 h 51"/>
                  <a:gd name="T80" fmla="*/ 0 w 7"/>
                  <a:gd name="T81" fmla="*/ 6 h 51"/>
                  <a:gd name="T82" fmla="*/ 0 w 7"/>
                  <a:gd name="T83" fmla="*/ 6 h 51"/>
                  <a:gd name="T84" fmla="*/ 0 w 7"/>
                  <a:gd name="T85" fmla="*/ 6 h 51"/>
                  <a:gd name="T86" fmla="*/ 0 w 7"/>
                  <a:gd name="T87" fmla="*/ 5 h 51"/>
                  <a:gd name="T88" fmla="*/ 1 w 7"/>
                  <a:gd name="T89" fmla="*/ 5 h 51"/>
                  <a:gd name="T90" fmla="*/ 1 w 7"/>
                  <a:gd name="T91" fmla="*/ 5 h 51"/>
                  <a:gd name="T92" fmla="*/ 1 w 7"/>
                  <a:gd name="T93" fmla="*/ 4 h 51"/>
                  <a:gd name="T94" fmla="*/ 1 w 7"/>
                  <a:gd name="T95" fmla="*/ 4 h 51"/>
                  <a:gd name="T96" fmla="*/ 1 w 7"/>
                  <a:gd name="T97" fmla="*/ 3 h 51"/>
                  <a:gd name="T98" fmla="*/ 1 w 7"/>
                  <a:gd name="T99" fmla="*/ 3 h 51"/>
                  <a:gd name="T100" fmla="*/ 1 w 7"/>
                  <a:gd name="T101" fmla="*/ 3 h 51"/>
                  <a:gd name="T102" fmla="*/ 1 w 7"/>
                  <a:gd name="T103" fmla="*/ 3 h 51"/>
                  <a:gd name="T104" fmla="*/ 1 w 7"/>
                  <a:gd name="T105" fmla="*/ 2 h 51"/>
                  <a:gd name="T106" fmla="*/ 1 w 7"/>
                  <a:gd name="T107" fmla="*/ 1 h 51"/>
                  <a:gd name="T108" fmla="*/ 1 w 7"/>
                  <a:gd name="T109" fmla="*/ 1 h 51"/>
                  <a:gd name="T110" fmla="*/ 1 w 7"/>
                  <a:gd name="T111" fmla="*/ 1 h 51"/>
                  <a:gd name="T112" fmla="*/ 1 w 7"/>
                  <a:gd name="T113" fmla="*/ 0 h 51"/>
                  <a:gd name="T114" fmla="*/ 1 w 7"/>
                  <a:gd name="T115" fmla="*/ 0 h 51"/>
                  <a:gd name="T116" fmla="*/ 1 w 7"/>
                  <a:gd name="T1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" h="51">
                    <a:moveTo>
                      <a:pt x="7" y="51"/>
                    </a:moveTo>
                    <a:cubicBezTo>
                      <a:pt x="7" y="51"/>
                      <a:pt x="7" y="51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49"/>
                    </a:moveTo>
                    <a:cubicBezTo>
                      <a:pt x="7" y="49"/>
                      <a:pt x="7" y="50"/>
                      <a:pt x="7" y="50"/>
                    </a:cubicBezTo>
                    <a:cubicBezTo>
                      <a:pt x="7" y="50"/>
                      <a:pt x="7" y="49"/>
                      <a:pt x="7" y="49"/>
                    </a:cubicBezTo>
                    <a:moveTo>
                      <a:pt x="0" y="16"/>
                    </a:moveTo>
                    <a:cubicBezTo>
                      <a:pt x="0" y="28"/>
                      <a:pt x="2" y="39"/>
                      <a:pt x="6" y="49"/>
                    </a:cubicBezTo>
                    <a:cubicBezTo>
                      <a:pt x="2" y="39"/>
                      <a:pt x="0" y="28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3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8" name="Freeform 83">
                <a:extLst>
                  <a:ext uri="{FF2B5EF4-FFF2-40B4-BE49-F238E27FC236}">
                    <a16:creationId xmlns:a16="http://schemas.microsoft.com/office/drawing/2014/main" id="{2D1010C3-0061-441D-BD9B-C173D11E5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3" y="4639066"/>
                <a:ext cx="190500" cy="425450"/>
              </a:xfrm>
              <a:custGeom>
                <a:avLst/>
                <a:gdLst>
                  <a:gd name="T0" fmla="*/ 1 w 78"/>
                  <a:gd name="T1" fmla="*/ 77 h 174"/>
                  <a:gd name="T2" fmla="*/ 1 w 78"/>
                  <a:gd name="T3" fmla="*/ 77 h 174"/>
                  <a:gd name="T4" fmla="*/ 1 w 78"/>
                  <a:gd name="T5" fmla="*/ 77 h 174"/>
                  <a:gd name="T6" fmla="*/ 1 w 78"/>
                  <a:gd name="T7" fmla="*/ 78 h 174"/>
                  <a:gd name="T8" fmla="*/ 1 w 78"/>
                  <a:gd name="T9" fmla="*/ 78 h 174"/>
                  <a:gd name="T10" fmla="*/ 1 w 78"/>
                  <a:gd name="T11" fmla="*/ 78 h 174"/>
                  <a:gd name="T12" fmla="*/ 1 w 78"/>
                  <a:gd name="T13" fmla="*/ 79 h 174"/>
                  <a:gd name="T14" fmla="*/ 1 w 78"/>
                  <a:gd name="T15" fmla="*/ 80 h 174"/>
                  <a:gd name="T16" fmla="*/ 1 w 78"/>
                  <a:gd name="T17" fmla="*/ 80 h 174"/>
                  <a:gd name="T18" fmla="*/ 1 w 78"/>
                  <a:gd name="T19" fmla="*/ 80 h 174"/>
                  <a:gd name="T20" fmla="*/ 1 w 78"/>
                  <a:gd name="T21" fmla="*/ 80 h 174"/>
                  <a:gd name="T22" fmla="*/ 1 w 78"/>
                  <a:gd name="T23" fmla="*/ 81 h 174"/>
                  <a:gd name="T24" fmla="*/ 1 w 78"/>
                  <a:gd name="T25" fmla="*/ 81 h 174"/>
                  <a:gd name="T26" fmla="*/ 1 w 78"/>
                  <a:gd name="T27" fmla="*/ 82 h 174"/>
                  <a:gd name="T28" fmla="*/ 1 w 78"/>
                  <a:gd name="T29" fmla="*/ 82 h 174"/>
                  <a:gd name="T30" fmla="*/ 0 w 78"/>
                  <a:gd name="T31" fmla="*/ 82 h 174"/>
                  <a:gd name="T32" fmla="*/ 0 w 78"/>
                  <a:gd name="T33" fmla="*/ 82 h 174"/>
                  <a:gd name="T34" fmla="*/ 0 w 78"/>
                  <a:gd name="T35" fmla="*/ 83 h 174"/>
                  <a:gd name="T36" fmla="*/ 0 w 78"/>
                  <a:gd name="T37" fmla="*/ 83 h 174"/>
                  <a:gd name="T38" fmla="*/ 0 w 78"/>
                  <a:gd name="T39" fmla="*/ 83 h 174"/>
                  <a:gd name="T40" fmla="*/ 0 w 78"/>
                  <a:gd name="T41" fmla="*/ 84 h 174"/>
                  <a:gd name="T42" fmla="*/ 0 w 78"/>
                  <a:gd name="T43" fmla="*/ 84 h 174"/>
                  <a:gd name="T44" fmla="*/ 0 w 78"/>
                  <a:gd name="T45" fmla="*/ 84 h 174"/>
                  <a:gd name="T46" fmla="*/ 0 w 78"/>
                  <a:gd name="T47" fmla="*/ 85 h 174"/>
                  <a:gd name="T48" fmla="*/ 0 w 78"/>
                  <a:gd name="T49" fmla="*/ 85 h 174"/>
                  <a:gd name="T50" fmla="*/ 0 w 78"/>
                  <a:gd name="T51" fmla="*/ 85 h 174"/>
                  <a:gd name="T52" fmla="*/ 0 w 78"/>
                  <a:gd name="T53" fmla="*/ 85 h 174"/>
                  <a:gd name="T54" fmla="*/ 0 w 78"/>
                  <a:gd name="T55" fmla="*/ 86 h 174"/>
                  <a:gd name="T56" fmla="*/ 0 w 78"/>
                  <a:gd name="T57" fmla="*/ 86 h 174"/>
                  <a:gd name="T58" fmla="*/ 0 w 78"/>
                  <a:gd name="T59" fmla="*/ 86 h 174"/>
                  <a:gd name="T60" fmla="*/ 0 w 78"/>
                  <a:gd name="T61" fmla="*/ 87 h 174"/>
                  <a:gd name="T62" fmla="*/ 0 w 78"/>
                  <a:gd name="T63" fmla="*/ 87 h 174"/>
                  <a:gd name="T64" fmla="*/ 0 w 78"/>
                  <a:gd name="T65" fmla="*/ 87 h 174"/>
                  <a:gd name="T66" fmla="*/ 0 w 78"/>
                  <a:gd name="T67" fmla="*/ 87 h 174"/>
                  <a:gd name="T68" fmla="*/ 0 w 78"/>
                  <a:gd name="T69" fmla="*/ 88 h 174"/>
                  <a:gd name="T70" fmla="*/ 0 w 78"/>
                  <a:gd name="T71" fmla="*/ 88 h 174"/>
                  <a:gd name="T72" fmla="*/ 0 w 78"/>
                  <a:gd name="T73" fmla="*/ 88 h 174"/>
                  <a:gd name="T74" fmla="*/ 0 w 78"/>
                  <a:gd name="T75" fmla="*/ 89 h 174"/>
                  <a:gd name="T76" fmla="*/ 0 w 78"/>
                  <a:gd name="T77" fmla="*/ 89 h 174"/>
                  <a:gd name="T78" fmla="*/ 0 w 78"/>
                  <a:gd name="T79" fmla="*/ 89 h 174"/>
                  <a:gd name="T80" fmla="*/ 0 w 78"/>
                  <a:gd name="T81" fmla="*/ 90 h 174"/>
                  <a:gd name="T82" fmla="*/ 0 w 78"/>
                  <a:gd name="T83" fmla="*/ 90 h 174"/>
                  <a:gd name="T84" fmla="*/ 0 w 78"/>
                  <a:gd name="T85" fmla="*/ 90 h 174"/>
                  <a:gd name="T86" fmla="*/ 0 w 78"/>
                  <a:gd name="T87" fmla="*/ 90 h 174"/>
                  <a:gd name="T88" fmla="*/ 0 w 78"/>
                  <a:gd name="T89" fmla="*/ 91 h 174"/>
                  <a:gd name="T90" fmla="*/ 0 w 78"/>
                  <a:gd name="T91" fmla="*/ 91 h 174"/>
                  <a:gd name="T92" fmla="*/ 0 w 78"/>
                  <a:gd name="T93" fmla="*/ 91 h 174"/>
                  <a:gd name="T94" fmla="*/ 0 w 78"/>
                  <a:gd name="T95" fmla="*/ 92 h 174"/>
                  <a:gd name="T96" fmla="*/ 0 w 78"/>
                  <a:gd name="T97" fmla="*/ 92 h 174"/>
                  <a:gd name="T98" fmla="*/ 0 w 78"/>
                  <a:gd name="T99" fmla="*/ 92 h 174"/>
                  <a:gd name="T100" fmla="*/ 0 w 78"/>
                  <a:gd name="T101" fmla="*/ 93 h 174"/>
                  <a:gd name="T102" fmla="*/ 0 w 78"/>
                  <a:gd name="T103" fmla="*/ 93 h 174"/>
                  <a:gd name="T104" fmla="*/ 0 w 78"/>
                  <a:gd name="T105" fmla="*/ 93 h 174"/>
                  <a:gd name="T106" fmla="*/ 0 w 78"/>
                  <a:gd name="T107" fmla="*/ 93 h 174"/>
                  <a:gd name="T108" fmla="*/ 7 w 78"/>
                  <a:gd name="T109" fmla="*/ 126 h 174"/>
                  <a:gd name="T110" fmla="*/ 7 w 78"/>
                  <a:gd name="T111" fmla="*/ 127 h 174"/>
                  <a:gd name="T112" fmla="*/ 7 w 78"/>
                  <a:gd name="T113" fmla="*/ 127 h 174"/>
                  <a:gd name="T114" fmla="*/ 7 w 78"/>
                  <a:gd name="T115" fmla="*/ 127 h 174"/>
                  <a:gd name="T116" fmla="*/ 7 w 78"/>
                  <a:gd name="T117" fmla="*/ 128 h 174"/>
                  <a:gd name="T118" fmla="*/ 49 w 78"/>
                  <a:gd name="T119" fmla="*/ 174 h 174"/>
                  <a:gd name="T120" fmla="*/ 30 w 78"/>
                  <a:gd name="T121" fmla="*/ 151 h 174"/>
                  <a:gd name="T122" fmla="*/ 16 w 78"/>
                  <a:gd name="T123" fmla="*/ 96 h 174"/>
                  <a:gd name="T124" fmla="*/ 46 w 78"/>
                  <a:gd name="T125" fmla="*/ 2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" h="174">
                    <a:moveTo>
                      <a:pt x="78" y="0"/>
                    </a:moveTo>
                    <a:cubicBezTo>
                      <a:pt x="39" y="6"/>
                      <a:pt x="8" y="3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5"/>
                      <a:pt x="2" y="116"/>
                      <a:pt x="6" y="126"/>
                    </a:cubicBezTo>
                    <a:cubicBezTo>
                      <a:pt x="7" y="126"/>
                      <a:pt x="7" y="126"/>
                      <a:pt x="7" y="126"/>
                    </a:cubicBezTo>
                    <a:cubicBezTo>
                      <a:pt x="7" y="126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8"/>
                    </a:cubicBezTo>
                    <a:cubicBezTo>
                      <a:pt x="7" y="128"/>
                      <a:pt x="7" y="128"/>
                      <a:pt x="7" y="128"/>
                    </a:cubicBezTo>
                    <a:cubicBezTo>
                      <a:pt x="15" y="148"/>
                      <a:pt x="30" y="164"/>
                      <a:pt x="49" y="174"/>
                    </a:cubicBezTo>
                    <a:cubicBezTo>
                      <a:pt x="48" y="174"/>
                      <a:pt x="47" y="173"/>
                      <a:pt x="47" y="172"/>
                    </a:cubicBezTo>
                    <a:cubicBezTo>
                      <a:pt x="41" y="165"/>
                      <a:pt x="36" y="158"/>
                      <a:pt x="30" y="151"/>
                    </a:cubicBezTo>
                    <a:cubicBezTo>
                      <a:pt x="20" y="134"/>
                      <a:pt x="16" y="116"/>
                      <a:pt x="16" y="97"/>
                    </a:cubicBezTo>
                    <a:cubicBezTo>
                      <a:pt x="16" y="97"/>
                      <a:pt x="16" y="97"/>
                      <a:pt x="16" y="96"/>
                    </a:cubicBezTo>
                    <a:cubicBezTo>
                      <a:pt x="17" y="87"/>
                      <a:pt x="18" y="78"/>
                      <a:pt x="19" y="68"/>
                    </a:cubicBezTo>
                    <a:cubicBezTo>
                      <a:pt x="24" y="50"/>
                      <a:pt x="33" y="35"/>
                      <a:pt x="46" y="22"/>
                    </a:cubicBezTo>
                    <a:cubicBezTo>
                      <a:pt x="56" y="12"/>
                      <a:pt x="67" y="5"/>
                      <a:pt x="78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9" name="Rectangle 100">
                <a:extLst>
                  <a:ext uri="{FF2B5EF4-FFF2-40B4-BE49-F238E27FC236}">
                    <a16:creationId xmlns:a16="http://schemas.microsoft.com/office/drawing/2014/main" id="{FAAE153A-1DE5-41AF-ADFD-886325161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363" y="4759716"/>
                <a:ext cx="139700" cy="190500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0" name="Rectangle 101">
                <a:extLst>
                  <a:ext uri="{FF2B5EF4-FFF2-40B4-BE49-F238E27FC236}">
                    <a16:creationId xmlns:a16="http://schemas.microsoft.com/office/drawing/2014/main" id="{60D16ACA-F8E7-4B5C-9972-83DC97672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1787" y="4699392"/>
                <a:ext cx="329734" cy="390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825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80</a:t>
                </a:r>
                <a:endParaRPr lang="en-US" altLang="en-US" sz="788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C379AE71-B330-4489-86D5-8C8375CB65FF}"/>
                </a:ext>
              </a:extLst>
            </p:cNvPr>
            <p:cNvGrpSpPr/>
            <p:nvPr/>
          </p:nvGrpSpPr>
          <p:grpSpPr>
            <a:xfrm>
              <a:off x="6486523" y="5455646"/>
              <a:ext cx="434579" cy="433388"/>
              <a:chOff x="1663700" y="5123253"/>
              <a:chExt cx="579438" cy="577850"/>
            </a:xfrm>
          </p:grpSpPr>
          <p:sp>
            <p:nvSpPr>
              <p:cNvPr id="209" name="Freeform 84">
                <a:extLst>
                  <a:ext uri="{FF2B5EF4-FFF2-40B4-BE49-F238E27FC236}">
                    <a16:creationId xmlns:a16="http://schemas.microsoft.com/office/drawing/2014/main" id="{831887C8-8294-4625-898F-1751ACFFA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3700" y="5123253"/>
                <a:ext cx="579438" cy="577850"/>
              </a:xfrm>
              <a:custGeom>
                <a:avLst/>
                <a:gdLst>
                  <a:gd name="T0" fmla="*/ 123 w 237"/>
                  <a:gd name="T1" fmla="*/ 2 h 236"/>
                  <a:gd name="T2" fmla="*/ 235 w 237"/>
                  <a:gd name="T3" fmla="*/ 122 h 236"/>
                  <a:gd name="T4" fmla="*/ 115 w 237"/>
                  <a:gd name="T5" fmla="*/ 234 h 236"/>
                  <a:gd name="T6" fmla="*/ 3 w 237"/>
                  <a:gd name="T7" fmla="*/ 114 h 236"/>
                  <a:gd name="T8" fmla="*/ 123 w 237"/>
                  <a:gd name="T9" fmla="*/ 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236">
                    <a:moveTo>
                      <a:pt x="123" y="2"/>
                    </a:moveTo>
                    <a:cubicBezTo>
                      <a:pt x="187" y="4"/>
                      <a:pt x="237" y="58"/>
                      <a:pt x="235" y="122"/>
                    </a:cubicBezTo>
                    <a:cubicBezTo>
                      <a:pt x="232" y="186"/>
                      <a:pt x="178" y="236"/>
                      <a:pt x="115" y="234"/>
                    </a:cubicBezTo>
                    <a:cubicBezTo>
                      <a:pt x="51" y="231"/>
                      <a:pt x="0" y="178"/>
                      <a:pt x="3" y="114"/>
                    </a:cubicBezTo>
                    <a:cubicBezTo>
                      <a:pt x="5" y="50"/>
                      <a:pt x="59" y="0"/>
                      <a:pt x="123" y="2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0" name="Freeform 85">
                <a:extLst>
                  <a:ext uri="{FF2B5EF4-FFF2-40B4-BE49-F238E27FC236}">
                    <a16:creationId xmlns:a16="http://schemas.microsoft.com/office/drawing/2014/main" id="{532344EA-3A33-4BD1-98B6-A6210363F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263" y="5180403"/>
                <a:ext cx="466725" cy="463550"/>
              </a:xfrm>
              <a:custGeom>
                <a:avLst/>
                <a:gdLst>
                  <a:gd name="T0" fmla="*/ 99 w 191"/>
                  <a:gd name="T1" fmla="*/ 1 h 190"/>
                  <a:gd name="T2" fmla="*/ 189 w 191"/>
                  <a:gd name="T3" fmla="*/ 98 h 190"/>
                  <a:gd name="T4" fmla="*/ 92 w 191"/>
                  <a:gd name="T5" fmla="*/ 188 h 190"/>
                  <a:gd name="T6" fmla="*/ 2 w 191"/>
                  <a:gd name="T7" fmla="*/ 91 h 190"/>
                  <a:gd name="T8" fmla="*/ 99 w 191"/>
                  <a:gd name="T9" fmla="*/ 1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190">
                    <a:moveTo>
                      <a:pt x="99" y="1"/>
                    </a:moveTo>
                    <a:cubicBezTo>
                      <a:pt x="150" y="3"/>
                      <a:pt x="191" y="47"/>
                      <a:pt x="189" y="98"/>
                    </a:cubicBezTo>
                    <a:cubicBezTo>
                      <a:pt x="187" y="149"/>
                      <a:pt x="144" y="190"/>
                      <a:pt x="92" y="188"/>
                    </a:cubicBezTo>
                    <a:cubicBezTo>
                      <a:pt x="41" y="186"/>
                      <a:pt x="0" y="143"/>
                      <a:pt x="2" y="91"/>
                    </a:cubicBezTo>
                    <a:cubicBezTo>
                      <a:pt x="4" y="40"/>
                      <a:pt x="47" y="0"/>
                      <a:pt x="99" y="1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1" name="Freeform 86">
                <a:extLst>
                  <a:ext uri="{FF2B5EF4-FFF2-40B4-BE49-F238E27FC236}">
                    <a16:creationId xmlns:a16="http://schemas.microsoft.com/office/drawing/2014/main" id="{61D9C7F2-E403-46E6-81FE-06B44D15A6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4025" y="5348678"/>
                <a:ext cx="9525" cy="117475"/>
              </a:xfrm>
              <a:custGeom>
                <a:avLst/>
                <a:gdLst>
                  <a:gd name="T0" fmla="*/ 3 w 4"/>
                  <a:gd name="T1" fmla="*/ 47 h 48"/>
                  <a:gd name="T2" fmla="*/ 3 w 4"/>
                  <a:gd name="T3" fmla="*/ 47 h 48"/>
                  <a:gd name="T4" fmla="*/ 2 w 4"/>
                  <a:gd name="T5" fmla="*/ 47 h 48"/>
                  <a:gd name="T6" fmla="*/ 2 w 4"/>
                  <a:gd name="T7" fmla="*/ 46 h 48"/>
                  <a:gd name="T8" fmla="*/ 2 w 4"/>
                  <a:gd name="T9" fmla="*/ 46 h 48"/>
                  <a:gd name="T10" fmla="*/ 0 w 4"/>
                  <a:gd name="T11" fmla="*/ 23 h 48"/>
                  <a:gd name="T12" fmla="*/ 0 w 4"/>
                  <a:gd name="T13" fmla="*/ 22 h 48"/>
                  <a:gd name="T14" fmla="*/ 0 w 4"/>
                  <a:gd name="T15" fmla="*/ 22 h 48"/>
                  <a:gd name="T16" fmla="*/ 0 w 4"/>
                  <a:gd name="T17" fmla="*/ 22 h 48"/>
                  <a:gd name="T18" fmla="*/ 0 w 4"/>
                  <a:gd name="T19" fmla="*/ 22 h 48"/>
                  <a:gd name="T20" fmla="*/ 0 w 4"/>
                  <a:gd name="T21" fmla="*/ 21 h 48"/>
                  <a:gd name="T22" fmla="*/ 0 w 4"/>
                  <a:gd name="T23" fmla="*/ 20 h 48"/>
                  <a:gd name="T24" fmla="*/ 0 w 4"/>
                  <a:gd name="T25" fmla="*/ 20 h 48"/>
                  <a:gd name="T26" fmla="*/ 0 w 4"/>
                  <a:gd name="T27" fmla="*/ 20 h 48"/>
                  <a:gd name="T28" fmla="*/ 0 w 4"/>
                  <a:gd name="T29" fmla="*/ 19 h 48"/>
                  <a:gd name="T30" fmla="*/ 0 w 4"/>
                  <a:gd name="T31" fmla="*/ 19 h 48"/>
                  <a:gd name="T32" fmla="*/ 0 w 4"/>
                  <a:gd name="T33" fmla="*/ 19 h 48"/>
                  <a:gd name="T34" fmla="*/ 0 w 4"/>
                  <a:gd name="T35" fmla="*/ 18 h 48"/>
                  <a:gd name="T36" fmla="*/ 0 w 4"/>
                  <a:gd name="T37" fmla="*/ 18 h 48"/>
                  <a:gd name="T38" fmla="*/ 0 w 4"/>
                  <a:gd name="T39" fmla="*/ 18 h 48"/>
                  <a:gd name="T40" fmla="*/ 1 w 4"/>
                  <a:gd name="T41" fmla="*/ 17 h 48"/>
                  <a:gd name="T42" fmla="*/ 1 w 4"/>
                  <a:gd name="T43" fmla="*/ 17 h 48"/>
                  <a:gd name="T44" fmla="*/ 1 w 4"/>
                  <a:gd name="T45" fmla="*/ 16 h 48"/>
                  <a:gd name="T46" fmla="*/ 1 w 4"/>
                  <a:gd name="T47" fmla="*/ 15 h 48"/>
                  <a:gd name="T48" fmla="*/ 1 w 4"/>
                  <a:gd name="T49" fmla="*/ 15 h 48"/>
                  <a:gd name="T50" fmla="*/ 1 w 4"/>
                  <a:gd name="T51" fmla="*/ 15 h 48"/>
                  <a:gd name="T52" fmla="*/ 1 w 4"/>
                  <a:gd name="T53" fmla="*/ 14 h 48"/>
                  <a:gd name="T54" fmla="*/ 1 w 4"/>
                  <a:gd name="T55" fmla="*/ 14 h 48"/>
                  <a:gd name="T56" fmla="*/ 1 w 4"/>
                  <a:gd name="T57" fmla="*/ 14 h 48"/>
                  <a:gd name="T58" fmla="*/ 1 w 4"/>
                  <a:gd name="T59" fmla="*/ 13 h 48"/>
                  <a:gd name="T60" fmla="*/ 1 w 4"/>
                  <a:gd name="T61" fmla="*/ 13 h 48"/>
                  <a:gd name="T62" fmla="*/ 1 w 4"/>
                  <a:gd name="T63" fmla="*/ 11 h 48"/>
                  <a:gd name="T64" fmla="*/ 1 w 4"/>
                  <a:gd name="T65" fmla="*/ 11 h 48"/>
                  <a:gd name="T66" fmla="*/ 1 w 4"/>
                  <a:gd name="T67" fmla="*/ 11 h 48"/>
                  <a:gd name="T68" fmla="*/ 1 w 4"/>
                  <a:gd name="T69" fmla="*/ 10 h 48"/>
                  <a:gd name="T70" fmla="*/ 1 w 4"/>
                  <a:gd name="T71" fmla="*/ 10 h 48"/>
                  <a:gd name="T72" fmla="*/ 1 w 4"/>
                  <a:gd name="T73" fmla="*/ 10 h 48"/>
                  <a:gd name="T74" fmla="*/ 2 w 4"/>
                  <a:gd name="T75" fmla="*/ 9 h 48"/>
                  <a:gd name="T76" fmla="*/ 2 w 4"/>
                  <a:gd name="T77" fmla="*/ 8 h 48"/>
                  <a:gd name="T78" fmla="*/ 2 w 4"/>
                  <a:gd name="T79" fmla="*/ 8 h 48"/>
                  <a:gd name="T80" fmla="*/ 2 w 4"/>
                  <a:gd name="T81" fmla="*/ 8 h 48"/>
                  <a:gd name="T82" fmla="*/ 2 w 4"/>
                  <a:gd name="T83" fmla="*/ 7 h 48"/>
                  <a:gd name="T84" fmla="*/ 2 w 4"/>
                  <a:gd name="T85" fmla="*/ 7 h 48"/>
                  <a:gd name="T86" fmla="*/ 2 w 4"/>
                  <a:gd name="T87" fmla="*/ 6 h 48"/>
                  <a:gd name="T88" fmla="*/ 2 w 4"/>
                  <a:gd name="T89" fmla="*/ 5 h 48"/>
                  <a:gd name="T90" fmla="*/ 2 w 4"/>
                  <a:gd name="T91" fmla="*/ 5 h 48"/>
                  <a:gd name="T92" fmla="*/ 2 w 4"/>
                  <a:gd name="T93" fmla="*/ 5 h 48"/>
                  <a:gd name="T94" fmla="*/ 3 w 4"/>
                  <a:gd name="T95" fmla="*/ 4 h 48"/>
                  <a:gd name="T96" fmla="*/ 3 w 4"/>
                  <a:gd name="T97" fmla="*/ 4 h 48"/>
                  <a:gd name="T98" fmla="*/ 3 w 4"/>
                  <a:gd name="T99" fmla="*/ 4 h 48"/>
                  <a:gd name="T100" fmla="*/ 3 w 4"/>
                  <a:gd name="T101" fmla="*/ 3 h 48"/>
                  <a:gd name="T102" fmla="*/ 3 w 4"/>
                  <a:gd name="T103" fmla="*/ 3 h 48"/>
                  <a:gd name="T104" fmla="*/ 3 w 4"/>
                  <a:gd name="T105" fmla="*/ 3 h 48"/>
                  <a:gd name="T106" fmla="*/ 3 w 4"/>
                  <a:gd name="T107" fmla="*/ 2 h 48"/>
                  <a:gd name="T108" fmla="*/ 3 w 4"/>
                  <a:gd name="T109" fmla="*/ 2 h 48"/>
                  <a:gd name="T110" fmla="*/ 3 w 4"/>
                  <a:gd name="T111" fmla="*/ 1 h 48"/>
                  <a:gd name="T112" fmla="*/ 3 w 4"/>
                  <a:gd name="T113" fmla="*/ 1 h 48"/>
                  <a:gd name="T114" fmla="*/ 4 w 4"/>
                  <a:gd name="T115" fmla="*/ 1 h 48"/>
                  <a:gd name="T116" fmla="*/ 4 w 4"/>
                  <a:gd name="T1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" h="48">
                    <a:moveTo>
                      <a:pt x="3" y="48"/>
                    </a:move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moveTo>
                      <a:pt x="3" y="47"/>
                    </a:move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moveTo>
                      <a:pt x="2" y="47"/>
                    </a:move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2" y="47"/>
                    </a:cubicBezTo>
                    <a:moveTo>
                      <a:pt x="2" y="47"/>
                    </a:moveTo>
                    <a:cubicBezTo>
                      <a:pt x="2" y="47"/>
                      <a:pt x="2" y="47"/>
                      <a:pt x="2" y="47"/>
                    </a:cubicBezTo>
                    <a:cubicBezTo>
                      <a:pt x="2" y="47"/>
                      <a:pt x="2" y="47"/>
                      <a:pt x="2" y="47"/>
                    </a:cubicBezTo>
                    <a:moveTo>
                      <a:pt x="2" y="46"/>
                    </a:move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2" y="46"/>
                      <a:pt x="2" y="46"/>
                    </a:cubicBezTo>
                    <a:moveTo>
                      <a:pt x="2" y="46"/>
                    </a:move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2" y="46"/>
                      <a:pt x="2" y="46"/>
                    </a:cubicBezTo>
                    <a:moveTo>
                      <a:pt x="2" y="45"/>
                    </a:move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2" y="46"/>
                      <a:pt x="2" y="45"/>
                    </a:cubicBezTo>
                    <a:moveTo>
                      <a:pt x="0" y="23"/>
                    </a:moveTo>
                    <a:cubicBezTo>
                      <a:pt x="0" y="31"/>
                      <a:pt x="1" y="38"/>
                      <a:pt x="2" y="45"/>
                    </a:cubicBezTo>
                    <a:cubicBezTo>
                      <a:pt x="1" y="38"/>
                      <a:pt x="0" y="31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2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1" y="17"/>
                    </a:moveTo>
                    <a:cubicBezTo>
                      <a:pt x="1" y="17"/>
                      <a:pt x="0" y="17"/>
                      <a:pt x="0" y="17"/>
                    </a:cubicBezTo>
                    <a:cubicBezTo>
                      <a:pt x="0" y="17"/>
                      <a:pt x="1" y="17"/>
                      <a:pt x="1" y="17"/>
                    </a:cubicBezTo>
                    <a:moveTo>
                      <a:pt x="1" y="17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moveTo>
                      <a:pt x="1" y="16"/>
                    </a:move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moveTo>
                      <a:pt x="1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moveTo>
                      <a:pt x="1" y="15"/>
                    </a:move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moveTo>
                      <a:pt x="1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moveTo>
                      <a:pt x="1" y="12"/>
                    </a:moveTo>
                    <a:cubicBezTo>
                      <a:pt x="1" y="12"/>
                      <a:pt x="1" y="13"/>
                      <a:pt x="1" y="13"/>
                    </a:cubicBezTo>
                    <a:cubicBezTo>
                      <a:pt x="1" y="13"/>
                      <a:pt x="1" y="12"/>
                      <a:pt x="1" y="12"/>
                    </a:cubicBezTo>
                    <a:moveTo>
                      <a:pt x="1" y="11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1" y="10"/>
                    </a:moveTo>
                    <a:cubicBezTo>
                      <a:pt x="1" y="10"/>
                      <a:pt x="1" y="11"/>
                      <a:pt x="1" y="11"/>
                    </a:cubicBezTo>
                    <a:cubicBezTo>
                      <a:pt x="1" y="11"/>
                      <a:pt x="1" y="1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2" y="9"/>
                    </a:moveTo>
                    <a:cubicBezTo>
                      <a:pt x="2" y="10"/>
                      <a:pt x="1" y="10"/>
                      <a:pt x="1" y="10"/>
                    </a:cubicBezTo>
                    <a:cubicBezTo>
                      <a:pt x="1" y="10"/>
                      <a:pt x="2" y="10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8"/>
                    </a:moveTo>
                    <a:cubicBezTo>
                      <a:pt x="2" y="8"/>
                      <a:pt x="2" y="9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6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moveTo>
                      <a:pt x="2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moveTo>
                      <a:pt x="2" y="5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5"/>
                    </a:cubicBezTo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moveTo>
                      <a:pt x="3" y="4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3"/>
                    </a:move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3" y="1"/>
                    </a:move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2" name="Freeform 87">
                <a:extLst>
                  <a:ext uri="{FF2B5EF4-FFF2-40B4-BE49-F238E27FC236}">
                    <a16:creationId xmlns:a16="http://schemas.microsoft.com/office/drawing/2014/main" id="{433539F5-5422-4342-B3D5-958F46C92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025" y="5185166"/>
                <a:ext cx="200025" cy="422275"/>
              </a:xfrm>
              <a:custGeom>
                <a:avLst/>
                <a:gdLst>
                  <a:gd name="T0" fmla="*/ 4 w 82"/>
                  <a:gd name="T1" fmla="*/ 67 h 173"/>
                  <a:gd name="T2" fmla="*/ 4 w 82"/>
                  <a:gd name="T3" fmla="*/ 68 h 173"/>
                  <a:gd name="T4" fmla="*/ 3 w 82"/>
                  <a:gd name="T5" fmla="*/ 68 h 173"/>
                  <a:gd name="T6" fmla="*/ 3 w 82"/>
                  <a:gd name="T7" fmla="*/ 68 h 173"/>
                  <a:gd name="T8" fmla="*/ 3 w 82"/>
                  <a:gd name="T9" fmla="*/ 69 h 173"/>
                  <a:gd name="T10" fmla="*/ 3 w 82"/>
                  <a:gd name="T11" fmla="*/ 69 h 173"/>
                  <a:gd name="T12" fmla="*/ 3 w 82"/>
                  <a:gd name="T13" fmla="*/ 70 h 173"/>
                  <a:gd name="T14" fmla="*/ 3 w 82"/>
                  <a:gd name="T15" fmla="*/ 70 h 173"/>
                  <a:gd name="T16" fmla="*/ 3 w 82"/>
                  <a:gd name="T17" fmla="*/ 71 h 173"/>
                  <a:gd name="T18" fmla="*/ 3 w 82"/>
                  <a:gd name="T19" fmla="*/ 71 h 173"/>
                  <a:gd name="T20" fmla="*/ 3 w 82"/>
                  <a:gd name="T21" fmla="*/ 71 h 173"/>
                  <a:gd name="T22" fmla="*/ 2 w 82"/>
                  <a:gd name="T23" fmla="*/ 72 h 173"/>
                  <a:gd name="T24" fmla="*/ 2 w 82"/>
                  <a:gd name="T25" fmla="*/ 72 h 173"/>
                  <a:gd name="T26" fmla="*/ 2 w 82"/>
                  <a:gd name="T27" fmla="*/ 73 h 173"/>
                  <a:gd name="T28" fmla="*/ 2 w 82"/>
                  <a:gd name="T29" fmla="*/ 74 h 173"/>
                  <a:gd name="T30" fmla="*/ 2 w 82"/>
                  <a:gd name="T31" fmla="*/ 74 h 173"/>
                  <a:gd name="T32" fmla="*/ 2 w 82"/>
                  <a:gd name="T33" fmla="*/ 74 h 173"/>
                  <a:gd name="T34" fmla="*/ 2 w 82"/>
                  <a:gd name="T35" fmla="*/ 75 h 173"/>
                  <a:gd name="T36" fmla="*/ 2 w 82"/>
                  <a:gd name="T37" fmla="*/ 75 h 173"/>
                  <a:gd name="T38" fmla="*/ 2 w 82"/>
                  <a:gd name="T39" fmla="*/ 76 h 173"/>
                  <a:gd name="T40" fmla="*/ 1 w 82"/>
                  <a:gd name="T41" fmla="*/ 77 h 173"/>
                  <a:gd name="T42" fmla="*/ 1 w 82"/>
                  <a:gd name="T43" fmla="*/ 77 h 173"/>
                  <a:gd name="T44" fmla="*/ 1 w 82"/>
                  <a:gd name="T45" fmla="*/ 78 h 173"/>
                  <a:gd name="T46" fmla="*/ 1 w 82"/>
                  <a:gd name="T47" fmla="*/ 78 h 173"/>
                  <a:gd name="T48" fmla="*/ 1 w 82"/>
                  <a:gd name="T49" fmla="*/ 78 h 173"/>
                  <a:gd name="T50" fmla="*/ 1 w 82"/>
                  <a:gd name="T51" fmla="*/ 79 h 173"/>
                  <a:gd name="T52" fmla="*/ 1 w 82"/>
                  <a:gd name="T53" fmla="*/ 80 h 173"/>
                  <a:gd name="T54" fmla="*/ 1 w 82"/>
                  <a:gd name="T55" fmla="*/ 81 h 173"/>
                  <a:gd name="T56" fmla="*/ 1 w 82"/>
                  <a:gd name="T57" fmla="*/ 81 h 173"/>
                  <a:gd name="T58" fmla="*/ 1 w 82"/>
                  <a:gd name="T59" fmla="*/ 81 h 173"/>
                  <a:gd name="T60" fmla="*/ 1 w 82"/>
                  <a:gd name="T61" fmla="*/ 82 h 173"/>
                  <a:gd name="T62" fmla="*/ 1 w 82"/>
                  <a:gd name="T63" fmla="*/ 82 h 173"/>
                  <a:gd name="T64" fmla="*/ 1 w 82"/>
                  <a:gd name="T65" fmla="*/ 83 h 173"/>
                  <a:gd name="T66" fmla="*/ 1 w 82"/>
                  <a:gd name="T67" fmla="*/ 84 h 173"/>
                  <a:gd name="T68" fmla="*/ 0 w 82"/>
                  <a:gd name="T69" fmla="*/ 84 h 173"/>
                  <a:gd name="T70" fmla="*/ 0 w 82"/>
                  <a:gd name="T71" fmla="*/ 85 h 173"/>
                  <a:gd name="T72" fmla="*/ 0 w 82"/>
                  <a:gd name="T73" fmla="*/ 85 h 173"/>
                  <a:gd name="T74" fmla="*/ 0 w 82"/>
                  <a:gd name="T75" fmla="*/ 85 h 173"/>
                  <a:gd name="T76" fmla="*/ 0 w 82"/>
                  <a:gd name="T77" fmla="*/ 86 h 173"/>
                  <a:gd name="T78" fmla="*/ 0 w 82"/>
                  <a:gd name="T79" fmla="*/ 86 h 173"/>
                  <a:gd name="T80" fmla="*/ 0 w 82"/>
                  <a:gd name="T81" fmla="*/ 87 h 173"/>
                  <a:gd name="T82" fmla="*/ 0 w 82"/>
                  <a:gd name="T83" fmla="*/ 87 h 173"/>
                  <a:gd name="T84" fmla="*/ 0 w 82"/>
                  <a:gd name="T85" fmla="*/ 88 h 173"/>
                  <a:gd name="T86" fmla="*/ 0 w 82"/>
                  <a:gd name="T87" fmla="*/ 88 h 173"/>
                  <a:gd name="T88" fmla="*/ 0 w 82"/>
                  <a:gd name="T89" fmla="*/ 89 h 173"/>
                  <a:gd name="T90" fmla="*/ 0 w 82"/>
                  <a:gd name="T91" fmla="*/ 89 h 173"/>
                  <a:gd name="T92" fmla="*/ 0 w 82"/>
                  <a:gd name="T93" fmla="*/ 89 h 173"/>
                  <a:gd name="T94" fmla="*/ 0 w 82"/>
                  <a:gd name="T95" fmla="*/ 90 h 173"/>
                  <a:gd name="T96" fmla="*/ 2 w 82"/>
                  <a:gd name="T97" fmla="*/ 112 h 173"/>
                  <a:gd name="T98" fmla="*/ 2 w 82"/>
                  <a:gd name="T99" fmla="*/ 113 h 173"/>
                  <a:gd name="T100" fmla="*/ 2 w 82"/>
                  <a:gd name="T101" fmla="*/ 114 h 173"/>
                  <a:gd name="T102" fmla="*/ 3 w 82"/>
                  <a:gd name="T103" fmla="*/ 114 h 173"/>
                  <a:gd name="T104" fmla="*/ 3 w 82"/>
                  <a:gd name="T105" fmla="*/ 115 h 173"/>
                  <a:gd name="T106" fmla="*/ 44 w 82"/>
                  <a:gd name="T107" fmla="*/ 171 h 173"/>
                  <a:gd name="T108" fmla="*/ 16 w 82"/>
                  <a:gd name="T109" fmla="*/ 94 h 173"/>
                  <a:gd name="T110" fmla="*/ 82 w 82"/>
                  <a:gd name="T1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2" h="173">
                    <a:moveTo>
                      <a:pt x="82" y="0"/>
                    </a:moveTo>
                    <a:cubicBezTo>
                      <a:pt x="45" y="5"/>
                      <a:pt x="14" y="32"/>
                      <a:pt x="4" y="67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4" y="67"/>
                      <a:pt x="4" y="67"/>
                      <a:pt x="4" y="68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9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69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2" y="74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6"/>
                      <a:pt x="2" y="76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2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8"/>
                      <a:pt x="1" y="105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3"/>
                      <a:pt x="2" y="113"/>
                      <a:pt x="2" y="113"/>
                    </a:cubicBezTo>
                    <a:cubicBezTo>
                      <a:pt x="2" y="113"/>
                      <a:pt x="2" y="113"/>
                      <a:pt x="2" y="113"/>
                    </a:cubicBezTo>
                    <a:cubicBezTo>
                      <a:pt x="2" y="113"/>
                      <a:pt x="2" y="113"/>
                      <a:pt x="2" y="113"/>
                    </a:cubicBezTo>
                    <a:cubicBezTo>
                      <a:pt x="2" y="113"/>
                      <a:pt x="2" y="113"/>
                      <a:pt x="2" y="113"/>
                    </a:cubicBezTo>
                    <a:cubicBezTo>
                      <a:pt x="2" y="113"/>
                      <a:pt x="2" y="113"/>
                      <a:pt x="2" y="113"/>
                    </a:cubicBezTo>
                    <a:cubicBezTo>
                      <a:pt x="2" y="113"/>
                      <a:pt x="2" y="113"/>
                      <a:pt x="2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4"/>
                      <a:pt x="3" y="114"/>
                      <a:pt x="3" y="114"/>
                    </a:cubicBezTo>
                    <a:cubicBezTo>
                      <a:pt x="3" y="114"/>
                      <a:pt x="3" y="114"/>
                      <a:pt x="3" y="114"/>
                    </a:cubicBezTo>
                    <a:cubicBezTo>
                      <a:pt x="3" y="114"/>
                      <a:pt x="3" y="114"/>
                      <a:pt x="3" y="114"/>
                    </a:cubicBezTo>
                    <a:cubicBezTo>
                      <a:pt x="3" y="114"/>
                      <a:pt x="3" y="115"/>
                      <a:pt x="3" y="115"/>
                    </a:cubicBezTo>
                    <a:cubicBezTo>
                      <a:pt x="3" y="115"/>
                      <a:pt x="3" y="115"/>
                      <a:pt x="3" y="115"/>
                    </a:cubicBezTo>
                    <a:cubicBezTo>
                      <a:pt x="9" y="139"/>
                      <a:pt x="25" y="161"/>
                      <a:pt x="46" y="173"/>
                    </a:cubicBezTo>
                    <a:cubicBezTo>
                      <a:pt x="45" y="172"/>
                      <a:pt x="45" y="172"/>
                      <a:pt x="44" y="171"/>
                    </a:cubicBezTo>
                    <a:cubicBezTo>
                      <a:pt x="39" y="164"/>
                      <a:pt x="33" y="156"/>
                      <a:pt x="28" y="149"/>
                    </a:cubicBezTo>
                    <a:cubicBezTo>
                      <a:pt x="19" y="132"/>
                      <a:pt x="15" y="114"/>
                      <a:pt x="16" y="95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17" y="85"/>
                      <a:pt x="19" y="76"/>
                      <a:pt x="20" y="66"/>
                    </a:cubicBezTo>
                    <a:cubicBezTo>
                      <a:pt x="26" y="49"/>
                      <a:pt x="36" y="33"/>
                      <a:pt x="49" y="21"/>
                    </a:cubicBezTo>
                    <a:cubicBezTo>
                      <a:pt x="59" y="12"/>
                      <a:pt x="70" y="5"/>
                      <a:pt x="82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3" name="Rectangle 102">
                <a:extLst>
                  <a:ext uri="{FF2B5EF4-FFF2-40B4-BE49-F238E27FC236}">
                    <a16:creationId xmlns:a16="http://schemas.microsoft.com/office/drawing/2014/main" id="{39C3D096-FABE-4200-B515-7326172D7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775" y="5339153"/>
                <a:ext cx="147638" cy="1873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en-GB" sz="101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4" name="Rectangle 103">
                <a:extLst>
                  <a:ext uri="{FF2B5EF4-FFF2-40B4-BE49-F238E27FC236}">
                    <a16:creationId xmlns:a16="http://schemas.microsoft.com/office/drawing/2014/main" id="{F75E0DE3-0A3E-41CE-96CE-9B6D0C58E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9120" y="5248665"/>
                <a:ext cx="292051" cy="35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750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70</a:t>
                </a:r>
                <a:endParaRPr lang="en-US" altLang="en-US" sz="675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8" name="Oval 107">
              <a:extLst>
                <a:ext uri="{FF2B5EF4-FFF2-40B4-BE49-F238E27FC236}">
                  <a16:creationId xmlns:a16="http://schemas.microsoft.com/office/drawing/2014/main" id="{16D09953-DECF-4717-A0A7-E1BFF0C4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8992" y="4644831"/>
              <a:ext cx="204788" cy="207169"/>
            </a:xfrm>
            <a:prstGeom prst="ellipse">
              <a:avLst/>
            </a:pr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Oval 108">
              <a:extLst>
                <a:ext uri="{FF2B5EF4-FFF2-40B4-BE49-F238E27FC236}">
                  <a16:creationId xmlns:a16="http://schemas.microsoft.com/office/drawing/2014/main" id="{D70AD638-14A7-4633-B495-D10C6542A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3046" y="4691265"/>
              <a:ext cx="116681" cy="115491"/>
            </a:xfrm>
            <a:prstGeom prst="ellipse">
              <a:avLst/>
            </a:pr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reeform 109">
              <a:extLst>
                <a:ext uri="{FF2B5EF4-FFF2-40B4-BE49-F238E27FC236}">
                  <a16:creationId xmlns:a16="http://schemas.microsoft.com/office/drawing/2014/main" id="{58A6974F-BCFC-42C0-8FEB-77EA41A22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871" y="2589812"/>
              <a:ext cx="283369" cy="242888"/>
            </a:xfrm>
            <a:custGeom>
              <a:avLst/>
              <a:gdLst>
                <a:gd name="T0" fmla="*/ 0 w 155"/>
                <a:gd name="T1" fmla="*/ 0 h 133"/>
                <a:gd name="T2" fmla="*/ 104 w 155"/>
                <a:gd name="T3" fmla="*/ 133 h 133"/>
                <a:gd name="T4" fmla="*/ 0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0" y="0"/>
                  </a:moveTo>
                  <a:cubicBezTo>
                    <a:pt x="0" y="0"/>
                    <a:pt x="117" y="30"/>
                    <a:pt x="104" y="133"/>
                  </a:cubicBezTo>
                  <a:cubicBezTo>
                    <a:pt x="104" y="133"/>
                    <a:pt x="155" y="1"/>
                    <a:pt x="0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reeform 110">
              <a:extLst>
                <a:ext uri="{FF2B5EF4-FFF2-40B4-BE49-F238E27FC236}">
                  <a16:creationId xmlns:a16="http://schemas.microsoft.com/office/drawing/2014/main" id="{8E91CB2F-0F12-4848-BF69-FDEB0D9F8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1552" y="2526708"/>
              <a:ext cx="284560" cy="244079"/>
            </a:xfrm>
            <a:custGeom>
              <a:avLst/>
              <a:gdLst>
                <a:gd name="T0" fmla="*/ 0 w 155"/>
                <a:gd name="T1" fmla="*/ 0 h 133"/>
                <a:gd name="T2" fmla="*/ 104 w 155"/>
                <a:gd name="T3" fmla="*/ 133 h 133"/>
                <a:gd name="T4" fmla="*/ 0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0" y="0"/>
                  </a:moveTo>
                  <a:cubicBezTo>
                    <a:pt x="0" y="0"/>
                    <a:pt x="117" y="30"/>
                    <a:pt x="104" y="133"/>
                  </a:cubicBezTo>
                  <a:cubicBezTo>
                    <a:pt x="104" y="133"/>
                    <a:pt x="155" y="1"/>
                    <a:pt x="0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reeform 111">
              <a:extLst>
                <a:ext uri="{FF2B5EF4-FFF2-40B4-BE49-F238E27FC236}">
                  <a16:creationId xmlns:a16="http://schemas.microsoft.com/office/drawing/2014/main" id="{EC776B39-F4D1-451F-8860-80ED5CB6A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370" y="3267277"/>
              <a:ext cx="258366" cy="267891"/>
            </a:xfrm>
            <a:custGeom>
              <a:avLst/>
              <a:gdLst>
                <a:gd name="T0" fmla="*/ 56 w 141"/>
                <a:gd name="T1" fmla="*/ 0 h 146"/>
                <a:gd name="T2" fmla="*/ 141 w 141"/>
                <a:gd name="T3" fmla="*/ 146 h 146"/>
                <a:gd name="T4" fmla="*/ 56 w 141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6">
                  <a:moveTo>
                    <a:pt x="56" y="0"/>
                  </a:moveTo>
                  <a:cubicBezTo>
                    <a:pt x="0" y="145"/>
                    <a:pt x="141" y="146"/>
                    <a:pt x="141" y="146"/>
                  </a:cubicBezTo>
                  <a:cubicBezTo>
                    <a:pt x="41" y="120"/>
                    <a:pt x="56" y="0"/>
                    <a:pt x="56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reeform 112">
              <a:extLst>
                <a:ext uri="{FF2B5EF4-FFF2-40B4-BE49-F238E27FC236}">
                  <a16:creationId xmlns:a16="http://schemas.microsoft.com/office/drawing/2014/main" id="{7CD9373D-4AEA-4848-A32D-EC46BE607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167" y="3354193"/>
              <a:ext cx="258366" cy="267891"/>
            </a:xfrm>
            <a:custGeom>
              <a:avLst/>
              <a:gdLst>
                <a:gd name="T0" fmla="*/ 56 w 141"/>
                <a:gd name="T1" fmla="*/ 0 h 146"/>
                <a:gd name="T2" fmla="*/ 141 w 141"/>
                <a:gd name="T3" fmla="*/ 146 h 146"/>
                <a:gd name="T4" fmla="*/ 56 w 141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6">
                  <a:moveTo>
                    <a:pt x="56" y="0"/>
                  </a:moveTo>
                  <a:cubicBezTo>
                    <a:pt x="0" y="145"/>
                    <a:pt x="141" y="146"/>
                    <a:pt x="141" y="146"/>
                  </a:cubicBezTo>
                  <a:cubicBezTo>
                    <a:pt x="41" y="120"/>
                    <a:pt x="56" y="0"/>
                    <a:pt x="56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reeform 113">
              <a:extLst>
                <a:ext uri="{FF2B5EF4-FFF2-40B4-BE49-F238E27FC236}">
                  <a16:creationId xmlns:a16="http://schemas.microsoft.com/office/drawing/2014/main" id="{624E3560-4A4B-4D40-909D-E60646368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823" y="2557664"/>
              <a:ext cx="284560" cy="244079"/>
            </a:xfrm>
            <a:custGeom>
              <a:avLst/>
              <a:gdLst>
                <a:gd name="T0" fmla="*/ 155 w 155"/>
                <a:gd name="T1" fmla="*/ 0 h 133"/>
                <a:gd name="T2" fmla="*/ 51 w 155"/>
                <a:gd name="T3" fmla="*/ 133 h 133"/>
                <a:gd name="T4" fmla="*/ 155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155" y="0"/>
                  </a:moveTo>
                  <a:cubicBezTo>
                    <a:pt x="0" y="1"/>
                    <a:pt x="51" y="133"/>
                    <a:pt x="51" y="133"/>
                  </a:cubicBezTo>
                  <a:cubicBezTo>
                    <a:pt x="38" y="30"/>
                    <a:pt x="155" y="0"/>
                    <a:pt x="155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reeform 114">
              <a:extLst>
                <a:ext uri="{FF2B5EF4-FFF2-40B4-BE49-F238E27FC236}">
                  <a16:creationId xmlns:a16="http://schemas.microsoft.com/office/drawing/2014/main" id="{08D2A83B-2CED-44A7-BB18-B9EED265D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7142" y="2495752"/>
              <a:ext cx="284560" cy="244079"/>
            </a:xfrm>
            <a:custGeom>
              <a:avLst/>
              <a:gdLst>
                <a:gd name="T0" fmla="*/ 155 w 155"/>
                <a:gd name="T1" fmla="*/ 0 h 133"/>
                <a:gd name="T2" fmla="*/ 51 w 155"/>
                <a:gd name="T3" fmla="*/ 133 h 133"/>
                <a:gd name="T4" fmla="*/ 155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155" y="0"/>
                  </a:moveTo>
                  <a:cubicBezTo>
                    <a:pt x="0" y="1"/>
                    <a:pt x="51" y="133"/>
                    <a:pt x="51" y="133"/>
                  </a:cubicBezTo>
                  <a:cubicBezTo>
                    <a:pt x="38" y="30"/>
                    <a:pt x="155" y="0"/>
                    <a:pt x="155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reeform 115">
              <a:extLst>
                <a:ext uri="{FF2B5EF4-FFF2-40B4-BE49-F238E27FC236}">
                  <a16:creationId xmlns:a16="http://schemas.microsoft.com/office/drawing/2014/main" id="{B95864FF-01F9-4325-8BC9-9094A7220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3596" y="2642200"/>
              <a:ext cx="1169194" cy="989410"/>
            </a:xfrm>
            <a:custGeom>
              <a:avLst/>
              <a:gdLst>
                <a:gd name="T0" fmla="*/ 0 w 638"/>
                <a:gd name="T1" fmla="*/ 194 h 539"/>
                <a:gd name="T2" fmla="*/ 0 w 638"/>
                <a:gd name="T3" fmla="*/ 193 h 539"/>
                <a:gd name="T4" fmla="*/ 444 w 638"/>
                <a:gd name="T5" fmla="*/ 95 h 539"/>
                <a:gd name="T6" fmla="*/ 543 w 638"/>
                <a:gd name="T7" fmla="*/ 539 h 539"/>
                <a:gd name="T8" fmla="*/ 543 w 638"/>
                <a:gd name="T9" fmla="*/ 539 h 539"/>
                <a:gd name="T10" fmla="*/ 0 w 638"/>
                <a:gd name="T11" fmla="*/ 194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39">
                  <a:moveTo>
                    <a:pt x="0" y="194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96" y="44"/>
                    <a:pt x="295" y="0"/>
                    <a:pt x="444" y="95"/>
                  </a:cubicBezTo>
                  <a:cubicBezTo>
                    <a:pt x="594" y="191"/>
                    <a:pt x="638" y="390"/>
                    <a:pt x="543" y="539"/>
                  </a:cubicBezTo>
                  <a:cubicBezTo>
                    <a:pt x="543" y="539"/>
                    <a:pt x="543" y="539"/>
                    <a:pt x="543" y="539"/>
                  </a:cubicBezTo>
                  <a:cubicBezTo>
                    <a:pt x="0" y="194"/>
                    <a:pt x="0" y="194"/>
                    <a:pt x="0" y="194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reeform 116">
              <a:extLst>
                <a:ext uri="{FF2B5EF4-FFF2-40B4-BE49-F238E27FC236}">
                  <a16:creationId xmlns:a16="http://schemas.microsoft.com/office/drawing/2014/main" id="{05CF02F7-356C-4282-B7EE-754F652FE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958" y="3608987"/>
              <a:ext cx="13097" cy="22622"/>
            </a:xfrm>
            <a:custGeom>
              <a:avLst/>
              <a:gdLst>
                <a:gd name="T0" fmla="*/ 7 w 7"/>
                <a:gd name="T1" fmla="*/ 0 h 12"/>
                <a:gd name="T2" fmla="*/ 0 w 7"/>
                <a:gd name="T3" fmla="*/ 12 h 12"/>
                <a:gd name="T4" fmla="*/ 7 w 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5" y="4"/>
                    <a:pt x="2" y="8"/>
                    <a:pt x="0" y="12"/>
                  </a:cubicBezTo>
                  <a:cubicBezTo>
                    <a:pt x="2" y="8"/>
                    <a:pt x="5" y="4"/>
                    <a:pt x="7" y="0"/>
                  </a:cubicBezTo>
                </a:path>
              </a:pathLst>
            </a:cu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reeform 117">
              <a:extLst>
                <a:ext uri="{FF2B5EF4-FFF2-40B4-BE49-F238E27FC236}">
                  <a16:creationId xmlns:a16="http://schemas.microsoft.com/office/drawing/2014/main" id="{875D1CDC-CB75-417A-84CF-C56F19969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0598" y="2821983"/>
              <a:ext cx="272654" cy="809625"/>
            </a:xfrm>
            <a:custGeom>
              <a:avLst/>
              <a:gdLst>
                <a:gd name="T0" fmla="*/ 0 w 149"/>
                <a:gd name="T1" fmla="*/ 0 h 441"/>
                <a:gd name="T2" fmla="*/ 0 w 149"/>
                <a:gd name="T3" fmla="*/ 2 h 441"/>
                <a:gd name="T4" fmla="*/ 44 w 149"/>
                <a:gd name="T5" fmla="*/ 139 h 441"/>
                <a:gd name="T6" fmla="*/ 39 w 149"/>
                <a:gd name="T7" fmla="*/ 394 h 441"/>
                <a:gd name="T8" fmla="*/ 114 w 149"/>
                <a:gd name="T9" fmla="*/ 441 h 441"/>
                <a:gd name="T10" fmla="*/ 114 w 149"/>
                <a:gd name="T11" fmla="*/ 441 h 441"/>
                <a:gd name="T12" fmla="*/ 114 w 149"/>
                <a:gd name="T13" fmla="*/ 441 h 441"/>
                <a:gd name="T14" fmla="*/ 121 w 149"/>
                <a:gd name="T15" fmla="*/ 429 h 441"/>
                <a:gd name="T16" fmla="*/ 135 w 149"/>
                <a:gd name="T17" fmla="*/ 391 h 441"/>
                <a:gd name="T18" fmla="*/ 143 w 149"/>
                <a:gd name="T19" fmla="*/ 278 h 441"/>
                <a:gd name="T20" fmla="*/ 88 w 149"/>
                <a:gd name="T21" fmla="*/ 95 h 441"/>
                <a:gd name="T22" fmla="*/ 0 w 149"/>
                <a:gd name="T2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44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8" y="47"/>
                    <a:pt x="33" y="91"/>
                    <a:pt x="44" y="139"/>
                  </a:cubicBezTo>
                  <a:cubicBezTo>
                    <a:pt x="61" y="221"/>
                    <a:pt x="56" y="312"/>
                    <a:pt x="39" y="394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6" y="437"/>
                    <a:pt x="119" y="433"/>
                    <a:pt x="121" y="429"/>
                  </a:cubicBezTo>
                  <a:cubicBezTo>
                    <a:pt x="128" y="418"/>
                    <a:pt x="133" y="406"/>
                    <a:pt x="135" y="391"/>
                  </a:cubicBezTo>
                  <a:cubicBezTo>
                    <a:pt x="141" y="359"/>
                    <a:pt x="149" y="327"/>
                    <a:pt x="143" y="278"/>
                  </a:cubicBezTo>
                  <a:cubicBezTo>
                    <a:pt x="137" y="214"/>
                    <a:pt x="118" y="152"/>
                    <a:pt x="88" y="95"/>
                  </a:cubicBezTo>
                  <a:cubicBezTo>
                    <a:pt x="68" y="57"/>
                    <a:pt x="32" y="27"/>
                    <a:pt x="0" y="0"/>
                  </a:cubicBezTo>
                </a:path>
              </a:pathLst>
            </a:custGeom>
            <a:solidFill>
              <a:srgbClr val="F39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en-GB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068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2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</p:childTnLst>
        </p:cTn>
      </p:par>
    </p:tnLst>
    <p:bldLst>
      <p:bldP spid="147" grpId="0" animBg="1"/>
      <p:bldP spid="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ontent Placeholder 2">
            <a:extLst>
              <a:ext uri="{FF2B5EF4-FFF2-40B4-BE49-F238E27FC236}">
                <a16:creationId xmlns:a16="http://schemas.microsoft.com/office/drawing/2014/main" id="{814887E7-130A-497C-9813-7CCA5AD26480}"/>
              </a:ext>
            </a:extLst>
          </p:cNvPr>
          <p:cNvSpPr txBox="1">
            <a:spLocks/>
          </p:cNvSpPr>
          <p:nvPr/>
        </p:nvSpPr>
        <p:spPr>
          <a:xfrm>
            <a:off x="660400" y="1596910"/>
            <a:ext cx="10321278" cy="45124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85763" indent="-385763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1.5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1.6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5">
            <a:extLst>
              <a:ext uri="{FF2B5EF4-FFF2-40B4-BE49-F238E27FC236}">
                <a16:creationId xmlns:a16="http://schemas.microsoft.com/office/drawing/2014/main" id="{19EF21AE-F76D-45DA-B8B8-22A887702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922" y="542270"/>
            <a:ext cx="97015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A3.BoosterNextFYBlackRegular-Sa" charset="0"/>
              </a:rPr>
              <a:t>TÌM</a:t>
            </a:r>
            <a:r>
              <a:rPr lang="en-US" altLang="en-US" sz="28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3.BoosterNextFYBlackRegular-Sa" charset="0"/>
              </a:rPr>
              <a:t>HIỂU</a:t>
            </a:r>
            <a:r>
              <a:rPr lang="en-US" altLang="en-US" sz="28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3.BoosterNextFYBlackRegular-Sa" charset="0"/>
              </a:rPr>
              <a:t>VỀ</a:t>
            </a:r>
            <a:r>
              <a:rPr lang="en-US" altLang="en-US" sz="28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3.BoosterNextFYBlackRegular-Sa" charset="0"/>
              </a:rPr>
              <a:t>LỰC</a:t>
            </a:r>
            <a:r>
              <a:rPr lang="en-US" altLang="en-US" sz="28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3.BoosterNextFYBlackRegular-Sa" charset="0"/>
              </a:rPr>
              <a:t>TIẾP</a:t>
            </a:r>
            <a:r>
              <a:rPr lang="en-US" altLang="en-US" sz="28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3.BoosterNextFYBlackRegular-Sa" charset="0"/>
              </a:rPr>
              <a:t>XÚC</a:t>
            </a:r>
            <a:r>
              <a:rPr lang="en-US" altLang="en-US" sz="28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3.BoosterNextFYBlackRegular-Sa" charset="0"/>
              </a:rPr>
              <a:t>VÀ</a:t>
            </a:r>
            <a:r>
              <a:rPr lang="en-US" altLang="en-US" sz="28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3.BoosterNextFYBlackRegular-Sa" charset="0"/>
              </a:rPr>
              <a:t>LỰC</a:t>
            </a:r>
            <a:r>
              <a:rPr lang="en-US" altLang="en-US" sz="28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3.BoosterNextFYBlackRegular-Sa" charset="0"/>
              </a:rPr>
              <a:t>KHÔNG</a:t>
            </a:r>
            <a:r>
              <a:rPr lang="en-US" altLang="en-US" sz="28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3.BoosterNextFYBlackRegular-Sa" charset="0"/>
              </a:rPr>
              <a:t>TIẾP</a:t>
            </a:r>
            <a:r>
              <a:rPr lang="en-US" altLang="en-US" sz="28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3.BoosterNextFYBlackRegular-Sa" charset="0"/>
              </a:rPr>
              <a:t>XÚC</a:t>
            </a:r>
            <a:endParaRPr lang="en-US" altLang="en-US" sz="2800" b="1" dirty="0">
              <a:solidFill>
                <a:srgbClr val="006600"/>
              </a:solidFill>
              <a:latin typeface="A3.BoosterNextFYBlackRegular-Sa" charset="0"/>
            </a:endParaRP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C7AE654A-1276-4975-AFFF-9046625F4D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500" b="7397"/>
          <a:stretch/>
        </p:blipFill>
        <p:spPr>
          <a:xfrm>
            <a:off x="6709367" y="1503081"/>
            <a:ext cx="1624798" cy="1404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2" name="start timer">
            <a:extLst>
              <a:ext uri="{FF2B5EF4-FFF2-40B4-BE49-F238E27FC236}">
                <a16:creationId xmlns:a16="http://schemas.microsoft.com/office/drawing/2014/main" id="{BD1AC50E-0BF5-4B2C-B24A-154085BAAF13}"/>
              </a:ext>
            </a:extLst>
          </p:cNvPr>
          <p:cNvGrpSpPr/>
          <p:nvPr/>
        </p:nvGrpSpPr>
        <p:grpSpPr>
          <a:xfrm>
            <a:off x="7239846" y="4976813"/>
            <a:ext cx="1483222" cy="449979"/>
            <a:chOff x="1332706" y="185859"/>
            <a:chExt cx="2636838" cy="799962"/>
          </a:xfrm>
          <a:solidFill>
            <a:srgbClr val="FFC000"/>
          </a:solidFill>
        </p:grpSpPr>
        <p:sp>
          <p:nvSpPr>
            <p:cNvPr id="143" name="Rounded Rectangle 120">
              <a:extLst>
                <a:ext uri="{FF2B5EF4-FFF2-40B4-BE49-F238E27FC236}">
                  <a16:creationId xmlns:a16="http://schemas.microsoft.com/office/drawing/2014/main" id="{CEECD655-18FC-4736-A2A9-3C81BEAE7E1A}"/>
                </a:ext>
              </a:extLst>
            </p:cNvPr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Rounded Rectangle 121">
              <a:extLst>
                <a:ext uri="{FF2B5EF4-FFF2-40B4-BE49-F238E27FC236}">
                  <a16:creationId xmlns:a16="http://schemas.microsoft.com/office/drawing/2014/main" id="{7ECDB921-386C-4D9A-8EE4-0008B2C81325}"/>
                </a:ext>
              </a:extLst>
            </p:cNvPr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282" name="times up">
            <a:extLst>
              <a:ext uri="{FF2B5EF4-FFF2-40B4-BE49-F238E27FC236}">
                <a16:creationId xmlns:a16="http://schemas.microsoft.com/office/drawing/2014/main" id="{AA5B85F0-2E2E-4852-94E5-8966E8787469}"/>
              </a:ext>
            </a:extLst>
          </p:cNvPr>
          <p:cNvGrpSpPr/>
          <p:nvPr/>
        </p:nvGrpSpPr>
        <p:grpSpPr>
          <a:xfrm>
            <a:off x="7239846" y="4976813"/>
            <a:ext cx="1483222" cy="449979"/>
            <a:chOff x="4321176" y="185859"/>
            <a:chExt cx="2636838" cy="799962"/>
          </a:xfrm>
          <a:solidFill>
            <a:srgbClr val="FFC000"/>
          </a:solidFill>
        </p:grpSpPr>
        <p:sp>
          <p:nvSpPr>
            <p:cNvPr id="283" name="Rounded Rectangle 123">
              <a:extLst>
                <a:ext uri="{FF2B5EF4-FFF2-40B4-BE49-F238E27FC236}">
                  <a16:creationId xmlns:a16="http://schemas.microsoft.com/office/drawing/2014/main" id="{9D30426B-7C28-4149-9A84-1EE8ABA01A2C}"/>
                </a:ext>
              </a:extLst>
            </p:cNvPr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" name="Rounded Rectangle 124">
              <a:extLst>
                <a:ext uri="{FF2B5EF4-FFF2-40B4-BE49-F238E27FC236}">
                  <a16:creationId xmlns:a16="http://schemas.microsoft.com/office/drawing/2014/main" id="{ADF07834-CCD0-4086-B9B2-D7C6881FE265}"/>
                </a:ext>
              </a:extLst>
            </p:cNvPr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1BC7CFC8-216C-47CD-9E97-BC892DDA9B7C}"/>
              </a:ext>
            </a:extLst>
          </p:cNvPr>
          <p:cNvGrpSpPr/>
          <p:nvPr/>
        </p:nvGrpSpPr>
        <p:grpSpPr>
          <a:xfrm rot="1786145">
            <a:off x="5141712" y="4545943"/>
            <a:ext cx="1390641" cy="1392110"/>
            <a:chOff x="812052" y="2264165"/>
            <a:chExt cx="3834561" cy="3850578"/>
          </a:xfrm>
        </p:grpSpPr>
        <p:sp>
          <p:nvSpPr>
            <p:cNvPr id="286" name="Oval 28">
              <a:extLst>
                <a:ext uri="{FF2B5EF4-FFF2-40B4-BE49-F238E27FC236}">
                  <a16:creationId xmlns:a16="http://schemas.microsoft.com/office/drawing/2014/main" id="{776261B1-8733-405C-A99C-D6181DEF3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052" y="2264165"/>
              <a:ext cx="3834561" cy="385057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87" name="hour hand">
              <a:extLst>
                <a:ext uri="{FF2B5EF4-FFF2-40B4-BE49-F238E27FC236}">
                  <a16:creationId xmlns:a16="http://schemas.microsoft.com/office/drawing/2014/main" id="{AF231C9C-5EC6-4B95-8BC9-4B6A31E84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F4694844-F746-4170-9A7B-ACE5AD3C47D3}"/>
              </a:ext>
            </a:extLst>
          </p:cNvPr>
          <p:cNvGrpSpPr/>
          <p:nvPr/>
        </p:nvGrpSpPr>
        <p:grpSpPr>
          <a:xfrm>
            <a:off x="4744335" y="4169011"/>
            <a:ext cx="1965032" cy="1964224"/>
            <a:chOff x="-78581" y="1739796"/>
            <a:chExt cx="3832623" cy="4044554"/>
          </a:xfrm>
        </p:grpSpPr>
        <p:sp>
          <p:nvSpPr>
            <p:cNvPr id="289" name="AutoShape 3">
              <a:extLst>
                <a:ext uri="{FF2B5EF4-FFF2-40B4-BE49-F238E27FC236}">
                  <a16:creationId xmlns:a16="http://schemas.microsoft.com/office/drawing/2014/main" id="{E449B3D5-CB49-49EC-92C5-8C57A80A2AD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1739796"/>
              <a:ext cx="3692129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0" name="Rectangle 5">
              <a:extLst>
                <a:ext uri="{FF2B5EF4-FFF2-40B4-BE49-F238E27FC236}">
                  <a16:creationId xmlns:a16="http://schemas.microsoft.com/office/drawing/2014/main" id="{DEB298E2-50DF-44B9-8B8E-98D7CBA39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1916" y="2163659"/>
              <a:ext cx="102394" cy="278606"/>
            </a:xfrm>
            <a:prstGeom prst="rect">
              <a:avLst/>
            </a:prstGeom>
            <a:solidFill>
              <a:srgbClr val="9E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1" name="Rectangle 6">
              <a:extLst>
                <a:ext uri="{FF2B5EF4-FFF2-40B4-BE49-F238E27FC236}">
                  <a16:creationId xmlns:a16="http://schemas.microsoft.com/office/drawing/2014/main" id="{6AE1AFAC-431D-4CC2-99E0-6D07DD196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1916" y="2163659"/>
              <a:ext cx="102394" cy="278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2" name="Rectangle 7">
              <a:extLst>
                <a:ext uri="{FF2B5EF4-FFF2-40B4-BE49-F238E27FC236}">
                  <a16:creationId xmlns:a16="http://schemas.microsoft.com/office/drawing/2014/main" id="{5E228590-0609-488B-B02F-C3EAFDEC9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1916" y="2163658"/>
              <a:ext cx="102394" cy="109538"/>
            </a:xfrm>
            <a:prstGeom prst="rect">
              <a:avLst/>
            </a:prstGeom>
            <a:solidFill>
              <a:srgbClr val="868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3" name="Rectangle 8">
              <a:extLst>
                <a:ext uri="{FF2B5EF4-FFF2-40B4-BE49-F238E27FC236}">
                  <a16:creationId xmlns:a16="http://schemas.microsoft.com/office/drawing/2014/main" id="{63FFF01F-556C-4672-BCDD-3DA1C568A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1916" y="2163658"/>
              <a:ext cx="102394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4" name="Freeform 9">
              <a:extLst>
                <a:ext uri="{FF2B5EF4-FFF2-40B4-BE49-F238E27FC236}">
                  <a16:creationId xmlns:a16="http://schemas.microsoft.com/office/drawing/2014/main" id="{FCF12DDE-1315-49D3-8E52-40363ECD3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044" y="2082697"/>
              <a:ext cx="345281" cy="146447"/>
            </a:xfrm>
            <a:custGeom>
              <a:avLst/>
              <a:gdLst>
                <a:gd name="T0" fmla="*/ 188 w 188"/>
                <a:gd name="T1" fmla="*/ 64 h 80"/>
                <a:gd name="T2" fmla="*/ 172 w 188"/>
                <a:gd name="T3" fmla="*/ 80 h 80"/>
                <a:gd name="T4" fmla="*/ 16 w 188"/>
                <a:gd name="T5" fmla="*/ 80 h 80"/>
                <a:gd name="T6" fmla="*/ 0 w 188"/>
                <a:gd name="T7" fmla="*/ 64 h 80"/>
                <a:gd name="T8" fmla="*/ 0 w 188"/>
                <a:gd name="T9" fmla="*/ 16 h 80"/>
                <a:gd name="T10" fmla="*/ 16 w 188"/>
                <a:gd name="T11" fmla="*/ 0 h 80"/>
                <a:gd name="T12" fmla="*/ 172 w 188"/>
                <a:gd name="T13" fmla="*/ 0 h 80"/>
                <a:gd name="T14" fmla="*/ 188 w 188"/>
                <a:gd name="T15" fmla="*/ 16 h 80"/>
                <a:gd name="T16" fmla="*/ 188 w 188"/>
                <a:gd name="T17" fmla="*/ 6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80">
                  <a:moveTo>
                    <a:pt x="188" y="64"/>
                  </a:moveTo>
                  <a:cubicBezTo>
                    <a:pt x="188" y="73"/>
                    <a:pt x="181" y="80"/>
                    <a:pt x="172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7" y="80"/>
                    <a:pt x="0" y="73"/>
                    <a:pt x="0" y="6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81" y="0"/>
                    <a:pt x="188" y="7"/>
                    <a:pt x="188" y="16"/>
                  </a:cubicBezTo>
                  <a:lnTo>
                    <a:pt x="188" y="64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5" name="Freeform 10">
              <a:extLst>
                <a:ext uri="{FF2B5EF4-FFF2-40B4-BE49-F238E27FC236}">
                  <a16:creationId xmlns:a16="http://schemas.microsoft.com/office/drawing/2014/main" id="{461C8F4A-4154-457A-85C9-BD8A0798C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379" y="2268434"/>
              <a:ext cx="683419" cy="832247"/>
            </a:xfrm>
            <a:custGeom>
              <a:avLst/>
              <a:gdLst>
                <a:gd name="T0" fmla="*/ 5 w 372"/>
                <a:gd name="T1" fmla="*/ 378 h 454"/>
                <a:gd name="T2" fmla="*/ 8 w 372"/>
                <a:gd name="T3" fmla="*/ 397 h 454"/>
                <a:gd name="T4" fmla="*/ 80 w 372"/>
                <a:gd name="T5" fmla="*/ 450 h 454"/>
                <a:gd name="T6" fmla="*/ 99 w 372"/>
                <a:gd name="T7" fmla="*/ 447 h 454"/>
                <a:gd name="T8" fmla="*/ 368 w 372"/>
                <a:gd name="T9" fmla="*/ 76 h 454"/>
                <a:gd name="T10" fmla="*/ 364 w 372"/>
                <a:gd name="T11" fmla="*/ 57 h 454"/>
                <a:gd name="T12" fmla="*/ 292 w 372"/>
                <a:gd name="T13" fmla="*/ 5 h 454"/>
                <a:gd name="T14" fmla="*/ 273 w 372"/>
                <a:gd name="T15" fmla="*/ 8 h 454"/>
                <a:gd name="T16" fmla="*/ 5 w 372"/>
                <a:gd name="T17" fmla="*/ 37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4">
                  <a:moveTo>
                    <a:pt x="5" y="378"/>
                  </a:moveTo>
                  <a:cubicBezTo>
                    <a:pt x="0" y="384"/>
                    <a:pt x="2" y="393"/>
                    <a:pt x="8" y="397"/>
                  </a:cubicBezTo>
                  <a:cubicBezTo>
                    <a:pt x="80" y="450"/>
                    <a:pt x="80" y="450"/>
                    <a:pt x="80" y="450"/>
                  </a:cubicBezTo>
                  <a:cubicBezTo>
                    <a:pt x="86" y="454"/>
                    <a:pt x="95" y="453"/>
                    <a:pt x="99" y="447"/>
                  </a:cubicBezTo>
                  <a:cubicBezTo>
                    <a:pt x="368" y="76"/>
                    <a:pt x="368" y="76"/>
                    <a:pt x="368" y="76"/>
                  </a:cubicBezTo>
                  <a:cubicBezTo>
                    <a:pt x="372" y="70"/>
                    <a:pt x="371" y="62"/>
                    <a:pt x="364" y="57"/>
                  </a:cubicBezTo>
                  <a:cubicBezTo>
                    <a:pt x="292" y="5"/>
                    <a:pt x="292" y="5"/>
                    <a:pt x="292" y="5"/>
                  </a:cubicBezTo>
                  <a:cubicBezTo>
                    <a:pt x="286" y="0"/>
                    <a:pt x="277" y="2"/>
                    <a:pt x="273" y="8"/>
                  </a:cubicBezTo>
                  <a:cubicBezTo>
                    <a:pt x="5" y="378"/>
                    <a:pt x="5" y="378"/>
                    <a:pt x="5" y="378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6" name="Freeform 11">
              <a:extLst>
                <a:ext uri="{FF2B5EF4-FFF2-40B4-BE49-F238E27FC236}">
                  <a16:creationId xmlns:a16="http://schemas.microsoft.com/office/drawing/2014/main" id="{F39773D9-C56A-4E79-9915-B8FB5D76A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335" y="2252956"/>
              <a:ext cx="682229" cy="833438"/>
            </a:xfrm>
            <a:custGeom>
              <a:avLst/>
              <a:gdLst>
                <a:gd name="T0" fmla="*/ 368 w 372"/>
                <a:gd name="T1" fmla="*/ 378 h 454"/>
                <a:gd name="T2" fmla="*/ 365 w 372"/>
                <a:gd name="T3" fmla="*/ 397 h 454"/>
                <a:gd name="T4" fmla="*/ 292 w 372"/>
                <a:gd name="T5" fmla="*/ 449 h 454"/>
                <a:gd name="T6" fmla="*/ 273 w 372"/>
                <a:gd name="T7" fmla="*/ 446 h 454"/>
                <a:gd name="T8" fmla="*/ 5 w 372"/>
                <a:gd name="T9" fmla="*/ 76 h 454"/>
                <a:gd name="T10" fmla="*/ 8 w 372"/>
                <a:gd name="T11" fmla="*/ 57 h 454"/>
                <a:gd name="T12" fmla="*/ 80 w 372"/>
                <a:gd name="T13" fmla="*/ 4 h 454"/>
                <a:gd name="T14" fmla="*/ 100 w 372"/>
                <a:gd name="T15" fmla="*/ 7 h 454"/>
                <a:gd name="T16" fmla="*/ 368 w 372"/>
                <a:gd name="T17" fmla="*/ 37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4">
                  <a:moveTo>
                    <a:pt x="368" y="378"/>
                  </a:moveTo>
                  <a:cubicBezTo>
                    <a:pt x="372" y="384"/>
                    <a:pt x="371" y="392"/>
                    <a:pt x="365" y="397"/>
                  </a:cubicBezTo>
                  <a:cubicBezTo>
                    <a:pt x="292" y="449"/>
                    <a:pt x="292" y="449"/>
                    <a:pt x="292" y="449"/>
                  </a:cubicBezTo>
                  <a:cubicBezTo>
                    <a:pt x="286" y="454"/>
                    <a:pt x="277" y="452"/>
                    <a:pt x="273" y="44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0" y="70"/>
                    <a:pt x="2" y="61"/>
                    <a:pt x="8" y="57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6" y="0"/>
                    <a:pt x="95" y="1"/>
                    <a:pt x="100" y="7"/>
                  </a:cubicBezTo>
                  <a:cubicBezTo>
                    <a:pt x="368" y="378"/>
                    <a:pt x="368" y="378"/>
                    <a:pt x="368" y="378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7" name="Freeform 12">
              <a:extLst>
                <a:ext uri="{FF2B5EF4-FFF2-40B4-BE49-F238E27FC236}">
                  <a16:creationId xmlns:a16="http://schemas.microsoft.com/office/drawing/2014/main" id="{DBDAD709-2A37-421E-9D24-E3B322CB40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8688" y="2482747"/>
              <a:ext cx="203597" cy="146447"/>
            </a:xfrm>
            <a:custGeom>
              <a:avLst/>
              <a:gdLst>
                <a:gd name="T0" fmla="*/ 0 w 171"/>
                <a:gd name="T1" fmla="*/ 97 h 123"/>
                <a:gd name="T2" fmla="*/ 0 w 171"/>
                <a:gd name="T3" fmla="*/ 97 h 123"/>
                <a:gd name="T4" fmla="*/ 18 w 171"/>
                <a:gd name="T5" fmla="*/ 123 h 123"/>
                <a:gd name="T6" fmla="*/ 18 w 171"/>
                <a:gd name="T7" fmla="*/ 123 h 123"/>
                <a:gd name="T8" fmla="*/ 0 w 171"/>
                <a:gd name="T9" fmla="*/ 97 h 123"/>
                <a:gd name="T10" fmla="*/ 152 w 171"/>
                <a:gd name="T11" fmla="*/ 0 h 123"/>
                <a:gd name="T12" fmla="*/ 152 w 171"/>
                <a:gd name="T13" fmla="*/ 0 h 123"/>
                <a:gd name="T14" fmla="*/ 171 w 171"/>
                <a:gd name="T15" fmla="*/ 26 h 123"/>
                <a:gd name="T16" fmla="*/ 171 w 171"/>
                <a:gd name="T17" fmla="*/ 26 h 123"/>
                <a:gd name="T18" fmla="*/ 152 w 171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3">
                  <a:moveTo>
                    <a:pt x="0" y="97"/>
                  </a:moveTo>
                  <a:lnTo>
                    <a:pt x="0" y="97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0" y="97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8" name="Freeform 13">
              <a:extLst>
                <a:ext uri="{FF2B5EF4-FFF2-40B4-BE49-F238E27FC236}">
                  <a16:creationId xmlns:a16="http://schemas.microsoft.com/office/drawing/2014/main" id="{0A210CCA-9CC8-4052-9E8D-BD6961F637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8688" y="2482747"/>
              <a:ext cx="203597" cy="146447"/>
            </a:xfrm>
            <a:custGeom>
              <a:avLst/>
              <a:gdLst>
                <a:gd name="T0" fmla="*/ 0 w 171"/>
                <a:gd name="T1" fmla="*/ 97 h 123"/>
                <a:gd name="T2" fmla="*/ 0 w 171"/>
                <a:gd name="T3" fmla="*/ 97 h 123"/>
                <a:gd name="T4" fmla="*/ 18 w 171"/>
                <a:gd name="T5" fmla="*/ 123 h 123"/>
                <a:gd name="T6" fmla="*/ 18 w 171"/>
                <a:gd name="T7" fmla="*/ 123 h 123"/>
                <a:gd name="T8" fmla="*/ 0 w 171"/>
                <a:gd name="T9" fmla="*/ 97 h 123"/>
                <a:gd name="T10" fmla="*/ 152 w 171"/>
                <a:gd name="T11" fmla="*/ 0 h 123"/>
                <a:gd name="T12" fmla="*/ 152 w 171"/>
                <a:gd name="T13" fmla="*/ 0 h 123"/>
                <a:gd name="T14" fmla="*/ 171 w 171"/>
                <a:gd name="T15" fmla="*/ 26 h 123"/>
                <a:gd name="T16" fmla="*/ 171 w 171"/>
                <a:gd name="T17" fmla="*/ 26 h 123"/>
                <a:gd name="T18" fmla="*/ 152 w 171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3">
                  <a:moveTo>
                    <a:pt x="0" y="97"/>
                  </a:moveTo>
                  <a:lnTo>
                    <a:pt x="0" y="97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0" y="97"/>
                  </a:lnTo>
                  <a:moveTo>
                    <a:pt x="152" y="0"/>
                  </a:moveTo>
                  <a:lnTo>
                    <a:pt x="152" y="0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9" name="Freeform 14">
              <a:extLst>
                <a:ext uri="{FF2B5EF4-FFF2-40B4-BE49-F238E27FC236}">
                  <a16:creationId xmlns:a16="http://schemas.microsoft.com/office/drawing/2014/main" id="{6EA4DC69-4210-469E-A2C2-AFD9336FE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88" y="2482747"/>
              <a:ext cx="203597" cy="146447"/>
            </a:xfrm>
            <a:custGeom>
              <a:avLst/>
              <a:gdLst>
                <a:gd name="T0" fmla="*/ 99 w 111"/>
                <a:gd name="T1" fmla="*/ 0 h 80"/>
                <a:gd name="T2" fmla="*/ 0 w 111"/>
                <a:gd name="T3" fmla="*/ 63 h 80"/>
                <a:gd name="T4" fmla="*/ 12 w 111"/>
                <a:gd name="T5" fmla="*/ 80 h 80"/>
                <a:gd name="T6" fmla="*/ 33 w 111"/>
                <a:gd name="T7" fmla="*/ 66 h 80"/>
                <a:gd name="T8" fmla="*/ 47 w 111"/>
                <a:gd name="T9" fmla="*/ 59 h 80"/>
                <a:gd name="T10" fmla="*/ 85 w 111"/>
                <a:gd name="T11" fmla="*/ 36 h 80"/>
                <a:gd name="T12" fmla="*/ 107 w 111"/>
                <a:gd name="T13" fmla="*/ 19 h 80"/>
                <a:gd name="T14" fmla="*/ 111 w 111"/>
                <a:gd name="T15" fmla="*/ 17 h 80"/>
                <a:gd name="T16" fmla="*/ 99 w 111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80">
                  <a:moveTo>
                    <a:pt x="99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9" y="75"/>
                    <a:pt x="26" y="70"/>
                    <a:pt x="33" y="66"/>
                  </a:cubicBezTo>
                  <a:cubicBezTo>
                    <a:pt x="38" y="64"/>
                    <a:pt x="42" y="61"/>
                    <a:pt x="47" y="59"/>
                  </a:cubicBezTo>
                  <a:cubicBezTo>
                    <a:pt x="58" y="50"/>
                    <a:pt x="71" y="42"/>
                    <a:pt x="85" y="36"/>
                  </a:cubicBezTo>
                  <a:cubicBezTo>
                    <a:pt x="92" y="30"/>
                    <a:pt x="99" y="25"/>
                    <a:pt x="107" y="19"/>
                  </a:cubicBezTo>
                  <a:cubicBezTo>
                    <a:pt x="108" y="19"/>
                    <a:pt x="110" y="18"/>
                    <a:pt x="111" y="17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rgbClr val="4B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0" name="Freeform 15">
              <a:extLst>
                <a:ext uri="{FF2B5EF4-FFF2-40B4-BE49-F238E27FC236}">
                  <a16:creationId xmlns:a16="http://schemas.microsoft.com/office/drawing/2014/main" id="{68F31CB9-F0A7-45CA-9CA3-A2F6CB977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204" y="2614906"/>
              <a:ext cx="22622" cy="28575"/>
            </a:xfrm>
            <a:custGeom>
              <a:avLst/>
              <a:gdLst>
                <a:gd name="T0" fmla="*/ 11 w 12"/>
                <a:gd name="T1" fmla="*/ 0 h 16"/>
                <a:gd name="T2" fmla="*/ 0 w 12"/>
                <a:gd name="T3" fmla="*/ 15 h 16"/>
                <a:gd name="T4" fmla="*/ 1 w 12"/>
                <a:gd name="T5" fmla="*/ 16 h 16"/>
                <a:gd name="T6" fmla="*/ 12 w 12"/>
                <a:gd name="T7" fmla="*/ 0 h 16"/>
                <a:gd name="T8" fmla="*/ 11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5"/>
                    <a:pt x="1" y="1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1" name="Freeform 16">
              <a:extLst>
                <a:ext uri="{FF2B5EF4-FFF2-40B4-BE49-F238E27FC236}">
                  <a16:creationId xmlns:a16="http://schemas.microsoft.com/office/drawing/2014/main" id="{9BD5378F-4AA8-47E5-8815-7124A7703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419" y="2499415"/>
              <a:ext cx="200025" cy="142875"/>
            </a:xfrm>
            <a:custGeom>
              <a:avLst/>
              <a:gdLst>
                <a:gd name="T0" fmla="*/ 11 w 109"/>
                <a:gd name="T1" fmla="*/ 0 h 78"/>
                <a:gd name="T2" fmla="*/ 0 w 109"/>
                <a:gd name="T3" fmla="*/ 16 h 78"/>
                <a:gd name="T4" fmla="*/ 4 w 109"/>
                <a:gd name="T5" fmla="*/ 18 h 78"/>
                <a:gd name="T6" fmla="*/ 26 w 109"/>
                <a:gd name="T7" fmla="*/ 35 h 78"/>
                <a:gd name="T8" fmla="*/ 64 w 109"/>
                <a:gd name="T9" fmla="*/ 58 h 78"/>
                <a:gd name="T10" fmla="*/ 78 w 109"/>
                <a:gd name="T11" fmla="*/ 65 h 78"/>
                <a:gd name="T12" fmla="*/ 98 w 109"/>
                <a:gd name="T13" fmla="*/ 78 h 78"/>
                <a:gd name="T14" fmla="*/ 109 w 109"/>
                <a:gd name="T15" fmla="*/ 63 h 78"/>
                <a:gd name="T16" fmla="*/ 11 w 109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78">
                  <a:moveTo>
                    <a:pt x="11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3" y="18"/>
                    <a:pt x="4" y="18"/>
                  </a:cubicBezTo>
                  <a:cubicBezTo>
                    <a:pt x="11" y="24"/>
                    <a:pt x="19" y="29"/>
                    <a:pt x="26" y="35"/>
                  </a:cubicBezTo>
                  <a:cubicBezTo>
                    <a:pt x="40" y="41"/>
                    <a:pt x="52" y="49"/>
                    <a:pt x="64" y="58"/>
                  </a:cubicBezTo>
                  <a:cubicBezTo>
                    <a:pt x="68" y="61"/>
                    <a:pt x="73" y="63"/>
                    <a:pt x="78" y="65"/>
                  </a:cubicBezTo>
                  <a:cubicBezTo>
                    <a:pt x="85" y="69"/>
                    <a:pt x="92" y="73"/>
                    <a:pt x="98" y="78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4B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2" name="Freeform 17">
              <a:extLst>
                <a:ext uri="{FF2B5EF4-FFF2-40B4-BE49-F238E27FC236}">
                  <a16:creationId xmlns:a16="http://schemas.microsoft.com/office/drawing/2014/main" id="{0AB70B23-A1A6-4DC9-8290-00EEA052C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1869575"/>
              <a:ext cx="1170385" cy="990600"/>
            </a:xfrm>
            <a:custGeom>
              <a:avLst/>
              <a:gdLst>
                <a:gd name="T0" fmla="*/ 638 w 638"/>
                <a:gd name="T1" fmla="*/ 194 h 540"/>
                <a:gd name="T2" fmla="*/ 638 w 638"/>
                <a:gd name="T3" fmla="*/ 194 h 540"/>
                <a:gd name="T4" fmla="*/ 194 w 638"/>
                <a:gd name="T5" fmla="*/ 96 h 540"/>
                <a:gd name="T6" fmla="*/ 96 w 638"/>
                <a:gd name="T7" fmla="*/ 540 h 540"/>
                <a:gd name="T8" fmla="*/ 96 w 638"/>
                <a:gd name="T9" fmla="*/ 540 h 540"/>
                <a:gd name="T10" fmla="*/ 638 w 638"/>
                <a:gd name="T11" fmla="*/ 19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40">
                  <a:moveTo>
                    <a:pt x="638" y="194"/>
                  </a:moveTo>
                  <a:cubicBezTo>
                    <a:pt x="638" y="194"/>
                    <a:pt x="638" y="194"/>
                    <a:pt x="638" y="194"/>
                  </a:cubicBezTo>
                  <a:cubicBezTo>
                    <a:pt x="543" y="44"/>
                    <a:pt x="344" y="0"/>
                    <a:pt x="194" y="96"/>
                  </a:cubicBezTo>
                  <a:cubicBezTo>
                    <a:pt x="44" y="191"/>
                    <a:pt x="0" y="390"/>
                    <a:pt x="96" y="540"/>
                  </a:cubicBezTo>
                  <a:cubicBezTo>
                    <a:pt x="96" y="540"/>
                    <a:pt x="96" y="540"/>
                    <a:pt x="96" y="540"/>
                  </a:cubicBezTo>
                  <a:cubicBezTo>
                    <a:pt x="638" y="194"/>
                    <a:pt x="638" y="194"/>
                    <a:pt x="638" y="194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3" name="Freeform 18">
              <a:extLst>
                <a:ext uri="{FF2B5EF4-FFF2-40B4-BE49-F238E27FC236}">
                  <a16:creationId xmlns:a16="http://schemas.microsoft.com/office/drawing/2014/main" id="{81F6A521-3229-4828-B577-F7CB6DDB20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825" y="2772069"/>
              <a:ext cx="152400" cy="88106"/>
            </a:xfrm>
            <a:custGeom>
              <a:avLst/>
              <a:gdLst>
                <a:gd name="T0" fmla="*/ 0 w 83"/>
                <a:gd name="T1" fmla="*/ 36 h 48"/>
                <a:gd name="T2" fmla="*/ 8 w 83"/>
                <a:gd name="T3" fmla="*/ 48 h 48"/>
                <a:gd name="T4" fmla="*/ 0 w 83"/>
                <a:gd name="T5" fmla="*/ 36 h 48"/>
                <a:gd name="T6" fmla="*/ 83 w 83"/>
                <a:gd name="T7" fmla="*/ 0 h 48"/>
                <a:gd name="T8" fmla="*/ 8 w 83"/>
                <a:gd name="T9" fmla="*/ 48 h 48"/>
                <a:gd name="T10" fmla="*/ 83 w 83"/>
                <a:gd name="T11" fmla="*/ 0 h 48"/>
                <a:gd name="T12" fmla="*/ 83 w 83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48">
                  <a:moveTo>
                    <a:pt x="0" y="36"/>
                  </a:moveTo>
                  <a:cubicBezTo>
                    <a:pt x="3" y="40"/>
                    <a:pt x="5" y="44"/>
                    <a:pt x="8" y="48"/>
                  </a:cubicBezTo>
                  <a:cubicBezTo>
                    <a:pt x="5" y="44"/>
                    <a:pt x="3" y="40"/>
                    <a:pt x="0" y="36"/>
                  </a:cubicBezTo>
                  <a:moveTo>
                    <a:pt x="83" y="0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4" name="Freeform 19">
              <a:extLst>
                <a:ext uri="{FF2B5EF4-FFF2-40B4-BE49-F238E27FC236}">
                  <a16:creationId xmlns:a16="http://schemas.microsoft.com/office/drawing/2014/main" id="{F6FB1DE0-6002-4BA8-9F2F-31474E833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19" y="2049359"/>
              <a:ext cx="273844" cy="810816"/>
            </a:xfrm>
            <a:custGeom>
              <a:avLst/>
              <a:gdLst>
                <a:gd name="T0" fmla="*/ 149 w 149"/>
                <a:gd name="T1" fmla="*/ 0 h 442"/>
                <a:gd name="T2" fmla="*/ 60 w 149"/>
                <a:gd name="T3" fmla="*/ 95 h 442"/>
                <a:gd name="T4" fmla="*/ 5 w 149"/>
                <a:gd name="T5" fmla="*/ 278 h 442"/>
                <a:gd name="T6" fmla="*/ 13 w 149"/>
                <a:gd name="T7" fmla="*/ 391 h 442"/>
                <a:gd name="T8" fmla="*/ 27 w 149"/>
                <a:gd name="T9" fmla="*/ 430 h 442"/>
                <a:gd name="T10" fmla="*/ 35 w 149"/>
                <a:gd name="T11" fmla="*/ 442 h 442"/>
                <a:gd name="T12" fmla="*/ 35 w 149"/>
                <a:gd name="T13" fmla="*/ 442 h 442"/>
                <a:gd name="T14" fmla="*/ 35 w 149"/>
                <a:gd name="T15" fmla="*/ 442 h 442"/>
                <a:gd name="T16" fmla="*/ 110 w 149"/>
                <a:gd name="T17" fmla="*/ 394 h 442"/>
                <a:gd name="T18" fmla="*/ 105 w 149"/>
                <a:gd name="T19" fmla="*/ 139 h 442"/>
                <a:gd name="T20" fmla="*/ 148 w 149"/>
                <a:gd name="T21" fmla="*/ 2 h 442"/>
                <a:gd name="T22" fmla="*/ 149 w 149"/>
                <a:gd name="T23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442">
                  <a:moveTo>
                    <a:pt x="149" y="0"/>
                  </a:moveTo>
                  <a:cubicBezTo>
                    <a:pt x="117" y="27"/>
                    <a:pt x="80" y="57"/>
                    <a:pt x="60" y="95"/>
                  </a:cubicBezTo>
                  <a:cubicBezTo>
                    <a:pt x="31" y="152"/>
                    <a:pt x="12" y="215"/>
                    <a:pt x="5" y="278"/>
                  </a:cubicBezTo>
                  <a:cubicBezTo>
                    <a:pt x="0" y="328"/>
                    <a:pt x="7" y="359"/>
                    <a:pt x="13" y="391"/>
                  </a:cubicBezTo>
                  <a:cubicBezTo>
                    <a:pt x="16" y="407"/>
                    <a:pt x="21" y="418"/>
                    <a:pt x="27" y="430"/>
                  </a:cubicBezTo>
                  <a:cubicBezTo>
                    <a:pt x="30" y="434"/>
                    <a:pt x="32" y="438"/>
                    <a:pt x="35" y="442"/>
                  </a:cubicBezTo>
                  <a:cubicBezTo>
                    <a:pt x="35" y="442"/>
                    <a:pt x="35" y="442"/>
                    <a:pt x="35" y="442"/>
                  </a:cubicBezTo>
                  <a:cubicBezTo>
                    <a:pt x="35" y="442"/>
                    <a:pt x="35" y="442"/>
                    <a:pt x="35" y="442"/>
                  </a:cubicBezTo>
                  <a:cubicBezTo>
                    <a:pt x="110" y="394"/>
                    <a:pt x="110" y="394"/>
                    <a:pt x="110" y="394"/>
                  </a:cubicBezTo>
                  <a:cubicBezTo>
                    <a:pt x="92" y="312"/>
                    <a:pt x="87" y="222"/>
                    <a:pt x="105" y="139"/>
                  </a:cubicBezTo>
                  <a:cubicBezTo>
                    <a:pt x="115" y="91"/>
                    <a:pt x="130" y="47"/>
                    <a:pt x="148" y="2"/>
                  </a:cubicBezTo>
                  <a:cubicBezTo>
                    <a:pt x="148" y="2"/>
                    <a:pt x="149" y="1"/>
                    <a:pt x="149" y="0"/>
                  </a:cubicBezTo>
                </a:path>
              </a:pathLst>
            </a:custGeom>
            <a:solidFill>
              <a:srgbClr val="F39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5" name="Freeform 20">
              <a:extLst>
                <a:ext uri="{FF2B5EF4-FFF2-40B4-BE49-F238E27FC236}">
                  <a16:creationId xmlns:a16="http://schemas.microsoft.com/office/drawing/2014/main" id="{F73467AD-C147-466A-B15A-9D9ECA656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292" y="5078309"/>
              <a:ext cx="573881" cy="706041"/>
            </a:xfrm>
            <a:custGeom>
              <a:avLst/>
              <a:gdLst>
                <a:gd name="T0" fmla="*/ 140 w 313"/>
                <a:gd name="T1" fmla="*/ 366 h 385"/>
                <a:gd name="T2" fmla="*/ 112 w 313"/>
                <a:gd name="T3" fmla="*/ 381 h 385"/>
                <a:gd name="T4" fmla="*/ 13 w 313"/>
                <a:gd name="T5" fmla="*/ 378 h 385"/>
                <a:gd name="T6" fmla="*/ 6 w 313"/>
                <a:gd name="T7" fmla="*/ 350 h 385"/>
                <a:gd name="T8" fmla="*/ 174 w 313"/>
                <a:gd name="T9" fmla="*/ 13 h 385"/>
                <a:gd name="T10" fmla="*/ 201 w 313"/>
                <a:gd name="T11" fmla="*/ 6 h 385"/>
                <a:gd name="T12" fmla="*/ 301 w 313"/>
                <a:gd name="T13" fmla="*/ 66 h 385"/>
                <a:gd name="T14" fmla="*/ 308 w 313"/>
                <a:gd name="T15" fmla="*/ 93 h 385"/>
                <a:gd name="T16" fmla="*/ 140 w 313"/>
                <a:gd name="T17" fmla="*/ 36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385">
                  <a:moveTo>
                    <a:pt x="140" y="366"/>
                  </a:moveTo>
                  <a:cubicBezTo>
                    <a:pt x="134" y="376"/>
                    <a:pt x="129" y="381"/>
                    <a:pt x="112" y="381"/>
                  </a:cubicBezTo>
                  <a:cubicBezTo>
                    <a:pt x="112" y="381"/>
                    <a:pt x="36" y="385"/>
                    <a:pt x="13" y="378"/>
                  </a:cubicBezTo>
                  <a:cubicBezTo>
                    <a:pt x="2" y="375"/>
                    <a:pt x="0" y="360"/>
                    <a:pt x="6" y="350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9" y="4"/>
                    <a:pt x="192" y="0"/>
                    <a:pt x="201" y="6"/>
                  </a:cubicBezTo>
                  <a:cubicBezTo>
                    <a:pt x="301" y="66"/>
                    <a:pt x="301" y="66"/>
                    <a:pt x="301" y="66"/>
                  </a:cubicBezTo>
                  <a:cubicBezTo>
                    <a:pt x="310" y="71"/>
                    <a:pt x="313" y="84"/>
                    <a:pt x="308" y="93"/>
                  </a:cubicBezTo>
                  <a:cubicBezTo>
                    <a:pt x="140" y="366"/>
                    <a:pt x="140" y="366"/>
                    <a:pt x="140" y="366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6" name="Freeform 21">
              <a:extLst>
                <a:ext uri="{FF2B5EF4-FFF2-40B4-BE49-F238E27FC236}">
                  <a16:creationId xmlns:a16="http://schemas.microsoft.com/office/drawing/2014/main" id="{2F96899D-B1C2-4806-BB85-B5A04D2B7B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3697" y="5283096"/>
              <a:ext cx="248841" cy="178594"/>
            </a:xfrm>
            <a:custGeom>
              <a:avLst/>
              <a:gdLst>
                <a:gd name="T0" fmla="*/ 209 w 209"/>
                <a:gd name="T1" fmla="*/ 125 h 150"/>
                <a:gd name="T2" fmla="*/ 195 w 209"/>
                <a:gd name="T3" fmla="*/ 150 h 150"/>
                <a:gd name="T4" fmla="*/ 195 w 209"/>
                <a:gd name="T5" fmla="*/ 150 h 150"/>
                <a:gd name="T6" fmla="*/ 209 w 209"/>
                <a:gd name="T7" fmla="*/ 125 h 150"/>
                <a:gd name="T8" fmla="*/ 209 w 209"/>
                <a:gd name="T9" fmla="*/ 125 h 150"/>
                <a:gd name="T10" fmla="*/ 23 w 209"/>
                <a:gd name="T11" fmla="*/ 0 h 150"/>
                <a:gd name="T12" fmla="*/ 0 w 209"/>
                <a:gd name="T13" fmla="*/ 45 h 150"/>
                <a:gd name="T14" fmla="*/ 0 w 209"/>
                <a:gd name="T15" fmla="*/ 45 h 150"/>
                <a:gd name="T16" fmla="*/ 23 w 209"/>
                <a:gd name="T17" fmla="*/ 0 h 150"/>
                <a:gd name="T18" fmla="*/ 23 w 209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50">
                  <a:moveTo>
                    <a:pt x="209" y="125"/>
                  </a:moveTo>
                  <a:lnTo>
                    <a:pt x="195" y="150"/>
                  </a:lnTo>
                  <a:lnTo>
                    <a:pt x="195" y="150"/>
                  </a:lnTo>
                  <a:lnTo>
                    <a:pt x="209" y="125"/>
                  </a:lnTo>
                  <a:lnTo>
                    <a:pt x="209" y="125"/>
                  </a:lnTo>
                  <a:close/>
                  <a:moveTo>
                    <a:pt x="23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EA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7" name="Freeform 22">
              <a:extLst>
                <a:ext uri="{FF2B5EF4-FFF2-40B4-BE49-F238E27FC236}">
                  <a16:creationId xmlns:a16="http://schemas.microsoft.com/office/drawing/2014/main" id="{26A2F2CC-0320-40DD-B16E-BD99E5343E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3697" y="5283096"/>
              <a:ext cx="248841" cy="178594"/>
            </a:xfrm>
            <a:custGeom>
              <a:avLst/>
              <a:gdLst>
                <a:gd name="T0" fmla="*/ 209 w 209"/>
                <a:gd name="T1" fmla="*/ 125 h 150"/>
                <a:gd name="T2" fmla="*/ 195 w 209"/>
                <a:gd name="T3" fmla="*/ 150 h 150"/>
                <a:gd name="T4" fmla="*/ 195 w 209"/>
                <a:gd name="T5" fmla="*/ 150 h 150"/>
                <a:gd name="T6" fmla="*/ 209 w 209"/>
                <a:gd name="T7" fmla="*/ 125 h 150"/>
                <a:gd name="T8" fmla="*/ 209 w 209"/>
                <a:gd name="T9" fmla="*/ 125 h 150"/>
                <a:gd name="T10" fmla="*/ 23 w 209"/>
                <a:gd name="T11" fmla="*/ 0 h 150"/>
                <a:gd name="T12" fmla="*/ 0 w 209"/>
                <a:gd name="T13" fmla="*/ 45 h 150"/>
                <a:gd name="T14" fmla="*/ 0 w 209"/>
                <a:gd name="T15" fmla="*/ 45 h 150"/>
                <a:gd name="T16" fmla="*/ 23 w 209"/>
                <a:gd name="T17" fmla="*/ 0 h 150"/>
                <a:gd name="T18" fmla="*/ 23 w 209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50">
                  <a:moveTo>
                    <a:pt x="209" y="125"/>
                  </a:moveTo>
                  <a:lnTo>
                    <a:pt x="195" y="150"/>
                  </a:lnTo>
                  <a:lnTo>
                    <a:pt x="195" y="150"/>
                  </a:lnTo>
                  <a:lnTo>
                    <a:pt x="209" y="125"/>
                  </a:lnTo>
                  <a:lnTo>
                    <a:pt x="209" y="125"/>
                  </a:lnTo>
                  <a:moveTo>
                    <a:pt x="23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23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8" name="Freeform 23">
              <a:extLst>
                <a:ext uri="{FF2B5EF4-FFF2-40B4-BE49-F238E27FC236}">
                  <a16:creationId xmlns:a16="http://schemas.microsoft.com/office/drawing/2014/main" id="{E57CCF0A-3D40-4AA6-9F5A-225CA64E7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697" y="5283096"/>
              <a:ext cx="248841" cy="178594"/>
            </a:xfrm>
            <a:custGeom>
              <a:avLst/>
              <a:gdLst>
                <a:gd name="T0" fmla="*/ 15 w 136"/>
                <a:gd name="T1" fmla="*/ 0 h 97"/>
                <a:gd name="T2" fmla="*/ 0 w 136"/>
                <a:gd name="T3" fmla="*/ 29 h 97"/>
                <a:gd name="T4" fmla="*/ 59 w 136"/>
                <a:gd name="T5" fmla="*/ 64 h 97"/>
                <a:gd name="T6" fmla="*/ 127 w 136"/>
                <a:gd name="T7" fmla="*/ 97 h 97"/>
                <a:gd name="T8" fmla="*/ 136 w 136"/>
                <a:gd name="T9" fmla="*/ 81 h 97"/>
                <a:gd name="T10" fmla="*/ 15 w 13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97">
                  <a:moveTo>
                    <a:pt x="15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20" y="40"/>
                    <a:pt x="40" y="52"/>
                    <a:pt x="59" y="64"/>
                  </a:cubicBezTo>
                  <a:cubicBezTo>
                    <a:pt x="82" y="74"/>
                    <a:pt x="105" y="85"/>
                    <a:pt x="127" y="97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94" y="57"/>
                    <a:pt x="53" y="30"/>
                    <a:pt x="15" y="0"/>
                  </a:cubicBezTo>
                </a:path>
              </a:pathLst>
            </a:custGeom>
            <a:solidFill>
              <a:srgbClr val="3F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9" name="Freeform 24">
              <a:extLst>
                <a:ext uri="{FF2B5EF4-FFF2-40B4-BE49-F238E27FC236}">
                  <a16:creationId xmlns:a16="http://schemas.microsoft.com/office/drawing/2014/main" id="{23217A91-A0DC-4A2D-B349-336950713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342" y="5078309"/>
              <a:ext cx="573881" cy="706041"/>
            </a:xfrm>
            <a:custGeom>
              <a:avLst/>
              <a:gdLst>
                <a:gd name="T0" fmla="*/ 173 w 313"/>
                <a:gd name="T1" fmla="*/ 366 h 385"/>
                <a:gd name="T2" fmla="*/ 201 w 313"/>
                <a:gd name="T3" fmla="*/ 381 h 385"/>
                <a:gd name="T4" fmla="*/ 300 w 313"/>
                <a:gd name="T5" fmla="*/ 378 h 385"/>
                <a:gd name="T6" fmla="*/ 307 w 313"/>
                <a:gd name="T7" fmla="*/ 350 h 385"/>
                <a:gd name="T8" fmla="*/ 139 w 313"/>
                <a:gd name="T9" fmla="*/ 13 h 385"/>
                <a:gd name="T10" fmla="*/ 112 w 313"/>
                <a:gd name="T11" fmla="*/ 6 h 385"/>
                <a:gd name="T12" fmla="*/ 12 w 313"/>
                <a:gd name="T13" fmla="*/ 66 h 385"/>
                <a:gd name="T14" fmla="*/ 5 w 313"/>
                <a:gd name="T15" fmla="*/ 93 h 385"/>
                <a:gd name="T16" fmla="*/ 173 w 313"/>
                <a:gd name="T17" fmla="*/ 36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385">
                  <a:moveTo>
                    <a:pt x="173" y="366"/>
                  </a:moveTo>
                  <a:cubicBezTo>
                    <a:pt x="179" y="376"/>
                    <a:pt x="184" y="381"/>
                    <a:pt x="201" y="381"/>
                  </a:cubicBezTo>
                  <a:cubicBezTo>
                    <a:pt x="201" y="381"/>
                    <a:pt x="277" y="385"/>
                    <a:pt x="300" y="378"/>
                  </a:cubicBezTo>
                  <a:cubicBezTo>
                    <a:pt x="311" y="375"/>
                    <a:pt x="313" y="360"/>
                    <a:pt x="307" y="350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4"/>
                    <a:pt x="121" y="0"/>
                    <a:pt x="112" y="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3" y="71"/>
                    <a:pt x="0" y="84"/>
                    <a:pt x="5" y="93"/>
                  </a:cubicBezTo>
                  <a:cubicBezTo>
                    <a:pt x="173" y="366"/>
                    <a:pt x="173" y="366"/>
                    <a:pt x="173" y="366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10" name="Freeform 25">
              <a:extLst>
                <a:ext uri="{FF2B5EF4-FFF2-40B4-BE49-F238E27FC236}">
                  <a16:creationId xmlns:a16="http://schemas.microsoft.com/office/drawing/2014/main" id="{37F8B19C-3AA9-446A-8AFF-31AB79F80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623" y="5281906"/>
              <a:ext cx="27385" cy="54769"/>
            </a:xfrm>
            <a:custGeom>
              <a:avLst/>
              <a:gdLst>
                <a:gd name="T0" fmla="*/ 0 w 23"/>
                <a:gd name="T1" fmla="*/ 0 h 46"/>
                <a:gd name="T2" fmla="*/ 0 w 23"/>
                <a:gd name="T3" fmla="*/ 0 h 46"/>
                <a:gd name="T4" fmla="*/ 23 w 23"/>
                <a:gd name="T5" fmla="*/ 46 h 46"/>
                <a:gd name="T6" fmla="*/ 23 w 23"/>
                <a:gd name="T7" fmla="*/ 46 h 46"/>
                <a:gd name="T8" fmla="*/ 0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lnTo>
                    <a:pt x="0" y="0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11" name="Freeform 26">
              <a:extLst>
                <a:ext uri="{FF2B5EF4-FFF2-40B4-BE49-F238E27FC236}">
                  <a16:creationId xmlns:a16="http://schemas.microsoft.com/office/drawing/2014/main" id="{E04A073C-4128-43C1-9FCB-E15820EB8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623" y="5281906"/>
              <a:ext cx="27385" cy="54769"/>
            </a:xfrm>
            <a:custGeom>
              <a:avLst/>
              <a:gdLst>
                <a:gd name="T0" fmla="*/ 0 w 23"/>
                <a:gd name="T1" fmla="*/ 0 h 46"/>
                <a:gd name="T2" fmla="*/ 0 w 23"/>
                <a:gd name="T3" fmla="*/ 0 h 46"/>
                <a:gd name="T4" fmla="*/ 23 w 23"/>
                <a:gd name="T5" fmla="*/ 46 h 46"/>
                <a:gd name="T6" fmla="*/ 23 w 23"/>
                <a:gd name="T7" fmla="*/ 46 h 46"/>
                <a:gd name="T8" fmla="*/ 0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lnTo>
                    <a:pt x="0" y="0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12" name="Freeform 27">
              <a:extLst>
                <a:ext uri="{FF2B5EF4-FFF2-40B4-BE49-F238E27FC236}">
                  <a16:creationId xmlns:a16="http://schemas.microsoft.com/office/drawing/2014/main" id="{FCF013FE-F4C2-4F9A-93FA-FE31E33A2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785" y="5281906"/>
              <a:ext cx="251222" cy="179785"/>
            </a:xfrm>
            <a:custGeom>
              <a:avLst/>
              <a:gdLst>
                <a:gd name="T0" fmla="*/ 122 w 137"/>
                <a:gd name="T1" fmla="*/ 0 h 98"/>
                <a:gd name="T2" fmla="*/ 0 w 137"/>
                <a:gd name="T3" fmla="*/ 81 h 98"/>
                <a:gd name="T4" fmla="*/ 10 w 137"/>
                <a:gd name="T5" fmla="*/ 98 h 98"/>
                <a:gd name="T6" fmla="*/ 78 w 137"/>
                <a:gd name="T7" fmla="*/ 65 h 98"/>
                <a:gd name="T8" fmla="*/ 137 w 137"/>
                <a:gd name="T9" fmla="*/ 30 h 98"/>
                <a:gd name="T10" fmla="*/ 122 w 137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98">
                  <a:moveTo>
                    <a:pt x="122" y="0"/>
                  </a:moveTo>
                  <a:cubicBezTo>
                    <a:pt x="83" y="30"/>
                    <a:pt x="43" y="58"/>
                    <a:pt x="0" y="81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32" y="86"/>
                    <a:pt x="55" y="75"/>
                    <a:pt x="78" y="65"/>
                  </a:cubicBezTo>
                  <a:cubicBezTo>
                    <a:pt x="97" y="53"/>
                    <a:pt x="117" y="41"/>
                    <a:pt x="137" y="30"/>
                  </a:cubicBezTo>
                  <a:cubicBezTo>
                    <a:pt x="122" y="0"/>
                    <a:pt x="122" y="0"/>
                    <a:pt x="122" y="0"/>
                  </a:cubicBezTo>
                </a:path>
              </a:pathLst>
            </a:custGeom>
            <a:solidFill>
              <a:srgbClr val="3F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13" name="Freeform 29">
              <a:extLst>
                <a:ext uri="{FF2B5EF4-FFF2-40B4-BE49-F238E27FC236}">
                  <a16:creationId xmlns:a16="http://schemas.microsoft.com/office/drawing/2014/main" id="{723623D0-974F-4567-BB0D-5DC00E74E2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622" y="2347015"/>
              <a:ext cx="3290888" cy="3288506"/>
            </a:xfrm>
            <a:custGeom>
              <a:avLst/>
              <a:gdLst>
                <a:gd name="T0" fmla="*/ 897 w 1794"/>
                <a:gd name="T1" fmla="*/ 1793 h 1793"/>
                <a:gd name="T2" fmla="*/ 263 w 1794"/>
                <a:gd name="T3" fmla="*/ 1531 h 1793"/>
                <a:gd name="T4" fmla="*/ 0 w 1794"/>
                <a:gd name="T5" fmla="*/ 897 h 1793"/>
                <a:gd name="T6" fmla="*/ 263 w 1794"/>
                <a:gd name="T7" fmla="*/ 262 h 1793"/>
                <a:gd name="T8" fmla="*/ 897 w 1794"/>
                <a:gd name="T9" fmla="*/ 0 h 1793"/>
                <a:gd name="T10" fmla="*/ 1531 w 1794"/>
                <a:gd name="T11" fmla="*/ 262 h 1793"/>
                <a:gd name="T12" fmla="*/ 1794 w 1794"/>
                <a:gd name="T13" fmla="*/ 897 h 1793"/>
                <a:gd name="T14" fmla="*/ 1531 w 1794"/>
                <a:gd name="T15" fmla="*/ 1531 h 1793"/>
                <a:gd name="T16" fmla="*/ 897 w 1794"/>
                <a:gd name="T17" fmla="*/ 1793 h 1793"/>
                <a:gd name="T18" fmla="*/ 897 w 1794"/>
                <a:gd name="T19" fmla="*/ 79 h 1793"/>
                <a:gd name="T20" fmla="*/ 79 w 1794"/>
                <a:gd name="T21" fmla="*/ 897 h 1793"/>
                <a:gd name="T22" fmla="*/ 897 w 1794"/>
                <a:gd name="T23" fmla="*/ 1714 h 1793"/>
                <a:gd name="T24" fmla="*/ 1715 w 1794"/>
                <a:gd name="T25" fmla="*/ 897 h 1793"/>
                <a:gd name="T26" fmla="*/ 897 w 1794"/>
                <a:gd name="T27" fmla="*/ 79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4" h="1793">
                  <a:moveTo>
                    <a:pt x="897" y="1793"/>
                  </a:moveTo>
                  <a:cubicBezTo>
                    <a:pt x="658" y="1793"/>
                    <a:pt x="432" y="1700"/>
                    <a:pt x="263" y="1531"/>
                  </a:cubicBezTo>
                  <a:cubicBezTo>
                    <a:pt x="94" y="1361"/>
                    <a:pt x="0" y="1136"/>
                    <a:pt x="0" y="897"/>
                  </a:cubicBezTo>
                  <a:cubicBezTo>
                    <a:pt x="0" y="657"/>
                    <a:pt x="94" y="432"/>
                    <a:pt x="263" y="262"/>
                  </a:cubicBezTo>
                  <a:cubicBezTo>
                    <a:pt x="432" y="93"/>
                    <a:pt x="658" y="0"/>
                    <a:pt x="897" y="0"/>
                  </a:cubicBezTo>
                  <a:cubicBezTo>
                    <a:pt x="1137" y="0"/>
                    <a:pt x="1362" y="93"/>
                    <a:pt x="1531" y="262"/>
                  </a:cubicBezTo>
                  <a:cubicBezTo>
                    <a:pt x="1701" y="432"/>
                    <a:pt x="1794" y="657"/>
                    <a:pt x="1794" y="897"/>
                  </a:cubicBezTo>
                  <a:cubicBezTo>
                    <a:pt x="1794" y="1136"/>
                    <a:pt x="1701" y="1361"/>
                    <a:pt x="1531" y="1531"/>
                  </a:cubicBezTo>
                  <a:cubicBezTo>
                    <a:pt x="1362" y="1700"/>
                    <a:pt x="1137" y="1793"/>
                    <a:pt x="897" y="1793"/>
                  </a:cubicBezTo>
                  <a:moveTo>
                    <a:pt x="897" y="79"/>
                  </a:moveTo>
                  <a:cubicBezTo>
                    <a:pt x="446" y="79"/>
                    <a:pt x="79" y="446"/>
                    <a:pt x="79" y="897"/>
                  </a:cubicBezTo>
                  <a:cubicBezTo>
                    <a:pt x="79" y="1348"/>
                    <a:pt x="446" y="1714"/>
                    <a:pt x="897" y="1714"/>
                  </a:cubicBezTo>
                  <a:cubicBezTo>
                    <a:pt x="1348" y="1714"/>
                    <a:pt x="1715" y="1348"/>
                    <a:pt x="1715" y="897"/>
                  </a:cubicBezTo>
                  <a:cubicBezTo>
                    <a:pt x="1715" y="446"/>
                    <a:pt x="1348" y="79"/>
                    <a:pt x="897" y="79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14" name="Freeform 30">
              <a:extLst>
                <a:ext uri="{FF2B5EF4-FFF2-40B4-BE49-F238E27FC236}">
                  <a16:creationId xmlns:a16="http://schemas.microsoft.com/office/drawing/2014/main" id="{15BA7953-8922-4AEB-9723-9C3162E76F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401" y="2475603"/>
              <a:ext cx="3032522" cy="3031331"/>
            </a:xfrm>
            <a:custGeom>
              <a:avLst/>
              <a:gdLst>
                <a:gd name="T0" fmla="*/ 826 w 1653"/>
                <a:gd name="T1" fmla="*/ 1653 h 1653"/>
                <a:gd name="T2" fmla="*/ 0 w 1653"/>
                <a:gd name="T3" fmla="*/ 827 h 1653"/>
                <a:gd name="T4" fmla="*/ 826 w 1653"/>
                <a:gd name="T5" fmla="*/ 0 h 1653"/>
                <a:gd name="T6" fmla="*/ 1653 w 1653"/>
                <a:gd name="T7" fmla="*/ 827 h 1653"/>
                <a:gd name="T8" fmla="*/ 826 w 1653"/>
                <a:gd name="T9" fmla="*/ 1653 h 1653"/>
                <a:gd name="T10" fmla="*/ 826 w 1653"/>
                <a:gd name="T11" fmla="*/ 49 h 1653"/>
                <a:gd name="T12" fmla="*/ 48 w 1653"/>
                <a:gd name="T13" fmla="*/ 827 h 1653"/>
                <a:gd name="T14" fmla="*/ 826 w 1653"/>
                <a:gd name="T15" fmla="*/ 1605 h 1653"/>
                <a:gd name="T16" fmla="*/ 1604 w 1653"/>
                <a:gd name="T17" fmla="*/ 827 h 1653"/>
                <a:gd name="T18" fmla="*/ 826 w 1653"/>
                <a:gd name="T19" fmla="*/ 49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3" h="1653">
                  <a:moveTo>
                    <a:pt x="826" y="1653"/>
                  </a:moveTo>
                  <a:cubicBezTo>
                    <a:pt x="371" y="1653"/>
                    <a:pt x="0" y="1282"/>
                    <a:pt x="0" y="827"/>
                  </a:cubicBezTo>
                  <a:cubicBezTo>
                    <a:pt x="0" y="371"/>
                    <a:pt x="371" y="0"/>
                    <a:pt x="826" y="0"/>
                  </a:cubicBezTo>
                  <a:cubicBezTo>
                    <a:pt x="1282" y="0"/>
                    <a:pt x="1653" y="371"/>
                    <a:pt x="1653" y="827"/>
                  </a:cubicBezTo>
                  <a:cubicBezTo>
                    <a:pt x="1653" y="1282"/>
                    <a:pt x="1282" y="1653"/>
                    <a:pt x="826" y="1653"/>
                  </a:cubicBezTo>
                  <a:moveTo>
                    <a:pt x="826" y="49"/>
                  </a:moveTo>
                  <a:cubicBezTo>
                    <a:pt x="397" y="49"/>
                    <a:pt x="48" y="398"/>
                    <a:pt x="48" y="827"/>
                  </a:cubicBezTo>
                  <a:cubicBezTo>
                    <a:pt x="48" y="1256"/>
                    <a:pt x="397" y="1605"/>
                    <a:pt x="826" y="1605"/>
                  </a:cubicBezTo>
                  <a:cubicBezTo>
                    <a:pt x="1255" y="1605"/>
                    <a:pt x="1604" y="1256"/>
                    <a:pt x="1604" y="827"/>
                  </a:cubicBezTo>
                  <a:cubicBezTo>
                    <a:pt x="1604" y="398"/>
                    <a:pt x="1255" y="49"/>
                    <a:pt x="826" y="49"/>
                  </a:cubicBezTo>
                </a:path>
              </a:pathLst>
            </a:custGeom>
            <a:solidFill>
              <a:srgbClr val="DF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15" name="Freeform 31">
              <a:extLst>
                <a:ext uri="{FF2B5EF4-FFF2-40B4-BE49-F238E27FC236}">
                  <a16:creationId xmlns:a16="http://schemas.microsoft.com/office/drawing/2014/main" id="{D6258B60-6477-4D2B-9AAA-2CE89850BA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535" y="2407737"/>
              <a:ext cx="3165872" cy="3167063"/>
            </a:xfrm>
            <a:custGeom>
              <a:avLst/>
              <a:gdLst>
                <a:gd name="T0" fmla="*/ 863 w 1726"/>
                <a:gd name="T1" fmla="*/ 1690 h 1727"/>
                <a:gd name="T2" fmla="*/ 37 w 1726"/>
                <a:gd name="T3" fmla="*/ 864 h 1727"/>
                <a:gd name="T4" fmla="*/ 863 w 1726"/>
                <a:gd name="T5" fmla="*/ 37 h 1727"/>
                <a:gd name="T6" fmla="*/ 1690 w 1726"/>
                <a:gd name="T7" fmla="*/ 864 h 1727"/>
                <a:gd name="T8" fmla="*/ 1690 w 1726"/>
                <a:gd name="T9" fmla="*/ 864 h 1727"/>
                <a:gd name="T10" fmla="*/ 1690 w 1726"/>
                <a:gd name="T11" fmla="*/ 864 h 1727"/>
                <a:gd name="T12" fmla="*/ 863 w 1726"/>
                <a:gd name="T13" fmla="*/ 1690 h 1727"/>
                <a:gd name="T14" fmla="*/ 863 w 1726"/>
                <a:gd name="T15" fmla="*/ 1690 h 1727"/>
                <a:gd name="T16" fmla="*/ 863 w 1726"/>
                <a:gd name="T17" fmla="*/ 0 h 1727"/>
                <a:gd name="T18" fmla="*/ 0 w 1726"/>
                <a:gd name="T19" fmla="*/ 864 h 1727"/>
                <a:gd name="T20" fmla="*/ 863 w 1726"/>
                <a:gd name="T21" fmla="*/ 1727 h 1727"/>
                <a:gd name="T22" fmla="*/ 1726 w 1726"/>
                <a:gd name="T23" fmla="*/ 864 h 1727"/>
                <a:gd name="T24" fmla="*/ 863 w 1726"/>
                <a:gd name="T25" fmla="*/ 0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7">
                  <a:moveTo>
                    <a:pt x="863" y="1690"/>
                  </a:moveTo>
                  <a:cubicBezTo>
                    <a:pt x="408" y="1690"/>
                    <a:pt x="37" y="1319"/>
                    <a:pt x="37" y="864"/>
                  </a:cubicBezTo>
                  <a:cubicBezTo>
                    <a:pt x="37" y="408"/>
                    <a:pt x="408" y="37"/>
                    <a:pt x="863" y="37"/>
                  </a:cubicBezTo>
                  <a:cubicBezTo>
                    <a:pt x="1319" y="37"/>
                    <a:pt x="1690" y="408"/>
                    <a:pt x="1690" y="864"/>
                  </a:cubicBezTo>
                  <a:cubicBezTo>
                    <a:pt x="1690" y="864"/>
                    <a:pt x="1690" y="864"/>
                    <a:pt x="1690" y="864"/>
                  </a:cubicBezTo>
                  <a:cubicBezTo>
                    <a:pt x="1690" y="864"/>
                    <a:pt x="1690" y="864"/>
                    <a:pt x="1690" y="864"/>
                  </a:cubicBezTo>
                  <a:cubicBezTo>
                    <a:pt x="1690" y="1319"/>
                    <a:pt x="1319" y="1690"/>
                    <a:pt x="863" y="1690"/>
                  </a:cubicBezTo>
                  <a:cubicBezTo>
                    <a:pt x="863" y="1690"/>
                    <a:pt x="863" y="1690"/>
                    <a:pt x="863" y="1690"/>
                  </a:cubicBezTo>
                  <a:moveTo>
                    <a:pt x="863" y="0"/>
                  </a:moveTo>
                  <a:cubicBezTo>
                    <a:pt x="387" y="0"/>
                    <a:pt x="0" y="388"/>
                    <a:pt x="0" y="864"/>
                  </a:cubicBezTo>
                  <a:cubicBezTo>
                    <a:pt x="0" y="1340"/>
                    <a:pt x="387" y="1727"/>
                    <a:pt x="863" y="1727"/>
                  </a:cubicBezTo>
                  <a:cubicBezTo>
                    <a:pt x="1339" y="1727"/>
                    <a:pt x="1726" y="1340"/>
                    <a:pt x="1726" y="864"/>
                  </a:cubicBezTo>
                  <a:cubicBezTo>
                    <a:pt x="1726" y="388"/>
                    <a:pt x="1339" y="0"/>
                    <a:pt x="863" y="0"/>
                  </a:cubicBezTo>
                </a:path>
              </a:pathLst>
            </a:custGeom>
            <a:solidFill>
              <a:srgbClr val="CD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02D21B10-9447-45A7-9FE1-822FBB76D41B}"/>
                </a:ext>
              </a:extLst>
            </p:cNvPr>
            <p:cNvGrpSpPr/>
            <p:nvPr/>
          </p:nvGrpSpPr>
          <p:grpSpPr>
            <a:xfrm>
              <a:off x="1841897" y="2666102"/>
              <a:ext cx="425054" cy="425054"/>
              <a:chOff x="2455863" y="2411803"/>
              <a:chExt cx="566738" cy="566738"/>
            </a:xfrm>
          </p:grpSpPr>
          <p:sp>
            <p:nvSpPr>
              <p:cNvPr id="363" name="Oval 32">
                <a:extLst>
                  <a:ext uri="{FF2B5EF4-FFF2-40B4-BE49-F238E27FC236}">
                    <a16:creationId xmlns:a16="http://schemas.microsoft.com/office/drawing/2014/main" id="{76856F67-7C55-487B-BE19-D9EEDF082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5863" y="2411803"/>
                <a:ext cx="566738" cy="566738"/>
              </a:xfrm>
              <a:prstGeom prst="ellipse">
                <a:avLst/>
              </a:pr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364" name="Oval 33">
                <a:extLst>
                  <a:ext uri="{FF2B5EF4-FFF2-40B4-BE49-F238E27FC236}">
                    <a16:creationId xmlns:a16="http://schemas.microsoft.com/office/drawing/2014/main" id="{3FDB8C84-F259-4FB4-B6AF-295E0F6A6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1425" y="2465778"/>
                <a:ext cx="455613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365" name="Freeform 34">
                <a:extLst>
                  <a:ext uri="{FF2B5EF4-FFF2-40B4-BE49-F238E27FC236}">
                    <a16:creationId xmlns:a16="http://schemas.microsoft.com/office/drawing/2014/main" id="{68173BB0-415E-476E-9A49-54586BCC82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1425" y="2621353"/>
                <a:ext cx="9525" cy="111125"/>
              </a:xfrm>
              <a:custGeom>
                <a:avLst/>
                <a:gdLst>
                  <a:gd name="T0" fmla="*/ 0 w 4"/>
                  <a:gd name="T1" fmla="*/ 43 h 45"/>
                  <a:gd name="T2" fmla="*/ 0 w 4"/>
                  <a:gd name="T3" fmla="*/ 42 h 45"/>
                  <a:gd name="T4" fmla="*/ 0 w 4"/>
                  <a:gd name="T5" fmla="*/ 41 h 45"/>
                  <a:gd name="T6" fmla="*/ 0 w 4"/>
                  <a:gd name="T7" fmla="*/ 40 h 45"/>
                  <a:gd name="T8" fmla="*/ 0 w 4"/>
                  <a:gd name="T9" fmla="*/ 40 h 45"/>
                  <a:gd name="T10" fmla="*/ 0 w 4"/>
                  <a:gd name="T11" fmla="*/ 39 h 45"/>
                  <a:gd name="T12" fmla="*/ 0 w 4"/>
                  <a:gd name="T13" fmla="*/ 38 h 45"/>
                  <a:gd name="T14" fmla="*/ 0 w 4"/>
                  <a:gd name="T15" fmla="*/ 38 h 45"/>
                  <a:gd name="T16" fmla="*/ 0 w 4"/>
                  <a:gd name="T17" fmla="*/ 37 h 45"/>
                  <a:gd name="T18" fmla="*/ 0 w 4"/>
                  <a:gd name="T19" fmla="*/ 36 h 45"/>
                  <a:gd name="T20" fmla="*/ 0 w 4"/>
                  <a:gd name="T21" fmla="*/ 36 h 45"/>
                  <a:gd name="T22" fmla="*/ 0 w 4"/>
                  <a:gd name="T23" fmla="*/ 35 h 45"/>
                  <a:gd name="T24" fmla="*/ 0 w 4"/>
                  <a:gd name="T25" fmla="*/ 34 h 45"/>
                  <a:gd name="T26" fmla="*/ 0 w 4"/>
                  <a:gd name="T27" fmla="*/ 34 h 45"/>
                  <a:gd name="T28" fmla="*/ 0 w 4"/>
                  <a:gd name="T29" fmla="*/ 33 h 45"/>
                  <a:gd name="T30" fmla="*/ 0 w 4"/>
                  <a:gd name="T31" fmla="*/ 32 h 45"/>
                  <a:gd name="T32" fmla="*/ 0 w 4"/>
                  <a:gd name="T33" fmla="*/ 31 h 45"/>
                  <a:gd name="T34" fmla="*/ 0 w 4"/>
                  <a:gd name="T35" fmla="*/ 31 h 45"/>
                  <a:gd name="T36" fmla="*/ 0 w 4"/>
                  <a:gd name="T37" fmla="*/ 30 h 45"/>
                  <a:gd name="T38" fmla="*/ 0 w 4"/>
                  <a:gd name="T39" fmla="*/ 29 h 45"/>
                  <a:gd name="T40" fmla="*/ 0 w 4"/>
                  <a:gd name="T41" fmla="*/ 29 h 45"/>
                  <a:gd name="T42" fmla="*/ 0 w 4"/>
                  <a:gd name="T43" fmla="*/ 28 h 45"/>
                  <a:gd name="T44" fmla="*/ 0 w 4"/>
                  <a:gd name="T45" fmla="*/ 27 h 45"/>
                  <a:gd name="T46" fmla="*/ 0 w 4"/>
                  <a:gd name="T47" fmla="*/ 26 h 45"/>
                  <a:gd name="T48" fmla="*/ 0 w 4"/>
                  <a:gd name="T49" fmla="*/ 26 h 45"/>
                  <a:gd name="T50" fmla="*/ 0 w 4"/>
                  <a:gd name="T51" fmla="*/ 25 h 45"/>
                  <a:gd name="T52" fmla="*/ 0 w 4"/>
                  <a:gd name="T53" fmla="*/ 24 h 45"/>
                  <a:gd name="T54" fmla="*/ 0 w 4"/>
                  <a:gd name="T55" fmla="*/ 23 h 45"/>
                  <a:gd name="T56" fmla="*/ 0 w 4"/>
                  <a:gd name="T57" fmla="*/ 22 h 45"/>
                  <a:gd name="T58" fmla="*/ 0 w 4"/>
                  <a:gd name="T59" fmla="*/ 22 h 45"/>
                  <a:gd name="T60" fmla="*/ 0 w 4"/>
                  <a:gd name="T61" fmla="*/ 21 h 45"/>
                  <a:gd name="T62" fmla="*/ 0 w 4"/>
                  <a:gd name="T63" fmla="*/ 20 h 45"/>
                  <a:gd name="T64" fmla="*/ 0 w 4"/>
                  <a:gd name="T65" fmla="*/ 19 h 45"/>
                  <a:gd name="T66" fmla="*/ 0 w 4"/>
                  <a:gd name="T67" fmla="*/ 18 h 45"/>
                  <a:gd name="T68" fmla="*/ 0 w 4"/>
                  <a:gd name="T69" fmla="*/ 18 h 45"/>
                  <a:gd name="T70" fmla="*/ 0 w 4"/>
                  <a:gd name="T71" fmla="*/ 17 h 45"/>
                  <a:gd name="T72" fmla="*/ 1 w 4"/>
                  <a:gd name="T73" fmla="*/ 16 h 45"/>
                  <a:gd name="T74" fmla="*/ 1 w 4"/>
                  <a:gd name="T75" fmla="*/ 15 h 45"/>
                  <a:gd name="T76" fmla="*/ 1 w 4"/>
                  <a:gd name="T77" fmla="*/ 15 h 45"/>
                  <a:gd name="T78" fmla="*/ 1 w 4"/>
                  <a:gd name="T79" fmla="*/ 13 h 45"/>
                  <a:gd name="T80" fmla="*/ 1 w 4"/>
                  <a:gd name="T81" fmla="*/ 12 h 45"/>
                  <a:gd name="T82" fmla="*/ 1 w 4"/>
                  <a:gd name="T83" fmla="*/ 12 h 45"/>
                  <a:gd name="T84" fmla="*/ 1 w 4"/>
                  <a:gd name="T85" fmla="*/ 11 h 45"/>
                  <a:gd name="T86" fmla="*/ 2 w 4"/>
                  <a:gd name="T87" fmla="*/ 10 h 45"/>
                  <a:gd name="T88" fmla="*/ 2 w 4"/>
                  <a:gd name="T89" fmla="*/ 10 h 45"/>
                  <a:gd name="T90" fmla="*/ 2 w 4"/>
                  <a:gd name="T91" fmla="*/ 9 h 45"/>
                  <a:gd name="T92" fmla="*/ 2 w 4"/>
                  <a:gd name="T93" fmla="*/ 8 h 45"/>
                  <a:gd name="T94" fmla="*/ 2 w 4"/>
                  <a:gd name="T95" fmla="*/ 8 h 45"/>
                  <a:gd name="T96" fmla="*/ 2 w 4"/>
                  <a:gd name="T97" fmla="*/ 7 h 45"/>
                  <a:gd name="T98" fmla="*/ 3 w 4"/>
                  <a:gd name="T99" fmla="*/ 6 h 45"/>
                  <a:gd name="T100" fmla="*/ 3 w 4"/>
                  <a:gd name="T101" fmla="*/ 6 h 45"/>
                  <a:gd name="T102" fmla="*/ 3 w 4"/>
                  <a:gd name="T103" fmla="*/ 5 h 45"/>
                  <a:gd name="T104" fmla="*/ 3 w 4"/>
                  <a:gd name="T105" fmla="*/ 4 h 45"/>
                  <a:gd name="T106" fmla="*/ 3 w 4"/>
                  <a:gd name="T107" fmla="*/ 4 h 45"/>
                  <a:gd name="T108" fmla="*/ 3 w 4"/>
                  <a:gd name="T109" fmla="*/ 3 h 45"/>
                  <a:gd name="T110" fmla="*/ 4 w 4"/>
                  <a:gd name="T111" fmla="*/ 2 h 45"/>
                  <a:gd name="T112" fmla="*/ 4 w 4"/>
                  <a:gd name="T113" fmla="*/ 1 h 45"/>
                  <a:gd name="T114" fmla="*/ 4 w 4"/>
                  <a:gd name="T11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" h="45">
                    <a:moveTo>
                      <a:pt x="1" y="45"/>
                    </a:move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8"/>
                    </a:moveTo>
                    <a:cubicBezTo>
                      <a:pt x="0" y="38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7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5"/>
                    </a:moveTo>
                    <a:cubicBezTo>
                      <a:pt x="0" y="35"/>
                      <a:pt x="0" y="36"/>
                      <a:pt x="0" y="36"/>
                    </a:cubicBezTo>
                    <a:cubicBezTo>
                      <a:pt x="0" y="36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2"/>
                    </a:moveTo>
                    <a:cubicBezTo>
                      <a:pt x="0" y="32"/>
                      <a:pt x="0" y="33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1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29"/>
                    </a:move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8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7"/>
                    </a:moveTo>
                    <a:cubicBezTo>
                      <a:pt x="0" y="27"/>
                      <a:pt x="0" y="27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moveTo>
                      <a:pt x="0" y="26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5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1"/>
                    </a:moveTo>
                    <a:cubicBezTo>
                      <a:pt x="0" y="21"/>
                      <a:pt x="0" y="22"/>
                      <a:pt x="0" y="22"/>
                    </a:cubicBezTo>
                    <a:cubicBezTo>
                      <a:pt x="0" y="22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19"/>
                    </a:moveTo>
                    <a:cubicBezTo>
                      <a:pt x="0" y="19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1" y="16"/>
                    </a:moveTo>
                    <a:cubicBezTo>
                      <a:pt x="1" y="16"/>
                      <a:pt x="0" y="16"/>
                      <a:pt x="0" y="17"/>
                    </a:cubicBezTo>
                    <a:cubicBezTo>
                      <a:pt x="0" y="16"/>
                      <a:pt x="1" y="16"/>
                      <a:pt x="1" y="16"/>
                    </a:cubicBezTo>
                    <a:moveTo>
                      <a:pt x="1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moveTo>
                      <a:pt x="1" y="15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4"/>
                    </a:move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4"/>
                      <a:pt x="1" y="14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3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1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moveTo>
                      <a:pt x="1" y="12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1" y="11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2" y="11"/>
                    </a:move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2" y="11"/>
                      <a:pt x="2" y="11"/>
                    </a:cubicBezTo>
                    <a:moveTo>
                      <a:pt x="2" y="10"/>
                    </a:move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0"/>
                      <a:pt x="2" y="10"/>
                    </a:cubicBezTo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2" y="9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8"/>
                    </a:moveTo>
                    <a:cubicBezTo>
                      <a:pt x="2" y="8"/>
                      <a:pt x="2" y="9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3" y="6"/>
                    </a:moveTo>
                    <a:cubicBezTo>
                      <a:pt x="3" y="6"/>
                      <a:pt x="2" y="7"/>
                      <a:pt x="2" y="7"/>
                    </a:cubicBezTo>
                    <a:cubicBezTo>
                      <a:pt x="2" y="7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4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366" name="Freeform 35">
                <a:extLst>
                  <a:ext uri="{FF2B5EF4-FFF2-40B4-BE49-F238E27FC236}">
                    <a16:creationId xmlns:a16="http://schemas.microsoft.com/office/drawing/2014/main" id="{69EC7E5C-A1C2-4762-9E6E-E2E1F571A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425" y="2494353"/>
                <a:ext cx="190500" cy="425450"/>
              </a:xfrm>
              <a:custGeom>
                <a:avLst/>
                <a:gdLst>
                  <a:gd name="T0" fmla="*/ 4 w 78"/>
                  <a:gd name="T1" fmla="*/ 53 h 174"/>
                  <a:gd name="T2" fmla="*/ 4 w 78"/>
                  <a:gd name="T3" fmla="*/ 54 h 174"/>
                  <a:gd name="T4" fmla="*/ 3 w 78"/>
                  <a:gd name="T5" fmla="*/ 55 h 174"/>
                  <a:gd name="T6" fmla="*/ 3 w 78"/>
                  <a:gd name="T7" fmla="*/ 56 h 174"/>
                  <a:gd name="T8" fmla="*/ 3 w 78"/>
                  <a:gd name="T9" fmla="*/ 56 h 174"/>
                  <a:gd name="T10" fmla="*/ 3 w 78"/>
                  <a:gd name="T11" fmla="*/ 57 h 174"/>
                  <a:gd name="T12" fmla="*/ 3 w 78"/>
                  <a:gd name="T13" fmla="*/ 58 h 174"/>
                  <a:gd name="T14" fmla="*/ 3 w 78"/>
                  <a:gd name="T15" fmla="*/ 58 h 174"/>
                  <a:gd name="T16" fmla="*/ 2 w 78"/>
                  <a:gd name="T17" fmla="*/ 59 h 174"/>
                  <a:gd name="T18" fmla="*/ 2 w 78"/>
                  <a:gd name="T19" fmla="*/ 60 h 174"/>
                  <a:gd name="T20" fmla="*/ 2 w 78"/>
                  <a:gd name="T21" fmla="*/ 61 h 174"/>
                  <a:gd name="T22" fmla="*/ 2 w 78"/>
                  <a:gd name="T23" fmla="*/ 61 h 174"/>
                  <a:gd name="T24" fmla="*/ 2 w 78"/>
                  <a:gd name="T25" fmla="*/ 62 h 174"/>
                  <a:gd name="T26" fmla="*/ 2 w 78"/>
                  <a:gd name="T27" fmla="*/ 63 h 174"/>
                  <a:gd name="T28" fmla="*/ 1 w 78"/>
                  <a:gd name="T29" fmla="*/ 63 h 174"/>
                  <a:gd name="T30" fmla="*/ 1 w 78"/>
                  <a:gd name="T31" fmla="*/ 64 h 174"/>
                  <a:gd name="T32" fmla="*/ 1 w 78"/>
                  <a:gd name="T33" fmla="*/ 65 h 174"/>
                  <a:gd name="T34" fmla="*/ 1 w 78"/>
                  <a:gd name="T35" fmla="*/ 66 h 174"/>
                  <a:gd name="T36" fmla="*/ 1 w 78"/>
                  <a:gd name="T37" fmla="*/ 67 h 174"/>
                  <a:gd name="T38" fmla="*/ 1 w 78"/>
                  <a:gd name="T39" fmla="*/ 68 h 174"/>
                  <a:gd name="T40" fmla="*/ 0 w 78"/>
                  <a:gd name="T41" fmla="*/ 69 h 174"/>
                  <a:gd name="T42" fmla="*/ 0 w 78"/>
                  <a:gd name="T43" fmla="*/ 70 h 174"/>
                  <a:gd name="T44" fmla="*/ 0 w 78"/>
                  <a:gd name="T45" fmla="*/ 71 h 174"/>
                  <a:gd name="T46" fmla="*/ 0 w 78"/>
                  <a:gd name="T47" fmla="*/ 71 h 174"/>
                  <a:gd name="T48" fmla="*/ 0 w 78"/>
                  <a:gd name="T49" fmla="*/ 73 h 174"/>
                  <a:gd name="T50" fmla="*/ 0 w 78"/>
                  <a:gd name="T51" fmla="*/ 73 h 174"/>
                  <a:gd name="T52" fmla="*/ 0 w 78"/>
                  <a:gd name="T53" fmla="*/ 74 h 174"/>
                  <a:gd name="T54" fmla="*/ 0 w 78"/>
                  <a:gd name="T55" fmla="*/ 75 h 174"/>
                  <a:gd name="T56" fmla="*/ 0 w 78"/>
                  <a:gd name="T57" fmla="*/ 76 h 174"/>
                  <a:gd name="T58" fmla="*/ 0 w 78"/>
                  <a:gd name="T59" fmla="*/ 77 h 174"/>
                  <a:gd name="T60" fmla="*/ 0 w 78"/>
                  <a:gd name="T61" fmla="*/ 77 h 174"/>
                  <a:gd name="T62" fmla="*/ 0 w 78"/>
                  <a:gd name="T63" fmla="*/ 78 h 174"/>
                  <a:gd name="T64" fmla="*/ 0 w 78"/>
                  <a:gd name="T65" fmla="*/ 79 h 174"/>
                  <a:gd name="T66" fmla="*/ 0 w 78"/>
                  <a:gd name="T67" fmla="*/ 80 h 174"/>
                  <a:gd name="T68" fmla="*/ 0 w 78"/>
                  <a:gd name="T69" fmla="*/ 81 h 174"/>
                  <a:gd name="T70" fmla="*/ 0 w 78"/>
                  <a:gd name="T71" fmla="*/ 81 h 174"/>
                  <a:gd name="T72" fmla="*/ 0 w 78"/>
                  <a:gd name="T73" fmla="*/ 82 h 174"/>
                  <a:gd name="T74" fmla="*/ 0 w 78"/>
                  <a:gd name="T75" fmla="*/ 83 h 174"/>
                  <a:gd name="T76" fmla="*/ 0 w 78"/>
                  <a:gd name="T77" fmla="*/ 84 h 174"/>
                  <a:gd name="T78" fmla="*/ 0 w 78"/>
                  <a:gd name="T79" fmla="*/ 84 h 174"/>
                  <a:gd name="T80" fmla="*/ 0 w 78"/>
                  <a:gd name="T81" fmla="*/ 85 h 174"/>
                  <a:gd name="T82" fmla="*/ 0 w 78"/>
                  <a:gd name="T83" fmla="*/ 86 h 174"/>
                  <a:gd name="T84" fmla="*/ 0 w 78"/>
                  <a:gd name="T85" fmla="*/ 87 h 174"/>
                  <a:gd name="T86" fmla="*/ 0 w 78"/>
                  <a:gd name="T87" fmla="*/ 87 h 174"/>
                  <a:gd name="T88" fmla="*/ 0 w 78"/>
                  <a:gd name="T89" fmla="*/ 88 h 174"/>
                  <a:gd name="T90" fmla="*/ 0 w 78"/>
                  <a:gd name="T91" fmla="*/ 89 h 174"/>
                  <a:gd name="T92" fmla="*/ 0 w 78"/>
                  <a:gd name="T93" fmla="*/ 90 h 174"/>
                  <a:gd name="T94" fmla="*/ 0 w 78"/>
                  <a:gd name="T95" fmla="*/ 90 h 174"/>
                  <a:gd name="T96" fmla="*/ 0 w 78"/>
                  <a:gd name="T97" fmla="*/ 91 h 174"/>
                  <a:gd name="T98" fmla="*/ 0 w 78"/>
                  <a:gd name="T99" fmla="*/ 92 h 174"/>
                  <a:gd name="T100" fmla="*/ 0 w 78"/>
                  <a:gd name="T101" fmla="*/ 92 h 174"/>
                  <a:gd name="T102" fmla="*/ 0 w 78"/>
                  <a:gd name="T103" fmla="*/ 94 h 174"/>
                  <a:gd name="T104" fmla="*/ 0 w 78"/>
                  <a:gd name="T105" fmla="*/ 94 h 174"/>
                  <a:gd name="T106" fmla="*/ 1 w 78"/>
                  <a:gd name="T107" fmla="*/ 97 h 174"/>
                  <a:gd name="T108" fmla="*/ 15 w 78"/>
                  <a:gd name="T109" fmla="*/ 7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8" h="174">
                    <a:moveTo>
                      <a:pt x="48" y="0"/>
                    </a:moveTo>
                    <a:cubicBezTo>
                      <a:pt x="28" y="11"/>
                      <a:pt x="12" y="30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3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2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0" y="68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6"/>
                      <a:pt x="1" y="96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7" y="136"/>
                      <a:pt x="38" y="168"/>
                      <a:pt x="78" y="174"/>
                    </a:cubicBezTo>
                    <a:cubicBezTo>
                      <a:pt x="66" y="169"/>
                      <a:pt x="55" y="162"/>
                      <a:pt x="46" y="152"/>
                    </a:cubicBezTo>
                    <a:cubicBezTo>
                      <a:pt x="33" y="139"/>
                      <a:pt x="24" y="124"/>
                      <a:pt x="19" y="106"/>
                    </a:cubicBezTo>
                    <a:cubicBezTo>
                      <a:pt x="18" y="97"/>
                      <a:pt x="16" y="87"/>
                      <a:pt x="15" y="78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5" y="58"/>
                      <a:pt x="20" y="40"/>
                      <a:pt x="30" y="23"/>
                    </a:cubicBezTo>
                    <a:cubicBezTo>
                      <a:pt x="35" y="16"/>
                      <a:pt x="41" y="9"/>
                      <a:pt x="46" y="2"/>
                    </a:cubicBezTo>
                    <a:cubicBezTo>
                      <a:pt x="47" y="1"/>
                      <a:pt x="48" y="1"/>
                      <a:pt x="48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367" name="Rectangle 36">
                <a:extLst>
                  <a:ext uri="{FF2B5EF4-FFF2-40B4-BE49-F238E27FC236}">
                    <a16:creationId xmlns:a16="http://schemas.microsoft.com/office/drawing/2014/main" id="{62B0FE29-CCE4-4B83-ABC0-624751D58A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088" y="2592778"/>
                <a:ext cx="268288" cy="153988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368" name="Rectangle 37">
                <a:extLst>
                  <a:ext uri="{FF2B5EF4-FFF2-40B4-BE49-F238E27FC236}">
                    <a16:creationId xmlns:a16="http://schemas.microsoft.com/office/drawing/2014/main" id="{D64CC3D2-B3DE-4042-831C-2FC5918FA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2555" y="2499115"/>
                <a:ext cx="183422" cy="443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1050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5</a:t>
                </a:r>
                <a:endParaRPr lang="en-US" altLang="en-US" sz="900" dirty="0"/>
              </a:p>
            </p:txBody>
          </p:sp>
        </p:grpSp>
        <p:sp>
          <p:nvSpPr>
            <p:cNvPr id="317" name="Freeform 40">
              <a:extLst>
                <a:ext uri="{FF2B5EF4-FFF2-40B4-BE49-F238E27FC236}">
                  <a16:creationId xmlns:a16="http://schemas.microsoft.com/office/drawing/2014/main" id="{E9976AE5-9104-4757-9DAC-2F4C2D86C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3637" y="2995906"/>
              <a:ext cx="15479" cy="91679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18" name="Freeform 46">
              <a:extLst>
                <a:ext uri="{FF2B5EF4-FFF2-40B4-BE49-F238E27FC236}">
                  <a16:creationId xmlns:a16="http://schemas.microsoft.com/office/drawing/2014/main" id="{A990D232-C4C6-46D0-91DF-B44EBE418D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9641" y="3311421"/>
              <a:ext cx="34529" cy="141685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879E4837-418A-4336-B65A-D50494E3A6C2}"/>
                </a:ext>
              </a:extLst>
            </p:cNvPr>
            <p:cNvGrpSpPr/>
            <p:nvPr/>
          </p:nvGrpSpPr>
          <p:grpSpPr>
            <a:xfrm>
              <a:off x="2963606" y="3435280"/>
              <a:ext cx="439341" cy="525032"/>
              <a:chOff x="3951475" y="3437374"/>
              <a:chExt cx="585788" cy="700042"/>
            </a:xfrm>
          </p:grpSpPr>
          <p:sp>
            <p:nvSpPr>
              <p:cNvPr id="357" name="Freeform 44">
                <a:extLst>
                  <a:ext uri="{FF2B5EF4-FFF2-40B4-BE49-F238E27FC236}">
                    <a16:creationId xmlns:a16="http://schemas.microsoft.com/office/drawing/2014/main" id="{107309A8-715B-4825-BFAC-940D27537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475" y="3437374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358" name="Freeform 45">
                <a:extLst>
                  <a:ext uri="{FF2B5EF4-FFF2-40B4-BE49-F238E27FC236}">
                    <a16:creationId xmlns:a16="http://schemas.microsoft.com/office/drawing/2014/main" id="{2912686E-6039-42DE-ACD8-B16A0A788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212" y="3492937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359" name="Freeform 47">
                <a:extLst>
                  <a:ext uri="{FF2B5EF4-FFF2-40B4-BE49-F238E27FC236}">
                    <a16:creationId xmlns:a16="http://schemas.microsoft.com/office/drawing/2014/main" id="{9AC12BB2-6F3E-4E56-9B13-4BF1707DC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4975" y="3537387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360" name="Rectangle 48">
                <a:extLst>
                  <a:ext uri="{FF2B5EF4-FFF2-40B4-BE49-F238E27FC236}">
                    <a16:creationId xmlns:a16="http://schemas.microsoft.com/office/drawing/2014/main" id="{B04059EB-0F4E-4151-8097-3D912614C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0550" y="3623112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361" name="Rectangle 49">
                <a:extLst>
                  <a:ext uri="{FF2B5EF4-FFF2-40B4-BE49-F238E27FC236}">
                    <a16:creationId xmlns:a16="http://schemas.microsoft.com/office/drawing/2014/main" id="{175B038E-BE0B-4874-AC94-475389D38C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410" y="3540563"/>
                <a:ext cx="183422" cy="443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1050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1</a:t>
                </a:r>
                <a:endParaRPr lang="en-US" altLang="en-US" sz="900" dirty="0"/>
              </a:p>
            </p:txBody>
          </p:sp>
          <p:sp>
            <p:nvSpPr>
              <p:cNvPr id="362" name="Freeform 52">
                <a:extLst>
                  <a:ext uri="{FF2B5EF4-FFF2-40B4-BE49-F238E27FC236}">
                    <a16:creationId xmlns:a16="http://schemas.microsoft.com/office/drawing/2014/main" id="{04B3D154-3ED5-474F-B431-8C83D166D0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4150" y="3978666"/>
                <a:ext cx="60325" cy="158750"/>
              </a:xfrm>
              <a:custGeom>
                <a:avLst/>
                <a:gdLst>
                  <a:gd name="T0" fmla="*/ 0 w 25"/>
                  <a:gd name="T1" fmla="*/ 65 h 65"/>
                  <a:gd name="T2" fmla="*/ 0 w 25"/>
                  <a:gd name="T3" fmla="*/ 65 h 65"/>
                  <a:gd name="T4" fmla="*/ 0 w 25"/>
                  <a:gd name="T5" fmla="*/ 65 h 65"/>
                  <a:gd name="T6" fmla="*/ 0 w 25"/>
                  <a:gd name="T7" fmla="*/ 65 h 65"/>
                  <a:gd name="T8" fmla="*/ 0 w 25"/>
                  <a:gd name="T9" fmla="*/ 65 h 65"/>
                  <a:gd name="T10" fmla="*/ 0 w 25"/>
                  <a:gd name="T11" fmla="*/ 65 h 65"/>
                  <a:gd name="T12" fmla="*/ 0 w 25"/>
                  <a:gd name="T13" fmla="*/ 64 h 65"/>
                  <a:gd name="T14" fmla="*/ 0 w 25"/>
                  <a:gd name="T15" fmla="*/ 64 h 65"/>
                  <a:gd name="T16" fmla="*/ 0 w 25"/>
                  <a:gd name="T17" fmla="*/ 64 h 65"/>
                  <a:gd name="T18" fmla="*/ 0 w 25"/>
                  <a:gd name="T19" fmla="*/ 64 h 65"/>
                  <a:gd name="T20" fmla="*/ 0 w 25"/>
                  <a:gd name="T21" fmla="*/ 64 h 65"/>
                  <a:gd name="T22" fmla="*/ 0 w 25"/>
                  <a:gd name="T23" fmla="*/ 64 h 65"/>
                  <a:gd name="T24" fmla="*/ 0 w 25"/>
                  <a:gd name="T25" fmla="*/ 64 h 65"/>
                  <a:gd name="T26" fmla="*/ 0 w 25"/>
                  <a:gd name="T27" fmla="*/ 64 h 65"/>
                  <a:gd name="T28" fmla="*/ 0 w 25"/>
                  <a:gd name="T29" fmla="*/ 64 h 65"/>
                  <a:gd name="T30" fmla="*/ 0 w 25"/>
                  <a:gd name="T31" fmla="*/ 63 h 65"/>
                  <a:gd name="T32" fmla="*/ 0 w 25"/>
                  <a:gd name="T33" fmla="*/ 64 h 65"/>
                  <a:gd name="T34" fmla="*/ 0 w 25"/>
                  <a:gd name="T35" fmla="*/ 64 h 65"/>
                  <a:gd name="T36" fmla="*/ 0 w 25"/>
                  <a:gd name="T37" fmla="*/ 63 h 65"/>
                  <a:gd name="T38" fmla="*/ 25 w 25"/>
                  <a:gd name="T39" fmla="*/ 0 h 65"/>
                  <a:gd name="T40" fmla="*/ 0 w 25"/>
                  <a:gd name="T41" fmla="*/ 63 h 65"/>
                  <a:gd name="T42" fmla="*/ 25 w 25"/>
                  <a:gd name="T43" fmla="*/ 0 h 65"/>
                  <a:gd name="T44" fmla="*/ 25 w 25"/>
                  <a:gd name="T45" fmla="*/ 0 h 65"/>
                  <a:gd name="T46" fmla="*/ 25 w 25"/>
                  <a:gd name="T47" fmla="*/ 0 h 65"/>
                  <a:gd name="T48" fmla="*/ 25 w 25"/>
                  <a:gd name="T4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" h="65">
                    <a:moveTo>
                      <a:pt x="0" y="65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moveTo>
                      <a:pt x="0" y="65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moveTo>
                      <a:pt x="0" y="64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moveTo>
                      <a:pt x="0" y="64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moveTo>
                      <a:pt x="0" y="64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moveTo>
                      <a:pt x="0" y="63"/>
                    </a:moveTo>
                    <a:cubicBezTo>
                      <a:pt x="0" y="63"/>
                      <a:pt x="0" y="64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0" y="63"/>
                      <a:pt x="0" y="63"/>
                    </a:cubicBezTo>
                    <a:moveTo>
                      <a:pt x="25" y="0"/>
                    </a:moveTo>
                    <a:cubicBezTo>
                      <a:pt x="10" y="17"/>
                      <a:pt x="0" y="39"/>
                      <a:pt x="0" y="63"/>
                    </a:cubicBezTo>
                    <a:cubicBezTo>
                      <a:pt x="0" y="39"/>
                      <a:pt x="10" y="17"/>
                      <a:pt x="25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</p:grpSp>
        <p:sp>
          <p:nvSpPr>
            <p:cNvPr id="320" name="Freeform 58">
              <a:extLst>
                <a:ext uri="{FF2B5EF4-FFF2-40B4-BE49-F238E27FC236}">
                  <a16:creationId xmlns:a16="http://schemas.microsoft.com/office/drawing/2014/main" id="{B5025B31-FB2B-419C-BEA2-2F82E600BC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500" y="4406796"/>
              <a:ext cx="33338" cy="166688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163F1E1D-698C-4154-9996-ECD1B657FA85}"/>
                </a:ext>
              </a:extLst>
            </p:cNvPr>
            <p:cNvGrpSpPr/>
            <p:nvPr/>
          </p:nvGrpSpPr>
          <p:grpSpPr>
            <a:xfrm>
              <a:off x="2461022" y="4725646"/>
              <a:ext cx="471965" cy="433388"/>
              <a:chOff x="3281363" y="5157861"/>
              <a:chExt cx="629286" cy="577850"/>
            </a:xfrm>
          </p:grpSpPr>
          <p:sp>
            <p:nvSpPr>
              <p:cNvPr id="351" name="Freeform 62">
                <a:extLst>
                  <a:ext uri="{FF2B5EF4-FFF2-40B4-BE49-F238E27FC236}">
                    <a16:creationId xmlns:a16="http://schemas.microsoft.com/office/drawing/2014/main" id="{BFA2C815-0868-47E4-9656-7FD76D68A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2799" y="5157861"/>
                <a:ext cx="577850" cy="577850"/>
              </a:xfrm>
              <a:custGeom>
                <a:avLst/>
                <a:gdLst>
                  <a:gd name="T0" fmla="*/ 122 w 236"/>
                  <a:gd name="T1" fmla="*/ 234 h 236"/>
                  <a:gd name="T2" fmla="*/ 234 w 236"/>
                  <a:gd name="T3" fmla="*/ 114 h 236"/>
                  <a:gd name="T4" fmla="*/ 114 w 236"/>
                  <a:gd name="T5" fmla="*/ 2 h 236"/>
                  <a:gd name="T6" fmla="*/ 2 w 236"/>
                  <a:gd name="T7" fmla="*/ 122 h 236"/>
                  <a:gd name="T8" fmla="*/ 122 w 236"/>
                  <a:gd name="T9" fmla="*/ 23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236">
                    <a:moveTo>
                      <a:pt x="122" y="234"/>
                    </a:moveTo>
                    <a:cubicBezTo>
                      <a:pt x="186" y="231"/>
                      <a:pt x="236" y="178"/>
                      <a:pt x="234" y="114"/>
                    </a:cubicBezTo>
                    <a:cubicBezTo>
                      <a:pt x="232" y="50"/>
                      <a:pt x="178" y="0"/>
                      <a:pt x="114" y="2"/>
                    </a:cubicBezTo>
                    <a:cubicBezTo>
                      <a:pt x="50" y="4"/>
                      <a:pt x="0" y="58"/>
                      <a:pt x="2" y="122"/>
                    </a:cubicBezTo>
                    <a:cubicBezTo>
                      <a:pt x="4" y="186"/>
                      <a:pt x="58" y="236"/>
                      <a:pt x="122" y="234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352" name="Freeform 63">
                <a:extLst>
                  <a:ext uri="{FF2B5EF4-FFF2-40B4-BE49-F238E27FC236}">
                    <a16:creationId xmlns:a16="http://schemas.microsoft.com/office/drawing/2014/main" id="{8A10AED4-3441-4580-B237-56FC3AC64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949" y="5215011"/>
                <a:ext cx="465138" cy="463550"/>
              </a:xfrm>
              <a:custGeom>
                <a:avLst/>
                <a:gdLst>
                  <a:gd name="T0" fmla="*/ 98 w 190"/>
                  <a:gd name="T1" fmla="*/ 188 h 190"/>
                  <a:gd name="T2" fmla="*/ 188 w 190"/>
                  <a:gd name="T3" fmla="*/ 91 h 190"/>
                  <a:gd name="T4" fmla="*/ 92 w 190"/>
                  <a:gd name="T5" fmla="*/ 1 h 190"/>
                  <a:gd name="T6" fmla="*/ 1 w 190"/>
                  <a:gd name="T7" fmla="*/ 98 h 190"/>
                  <a:gd name="T8" fmla="*/ 98 w 190"/>
                  <a:gd name="T9" fmla="*/ 188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190">
                    <a:moveTo>
                      <a:pt x="98" y="188"/>
                    </a:moveTo>
                    <a:cubicBezTo>
                      <a:pt x="150" y="186"/>
                      <a:pt x="190" y="143"/>
                      <a:pt x="188" y="91"/>
                    </a:cubicBezTo>
                    <a:cubicBezTo>
                      <a:pt x="186" y="40"/>
                      <a:pt x="143" y="0"/>
                      <a:pt x="92" y="1"/>
                    </a:cubicBezTo>
                    <a:cubicBezTo>
                      <a:pt x="40" y="3"/>
                      <a:pt x="0" y="47"/>
                      <a:pt x="1" y="98"/>
                    </a:cubicBezTo>
                    <a:cubicBezTo>
                      <a:pt x="3" y="149"/>
                      <a:pt x="47" y="190"/>
                      <a:pt x="98" y="188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353" name="Freeform 64">
                <a:extLst>
                  <a:ext uri="{FF2B5EF4-FFF2-40B4-BE49-F238E27FC236}">
                    <a16:creationId xmlns:a16="http://schemas.microsoft.com/office/drawing/2014/main" id="{5810B0B7-FEFB-4106-9A75-5FD378DE3F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81363" y="5326453"/>
                <a:ext cx="17463" cy="168275"/>
              </a:xfrm>
              <a:custGeom>
                <a:avLst/>
                <a:gdLst>
                  <a:gd name="T0" fmla="*/ 7 w 7"/>
                  <a:gd name="T1" fmla="*/ 69 h 69"/>
                  <a:gd name="T2" fmla="*/ 7 w 7"/>
                  <a:gd name="T3" fmla="*/ 69 h 69"/>
                  <a:gd name="T4" fmla="*/ 7 w 7"/>
                  <a:gd name="T5" fmla="*/ 69 h 69"/>
                  <a:gd name="T6" fmla="*/ 7 w 7"/>
                  <a:gd name="T7" fmla="*/ 68 h 69"/>
                  <a:gd name="T8" fmla="*/ 6 w 7"/>
                  <a:gd name="T9" fmla="*/ 67 h 69"/>
                  <a:gd name="T10" fmla="*/ 6 w 7"/>
                  <a:gd name="T11" fmla="*/ 66 h 69"/>
                  <a:gd name="T12" fmla="*/ 6 w 7"/>
                  <a:gd name="T13" fmla="*/ 66 h 69"/>
                  <a:gd name="T14" fmla="*/ 6 w 7"/>
                  <a:gd name="T15" fmla="*/ 66 h 69"/>
                  <a:gd name="T16" fmla="*/ 6 w 7"/>
                  <a:gd name="T17" fmla="*/ 66 h 69"/>
                  <a:gd name="T18" fmla="*/ 5 w 7"/>
                  <a:gd name="T19" fmla="*/ 65 h 69"/>
                  <a:gd name="T20" fmla="*/ 5 w 7"/>
                  <a:gd name="T21" fmla="*/ 65 h 69"/>
                  <a:gd name="T22" fmla="*/ 5 w 7"/>
                  <a:gd name="T23" fmla="*/ 65 h 69"/>
                  <a:gd name="T24" fmla="*/ 5 w 7"/>
                  <a:gd name="T25" fmla="*/ 64 h 69"/>
                  <a:gd name="T26" fmla="*/ 5 w 7"/>
                  <a:gd name="T27" fmla="*/ 64 h 69"/>
                  <a:gd name="T28" fmla="*/ 5 w 7"/>
                  <a:gd name="T29" fmla="*/ 63 h 69"/>
                  <a:gd name="T30" fmla="*/ 5 w 7"/>
                  <a:gd name="T31" fmla="*/ 63 h 69"/>
                  <a:gd name="T32" fmla="*/ 5 w 7"/>
                  <a:gd name="T33" fmla="*/ 63 h 69"/>
                  <a:gd name="T34" fmla="*/ 5 w 7"/>
                  <a:gd name="T35" fmla="*/ 62 h 69"/>
                  <a:gd name="T36" fmla="*/ 4 w 7"/>
                  <a:gd name="T37" fmla="*/ 62 h 69"/>
                  <a:gd name="T38" fmla="*/ 4 w 7"/>
                  <a:gd name="T39" fmla="*/ 62 h 69"/>
                  <a:gd name="T40" fmla="*/ 4 w 7"/>
                  <a:gd name="T41" fmla="*/ 61 h 69"/>
                  <a:gd name="T42" fmla="*/ 4 w 7"/>
                  <a:gd name="T43" fmla="*/ 60 h 69"/>
                  <a:gd name="T44" fmla="*/ 4 w 7"/>
                  <a:gd name="T45" fmla="*/ 60 h 69"/>
                  <a:gd name="T46" fmla="*/ 4 w 7"/>
                  <a:gd name="T47" fmla="*/ 60 h 69"/>
                  <a:gd name="T48" fmla="*/ 4 w 7"/>
                  <a:gd name="T49" fmla="*/ 60 h 69"/>
                  <a:gd name="T50" fmla="*/ 4 w 7"/>
                  <a:gd name="T51" fmla="*/ 59 h 69"/>
                  <a:gd name="T52" fmla="*/ 4 w 7"/>
                  <a:gd name="T53" fmla="*/ 59 h 69"/>
                  <a:gd name="T54" fmla="*/ 3 w 7"/>
                  <a:gd name="T55" fmla="*/ 59 h 69"/>
                  <a:gd name="T56" fmla="*/ 3 w 7"/>
                  <a:gd name="T57" fmla="*/ 57 h 69"/>
                  <a:gd name="T58" fmla="*/ 3 w 7"/>
                  <a:gd name="T59" fmla="*/ 57 h 69"/>
                  <a:gd name="T60" fmla="*/ 3 w 7"/>
                  <a:gd name="T61" fmla="*/ 56 h 69"/>
                  <a:gd name="T62" fmla="*/ 3 w 7"/>
                  <a:gd name="T63" fmla="*/ 56 h 69"/>
                  <a:gd name="T64" fmla="*/ 3 w 7"/>
                  <a:gd name="T65" fmla="*/ 56 h 69"/>
                  <a:gd name="T66" fmla="*/ 0 w 7"/>
                  <a:gd name="T67" fmla="*/ 40 h 69"/>
                  <a:gd name="T68" fmla="*/ 0 w 7"/>
                  <a:gd name="T69" fmla="*/ 40 h 69"/>
                  <a:gd name="T70" fmla="*/ 0 w 7"/>
                  <a:gd name="T71" fmla="*/ 40 h 69"/>
                  <a:gd name="T72" fmla="*/ 0 w 7"/>
                  <a:gd name="T73" fmla="*/ 40 h 69"/>
                  <a:gd name="T74" fmla="*/ 0 w 7"/>
                  <a:gd name="T75" fmla="*/ 39 h 69"/>
                  <a:gd name="T76" fmla="*/ 0 w 7"/>
                  <a:gd name="T77" fmla="*/ 39 h 69"/>
                  <a:gd name="T78" fmla="*/ 0 w 7"/>
                  <a:gd name="T79" fmla="*/ 39 h 69"/>
                  <a:gd name="T80" fmla="*/ 0 w 7"/>
                  <a:gd name="T81" fmla="*/ 38 h 69"/>
                  <a:gd name="T82" fmla="*/ 0 w 7"/>
                  <a:gd name="T83" fmla="*/ 38 h 69"/>
                  <a:gd name="T84" fmla="*/ 0 w 7"/>
                  <a:gd name="T85" fmla="*/ 38 h 69"/>
                  <a:gd name="T86" fmla="*/ 7 w 7"/>
                  <a:gd name="T87" fmla="*/ 0 h 69"/>
                  <a:gd name="T88" fmla="*/ 7 w 7"/>
                  <a:gd name="T89" fmla="*/ 0 h 69"/>
                  <a:gd name="T90" fmla="*/ 7 w 7"/>
                  <a:gd name="T91" fmla="*/ 0 h 69"/>
                  <a:gd name="T92" fmla="*/ 7 w 7"/>
                  <a:gd name="T9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" h="69">
                    <a:moveTo>
                      <a:pt x="7" y="69"/>
                    </a:moveTo>
                    <a:cubicBezTo>
                      <a:pt x="7" y="69"/>
                      <a:pt x="7" y="69"/>
                      <a:pt x="7" y="69"/>
                    </a:cubicBezTo>
                    <a:cubicBezTo>
                      <a:pt x="7" y="69"/>
                      <a:pt x="7" y="69"/>
                      <a:pt x="7" y="69"/>
                    </a:cubicBezTo>
                    <a:moveTo>
                      <a:pt x="7" y="69"/>
                    </a:moveTo>
                    <a:cubicBezTo>
                      <a:pt x="7" y="69"/>
                      <a:pt x="7" y="69"/>
                      <a:pt x="7" y="69"/>
                    </a:cubicBezTo>
                    <a:cubicBezTo>
                      <a:pt x="7" y="69"/>
                      <a:pt x="7" y="69"/>
                      <a:pt x="7" y="69"/>
                    </a:cubicBezTo>
                    <a:moveTo>
                      <a:pt x="7" y="69"/>
                    </a:moveTo>
                    <a:cubicBezTo>
                      <a:pt x="7" y="69"/>
                      <a:pt x="7" y="69"/>
                      <a:pt x="7" y="69"/>
                    </a:cubicBezTo>
                    <a:cubicBezTo>
                      <a:pt x="7" y="69"/>
                      <a:pt x="7" y="69"/>
                      <a:pt x="7" y="69"/>
                    </a:cubicBezTo>
                    <a:moveTo>
                      <a:pt x="7" y="68"/>
                    </a:moveTo>
                    <a:cubicBezTo>
                      <a:pt x="7" y="68"/>
                      <a:pt x="7" y="68"/>
                      <a:pt x="7" y="68"/>
                    </a:cubicBezTo>
                    <a:cubicBezTo>
                      <a:pt x="7" y="68"/>
                      <a:pt x="7" y="68"/>
                      <a:pt x="7" y="68"/>
                    </a:cubicBezTo>
                    <a:moveTo>
                      <a:pt x="6" y="67"/>
                    </a:moveTo>
                    <a:cubicBezTo>
                      <a:pt x="6" y="67"/>
                      <a:pt x="6" y="67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moveTo>
                      <a:pt x="6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moveTo>
                      <a:pt x="6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moveTo>
                      <a:pt x="6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moveTo>
                      <a:pt x="6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moveTo>
                      <a:pt x="5" y="65"/>
                    </a:moveTo>
                    <a:cubicBezTo>
                      <a:pt x="5" y="65"/>
                      <a:pt x="6" y="65"/>
                      <a:pt x="6" y="66"/>
                    </a:cubicBezTo>
                    <a:cubicBezTo>
                      <a:pt x="6" y="65"/>
                      <a:pt x="5" y="65"/>
                      <a:pt x="5" y="65"/>
                    </a:cubicBezTo>
                    <a:moveTo>
                      <a:pt x="5" y="65"/>
                    </a:moveTo>
                    <a:cubicBezTo>
                      <a:pt x="5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moveTo>
                      <a:pt x="5" y="65"/>
                    </a:moveTo>
                    <a:cubicBezTo>
                      <a:pt x="5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moveTo>
                      <a:pt x="5" y="64"/>
                    </a:moveTo>
                    <a:cubicBezTo>
                      <a:pt x="5" y="64"/>
                      <a:pt x="5" y="64"/>
                      <a:pt x="5" y="64"/>
                    </a:cubicBezTo>
                    <a:cubicBezTo>
                      <a:pt x="5" y="64"/>
                      <a:pt x="5" y="64"/>
                      <a:pt x="5" y="64"/>
                    </a:cubicBezTo>
                    <a:moveTo>
                      <a:pt x="5" y="64"/>
                    </a:moveTo>
                    <a:cubicBezTo>
                      <a:pt x="5" y="64"/>
                      <a:pt x="5" y="64"/>
                      <a:pt x="5" y="64"/>
                    </a:cubicBezTo>
                    <a:cubicBezTo>
                      <a:pt x="5" y="64"/>
                      <a:pt x="5" y="64"/>
                      <a:pt x="5" y="64"/>
                    </a:cubicBezTo>
                    <a:moveTo>
                      <a:pt x="5" y="63"/>
                    </a:move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moveTo>
                      <a:pt x="5" y="63"/>
                    </a:move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moveTo>
                      <a:pt x="5" y="63"/>
                    </a:move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moveTo>
                      <a:pt x="5" y="62"/>
                    </a:move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2"/>
                    </a:cubicBezTo>
                    <a:moveTo>
                      <a:pt x="4" y="62"/>
                    </a:moveTo>
                    <a:cubicBezTo>
                      <a:pt x="4" y="62"/>
                      <a:pt x="4" y="62"/>
                      <a:pt x="4" y="62"/>
                    </a:cubicBezTo>
                    <a:cubicBezTo>
                      <a:pt x="4" y="62"/>
                      <a:pt x="4" y="62"/>
                      <a:pt x="4" y="62"/>
                    </a:cubicBezTo>
                    <a:moveTo>
                      <a:pt x="4" y="62"/>
                    </a:moveTo>
                    <a:cubicBezTo>
                      <a:pt x="4" y="62"/>
                      <a:pt x="4" y="62"/>
                      <a:pt x="4" y="62"/>
                    </a:cubicBezTo>
                    <a:cubicBezTo>
                      <a:pt x="4" y="62"/>
                      <a:pt x="4" y="62"/>
                      <a:pt x="4" y="62"/>
                    </a:cubicBezTo>
                    <a:moveTo>
                      <a:pt x="4" y="61"/>
                    </a:moveTo>
                    <a:cubicBezTo>
                      <a:pt x="4" y="61"/>
                      <a:pt x="4" y="61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moveTo>
                      <a:pt x="4" y="60"/>
                    </a:moveTo>
                    <a:cubicBezTo>
                      <a:pt x="4" y="60"/>
                      <a:pt x="4" y="60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moveTo>
                      <a:pt x="4" y="60"/>
                    </a:moveTo>
                    <a:cubicBezTo>
                      <a:pt x="4" y="60"/>
                      <a:pt x="4" y="60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moveTo>
                      <a:pt x="4" y="60"/>
                    </a:moveTo>
                    <a:cubicBezTo>
                      <a:pt x="4" y="60"/>
                      <a:pt x="4" y="60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moveTo>
                      <a:pt x="4" y="60"/>
                    </a:moveTo>
                    <a:cubicBezTo>
                      <a:pt x="4" y="60"/>
                      <a:pt x="4" y="60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moveTo>
                      <a:pt x="4" y="59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4" y="59"/>
                      <a:pt x="4" y="59"/>
                      <a:pt x="4" y="59"/>
                    </a:cubicBezTo>
                    <a:moveTo>
                      <a:pt x="4" y="59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4" y="59"/>
                      <a:pt x="4" y="59"/>
                      <a:pt x="4" y="59"/>
                    </a:cubicBezTo>
                    <a:moveTo>
                      <a:pt x="3" y="5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moveTo>
                      <a:pt x="3" y="57"/>
                    </a:move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moveTo>
                      <a:pt x="3" y="57"/>
                    </a:move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moveTo>
                      <a:pt x="3" y="56"/>
                    </a:moveTo>
                    <a:cubicBezTo>
                      <a:pt x="3" y="56"/>
                      <a:pt x="3" y="57"/>
                      <a:pt x="3" y="57"/>
                    </a:cubicBezTo>
                    <a:cubicBezTo>
                      <a:pt x="3" y="57"/>
                      <a:pt x="3" y="56"/>
                      <a:pt x="3" y="56"/>
                    </a:cubicBezTo>
                    <a:moveTo>
                      <a:pt x="3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moveTo>
                      <a:pt x="3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8"/>
                    </a:moveTo>
                    <a:cubicBezTo>
                      <a:pt x="0" y="38"/>
                      <a:pt x="0" y="39"/>
                      <a:pt x="0" y="39"/>
                    </a:cubicBezTo>
                    <a:cubicBezTo>
                      <a:pt x="0" y="39"/>
                      <a:pt x="0" y="38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7" y="0"/>
                    </a:moveTo>
                    <a:cubicBezTo>
                      <a:pt x="2" y="12"/>
                      <a:pt x="0" y="24"/>
                      <a:pt x="0" y="38"/>
                    </a:cubicBezTo>
                    <a:cubicBezTo>
                      <a:pt x="0" y="24"/>
                      <a:pt x="2" y="12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354" name="Freeform 65">
                <a:extLst>
                  <a:ext uri="{FF2B5EF4-FFF2-40B4-BE49-F238E27FC236}">
                    <a16:creationId xmlns:a16="http://schemas.microsoft.com/office/drawing/2014/main" id="{D06114B9-4BA5-4312-886D-6BA4CA86D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1537" y="5248349"/>
                <a:ext cx="201613" cy="425450"/>
              </a:xfrm>
              <a:custGeom>
                <a:avLst/>
                <a:gdLst>
                  <a:gd name="T0" fmla="*/ 7 w 82"/>
                  <a:gd name="T1" fmla="*/ 46 h 174"/>
                  <a:gd name="T2" fmla="*/ 7 w 82"/>
                  <a:gd name="T3" fmla="*/ 46 h 174"/>
                  <a:gd name="T4" fmla="*/ 7 w 82"/>
                  <a:gd name="T5" fmla="*/ 46 h 174"/>
                  <a:gd name="T6" fmla="*/ 7 w 82"/>
                  <a:gd name="T7" fmla="*/ 46 h 174"/>
                  <a:gd name="T8" fmla="*/ 0 w 82"/>
                  <a:gd name="T9" fmla="*/ 84 h 174"/>
                  <a:gd name="T10" fmla="*/ 0 w 82"/>
                  <a:gd name="T11" fmla="*/ 84 h 174"/>
                  <a:gd name="T12" fmla="*/ 0 w 82"/>
                  <a:gd name="T13" fmla="*/ 84 h 174"/>
                  <a:gd name="T14" fmla="*/ 0 w 82"/>
                  <a:gd name="T15" fmla="*/ 85 h 174"/>
                  <a:gd name="T16" fmla="*/ 0 w 82"/>
                  <a:gd name="T17" fmla="*/ 85 h 174"/>
                  <a:gd name="T18" fmla="*/ 0 w 82"/>
                  <a:gd name="T19" fmla="*/ 85 h 174"/>
                  <a:gd name="T20" fmla="*/ 0 w 82"/>
                  <a:gd name="T21" fmla="*/ 85 h 174"/>
                  <a:gd name="T22" fmla="*/ 0 w 82"/>
                  <a:gd name="T23" fmla="*/ 86 h 174"/>
                  <a:gd name="T24" fmla="*/ 0 w 82"/>
                  <a:gd name="T25" fmla="*/ 86 h 174"/>
                  <a:gd name="T26" fmla="*/ 0 w 82"/>
                  <a:gd name="T27" fmla="*/ 86 h 174"/>
                  <a:gd name="T28" fmla="*/ 0 w 82"/>
                  <a:gd name="T29" fmla="*/ 86 h 174"/>
                  <a:gd name="T30" fmla="*/ 3 w 82"/>
                  <a:gd name="T31" fmla="*/ 102 h 174"/>
                  <a:gd name="T32" fmla="*/ 3 w 82"/>
                  <a:gd name="T33" fmla="*/ 102 h 174"/>
                  <a:gd name="T34" fmla="*/ 3 w 82"/>
                  <a:gd name="T35" fmla="*/ 103 h 174"/>
                  <a:gd name="T36" fmla="*/ 3 w 82"/>
                  <a:gd name="T37" fmla="*/ 103 h 174"/>
                  <a:gd name="T38" fmla="*/ 3 w 82"/>
                  <a:gd name="T39" fmla="*/ 103 h 174"/>
                  <a:gd name="T40" fmla="*/ 3 w 82"/>
                  <a:gd name="T41" fmla="*/ 105 h 174"/>
                  <a:gd name="T42" fmla="*/ 4 w 82"/>
                  <a:gd name="T43" fmla="*/ 105 h 174"/>
                  <a:gd name="T44" fmla="*/ 4 w 82"/>
                  <a:gd name="T45" fmla="*/ 105 h 174"/>
                  <a:gd name="T46" fmla="*/ 4 w 82"/>
                  <a:gd name="T47" fmla="*/ 106 h 174"/>
                  <a:gd name="T48" fmla="*/ 4 w 82"/>
                  <a:gd name="T49" fmla="*/ 106 h 174"/>
                  <a:gd name="T50" fmla="*/ 4 w 82"/>
                  <a:gd name="T51" fmla="*/ 106 h 174"/>
                  <a:gd name="T52" fmla="*/ 4 w 82"/>
                  <a:gd name="T53" fmla="*/ 106 h 174"/>
                  <a:gd name="T54" fmla="*/ 4 w 82"/>
                  <a:gd name="T55" fmla="*/ 107 h 174"/>
                  <a:gd name="T56" fmla="*/ 4 w 82"/>
                  <a:gd name="T57" fmla="*/ 108 h 174"/>
                  <a:gd name="T58" fmla="*/ 4 w 82"/>
                  <a:gd name="T59" fmla="*/ 108 h 174"/>
                  <a:gd name="T60" fmla="*/ 5 w 82"/>
                  <a:gd name="T61" fmla="*/ 109 h 174"/>
                  <a:gd name="T62" fmla="*/ 5 w 82"/>
                  <a:gd name="T63" fmla="*/ 109 h 174"/>
                  <a:gd name="T64" fmla="*/ 5 w 82"/>
                  <a:gd name="T65" fmla="*/ 109 h 174"/>
                  <a:gd name="T66" fmla="*/ 5 w 82"/>
                  <a:gd name="T67" fmla="*/ 109 h 174"/>
                  <a:gd name="T68" fmla="*/ 5 w 82"/>
                  <a:gd name="T69" fmla="*/ 110 h 174"/>
                  <a:gd name="T70" fmla="*/ 5 w 82"/>
                  <a:gd name="T71" fmla="*/ 110 h 174"/>
                  <a:gd name="T72" fmla="*/ 5 w 82"/>
                  <a:gd name="T73" fmla="*/ 111 h 174"/>
                  <a:gd name="T74" fmla="*/ 5 w 82"/>
                  <a:gd name="T75" fmla="*/ 111 h 174"/>
                  <a:gd name="T76" fmla="*/ 6 w 82"/>
                  <a:gd name="T77" fmla="*/ 112 h 174"/>
                  <a:gd name="T78" fmla="*/ 6 w 82"/>
                  <a:gd name="T79" fmla="*/ 112 h 174"/>
                  <a:gd name="T80" fmla="*/ 6 w 82"/>
                  <a:gd name="T81" fmla="*/ 112 h 174"/>
                  <a:gd name="T82" fmla="*/ 6 w 82"/>
                  <a:gd name="T83" fmla="*/ 112 h 174"/>
                  <a:gd name="T84" fmla="*/ 6 w 82"/>
                  <a:gd name="T85" fmla="*/ 112 h 174"/>
                  <a:gd name="T86" fmla="*/ 6 w 82"/>
                  <a:gd name="T87" fmla="*/ 113 h 174"/>
                  <a:gd name="T88" fmla="*/ 7 w 82"/>
                  <a:gd name="T89" fmla="*/ 114 h 174"/>
                  <a:gd name="T90" fmla="*/ 7 w 82"/>
                  <a:gd name="T91" fmla="*/ 115 h 174"/>
                  <a:gd name="T92" fmla="*/ 7 w 82"/>
                  <a:gd name="T93" fmla="*/ 115 h 174"/>
                  <a:gd name="T94" fmla="*/ 7 w 82"/>
                  <a:gd name="T95" fmla="*/ 115 h 174"/>
                  <a:gd name="T96" fmla="*/ 49 w 82"/>
                  <a:gd name="T97" fmla="*/ 153 h 174"/>
                  <a:gd name="T98" fmla="*/ 16 w 82"/>
                  <a:gd name="T99" fmla="*/ 79 h 174"/>
                  <a:gd name="T100" fmla="*/ 28 w 82"/>
                  <a:gd name="T101" fmla="*/ 25 h 174"/>
                  <a:gd name="T102" fmla="*/ 46 w 82"/>
                  <a:gd name="T10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" h="174">
                    <a:moveTo>
                      <a:pt x="46" y="0"/>
                    </a:moveTo>
                    <a:cubicBezTo>
                      <a:pt x="29" y="11"/>
                      <a:pt x="15" y="27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2" y="58"/>
                      <a:pt x="0" y="70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1" y="92"/>
                      <a:pt x="2" y="97"/>
                      <a:pt x="3" y="102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102"/>
                      <a:pt x="3" y="103"/>
                      <a:pt x="3" y="10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3" y="104"/>
                      <a:pt x="3" y="104"/>
                      <a:pt x="3" y="105"/>
                    </a:cubicBezTo>
                    <a:cubicBezTo>
                      <a:pt x="3" y="105"/>
                      <a:pt x="3" y="105"/>
                      <a:pt x="3" y="105"/>
                    </a:cubicBezTo>
                    <a:cubicBezTo>
                      <a:pt x="3" y="105"/>
                      <a:pt x="3" y="105"/>
                      <a:pt x="4" y="105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4" y="105"/>
                      <a:pt x="4" y="105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7"/>
                      <a:pt x="4" y="108"/>
                      <a:pt x="4" y="108"/>
                    </a:cubicBezTo>
                    <a:cubicBezTo>
                      <a:pt x="4" y="108"/>
                      <a:pt x="4" y="108"/>
                      <a:pt x="4" y="108"/>
                    </a:cubicBezTo>
                    <a:cubicBezTo>
                      <a:pt x="4" y="108"/>
                      <a:pt x="4" y="108"/>
                      <a:pt x="4" y="108"/>
                    </a:cubicBezTo>
                    <a:cubicBezTo>
                      <a:pt x="4" y="108"/>
                      <a:pt x="4" y="108"/>
                      <a:pt x="4" y="108"/>
                    </a:cubicBezTo>
                    <a:cubicBezTo>
                      <a:pt x="4" y="108"/>
                      <a:pt x="4" y="108"/>
                      <a:pt x="5" y="108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1"/>
                      <a:pt x="5" y="111"/>
                    </a:cubicBezTo>
                    <a:cubicBezTo>
                      <a:pt x="5" y="111"/>
                      <a:pt x="5" y="111"/>
                      <a:pt x="5" y="111"/>
                    </a:cubicBezTo>
                    <a:cubicBezTo>
                      <a:pt x="5" y="111"/>
                      <a:pt x="5" y="111"/>
                      <a:pt x="5" y="111"/>
                    </a:cubicBezTo>
                    <a:cubicBezTo>
                      <a:pt x="5" y="111"/>
                      <a:pt x="5" y="111"/>
                      <a:pt x="5" y="111"/>
                    </a:cubicBezTo>
                    <a:cubicBezTo>
                      <a:pt x="5" y="111"/>
                      <a:pt x="5" y="111"/>
                      <a:pt x="5" y="111"/>
                    </a:cubicBezTo>
                    <a:cubicBezTo>
                      <a:pt x="5" y="111"/>
                      <a:pt x="6" y="111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3"/>
                      <a:pt x="6" y="113"/>
                      <a:pt x="6" y="113"/>
                    </a:cubicBezTo>
                    <a:cubicBezTo>
                      <a:pt x="6" y="113"/>
                      <a:pt x="6" y="113"/>
                      <a:pt x="6" y="113"/>
                    </a:cubicBezTo>
                    <a:cubicBezTo>
                      <a:pt x="6" y="113"/>
                      <a:pt x="6" y="114"/>
                      <a:pt x="7" y="114"/>
                    </a:cubicBezTo>
                    <a:cubicBezTo>
                      <a:pt x="7" y="114"/>
                      <a:pt x="7" y="114"/>
                      <a:pt x="7" y="114"/>
                    </a:cubicBezTo>
                    <a:cubicBezTo>
                      <a:pt x="7" y="114"/>
                      <a:pt x="7" y="115"/>
                      <a:pt x="7" y="11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19" y="146"/>
                      <a:pt x="48" y="169"/>
                      <a:pt x="82" y="174"/>
                    </a:cubicBezTo>
                    <a:cubicBezTo>
                      <a:pt x="70" y="169"/>
                      <a:pt x="59" y="162"/>
                      <a:pt x="49" y="153"/>
                    </a:cubicBezTo>
                    <a:cubicBezTo>
                      <a:pt x="36" y="140"/>
                      <a:pt x="26" y="125"/>
                      <a:pt x="21" y="107"/>
                    </a:cubicBezTo>
                    <a:cubicBezTo>
                      <a:pt x="19" y="98"/>
                      <a:pt x="17" y="89"/>
                      <a:pt x="16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5" y="59"/>
                      <a:pt x="19" y="41"/>
                      <a:pt x="28" y="25"/>
                    </a:cubicBezTo>
                    <a:cubicBezTo>
                      <a:pt x="34" y="17"/>
                      <a:pt x="39" y="10"/>
                      <a:pt x="44" y="3"/>
                    </a:cubicBezTo>
                    <a:cubicBezTo>
                      <a:pt x="45" y="2"/>
                      <a:pt x="46" y="1"/>
                      <a:pt x="46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355" name="Rectangle 66">
                <a:extLst>
                  <a:ext uri="{FF2B5EF4-FFF2-40B4-BE49-F238E27FC236}">
                    <a16:creationId xmlns:a16="http://schemas.microsoft.com/office/drawing/2014/main" id="{8E5BE209-731A-4EFD-8E85-A8EF37E4A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1874" y="5343599"/>
                <a:ext cx="138113" cy="196850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356" name="Rectangle 67">
                <a:extLst>
                  <a:ext uri="{FF2B5EF4-FFF2-40B4-BE49-F238E27FC236}">
                    <a16:creationId xmlns:a16="http://schemas.microsoft.com/office/drawing/2014/main" id="{EE917C1F-655E-4594-A83A-54364B192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7908" y="5254700"/>
                <a:ext cx="183422" cy="443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1050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2</a:t>
                </a:r>
                <a:endParaRPr lang="en-US" altLang="en-US" sz="900" dirty="0"/>
              </a:p>
            </p:txBody>
          </p:sp>
        </p:grpSp>
        <p:sp>
          <p:nvSpPr>
            <p:cNvPr id="322" name="Freeform 70">
              <a:extLst>
                <a:ext uri="{FF2B5EF4-FFF2-40B4-BE49-F238E27FC236}">
                  <a16:creationId xmlns:a16="http://schemas.microsoft.com/office/drawing/2014/main" id="{82A50ACA-4C03-44E0-BDC1-BD02F174DA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2785" y="3001859"/>
              <a:ext cx="1191" cy="41672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23" name="Freeform 78">
              <a:extLst>
                <a:ext uri="{FF2B5EF4-FFF2-40B4-BE49-F238E27FC236}">
                  <a16:creationId xmlns:a16="http://schemas.microsoft.com/office/drawing/2014/main" id="{5FC7C3F2-2A5B-418D-AD4D-E8E4980E4A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9619" y="3956740"/>
              <a:ext cx="33338" cy="101204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24" name="Freeform 82">
              <a:extLst>
                <a:ext uri="{FF2B5EF4-FFF2-40B4-BE49-F238E27FC236}">
                  <a16:creationId xmlns:a16="http://schemas.microsoft.com/office/drawing/2014/main" id="{B435306C-4E3E-4B42-BACB-7F2899847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3210" y="4478234"/>
              <a:ext cx="13097" cy="92869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25" name="Freeform 90">
              <a:extLst>
                <a:ext uri="{FF2B5EF4-FFF2-40B4-BE49-F238E27FC236}">
                  <a16:creationId xmlns:a16="http://schemas.microsoft.com/office/drawing/2014/main" id="{B4D5ECC8-925F-4C8F-BF4C-41C57600DC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6907" y="5018777"/>
              <a:ext cx="7144" cy="9525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BE1F0719-1A9E-4608-9FEE-5AA42DAB1C7F}"/>
                </a:ext>
              </a:extLst>
            </p:cNvPr>
            <p:cNvGrpSpPr/>
            <p:nvPr/>
          </p:nvGrpSpPr>
          <p:grpSpPr>
            <a:xfrm>
              <a:off x="698816" y="3399527"/>
              <a:ext cx="428625" cy="472455"/>
              <a:chOff x="931754" y="3389703"/>
              <a:chExt cx="571500" cy="629940"/>
            </a:xfrm>
          </p:grpSpPr>
          <p:sp>
            <p:nvSpPr>
              <p:cNvPr id="345" name="Freeform 68">
                <a:extLst>
                  <a:ext uri="{FF2B5EF4-FFF2-40B4-BE49-F238E27FC236}">
                    <a16:creationId xmlns:a16="http://schemas.microsoft.com/office/drawing/2014/main" id="{428A7C76-5465-4B6E-95DD-072BB3080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754" y="3439148"/>
                <a:ext cx="571500" cy="573088"/>
              </a:xfrm>
              <a:custGeom>
                <a:avLst/>
                <a:gdLst>
                  <a:gd name="T0" fmla="*/ 116 w 234"/>
                  <a:gd name="T1" fmla="*/ 1 h 234"/>
                  <a:gd name="T2" fmla="*/ 233 w 234"/>
                  <a:gd name="T3" fmla="*/ 115 h 234"/>
                  <a:gd name="T4" fmla="*/ 119 w 234"/>
                  <a:gd name="T5" fmla="*/ 233 h 234"/>
                  <a:gd name="T6" fmla="*/ 1 w 234"/>
                  <a:gd name="T7" fmla="*/ 118 h 234"/>
                  <a:gd name="T8" fmla="*/ 116 w 234"/>
                  <a:gd name="T9" fmla="*/ 1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34">
                    <a:moveTo>
                      <a:pt x="116" y="1"/>
                    </a:moveTo>
                    <a:cubicBezTo>
                      <a:pt x="179" y="0"/>
                      <a:pt x="232" y="51"/>
                      <a:pt x="233" y="115"/>
                    </a:cubicBezTo>
                    <a:cubicBezTo>
                      <a:pt x="234" y="179"/>
                      <a:pt x="183" y="232"/>
                      <a:pt x="119" y="233"/>
                    </a:cubicBezTo>
                    <a:cubicBezTo>
                      <a:pt x="55" y="234"/>
                      <a:pt x="2" y="182"/>
                      <a:pt x="1" y="118"/>
                    </a:cubicBezTo>
                    <a:cubicBezTo>
                      <a:pt x="0" y="54"/>
                      <a:pt x="52" y="1"/>
                      <a:pt x="116" y="1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346" name="Freeform 69">
                <a:extLst>
                  <a:ext uri="{FF2B5EF4-FFF2-40B4-BE49-F238E27FC236}">
                    <a16:creationId xmlns:a16="http://schemas.microsoft.com/office/drawing/2014/main" id="{7A380C6D-B536-43B3-BBCA-1ADB2BC49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317" y="3493123"/>
                <a:ext cx="461963" cy="461963"/>
              </a:xfrm>
              <a:custGeom>
                <a:avLst/>
                <a:gdLst>
                  <a:gd name="T0" fmla="*/ 93 w 189"/>
                  <a:gd name="T1" fmla="*/ 1 h 189"/>
                  <a:gd name="T2" fmla="*/ 188 w 189"/>
                  <a:gd name="T3" fmla="*/ 93 h 189"/>
                  <a:gd name="T4" fmla="*/ 96 w 189"/>
                  <a:gd name="T5" fmla="*/ 188 h 189"/>
                  <a:gd name="T6" fmla="*/ 1 w 189"/>
                  <a:gd name="T7" fmla="*/ 96 h 189"/>
                  <a:gd name="T8" fmla="*/ 93 w 189"/>
                  <a:gd name="T9" fmla="*/ 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189">
                    <a:moveTo>
                      <a:pt x="93" y="1"/>
                    </a:moveTo>
                    <a:cubicBezTo>
                      <a:pt x="144" y="0"/>
                      <a:pt x="187" y="42"/>
                      <a:pt x="188" y="93"/>
                    </a:cubicBezTo>
                    <a:cubicBezTo>
                      <a:pt x="189" y="145"/>
                      <a:pt x="147" y="187"/>
                      <a:pt x="96" y="188"/>
                    </a:cubicBezTo>
                    <a:cubicBezTo>
                      <a:pt x="44" y="189"/>
                      <a:pt x="2" y="147"/>
                      <a:pt x="1" y="96"/>
                    </a:cubicBezTo>
                    <a:cubicBezTo>
                      <a:pt x="0" y="44"/>
                      <a:pt x="41" y="2"/>
                      <a:pt x="93" y="1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347" name="Freeform 71">
                <a:extLst>
                  <a:ext uri="{FF2B5EF4-FFF2-40B4-BE49-F238E27FC236}">
                    <a16:creationId xmlns:a16="http://schemas.microsoft.com/office/drawing/2014/main" id="{03E3DD00-D43F-43F1-BB04-F44FF504F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492" y="3497885"/>
                <a:ext cx="187325" cy="428625"/>
              </a:xfrm>
              <a:custGeom>
                <a:avLst/>
                <a:gdLst>
                  <a:gd name="T0" fmla="*/ 0 w 77"/>
                  <a:gd name="T1" fmla="*/ 84 h 175"/>
                  <a:gd name="T2" fmla="*/ 0 w 77"/>
                  <a:gd name="T3" fmla="*/ 85 h 175"/>
                  <a:gd name="T4" fmla="*/ 0 w 77"/>
                  <a:gd name="T5" fmla="*/ 85 h 175"/>
                  <a:gd name="T6" fmla="*/ 0 w 77"/>
                  <a:gd name="T7" fmla="*/ 85 h 175"/>
                  <a:gd name="T8" fmla="*/ 0 w 77"/>
                  <a:gd name="T9" fmla="*/ 86 h 175"/>
                  <a:gd name="T10" fmla="*/ 0 w 77"/>
                  <a:gd name="T11" fmla="*/ 87 h 175"/>
                  <a:gd name="T12" fmla="*/ 0 w 77"/>
                  <a:gd name="T13" fmla="*/ 87 h 175"/>
                  <a:gd name="T14" fmla="*/ 0 w 77"/>
                  <a:gd name="T15" fmla="*/ 87 h 175"/>
                  <a:gd name="T16" fmla="*/ 0 w 77"/>
                  <a:gd name="T17" fmla="*/ 88 h 175"/>
                  <a:gd name="T18" fmla="*/ 0 w 77"/>
                  <a:gd name="T19" fmla="*/ 88 h 175"/>
                  <a:gd name="T20" fmla="*/ 0 w 77"/>
                  <a:gd name="T21" fmla="*/ 89 h 175"/>
                  <a:gd name="T22" fmla="*/ 0 w 77"/>
                  <a:gd name="T23" fmla="*/ 89 h 175"/>
                  <a:gd name="T24" fmla="*/ 0 w 77"/>
                  <a:gd name="T25" fmla="*/ 90 h 175"/>
                  <a:gd name="T26" fmla="*/ 0 w 77"/>
                  <a:gd name="T27" fmla="*/ 90 h 175"/>
                  <a:gd name="T28" fmla="*/ 0 w 77"/>
                  <a:gd name="T29" fmla="*/ 91 h 175"/>
                  <a:gd name="T30" fmla="*/ 0 w 77"/>
                  <a:gd name="T31" fmla="*/ 91 h 175"/>
                  <a:gd name="T32" fmla="*/ 0 w 77"/>
                  <a:gd name="T33" fmla="*/ 92 h 175"/>
                  <a:gd name="T34" fmla="*/ 0 w 77"/>
                  <a:gd name="T35" fmla="*/ 92 h 175"/>
                  <a:gd name="T36" fmla="*/ 0 w 77"/>
                  <a:gd name="T37" fmla="*/ 92 h 175"/>
                  <a:gd name="T38" fmla="*/ 0 w 77"/>
                  <a:gd name="T39" fmla="*/ 93 h 175"/>
                  <a:gd name="T40" fmla="*/ 0 w 77"/>
                  <a:gd name="T41" fmla="*/ 93 h 175"/>
                  <a:gd name="T42" fmla="*/ 0 w 77"/>
                  <a:gd name="T43" fmla="*/ 94 h 175"/>
                  <a:gd name="T44" fmla="*/ 0 w 77"/>
                  <a:gd name="T45" fmla="*/ 94 h 175"/>
                  <a:gd name="T46" fmla="*/ 0 w 77"/>
                  <a:gd name="T47" fmla="*/ 95 h 175"/>
                  <a:gd name="T48" fmla="*/ 0 w 77"/>
                  <a:gd name="T49" fmla="*/ 95 h 175"/>
                  <a:gd name="T50" fmla="*/ 0 w 77"/>
                  <a:gd name="T51" fmla="*/ 95 h 175"/>
                  <a:gd name="T52" fmla="*/ 0 w 77"/>
                  <a:gd name="T53" fmla="*/ 96 h 175"/>
                  <a:gd name="T54" fmla="*/ 0 w 77"/>
                  <a:gd name="T55" fmla="*/ 96 h 175"/>
                  <a:gd name="T56" fmla="*/ 0 w 77"/>
                  <a:gd name="T57" fmla="*/ 97 h 175"/>
                  <a:gd name="T58" fmla="*/ 0 w 77"/>
                  <a:gd name="T59" fmla="*/ 97 h 175"/>
                  <a:gd name="T60" fmla="*/ 0 w 77"/>
                  <a:gd name="T61" fmla="*/ 98 h 175"/>
                  <a:gd name="T62" fmla="*/ 0 w 77"/>
                  <a:gd name="T63" fmla="*/ 98 h 175"/>
                  <a:gd name="T64" fmla="*/ 0 w 77"/>
                  <a:gd name="T65" fmla="*/ 98 h 175"/>
                  <a:gd name="T66" fmla="*/ 0 w 77"/>
                  <a:gd name="T67" fmla="*/ 99 h 175"/>
                  <a:gd name="T68" fmla="*/ 0 w 77"/>
                  <a:gd name="T69" fmla="*/ 99 h 175"/>
                  <a:gd name="T70" fmla="*/ 0 w 77"/>
                  <a:gd name="T71" fmla="*/ 100 h 175"/>
                  <a:gd name="T72" fmla="*/ 0 w 77"/>
                  <a:gd name="T73" fmla="*/ 100 h 175"/>
                  <a:gd name="T74" fmla="*/ 0 w 77"/>
                  <a:gd name="T75" fmla="*/ 101 h 175"/>
                  <a:gd name="T76" fmla="*/ 0 w 77"/>
                  <a:gd name="T77" fmla="*/ 101 h 175"/>
                  <a:gd name="T78" fmla="*/ 0 w 77"/>
                  <a:gd name="T79" fmla="*/ 102 h 175"/>
                  <a:gd name="T80" fmla="*/ 0 w 77"/>
                  <a:gd name="T81" fmla="*/ 102 h 175"/>
                  <a:gd name="T82" fmla="*/ 0 w 77"/>
                  <a:gd name="T83" fmla="*/ 102 h 175"/>
                  <a:gd name="T84" fmla="*/ 0 w 77"/>
                  <a:gd name="T85" fmla="*/ 103 h 175"/>
                  <a:gd name="T86" fmla="*/ 0 w 77"/>
                  <a:gd name="T87" fmla="*/ 103 h 175"/>
                  <a:gd name="T88" fmla="*/ 1 w 77"/>
                  <a:gd name="T89" fmla="*/ 104 h 175"/>
                  <a:gd name="T90" fmla="*/ 1 w 77"/>
                  <a:gd name="T91" fmla="*/ 104 h 175"/>
                  <a:gd name="T92" fmla="*/ 1 w 77"/>
                  <a:gd name="T93" fmla="*/ 105 h 175"/>
                  <a:gd name="T94" fmla="*/ 1 w 77"/>
                  <a:gd name="T95" fmla="*/ 105 h 175"/>
                  <a:gd name="T96" fmla="*/ 1 w 77"/>
                  <a:gd name="T97" fmla="*/ 106 h 175"/>
                  <a:gd name="T98" fmla="*/ 1 w 77"/>
                  <a:gd name="T99" fmla="*/ 107 h 175"/>
                  <a:gd name="T100" fmla="*/ 50 w 77"/>
                  <a:gd name="T101" fmla="*/ 175 h 175"/>
                  <a:gd name="T102" fmla="*/ 16 w 77"/>
                  <a:gd name="T103" fmla="*/ 99 h 175"/>
                  <a:gd name="T104" fmla="*/ 45 w 77"/>
                  <a:gd name="T105" fmla="*/ 2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7" h="175">
                    <a:moveTo>
                      <a:pt x="77" y="0"/>
                    </a:moveTo>
                    <a:cubicBezTo>
                      <a:pt x="36" y="8"/>
                      <a:pt x="4" y="42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4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1" y="105"/>
                      <a:pt x="1" y="105"/>
                      <a:pt x="1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1" y="106"/>
                      <a:pt x="1" y="107"/>
                      <a:pt x="1" y="107"/>
                    </a:cubicBezTo>
                    <a:cubicBezTo>
                      <a:pt x="1" y="107"/>
                      <a:pt x="1" y="107"/>
                      <a:pt x="1" y="107"/>
                    </a:cubicBezTo>
                    <a:cubicBezTo>
                      <a:pt x="1" y="107"/>
                      <a:pt x="1" y="107"/>
                      <a:pt x="1" y="107"/>
                    </a:cubicBezTo>
                    <a:cubicBezTo>
                      <a:pt x="1" y="107"/>
                      <a:pt x="1" y="107"/>
                      <a:pt x="1" y="107"/>
                    </a:cubicBezTo>
                    <a:cubicBezTo>
                      <a:pt x="6" y="137"/>
                      <a:pt x="24" y="162"/>
                      <a:pt x="50" y="175"/>
                    </a:cubicBezTo>
                    <a:cubicBezTo>
                      <a:pt x="49" y="175"/>
                      <a:pt x="48" y="174"/>
                      <a:pt x="48" y="173"/>
                    </a:cubicBezTo>
                    <a:cubicBezTo>
                      <a:pt x="42" y="166"/>
                      <a:pt x="36" y="159"/>
                      <a:pt x="31" y="152"/>
                    </a:cubicBezTo>
                    <a:cubicBezTo>
                      <a:pt x="21" y="136"/>
                      <a:pt x="16" y="118"/>
                      <a:pt x="16" y="99"/>
                    </a:cubicBezTo>
                    <a:cubicBezTo>
                      <a:pt x="16" y="99"/>
                      <a:pt x="16" y="98"/>
                      <a:pt x="16" y="98"/>
                    </a:cubicBezTo>
                    <a:cubicBezTo>
                      <a:pt x="17" y="88"/>
                      <a:pt x="18" y="79"/>
                      <a:pt x="19" y="70"/>
                    </a:cubicBezTo>
                    <a:cubicBezTo>
                      <a:pt x="24" y="52"/>
                      <a:pt x="32" y="36"/>
                      <a:pt x="45" y="23"/>
                    </a:cubicBezTo>
                    <a:cubicBezTo>
                      <a:pt x="54" y="13"/>
                      <a:pt x="65" y="6"/>
                      <a:pt x="77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348" name="Freeform 74">
                <a:extLst>
                  <a:ext uri="{FF2B5EF4-FFF2-40B4-BE49-F238E27FC236}">
                    <a16:creationId xmlns:a16="http://schemas.microsoft.com/office/drawing/2014/main" id="{17EF7F88-2D28-4EFB-AF55-A7D848807A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7613" y="3389703"/>
                <a:ext cx="25400" cy="117475"/>
              </a:xfrm>
              <a:custGeom>
                <a:avLst/>
                <a:gdLst>
                  <a:gd name="T0" fmla="*/ 10 w 10"/>
                  <a:gd name="T1" fmla="*/ 48 h 48"/>
                  <a:gd name="T2" fmla="*/ 10 w 10"/>
                  <a:gd name="T3" fmla="*/ 48 h 48"/>
                  <a:gd name="T4" fmla="*/ 10 w 10"/>
                  <a:gd name="T5" fmla="*/ 48 h 48"/>
                  <a:gd name="T6" fmla="*/ 10 w 10"/>
                  <a:gd name="T7" fmla="*/ 48 h 48"/>
                  <a:gd name="T8" fmla="*/ 10 w 10"/>
                  <a:gd name="T9" fmla="*/ 47 h 48"/>
                  <a:gd name="T10" fmla="*/ 10 w 10"/>
                  <a:gd name="T11" fmla="*/ 47 h 48"/>
                  <a:gd name="T12" fmla="*/ 10 w 10"/>
                  <a:gd name="T13" fmla="*/ 47 h 48"/>
                  <a:gd name="T14" fmla="*/ 10 w 10"/>
                  <a:gd name="T15" fmla="*/ 47 h 48"/>
                  <a:gd name="T16" fmla="*/ 10 w 10"/>
                  <a:gd name="T17" fmla="*/ 47 h 48"/>
                  <a:gd name="T18" fmla="*/ 10 w 10"/>
                  <a:gd name="T19" fmla="*/ 47 h 48"/>
                  <a:gd name="T20" fmla="*/ 9 w 10"/>
                  <a:gd name="T21" fmla="*/ 46 h 48"/>
                  <a:gd name="T22" fmla="*/ 9 w 10"/>
                  <a:gd name="T23" fmla="*/ 46 h 48"/>
                  <a:gd name="T24" fmla="*/ 9 w 10"/>
                  <a:gd name="T25" fmla="*/ 46 h 48"/>
                  <a:gd name="T26" fmla="*/ 1 w 10"/>
                  <a:gd name="T27" fmla="*/ 4 h 48"/>
                  <a:gd name="T28" fmla="*/ 1 w 10"/>
                  <a:gd name="T29" fmla="*/ 4 h 48"/>
                  <a:gd name="T30" fmla="*/ 1 w 10"/>
                  <a:gd name="T31" fmla="*/ 4 h 48"/>
                  <a:gd name="T32" fmla="*/ 1 w 10"/>
                  <a:gd name="T33" fmla="*/ 3 h 48"/>
                  <a:gd name="T34" fmla="*/ 1 w 10"/>
                  <a:gd name="T35" fmla="*/ 3 h 48"/>
                  <a:gd name="T36" fmla="*/ 1 w 10"/>
                  <a:gd name="T37" fmla="*/ 3 h 48"/>
                  <a:gd name="T38" fmla="*/ 1 w 10"/>
                  <a:gd name="T39" fmla="*/ 2 h 48"/>
                  <a:gd name="T40" fmla="*/ 1 w 10"/>
                  <a:gd name="T41" fmla="*/ 2 h 48"/>
                  <a:gd name="T42" fmla="*/ 1 w 10"/>
                  <a:gd name="T43" fmla="*/ 2 h 48"/>
                  <a:gd name="T44" fmla="*/ 1 w 10"/>
                  <a:gd name="T45" fmla="*/ 2 h 48"/>
                  <a:gd name="T46" fmla="*/ 1 w 10"/>
                  <a:gd name="T47" fmla="*/ 2 h 48"/>
                  <a:gd name="T48" fmla="*/ 1 w 10"/>
                  <a:gd name="T49" fmla="*/ 2 h 48"/>
                  <a:gd name="T50" fmla="*/ 1 w 10"/>
                  <a:gd name="T51" fmla="*/ 1 h 48"/>
                  <a:gd name="T52" fmla="*/ 1 w 10"/>
                  <a:gd name="T53" fmla="*/ 1 h 48"/>
                  <a:gd name="T54" fmla="*/ 1 w 10"/>
                  <a:gd name="T55" fmla="*/ 1 h 48"/>
                  <a:gd name="T56" fmla="*/ 1 w 10"/>
                  <a:gd name="T57" fmla="*/ 1 h 48"/>
                  <a:gd name="T58" fmla="*/ 1 w 10"/>
                  <a:gd name="T59" fmla="*/ 0 h 48"/>
                  <a:gd name="T60" fmla="*/ 1 w 10"/>
                  <a:gd name="T61" fmla="*/ 0 h 48"/>
                  <a:gd name="T62" fmla="*/ 1 w 10"/>
                  <a:gd name="T63" fmla="*/ 0 h 48"/>
                  <a:gd name="T64" fmla="*/ 1 w 10"/>
                  <a:gd name="T65" fmla="*/ 0 h 48"/>
                  <a:gd name="T66" fmla="*/ 1 w 10"/>
                  <a:gd name="T67" fmla="*/ 0 h 48"/>
                  <a:gd name="T68" fmla="*/ 1 w 10"/>
                  <a:gd name="T6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" h="48">
                    <a:moveTo>
                      <a:pt x="10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moveTo>
                      <a:pt x="10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moveTo>
                      <a:pt x="10" y="47"/>
                    </a:moveTo>
                    <a:cubicBezTo>
                      <a:pt x="10" y="47"/>
                      <a:pt x="10" y="48"/>
                      <a:pt x="10" y="48"/>
                    </a:cubicBezTo>
                    <a:cubicBezTo>
                      <a:pt x="10" y="48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9" y="46"/>
                    </a:move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6"/>
                      <a:pt x="10" y="46"/>
                      <a:pt x="9" y="46"/>
                    </a:cubicBezTo>
                    <a:moveTo>
                      <a:pt x="9" y="46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moveTo>
                      <a:pt x="9" y="46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moveTo>
                      <a:pt x="1" y="4"/>
                    </a:moveTo>
                    <a:cubicBezTo>
                      <a:pt x="0" y="19"/>
                      <a:pt x="3" y="33"/>
                      <a:pt x="9" y="46"/>
                    </a:cubicBezTo>
                    <a:cubicBezTo>
                      <a:pt x="3" y="33"/>
                      <a:pt x="0" y="19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349" name="Rectangle 94">
                <a:extLst>
                  <a:ext uri="{FF2B5EF4-FFF2-40B4-BE49-F238E27FC236}">
                    <a16:creationId xmlns:a16="http://schemas.microsoft.com/office/drawing/2014/main" id="{23D105CC-61A9-4E82-8A49-CAA3A86B4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679" y="3655048"/>
                <a:ext cx="255588" cy="150813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350" name="Rectangle 95">
                <a:extLst>
                  <a:ext uri="{FF2B5EF4-FFF2-40B4-BE49-F238E27FC236}">
                    <a16:creationId xmlns:a16="http://schemas.microsoft.com/office/drawing/2014/main" id="{C1744160-175D-44DE-B9C0-B19FC2EC4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2892" y="3520745"/>
                <a:ext cx="208434" cy="4988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1181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4</a:t>
                </a:r>
                <a:endParaRPr lang="en-US" altLang="en-US" sz="1013" dirty="0"/>
              </a:p>
            </p:txBody>
          </p:sp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8174585F-32FC-4486-9BDB-358078BE2ED4}"/>
                </a:ext>
              </a:extLst>
            </p:cNvPr>
            <p:cNvGrpSpPr/>
            <p:nvPr/>
          </p:nvGrpSpPr>
          <p:grpSpPr>
            <a:xfrm>
              <a:off x="1122709" y="4725646"/>
              <a:ext cx="427435" cy="426244"/>
              <a:chOff x="1496945" y="5157861"/>
              <a:chExt cx="569913" cy="568325"/>
            </a:xfrm>
          </p:grpSpPr>
          <p:sp>
            <p:nvSpPr>
              <p:cNvPr id="339" name="Freeform 80">
                <a:extLst>
                  <a:ext uri="{FF2B5EF4-FFF2-40B4-BE49-F238E27FC236}">
                    <a16:creationId xmlns:a16="http://schemas.microsoft.com/office/drawing/2014/main" id="{FD241D73-89EA-477B-B4D3-16297E895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6945" y="5157861"/>
                <a:ext cx="569913" cy="568325"/>
              </a:xfrm>
              <a:custGeom>
                <a:avLst/>
                <a:gdLst>
                  <a:gd name="T0" fmla="*/ 116 w 233"/>
                  <a:gd name="T1" fmla="*/ 0 h 232"/>
                  <a:gd name="T2" fmla="*/ 232 w 233"/>
                  <a:gd name="T3" fmla="*/ 116 h 232"/>
                  <a:gd name="T4" fmla="*/ 117 w 233"/>
                  <a:gd name="T5" fmla="*/ 232 h 232"/>
                  <a:gd name="T6" fmla="*/ 0 w 233"/>
                  <a:gd name="T7" fmla="*/ 116 h 232"/>
                  <a:gd name="T8" fmla="*/ 116 w 233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32">
                    <a:moveTo>
                      <a:pt x="116" y="0"/>
                    </a:moveTo>
                    <a:cubicBezTo>
                      <a:pt x="180" y="0"/>
                      <a:pt x="232" y="52"/>
                      <a:pt x="232" y="116"/>
                    </a:cubicBezTo>
                    <a:cubicBezTo>
                      <a:pt x="233" y="180"/>
                      <a:pt x="180" y="232"/>
                      <a:pt x="117" y="232"/>
                    </a:cubicBezTo>
                    <a:cubicBezTo>
                      <a:pt x="53" y="232"/>
                      <a:pt x="1" y="180"/>
                      <a:pt x="0" y="116"/>
                    </a:cubicBezTo>
                    <a:cubicBezTo>
                      <a:pt x="0" y="52"/>
                      <a:pt x="52" y="0"/>
                      <a:pt x="116" y="0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340" name="Freeform 81">
                <a:extLst>
                  <a:ext uri="{FF2B5EF4-FFF2-40B4-BE49-F238E27FC236}">
                    <a16:creationId xmlns:a16="http://schemas.microsoft.com/office/drawing/2014/main" id="{AD4DB6B6-C8C0-480D-AF41-B3243088B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2508" y="5215011"/>
                <a:ext cx="457200" cy="457200"/>
              </a:xfrm>
              <a:custGeom>
                <a:avLst/>
                <a:gdLst>
                  <a:gd name="T0" fmla="*/ 93 w 187"/>
                  <a:gd name="T1" fmla="*/ 0 h 187"/>
                  <a:gd name="T2" fmla="*/ 187 w 187"/>
                  <a:gd name="T3" fmla="*/ 93 h 187"/>
                  <a:gd name="T4" fmla="*/ 94 w 187"/>
                  <a:gd name="T5" fmla="*/ 187 h 187"/>
                  <a:gd name="T6" fmla="*/ 0 w 187"/>
                  <a:gd name="T7" fmla="*/ 93 h 187"/>
                  <a:gd name="T8" fmla="*/ 93 w 187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87">
                    <a:moveTo>
                      <a:pt x="93" y="0"/>
                    </a:moveTo>
                    <a:cubicBezTo>
                      <a:pt x="145" y="0"/>
                      <a:pt x="187" y="41"/>
                      <a:pt x="187" y="93"/>
                    </a:cubicBezTo>
                    <a:cubicBezTo>
                      <a:pt x="187" y="144"/>
                      <a:pt x="145" y="187"/>
                      <a:pt x="94" y="187"/>
                    </a:cubicBezTo>
                    <a:cubicBezTo>
                      <a:pt x="42" y="187"/>
                      <a:pt x="0" y="145"/>
                      <a:pt x="0" y="93"/>
                    </a:cubicBezTo>
                    <a:cubicBezTo>
                      <a:pt x="0" y="42"/>
                      <a:pt x="42" y="0"/>
                      <a:pt x="93" y="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341" name="Freeform 83">
                <a:extLst>
                  <a:ext uri="{FF2B5EF4-FFF2-40B4-BE49-F238E27FC236}">
                    <a16:creationId xmlns:a16="http://schemas.microsoft.com/office/drawing/2014/main" id="{6277608E-30B8-4BAF-BB10-1DEB519F0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2508" y="5216599"/>
                <a:ext cx="190500" cy="425450"/>
              </a:xfrm>
              <a:custGeom>
                <a:avLst/>
                <a:gdLst>
                  <a:gd name="T0" fmla="*/ 1 w 78"/>
                  <a:gd name="T1" fmla="*/ 77 h 174"/>
                  <a:gd name="T2" fmla="*/ 1 w 78"/>
                  <a:gd name="T3" fmla="*/ 77 h 174"/>
                  <a:gd name="T4" fmla="*/ 1 w 78"/>
                  <a:gd name="T5" fmla="*/ 77 h 174"/>
                  <a:gd name="T6" fmla="*/ 1 w 78"/>
                  <a:gd name="T7" fmla="*/ 78 h 174"/>
                  <a:gd name="T8" fmla="*/ 1 w 78"/>
                  <a:gd name="T9" fmla="*/ 78 h 174"/>
                  <a:gd name="T10" fmla="*/ 1 w 78"/>
                  <a:gd name="T11" fmla="*/ 78 h 174"/>
                  <a:gd name="T12" fmla="*/ 1 w 78"/>
                  <a:gd name="T13" fmla="*/ 79 h 174"/>
                  <a:gd name="T14" fmla="*/ 1 w 78"/>
                  <a:gd name="T15" fmla="*/ 80 h 174"/>
                  <a:gd name="T16" fmla="*/ 1 w 78"/>
                  <a:gd name="T17" fmla="*/ 80 h 174"/>
                  <a:gd name="T18" fmla="*/ 1 w 78"/>
                  <a:gd name="T19" fmla="*/ 80 h 174"/>
                  <a:gd name="T20" fmla="*/ 1 w 78"/>
                  <a:gd name="T21" fmla="*/ 80 h 174"/>
                  <a:gd name="T22" fmla="*/ 1 w 78"/>
                  <a:gd name="T23" fmla="*/ 81 h 174"/>
                  <a:gd name="T24" fmla="*/ 1 w 78"/>
                  <a:gd name="T25" fmla="*/ 81 h 174"/>
                  <a:gd name="T26" fmla="*/ 1 w 78"/>
                  <a:gd name="T27" fmla="*/ 82 h 174"/>
                  <a:gd name="T28" fmla="*/ 1 w 78"/>
                  <a:gd name="T29" fmla="*/ 82 h 174"/>
                  <a:gd name="T30" fmla="*/ 0 w 78"/>
                  <a:gd name="T31" fmla="*/ 82 h 174"/>
                  <a:gd name="T32" fmla="*/ 0 w 78"/>
                  <a:gd name="T33" fmla="*/ 82 h 174"/>
                  <a:gd name="T34" fmla="*/ 0 w 78"/>
                  <a:gd name="T35" fmla="*/ 83 h 174"/>
                  <a:gd name="T36" fmla="*/ 0 w 78"/>
                  <a:gd name="T37" fmla="*/ 83 h 174"/>
                  <a:gd name="T38" fmla="*/ 0 w 78"/>
                  <a:gd name="T39" fmla="*/ 83 h 174"/>
                  <a:gd name="T40" fmla="*/ 0 w 78"/>
                  <a:gd name="T41" fmla="*/ 84 h 174"/>
                  <a:gd name="T42" fmla="*/ 0 w 78"/>
                  <a:gd name="T43" fmla="*/ 84 h 174"/>
                  <a:gd name="T44" fmla="*/ 0 w 78"/>
                  <a:gd name="T45" fmla="*/ 84 h 174"/>
                  <a:gd name="T46" fmla="*/ 0 w 78"/>
                  <a:gd name="T47" fmla="*/ 85 h 174"/>
                  <a:gd name="T48" fmla="*/ 0 w 78"/>
                  <a:gd name="T49" fmla="*/ 85 h 174"/>
                  <a:gd name="T50" fmla="*/ 0 w 78"/>
                  <a:gd name="T51" fmla="*/ 85 h 174"/>
                  <a:gd name="T52" fmla="*/ 0 w 78"/>
                  <a:gd name="T53" fmla="*/ 85 h 174"/>
                  <a:gd name="T54" fmla="*/ 0 w 78"/>
                  <a:gd name="T55" fmla="*/ 86 h 174"/>
                  <a:gd name="T56" fmla="*/ 0 w 78"/>
                  <a:gd name="T57" fmla="*/ 86 h 174"/>
                  <a:gd name="T58" fmla="*/ 0 w 78"/>
                  <a:gd name="T59" fmla="*/ 86 h 174"/>
                  <a:gd name="T60" fmla="*/ 0 w 78"/>
                  <a:gd name="T61" fmla="*/ 87 h 174"/>
                  <a:gd name="T62" fmla="*/ 0 w 78"/>
                  <a:gd name="T63" fmla="*/ 87 h 174"/>
                  <a:gd name="T64" fmla="*/ 0 w 78"/>
                  <a:gd name="T65" fmla="*/ 87 h 174"/>
                  <a:gd name="T66" fmla="*/ 0 w 78"/>
                  <a:gd name="T67" fmla="*/ 87 h 174"/>
                  <a:gd name="T68" fmla="*/ 0 w 78"/>
                  <a:gd name="T69" fmla="*/ 88 h 174"/>
                  <a:gd name="T70" fmla="*/ 0 w 78"/>
                  <a:gd name="T71" fmla="*/ 88 h 174"/>
                  <a:gd name="T72" fmla="*/ 0 w 78"/>
                  <a:gd name="T73" fmla="*/ 88 h 174"/>
                  <a:gd name="T74" fmla="*/ 0 w 78"/>
                  <a:gd name="T75" fmla="*/ 89 h 174"/>
                  <a:gd name="T76" fmla="*/ 0 w 78"/>
                  <a:gd name="T77" fmla="*/ 89 h 174"/>
                  <a:gd name="T78" fmla="*/ 0 w 78"/>
                  <a:gd name="T79" fmla="*/ 89 h 174"/>
                  <a:gd name="T80" fmla="*/ 0 w 78"/>
                  <a:gd name="T81" fmla="*/ 90 h 174"/>
                  <a:gd name="T82" fmla="*/ 0 w 78"/>
                  <a:gd name="T83" fmla="*/ 90 h 174"/>
                  <a:gd name="T84" fmla="*/ 0 w 78"/>
                  <a:gd name="T85" fmla="*/ 90 h 174"/>
                  <a:gd name="T86" fmla="*/ 0 w 78"/>
                  <a:gd name="T87" fmla="*/ 90 h 174"/>
                  <a:gd name="T88" fmla="*/ 0 w 78"/>
                  <a:gd name="T89" fmla="*/ 91 h 174"/>
                  <a:gd name="T90" fmla="*/ 0 w 78"/>
                  <a:gd name="T91" fmla="*/ 91 h 174"/>
                  <a:gd name="T92" fmla="*/ 0 w 78"/>
                  <a:gd name="T93" fmla="*/ 91 h 174"/>
                  <a:gd name="T94" fmla="*/ 0 w 78"/>
                  <a:gd name="T95" fmla="*/ 92 h 174"/>
                  <a:gd name="T96" fmla="*/ 0 w 78"/>
                  <a:gd name="T97" fmla="*/ 92 h 174"/>
                  <a:gd name="T98" fmla="*/ 0 w 78"/>
                  <a:gd name="T99" fmla="*/ 92 h 174"/>
                  <a:gd name="T100" fmla="*/ 0 w 78"/>
                  <a:gd name="T101" fmla="*/ 93 h 174"/>
                  <a:gd name="T102" fmla="*/ 0 w 78"/>
                  <a:gd name="T103" fmla="*/ 93 h 174"/>
                  <a:gd name="T104" fmla="*/ 0 w 78"/>
                  <a:gd name="T105" fmla="*/ 93 h 174"/>
                  <a:gd name="T106" fmla="*/ 0 w 78"/>
                  <a:gd name="T107" fmla="*/ 93 h 174"/>
                  <a:gd name="T108" fmla="*/ 7 w 78"/>
                  <a:gd name="T109" fmla="*/ 126 h 174"/>
                  <a:gd name="T110" fmla="*/ 7 w 78"/>
                  <a:gd name="T111" fmla="*/ 127 h 174"/>
                  <a:gd name="T112" fmla="*/ 7 w 78"/>
                  <a:gd name="T113" fmla="*/ 127 h 174"/>
                  <a:gd name="T114" fmla="*/ 7 w 78"/>
                  <a:gd name="T115" fmla="*/ 127 h 174"/>
                  <a:gd name="T116" fmla="*/ 7 w 78"/>
                  <a:gd name="T117" fmla="*/ 128 h 174"/>
                  <a:gd name="T118" fmla="*/ 49 w 78"/>
                  <a:gd name="T119" fmla="*/ 174 h 174"/>
                  <a:gd name="T120" fmla="*/ 30 w 78"/>
                  <a:gd name="T121" fmla="*/ 151 h 174"/>
                  <a:gd name="T122" fmla="*/ 16 w 78"/>
                  <a:gd name="T123" fmla="*/ 96 h 174"/>
                  <a:gd name="T124" fmla="*/ 46 w 78"/>
                  <a:gd name="T125" fmla="*/ 2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" h="174">
                    <a:moveTo>
                      <a:pt x="78" y="0"/>
                    </a:moveTo>
                    <a:cubicBezTo>
                      <a:pt x="39" y="6"/>
                      <a:pt x="8" y="3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5"/>
                      <a:pt x="2" y="116"/>
                      <a:pt x="6" y="126"/>
                    </a:cubicBezTo>
                    <a:cubicBezTo>
                      <a:pt x="7" y="126"/>
                      <a:pt x="7" y="126"/>
                      <a:pt x="7" y="126"/>
                    </a:cubicBezTo>
                    <a:cubicBezTo>
                      <a:pt x="7" y="126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8"/>
                    </a:cubicBezTo>
                    <a:cubicBezTo>
                      <a:pt x="7" y="128"/>
                      <a:pt x="7" y="128"/>
                      <a:pt x="7" y="128"/>
                    </a:cubicBezTo>
                    <a:cubicBezTo>
                      <a:pt x="15" y="148"/>
                      <a:pt x="30" y="164"/>
                      <a:pt x="49" y="174"/>
                    </a:cubicBezTo>
                    <a:cubicBezTo>
                      <a:pt x="48" y="174"/>
                      <a:pt x="47" y="173"/>
                      <a:pt x="47" y="172"/>
                    </a:cubicBezTo>
                    <a:cubicBezTo>
                      <a:pt x="41" y="165"/>
                      <a:pt x="36" y="158"/>
                      <a:pt x="30" y="151"/>
                    </a:cubicBezTo>
                    <a:cubicBezTo>
                      <a:pt x="20" y="134"/>
                      <a:pt x="16" y="116"/>
                      <a:pt x="16" y="97"/>
                    </a:cubicBezTo>
                    <a:cubicBezTo>
                      <a:pt x="16" y="97"/>
                      <a:pt x="16" y="97"/>
                      <a:pt x="16" y="96"/>
                    </a:cubicBezTo>
                    <a:cubicBezTo>
                      <a:pt x="17" y="87"/>
                      <a:pt x="18" y="78"/>
                      <a:pt x="19" y="68"/>
                    </a:cubicBezTo>
                    <a:cubicBezTo>
                      <a:pt x="24" y="50"/>
                      <a:pt x="33" y="35"/>
                      <a:pt x="46" y="22"/>
                    </a:cubicBezTo>
                    <a:cubicBezTo>
                      <a:pt x="56" y="12"/>
                      <a:pt x="67" y="5"/>
                      <a:pt x="78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342" name="Freeform 86">
                <a:extLst>
                  <a:ext uri="{FF2B5EF4-FFF2-40B4-BE49-F238E27FC236}">
                    <a16:creationId xmlns:a16="http://schemas.microsoft.com/office/drawing/2014/main" id="{954EFA5A-4835-4099-9CA0-97896DBA57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4025" y="5348678"/>
                <a:ext cx="9525" cy="117475"/>
              </a:xfrm>
              <a:custGeom>
                <a:avLst/>
                <a:gdLst>
                  <a:gd name="T0" fmla="*/ 3 w 4"/>
                  <a:gd name="T1" fmla="*/ 47 h 48"/>
                  <a:gd name="T2" fmla="*/ 3 w 4"/>
                  <a:gd name="T3" fmla="*/ 47 h 48"/>
                  <a:gd name="T4" fmla="*/ 2 w 4"/>
                  <a:gd name="T5" fmla="*/ 47 h 48"/>
                  <a:gd name="T6" fmla="*/ 2 w 4"/>
                  <a:gd name="T7" fmla="*/ 46 h 48"/>
                  <a:gd name="T8" fmla="*/ 2 w 4"/>
                  <a:gd name="T9" fmla="*/ 46 h 48"/>
                  <a:gd name="T10" fmla="*/ 0 w 4"/>
                  <a:gd name="T11" fmla="*/ 23 h 48"/>
                  <a:gd name="T12" fmla="*/ 0 w 4"/>
                  <a:gd name="T13" fmla="*/ 22 h 48"/>
                  <a:gd name="T14" fmla="*/ 0 w 4"/>
                  <a:gd name="T15" fmla="*/ 22 h 48"/>
                  <a:gd name="T16" fmla="*/ 0 w 4"/>
                  <a:gd name="T17" fmla="*/ 22 h 48"/>
                  <a:gd name="T18" fmla="*/ 0 w 4"/>
                  <a:gd name="T19" fmla="*/ 22 h 48"/>
                  <a:gd name="T20" fmla="*/ 0 w 4"/>
                  <a:gd name="T21" fmla="*/ 21 h 48"/>
                  <a:gd name="T22" fmla="*/ 0 w 4"/>
                  <a:gd name="T23" fmla="*/ 20 h 48"/>
                  <a:gd name="T24" fmla="*/ 0 w 4"/>
                  <a:gd name="T25" fmla="*/ 20 h 48"/>
                  <a:gd name="T26" fmla="*/ 0 w 4"/>
                  <a:gd name="T27" fmla="*/ 20 h 48"/>
                  <a:gd name="T28" fmla="*/ 0 w 4"/>
                  <a:gd name="T29" fmla="*/ 19 h 48"/>
                  <a:gd name="T30" fmla="*/ 0 w 4"/>
                  <a:gd name="T31" fmla="*/ 19 h 48"/>
                  <a:gd name="T32" fmla="*/ 0 w 4"/>
                  <a:gd name="T33" fmla="*/ 19 h 48"/>
                  <a:gd name="T34" fmla="*/ 0 w 4"/>
                  <a:gd name="T35" fmla="*/ 18 h 48"/>
                  <a:gd name="T36" fmla="*/ 0 w 4"/>
                  <a:gd name="T37" fmla="*/ 18 h 48"/>
                  <a:gd name="T38" fmla="*/ 0 w 4"/>
                  <a:gd name="T39" fmla="*/ 18 h 48"/>
                  <a:gd name="T40" fmla="*/ 1 w 4"/>
                  <a:gd name="T41" fmla="*/ 17 h 48"/>
                  <a:gd name="T42" fmla="*/ 1 w 4"/>
                  <a:gd name="T43" fmla="*/ 17 h 48"/>
                  <a:gd name="T44" fmla="*/ 1 w 4"/>
                  <a:gd name="T45" fmla="*/ 16 h 48"/>
                  <a:gd name="T46" fmla="*/ 1 w 4"/>
                  <a:gd name="T47" fmla="*/ 15 h 48"/>
                  <a:gd name="T48" fmla="*/ 1 w 4"/>
                  <a:gd name="T49" fmla="*/ 15 h 48"/>
                  <a:gd name="T50" fmla="*/ 1 w 4"/>
                  <a:gd name="T51" fmla="*/ 15 h 48"/>
                  <a:gd name="T52" fmla="*/ 1 w 4"/>
                  <a:gd name="T53" fmla="*/ 14 h 48"/>
                  <a:gd name="T54" fmla="*/ 1 w 4"/>
                  <a:gd name="T55" fmla="*/ 14 h 48"/>
                  <a:gd name="T56" fmla="*/ 1 w 4"/>
                  <a:gd name="T57" fmla="*/ 14 h 48"/>
                  <a:gd name="T58" fmla="*/ 1 w 4"/>
                  <a:gd name="T59" fmla="*/ 13 h 48"/>
                  <a:gd name="T60" fmla="*/ 1 w 4"/>
                  <a:gd name="T61" fmla="*/ 13 h 48"/>
                  <a:gd name="T62" fmla="*/ 1 w 4"/>
                  <a:gd name="T63" fmla="*/ 11 h 48"/>
                  <a:gd name="T64" fmla="*/ 1 w 4"/>
                  <a:gd name="T65" fmla="*/ 11 h 48"/>
                  <a:gd name="T66" fmla="*/ 1 w 4"/>
                  <a:gd name="T67" fmla="*/ 11 h 48"/>
                  <a:gd name="T68" fmla="*/ 1 w 4"/>
                  <a:gd name="T69" fmla="*/ 10 h 48"/>
                  <a:gd name="T70" fmla="*/ 1 w 4"/>
                  <a:gd name="T71" fmla="*/ 10 h 48"/>
                  <a:gd name="T72" fmla="*/ 1 w 4"/>
                  <a:gd name="T73" fmla="*/ 10 h 48"/>
                  <a:gd name="T74" fmla="*/ 2 w 4"/>
                  <a:gd name="T75" fmla="*/ 9 h 48"/>
                  <a:gd name="T76" fmla="*/ 2 w 4"/>
                  <a:gd name="T77" fmla="*/ 8 h 48"/>
                  <a:gd name="T78" fmla="*/ 2 w 4"/>
                  <a:gd name="T79" fmla="*/ 8 h 48"/>
                  <a:gd name="T80" fmla="*/ 2 w 4"/>
                  <a:gd name="T81" fmla="*/ 8 h 48"/>
                  <a:gd name="T82" fmla="*/ 2 w 4"/>
                  <a:gd name="T83" fmla="*/ 7 h 48"/>
                  <a:gd name="T84" fmla="*/ 2 w 4"/>
                  <a:gd name="T85" fmla="*/ 7 h 48"/>
                  <a:gd name="T86" fmla="*/ 2 w 4"/>
                  <a:gd name="T87" fmla="*/ 6 h 48"/>
                  <a:gd name="T88" fmla="*/ 2 w 4"/>
                  <a:gd name="T89" fmla="*/ 5 h 48"/>
                  <a:gd name="T90" fmla="*/ 2 w 4"/>
                  <a:gd name="T91" fmla="*/ 5 h 48"/>
                  <a:gd name="T92" fmla="*/ 2 w 4"/>
                  <a:gd name="T93" fmla="*/ 5 h 48"/>
                  <a:gd name="T94" fmla="*/ 3 w 4"/>
                  <a:gd name="T95" fmla="*/ 4 h 48"/>
                  <a:gd name="T96" fmla="*/ 3 w 4"/>
                  <a:gd name="T97" fmla="*/ 4 h 48"/>
                  <a:gd name="T98" fmla="*/ 3 w 4"/>
                  <a:gd name="T99" fmla="*/ 4 h 48"/>
                  <a:gd name="T100" fmla="*/ 3 w 4"/>
                  <a:gd name="T101" fmla="*/ 3 h 48"/>
                  <a:gd name="T102" fmla="*/ 3 w 4"/>
                  <a:gd name="T103" fmla="*/ 3 h 48"/>
                  <a:gd name="T104" fmla="*/ 3 w 4"/>
                  <a:gd name="T105" fmla="*/ 3 h 48"/>
                  <a:gd name="T106" fmla="*/ 3 w 4"/>
                  <a:gd name="T107" fmla="*/ 2 h 48"/>
                  <a:gd name="T108" fmla="*/ 3 w 4"/>
                  <a:gd name="T109" fmla="*/ 2 h 48"/>
                  <a:gd name="T110" fmla="*/ 3 w 4"/>
                  <a:gd name="T111" fmla="*/ 1 h 48"/>
                  <a:gd name="T112" fmla="*/ 3 w 4"/>
                  <a:gd name="T113" fmla="*/ 1 h 48"/>
                  <a:gd name="T114" fmla="*/ 4 w 4"/>
                  <a:gd name="T115" fmla="*/ 1 h 48"/>
                  <a:gd name="T116" fmla="*/ 4 w 4"/>
                  <a:gd name="T1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" h="48">
                    <a:moveTo>
                      <a:pt x="3" y="48"/>
                    </a:move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moveTo>
                      <a:pt x="3" y="47"/>
                    </a:move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moveTo>
                      <a:pt x="2" y="47"/>
                    </a:move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2" y="47"/>
                    </a:cubicBezTo>
                    <a:moveTo>
                      <a:pt x="2" y="47"/>
                    </a:moveTo>
                    <a:cubicBezTo>
                      <a:pt x="2" y="47"/>
                      <a:pt x="2" y="47"/>
                      <a:pt x="2" y="47"/>
                    </a:cubicBezTo>
                    <a:cubicBezTo>
                      <a:pt x="2" y="47"/>
                      <a:pt x="2" y="47"/>
                      <a:pt x="2" y="47"/>
                    </a:cubicBezTo>
                    <a:moveTo>
                      <a:pt x="2" y="46"/>
                    </a:move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2" y="46"/>
                      <a:pt x="2" y="46"/>
                    </a:cubicBezTo>
                    <a:moveTo>
                      <a:pt x="2" y="46"/>
                    </a:move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2" y="46"/>
                      <a:pt x="2" y="46"/>
                    </a:cubicBezTo>
                    <a:moveTo>
                      <a:pt x="2" y="45"/>
                    </a:move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2" y="46"/>
                      <a:pt x="2" y="45"/>
                    </a:cubicBezTo>
                    <a:moveTo>
                      <a:pt x="0" y="23"/>
                    </a:moveTo>
                    <a:cubicBezTo>
                      <a:pt x="0" y="31"/>
                      <a:pt x="1" y="38"/>
                      <a:pt x="2" y="45"/>
                    </a:cubicBezTo>
                    <a:cubicBezTo>
                      <a:pt x="1" y="38"/>
                      <a:pt x="0" y="31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2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1" y="17"/>
                    </a:moveTo>
                    <a:cubicBezTo>
                      <a:pt x="1" y="17"/>
                      <a:pt x="0" y="17"/>
                      <a:pt x="0" y="17"/>
                    </a:cubicBezTo>
                    <a:cubicBezTo>
                      <a:pt x="0" y="17"/>
                      <a:pt x="1" y="17"/>
                      <a:pt x="1" y="17"/>
                    </a:cubicBezTo>
                    <a:moveTo>
                      <a:pt x="1" y="17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moveTo>
                      <a:pt x="1" y="16"/>
                    </a:move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moveTo>
                      <a:pt x="1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moveTo>
                      <a:pt x="1" y="15"/>
                    </a:move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moveTo>
                      <a:pt x="1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moveTo>
                      <a:pt x="1" y="12"/>
                    </a:moveTo>
                    <a:cubicBezTo>
                      <a:pt x="1" y="12"/>
                      <a:pt x="1" y="13"/>
                      <a:pt x="1" y="13"/>
                    </a:cubicBezTo>
                    <a:cubicBezTo>
                      <a:pt x="1" y="13"/>
                      <a:pt x="1" y="12"/>
                      <a:pt x="1" y="12"/>
                    </a:cubicBezTo>
                    <a:moveTo>
                      <a:pt x="1" y="11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1" y="10"/>
                    </a:moveTo>
                    <a:cubicBezTo>
                      <a:pt x="1" y="10"/>
                      <a:pt x="1" y="11"/>
                      <a:pt x="1" y="11"/>
                    </a:cubicBezTo>
                    <a:cubicBezTo>
                      <a:pt x="1" y="11"/>
                      <a:pt x="1" y="1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2" y="9"/>
                    </a:moveTo>
                    <a:cubicBezTo>
                      <a:pt x="2" y="10"/>
                      <a:pt x="1" y="10"/>
                      <a:pt x="1" y="10"/>
                    </a:cubicBezTo>
                    <a:cubicBezTo>
                      <a:pt x="1" y="10"/>
                      <a:pt x="2" y="10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8"/>
                    </a:moveTo>
                    <a:cubicBezTo>
                      <a:pt x="2" y="8"/>
                      <a:pt x="2" y="9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6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moveTo>
                      <a:pt x="2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moveTo>
                      <a:pt x="2" y="5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5"/>
                    </a:cubicBezTo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moveTo>
                      <a:pt x="3" y="4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3"/>
                    </a:move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3" y="1"/>
                    </a:move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343" name="Rectangle 100">
                <a:extLst>
                  <a:ext uri="{FF2B5EF4-FFF2-40B4-BE49-F238E27FC236}">
                    <a16:creationId xmlns:a16="http://schemas.microsoft.com/office/drawing/2014/main" id="{5E5EEDE5-9D7F-4A38-9D7F-2D856633C7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1258" y="5337249"/>
                <a:ext cx="139700" cy="190500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344" name="Rectangle 101">
                <a:extLst>
                  <a:ext uri="{FF2B5EF4-FFF2-40B4-BE49-F238E27FC236}">
                    <a16:creationId xmlns:a16="http://schemas.microsoft.com/office/drawing/2014/main" id="{5CE0773C-DF86-4EF7-8E20-C03EBB7297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5857" y="5238822"/>
                <a:ext cx="183422" cy="443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514350"/>
                <a:r>
                  <a:rPr lang="en-US" altLang="en-US" sz="1050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3</a:t>
                </a:r>
                <a:endParaRPr lang="en-US" altLang="en-US" sz="900" dirty="0"/>
              </a:p>
            </p:txBody>
          </p:sp>
        </p:grpSp>
        <p:sp>
          <p:nvSpPr>
            <p:cNvPr id="328" name="Oval 107">
              <a:extLst>
                <a:ext uri="{FF2B5EF4-FFF2-40B4-BE49-F238E27FC236}">
                  <a16:creationId xmlns:a16="http://schemas.microsoft.com/office/drawing/2014/main" id="{83FF51DF-0D74-4DD9-9DC4-0E1929AFF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244" y="3888875"/>
              <a:ext cx="204788" cy="207169"/>
            </a:xfrm>
            <a:prstGeom prst="ellipse">
              <a:avLst/>
            </a:pr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29" name="Oval 108">
              <a:extLst>
                <a:ext uri="{FF2B5EF4-FFF2-40B4-BE49-F238E27FC236}">
                  <a16:creationId xmlns:a16="http://schemas.microsoft.com/office/drawing/2014/main" id="{B1D6E621-7759-4321-867A-E4D0094AB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4298" y="3935309"/>
              <a:ext cx="116681" cy="115491"/>
            </a:xfrm>
            <a:prstGeom prst="ellipse">
              <a:avLst/>
            </a:pr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30" name="Freeform 109">
              <a:extLst>
                <a:ext uri="{FF2B5EF4-FFF2-40B4-BE49-F238E27FC236}">
                  <a16:creationId xmlns:a16="http://schemas.microsoft.com/office/drawing/2014/main" id="{24AD847B-E717-4E8F-9137-755A36449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123" y="1833856"/>
              <a:ext cx="283369" cy="242888"/>
            </a:xfrm>
            <a:custGeom>
              <a:avLst/>
              <a:gdLst>
                <a:gd name="T0" fmla="*/ 0 w 155"/>
                <a:gd name="T1" fmla="*/ 0 h 133"/>
                <a:gd name="T2" fmla="*/ 104 w 155"/>
                <a:gd name="T3" fmla="*/ 133 h 133"/>
                <a:gd name="T4" fmla="*/ 0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0" y="0"/>
                  </a:moveTo>
                  <a:cubicBezTo>
                    <a:pt x="0" y="0"/>
                    <a:pt x="117" y="30"/>
                    <a:pt x="104" y="133"/>
                  </a:cubicBezTo>
                  <a:cubicBezTo>
                    <a:pt x="104" y="133"/>
                    <a:pt x="155" y="1"/>
                    <a:pt x="0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31" name="Freeform 110">
              <a:extLst>
                <a:ext uri="{FF2B5EF4-FFF2-40B4-BE49-F238E27FC236}">
                  <a16:creationId xmlns:a16="http://schemas.microsoft.com/office/drawing/2014/main" id="{837E342F-68C5-45BA-B83B-5813B15CA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804" y="1770752"/>
              <a:ext cx="284560" cy="244079"/>
            </a:xfrm>
            <a:custGeom>
              <a:avLst/>
              <a:gdLst>
                <a:gd name="T0" fmla="*/ 0 w 155"/>
                <a:gd name="T1" fmla="*/ 0 h 133"/>
                <a:gd name="T2" fmla="*/ 104 w 155"/>
                <a:gd name="T3" fmla="*/ 133 h 133"/>
                <a:gd name="T4" fmla="*/ 0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0" y="0"/>
                  </a:moveTo>
                  <a:cubicBezTo>
                    <a:pt x="0" y="0"/>
                    <a:pt x="117" y="30"/>
                    <a:pt x="104" y="133"/>
                  </a:cubicBezTo>
                  <a:cubicBezTo>
                    <a:pt x="104" y="133"/>
                    <a:pt x="155" y="1"/>
                    <a:pt x="0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32" name="Freeform 111">
              <a:extLst>
                <a:ext uri="{FF2B5EF4-FFF2-40B4-BE49-F238E27FC236}">
                  <a16:creationId xmlns:a16="http://schemas.microsoft.com/office/drawing/2014/main" id="{F0774DBF-B37B-47A9-8011-01A7DC1D0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2" y="2511321"/>
              <a:ext cx="258366" cy="267891"/>
            </a:xfrm>
            <a:custGeom>
              <a:avLst/>
              <a:gdLst>
                <a:gd name="T0" fmla="*/ 56 w 141"/>
                <a:gd name="T1" fmla="*/ 0 h 146"/>
                <a:gd name="T2" fmla="*/ 141 w 141"/>
                <a:gd name="T3" fmla="*/ 146 h 146"/>
                <a:gd name="T4" fmla="*/ 56 w 141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6">
                  <a:moveTo>
                    <a:pt x="56" y="0"/>
                  </a:moveTo>
                  <a:cubicBezTo>
                    <a:pt x="0" y="145"/>
                    <a:pt x="141" y="146"/>
                    <a:pt x="141" y="146"/>
                  </a:cubicBezTo>
                  <a:cubicBezTo>
                    <a:pt x="41" y="120"/>
                    <a:pt x="56" y="0"/>
                    <a:pt x="56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33" name="Freeform 112">
              <a:extLst>
                <a:ext uri="{FF2B5EF4-FFF2-40B4-BE49-F238E27FC236}">
                  <a16:creationId xmlns:a16="http://schemas.microsoft.com/office/drawing/2014/main" id="{52BA747E-39DE-434F-9ED0-0C85A221A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-78581" y="2598237"/>
              <a:ext cx="258366" cy="267891"/>
            </a:xfrm>
            <a:custGeom>
              <a:avLst/>
              <a:gdLst>
                <a:gd name="T0" fmla="*/ 56 w 141"/>
                <a:gd name="T1" fmla="*/ 0 h 146"/>
                <a:gd name="T2" fmla="*/ 141 w 141"/>
                <a:gd name="T3" fmla="*/ 146 h 146"/>
                <a:gd name="T4" fmla="*/ 56 w 141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6">
                  <a:moveTo>
                    <a:pt x="56" y="0"/>
                  </a:moveTo>
                  <a:cubicBezTo>
                    <a:pt x="0" y="145"/>
                    <a:pt x="141" y="146"/>
                    <a:pt x="141" y="146"/>
                  </a:cubicBezTo>
                  <a:cubicBezTo>
                    <a:pt x="41" y="120"/>
                    <a:pt x="56" y="0"/>
                    <a:pt x="56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34" name="Freeform 113">
              <a:extLst>
                <a:ext uri="{FF2B5EF4-FFF2-40B4-BE49-F238E27FC236}">
                  <a16:creationId xmlns:a16="http://schemas.microsoft.com/office/drawing/2014/main" id="{A9BB14DB-EF2F-40F2-B3AF-98A64096A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075" y="1801708"/>
              <a:ext cx="284560" cy="244079"/>
            </a:xfrm>
            <a:custGeom>
              <a:avLst/>
              <a:gdLst>
                <a:gd name="T0" fmla="*/ 155 w 155"/>
                <a:gd name="T1" fmla="*/ 0 h 133"/>
                <a:gd name="T2" fmla="*/ 51 w 155"/>
                <a:gd name="T3" fmla="*/ 133 h 133"/>
                <a:gd name="T4" fmla="*/ 155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155" y="0"/>
                  </a:moveTo>
                  <a:cubicBezTo>
                    <a:pt x="0" y="1"/>
                    <a:pt x="51" y="133"/>
                    <a:pt x="51" y="133"/>
                  </a:cubicBezTo>
                  <a:cubicBezTo>
                    <a:pt x="38" y="30"/>
                    <a:pt x="155" y="0"/>
                    <a:pt x="155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35" name="Freeform 114">
              <a:extLst>
                <a:ext uri="{FF2B5EF4-FFF2-40B4-BE49-F238E27FC236}">
                  <a16:creationId xmlns:a16="http://schemas.microsoft.com/office/drawing/2014/main" id="{3BB7CA22-72DF-4585-8D4C-3B6583BFB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394" y="1739796"/>
              <a:ext cx="284560" cy="244079"/>
            </a:xfrm>
            <a:custGeom>
              <a:avLst/>
              <a:gdLst>
                <a:gd name="T0" fmla="*/ 155 w 155"/>
                <a:gd name="T1" fmla="*/ 0 h 133"/>
                <a:gd name="T2" fmla="*/ 51 w 155"/>
                <a:gd name="T3" fmla="*/ 133 h 133"/>
                <a:gd name="T4" fmla="*/ 155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155" y="0"/>
                  </a:moveTo>
                  <a:cubicBezTo>
                    <a:pt x="0" y="1"/>
                    <a:pt x="51" y="133"/>
                    <a:pt x="51" y="133"/>
                  </a:cubicBezTo>
                  <a:cubicBezTo>
                    <a:pt x="38" y="30"/>
                    <a:pt x="155" y="0"/>
                    <a:pt x="155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36" name="Freeform 115">
              <a:extLst>
                <a:ext uri="{FF2B5EF4-FFF2-40B4-BE49-F238E27FC236}">
                  <a16:creationId xmlns:a16="http://schemas.microsoft.com/office/drawing/2014/main" id="{5B5C9960-CBF2-4F9B-9CA5-B0E0C5EDE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4848" y="1886244"/>
              <a:ext cx="1169194" cy="989410"/>
            </a:xfrm>
            <a:custGeom>
              <a:avLst/>
              <a:gdLst>
                <a:gd name="T0" fmla="*/ 0 w 638"/>
                <a:gd name="T1" fmla="*/ 194 h 539"/>
                <a:gd name="T2" fmla="*/ 0 w 638"/>
                <a:gd name="T3" fmla="*/ 193 h 539"/>
                <a:gd name="T4" fmla="*/ 444 w 638"/>
                <a:gd name="T5" fmla="*/ 95 h 539"/>
                <a:gd name="T6" fmla="*/ 543 w 638"/>
                <a:gd name="T7" fmla="*/ 539 h 539"/>
                <a:gd name="T8" fmla="*/ 543 w 638"/>
                <a:gd name="T9" fmla="*/ 539 h 539"/>
                <a:gd name="T10" fmla="*/ 0 w 638"/>
                <a:gd name="T11" fmla="*/ 194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39">
                  <a:moveTo>
                    <a:pt x="0" y="194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96" y="44"/>
                    <a:pt x="295" y="0"/>
                    <a:pt x="444" y="95"/>
                  </a:cubicBezTo>
                  <a:cubicBezTo>
                    <a:pt x="594" y="191"/>
                    <a:pt x="638" y="390"/>
                    <a:pt x="543" y="539"/>
                  </a:cubicBezTo>
                  <a:cubicBezTo>
                    <a:pt x="543" y="539"/>
                    <a:pt x="543" y="539"/>
                    <a:pt x="543" y="539"/>
                  </a:cubicBezTo>
                  <a:cubicBezTo>
                    <a:pt x="0" y="194"/>
                    <a:pt x="0" y="194"/>
                    <a:pt x="0" y="194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37" name="Freeform 116">
              <a:extLst>
                <a:ext uri="{FF2B5EF4-FFF2-40B4-BE49-F238E27FC236}">
                  <a16:creationId xmlns:a16="http://schemas.microsoft.com/office/drawing/2014/main" id="{C6D5D370-A00B-4B10-914E-BB7882C12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0210" y="2853031"/>
              <a:ext cx="13097" cy="22622"/>
            </a:xfrm>
            <a:custGeom>
              <a:avLst/>
              <a:gdLst>
                <a:gd name="T0" fmla="*/ 7 w 7"/>
                <a:gd name="T1" fmla="*/ 0 h 12"/>
                <a:gd name="T2" fmla="*/ 0 w 7"/>
                <a:gd name="T3" fmla="*/ 12 h 12"/>
                <a:gd name="T4" fmla="*/ 7 w 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5" y="4"/>
                    <a:pt x="2" y="8"/>
                    <a:pt x="0" y="12"/>
                  </a:cubicBezTo>
                  <a:cubicBezTo>
                    <a:pt x="2" y="8"/>
                    <a:pt x="5" y="4"/>
                    <a:pt x="7" y="0"/>
                  </a:cubicBezTo>
                </a:path>
              </a:pathLst>
            </a:cu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38" name="Freeform 117">
              <a:extLst>
                <a:ext uri="{FF2B5EF4-FFF2-40B4-BE49-F238E27FC236}">
                  <a16:creationId xmlns:a16="http://schemas.microsoft.com/office/drawing/2014/main" id="{F6AEB7B3-F59B-4D19-B86D-12DFE3331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850" y="2066027"/>
              <a:ext cx="272654" cy="809625"/>
            </a:xfrm>
            <a:custGeom>
              <a:avLst/>
              <a:gdLst>
                <a:gd name="T0" fmla="*/ 0 w 149"/>
                <a:gd name="T1" fmla="*/ 0 h 441"/>
                <a:gd name="T2" fmla="*/ 0 w 149"/>
                <a:gd name="T3" fmla="*/ 2 h 441"/>
                <a:gd name="T4" fmla="*/ 44 w 149"/>
                <a:gd name="T5" fmla="*/ 139 h 441"/>
                <a:gd name="T6" fmla="*/ 39 w 149"/>
                <a:gd name="T7" fmla="*/ 394 h 441"/>
                <a:gd name="T8" fmla="*/ 114 w 149"/>
                <a:gd name="T9" fmla="*/ 441 h 441"/>
                <a:gd name="T10" fmla="*/ 114 w 149"/>
                <a:gd name="T11" fmla="*/ 441 h 441"/>
                <a:gd name="T12" fmla="*/ 114 w 149"/>
                <a:gd name="T13" fmla="*/ 441 h 441"/>
                <a:gd name="T14" fmla="*/ 121 w 149"/>
                <a:gd name="T15" fmla="*/ 429 h 441"/>
                <a:gd name="T16" fmla="*/ 135 w 149"/>
                <a:gd name="T17" fmla="*/ 391 h 441"/>
                <a:gd name="T18" fmla="*/ 143 w 149"/>
                <a:gd name="T19" fmla="*/ 278 h 441"/>
                <a:gd name="T20" fmla="*/ 88 w 149"/>
                <a:gd name="T21" fmla="*/ 95 h 441"/>
                <a:gd name="T22" fmla="*/ 0 w 149"/>
                <a:gd name="T2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44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8" y="47"/>
                    <a:pt x="33" y="91"/>
                    <a:pt x="44" y="139"/>
                  </a:cubicBezTo>
                  <a:cubicBezTo>
                    <a:pt x="61" y="221"/>
                    <a:pt x="56" y="312"/>
                    <a:pt x="39" y="394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6" y="437"/>
                    <a:pt x="119" y="433"/>
                    <a:pt x="121" y="429"/>
                  </a:cubicBezTo>
                  <a:cubicBezTo>
                    <a:pt x="128" y="418"/>
                    <a:pt x="133" y="406"/>
                    <a:pt x="135" y="391"/>
                  </a:cubicBezTo>
                  <a:cubicBezTo>
                    <a:pt x="141" y="359"/>
                    <a:pt x="149" y="327"/>
                    <a:pt x="143" y="278"/>
                  </a:cubicBezTo>
                  <a:cubicBezTo>
                    <a:pt x="137" y="214"/>
                    <a:pt x="118" y="152"/>
                    <a:pt x="88" y="95"/>
                  </a:cubicBezTo>
                  <a:cubicBezTo>
                    <a:pt x="68" y="57"/>
                    <a:pt x="32" y="27"/>
                    <a:pt x="0" y="0"/>
                  </a:cubicBezTo>
                </a:path>
              </a:pathLst>
            </a:custGeom>
            <a:solidFill>
              <a:srgbClr val="F39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264982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5">
            <a:extLst>
              <a:ext uri="{FF2B5EF4-FFF2-40B4-BE49-F238E27FC236}">
                <a16:creationId xmlns:a16="http://schemas.microsoft.com/office/drawing/2014/main" id="{3D7CCCA9-B4AE-4D49-AC6D-1E23126A1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922" y="542270"/>
            <a:ext cx="9303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A3.BoosterNextFYBlackRegular-Sa" charset="0"/>
              </a:rPr>
              <a:t>LỰC</a:t>
            </a:r>
            <a:r>
              <a:rPr lang="en-US" altLang="en-US" sz="28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3.BoosterNextFYBlackRegular-Sa" charset="0"/>
              </a:rPr>
              <a:t>TIẾP</a:t>
            </a:r>
            <a:r>
              <a:rPr lang="en-US" altLang="en-US" sz="28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3.BoosterNextFYBlackRegular-Sa" charset="0"/>
              </a:rPr>
              <a:t>XÚC</a:t>
            </a:r>
            <a:r>
              <a:rPr lang="en-US" altLang="en-US" sz="28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3.BoosterNextFYBlackRegular-Sa" charset="0"/>
              </a:rPr>
              <a:t>VÀ</a:t>
            </a:r>
            <a:r>
              <a:rPr lang="en-US" altLang="en-US" sz="28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3.BoosterNextFYBlackRegular-Sa" charset="0"/>
              </a:rPr>
              <a:t>LỰC</a:t>
            </a:r>
            <a:r>
              <a:rPr lang="en-US" altLang="en-US" sz="28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3.BoosterNextFYBlackRegular-Sa" charset="0"/>
              </a:rPr>
              <a:t>KHÔNG</a:t>
            </a:r>
            <a:r>
              <a:rPr lang="en-US" altLang="en-US" sz="28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3.BoosterNextFYBlackRegular-Sa" charset="0"/>
              </a:rPr>
              <a:t>TIẾP</a:t>
            </a:r>
            <a:r>
              <a:rPr lang="en-US" altLang="en-US" sz="28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3.BoosterNextFYBlackRegular-Sa" charset="0"/>
              </a:rPr>
              <a:t>XÚC</a:t>
            </a:r>
            <a:endParaRPr lang="en-US" altLang="en-US" sz="2800" b="1" dirty="0">
              <a:solidFill>
                <a:srgbClr val="006600"/>
              </a:solidFill>
              <a:latin typeface="A3.BoosterNextFYBlackRegular-Sa" charset="0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FF4F1928-2DF7-4628-A842-7B306B101C9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83"/>
          <a:stretch/>
        </p:blipFill>
        <p:spPr bwMode="auto">
          <a:xfrm>
            <a:off x="8575829" y="4172505"/>
            <a:ext cx="2396823" cy="1366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0E0EC78B-58A1-4E44-B51B-9EC29725C0D4}"/>
              </a:ext>
            </a:extLst>
          </p:cNvPr>
          <p:cNvGrpSpPr/>
          <p:nvPr/>
        </p:nvGrpSpPr>
        <p:grpSpPr>
          <a:xfrm>
            <a:off x="8194089" y="2062727"/>
            <a:ext cx="2636521" cy="1366273"/>
            <a:chOff x="8747612" y="2451875"/>
            <a:chExt cx="2225040" cy="990600"/>
          </a:xfrm>
        </p:grpSpPr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7E3B10E-564B-4907-90B2-5FE08738EC57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72917"/>
            <a:stretch/>
          </p:blipFill>
          <p:spPr bwMode="auto">
            <a:xfrm>
              <a:off x="8747612" y="2451875"/>
              <a:ext cx="2225040" cy="9906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029A54F-94B0-466B-8D06-145EB143473B}"/>
                </a:ext>
              </a:extLst>
            </p:cNvPr>
            <p:cNvSpPr/>
            <p:nvPr/>
          </p:nvSpPr>
          <p:spPr>
            <a:xfrm>
              <a:off x="9836459" y="2656949"/>
              <a:ext cx="556186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CE7D925F-B1B6-4C5B-8D56-81CC9C814A75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25" t="10888" r="25003" b="79788"/>
            <a:stretch/>
          </p:blipFill>
          <p:spPr bwMode="auto">
            <a:xfrm>
              <a:off x="9481351" y="2696318"/>
              <a:ext cx="491157" cy="48385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CE9AE55-4D1D-4A16-B26D-4FB42B2CE246}"/>
              </a:ext>
            </a:extLst>
          </p:cNvPr>
          <p:cNvSpPr/>
          <p:nvPr/>
        </p:nvSpPr>
        <p:spPr>
          <a:xfrm>
            <a:off x="568960" y="2062727"/>
            <a:ext cx="7419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chịu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EE960DB-9B5D-40B1-86E0-262A52C68915}"/>
              </a:ext>
            </a:extLst>
          </p:cNvPr>
          <p:cNvSpPr/>
          <p:nvPr/>
        </p:nvSpPr>
        <p:spPr>
          <a:xfrm>
            <a:off x="535377" y="3666755"/>
            <a:ext cx="7654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chịu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→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814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4A3755-3DC6-4107-BC2B-44D415EF70B7}"/>
              </a:ext>
            </a:extLst>
          </p:cNvPr>
          <p:cNvSpPr txBox="1">
            <a:spLocks/>
          </p:cNvSpPr>
          <p:nvPr/>
        </p:nvSpPr>
        <p:spPr>
          <a:xfrm>
            <a:off x="2326641" y="1938340"/>
            <a:ext cx="8903612" cy="45124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85763" indent="-385763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2- 3 HS</a:t>
            </a:r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400" b="1" dirty="0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b="1" dirty="0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400" b="1" dirty="0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đinh</a:t>
            </a:r>
            <a:r>
              <a:rPr lang="en-US" sz="2400" b="1" dirty="0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400" b="1" dirty="0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sz="2400" b="1" dirty="0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 dirty="0" err="1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</a:t>
            </a:r>
            <a:r>
              <a:rPr lang="en-US" sz="2400" b="1" dirty="0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b="1" dirty="0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b="1" dirty="0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Chai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pin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lựng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châm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EB01A6D4-15D4-4ECB-BFA1-65A15AE44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1021662"/>
            <a:ext cx="662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</a:rPr>
              <a:t>NHIỆM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VỤ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VỀ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NHÀ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pic>
        <p:nvPicPr>
          <p:cNvPr id="12" name="图片 3">
            <a:extLst>
              <a:ext uri="{FF2B5EF4-FFF2-40B4-BE49-F238E27FC236}">
                <a16:creationId xmlns:a16="http://schemas.microsoft.com/office/drawing/2014/main" id="{44FDE5E0-FB66-4D96-B8D3-08E1B19C5D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13" y="787401"/>
            <a:ext cx="1140594" cy="5143500"/>
          </a:xfrm>
          <a:prstGeom prst="rect">
            <a:avLst/>
          </a:prstGeom>
        </p:spPr>
      </p:pic>
      <p:sp>
        <p:nvSpPr>
          <p:cNvPr id="13" name="Freeform 116">
            <a:extLst>
              <a:ext uri="{FF2B5EF4-FFF2-40B4-BE49-F238E27FC236}">
                <a16:creationId xmlns:a16="http://schemas.microsoft.com/office/drawing/2014/main" id="{8DA8E521-FC98-4CE2-9561-1D58E1A7B1CA}"/>
              </a:ext>
            </a:extLst>
          </p:cNvPr>
          <p:cNvSpPr>
            <a:spLocks noEditPoints="1"/>
          </p:cNvSpPr>
          <p:nvPr/>
        </p:nvSpPr>
        <p:spPr bwMode="auto">
          <a:xfrm>
            <a:off x="7903409" y="1021662"/>
            <a:ext cx="540355" cy="435770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kern="0">
              <a:solidFill>
                <a:srgbClr val="5F5F5F"/>
              </a:solidFill>
            </a:endParaRPr>
          </a:p>
        </p:txBody>
      </p:sp>
      <p:grpSp>
        <p:nvGrpSpPr>
          <p:cNvPr id="14" name="组合 1">
            <a:extLst>
              <a:ext uri="{FF2B5EF4-FFF2-40B4-BE49-F238E27FC236}">
                <a16:creationId xmlns:a16="http://schemas.microsoft.com/office/drawing/2014/main" id="{8EAE9839-C37F-4834-8259-906E2B4B28FC}"/>
              </a:ext>
            </a:extLst>
          </p:cNvPr>
          <p:cNvGrpSpPr/>
          <p:nvPr/>
        </p:nvGrpSpPr>
        <p:grpSpPr>
          <a:xfrm>
            <a:off x="659784" y="2096517"/>
            <a:ext cx="1413206" cy="2525267"/>
            <a:chOff x="5091861" y="1777487"/>
            <a:chExt cx="2645468" cy="4620446"/>
          </a:xfrm>
          <a:solidFill>
            <a:srgbClr val="AED30B"/>
          </a:solidFill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D55E31D5-47C3-4957-83FD-2CC14E33D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6365" y="2763836"/>
              <a:ext cx="594090" cy="5940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776C748-9279-4701-A297-5DB91ECF7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8142" y="2181149"/>
              <a:ext cx="102626" cy="697856"/>
            </a:xfrm>
            <a:custGeom>
              <a:avLst/>
              <a:gdLst>
                <a:gd name="T0" fmla="*/ 62 w 90"/>
                <a:gd name="T1" fmla="*/ 612 h 612"/>
                <a:gd name="T2" fmla="*/ 0 w 90"/>
                <a:gd name="T3" fmla="*/ 4 h 612"/>
                <a:gd name="T4" fmla="*/ 26 w 90"/>
                <a:gd name="T5" fmla="*/ 0 h 612"/>
                <a:gd name="T6" fmla="*/ 90 w 90"/>
                <a:gd name="T7" fmla="*/ 610 h 612"/>
                <a:gd name="T8" fmla="*/ 62 w 90"/>
                <a:gd name="T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2">
                  <a:moveTo>
                    <a:pt x="62" y="612"/>
                  </a:moveTo>
                  <a:lnTo>
                    <a:pt x="0" y="4"/>
                  </a:lnTo>
                  <a:lnTo>
                    <a:pt x="26" y="0"/>
                  </a:lnTo>
                  <a:lnTo>
                    <a:pt x="90" y="610"/>
                  </a:lnTo>
                  <a:lnTo>
                    <a:pt x="62" y="6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49FC13A-06A9-45E2-8B73-A8778FB38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275" y="2863041"/>
              <a:ext cx="595230" cy="263406"/>
            </a:xfrm>
            <a:custGeom>
              <a:avLst/>
              <a:gdLst>
                <a:gd name="T0" fmla="*/ 522 w 522"/>
                <a:gd name="T1" fmla="*/ 26 h 231"/>
                <a:gd name="T2" fmla="*/ 10 w 522"/>
                <a:gd name="T3" fmla="*/ 231 h 231"/>
                <a:gd name="T4" fmla="*/ 0 w 522"/>
                <a:gd name="T5" fmla="*/ 206 h 231"/>
                <a:gd name="T6" fmla="*/ 512 w 522"/>
                <a:gd name="T7" fmla="*/ 0 h 231"/>
                <a:gd name="T8" fmla="*/ 522 w 522"/>
                <a:gd name="T9" fmla="*/ 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231">
                  <a:moveTo>
                    <a:pt x="522" y="26"/>
                  </a:moveTo>
                  <a:lnTo>
                    <a:pt x="10" y="231"/>
                  </a:lnTo>
                  <a:lnTo>
                    <a:pt x="0" y="206"/>
                  </a:lnTo>
                  <a:lnTo>
                    <a:pt x="512" y="0"/>
                  </a:lnTo>
                  <a:lnTo>
                    <a:pt x="52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642ADA49-0AC0-4234-AF4A-77A3093B2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1120" y="2872163"/>
              <a:ext cx="360331" cy="1018277"/>
            </a:xfrm>
            <a:custGeom>
              <a:avLst/>
              <a:gdLst>
                <a:gd name="T0" fmla="*/ 24 w 316"/>
                <a:gd name="T1" fmla="*/ 0 h 893"/>
                <a:gd name="T2" fmla="*/ 316 w 316"/>
                <a:gd name="T3" fmla="*/ 884 h 893"/>
                <a:gd name="T4" fmla="*/ 290 w 316"/>
                <a:gd name="T5" fmla="*/ 893 h 893"/>
                <a:gd name="T6" fmla="*/ 0 w 316"/>
                <a:gd name="T7" fmla="*/ 9 h 893"/>
                <a:gd name="T8" fmla="*/ 24 w 316"/>
                <a:gd name="T9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893">
                  <a:moveTo>
                    <a:pt x="24" y="0"/>
                  </a:moveTo>
                  <a:lnTo>
                    <a:pt x="316" y="884"/>
                  </a:lnTo>
                  <a:lnTo>
                    <a:pt x="290" y="893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87E3D43-31D1-4C69-8338-C9BB64D31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929" y="3884739"/>
              <a:ext cx="85522" cy="832410"/>
            </a:xfrm>
            <a:custGeom>
              <a:avLst/>
              <a:gdLst>
                <a:gd name="T0" fmla="*/ 75 w 75"/>
                <a:gd name="T1" fmla="*/ 2 h 730"/>
                <a:gd name="T2" fmla="*/ 28 w 75"/>
                <a:gd name="T3" fmla="*/ 730 h 730"/>
                <a:gd name="T4" fmla="*/ 0 w 75"/>
                <a:gd name="T5" fmla="*/ 728 h 730"/>
                <a:gd name="T6" fmla="*/ 49 w 75"/>
                <a:gd name="T7" fmla="*/ 0 h 730"/>
                <a:gd name="T8" fmla="*/ 75 w 75"/>
                <a:gd name="T9" fmla="*/ 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30">
                  <a:moveTo>
                    <a:pt x="75" y="2"/>
                  </a:moveTo>
                  <a:lnTo>
                    <a:pt x="28" y="730"/>
                  </a:lnTo>
                  <a:lnTo>
                    <a:pt x="0" y="728"/>
                  </a:lnTo>
                  <a:lnTo>
                    <a:pt x="49" y="0"/>
                  </a:lnTo>
                  <a:lnTo>
                    <a:pt x="7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0C7A377A-817E-410B-BF31-951A82A21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599" y="3092239"/>
              <a:ext cx="556461" cy="558741"/>
            </a:xfrm>
            <a:custGeom>
              <a:avLst/>
              <a:gdLst>
                <a:gd name="T0" fmla="*/ 488 w 488"/>
                <a:gd name="T1" fmla="*/ 19 h 490"/>
                <a:gd name="T2" fmla="*/ 19 w 488"/>
                <a:gd name="T3" fmla="*/ 490 h 490"/>
                <a:gd name="T4" fmla="*/ 0 w 488"/>
                <a:gd name="T5" fmla="*/ 471 h 490"/>
                <a:gd name="T6" fmla="*/ 469 w 488"/>
                <a:gd name="T7" fmla="*/ 0 h 490"/>
                <a:gd name="T8" fmla="*/ 488 w 488"/>
                <a:gd name="T9" fmla="*/ 1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490">
                  <a:moveTo>
                    <a:pt x="488" y="19"/>
                  </a:moveTo>
                  <a:lnTo>
                    <a:pt x="19" y="490"/>
                  </a:lnTo>
                  <a:lnTo>
                    <a:pt x="0" y="471"/>
                  </a:lnTo>
                  <a:lnTo>
                    <a:pt x="469" y="0"/>
                  </a:lnTo>
                  <a:lnTo>
                    <a:pt x="488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C3E0FFD-4396-4234-A871-A067EB8FC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4084" y="2718224"/>
              <a:ext cx="599791" cy="1174496"/>
            </a:xfrm>
            <a:custGeom>
              <a:avLst/>
              <a:gdLst>
                <a:gd name="T0" fmla="*/ 0 w 526"/>
                <a:gd name="T1" fmla="*/ 1018 h 1030"/>
                <a:gd name="T2" fmla="*/ 502 w 526"/>
                <a:gd name="T3" fmla="*/ 0 h 1030"/>
                <a:gd name="T4" fmla="*/ 526 w 526"/>
                <a:gd name="T5" fmla="*/ 10 h 1030"/>
                <a:gd name="T6" fmla="*/ 24 w 526"/>
                <a:gd name="T7" fmla="*/ 1030 h 1030"/>
                <a:gd name="T8" fmla="*/ 0 w 526"/>
                <a:gd name="T9" fmla="*/ 1018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1030">
                  <a:moveTo>
                    <a:pt x="0" y="1018"/>
                  </a:moveTo>
                  <a:lnTo>
                    <a:pt x="502" y="0"/>
                  </a:lnTo>
                  <a:lnTo>
                    <a:pt x="526" y="10"/>
                  </a:lnTo>
                  <a:lnTo>
                    <a:pt x="24" y="1030"/>
                  </a:lnTo>
                  <a:lnTo>
                    <a:pt x="0" y="10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4CE60B54-FA77-4B0C-AB21-0B2C4C694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206" y="3624753"/>
              <a:ext cx="856356" cy="275950"/>
            </a:xfrm>
            <a:custGeom>
              <a:avLst/>
              <a:gdLst>
                <a:gd name="T0" fmla="*/ 0 w 751"/>
                <a:gd name="T1" fmla="*/ 216 h 242"/>
                <a:gd name="T2" fmla="*/ 742 w 751"/>
                <a:gd name="T3" fmla="*/ 0 h 242"/>
                <a:gd name="T4" fmla="*/ 751 w 751"/>
                <a:gd name="T5" fmla="*/ 26 h 242"/>
                <a:gd name="T6" fmla="*/ 7 w 751"/>
                <a:gd name="T7" fmla="*/ 242 h 242"/>
                <a:gd name="T8" fmla="*/ 0 w 751"/>
                <a:gd name="T9" fmla="*/ 2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242">
                  <a:moveTo>
                    <a:pt x="0" y="216"/>
                  </a:moveTo>
                  <a:lnTo>
                    <a:pt x="742" y="0"/>
                  </a:lnTo>
                  <a:lnTo>
                    <a:pt x="751" y="26"/>
                  </a:lnTo>
                  <a:lnTo>
                    <a:pt x="7" y="242"/>
                  </a:lnTo>
                  <a:lnTo>
                    <a:pt x="0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D05EF4B7-816C-4550-A207-065FC6A29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3401" y="1906340"/>
              <a:ext cx="706979" cy="979507"/>
            </a:xfrm>
            <a:custGeom>
              <a:avLst/>
              <a:gdLst>
                <a:gd name="T0" fmla="*/ 620 w 620"/>
                <a:gd name="T1" fmla="*/ 15 h 859"/>
                <a:gd name="T2" fmla="*/ 21 w 620"/>
                <a:gd name="T3" fmla="*/ 859 h 859"/>
                <a:gd name="T4" fmla="*/ 0 w 620"/>
                <a:gd name="T5" fmla="*/ 844 h 859"/>
                <a:gd name="T6" fmla="*/ 597 w 620"/>
                <a:gd name="T7" fmla="*/ 0 h 859"/>
                <a:gd name="T8" fmla="*/ 620 w 620"/>
                <a:gd name="T9" fmla="*/ 15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859">
                  <a:moveTo>
                    <a:pt x="620" y="15"/>
                  </a:moveTo>
                  <a:lnTo>
                    <a:pt x="21" y="859"/>
                  </a:lnTo>
                  <a:lnTo>
                    <a:pt x="0" y="844"/>
                  </a:lnTo>
                  <a:lnTo>
                    <a:pt x="597" y="0"/>
                  </a:lnTo>
                  <a:lnTo>
                    <a:pt x="62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29AC5ED-A4C4-499F-929C-7018006C2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505" y="3874476"/>
              <a:ext cx="604353" cy="574705"/>
            </a:xfrm>
            <a:custGeom>
              <a:avLst/>
              <a:gdLst>
                <a:gd name="T0" fmla="*/ 513 w 530"/>
                <a:gd name="T1" fmla="*/ 504 h 504"/>
                <a:gd name="T2" fmla="*/ 0 w 530"/>
                <a:gd name="T3" fmla="*/ 19 h 504"/>
                <a:gd name="T4" fmla="*/ 18 w 530"/>
                <a:gd name="T5" fmla="*/ 0 h 504"/>
                <a:gd name="T6" fmla="*/ 530 w 530"/>
                <a:gd name="T7" fmla="*/ 485 h 504"/>
                <a:gd name="T8" fmla="*/ 513 w 530"/>
                <a:gd name="T9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04">
                  <a:moveTo>
                    <a:pt x="513" y="504"/>
                  </a:moveTo>
                  <a:lnTo>
                    <a:pt x="0" y="19"/>
                  </a:lnTo>
                  <a:lnTo>
                    <a:pt x="18" y="0"/>
                  </a:lnTo>
                  <a:lnTo>
                    <a:pt x="530" y="485"/>
                  </a:lnTo>
                  <a:lnTo>
                    <a:pt x="513" y="5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5BBC0596-1458-4092-8052-6710B3F10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4282" y="2345350"/>
              <a:ext cx="229198" cy="760572"/>
            </a:xfrm>
            <a:custGeom>
              <a:avLst/>
              <a:gdLst>
                <a:gd name="T0" fmla="*/ 26 w 201"/>
                <a:gd name="T1" fmla="*/ 0 h 667"/>
                <a:gd name="T2" fmla="*/ 201 w 201"/>
                <a:gd name="T3" fmla="*/ 660 h 667"/>
                <a:gd name="T4" fmla="*/ 175 w 201"/>
                <a:gd name="T5" fmla="*/ 667 h 667"/>
                <a:gd name="T6" fmla="*/ 0 w 201"/>
                <a:gd name="T7" fmla="*/ 7 h 667"/>
                <a:gd name="T8" fmla="*/ 26 w 20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667">
                  <a:moveTo>
                    <a:pt x="26" y="0"/>
                  </a:moveTo>
                  <a:lnTo>
                    <a:pt x="201" y="660"/>
                  </a:lnTo>
                  <a:lnTo>
                    <a:pt x="175" y="667"/>
                  </a:lnTo>
                  <a:lnTo>
                    <a:pt x="0" y="7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D4EA37CB-70FF-413F-BA21-CF7B9C9E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0192" y="4429796"/>
              <a:ext cx="360331" cy="443572"/>
            </a:xfrm>
            <a:custGeom>
              <a:avLst/>
              <a:gdLst>
                <a:gd name="T0" fmla="*/ 295 w 316"/>
                <a:gd name="T1" fmla="*/ 389 h 389"/>
                <a:gd name="T2" fmla="*/ 0 w 316"/>
                <a:gd name="T3" fmla="*/ 15 h 389"/>
                <a:gd name="T4" fmla="*/ 21 w 316"/>
                <a:gd name="T5" fmla="*/ 0 h 389"/>
                <a:gd name="T6" fmla="*/ 316 w 316"/>
                <a:gd name="T7" fmla="*/ 373 h 389"/>
                <a:gd name="T8" fmla="*/ 295 w 316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89">
                  <a:moveTo>
                    <a:pt x="295" y="389"/>
                  </a:moveTo>
                  <a:lnTo>
                    <a:pt x="0" y="15"/>
                  </a:lnTo>
                  <a:lnTo>
                    <a:pt x="21" y="0"/>
                  </a:lnTo>
                  <a:lnTo>
                    <a:pt x="316" y="373"/>
                  </a:lnTo>
                  <a:lnTo>
                    <a:pt x="295" y="3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2E205782-EA6F-4BBC-B85A-E1837DCBD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404" y="3791235"/>
              <a:ext cx="728644" cy="109468"/>
            </a:xfrm>
            <a:custGeom>
              <a:avLst/>
              <a:gdLst>
                <a:gd name="T0" fmla="*/ 1 w 639"/>
                <a:gd name="T1" fmla="*/ 0 h 96"/>
                <a:gd name="T2" fmla="*/ 639 w 639"/>
                <a:gd name="T3" fmla="*/ 70 h 96"/>
                <a:gd name="T4" fmla="*/ 635 w 639"/>
                <a:gd name="T5" fmla="*/ 96 h 96"/>
                <a:gd name="T6" fmla="*/ 0 w 639"/>
                <a:gd name="T7" fmla="*/ 26 h 96"/>
                <a:gd name="T8" fmla="*/ 1 w 639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96">
                  <a:moveTo>
                    <a:pt x="1" y="0"/>
                  </a:moveTo>
                  <a:lnTo>
                    <a:pt x="639" y="70"/>
                  </a:lnTo>
                  <a:lnTo>
                    <a:pt x="635" y="96"/>
                  </a:lnTo>
                  <a:lnTo>
                    <a:pt x="0" y="26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DAFDB83D-9EB8-4268-A687-10C844C06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509" y="1998703"/>
              <a:ext cx="354630" cy="730924"/>
            </a:xfrm>
            <a:custGeom>
              <a:avLst/>
              <a:gdLst>
                <a:gd name="T0" fmla="*/ 311 w 311"/>
                <a:gd name="T1" fmla="*/ 12 h 641"/>
                <a:gd name="T2" fmla="*/ 24 w 311"/>
                <a:gd name="T3" fmla="*/ 641 h 641"/>
                <a:gd name="T4" fmla="*/ 0 w 311"/>
                <a:gd name="T5" fmla="*/ 631 h 641"/>
                <a:gd name="T6" fmla="*/ 286 w 311"/>
                <a:gd name="T7" fmla="*/ 0 h 641"/>
                <a:gd name="T8" fmla="*/ 311 w 311"/>
                <a:gd name="T9" fmla="*/ 1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641">
                  <a:moveTo>
                    <a:pt x="311" y="12"/>
                  </a:moveTo>
                  <a:lnTo>
                    <a:pt x="24" y="641"/>
                  </a:lnTo>
                  <a:lnTo>
                    <a:pt x="0" y="631"/>
                  </a:lnTo>
                  <a:lnTo>
                    <a:pt x="286" y="0"/>
                  </a:lnTo>
                  <a:lnTo>
                    <a:pt x="31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906FC3A2-0087-4ED1-AB47-76CDD5067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1804" y="3126447"/>
              <a:ext cx="109468" cy="761712"/>
            </a:xfrm>
            <a:custGeom>
              <a:avLst/>
              <a:gdLst>
                <a:gd name="T0" fmla="*/ 96 w 96"/>
                <a:gd name="T1" fmla="*/ 1 h 668"/>
                <a:gd name="T2" fmla="*/ 26 w 96"/>
                <a:gd name="T3" fmla="*/ 668 h 668"/>
                <a:gd name="T4" fmla="*/ 0 w 96"/>
                <a:gd name="T5" fmla="*/ 665 h 668"/>
                <a:gd name="T6" fmla="*/ 70 w 96"/>
                <a:gd name="T7" fmla="*/ 0 h 668"/>
                <a:gd name="T8" fmla="*/ 96 w 96"/>
                <a:gd name="T9" fmla="*/ 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668">
                  <a:moveTo>
                    <a:pt x="96" y="1"/>
                  </a:moveTo>
                  <a:lnTo>
                    <a:pt x="26" y="668"/>
                  </a:lnTo>
                  <a:lnTo>
                    <a:pt x="0" y="665"/>
                  </a:lnTo>
                  <a:lnTo>
                    <a:pt x="70" y="0"/>
                  </a:lnTo>
                  <a:lnTo>
                    <a:pt x="96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4AF90E3C-3C23-4AE0-B9C0-CC593F9F9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9786" y="1853886"/>
              <a:ext cx="358050" cy="75259"/>
            </a:xfrm>
            <a:custGeom>
              <a:avLst/>
              <a:gdLst>
                <a:gd name="T0" fmla="*/ 3 w 314"/>
                <a:gd name="T1" fmla="*/ 0 h 66"/>
                <a:gd name="T2" fmla="*/ 314 w 314"/>
                <a:gd name="T3" fmla="*/ 40 h 66"/>
                <a:gd name="T4" fmla="*/ 311 w 314"/>
                <a:gd name="T5" fmla="*/ 66 h 66"/>
                <a:gd name="T6" fmla="*/ 0 w 314"/>
                <a:gd name="T7" fmla="*/ 27 h 66"/>
                <a:gd name="T8" fmla="*/ 3 w 314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66">
                  <a:moveTo>
                    <a:pt x="3" y="0"/>
                  </a:moveTo>
                  <a:lnTo>
                    <a:pt x="314" y="40"/>
                  </a:lnTo>
                  <a:lnTo>
                    <a:pt x="311" y="66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63DC70F3-E3DA-42E3-B1C6-15D80E914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322" y="3639577"/>
              <a:ext cx="92363" cy="454975"/>
            </a:xfrm>
            <a:custGeom>
              <a:avLst/>
              <a:gdLst>
                <a:gd name="T0" fmla="*/ 0 w 81"/>
                <a:gd name="T1" fmla="*/ 396 h 399"/>
                <a:gd name="T2" fmla="*/ 55 w 81"/>
                <a:gd name="T3" fmla="*/ 0 h 399"/>
                <a:gd name="T4" fmla="*/ 81 w 81"/>
                <a:gd name="T5" fmla="*/ 3 h 399"/>
                <a:gd name="T6" fmla="*/ 26 w 81"/>
                <a:gd name="T7" fmla="*/ 399 h 399"/>
                <a:gd name="T8" fmla="*/ 0 w 81"/>
                <a:gd name="T9" fmla="*/ 39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99">
                  <a:moveTo>
                    <a:pt x="0" y="396"/>
                  </a:moveTo>
                  <a:lnTo>
                    <a:pt x="55" y="0"/>
                  </a:lnTo>
                  <a:lnTo>
                    <a:pt x="81" y="3"/>
                  </a:lnTo>
                  <a:lnTo>
                    <a:pt x="26" y="399"/>
                  </a:lnTo>
                  <a:lnTo>
                    <a:pt x="0" y="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609428B4-5FE1-4B73-88FA-49152F514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879" y="3627034"/>
              <a:ext cx="486903" cy="324982"/>
            </a:xfrm>
            <a:custGeom>
              <a:avLst/>
              <a:gdLst>
                <a:gd name="T0" fmla="*/ 413 w 427"/>
                <a:gd name="T1" fmla="*/ 285 h 285"/>
                <a:gd name="T2" fmla="*/ 0 w 427"/>
                <a:gd name="T3" fmla="*/ 23 h 285"/>
                <a:gd name="T4" fmla="*/ 15 w 427"/>
                <a:gd name="T5" fmla="*/ 0 h 285"/>
                <a:gd name="T6" fmla="*/ 427 w 427"/>
                <a:gd name="T7" fmla="*/ 262 h 285"/>
                <a:gd name="T8" fmla="*/ 413 w 4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285">
                  <a:moveTo>
                    <a:pt x="413" y="285"/>
                  </a:moveTo>
                  <a:lnTo>
                    <a:pt x="0" y="23"/>
                  </a:lnTo>
                  <a:lnTo>
                    <a:pt x="15" y="0"/>
                  </a:lnTo>
                  <a:lnTo>
                    <a:pt x="427" y="262"/>
                  </a:lnTo>
                  <a:lnTo>
                    <a:pt x="413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DF260194-4CCC-4AA0-927A-54F2175D6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994" y="3100221"/>
              <a:ext cx="439011" cy="306737"/>
            </a:xfrm>
            <a:custGeom>
              <a:avLst/>
              <a:gdLst>
                <a:gd name="T0" fmla="*/ 14 w 385"/>
                <a:gd name="T1" fmla="*/ 0 h 269"/>
                <a:gd name="T2" fmla="*/ 385 w 385"/>
                <a:gd name="T3" fmla="*/ 247 h 269"/>
                <a:gd name="T4" fmla="*/ 372 w 385"/>
                <a:gd name="T5" fmla="*/ 269 h 269"/>
                <a:gd name="T6" fmla="*/ 0 w 385"/>
                <a:gd name="T7" fmla="*/ 21 h 269"/>
                <a:gd name="T8" fmla="*/ 14 w 385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69">
                  <a:moveTo>
                    <a:pt x="14" y="0"/>
                  </a:moveTo>
                  <a:lnTo>
                    <a:pt x="385" y="247"/>
                  </a:lnTo>
                  <a:lnTo>
                    <a:pt x="372" y="269"/>
                  </a:lnTo>
                  <a:lnTo>
                    <a:pt x="0" y="21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C6B1F01-49CD-454E-A5B7-BCCF772E0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922" y="2170886"/>
              <a:ext cx="497166" cy="388838"/>
            </a:xfrm>
            <a:custGeom>
              <a:avLst/>
              <a:gdLst>
                <a:gd name="T0" fmla="*/ 0 w 436"/>
                <a:gd name="T1" fmla="*/ 320 h 341"/>
                <a:gd name="T2" fmla="*/ 420 w 436"/>
                <a:gd name="T3" fmla="*/ 0 h 341"/>
                <a:gd name="T4" fmla="*/ 436 w 436"/>
                <a:gd name="T5" fmla="*/ 21 h 341"/>
                <a:gd name="T6" fmla="*/ 15 w 436"/>
                <a:gd name="T7" fmla="*/ 341 h 341"/>
                <a:gd name="T8" fmla="*/ 0 w 436"/>
                <a:gd name="T9" fmla="*/ 32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341">
                  <a:moveTo>
                    <a:pt x="0" y="320"/>
                  </a:moveTo>
                  <a:lnTo>
                    <a:pt x="420" y="0"/>
                  </a:lnTo>
                  <a:lnTo>
                    <a:pt x="436" y="21"/>
                  </a:lnTo>
                  <a:lnTo>
                    <a:pt x="15" y="341"/>
                  </a:lnTo>
                  <a:lnTo>
                    <a:pt x="0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B172E3EC-46DC-4BF1-98F7-5FD3312C3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962" y="3522127"/>
              <a:ext cx="258845" cy="293054"/>
            </a:xfrm>
            <a:custGeom>
              <a:avLst/>
              <a:gdLst>
                <a:gd name="T0" fmla="*/ 20 w 227"/>
                <a:gd name="T1" fmla="*/ 0 h 257"/>
                <a:gd name="T2" fmla="*/ 227 w 227"/>
                <a:gd name="T3" fmla="*/ 240 h 257"/>
                <a:gd name="T4" fmla="*/ 208 w 227"/>
                <a:gd name="T5" fmla="*/ 257 h 257"/>
                <a:gd name="T6" fmla="*/ 0 w 227"/>
                <a:gd name="T7" fmla="*/ 17 h 257"/>
                <a:gd name="T8" fmla="*/ 20 w 227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7">
                  <a:moveTo>
                    <a:pt x="20" y="0"/>
                  </a:moveTo>
                  <a:lnTo>
                    <a:pt x="227" y="240"/>
                  </a:lnTo>
                  <a:lnTo>
                    <a:pt x="208" y="257"/>
                  </a:lnTo>
                  <a:lnTo>
                    <a:pt x="0" y="17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9011B1E1-31B8-4764-B1EE-2261DCFD0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984" y="4437778"/>
              <a:ext cx="61576" cy="683032"/>
            </a:xfrm>
            <a:custGeom>
              <a:avLst/>
              <a:gdLst>
                <a:gd name="T0" fmla="*/ 0 w 54"/>
                <a:gd name="T1" fmla="*/ 597 h 599"/>
                <a:gd name="T2" fmla="*/ 26 w 54"/>
                <a:gd name="T3" fmla="*/ 0 h 599"/>
                <a:gd name="T4" fmla="*/ 54 w 54"/>
                <a:gd name="T5" fmla="*/ 1 h 599"/>
                <a:gd name="T6" fmla="*/ 26 w 54"/>
                <a:gd name="T7" fmla="*/ 599 h 599"/>
                <a:gd name="T8" fmla="*/ 0 w 54"/>
                <a:gd name="T9" fmla="*/ 59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99">
                  <a:moveTo>
                    <a:pt x="0" y="597"/>
                  </a:moveTo>
                  <a:lnTo>
                    <a:pt x="26" y="0"/>
                  </a:lnTo>
                  <a:lnTo>
                    <a:pt x="54" y="1"/>
                  </a:lnTo>
                  <a:lnTo>
                    <a:pt x="26" y="599"/>
                  </a:lnTo>
                  <a:lnTo>
                    <a:pt x="0" y="5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66216133-1286-4DB6-9F2F-1AF427E21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063" y="3874476"/>
              <a:ext cx="584968" cy="523392"/>
            </a:xfrm>
            <a:custGeom>
              <a:avLst/>
              <a:gdLst>
                <a:gd name="T0" fmla="*/ 513 w 513"/>
                <a:gd name="T1" fmla="*/ 19 h 459"/>
                <a:gd name="T2" fmla="*/ 18 w 513"/>
                <a:gd name="T3" fmla="*/ 459 h 459"/>
                <a:gd name="T4" fmla="*/ 0 w 513"/>
                <a:gd name="T5" fmla="*/ 438 h 459"/>
                <a:gd name="T6" fmla="*/ 495 w 513"/>
                <a:gd name="T7" fmla="*/ 0 h 459"/>
                <a:gd name="T8" fmla="*/ 513 w 513"/>
                <a:gd name="T9" fmla="*/ 1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9">
                  <a:moveTo>
                    <a:pt x="513" y="19"/>
                  </a:moveTo>
                  <a:lnTo>
                    <a:pt x="18" y="459"/>
                  </a:lnTo>
                  <a:lnTo>
                    <a:pt x="0" y="438"/>
                  </a:lnTo>
                  <a:lnTo>
                    <a:pt x="495" y="0"/>
                  </a:lnTo>
                  <a:lnTo>
                    <a:pt x="51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BD56A712-194C-425A-A6A8-1EDE39D14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0415" y="4709167"/>
              <a:ext cx="245162" cy="427608"/>
            </a:xfrm>
            <a:custGeom>
              <a:avLst/>
              <a:gdLst>
                <a:gd name="T0" fmla="*/ 215 w 215"/>
                <a:gd name="T1" fmla="*/ 12 h 375"/>
                <a:gd name="T2" fmla="*/ 24 w 215"/>
                <a:gd name="T3" fmla="*/ 375 h 375"/>
                <a:gd name="T4" fmla="*/ 0 w 215"/>
                <a:gd name="T5" fmla="*/ 363 h 375"/>
                <a:gd name="T6" fmla="*/ 191 w 215"/>
                <a:gd name="T7" fmla="*/ 0 h 375"/>
                <a:gd name="T8" fmla="*/ 215 w 215"/>
                <a:gd name="T9" fmla="*/ 1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375">
                  <a:moveTo>
                    <a:pt x="215" y="12"/>
                  </a:moveTo>
                  <a:lnTo>
                    <a:pt x="24" y="375"/>
                  </a:lnTo>
                  <a:lnTo>
                    <a:pt x="0" y="363"/>
                  </a:lnTo>
                  <a:lnTo>
                    <a:pt x="191" y="0"/>
                  </a:lnTo>
                  <a:lnTo>
                    <a:pt x="21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E26EE6F3-9B78-43B3-BC00-6CF6B9827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081" y="1890375"/>
              <a:ext cx="225777" cy="145957"/>
            </a:xfrm>
            <a:custGeom>
              <a:avLst/>
              <a:gdLst>
                <a:gd name="T0" fmla="*/ 186 w 198"/>
                <a:gd name="T1" fmla="*/ 128 h 128"/>
                <a:gd name="T2" fmla="*/ 0 w 198"/>
                <a:gd name="T3" fmla="*/ 24 h 128"/>
                <a:gd name="T4" fmla="*/ 14 w 198"/>
                <a:gd name="T5" fmla="*/ 0 h 128"/>
                <a:gd name="T6" fmla="*/ 198 w 198"/>
                <a:gd name="T7" fmla="*/ 106 h 128"/>
                <a:gd name="T8" fmla="*/ 186 w 19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28">
                  <a:moveTo>
                    <a:pt x="186" y="128"/>
                  </a:moveTo>
                  <a:lnTo>
                    <a:pt x="0" y="24"/>
                  </a:lnTo>
                  <a:lnTo>
                    <a:pt x="14" y="0"/>
                  </a:lnTo>
                  <a:lnTo>
                    <a:pt x="198" y="106"/>
                  </a:lnTo>
                  <a:lnTo>
                    <a:pt x="186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4F723EA9-1AF8-4BFB-95E6-2B1936298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833" y="2653228"/>
              <a:ext cx="103766" cy="452694"/>
            </a:xfrm>
            <a:custGeom>
              <a:avLst/>
              <a:gdLst>
                <a:gd name="T0" fmla="*/ 91 w 91"/>
                <a:gd name="T1" fmla="*/ 5 h 397"/>
                <a:gd name="T2" fmla="*/ 26 w 91"/>
                <a:gd name="T3" fmla="*/ 397 h 397"/>
                <a:gd name="T4" fmla="*/ 0 w 91"/>
                <a:gd name="T5" fmla="*/ 392 h 397"/>
                <a:gd name="T6" fmla="*/ 64 w 91"/>
                <a:gd name="T7" fmla="*/ 0 h 397"/>
                <a:gd name="T8" fmla="*/ 91 w 91"/>
                <a:gd name="T9" fmla="*/ 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97">
                  <a:moveTo>
                    <a:pt x="91" y="5"/>
                  </a:moveTo>
                  <a:lnTo>
                    <a:pt x="26" y="397"/>
                  </a:lnTo>
                  <a:lnTo>
                    <a:pt x="0" y="392"/>
                  </a:lnTo>
                  <a:lnTo>
                    <a:pt x="64" y="0"/>
                  </a:lnTo>
                  <a:lnTo>
                    <a:pt x="9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60286F0E-0678-4308-874D-A213A8BD4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336" y="3175480"/>
              <a:ext cx="139115" cy="469799"/>
            </a:xfrm>
            <a:custGeom>
              <a:avLst/>
              <a:gdLst>
                <a:gd name="T0" fmla="*/ 122 w 122"/>
                <a:gd name="T1" fmla="*/ 5 h 412"/>
                <a:gd name="T2" fmla="*/ 26 w 122"/>
                <a:gd name="T3" fmla="*/ 412 h 412"/>
                <a:gd name="T4" fmla="*/ 0 w 122"/>
                <a:gd name="T5" fmla="*/ 407 h 412"/>
                <a:gd name="T6" fmla="*/ 96 w 122"/>
                <a:gd name="T7" fmla="*/ 0 h 412"/>
                <a:gd name="T8" fmla="*/ 122 w 122"/>
                <a:gd name="T9" fmla="*/ 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12">
                  <a:moveTo>
                    <a:pt x="122" y="5"/>
                  </a:moveTo>
                  <a:lnTo>
                    <a:pt x="26" y="412"/>
                  </a:lnTo>
                  <a:lnTo>
                    <a:pt x="0" y="407"/>
                  </a:lnTo>
                  <a:lnTo>
                    <a:pt x="96" y="0"/>
                  </a:lnTo>
                  <a:lnTo>
                    <a:pt x="12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89B9BB76-1461-4F8E-857B-5ADBB02C1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721" y="3441167"/>
              <a:ext cx="655666" cy="215514"/>
            </a:xfrm>
            <a:custGeom>
              <a:avLst/>
              <a:gdLst>
                <a:gd name="T0" fmla="*/ 575 w 575"/>
                <a:gd name="T1" fmla="*/ 24 h 189"/>
                <a:gd name="T2" fmla="*/ 9 w 575"/>
                <a:gd name="T3" fmla="*/ 189 h 189"/>
                <a:gd name="T4" fmla="*/ 0 w 575"/>
                <a:gd name="T5" fmla="*/ 163 h 189"/>
                <a:gd name="T6" fmla="*/ 567 w 575"/>
                <a:gd name="T7" fmla="*/ 0 h 189"/>
                <a:gd name="T8" fmla="*/ 575 w 575"/>
                <a:gd name="T9" fmla="*/ 2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5" h="189">
                  <a:moveTo>
                    <a:pt x="575" y="24"/>
                  </a:moveTo>
                  <a:lnTo>
                    <a:pt x="9" y="189"/>
                  </a:lnTo>
                  <a:lnTo>
                    <a:pt x="0" y="163"/>
                  </a:lnTo>
                  <a:lnTo>
                    <a:pt x="567" y="0"/>
                  </a:lnTo>
                  <a:lnTo>
                    <a:pt x="57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A2639067-CB93-4AEC-A456-294C5757E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5196" y="2720505"/>
              <a:ext cx="82101" cy="554180"/>
            </a:xfrm>
            <a:custGeom>
              <a:avLst/>
              <a:gdLst>
                <a:gd name="T0" fmla="*/ 0 w 72"/>
                <a:gd name="T1" fmla="*/ 484 h 486"/>
                <a:gd name="T2" fmla="*/ 45 w 72"/>
                <a:gd name="T3" fmla="*/ 0 h 486"/>
                <a:gd name="T4" fmla="*/ 72 w 72"/>
                <a:gd name="T5" fmla="*/ 1 h 486"/>
                <a:gd name="T6" fmla="*/ 26 w 72"/>
                <a:gd name="T7" fmla="*/ 486 h 486"/>
                <a:gd name="T8" fmla="*/ 0 w 72"/>
                <a:gd name="T9" fmla="*/ 48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86">
                  <a:moveTo>
                    <a:pt x="0" y="484"/>
                  </a:moveTo>
                  <a:lnTo>
                    <a:pt x="45" y="0"/>
                  </a:lnTo>
                  <a:lnTo>
                    <a:pt x="72" y="1"/>
                  </a:lnTo>
                  <a:lnTo>
                    <a:pt x="26" y="486"/>
                  </a:lnTo>
                  <a:lnTo>
                    <a:pt x="0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4262B8F0-5472-48F8-BEE1-AEAE3362E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7527" y="2143519"/>
              <a:ext cx="319281" cy="57014"/>
            </a:xfrm>
            <a:custGeom>
              <a:avLst/>
              <a:gdLst>
                <a:gd name="T0" fmla="*/ 280 w 280"/>
                <a:gd name="T1" fmla="*/ 28 h 50"/>
                <a:gd name="T2" fmla="*/ 4 w 280"/>
                <a:gd name="T3" fmla="*/ 50 h 50"/>
                <a:gd name="T4" fmla="*/ 0 w 280"/>
                <a:gd name="T5" fmla="*/ 24 h 50"/>
                <a:gd name="T6" fmla="*/ 278 w 280"/>
                <a:gd name="T7" fmla="*/ 0 h 50"/>
                <a:gd name="T8" fmla="*/ 280 w 280"/>
                <a:gd name="T9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50">
                  <a:moveTo>
                    <a:pt x="280" y="28"/>
                  </a:moveTo>
                  <a:lnTo>
                    <a:pt x="4" y="50"/>
                  </a:lnTo>
                  <a:lnTo>
                    <a:pt x="0" y="24"/>
                  </a:lnTo>
                  <a:lnTo>
                    <a:pt x="278" y="0"/>
                  </a:lnTo>
                  <a:lnTo>
                    <a:pt x="28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21ECE2B6-75B9-4AE3-B99A-DE3984C27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473" y="2855059"/>
              <a:ext cx="85522" cy="272529"/>
            </a:xfrm>
            <a:custGeom>
              <a:avLst/>
              <a:gdLst>
                <a:gd name="T0" fmla="*/ 49 w 75"/>
                <a:gd name="T1" fmla="*/ 239 h 239"/>
                <a:gd name="T2" fmla="*/ 0 w 75"/>
                <a:gd name="T3" fmla="*/ 5 h 239"/>
                <a:gd name="T4" fmla="*/ 26 w 75"/>
                <a:gd name="T5" fmla="*/ 0 h 239"/>
                <a:gd name="T6" fmla="*/ 75 w 75"/>
                <a:gd name="T7" fmla="*/ 234 h 239"/>
                <a:gd name="T8" fmla="*/ 49 w 75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39">
                  <a:moveTo>
                    <a:pt x="49" y="239"/>
                  </a:moveTo>
                  <a:lnTo>
                    <a:pt x="0" y="5"/>
                  </a:lnTo>
                  <a:lnTo>
                    <a:pt x="26" y="0"/>
                  </a:lnTo>
                  <a:lnTo>
                    <a:pt x="75" y="234"/>
                  </a:lnTo>
                  <a:lnTo>
                    <a:pt x="49" y="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89DA31E3-762D-4E4B-942A-0A2A1E9E7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019" y="4045519"/>
              <a:ext cx="77540" cy="355770"/>
            </a:xfrm>
            <a:custGeom>
              <a:avLst/>
              <a:gdLst>
                <a:gd name="T0" fmla="*/ 26 w 68"/>
                <a:gd name="T1" fmla="*/ 0 h 312"/>
                <a:gd name="T2" fmla="*/ 68 w 68"/>
                <a:gd name="T3" fmla="*/ 309 h 312"/>
                <a:gd name="T4" fmla="*/ 40 w 68"/>
                <a:gd name="T5" fmla="*/ 312 h 312"/>
                <a:gd name="T6" fmla="*/ 0 w 68"/>
                <a:gd name="T7" fmla="*/ 3 h 312"/>
                <a:gd name="T8" fmla="*/ 26 w 68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12">
                  <a:moveTo>
                    <a:pt x="26" y="0"/>
                  </a:moveTo>
                  <a:lnTo>
                    <a:pt x="68" y="309"/>
                  </a:lnTo>
                  <a:lnTo>
                    <a:pt x="40" y="312"/>
                  </a:lnTo>
                  <a:lnTo>
                    <a:pt x="0" y="3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4CDD6559-C445-4069-A719-048A2228D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2771" y="4701185"/>
              <a:ext cx="253144" cy="339806"/>
            </a:xfrm>
            <a:custGeom>
              <a:avLst/>
              <a:gdLst>
                <a:gd name="T0" fmla="*/ 22 w 222"/>
                <a:gd name="T1" fmla="*/ 0 h 298"/>
                <a:gd name="T2" fmla="*/ 222 w 222"/>
                <a:gd name="T3" fmla="*/ 283 h 298"/>
                <a:gd name="T4" fmla="*/ 201 w 222"/>
                <a:gd name="T5" fmla="*/ 298 h 298"/>
                <a:gd name="T6" fmla="*/ 0 w 222"/>
                <a:gd name="T7" fmla="*/ 14 h 298"/>
                <a:gd name="T8" fmla="*/ 22 w 22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98">
                  <a:moveTo>
                    <a:pt x="22" y="0"/>
                  </a:moveTo>
                  <a:lnTo>
                    <a:pt x="222" y="283"/>
                  </a:lnTo>
                  <a:lnTo>
                    <a:pt x="201" y="298"/>
                  </a:lnTo>
                  <a:lnTo>
                    <a:pt x="0" y="14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CF37C318-D5C0-4222-AC8D-6079B856C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124" y="4690922"/>
              <a:ext cx="350068" cy="41050"/>
            </a:xfrm>
            <a:custGeom>
              <a:avLst/>
              <a:gdLst>
                <a:gd name="T0" fmla="*/ 305 w 307"/>
                <a:gd name="T1" fmla="*/ 36 h 36"/>
                <a:gd name="T2" fmla="*/ 0 w 307"/>
                <a:gd name="T3" fmla="*/ 28 h 36"/>
                <a:gd name="T4" fmla="*/ 0 w 307"/>
                <a:gd name="T5" fmla="*/ 0 h 36"/>
                <a:gd name="T6" fmla="*/ 307 w 307"/>
                <a:gd name="T7" fmla="*/ 10 h 36"/>
                <a:gd name="T8" fmla="*/ 305 w 30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6">
                  <a:moveTo>
                    <a:pt x="305" y="36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307" y="10"/>
                  </a:lnTo>
                  <a:lnTo>
                    <a:pt x="305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3729C093-6A1E-4000-8382-43E95E67D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861" y="3645278"/>
              <a:ext cx="246302" cy="180165"/>
            </a:xfrm>
            <a:custGeom>
              <a:avLst/>
              <a:gdLst>
                <a:gd name="T0" fmla="*/ 0 w 216"/>
                <a:gd name="T1" fmla="*/ 135 h 158"/>
                <a:gd name="T2" fmla="*/ 200 w 216"/>
                <a:gd name="T3" fmla="*/ 0 h 158"/>
                <a:gd name="T4" fmla="*/ 216 w 216"/>
                <a:gd name="T5" fmla="*/ 21 h 158"/>
                <a:gd name="T6" fmla="*/ 16 w 216"/>
                <a:gd name="T7" fmla="*/ 158 h 158"/>
                <a:gd name="T8" fmla="*/ 0 w 216"/>
                <a:gd name="T9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58">
                  <a:moveTo>
                    <a:pt x="0" y="135"/>
                  </a:moveTo>
                  <a:lnTo>
                    <a:pt x="200" y="0"/>
                  </a:lnTo>
                  <a:lnTo>
                    <a:pt x="216" y="21"/>
                  </a:lnTo>
                  <a:lnTo>
                    <a:pt x="16" y="158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9F7F0D6F-D225-4315-B077-48F53222A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2120" y="4385325"/>
              <a:ext cx="470939" cy="50173"/>
            </a:xfrm>
            <a:custGeom>
              <a:avLst/>
              <a:gdLst>
                <a:gd name="T0" fmla="*/ 413 w 413"/>
                <a:gd name="T1" fmla="*/ 26 h 44"/>
                <a:gd name="T2" fmla="*/ 1 w 413"/>
                <a:gd name="T3" fmla="*/ 44 h 44"/>
                <a:gd name="T4" fmla="*/ 0 w 413"/>
                <a:gd name="T5" fmla="*/ 16 h 44"/>
                <a:gd name="T6" fmla="*/ 411 w 413"/>
                <a:gd name="T7" fmla="*/ 0 h 44"/>
                <a:gd name="T8" fmla="*/ 413 w 413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44">
                  <a:moveTo>
                    <a:pt x="413" y="26"/>
                  </a:moveTo>
                  <a:lnTo>
                    <a:pt x="1" y="44"/>
                  </a:lnTo>
                  <a:lnTo>
                    <a:pt x="0" y="16"/>
                  </a:lnTo>
                  <a:lnTo>
                    <a:pt x="411" y="0"/>
                  </a:lnTo>
                  <a:lnTo>
                    <a:pt x="41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62F8D242-226E-4502-8E4B-A08EBAE9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329" y="5227998"/>
              <a:ext cx="1191601" cy="1059327"/>
            </a:xfrm>
            <a:custGeom>
              <a:avLst/>
              <a:gdLst>
                <a:gd name="T0" fmla="*/ 293 w 602"/>
                <a:gd name="T1" fmla="*/ 535 h 535"/>
                <a:gd name="T2" fmla="*/ 143 w 602"/>
                <a:gd name="T3" fmla="*/ 515 h 535"/>
                <a:gd name="T4" fmla="*/ 87 w 602"/>
                <a:gd name="T5" fmla="*/ 469 h 535"/>
                <a:gd name="T6" fmla="*/ 38 w 602"/>
                <a:gd name="T7" fmla="*/ 403 h 535"/>
                <a:gd name="T8" fmla="*/ 31 w 602"/>
                <a:gd name="T9" fmla="*/ 368 h 535"/>
                <a:gd name="T10" fmla="*/ 32 w 602"/>
                <a:gd name="T11" fmla="*/ 347 h 535"/>
                <a:gd name="T12" fmla="*/ 38 w 602"/>
                <a:gd name="T13" fmla="*/ 314 h 535"/>
                <a:gd name="T14" fmla="*/ 32 w 602"/>
                <a:gd name="T15" fmla="*/ 293 h 535"/>
                <a:gd name="T16" fmla="*/ 29 w 602"/>
                <a:gd name="T17" fmla="*/ 270 h 535"/>
                <a:gd name="T18" fmla="*/ 37 w 602"/>
                <a:gd name="T19" fmla="*/ 241 h 535"/>
                <a:gd name="T20" fmla="*/ 31 w 602"/>
                <a:gd name="T21" fmla="*/ 214 h 535"/>
                <a:gd name="T22" fmla="*/ 35 w 602"/>
                <a:gd name="T23" fmla="*/ 191 h 535"/>
                <a:gd name="T24" fmla="*/ 41 w 602"/>
                <a:gd name="T25" fmla="*/ 169 h 535"/>
                <a:gd name="T26" fmla="*/ 44 w 602"/>
                <a:gd name="T27" fmla="*/ 145 h 535"/>
                <a:gd name="T28" fmla="*/ 17 w 602"/>
                <a:gd name="T29" fmla="*/ 126 h 535"/>
                <a:gd name="T30" fmla="*/ 0 w 602"/>
                <a:gd name="T31" fmla="*/ 0 h 535"/>
                <a:gd name="T32" fmla="*/ 602 w 602"/>
                <a:gd name="T33" fmla="*/ 0 h 535"/>
                <a:gd name="T34" fmla="*/ 590 w 602"/>
                <a:gd name="T35" fmla="*/ 94 h 535"/>
                <a:gd name="T36" fmla="*/ 563 w 602"/>
                <a:gd name="T37" fmla="*/ 114 h 535"/>
                <a:gd name="T38" fmla="*/ 566 w 602"/>
                <a:gd name="T39" fmla="*/ 138 h 535"/>
                <a:gd name="T40" fmla="*/ 572 w 602"/>
                <a:gd name="T41" fmla="*/ 160 h 535"/>
                <a:gd name="T42" fmla="*/ 577 w 602"/>
                <a:gd name="T43" fmla="*/ 182 h 535"/>
                <a:gd name="T44" fmla="*/ 571 w 602"/>
                <a:gd name="T45" fmla="*/ 209 h 535"/>
                <a:gd name="T46" fmla="*/ 578 w 602"/>
                <a:gd name="T47" fmla="*/ 239 h 535"/>
                <a:gd name="T48" fmla="*/ 575 w 602"/>
                <a:gd name="T49" fmla="*/ 261 h 535"/>
                <a:gd name="T50" fmla="*/ 569 w 602"/>
                <a:gd name="T51" fmla="*/ 282 h 535"/>
                <a:gd name="T52" fmla="*/ 575 w 602"/>
                <a:gd name="T53" fmla="*/ 315 h 535"/>
                <a:gd name="T54" fmla="*/ 577 w 602"/>
                <a:gd name="T55" fmla="*/ 336 h 535"/>
                <a:gd name="T56" fmla="*/ 569 w 602"/>
                <a:gd name="T57" fmla="*/ 372 h 535"/>
                <a:gd name="T58" fmla="*/ 580 w 602"/>
                <a:gd name="T59" fmla="*/ 392 h 535"/>
                <a:gd name="T60" fmla="*/ 524 w 602"/>
                <a:gd name="T61" fmla="*/ 469 h 535"/>
                <a:gd name="T62" fmla="*/ 469 w 602"/>
                <a:gd name="T63" fmla="*/ 515 h 535"/>
                <a:gd name="T64" fmla="*/ 293 w 602"/>
                <a:gd name="T6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2" h="535">
                  <a:moveTo>
                    <a:pt x="293" y="535"/>
                  </a:moveTo>
                  <a:cubicBezTo>
                    <a:pt x="246" y="535"/>
                    <a:pt x="146" y="530"/>
                    <a:pt x="143" y="515"/>
                  </a:cubicBezTo>
                  <a:cubicBezTo>
                    <a:pt x="140" y="500"/>
                    <a:pt x="125" y="491"/>
                    <a:pt x="87" y="469"/>
                  </a:cubicBezTo>
                  <a:cubicBezTo>
                    <a:pt x="50" y="447"/>
                    <a:pt x="38" y="420"/>
                    <a:pt x="38" y="403"/>
                  </a:cubicBezTo>
                  <a:cubicBezTo>
                    <a:pt x="38" y="387"/>
                    <a:pt x="50" y="375"/>
                    <a:pt x="31" y="368"/>
                  </a:cubicBezTo>
                  <a:cubicBezTo>
                    <a:pt x="11" y="360"/>
                    <a:pt x="16" y="353"/>
                    <a:pt x="32" y="347"/>
                  </a:cubicBezTo>
                  <a:cubicBezTo>
                    <a:pt x="48" y="341"/>
                    <a:pt x="38" y="330"/>
                    <a:pt x="38" y="314"/>
                  </a:cubicBezTo>
                  <a:cubicBezTo>
                    <a:pt x="38" y="297"/>
                    <a:pt x="56" y="294"/>
                    <a:pt x="32" y="293"/>
                  </a:cubicBezTo>
                  <a:cubicBezTo>
                    <a:pt x="8" y="291"/>
                    <a:pt x="11" y="276"/>
                    <a:pt x="29" y="270"/>
                  </a:cubicBezTo>
                  <a:cubicBezTo>
                    <a:pt x="47" y="264"/>
                    <a:pt x="37" y="254"/>
                    <a:pt x="37" y="241"/>
                  </a:cubicBezTo>
                  <a:cubicBezTo>
                    <a:pt x="37" y="227"/>
                    <a:pt x="47" y="218"/>
                    <a:pt x="31" y="214"/>
                  </a:cubicBezTo>
                  <a:cubicBezTo>
                    <a:pt x="14" y="209"/>
                    <a:pt x="16" y="196"/>
                    <a:pt x="35" y="191"/>
                  </a:cubicBezTo>
                  <a:cubicBezTo>
                    <a:pt x="54" y="187"/>
                    <a:pt x="43" y="179"/>
                    <a:pt x="41" y="169"/>
                  </a:cubicBezTo>
                  <a:cubicBezTo>
                    <a:pt x="40" y="158"/>
                    <a:pt x="54" y="145"/>
                    <a:pt x="44" y="145"/>
                  </a:cubicBezTo>
                  <a:cubicBezTo>
                    <a:pt x="34" y="145"/>
                    <a:pt x="19" y="137"/>
                    <a:pt x="17" y="1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90" y="94"/>
                    <a:pt x="590" y="94"/>
                    <a:pt x="590" y="94"/>
                  </a:cubicBezTo>
                  <a:cubicBezTo>
                    <a:pt x="589" y="106"/>
                    <a:pt x="574" y="114"/>
                    <a:pt x="563" y="114"/>
                  </a:cubicBezTo>
                  <a:cubicBezTo>
                    <a:pt x="553" y="114"/>
                    <a:pt x="568" y="127"/>
                    <a:pt x="566" y="138"/>
                  </a:cubicBezTo>
                  <a:cubicBezTo>
                    <a:pt x="565" y="148"/>
                    <a:pt x="553" y="155"/>
                    <a:pt x="572" y="160"/>
                  </a:cubicBezTo>
                  <a:cubicBezTo>
                    <a:pt x="592" y="164"/>
                    <a:pt x="593" y="178"/>
                    <a:pt x="577" y="182"/>
                  </a:cubicBezTo>
                  <a:cubicBezTo>
                    <a:pt x="560" y="187"/>
                    <a:pt x="571" y="196"/>
                    <a:pt x="571" y="209"/>
                  </a:cubicBezTo>
                  <a:cubicBezTo>
                    <a:pt x="571" y="223"/>
                    <a:pt x="560" y="233"/>
                    <a:pt x="578" y="239"/>
                  </a:cubicBezTo>
                  <a:cubicBezTo>
                    <a:pt x="596" y="245"/>
                    <a:pt x="599" y="260"/>
                    <a:pt x="575" y="261"/>
                  </a:cubicBezTo>
                  <a:cubicBezTo>
                    <a:pt x="551" y="263"/>
                    <a:pt x="569" y="266"/>
                    <a:pt x="569" y="282"/>
                  </a:cubicBezTo>
                  <a:cubicBezTo>
                    <a:pt x="569" y="299"/>
                    <a:pt x="559" y="309"/>
                    <a:pt x="575" y="315"/>
                  </a:cubicBezTo>
                  <a:cubicBezTo>
                    <a:pt x="592" y="321"/>
                    <a:pt x="596" y="329"/>
                    <a:pt x="577" y="336"/>
                  </a:cubicBezTo>
                  <a:cubicBezTo>
                    <a:pt x="557" y="344"/>
                    <a:pt x="569" y="356"/>
                    <a:pt x="569" y="372"/>
                  </a:cubicBezTo>
                  <a:cubicBezTo>
                    <a:pt x="569" y="377"/>
                    <a:pt x="582" y="382"/>
                    <a:pt x="580" y="392"/>
                  </a:cubicBezTo>
                  <a:cubicBezTo>
                    <a:pt x="576" y="416"/>
                    <a:pt x="553" y="445"/>
                    <a:pt x="524" y="469"/>
                  </a:cubicBezTo>
                  <a:cubicBezTo>
                    <a:pt x="496" y="493"/>
                    <a:pt x="472" y="500"/>
                    <a:pt x="469" y="515"/>
                  </a:cubicBezTo>
                  <a:cubicBezTo>
                    <a:pt x="466" y="530"/>
                    <a:pt x="341" y="535"/>
                    <a:pt x="293" y="5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C4111F80-4F2E-4F3F-8771-D09F9344F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0753" y="5227998"/>
              <a:ext cx="336385" cy="1059327"/>
            </a:xfrm>
            <a:custGeom>
              <a:avLst/>
              <a:gdLst>
                <a:gd name="T0" fmla="*/ 82 w 170"/>
                <a:gd name="T1" fmla="*/ 535 h 535"/>
                <a:gd name="T2" fmla="*/ 38 w 170"/>
                <a:gd name="T3" fmla="*/ 515 h 535"/>
                <a:gd name="T4" fmla="*/ 22 w 170"/>
                <a:gd name="T5" fmla="*/ 469 h 535"/>
                <a:gd name="T6" fmla="*/ 8 w 170"/>
                <a:gd name="T7" fmla="*/ 403 h 535"/>
                <a:gd name="T8" fmla="*/ 6 w 170"/>
                <a:gd name="T9" fmla="*/ 368 h 535"/>
                <a:gd name="T10" fmla="*/ 7 w 170"/>
                <a:gd name="T11" fmla="*/ 347 h 535"/>
                <a:gd name="T12" fmla="*/ 8 w 170"/>
                <a:gd name="T13" fmla="*/ 314 h 535"/>
                <a:gd name="T14" fmla="*/ 7 w 170"/>
                <a:gd name="T15" fmla="*/ 293 h 535"/>
                <a:gd name="T16" fmla="*/ 6 w 170"/>
                <a:gd name="T17" fmla="*/ 270 h 535"/>
                <a:gd name="T18" fmla="*/ 8 w 170"/>
                <a:gd name="T19" fmla="*/ 241 h 535"/>
                <a:gd name="T20" fmla="*/ 6 w 170"/>
                <a:gd name="T21" fmla="*/ 214 h 535"/>
                <a:gd name="T22" fmla="*/ 7 w 170"/>
                <a:gd name="T23" fmla="*/ 191 h 535"/>
                <a:gd name="T24" fmla="*/ 9 w 170"/>
                <a:gd name="T25" fmla="*/ 169 h 535"/>
                <a:gd name="T26" fmla="*/ 10 w 170"/>
                <a:gd name="T27" fmla="*/ 145 h 535"/>
                <a:gd name="T28" fmla="*/ 2 w 170"/>
                <a:gd name="T29" fmla="*/ 126 h 535"/>
                <a:gd name="T30" fmla="*/ 5 w 170"/>
                <a:gd name="T31" fmla="*/ 90 h 535"/>
                <a:gd name="T32" fmla="*/ 4 w 170"/>
                <a:gd name="T33" fmla="*/ 43 h 535"/>
                <a:gd name="T34" fmla="*/ 0 w 170"/>
                <a:gd name="T35" fmla="*/ 0 h 535"/>
                <a:gd name="T36" fmla="*/ 170 w 170"/>
                <a:gd name="T37" fmla="*/ 0 h 535"/>
                <a:gd name="T38" fmla="*/ 168 w 170"/>
                <a:gd name="T39" fmla="*/ 23 h 535"/>
                <a:gd name="T40" fmla="*/ 164 w 170"/>
                <a:gd name="T41" fmla="*/ 58 h 535"/>
                <a:gd name="T42" fmla="*/ 167 w 170"/>
                <a:gd name="T43" fmla="*/ 94 h 535"/>
                <a:gd name="T44" fmla="*/ 159 w 170"/>
                <a:gd name="T45" fmla="*/ 114 h 535"/>
                <a:gd name="T46" fmla="*/ 160 w 170"/>
                <a:gd name="T47" fmla="*/ 138 h 535"/>
                <a:gd name="T48" fmla="*/ 162 w 170"/>
                <a:gd name="T49" fmla="*/ 160 h 535"/>
                <a:gd name="T50" fmla="*/ 163 w 170"/>
                <a:gd name="T51" fmla="*/ 182 h 535"/>
                <a:gd name="T52" fmla="*/ 161 w 170"/>
                <a:gd name="T53" fmla="*/ 209 h 535"/>
                <a:gd name="T54" fmla="*/ 163 w 170"/>
                <a:gd name="T55" fmla="*/ 239 h 535"/>
                <a:gd name="T56" fmla="*/ 163 w 170"/>
                <a:gd name="T57" fmla="*/ 261 h 535"/>
                <a:gd name="T58" fmla="*/ 161 w 170"/>
                <a:gd name="T59" fmla="*/ 282 h 535"/>
                <a:gd name="T60" fmla="*/ 163 w 170"/>
                <a:gd name="T61" fmla="*/ 315 h 535"/>
                <a:gd name="T62" fmla="*/ 163 w 170"/>
                <a:gd name="T63" fmla="*/ 336 h 535"/>
                <a:gd name="T64" fmla="*/ 161 w 170"/>
                <a:gd name="T65" fmla="*/ 372 h 535"/>
                <a:gd name="T66" fmla="*/ 164 w 170"/>
                <a:gd name="T67" fmla="*/ 392 h 535"/>
                <a:gd name="T68" fmla="*/ 148 w 170"/>
                <a:gd name="T69" fmla="*/ 469 h 535"/>
                <a:gd name="T70" fmla="*/ 132 w 170"/>
                <a:gd name="T71" fmla="*/ 515 h 535"/>
                <a:gd name="T72" fmla="*/ 82 w 170"/>
                <a:gd name="T7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535">
                  <a:moveTo>
                    <a:pt x="82" y="535"/>
                  </a:moveTo>
                  <a:cubicBezTo>
                    <a:pt x="68" y="535"/>
                    <a:pt x="39" y="530"/>
                    <a:pt x="38" y="515"/>
                  </a:cubicBezTo>
                  <a:cubicBezTo>
                    <a:pt x="37" y="500"/>
                    <a:pt x="33" y="491"/>
                    <a:pt x="22" y="469"/>
                  </a:cubicBezTo>
                  <a:cubicBezTo>
                    <a:pt x="12" y="447"/>
                    <a:pt x="8" y="420"/>
                    <a:pt x="8" y="403"/>
                  </a:cubicBezTo>
                  <a:cubicBezTo>
                    <a:pt x="8" y="387"/>
                    <a:pt x="12" y="375"/>
                    <a:pt x="6" y="368"/>
                  </a:cubicBezTo>
                  <a:cubicBezTo>
                    <a:pt x="1" y="360"/>
                    <a:pt x="2" y="353"/>
                    <a:pt x="7" y="347"/>
                  </a:cubicBezTo>
                  <a:cubicBezTo>
                    <a:pt x="11" y="341"/>
                    <a:pt x="8" y="330"/>
                    <a:pt x="8" y="314"/>
                  </a:cubicBezTo>
                  <a:cubicBezTo>
                    <a:pt x="8" y="297"/>
                    <a:pt x="13" y="294"/>
                    <a:pt x="7" y="293"/>
                  </a:cubicBezTo>
                  <a:cubicBezTo>
                    <a:pt x="0" y="291"/>
                    <a:pt x="1" y="276"/>
                    <a:pt x="6" y="270"/>
                  </a:cubicBezTo>
                  <a:cubicBezTo>
                    <a:pt x="11" y="264"/>
                    <a:pt x="8" y="254"/>
                    <a:pt x="8" y="241"/>
                  </a:cubicBezTo>
                  <a:cubicBezTo>
                    <a:pt x="8" y="227"/>
                    <a:pt x="11" y="218"/>
                    <a:pt x="6" y="214"/>
                  </a:cubicBezTo>
                  <a:cubicBezTo>
                    <a:pt x="1" y="209"/>
                    <a:pt x="2" y="196"/>
                    <a:pt x="7" y="191"/>
                  </a:cubicBezTo>
                  <a:cubicBezTo>
                    <a:pt x="13" y="187"/>
                    <a:pt x="10" y="179"/>
                    <a:pt x="9" y="169"/>
                  </a:cubicBezTo>
                  <a:cubicBezTo>
                    <a:pt x="9" y="158"/>
                    <a:pt x="13" y="145"/>
                    <a:pt x="10" y="145"/>
                  </a:cubicBezTo>
                  <a:cubicBezTo>
                    <a:pt x="7" y="145"/>
                    <a:pt x="2" y="138"/>
                    <a:pt x="2" y="126"/>
                  </a:cubicBezTo>
                  <a:cubicBezTo>
                    <a:pt x="2" y="114"/>
                    <a:pt x="5" y="106"/>
                    <a:pt x="5" y="90"/>
                  </a:cubicBezTo>
                  <a:cubicBezTo>
                    <a:pt x="5" y="73"/>
                    <a:pt x="6" y="55"/>
                    <a:pt x="4" y="43"/>
                  </a:cubicBezTo>
                  <a:cubicBezTo>
                    <a:pt x="3" y="33"/>
                    <a:pt x="1" y="13"/>
                    <a:pt x="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9"/>
                    <a:pt x="170" y="18"/>
                    <a:pt x="168" y="23"/>
                  </a:cubicBezTo>
                  <a:cubicBezTo>
                    <a:pt x="164" y="35"/>
                    <a:pt x="164" y="42"/>
                    <a:pt x="164" y="58"/>
                  </a:cubicBezTo>
                  <a:cubicBezTo>
                    <a:pt x="164" y="75"/>
                    <a:pt x="167" y="82"/>
                    <a:pt x="167" y="94"/>
                  </a:cubicBezTo>
                  <a:cubicBezTo>
                    <a:pt x="167" y="106"/>
                    <a:pt x="162" y="114"/>
                    <a:pt x="159" y="114"/>
                  </a:cubicBezTo>
                  <a:cubicBezTo>
                    <a:pt x="156" y="114"/>
                    <a:pt x="160" y="127"/>
                    <a:pt x="160" y="138"/>
                  </a:cubicBezTo>
                  <a:cubicBezTo>
                    <a:pt x="160" y="148"/>
                    <a:pt x="156" y="155"/>
                    <a:pt x="162" y="160"/>
                  </a:cubicBezTo>
                  <a:cubicBezTo>
                    <a:pt x="167" y="164"/>
                    <a:pt x="168" y="178"/>
                    <a:pt x="163" y="182"/>
                  </a:cubicBezTo>
                  <a:cubicBezTo>
                    <a:pt x="158" y="187"/>
                    <a:pt x="161" y="196"/>
                    <a:pt x="161" y="209"/>
                  </a:cubicBezTo>
                  <a:cubicBezTo>
                    <a:pt x="161" y="223"/>
                    <a:pt x="158" y="233"/>
                    <a:pt x="163" y="239"/>
                  </a:cubicBezTo>
                  <a:cubicBezTo>
                    <a:pt x="169" y="245"/>
                    <a:pt x="169" y="260"/>
                    <a:pt x="163" y="261"/>
                  </a:cubicBezTo>
                  <a:cubicBezTo>
                    <a:pt x="156" y="263"/>
                    <a:pt x="161" y="266"/>
                    <a:pt x="161" y="282"/>
                  </a:cubicBezTo>
                  <a:cubicBezTo>
                    <a:pt x="161" y="299"/>
                    <a:pt x="158" y="309"/>
                    <a:pt x="163" y="315"/>
                  </a:cubicBezTo>
                  <a:cubicBezTo>
                    <a:pt x="167" y="321"/>
                    <a:pt x="169" y="329"/>
                    <a:pt x="163" y="336"/>
                  </a:cubicBezTo>
                  <a:cubicBezTo>
                    <a:pt x="157" y="344"/>
                    <a:pt x="161" y="356"/>
                    <a:pt x="161" y="372"/>
                  </a:cubicBezTo>
                  <a:cubicBezTo>
                    <a:pt x="161" y="377"/>
                    <a:pt x="165" y="382"/>
                    <a:pt x="164" y="392"/>
                  </a:cubicBezTo>
                  <a:cubicBezTo>
                    <a:pt x="163" y="416"/>
                    <a:pt x="156" y="445"/>
                    <a:pt x="148" y="469"/>
                  </a:cubicBezTo>
                  <a:cubicBezTo>
                    <a:pt x="140" y="493"/>
                    <a:pt x="133" y="500"/>
                    <a:pt x="132" y="515"/>
                  </a:cubicBezTo>
                  <a:cubicBezTo>
                    <a:pt x="131" y="530"/>
                    <a:pt x="95" y="535"/>
                    <a:pt x="82" y="5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3" name="Oval 43">
              <a:extLst>
                <a:ext uri="{FF2B5EF4-FFF2-40B4-BE49-F238E27FC236}">
                  <a16:creationId xmlns:a16="http://schemas.microsoft.com/office/drawing/2014/main" id="{BA437904-833D-4A5D-B8AA-C9C61D9B9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87" y="6277062"/>
              <a:ext cx="271389" cy="1208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4" name="Oval 44">
              <a:extLst>
                <a:ext uri="{FF2B5EF4-FFF2-40B4-BE49-F238E27FC236}">
                  <a16:creationId xmlns:a16="http://schemas.microsoft.com/office/drawing/2014/main" id="{3031905F-0BC2-4707-BA96-636B7D3FB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3642" y="6223469"/>
              <a:ext cx="473219" cy="1311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5" name="Freeform 45">
              <a:extLst>
                <a:ext uri="{FF2B5EF4-FFF2-40B4-BE49-F238E27FC236}">
                  <a16:creationId xmlns:a16="http://schemas.microsoft.com/office/drawing/2014/main" id="{E73CC8C8-D2E1-4BD8-B2E0-407820EC0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9786" y="6261098"/>
              <a:ext cx="599791" cy="50173"/>
            </a:xfrm>
            <a:custGeom>
              <a:avLst/>
              <a:gdLst>
                <a:gd name="T0" fmla="*/ 140 w 303"/>
                <a:gd name="T1" fmla="*/ 25 h 25"/>
                <a:gd name="T2" fmla="*/ 2 w 303"/>
                <a:gd name="T3" fmla="*/ 7 h 25"/>
                <a:gd name="T4" fmla="*/ 0 w 303"/>
                <a:gd name="T5" fmla="*/ 1 h 25"/>
                <a:gd name="T6" fmla="*/ 139 w 303"/>
                <a:gd name="T7" fmla="*/ 13 h 25"/>
                <a:gd name="T8" fmla="*/ 303 w 303"/>
                <a:gd name="T9" fmla="*/ 0 h 25"/>
                <a:gd name="T10" fmla="*/ 301 w 303"/>
                <a:gd name="T11" fmla="*/ 7 h 25"/>
                <a:gd name="T12" fmla="*/ 140 w 303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25">
                  <a:moveTo>
                    <a:pt x="140" y="25"/>
                  </a:moveTo>
                  <a:cubicBezTo>
                    <a:pt x="96" y="25"/>
                    <a:pt x="4" y="21"/>
                    <a:pt x="2" y="7"/>
                  </a:cubicBezTo>
                  <a:cubicBezTo>
                    <a:pt x="1" y="6"/>
                    <a:pt x="1" y="3"/>
                    <a:pt x="0" y="1"/>
                  </a:cubicBezTo>
                  <a:cubicBezTo>
                    <a:pt x="28" y="10"/>
                    <a:pt x="101" y="13"/>
                    <a:pt x="139" y="13"/>
                  </a:cubicBezTo>
                  <a:cubicBezTo>
                    <a:pt x="179" y="13"/>
                    <a:pt x="271" y="10"/>
                    <a:pt x="303" y="0"/>
                  </a:cubicBezTo>
                  <a:cubicBezTo>
                    <a:pt x="302" y="3"/>
                    <a:pt x="302" y="5"/>
                    <a:pt x="301" y="7"/>
                  </a:cubicBezTo>
                  <a:cubicBezTo>
                    <a:pt x="299" y="21"/>
                    <a:pt x="184" y="25"/>
                    <a:pt x="14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216F839D-F694-4F5E-B4FE-524865EF4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624" y="5529034"/>
              <a:ext cx="1100378" cy="80960"/>
            </a:xfrm>
            <a:custGeom>
              <a:avLst/>
              <a:gdLst>
                <a:gd name="T0" fmla="*/ 13 w 556"/>
                <a:gd name="T1" fmla="*/ 24 h 41"/>
                <a:gd name="T2" fmla="*/ 531 w 556"/>
                <a:gd name="T3" fmla="*/ 0 h 41"/>
                <a:gd name="T4" fmla="*/ 542 w 556"/>
                <a:gd name="T5" fmla="*/ 8 h 41"/>
                <a:gd name="T6" fmla="*/ 556 w 556"/>
                <a:gd name="T7" fmla="*/ 15 h 41"/>
                <a:gd name="T8" fmla="*/ 0 w 556"/>
                <a:gd name="T9" fmla="*/ 41 h 41"/>
                <a:gd name="T10" fmla="*/ 5 w 556"/>
                <a:gd name="T11" fmla="*/ 39 h 41"/>
                <a:gd name="T12" fmla="*/ 13 w 556"/>
                <a:gd name="T1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6" h="41">
                  <a:moveTo>
                    <a:pt x="13" y="24"/>
                  </a:moveTo>
                  <a:cubicBezTo>
                    <a:pt x="531" y="0"/>
                    <a:pt x="531" y="0"/>
                    <a:pt x="531" y="0"/>
                  </a:cubicBezTo>
                  <a:cubicBezTo>
                    <a:pt x="531" y="3"/>
                    <a:pt x="533" y="6"/>
                    <a:pt x="542" y="8"/>
                  </a:cubicBezTo>
                  <a:cubicBezTo>
                    <a:pt x="549" y="9"/>
                    <a:pt x="553" y="12"/>
                    <a:pt x="556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0"/>
                    <a:pt x="3" y="40"/>
                    <a:pt x="5" y="39"/>
                  </a:cubicBezTo>
                  <a:cubicBezTo>
                    <a:pt x="20" y="36"/>
                    <a:pt x="16" y="31"/>
                    <a:pt x="1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6BAD6541-9906-4748-A80B-9940E75F1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958" y="5437811"/>
              <a:ext cx="1118622" cy="83241"/>
            </a:xfrm>
            <a:custGeom>
              <a:avLst/>
              <a:gdLst>
                <a:gd name="T0" fmla="*/ 0 w 565"/>
                <a:gd name="T1" fmla="*/ 27 h 42"/>
                <a:gd name="T2" fmla="*/ 565 w 565"/>
                <a:gd name="T3" fmla="*/ 0 h 42"/>
                <a:gd name="T4" fmla="*/ 544 w 565"/>
                <a:gd name="T5" fmla="*/ 8 h 42"/>
                <a:gd name="T6" fmla="*/ 543 w 565"/>
                <a:gd name="T7" fmla="*/ 17 h 42"/>
                <a:gd name="T8" fmla="*/ 29 w 565"/>
                <a:gd name="T9" fmla="*/ 42 h 42"/>
                <a:gd name="T10" fmla="*/ 25 w 565"/>
                <a:gd name="T11" fmla="*/ 39 h 42"/>
                <a:gd name="T12" fmla="*/ 0 w 565"/>
                <a:gd name="T13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42">
                  <a:moveTo>
                    <a:pt x="0" y="27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59" y="5"/>
                    <a:pt x="551" y="8"/>
                    <a:pt x="544" y="8"/>
                  </a:cubicBezTo>
                  <a:cubicBezTo>
                    <a:pt x="538" y="8"/>
                    <a:pt x="540" y="12"/>
                    <a:pt x="543" y="1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8" y="39"/>
                    <a:pt x="25" y="39"/>
                  </a:cubicBezTo>
                  <a:cubicBezTo>
                    <a:pt x="17" y="39"/>
                    <a:pt x="5" y="34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4A051F17-E8D0-4A8A-9FAA-B8B42AB4B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045" y="5602012"/>
              <a:ext cx="1065029" cy="80960"/>
            </a:xfrm>
            <a:custGeom>
              <a:avLst/>
              <a:gdLst>
                <a:gd name="T0" fmla="*/ 0 w 538"/>
                <a:gd name="T1" fmla="*/ 25 h 41"/>
                <a:gd name="T2" fmla="*/ 536 w 538"/>
                <a:gd name="T3" fmla="*/ 0 h 41"/>
                <a:gd name="T4" fmla="*/ 538 w 538"/>
                <a:gd name="T5" fmla="*/ 16 h 41"/>
                <a:gd name="T6" fmla="*/ 6 w 538"/>
                <a:gd name="T7" fmla="*/ 41 h 41"/>
                <a:gd name="T8" fmla="*/ 0 w 538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41">
                  <a:moveTo>
                    <a:pt x="0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5" y="4"/>
                    <a:pt x="537" y="9"/>
                    <a:pt x="538" y="1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8" y="34"/>
                    <a:pt x="10" y="28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0B9BBBD2-C019-49C6-A6A6-B64A1DA1C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027" y="5673850"/>
              <a:ext cx="1083274" cy="82101"/>
            </a:xfrm>
            <a:custGeom>
              <a:avLst/>
              <a:gdLst>
                <a:gd name="T0" fmla="*/ 2 w 547"/>
                <a:gd name="T1" fmla="*/ 25 h 42"/>
                <a:gd name="T2" fmla="*/ 532 w 547"/>
                <a:gd name="T3" fmla="*/ 0 h 42"/>
                <a:gd name="T4" fmla="*/ 542 w 547"/>
                <a:gd name="T5" fmla="*/ 14 h 42"/>
                <a:gd name="T6" fmla="*/ 547 w 547"/>
                <a:gd name="T7" fmla="*/ 16 h 42"/>
                <a:gd name="T8" fmla="*/ 0 w 547"/>
                <a:gd name="T9" fmla="*/ 42 h 42"/>
                <a:gd name="T10" fmla="*/ 2 w 547"/>
                <a:gd name="T11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42">
                  <a:moveTo>
                    <a:pt x="2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1" y="6"/>
                    <a:pt x="532" y="11"/>
                    <a:pt x="542" y="14"/>
                  </a:cubicBezTo>
                  <a:cubicBezTo>
                    <a:pt x="544" y="15"/>
                    <a:pt x="545" y="15"/>
                    <a:pt x="547" y="1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38"/>
                    <a:pt x="4" y="32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3ED6C955-4A9E-4F44-A1CF-3C9D8CE30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045" y="5758232"/>
              <a:ext cx="1063889" cy="80960"/>
            </a:xfrm>
            <a:custGeom>
              <a:avLst/>
              <a:gdLst>
                <a:gd name="T0" fmla="*/ 0 w 537"/>
                <a:gd name="T1" fmla="*/ 25 h 41"/>
                <a:gd name="T2" fmla="*/ 532 w 537"/>
                <a:gd name="T3" fmla="*/ 0 h 41"/>
                <a:gd name="T4" fmla="*/ 537 w 537"/>
                <a:gd name="T5" fmla="*/ 14 h 41"/>
                <a:gd name="T6" fmla="*/ 537 w 537"/>
                <a:gd name="T7" fmla="*/ 16 h 41"/>
                <a:gd name="T8" fmla="*/ 7 w 537"/>
                <a:gd name="T9" fmla="*/ 41 h 41"/>
                <a:gd name="T10" fmla="*/ 0 w 537"/>
                <a:gd name="T11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41">
                  <a:moveTo>
                    <a:pt x="0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4" y="3"/>
                    <a:pt x="537" y="7"/>
                    <a:pt x="537" y="14"/>
                  </a:cubicBezTo>
                  <a:cubicBezTo>
                    <a:pt x="537" y="15"/>
                    <a:pt x="537" y="15"/>
                    <a:pt x="537" y="16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29"/>
                    <a:pt x="21" y="26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4B1EF149-3EC0-446C-A1C0-937074657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624" y="5833491"/>
              <a:ext cx="1102658" cy="80960"/>
            </a:xfrm>
            <a:custGeom>
              <a:avLst/>
              <a:gdLst>
                <a:gd name="T0" fmla="*/ 11 w 557"/>
                <a:gd name="T1" fmla="*/ 25 h 41"/>
                <a:gd name="T2" fmla="*/ 536 w 557"/>
                <a:gd name="T3" fmla="*/ 0 h 41"/>
                <a:gd name="T4" fmla="*/ 545 w 557"/>
                <a:gd name="T5" fmla="*/ 9 h 41"/>
                <a:gd name="T6" fmla="*/ 557 w 557"/>
                <a:gd name="T7" fmla="*/ 15 h 41"/>
                <a:gd name="T8" fmla="*/ 0 w 557"/>
                <a:gd name="T9" fmla="*/ 41 h 41"/>
                <a:gd name="T10" fmla="*/ 2 w 557"/>
                <a:gd name="T11" fmla="*/ 41 h 41"/>
                <a:gd name="T12" fmla="*/ 11 w 557"/>
                <a:gd name="T1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1">
                  <a:moveTo>
                    <a:pt x="11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6" y="4"/>
                    <a:pt x="539" y="7"/>
                    <a:pt x="545" y="9"/>
                  </a:cubicBezTo>
                  <a:cubicBezTo>
                    <a:pt x="550" y="11"/>
                    <a:pt x="554" y="13"/>
                    <a:pt x="557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12" y="37"/>
                    <a:pt x="12" y="32"/>
                    <a:pt x="1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56179B76-7A53-4B8C-95AB-D3CFA3C27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027" y="5911030"/>
              <a:ext cx="1053626" cy="80960"/>
            </a:xfrm>
            <a:custGeom>
              <a:avLst/>
              <a:gdLst>
                <a:gd name="T0" fmla="*/ 0 w 532"/>
                <a:gd name="T1" fmla="*/ 25 h 41"/>
                <a:gd name="T2" fmla="*/ 530 w 532"/>
                <a:gd name="T3" fmla="*/ 0 h 41"/>
                <a:gd name="T4" fmla="*/ 532 w 532"/>
                <a:gd name="T5" fmla="*/ 17 h 41"/>
                <a:gd name="T6" fmla="*/ 5 w 532"/>
                <a:gd name="T7" fmla="*/ 41 h 41"/>
                <a:gd name="T8" fmla="*/ 0 w 532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41">
                  <a:moveTo>
                    <a:pt x="0" y="25"/>
                  </a:moveTo>
                  <a:cubicBezTo>
                    <a:pt x="530" y="0"/>
                    <a:pt x="530" y="0"/>
                    <a:pt x="530" y="0"/>
                  </a:cubicBezTo>
                  <a:cubicBezTo>
                    <a:pt x="529" y="5"/>
                    <a:pt x="530" y="10"/>
                    <a:pt x="532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35"/>
                    <a:pt x="6" y="30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C68DF0C7-4085-4E6D-B0A4-C780518F9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4271" y="6023919"/>
              <a:ext cx="1053626" cy="263406"/>
            </a:xfrm>
            <a:custGeom>
              <a:avLst/>
              <a:gdLst>
                <a:gd name="T0" fmla="*/ 248 w 532"/>
                <a:gd name="T1" fmla="*/ 133 h 133"/>
                <a:gd name="T2" fmla="*/ 98 w 532"/>
                <a:gd name="T3" fmla="*/ 113 h 133"/>
                <a:gd name="T4" fmla="*/ 42 w 532"/>
                <a:gd name="T5" fmla="*/ 67 h 133"/>
                <a:gd name="T6" fmla="*/ 0 w 532"/>
                <a:gd name="T7" fmla="*/ 25 h 133"/>
                <a:gd name="T8" fmla="*/ 532 w 532"/>
                <a:gd name="T9" fmla="*/ 0 h 133"/>
                <a:gd name="T10" fmla="*/ 479 w 532"/>
                <a:gd name="T11" fmla="*/ 67 h 133"/>
                <a:gd name="T12" fmla="*/ 424 w 532"/>
                <a:gd name="T13" fmla="*/ 113 h 133"/>
                <a:gd name="T14" fmla="*/ 248 w 532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2" h="133">
                  <a:moveTo>
                    <a:pt x="248" y="133"/>
                  </a:moveTo>
                  <a:cubicBezTo>
                    <a:pt x="201" y="133"/>
                    <a:pt x="101" y="128"/>
                    <a:pt x="98" y="113"/>
                  </a:cubicBezTo>
                  <a:cubicBezTo>
                    <a:pt x="95" y="98"/>
                    <a:pt x="80" y="89"/>
                    <a:pt x="42" y="67"/>
                  </a:cubicBezTo>
                  <a:cubicBezTo>
                    <a:pt x="20" y="54"/>
                    <a:pt x="7" y="38"/>
                    <a:pt x="0" y="2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25" y="22"/>
                    <a:pt x="504" y="46"/>
                    <a:pt x="479" y="67"/>
                  </a:cubicBezTo>
                  <a:cubicBezTo>
                    <a:pt x="451" y="91"/>
                    <a:pt x="427" y="98"/>
                    <a:pt x="424" y="113"/>
                  </a:cubicBezTo>
                  <a:cubicBezTo>
                    <a:pt x="421" y="128"/>
                    <a:pt x="296" y="133"/>
                    <a:pt x="248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02C2E1BD-C52E-46DF-999C-EA9367DA0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138" y="6050145"/>
              <a:ext cx="304457" cy="237180"/>
            </a:xfrm>
            <a:custGeom>
              <a:avLst/>
              <a:gdLst>
                <a:gd name="T0" fmla="*/ 55 w 154"/>
                <a:gd name="T1" fmla="*/ 115 h 120"/>
                <a:gd name="T2" fmla="*/ 24 w 154"/>
                <a:gd name="T3" fmla="*/ 55 h 120"/>
                <a:gd name="T4" fmla="*/ 0 w 154"/>
                <a:gd name="T5" fmla="*/ 8 h 120"/>
                <a:gd name="T6" fmla="*/ 152 w 154"/>
                <a:gd name="T7" fmla="*/ 0 h 120"/>
                <a:gd name="T8" fmla="*/ 154 w 154"/>
                <a:gd name="T9" fmla="*/ 55 h 120"/>
                <a:gd name="T10" fmla="*/ 153 w 154"/>
                <a:gd name="T11" fmla="*/ 117 h 120"/>
                <a:gd name="T12" fmla="*/ 153 w 154"/>
                <a:gd name="T13" fmla="*/ 120 h 120"/>
                <a:gd name="T14" fmla="*/ 55 w 154"/>
                <a:gd name="T15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20">
                  <a:moveTo>
                    <a:pt x="55" y="115"/>
                  </a:moveTo>
                  <a:cubicBezTo>
                    <a:pt x="49" y="96"/>
                    <a:pt x="41" y="84"/>
                    <a:pt x="24" y="55"/>
                  </a:cubicBezTo>
                  <a:cubicBezTo>
                    <a:pt x="14" y="40"/>
                    <a:pt x="6" y="23"/>
                    <a:pt x="0" y="8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19"/>
                    <a:pt x="154" y="38"/>
                    <a:pt x="154" y="55"/>
                  </a:cubicBezTo>
                  <a:cubicBezTo>
                    <a:pt x="153" y="87"/>
                    <a:pt x="149" y="97"/>
                    <a:pt x="153" y="117"/>
                  </a:cubicBezTo>
                  <a:cubicBezTo>
                    <a:pt x="153" y="118"/>
                    <a:pt x="153" y="119"/>
                    <a:pt x="153" y="120"/>
                  </a:cubicBezTo>
                  <a:cubicBezTo>
                    <a:pt x="127" y="120"/>
                    <a:pt x="87" y="118"/>
                    <a:pt x="55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5" name="Oval 55">
              <a:extLst>
                <a:ext uri="{FF2B5EF4-FFF2-40B4-BE49-F238E27FC236}">
                  <a16:creationId xmlns:a16="http://schemas.microsoft.com/office/drawing/2014/main" id="{350EAD11-7FAE-4F39-8262-4BB493B75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3048" y="4454883"/>
              <a:ext cx="521112" cy="52111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6" name="Oval 56">
              <a:extLst>
                <a:ext uri="{FF2B5EF4-FFF2-40B4-BE49-F238E27FC236}">
                  <a16:creationId xmlns:a16="http://schemas.microsoft.com/office/drawing/2014/main" id="{393402BE-1E59-4CB2-94A6-446914DEF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2045" y="4239368"/>
              <a:ext cx="397960" cy="39796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7" name="Oval 57">
              <a:extLst>
                <a:ext uri="{FF2B5EF4-FFF2-40B4-BE49-F238E27FC236}">
                  <a16:creationId xmlns:a16="http://schemas.microsoft.com/office/drawing/2014/main" id="{1596423E-A285-460F-BADF-49FA47B48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5156" y="3524408"/>
              <a:ext cx="722943" cy="72294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8" name="Oval 58">
              <a:extLst>
                <a:ext uri="{FF2B5EF4-FFF2-40B4-BE49-F238E27FC236}">
                  <a16:creationId xmlns:a16="http://schemas.microsoft.com/office/drawing/2014/main" id="{C01A8D42-2121-4E4C-9E12-FDB4D831E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3876" y="3379591"/>
              <a:ext cx="521112" cy="52111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9" name="Oval 59">
              <a:extLst>
                <a:ext uri="{FF2B5EF4-FFF2-40B4-BE49-F238E27FC236}">
                  <a16:creationId xmlns:a16="http://schemas.microsoft.com/office/drawing/2014/main" id="{214BD4B6-C62B-4FC5-9FBB-7556E3FB1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0246" y="2904091"/>
              <a:ext cx="397960" cy="39796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0" name="Oval 60">
              <a:extLst>
                <a:ext uri="{FF2B5EF4-FFF2-40B4-BE49-F238E27FC236}">
                  <a16:creationId xmlns:a16="http://schemas.microsoft.com/office/drawing/2014/main" id="{FFA8F4D5-014A-4FD2-8D80-06193D3DA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131" y="2210796"/>
              <a:ext cx="277090" cy="2770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1" name="Oval 61">
              <a:extLst>
                <a:ext uri="{FF2B5EF4-FFF2-40B4-BE49-F238E27FC236}">
                  <a16:creationId xmlns:a16="http://schemas.microsoft.com/office/drawing/2014/main" id="{F090AC68-C4A2-4F51-A803-F4525CF8B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7581" y="2361314"/>
              <a:ext cx="722943" cy="72522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2" name="Oval 62">
              <a:extLst>
                <a:ext uri="{FF2B5EF4-FFF2-40B4-BE49-F238E27FC236}">
                  <a16:creationId xmlns:a16="http://schemas.microsoft.com/office/drawing/2014/main" id="{82D00F21-AF7C-44BF-A27E-52571CBA6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5958" y="2616739"/>
              <a:ext cx="518831" cy="52111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3" name="Oval 63">
              <a:extLst>
                <a:ext uri="{FF2B5EF4-FFF2-40B4-BE49-F238E27FC236}">
                  <a16:creationId xmlns:a16="http://schemas.microsoft.com/office/drawing/2014/main" id="{CDC17100-4A16-42FA-A051-536433C18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415" y="1985019"/>
              <a:ext cx="397960" cy="39796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4" name="Oval 64">
              <a:extLst>
                <a:ext uri="{FF2B5EF4-FFF2-40B4-BE49-F238E27FC236}">
                  <a16:creationId xmlns:a16="http://schemas.microsoft.com/office/drawing/2014/main" id="{36F97FD4-0AC7-4745-B6C5-173FD822B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2289" y="3666944"/>
              <a:ext cx="277090" cy="2770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5" name="Oval 65">
              <a:extLst>
                <a:ext uri="{FF2B5EF4-FFF2-40B4-BE49-F238E27FC236}">
                  <a16:creationId xmlns:a16="http://schemas.microsoft.com/office/drawing/2014/main" id="{5FEC2477-1137-440F-8760-DE2D0FA72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7581" y="1777487"/>
              <a:ext cx="277090" cy="2770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6" name="Oval 66">
              <a:extLst>
                <a:ext uri="{FF2B5EF4-FFF2-40B4-BE49-F238E27FC236}">
                  <a16:creationId xmlns:a16="http://schemas.microsoft.com/office/drawing/2014/main" id="{BFD22EFF-DABA-4027-A032-0D15F78F2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861" y="2973649"/>
              <a:ext cx="277090" cy="2770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7" name="Oval 67">
              <a:extLst>
                <a:ext uri="{FF2B5EF4-FFF2-40B4-BE49-F238E27FC236}">
                  <a16:creationId xmlns:a16="http://schemas.microsoft.com/office/drawing/2014/main" id="{CAD17DB0-9F81-40B3-9892-96B42FED9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0005" y="4723991"/>
              <a:ext cx="277090" cy="27823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8" name="Oval 68">
              <a:extLst>
                <a:ext uri="{FF2B5EF4-FFF2-40B4-BE49-F238E27FC236}">
                  <a16:creationId xmlns:a16="http://schemas.microsoft.com/office/drawing/2014/main" id="{67983B31-43B8-4C66-922D-3456FAEF8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5243" y="3871055"/>
              <a:ext cx="139115" cy="137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9" name="Oval 69">
              <a:extLst>
                <a:ext uri="{FF2B5EF4-FFF2-40B4-BE49-F238E27FC236}">
                  <a16:creationId xmlns:a16="http://schemas.microsoft.com/office/drawing/2014/main" id="{DE998199-C5A3-4A0C-9F1A-9A286C031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2509" y="1801433"/>
              <a:ext cx="139115" cy="137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0" name="Oval 70">
              <a:extLst>
                <a:ext uri="{FF2B5EF4-FFF2-40B4-BE49-F238E27FC236}">
                  <a16:creationId xmlns:a16="http://schemas.microsoft.com/office/drawing/2014/main" id="{73583288-BCB1-4CDE-AB4E-E849A23A5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5807" y="3462832"/>
              <a:ext cx="139115" cy="1391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1" name="Oval 71">
              <a:extLst>
                <a:ext uri="{FF2B5EF4-FFF2-40B4-BE49-F238E27FC236}">
                  <a16:creationId xmlns:a16="http://schemas.microsoft.com/office/drawing/2014/main" id="{A25CF75D-06CF-4E70-AFCF-3E955F52E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347" y="2478764"/>
              <a:ext cx="137975" cy="137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2" name="Oval 72">
              <a:extLst>
                <a:ext uri="{FF2B5EF4-FFF2-40B4-BE49-F238E27FC236}">
                  <a16:creationId xmlns:a16="http://schemas.microsoft.com/office/drawing/2014/main" id="{13C1C662-8275-46A7-9C57-9CD35EE5F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7897" y="1935987"/>
              <a:ext cx="137975" cy="14025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3" name="Oval 73">
              <a:extLst>
                <a:ext uri="{FF2B5EF4-FFF2-40B4-BE49-F238E27FC236}">
                  <a16:creationId xmlns:a16="http://schemas.microsoft.com/office/drawing/2014/main" id="{183A6ACC-5C4B-4E7A-8353-8834CB4A3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681" y="5061516"/>
              <a:ext cx="137975" cy="137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4" name="Oval 74">
              <a:extLst>
                <a:ext uri="{FF2B5EF4-FFF2-40B4-BE49-F238E27FC236}">
                  <a16:creationId xmlns:a16="http://schemas.microsoft.com/office/drawing/2014/main" id="{11AE67AD-CF67-4EB6-B2A6-9FCDB4375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250" y="5048973"/>
              <a:ext cx="137975" cy="1391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5" name="Oval 75">
              <a:extLst>
                <a:ext uri="{FF2B5EF4-FFF2-40B4-BE49-F238E27FC236}">
                  <a16:creationId xmlns:a16="http://schemas.microsoft.com/office/drawing/2014/main" id="{1A575EF4-0233-457B-BEAB-21AAF29D9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3768" y="4316908"/>
              <a:ext cx="139115" cy="137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6" name="Oval 76">
              <a:extLst>
                <a:ext uri="{FF2B5EF4-FFF2-40B4-BE49-F238E27FC236}">
                  <a16:creationId xmlns:a16="http://schemas.microsoft.com/office/drawing/2014/main" id="{9067AB9D-C8C8-478A-8B55-73155FF8A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5750" y="3056890"/>
              <a:ext cx="140255" cy="14025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7" name="Oval 77">
              <a:extLst>
                <a:ext uri="{FF2B5EF4-FFF2-40B4-BE49-F238E27FC236}">
                  <a16:creationId xmlns:a16="http://schemas.microsoft.com/office/drawing/2014/main" id="{2AB062E8-5C55-4991-BA1B-6F3CF8274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0448" y="4023854"/>
              <a:ext cx="140255" cy="137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8" name="Oval 78">
              <a:extLst>
                <a:ext uri="{FF2B5EF4-FFF2-40B4-BE49-F238E27FC236}">
                  <a16:creationId xmlns:a16="http://schemas.microsoft.com/office/drawing/2014/main" id="{F84FD394-BF13-4005-B34C-2D7FFA94A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5606" y="3323717"/>
              <a:ext cx="137975" cy="1391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9" name="Freeform 79">
              <a:extLst>
                <a:ext uri="{FF2B5EF4-FFF2-40B4-BE49-F238E27FC236}">
                  <a16:creationId xmlns:a16="http://schemas.microsoft.com/office/drawing/2014/main" id="{F3B79955-91DE-4C9C-B9E7-209F82EC24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49840" y="1836782"/>
              <a:ext cx="100345" cy="10262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5" y="37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90" name="Freeform 80">
              <a:extLst>
                <a:ext uri="{FF2B5EF4-FFF2-40B4-BE49-F238E27FC236}">
                  <a16:creationId xmlns:a16="http://schemas.microsoft.com/office/drawing/2014/main" id="{8690E9C8-B8BC-41E7-A1B7-382BFFB1F7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4142" y="2761555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5" y="36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91" name="Freeform 81">
              <a:extLst>
                <a:ext uri="{FF2B5EF4-FFF2-40B4-BE49-F238E27FC236}">
                  <a16:creationId xmlns:a16="http://schemas.microsoft.com/office/drawing/2014/main" id="{A4E2BEC4-DCA0-4362-926B-CD2B0C7EC2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2620" y="465671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45 h 51"/>
                <a:gd name="T8" fmla="*/ 45 w 51"/>
                <a:gd name="T9" fmla="*/ 26 h 51"/>
                <a:gd name="T10" fmla="*/ 25 w 51"/>
                <a:gd name="T11" fmla="*/ 6 h 51"/>
                <a:gd name="T12" fmla="*/ 25 w 51"/>
                <a:gd name="T13" fmla="*/ 0 h 51"/>
                <a:gd name="T14" fmla="*/ 25 w 51"/>
                <a:gd name="T15" fmla="*/ 51 h 51"/>
                <a:gd name="T16" fmla="*/ 0 w 51"/>
                <a:gd name="T17" fmla="*/ 26 h 51"/>
                <a:gd name="T18" fmla="*/ 25 w 51"/>
                <a:gd name="T19" fmla="*/ 0 h 51"/>
                <a:gd name="T20" fmla="*/ 25 w 51"/>
                <a:gd name="T21" fmla="*/ 6 h 51"/>
                <a:gd name="T22" fmla="*/ 6 w 51"/>
                <a:gd name="T23" fmla="*/ 26 h 51"/>
                <a:gd name="T24" fmla="*/ 25 w 51"/>
                <a:gd name="T25" fmla="*/ 45 h 51"/>
                <a:gd name="T26" fmla="*/ 25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92" name="Freeform 82">
              <a:extLst>
                <a:ext uri="{FF2B5EF4-FFF2-40B4-BE49-F238E27FC236}">
                  <a16:creationId xmlns:a16="http://schemas.microsoft.com/office/drawing/2014/main" id="{03259A80-A0C0-4C41-8A08-4C7561F9AB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3724" y="5013624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5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5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5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1" y="51"/>
                    <a:pt x="0" y="40"/>
                    <a:pt x="0" y="25"/>
                  </a:cubicBezTo>
                  <a:cubicBezTo>
                    <a:pt x="0" y="11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4"/>
                    <a:pt x="6" y="25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93" name="Freeform 83">
              <a:extLst>
                <a:ext uri="{FF2B5EF4-FFF2-40B4-BE49-F238E27FC236}">
                  <a16:creationId xmlns:a16="http://schemas.microsoft.com/office/drawing/2014/main" id="{4F8E24BA-025C-4662-9697-A70D0D4947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5077" y="4349976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2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7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94" name="Freeform 84">
              <a:extLst>
                <a:ext uri="{FF2B5EF4-FFF2-40B4-BE49-F238E27FC236}">
                  <a16:creationId xmlns:a16="http://schemas.microsoft.com/office/drawing/2014/main" id="{79E8DDC7-890B-4B09-9DA0-DA7B739EAF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6984" y="3390994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3" name="Freeform 85">
              <a:extLst>
                <a:ext uri="{FF2B5EF4-FFF2-40B4-BE49-F238E27FC236}">
                  <a16:creationId xmlns:a16="http://schemas.microsoft.com/office/drawing/2014/main" id="{92124DF6-E4DF-4D86-B15B-DFB0E5BAB2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9444" y="2563145"/>
              <a:ext cx="101486" cy="10376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4" name="Freeform 86">
              <a:extLst>
                <a:ext uri="{FF2B5EF4-FFF2-40B4-BE49-F238E27FC236}">
                  <a16:creationId xmlns:a16="http://schemas.microsoft.com/office/drawing/2014/main" id="{FFD3DA3E-B1D2-4649-B644-3708B30C52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5286" y="3264422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5" name="Freeform 87">
              <a:extLst>
                <a:ext uri="{FF2B5EF4-FFF2-40B4-BE49-F238E27FC236}">
                  <a16:creationId xmlns:a16="http://schemas.microsoft.com/office/drawing/2014/main" id="{9434B1A5-9A95-438D-9A40-F525B1D4F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6545" y="2108170"/>
              <a:ext cx="101486" cy="102626"/>
            </a:xfrm>
            <a:custGeom>
              <a:avLst/>
              <a:gdLst>
                <a:gd name="T0" fmla="*/ 25 w 51"/>
                <a:gd name="T1" fmla="*/ 0 h 52"/>
                <a:gd name="T2" fmla="*/ 51 w 51"/>
                <a:gd name="T3" fmla="*/ 26 h 52"/>
                <a:gd name="T4" fmla="*/ 25 w 51"/>
                <a:gd name="T5" fmla="*/ 52 h 52"/>
                <a:gd name="T6" fmla="*/ 25 w 51"/>
                <a:gd name="T7" fmla="*/ 46 h 52"/>
                <a:gd name="T8" fmla="*/ 45 w 51"/>
                <a:gd name="T9" fmla="*/ 26 h 52"/>
                <a:gd name="T10" fmla="*/ 25 w 51"/>
                <a:gd name="T11" fmla="*/ 6 h 52"/>
                <a:gd name="T12" fmla="*/ 25 w 51"/>
                <a:gd name="T13" fmla="*/ 0 h 52"/>
                <a:gd name="T14" fmla="*/ 25 w 51"/>
                <a:gd name="T15" fmla="*/ 52 h 52"/>
                <a:gd name="T16" fmla="*/ 0 w 51"/>
                <a:gd name="T17" fmla="*/ 26 h 52"/>
                <a:gd name="T18" fmla="*/ 25 w 51"/>
                <a:gd name="T19" fmla="*/ 0 h 52"/>
                <a:gd name="T20" fmla="*/ 25 w 51"/>
                <a:gd name="T21" fmla="*/ 6 h 52"/>
                <a:gd name="T22" fmla="*/ 6 w 51"/>
                <a:gd name="T23" fmla="*/ 26 h 52"/>
                <a:gd name="T24" fmla="*/ 25 w 51"/>
                <a:gd name="T25" fmla="*/ 46 h 52"/>
                <a:gd name="T26" fmla="*/ 25 w 51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2">
                  <a:moveTo>
                    <a:pt x="25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5" y="5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5" y="46"/>
                  </a:cubicBezTo>
                  <a:lnTo>
                    <a:pt x="25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6" name="Freeform 88">
              <a:extLst>
                <a:ext uri="{FF2B5EF4-FFF2-40B4-BE49-F238E27FC236}">
                  <a16:creationId xmlns:a16="http://schemas.microsoft.com/office/drawing/2014/main" id="{29F3D171-D15B-4A8C-B845-56E814F998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4375" y="3587124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6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7" name="Freeform 89">
              <a:extLst>
                <a:ext uri="{FF2B5EF4-FFF2-40B4-BE49-F238E27FC236}">
                  <a16:creationId xmlns:a16="http://schemas.microsoft.com/office/drawing/2014/main" id="{7A6DBA9A-BF78-40A9-9506-95F1A6BA1F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4297" y="3081976"/>
              <a:ext cx="103766" cy="103766"/>
            </a:xfrm>
            <a:custGeom>
              <a:avLst/>
              <a:gdLst>
                <a:gd name="T0" fmla="*/ 26 w 52"/>
                <a:gd name="T1" fmla="*/ 0 h 52"/>
                <a:gd name="T2" fmla="*/ 52 w 52"/>
                <a:gd name="T3" fmla="*/ 26 h 52"/>
                <a:gd name="T4" fmla="*/ 26 w 52"/>
                <a:gd name="T5" fmla="*/ 52 h 52"/>
                <a:gd name="T6" fmla="*/ 26 w 52"/>
                <a:gd name="T7" fmla="*/ 52 h 52"/>
                <a:gd name="T8" fmla="*/ 26 w 52"/>
                <a:gd name="T9" fmla="*/ 46 h 52"/>
                <a:gd name="T10" fmla="*/ 26 w 52"/>
                <a:gd name="T11" fmla="*/ 46 h 52"/>
                <a:gd name="T12" fmla="*/ 46 w 52"/>
                <a:gd name="T13" fmla="*/ 26 h 52"/>
                <a:gd name="T14" fmla="*/ 26 w 52"/>
                <a:gd name="T15" fmla="*/ 6 h 52"/>
                <a:gd name="T16" fmla="*/ 26 w 52"/>
                <a:gd name="T17" fmla="*/ 6 h 52"/>
                <a:gd name="T18" fmla="*/ 26 w 52"/>
                <a:gd name="T19" fmla="*/ 0 h 52"/>
                <a:gd name="T20" fmla="*/ 26 w 52"/>
                <a:gd name="T21" fmla="*/ 52 h 52"/>
                <a:gd name="T22" fmla="*/ 0 w 52"/>
                <a:gd name="T23" fmla="*/ 26 h 52"/>
                <a:gd name="T24" fmla="*/ 26 w 52"/>
                <a:gd name="T25" fmla="*/ 0 h 52"/>
                <a:gd name="T26" fmla="*/ 26 w 52"/>
                <a:gd name="T27" fmla="*/ 6 h 52"/>
                <a:gd name="T28" fmla="*/ 6 w 52"/>
                <a:gd name="T29" fmla="*/ 26 h 52"/>
                <a:gd name="T30" fmla="*/ 26 w 52"/>
                <a:gd name="T31" fmla="*/ 46 h 52"/>
                <a:gd name="T32" fmla="*/ 26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8" name="Freeform 90">
              <a:extLst>
                <a:ext uri="{FF2B5EF4-FFF2-40B4-BE49-F238E27FC236}">
                  <a16:creationId xmlns:a16="http://schemas.microsoft.com/office/drawing/2014/main" id="{19C39511-C36F-4C26-91DD-07456E067B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4408" y="3955437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5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5 h 51"/>
                <a:gd name="T14" fmla="*/ 25 w 51"/>
                <a:gd name="T15" fmla="*/ 5 h 51"/>
                <a:gd name="T16" fmla="*/ 25 w 51"/>
                <a:gd name="T17" fmla="*/ 5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5 h 51"/>
                <a:gd name="T24" fmla="*/ 25 w 51"/>
                <a:gd name="T25" fmla="*/ 0 h 51"/>
                <a:gd name="T26" fmla="*/ 25 w 51"/>
                <a:gd name="T27" fmla="*/ 5 h 51"/>
                <a:gd name="T28" fmla="*/ 6 w 51"/>
                <a:gd name="T29" fmla="*/ 25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5"/>
                  </a:cubicBezTo>
                  <a:cubicBezTo>
                    <a:pt x="51" y="39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4" y="5"/>
                    <a:pt x="6" y="14"/>
                    <a:pt x="6" y="25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9" name="Freeform 91">
              <a:extLst>
                <a:ext uri="{FF2B5EF4-FFF2-40B4-BE49-F238E27FC236}">
                  <a16:creationId xmlns:a16="http://schemas.microsoft.com/office/drawing/2014/main" id="{9FE7CC69-5349-4A51-B55F-BC56347C8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840" y="2632703"/>
              <a:ext cx="168763" cy="126572"/>
            </a:xfrm>
            <a:custGeom>
              <a:avLst/>
              <a:gdLst>
                <a:gd name="T0" fmla="*/ 43 w 85"/>
                <a:gd name="T1" fmla="*/ 0 h 64"/>
                <a:gd name="T2" fmla="*/ 0 w 85"/>
                <a:gd name="T3" fmla="*/ 43 h 64"/>
                <a:gd name="T4" fmla="*/ 5 w 85"/>
                <a:gd name="T5" fmla="*/ 63 h 64"/>
                <a:gd name="T6" fmla="*/ 5 w 85"/>
                <a:gd name="T7" fmla="*/ 52 h 64"/>
                <a:gd name="T8" fmla="*/ 7 w 85"/>
                <a:gd name="T9" fmla="*/ 46 h 64"/>
                <a:gd name="T10" fmla="*/ 7 w 85"/>
                <a:gd name="T11" fmla="*/ 43 h 64"/>
                <a:gd name="T12" fmla="*/ 43 w 85"/>
                <a:gd name="T13" fmla="*/ 7 h 64"/>
                <a:gd name="T14" fmla="*/ 78 w 85"/>
                <a:gd name="T15" fmla="*/ 43 h 64"/>
                <a:gd name="T16" fmla="*/ 78 w 85"/>
                <a:gd name="T17" fmla="*/ 47 h 64"/>
                <a:gd name="T18" fmla="*/ 80 w 85"/>
                <a:gd name="T19" fmla="*/ 52 h 64"/>
                <a:gd name="T20" fmla="*/ 80 w 85"/>
                <a:gd name="T21" fmla="*/ 64 h 64"/>
                <a:gd name="T22" fmla="*/ 85 w 85"/>
                <a:gd name="T23" fmla="*/ 43 h 64"/>
                <a:gd name="T24" fmla="*/ 43 w 85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4"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50"/>
                    <a:pt x="2" y="57"/>
                    <a:pt x="5" y="6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0"/>
                    <a:pt x="6" y="48"/>
                    <a:pt x="7" y="46"/>
                  </a:cubicBezTo>
                  <a:cubicBezTo>
                    <a:pt x="7" y="45"/>
                    <a:pt x="7" y="44"/>
                    <a:pt x="7" y="43"/>
                  </a:cubicBezTo>
                  <a:cubicBezTo>
                    <a:pt x="7" y="23"/>
                    <a:pt x="23" y="7"/>
                    <a:pt x="43" y="7"/>
                  </a:cubicBezTo>
                  <a:cubicBezTo>
                    <a:pt x="62" y="7"/>
                    <a:pt x="78" y="23"/>
                    <a:pt x="78" y="43"/>
                  </a:cubicBezTo>
                  <a:cubicBezTo>
                    <a:pt x="78" y="44"/>
                    <a:pt x="78" y="46"/>
                    <a:pt x="78" y="47"/>
                  </a:cubicBezTo>
                  <a:cubicBezTo>
                    <a:pt x="79" y="48"/>
                    <a:pt x="80" y="50"/>
                    <a:pt x="80" y="5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3" y="58"/>
                    <a:pt x="85" y="50"/>
                    <a:pt x="85" y="43"/>
                  </a:cubicBezTo>
                  <a:cubicBezTo>
                    <a:pt x="85" y="19"/>
                    <a:pt x="66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0" name="Freeform 92">
              <a:extLst>
                <a:ext uri="{FF2B5EF4-FFF2-40B4-BE49-F238E27FC236}">
                  <a16:creationId xmlns:a16="http://schemas.microsoft.com/office/drawing/2014/main" id="{898669EA-B53E-453C-87BA-E8073C78B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523" y="2718224"/>
              <a:ext cx="37630" cy="67277"/>
            </a:xfrm>
            <a:custGeom>
              <a:avLst/>
              <a:gdLst>
                <a:gd name="T0" fmla="*/ 1 w 19"/>
                <a:gd name="T1" fmla="*/ 7 h 34"/>
                <a:gd name="T2" fmla="*/ 0 w 19"/>
                <a:gd name="T3" fmla="*/ 9 h 34"/>
                <a:gd name="T4" fmla="*/ 0 w 19"/>
                <a:gd name="T5" fmla="*/ 20 h 34"/>
                <a:gd name="T6" fmla="*/ 0 w 19"/>
                <a:gd name="T7" fmla="*/ 25 h 34"/>
                <a:gd name="T8" fmla="*/ 14 w 19"/>
                <a:gd name="T9" fmla="*/ 34 h 34"/>
                <a:gd name="T10" fmla="*/ 19 w 19"/>
                <a:gd name="T11" fmla="*/ 34 h 34"/>
                <a:gd name="T12" fmla="*/ 19 w 19"/>
                <a:gd name="T13" fmla="*/ 0 h 34"/>
                <a:gd name="T14" fmla="*/ 14 w 19"/>
                <a:gd name="T15" fmla="*/ 0 h 34"/>
                <a:gd name="T16" fmla="*/ 1 w 19"/>
                <a:gd name="T17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4">
                  <a:moveTo>
                    <a:pt x="1" y="7"/>
                  </a:moveTo>
                  <a:cubicBezTo>
                    <a:pt x="1" y="8"/>
                    <a:pt x="0" y="8"/>
                    <a:pt x="0" y="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0"/>
                    <a:pt x="6" y="34"/>
                    <a:pt x="14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2" y="3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1" name="Freeform 93">
              <a:extLst>
                <a:ext uri="{FF2B5EF4-FFF2-40B4-BE49-F238E27FC236}">
                  <a16:creationId xmlns:a16="http://schemas.microsoft.com/office/drawing/2014/main" id="{3640E992-516C-4A78-B846-BA79D7156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3289" y="2718224"/>
              <a:ext cx="35349" cy="67277"/>
            </a:xfrm>
            <a:custGeom>
              <a:avLst/>
              <a:gdLst>
                <a:gd name="T0" fmla="*/ 18 w 18"/>
                <a:gd name="T1" fmla="*/ 25 h 34"/>
                <a:gd name="T2" fmla="*/ 18 w 18"/>
                <a:gd name="T3" fmla="*/ 20 h 34"/>
                <a:gd name="T4" fmla="*/ 18 w 18"/>
                <a:gd name="T5" fmla="*/ 9 h 34"/>
                <a:gd name="T6" fmla="*/ 18 w 18"/>
                <a:gd name="T7" fmla="*/ 8 h 34"/>
                <a:gd name="T8" fmla="*/ 5 w 18"/>
                <a:gd name="T9" fmla="*/ 0 h 34"/>
                <a:gd name="T10" fmla="*/ 0 w 18"/>
                <a:gd name="T11" fmla="*/ 0 h 34"/>
                <a:gd name="T12" fmla="*/ 0 w 18"/>
                <a:gd name="T13" fmla="*/ 34 h 34"/>
                <a:gd name="T14" fmla="*/ 5 w 18"/>
                <a:gd name="T15" fmla="*/ 34 h 34"/>
                <a:gd name="T16" fmla="*/ 18 w 18"/>
                <a:gd name="T17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5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4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3" y="34"/>
                    <a:pt x="18" y="30"/>
                    <a:pt x="18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2" name="Freeform 94">
              <a:extLst>
                <a:ext uri="{FF2B5EF4-FFF2-40B4-BE49-F238E27FC236}">
                  <a16:creationId xmlns:a16="http://schemas.microsoft.com/office/drawing/2014/main" id="{7528BA3D-03A2-4D73-B758-D42383ADB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0433" y="4062624"/>
              <a:ext cx="43331" cy="88942"/>
            </a:xfrm>
            <a:custGeom>
              <a:avLst/>
              <a:gdLst>
                <a:gd name="T0" fmla="*/ 0 w 38"/>
                <a:gd name="T1" fmla="*/ 78 h 78"/>
                <a:gd name="T2" fmla="*/ 38 w 38"/>
                <a:gd name="T3" fmla="*/ 32 h 78"/>
                <a:gd name="T4" fmla="*/ 0 w 38"/>
                <a:gd name="T5" fmla="*/ 0 h 78"/>
                <a:gd name="T6" fmla="*/ 0 w 38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8">
                  <a:moveTo>
                    <a:pt x="0" y="78"/>
                  </a:moveTo>
                  <a:lnTo>
                    <a:pt x="38" y="32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3" name="Freeform 95">
              <a:extLst>
                <a:ext uri="{FF2B5EF4-FFF2-40B4-BE49-F238E27FC236}">
                  <a16:creationId xmlns:a16="http://schemas.microsoft.com/office/drawing/2014/main" id="{387F13A8-4ACC-4D0B-92A9-2E51F7F77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5340" y="4062624"/>
              <a:ext cx="45612" cy="88942"/>
            </a:xfrm>
            <a:custGeom>
              <a:avLst/>
              <a:gdLst>
                <a:gd name="T0" fmla="*/ 40 w 40"/>
                <a:gd name="T1" fmla="*/ 78 h 78"/>
                <a:gd name="T2" fmla="*/ 40 w 40"/>
                <a:gd name="T3" fmla="*/ 0 h 78"/>
                <a:gd name="T4" fmla="*/ 0 w 40"/>
                <a:gd name="T5" fmla="*/ 32 h 78"/>
                <a:gd name="T6" fmla="*/ 40 w 40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8">
                  <a:moveTo>
                    <a:pt x="40" y="78"/>
                  </a:moveTo>
                  <a:lnTo>
                    <a:pt x="40" y="0"/>
                  </a:lnTo>
                  <a:lnTo>
                    <a:pt x="0" y="32"/>
                  </a:lnTo>
                  <a:lnTo>
                    <a:pt x="4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4" name="Freeform 96">
              <a:extLst>
                <a:ext uri="{FF2B5EF4-FFF2-40B4-BE49-F238E27FC236}">
                  <a16:creationId xmlns:a16="http://schemas.microsoft.com/office/drawing/2014/main" id="{F729EAD1-0487-4945-93DF-E4CDDEEBB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951" y="4153847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5" name="Freeform 97">
              <a:extLst>
                <a:ext uri="{FF2B5EF4-FFF2-40B4-BE49-F238E27FC236}">
                  <a16:creationId xmlns:a16="http://schemas.microsoft.com/office/drawing/2014/main" id="{B0D83CC4-D01C-4343-BFF7-F20147CC8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0433" y="4153847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6" name="Freeform 98">
              <a:extLst>
                <a:ext uri="{FF2B5EF4-FFF2-40B4-BE49-F238E27FC236}">
                  <a16:creationId xmlns:a16="http://schemas.microsoft.com/office/drawing/2014/main" id="{1FF94A75-5448-48FB-8D47-2BFC9BCB9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74" y="4100253"/>
              <a:ext cx="144817" cy="55874"/>
            </a:xfrm>
            <a:custGeom>
              <a:avLst/>
              <a:gdLst>
                <a:gd name="T0" fmla="*/ 127 w 127"/>
                <a:gd name="T1" fmla="*/ 49 h 49"/>
                <a:gd name="T2" fmla="*/ 127 w 127"/>
                <a:gd name="T3" fmla="*/ 47 h 49"/>
                <a:gd name="T4" fmla="*/ 89 w 127"/>
                <a:gd name="T5" fmla="*/ 0 h 49"/>
                <a:gd name="T6" fmla="*/ 65 w 127"/>
                <a:gd name="T7" fmla="*/ 21 h 49"/>
                <a:gd name="T8" fmla="*/ 40 w 127"/>
                <a:gd name="T9" fmla="*/ 0 h 49"/>
                <a:gd name="T10" fmla="*/ 0 w 127"/>
                <a:gd name="T11" fmla="*/ 47 h 49"/>
                <a:gd name="T12" fmla="*/ 0 w 127"/>
                <a:gd name="T13" fmla="*/ 49 h 49"/>
                <a:gd name="T14" fmla="*/ 127 w 127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49">
                  <a:moveTo>
                    <a:pt x="127" y="49"/>
                  </a:moveTo>
                  <a:lnTo>
                    <a:pt x="127" y="47"/>
                  </a:lnTo>
                  <a:lnTo>
                    <a:pt x="89" y="0"/>
                  </a:lnTo>
                  <a:lnTo>
                    <a:pt x="65" y="21"/>
                  </a:lnTo>
                  <a:lnTo>
                    <a:pt x="40" y="0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2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7" name="Freeform 99">
              <a:extLst>
                <a:ext uri="{FF2B5EF4-FFF2-40B4-BE49-F238E27FC236}">
                  <a16:creationId xmlns:a16="http://schemas.microsoft.com/office/drawing/2014/main" id="{437983D8-95A8-4BC3-9976-C50C77AF0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854" y="4061483"/>
              <a:ext cx="142536" cy="57014"/>
            </a:xfrm>
            <a:custGeom>
              <a:avLst/>
              <a:gdLst>
                <a:gd name="T0" fmla="*/ 37 w 125"/>
                <a:gd name="T1" fmla="*/ 29 h 50"/>
                <a:gd name="T2" fmla="*/ 38 w 125"/>
                <a:gd name="T3" fmla="*/ 31 h 50"/>
                <a:gd name="T4" fmla="*/ 40 w 125"/>
                <a:gd name="T5" fmla="*/ 33 h 50"/>
                <a:gd name="T6" fmla="*/ 63 w 125"/>
                <a:gd name="T7" fmla="*/ 50 h 50"/>
                <a:gd name="T8" fmla="*/ 83 w 125"/>
                <a:gd name="T9" fmla="*/ 33 h 50"/>
                <a:gd name="T10" fmla="*/ 85 w 125"/>
                <a:gd name="T11" fmla="*/ 31 h 50"/>
                <a:gd name="T12" fmla="*/ 87 w 125"/>
                <a:gd name="T13" fmla="*/ 29 h 50"/>
                <a:gd name="T14" fmla="*/ 125 w 125"/>
                <a:gd name="T15" fmla="*/ 0 h 50"/>
                <a:gd name="T16" fmla="*/ 0 w 125"/>
                <a:gd name="T17" fmla="*/ 0 h 50"/>
                <a:gd name="T18" fmla="*/ 37 w 125"/>
                <a:gd name="T1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0">
                  <a:moveTo>
                    <a:pt x="37" y="29"/>
                  </a:moveTo>
                  <a:lnTo>
                    <a:pt x="38" y="31"/>
                  </a:lnTo>
                  <a:lnTo>
                    <a:pt x="40" y="33"/>
                  </a:lnTo>
                  <a:lnTo>
                    <a:pt x="63" y="50"/>
                  </a:lnTo>
                  <a:lnTo>
                    <a:pt x="83" y="33"/>
                  </a:lnTo>
                  <a:lnTo>
                    <a:pt x="85" y="31"/>
                  </a:lnTo>
                  <a:lnTo>
                    <a:pt x="87" y="29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3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8" name="Freeform 100">
              <a:extLst>
                <a:ext uri="{FF2B5EF4-FFF2-40B4-BE49-F238E27FC236}">
                  <a16:creationId xmlns:a16="http://schemas.microsoft.com/office/drawing/2014/main" id="{64EB8F59-D310-4D65-99FC-99123F4F3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9656" y="2674893"/>
              <a:ext cx="155079" cy="145957"/>
            </a:xfrm>
            <a:custGeom>
              <a:avLst/>
              <a:gdLst>
                <a:gd name="T0" fmla="*/ 13 w 78"/>
                <a:gd name="T1" fmla="*/ 74 h 74"/>
                <a:gd name="T2" fmla="*/ 27 w 78"/>
                <a:gd name="T3" fmla="*/ 61 h 74"/>
                <a:gd name="T4" fmla="*/ 27 w 78"/>
                <a:gd name="T5" fmla="*/ 61 h 74"/>
                <a:gd name="T6" fmla="*/ 27 w 78"/>
                <a:gd name="T7" fmla="*/ 17 h 74"/>
                <a:gd name="T8" fmla="*/ 70 w 78"/>
                <a:gd name="T9" fmla="*/ 17 h 74"/>
                <a:gd name="T10" fmla="*/ 70 w 78"/>
                <a:gd name="T11" fmla="*/ 48 h 74"/>
                <a:gd name="T12" fmla="*/ 65 w 78"/>
                <a:gd name="T13" fmla="*/ 47 h 74"/>
                <a:gd name="T14" fmla="*/ 51 w 78"/>
                <a:gd name="T15" fmla="*/ 61 h 74"/>
                <a:gd name="T16" fmla="*/ 65 w 78"/>
                <a:gd name="T17" fmla="*/ 74 h 74"/>
                <a:gd name="T18" fmla="*/ 78 w 78"/>
                <a:gd name="T19" fmla="*/ 61 h 74"/>
                <a:gd name="T20" fmla="*/ 78 w 78"/>
                <a:gd name="T21" fmla="*/ 61 h 74"/>
                <a:gd name="T22" fmla="*/ 78 w 78"/>
                <a:gd name="T23" fmla="*/ 61 h 74"/>
                <a:gd name="T24" fmla="*/ 78 w 78"/>
                <a:gd name="T25" fmla="*/ 17 h 74"/>
                <a:gd name="T26" fmla="*/ 78 w 78"/>
                <a:gd name="T27" fmla="*/ 0 h 74"/>
                <a:gd name="T28" fmla="*/ 70 w 78"/>
                <a:gd name="T29" fmla="*/ 0 h 74"/>
                <a:gd name="T30" fmla="*/ 27 w 78"/>
                <a:gd name="T31" fmla="*/ 0 h 74"/>
                <a:gd name="T32" fmla="*/ 18 w 78"/>
                <a:gd name="T33" fmla="*/ 0 h 74"/>
                <a:gd name="T34" fmla="*/ 18 w 78"/>
                <a:gd name="T35" fmla="*/ 17 h 74"/>
                <a:gd name="T36" fmla="*/ 18 w 78"/>
                <a:gd name="T37" fmla="*/ 48 h 74"/>
                <a:gd name="T38" fmla="*/ 13 w 78"/>
                <a:gd name="T39" fmla="*/ 47 h 74"/>
                <a:gd name="T40" fmla="*/ 0 w 78"/>
                <a:gd name="T41" fmla="*/ 61 h 74"/>
                <a:gd name="T42" fmla="*/ 13 w 78"/>
                <a:gd name="T4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74">
                  <a:moveTo>
                    <a:pt x="13" y="74"/>
                  </a:moveTo>
                  <a:cubicBezTo>
                    <a:pt x="21" y="74"/>
                    <a:pt x="27" y="68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8" y="48"/>
                    <a:pt x="66" y="47"/>
                    <a:pt x="65" y="47"/>
                  </a:cubicBezTo>
                  <a:cubicBezTo>
                    <a:pt x="57" y="47"/>
                    <a:pt x="51" y="53"/>
                    <a:pt x="51" y="61"/>
                  </a:cubicBezTo>
                  <a:cubicBezTo>
                    <a:pt x="51" y="68"/>
                    <a:pt x="57" y="74"/>
                    <a:pt x="65" y="74"/>
                  </a:cubicBezTo>
                  <a:cubicBezTo>
                    <a:pt x="72" y="74"/>
                    <a:pt x="78" y="68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48"/>
                    <a:pt x="15" y="47"/>
                    <a:pt x="13" y="47"/>
                  </a:cubicBezTo>
                  <a:cubicBezTo>
                    <a:pt x="6" y="47"/>
                    <a:pt x="0" y="53"/>
                    <a:pt x="0" y="61"/>
                  </a:cubicBezTo>
                  <a:cubicBezTo>
                    <a:pt x="0" y="68"/>
                    <a:pt x="6" y="74"/>
                    <a:pt x="1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9" name="Freeform 101">
              <a:extLst>
                <a:ext uri="{FF2B5EF4-FFF2-40B4-BE49-F238E27FC236}">
                  <a16:creationId xmlns:a16="http://schemas.microsoft.com/office/drawing/2014/main" id="{4654F20A-7615-4A44-97F0-7A4496097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433" y="3148113"/>
              <a:ext cx="76399" cy="129993"/>
            </a:xfrm>
            <a:custGeom>
              <a:avLst/>
              <a:gdLst>
                <a:gd name="T0" fmla="*/ 0 w 39"/>
                <a:gd name="T1" fmla="*/ 46 h 66"/>
                <a:gd name="T2" fmla="*/ 0 w 39"/>
                <a:gd name="T3" fmla="*/ 55 h 66"/>
                <a:gd name="T4" fmla="*/ 11 w 39"/>
                <a:gd name="T5" fmla="*/ 66 h 66"/>
                <a:gd name="T6" fmla="*/ 27 w 39"/>
                <a:gd name="T7" fmla="*/ 66 h 66"/>
                <a:gd name="T8" fmla="*/ 39 w 39"/>
                <a:gd name="T9" fmla="*/ 55 h 66"/>
                <a:gd name="T10" fmla="*/ 39 w 39"/>
                <a:gd name="T11" fmla="*/ 46 h 66"/>
                <a:gd name="T12" fmla="*/ 25 w 39"/>
                <a:gd name="T13" fmla="*/ 46 h 66"/>
                <a:gd name="T14" fmla="*/ 25 w 39"/>
                <a:gd name="T15" fmla="*/ 38 h 66"/>
                <a:gd name="T16" fmla="*/ 39 w 39"/>
                <a:gd name="T17" fmla="*/ 38 h 66"/>
                <a:gd name="T18" fmla="*/ 39 w 39"/>
                <a:gd name="T19" fmla="*/ 25 h 66"/>
                <a:gd name="T20" fmla="*/ 25 w 39"/>
                <a:gd name="T21" fmla="*/ 25 h 66"/>
                <a:gd name="T22" fmla="*/ 25 w 39"/>
                <a:gd name="T23" fmla="*/ 17 h 66"/>
                <a:gd name="T24" fmla="*/ 39 w 39"/>
                <a:gd name="T25" fmla="*/ 17 h 66"/>
                <a:gd name="T26" fmla="*/ 39 w 39"/>
                <a:gd name="T27" fmla="*/ 11 h 66"/>
                <a:gd name="T28" fmla="*/ 27 w 39"/>
                <a:gd name="T29" fmla="*/ 0 h 66"/>
                <a:gd name="T30" fmla="*/ 11 w 39"/>
                <a:gd name="T31" fmla="*/ 0 h 66"/>
                <a:gd name="T32" fmla="*/ 0 w 39"/>
                <a:gd name="T33" fmla="*/ 11 h 66"/>
                <a:gd name="T34" fmla="*/ 0 w 39"/>
                <a:gd name="T35" fmla="*/ 17 h 66"/>
                <a:gd name="T36" fmla="*/ 14 w 39"/>
                <a:gd name="T37" fmla="*/ 17 h 66"/>
                <a:gd name="T38" fmla="*/ 14 w 39"/>
                <a:gd name="T39" fmla="*/ 25 h 66"/>
                <a:gd name="T40" fmla="*/ 0 w 39"/>
                <a:gd name="T41" fmla="*/ 25 h 66"/>
                <a:gd name="T42" fmla="*/ 0 w 39"/>
                <a:gd name="T43" fmla="*/ 38 h 66"/>
                <a:gd name="T44" fmla="*/ 14 w 39"/>
                <a:gd name="T45" fmla="*/ 38 h 66"/>
                <a:gd name="T46" fmla="*/ 14 w 39"/>
                <a:gd name="T47" fmla="*/ 46 h 66"/>
                <a:gd name="T48" fmla="*/ 0 w 39"/>
                <a:gd name="T49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66">
                  <a:moveTo>
                    <a:pt x="0" y="4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61"/>
                    <a:pt x="5" y="66"/>
                    <a:pt x="11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34" y="66"/>
                    <a:pt x="39" y="61"/>
                    <a:pt x="39" y="5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6"/>
                    <a:pt x="14" y="46"/>
                    <a:pt x="14" y="46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0" name="Freeform 102">
              <a:extLst>
                <a:ext uri="{FF2B5EF4-FFF2-40B4-BE49-F238E27FC236}">
                  <a16:creationId xmlns:a16="http://schemas.microsoft.com/office/drawing/2014/main" id="{6526B4CF-3ED3-4C1F-990B-A89BF4485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487" y="3264422"/>
              <a:ext cx="123151" cy="80960"/>
            </a:xfrm>
            <a:custGeom>
              <a:avLst/>
              <a:gdLst>
                <a:gd name="T0" fmla="*/ 0 w 62"/>
                <a:gd name="T1" fmla="*/ 2 h 41"/>
                <a:gd name="T2" fmla="*/ 20 w 62"/>
                <a:gd name="T3" fmla="*/ 19 h 41"/>
                <a:gd name="T4" fmla="*/ 27 w 62"/>
                <a:gd name="T5" fmla="*/ 19 h 41"/>
                <a:gd name="T6" fmla="*/ 27 w 62"/>
                <a:gd name="T7" fmla="*/ 32 h 41"/>
                <a:gd name="T8" fmla="*/ 19 w 62"/>
                <a:gd name="T9" fmla="*/ 32 h 41"/>
                <a:gd name="T10" fmla="*/ 19 w 62"/>
                <a:gd name="T11" fmla="*/ 41 h 41"/>
                <a:gd name="T12" fmla="*/ 43 w 62"/>
                <a:gd name="T13" fmla="*/ 41 h 41"/>
                <a:gd name="T14" fmla="*/ 43 w 62"/>
                <a:gd name="T15" fmla="*/ 32 h 41"/>
                <a:gd name="T16" fmla="*/ 35 w 62"/>
                <a:gd name="T17" fmla="*/ 32 h 41"/>
                <a:gd name="T18" fmla="*/ 35 w 62"/>
                <a:gd name="T19" fmla="*/ 19 h 41"/>
                <a:gd name="T20" fmla="*/ 42 w 62"/>
                <a:gd name="T21" fmla="*/ 19 h 41"/>
                <a:gd name="T22" fmla="*/ 62 w 62"/>
                <a:gd name="T23" fmla="*/ 2 h 41"/>
                <a:gd name="T24" fmla="*/ 54 w 62"/>
                <a:gd name="T25" fmla="*/ 0 h 41"/>
                <a:gd name="T26" fmla="*/ 42 w 62"/>
                <a:gd name="T27" fmla="*/ 11 h 41"/>
                <a:gd name="T28" fmla="*/ 20 w 62"/>
                <a:gd name="T29" fmla="*/ 11 h 41"/>
                <a:gd name="T30" fmla="*/ 8 w 62"/>
                <a:gd name="T31" fmla="*/ 0 h 41"/>
                <a:gd name="T32" fmla="*/ 0 w 62"/>
                <a:gd name="T3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41">
                  <a:moveTo>
                    <a:pt x="0" y="2"/>
                  </a:moveTo>
                  <a:cubicBezTo>
                    <a:pt x="2" y="12"/>
                    <a:pt x="11" y="19"/>
                    <a:pt x="2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2" y="19"/>
                    <a:pt x="60" y="10"/>
                    <a:pt x="62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5"/>
                    <a:pt x="48" y="11"/>
                    <a:pt x="42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11"/>
                    <a:pt x="9" y="6"/>
                    <a:pt x="8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1" name="Freeform 103">
              <a:extLst>
                <a:ext uri="{FF2B5EF4-FFF2-40B4-BE49-F238E27FC236}">
                  <a16:creationId xmlns:a16="http://schemas.microsoft.com/office/drawing/2014/main" id="{0A04F9AA-01DA-429B-B7B6-1AC482623D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1120" y="4304365"/>
              <a:ext cx="147097" cy="136835"/>
            </a:xfrm>
            <a:custGeom>
              <a:avLst/>
              <a:gdLst>
                <a:gd name="T0" fmla="*/ 70 w 74"/>
                <a:gd name="T1" fmla="*/ 69 h 69"/>
                <a:gd name="T2" fmla="*/ 70 w 74"/>
                <a:gd name="T3" fmla="*/ 64 h 69"/>
                <a:gd name="T4" fmla="*/ 74 w 74"/>
                <a:gd name="T5" fmla="*/ 10 h 69"/>
                <a:gd name="T6" fmla="*/ 65 w 74"/>
                <a:gd name="T7" fmla="*/ 18 h 69"/>
                <a:gd name="T8" fmla="*/ 65 w 74"/>
                <a:gd name="T9" fmla="*/ 27 h 69"/>
                <a:gd name="T10" fmla="*/ 65 w 74"/>
                <a:gd name="T11" fmla="*/ 33 h 69"/>
                <a:gd name="T12" fmla="*/ 65 w 74"/>
                <a:gd name="T13" fmla="*/ 41 h 69"/>
                <a:gd name="T14" fmla="*/ 32 w 74"/>
                <a:gd name="T15" fmla="*/ 3 h 69"/>
                <a:gd name="T16" fmla="*/ 31 w 74"/>
                <a:gd name="T17" fmla="*/ 4 h 69"/>
                <a:gd name="T18" fmla="*/ 31 w 74"/>
                <a:gd name="T19" fmla="*/ 64 h 69"/>
                <a:gd name="T20" fmla="*/ 61 w 74"/>
                <a:gd name="T21" fmla="*/ 64 h 69"/>
                <a:gd name="T22" fmla="*/ 65 w 74"/>
                <a:gd name="T23" fmla="*/ 69 h 69"/>
                <a:gd name="T24" fmla="*/ 61 w 74"/>
                <a:gd name="T25" fmla="*/ 37 h 69"/>
                <a:gd name="T26" fmla="*/ 65 w 74"/>
                <a:gd name="T27" fmla="*/ 27 h 69"/>
                <a:gd name="T28" fmla="*/ 61 w 74"/>
                <a:gd name="T29" fmla="*/ 23 h 69"/>
                <a:gd name="T30" fmla="*/ 65 w 74"/>
                <a:gd name="T31" fmla="*/ 10 h 69"/>
                <a:gd name="T32" fmla="*/ 31 w 74"/>
                <a:gd name="T33" fmla="*/ 17 h 69"/>
                <a:gd name="T34" fmla="*/ 53 w 74"/>
                <a:gd name="T35" fmla="*/ 57 h 69"/>
                <a:gd name="T36" fmla="*/ 31 w 74"/>
                <a:gd name="T37" fmla="*/ 57 h 69"/>
                <a:gd name="T38" fmla="*/ 65 w 74"/>
                <a:gd name="T39" fmla="*/ 33 h 69"/>
                <a:gd name="T40" fmla="*/ 31 w 74"/>
                <a:gd name="T41" fmla="*/ 2 h 69"/>
                <a:gd name="T42" fmla="*/ 16 w 74"/>
                <a:gd name="T43" fmla="*/ 10 h 69"/>
                <a:gd name="T44" fmla="*/ 0 w 74"/>
                <a:gd name="T45" fmla="*/ 3 h 69"/>
                <a:gd name="T46" fmla="*/ 10 w 74"/>
                <a:gd name="T47" fmla="*/ 10 h 69"/>
                <a:gd name="T48" fmla="*/ 1 w 74"/>
                <a:gd name="T49" fmla="*/ 64 h 69"/>
                <a:gd name="T50" fmla="*/ 7 w 74"/>
                <a:gd name="T51" fmla="*/ 64 h 69"/>
                <a:gd name="T52" fmla="*/ 16 w 74"/>
                <a:gd name="T53" fmla="*/ 69 h 69"/>
                <a:gd name="T54" fmla="*/ 16 w 74"/>
                <a:gd name="T55" fmla="*/ 64 h 69"/>
                <a:gd name="T56" fmla="*/ 31 w 74"/>
                <a:gd name="T57" fmla="*/ 57 h 69"/>
                <a:gd name="T58" fmla="*/ 8 w 74"/>
                <a:gd name="T59" fmla="*/ 17 h 69"/>
                <a:gd name="T60" fmla="*/ 31 w 74"/>
                <a:gd name="T61" fmla="*/ 10 h 69"/>
                <a:gd name="T62" fmla="*/ 23 w 74"/>
                <a:gd name="T63" fmla="*/ 10 h 69"/>
                <a:gd name="T64" fmla="*/ 31 w 74"/>
                <a:gd name="T6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9">
                  <a:moveTo>
                    <a:pt x="65" y="69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8"/>
                    <a:pt x="69" y="20"/>
                    <a:pt x="69" y="23"/>
                  </a:cubicBezTo>
                  <a:cubicBezTo>
                    <a:pt x="69" y="25"/>
                    <a:pt x="67" y="27"/>
                    <a:pt x="65" y="27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7" y="33"/>
                    <a:pt x="69" y="35"/>
                    <a:pt x="69" y="37"/>
                  </a:cubicBezTo>
                  <a:cubicBezTo>
                    <a:pt x="69" y="39"/>
                    <a:pt x="67" y="41"/>
                    <a:pt x="65" y="41"/>
                  </a:cubicBezTo>
                  <a:lnTo>
                    <a:pt x="65" y="69"/>
                  </a:lnTo>
                  <a:close/>
                  <a:moveTo>
                    <a:pt x="32" y="3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3"/>
                    <a:pt x="32" y="3"/>
                    <a:pt x="32" y="3"/>
                  </a:cubicBezTo>
                  <a:close/>
                  <a:moveTo>
                    <a:pt x="31" y="64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3" y="41"/>
                    <a:pt x="61" y="39"/>
                    <a:pt x="61" y="37"/>
                  </a:cubicBezTo>
                  <a:cubicBezTo>
                    <a:pt x="61" y="35"/>
                    <a:pt x="63" y="33"/>
                    <a:pt x="65" y="33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3" y="27"/>
                    <a:pt x="61" y="25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0"/>
                    <a:pt x="63" y="18"/>
                    <a:pt x="65" y="18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64"/>
                    <a:pt x="31" y="64"/>
                    <a:pt x="31" y="64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moveTo>
                    <a:pt x="31" y="2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2" name="Oval 104">
              <a:extLst>
                <a:ext uri="{FF2B5EF4-FFF2-40B4-BE49-F238E27FC236}">
                  <a16:creationId xmlns:a16="http://schemas.microsoft.com/office/drawing/2014/main" id="{2B791B45-198D-4A10-96D8-6A4317BBE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3149" y="2696559"/>
              <a:ext cx="39910" cy="387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3" name="Freeform 105">
              <a:extLst>
                <a:ext uri="{FF2B5EF4-FFF2-40B4-BE49-F238E27FC236}">
                  <a16:creationId xmlns:a16="http://schemas.microsoft.com/office/drawing/2014/main" id="{6C7C903A-70D6-4EC2-9D45-098BFE194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5782" y="2743311"/>
              <a:ext cx="93504" cy="142536"/>
            </a:xfrm>
            <a:custGeom>
              <a:avLst/>
              <a:gdLst>
                <a:gd name="T0" fmla="*/ 14 w 82"/>
                <a:gd name="T1" fmla="*/ 23 h 125"/>
                <a:gd name="T2" fmla="*/ 19 w 82"/>
                <a:gd name="T3" fmla="*/ 23 h 125"/>
                <a:gd name="T4" fmla="*/ 19 w 82"/>
                <a:gd name="T5" fmla="*/ 65 h 125"/>
                <a:gd name="T6" fmla="*/ 19 w 82"/>
                <a:gd name="T7" fmla="*/ 65 h 125"/>
                <a:gd name="T8" fmla="*/ 19 w 82"/>
                <a:gd name="T9" fmla="*/ 125 h 125"/>
                <a:gd name="T10" fmla="*/ 38 w 82"/>
                <a:gd name="T11" fmla="*/ 125 h 125"/>
                <a:gd name="T12" fmla="*/ 38 w 82"/>
                <a:gd name="T13" fmla="*/ 59 h 125"/>
                <a:gd name="T14" fmla="*/ 45 w 82"/>
                <a:gd name="T15" fmla="*/ 59 h 125"/>
                <a:gd name="T16" fmla="*/ 45 w 82"/>
                <a:gd name="T17" fmla="*/ 125 h 125"/>
                <a:gd name="T18" fmla="*/ 64 w 82"/>
                <a:gd name="T19" fmla="*/ 125 h 125"/>
                <a:gd name="T20" fmla="*/ 64 w 82"/>
                <a:gd name="T21" fmla="*/ 59 h 125"/>
                <a:gd name="T22" fmla="*/ 64 w 82"/>
                <a:gd name="T23" fmla="*/ 59 h 125"/>
                <a:gd name="T24" fmla="*/ 64 w 82"/>
                <a:gd name="T25" fmla="*/ 23 h 125"/>
                <a:gd name="T26" fmla="*/ 69 w 82"/>
                <a:gd name="T27" fmla="*/ 23 h 125"/>
                <a:gd name="T28" fmla="*/ 69 w 82"/>
                <a:gd name="T29" fmla="*/ 59 h 125"/>
                <a:gd name="T30" fmla="*/ 82 w 82"/>
                <a:gd name="T31" fmla="*/ 59 h 125"/>
                <a:gd name="T32" fmla="*/ 82 w 82"/>
                <a:gd name="T33" fmla="*/ 0 h 125"/>
                <a:gd name="T34" fmla="*/ 0 w 82"/>
                <a:gd name="T35" fmla="*/ 0 h 125"/>
                <a:gd name="T36" fmla="*/ 0 w 82"/>
                <a:gd name="T37" fmla="*/ 59 h 125"/>
                <a:gd name="T38" fmla="*/ 14 w 82"/>
                <a:gd name="T39" fmla="*/ 59 h 125"/>
                <a:gd name="T40" fmla="*/ 14 w 82"/>
                <a:gd name="T41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125">
                  <a:moveTo>
                    <a:pt x="14" y="23"/>
                  </a:moveTo>
                  <a:lnTo>
                    <a:pt x="19" y="2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9" y="125"/>
                  </a:lnTo>
                  <a:lnTo>
                    <a:pt x="38" y="125"/>
                  </a:lnTo>
                  <a:lnTo>
                    <a:pt x="38" y="59"/>
                  </a:lnTo>
                  <a:lnTo>
                    <a:pt x="45" y="59"/>
                  </a:lnTo>
                  <a:lnTo>
                    <a:pt x="45" y="125"/>
                  </a:lnTo>
                  <a:lnTo>
                    <a:pt x="64" y="125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4" y="23"/>
                  </a:lnTo>
                  <a:lnTo>
                    <a:pt x="69" y="23"/>
                  </a:lnTo>
                  <a:lnTo>
                    <a:pt x="69" y="59"/>
                  </a:lnTo>
                  <a:lnTo>
                    <a:pt x="82" y="59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1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4" name="Oval 106">
              <a:extLst>
                <a:ext uri="{FF2B5EF4-FFF2-40B4-BE49-F238E27FC236}">
                  <a16:creationId xmlns:a16="http://schemas.microsoft.com/office/drawing/2014/main" id="{51A9FC6D-2737-4E25-B9BB-956283E00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0336" y="2696559"/>
              <a:ext cx="37630" cy="387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5" name="Freeform 107">
              <a:extLst>
                <a:ext uri="{FF2B5EF4-FFF2-40B4-BE49-F238E27FC236}">
                  <a16:creationId xmlns:a16="http://schemas.microsoft.com/office/drawing/2014/main" id="{118B7AC6-4557-4A04-BB22-74C7DD973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987" y="2743311"/>
              <a:ext cx="106047" cy="142536"/>
            </a:xfrm>
            <a:custGeom>
              <a:avLst/>
              <a:gdLst>
                <a:gd name="T0" fmla="*/ 81 w 93"/>
                <a:gd name="T1" fmla="*/ 59 h 125"/>
                <a:gd name="T2" fmla="*/ 93 w 93"/>
                <a:gd name="T3" fmla="*/ 59 h 125"/>
                <a:gd name="T4" fmla="*/ 78 w 93"/>
                <a:gd name="T5" fmla="*/ 0 h 125"/>
                <a:gd name="T6" fmla="*/ 17 w 93"/>
                <a:gd name="T7" fmla="*/ 0 h 125"/>
                <a:gd name="T8" fmla="*/ 0 w 93"/>
                <a:gd name="T9" fmla="*/ 59 h 125"/>
                <a:gd name="T10" fmla="*/ 14 w 93"/>
                <a:gd name="T11" fmla="*/ 59 h 125"/>
                <a:gd name="T12" fmla="*/ 24 w 93"/>
                <a:gd name="T13" fmla="*/ 23 h 125"/>
                <a:gd name="T14" fmla="*/ 28 w 93"/>
                <a:gd name="T15" fmla="*/ 23 h 125"/>
                <a:gd name="T16" fmla="*/ 10 w 93"/>
                <a:gd name="T17" fmla="*/ 89 h 125"/>
                <a:gd name="T18" fmla="*/ 24 w 93"/>
                <a:gd name="T19" fmla="*/ 89 h 125"/>
                <a:gd name="T20" fmla="*/ 24 w 93"/>
                <a:gd name="T21" fmla="*/ 125 h 125"/>
                <a:gd name="T22" fmla="*/ 45 w 93"/>
                <a:gd name="T23" fmla="*/ 125 h 125"/>
                <a:gd name="T24" fmla="*/ 45 w 93"/>
                <a:gd name="T25" fmla="*/ 89 h 125"/>
                <a:gd name="T26" fmla="*/ 50 w 93"/>
                <a:gd name="T27" fmla="*/ 89 h 125"/>
                <a:gd name="T28" fmla="*/ 50 w 93"/>
                <a:gd name="T29" fmla="*/ 125 h 125"/>
                <a:gd name="T30" fmla="*/ 69 w 93"/>
                <a:gd name="T31" fmla="*/ 125 h 125"/>
                <a:gd name="T32" fmla="*/ 69 w 93"/>
                <a:gd name="T33" fmla="*/ 89 h 125"/>
                <a:gd name="T34" fmla="*/ 85 w 93"/>
                <a:gd name="T35" fmla="*/ 89 h 125"/>
                <a:gd name="T36" fmla="*/ 66 w 93"/>
                <a:gd name="T37" fmla="*/ 23 h 125"/>
                <a:gd name="T38" fmla="*/ 71 w 93"/>
                <a:gd name="T39" fmla="*/ 23 h 125"/>
                <a:gd name="T40" fmla="*/ 81 w 93"/>
                <a:gd name="T41" fmla="*/ 5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25">
                  <a:moveTo>
                    <a:pt x="81" y="59"/>
                  </a:moveTo>
                  <a:lnTo>
                    <a:pt x="93" y="59"/>
                  </a:lnTo>
                  <a:lnTo>
                    <a:pt x="78" y="0"/>
                  </a:lnTo>
                  <a:lnTo>
                    <a:pt x="17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10" y="89"/>
                  </a:lnTo>
                  <a:lnTo>
                    <a:pt x="24" y="89"/>
                  </a:lnTo>
                  <a:lnTo>
                    <a:pt x="24" y="125"/>
                  </a:lnTo>
                  <a:lnTo>
                    <a:pt x="45" y="125"/>
                  </a:lnTo>
                  <a:lnTo>
                    <a:pt x="45" y="89"/>
                  </a:lnTo>
                  <a:lnTo>
                    <a:pt x="50" y="89"/>
                  </a:lnTo>
                  <a:lnTo>
                    <a:pt x="50" y="125"/>
                  </a:lnTo>
                  <a:lnTo>
                    <a:pt x="69" y="125"/>
                  </a:lnTo>
                  <a:lnTo>
                    <a:pt x="69" y="89"/>
                  </a:lnTo>
                  <a:lnTo>
                    <a:pt x="85" y="89"/>
                  </a:lnTo>
                  <a:lnTo>
                    <a:pt x="66" y="23"/>
                  </a:lnTo>
                  <a:lnTo>
                    <a:pt x="71" y="23"/>
                  </a:lnTo>
                  <a:lnTo>
                    <a:pt x="81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6" name="Freeform 108">
              <a:extLst>
                <a:ext uri="{FF2B5EF4-FFF2-40B4-BE49-F238E27FC236}">
                  <a16:creationId xmlns:a16="http://schemas.microsoft.com/office/drawing/2014/main" id="{BB251DA8-7D7C-4A5E-B653-17CDAB97CA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2577" y="4674958"/>
              <a:ext cx="149378" cy="182446"/>
            </a:xfrm>
            <a:custGeom>
              <a:avLst/>
              <a:gdLst>
                <a:gd name="T0" fmla="*/ 52 w 75"/>
                <a:gd name="T1" fmla="*/ 84 h 92"/>
                <a:gd name="T2" fmla="*/ 75 w 75"/>
                <a:gd name="T3" fmla="*/ 92 h 92"/>
                <a:gd name="T4" fmla="*/ 52 w 75"/>
                <a:gd name="T5" fmla="*/ 52 h 92"/>
                <a:gd name="T6" fmla="*/ 47 w 75"/>
                <a:gd name="T7" fmla="*/ 45 h 92"/>
                <a:gd name="T8" fmla="*/ 43 w 75"/>
                <a:gd name="T9" fmla="*/ 63 h 92"/>
                <a:gd name="T10" fmla="*/ 45 w 75"/>
                <a:gd name="T11" fmla="*/ 69 h 92"/>
                <a:gd name="T12" fmla="*/ 43 w 75"/>
                <a:gd name="T13" fmla="*/ 67 h 92"/>
                <a:gd name="T14" fmla="*/ 46 w 75"/>
                <a:gd name="T15" fmla="*/ 78 h 92"/>
                <a:gd name="T16" fmla="*/ 43 w 75"/>
                <a:gd name="T17" fmla="*/ 84 h 92"/>
                <a:gd name="T18" fmla="*/ 43 w 75"/>
                <a:gd name="T19" fmla="*/ 84 h 92"/>
                <a:gd name="T20" fmla="*/ 37 w 75"/>
                <a:gd name="T21" fmla="*/ 78 h 92"/>
                <a:gd name="T22" fmla="*/ 43 w 75"/>
                <a:gd name="T23" fmla="*/ 24 h 92"/>
                <a:gd name="T24" fmla="*/ 40 w 75"/>
                <a:gd name="T25" fmla="*/ 14 h 92"/>
                <a:gd name="T26" fmla="*/ 37 w 75"/>
                <a:gd name="T27" fmla="*/ 27 h 92"/>
                <a:gd name="T28" fmla="*/ 37 w 75"/>
                <a:gd name="T29" fmla="*/ 45 h 92"/>
                <a:gd name="T30" fmla="*/ 41 w 75"/>
                <a:gd name="T31" fmla="*/ 52 h 92"/>
                <a:gd name="T32" fmla="*/ 37 w 75"/>
                <a:gd name="T33" fmla="*/ 62 h 92"/>
                <a:gd name="T34" fmla="*/ 43 w 75"/>
                <a:gd name="T35" fmla="*/ 74 h 92"/>
                <a:gd name="T36" fmla="*/ 41 w 75"/>
                <a:gd name="T37" fmla="*/ 65 h 92"/>
                <a:gd name="T38" fmla="*/ 43 w 75"/>
                <a:gd name="T39" fmla="*/ 24 h 92"/>
                <a:gd name="T40" fmla="*/ 37 w 75"/>
                <a:gd name="T41" fmla="*/ 84 h 92"/>
                <a:gd name="T42" fmla="*/ 37 w 75"/>
                <a:gd name="T43" fmla="*/ 78 h 92"/>
                <a:gd name="T44" fmla="*/ 37 w 75"/>
                <a:gd name="T45" fmla="*/ 78 h 92"/>
                <a:gd name="T46" fmla="*/ 32 w 75"/>
                <a:gd name="T47" fmla="*/ 84 h 92"/>
                <a:gd name="T48" fmla="*/ 37 w 75"/>
                <a:gd name="T49" fmla="*/ 0 h 92"/>
                <a:gd name="T50" fmla="*/ 34 w 75"/>
                <a:gd name="T51" fmla="*/ 14 h 92"/>
                <a:gd name="T52" fmla="*/ 32 w 75"/>
                <a:gd name="T53" fmla="*/ 63 h 92"/>
                <a:gd name="T54" fmla="*/ 32 w 75"/>
                <a:gd name="T55" fmla="*/ 67 h 92"/>
                <a:gd name="T56" fmla="*/ 37 w 75"/>
                <a:gd name="T57" fmla="*/ 69 h 92"/>
                <a:gd name="T58" fmla="*/ 37 w 75"/>
                <a:gd name="T59" fmla="*/ 62 h 92"/>
                <a:gd name="T60" fmla="*/ 33 w 75"/>
                <a:gd name="T61" fmla="*/ 58 h 92"/>
                <a:gd name="T62" fmla="*/ 37 w 75"/>
                <a:gd name="T63" fmla="*/ 52 h 92"/>
                <a:gd name="T64" fmla="*/ 37 w 75"/>
                <a:gd name="T65" fmla="*/ 52 h 92"/>
                <a:gd name="T66" fmla="*/ 37 w 75"/>
                <a:gd name="T67" fmla="*/ 45 h 92"/>
                <a:gd name="T68" fmla="*/ 37 w 75"/>
                <a:gd name="T69" fmla="*/ 27 h 92"/>
                <a:gd name="T70" fmla="*/ 37 w 75"/>
                <a:gd name="T71" fmla="*/ 27 h 92"/>
                <a:gd name="T72" fmla="*/ 0 w 75"/>
                <a:gd name="T73" fmla="*/ 92 h 92"/>
                <a:gd name="T74" fmla="*/ 23 w 75"/>
                <a:gd name="T75" fmla="*/ 84 h 92"/>
                <a:gd name="T76" fmla="*/ 32 w 75"/>
                <a:gd name="T77" fmla="*/ 78 h 92"/>
                <a:gd name="T78" fmla="*/ 32 w 75"/>
                <a:gd name="T79" fmla="*/ 74 h 92"/>
                <a:gd name="T80" fmla="*/ 30 w 75"/>
                <a:gd name="T81" fmla="*/ 69 h 92"/>
                <a:gd name="T82" fmla="*/ 32 w 75"/>
                <a:gd name="T83" fmla="*/ 63 h 92"/>
                <a:gd name="T84" fmla="*/ 32 w 75"/>
                <a:gd name="T85" fmla="*/ 24 h 92"/>
                <a:gd name="T86" fmla="*/ 23 w 75"/>
                <a:gd name="T87" fmla="*/ 45 h 92"/>
                <a:gd name="T88" fmla="*/ 25 w 75"/>
                <a:gd name="T89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92">
                  <a:moveTo>
                    <a:pt x="43" y="84"/>
                  </a:moveTo>
                  <a:cubicBezTo>
                    <a:pt x="52" y="84"/>
                    <a:pt x="52" y="84"/>
                    <a:pt x="52" y="84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63" y="85"/>
                    <a:pt x="55" y="69"/>
                    <a:pt x="50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5" y="37"/>
                    <a:pt x="44" y="30"/>
                    <a:pt x="43" y="24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5"/>
                    <a:pt x="44" y="67"/>
                    <a:pt x="45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3" y="78"/>
                    <a:pt x="43" y="78"/>
                    <a:pt x="43" y="78"/>
                  </a:cubicBezTo>
                  <a:lnTo>
                    <a:pt x="43" y="84"/>
                  </a:lnTo>
                  <a:close/>
                  <a:moveTo>
                    <a:pt x="37" y="84"/>
                  </a:moveTo>
                  <a:cubicBezTo>
                    <a:pt x="43" y="84"/>
                    <a:pt x="43" y="84"/>
                    <a:pt x="43" y="84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84"/>
                    <a:pt x="37" y="84"/>
                    <a:pt x="37" y="84"/>
                  </a:cubicBezTo>
                  <a:close/>
                  <a:moveTo>
                    <a:pt x="43" y="24"/>
                  </a:moveTo>
                  <a:cubicBezTo>
                    <a:pt x="42" y="18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8"/>
                    <a:pt x="38" y="41"/>
                    <a:pt x="39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4"/>
                    <a:pt x="42" y="58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3" y="63"/>
                    <a:pt x="43" y="63"/>
                    <a:pt x="43" y="63"/>
                  </a:cubicBezTo>
                  <a:lnTo>
                    <a:pt x="43" y="24"/>
                  </a:lnTo>
                  <a:close/>
                  <a:moveTo>
                    <a:pt x="32" y="84"/>
                  </a:move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4"/>
                    <a:pt x="32" y="84"/>
                    <a:pt x="32" y="84"/>
                  </a:cubicBezTo>
                  <a:close/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3" y="18"/>
                    <a:pt x="32" y="24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4"/>
                    <a:pt x="34" y="52"/>
                    <a:pt x="34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0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lnTo>
                    <a:pt x="37" y="0"/>
                  </a:lnTo>
                  <a:close/>
                  <a:moveTo>
                    <a:pt x="0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1" y="67"/>
                    <a:pt x="31" y="65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30"/>
                    <a:pt x="30" y="37"/>
                    <a:pt x="28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0" y="69"/>
                    <a:pt x="12" y="85"/>
                    <a:pt x="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7" name="Freeform 109">
              <a:extLst>
                <a:ext uri="{FF2B5EF4-FFF2-40B4-BE49-F238E27FC236}">
                  <a16:creationId xmlns:a16="http://schemas.microsoft.com/office/drawing/2014/main" id="{0F41F819-BE9F-4BA0-9247-AFB44A13A4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9620" y="2278073"/>
              <a:ext cx="115169" cy="71838"/>
            </a:xfrm>
            <a:custGeom>
              <a:avLst/>
              <a:gdLst>
                <a:gd name="T0" fmla="*/ 78 w 101"/>
                <a:gd name="T1" fmla="*/ 63 h 63"/>
                <a:gd name="T2" fmla="*/ 101 w 101"/>
                <a:gd name="T3" fmla="*/ 63 h 63"/>
                <a:gd name="T4" fmla="*/ 101 w 101"/>
                <a:gd name="T5" fmla="*/ 35 h 63"/>
                <a:gd name="T6" fmla="*/ 89 w 101"/>
                <a:gd name="T7" fmla="*/ 35 h 63"/>
                <a:gd name="T8" fmla="*/ 89 w 101"/>
                <a:gd name="T9" fmla="*/ 0 h 63"/>
                <a:gd name="T10" fmla="*/ 78 w 101"/>
                <a:gd name="T11" fmla="*/ 0 h 63"/>
                <a:gd name="T12" fmla="*/ 78 w 101"/>
                <a:gd name="T13" fmla="*/ 44 h 63"/>
                <a:gd name="T14" fmla="*/ 87 w 101"/>
                <a:gd name="T15" fmla="*/ 44 h 63"/>
                <a:gd name="T16" fmla="*/ 87 w 101"/>
                <a:gd name="T17" fmla="*/ 56 h 63"/>
                <a:gd name="T18" fmla="*/ 87 w 101"/>
                <a:gd name="T19" fmla="*/ 56 h 63"/>
                <a:gd name="T20" fmla="*/ 78 w 101"/>
                <a:gd name="T21" fmla="*/ 56 h 63"/>
                <a:gd name="T22" fmla="*/ 78 w 101"/>
                <a:gd name="T23" fmla="*/ 63 h 63"/>
                <a:gd name="T24" fmla="*/ 64 w 101"/>
                <a:gd name="T25" fmla="*/ 0 h 63"/>
                <a:gd name="T26" fmla="*/ 64 w 101"/>
                <a:gd name="T27" fmla="*/ 35 h 63"/>
                <a:gd name="T28" fmla="*/ 50 w 101"/>
                <a:gd name="T29" fmla="*/ 35 h 63"/>
                <a:gd name="T30" fmla="*/ 50 w 101"/>
                <a:gd name="T31" fmla="*/ 44 h 63"/>
                <a:gd name="T32" fmla="*/ 59 w 101"/>
                <a:gd name="T33" fmla="*/ 44 h 63"/>
                <a:gd name="T34" fmla="*/ 59 w 101"/>
                <a:gd name="T35" fmla="*/ 56 h 63"/>
                <a:gd name="T36" fmla="*/ 59 w 101"/>
                <a:gd name="T37" fmla="*/ 56 h 63"/>
                <a:gd name="T38" fmla="*/ 50 w 101"/>
                <a:gd name="T39" fmla="*/ 56 h 63"/>
                <a:gd name="T40" fmla="*/ 50 w 101"/>
                <a:gd name="T41" fmla="*/ 63 h 63"/>
                <a:gd name="T42" fmla="*/ 78 w 101"/>
                <a:gd name="T43" fmla="*/ 63 h 63"/>
                <a:gd name="T44" fmla="*/ 78 w 101"/>
                <a:gd name="T45" fmla="*/ 56 h 63"/>
                <a:gd name="T46" fmla="*/ 69 w 101"/>
                <a:gd name="T47" fmla="*/ 56 h 63"/>
                <a:gd name="T48" fmla="*/ 69 w 101"/>
                <a:gd name="T49" fmla="*/ 44 h 63"/>
                <a:gd name="T50" fmla="*/ 78 w 101"/>
                <a:gd name="T51" fmla="*/ 44 h 63"/>
                <a:gd name="T52" fmla="*/ 78 w 101"/>
                <a:gd name="T53" fmla="*/ 0 h 63"/>
                <a:gd name="T54" fmla="*/ 64 w 101"/>
                <a:gd name="T55" fmla="*/ 0 h 63"/>
                <a:gd name="T56" fmla="*/ 50 w 101"/>
                <a:gd name="T57" fmla="*/ 35 h 63"/>
                <a:gd name="T58" fmla="*/ 21 w 101"/>
                <a:gd name="T59" fmla="*/ 35 h 63"/>
                <a:gd name="T60" fmla="*/ 21 w 101"/>
                <a:gd name="T61" fmla="*/ 44 h 63"/>
                <a:gd name="T62" fmla="*/ 29 w 101"/>
                <a:gd name="T63" fmla="*/ 44 h 63"/>
                <a:gd name="T64" fmla="*/ 29 w 101"/>
                <a:gd name="T65" fmla="*/ 56 h 63"/>
                <a:gd name="T66" fmla="*/ 29 w 101"/>
                <a:gd name="T67" fmla="*/ 56 h 63"/>
                <a:gd name="T68" fmla="*/ 21 w 101"/>
                <a:gd name="T69" fmla="*/ 56 h 63"/>
                <a:gd name="T70" fmla="*/ 21 w 101"/>
                <a:gd name="T71" fmla="*/ 63 h 63"/>
                <a:gd name="T72" fmla="*/ 50 w 101"/>
                <a:gd name="T73" fmla="*/ 63 h 63"/>
                <a:gd name="T74" fmla="*/ 50 w 101"/>
                <a:gd name="T75" fmla="*/ 56 h 63"/>
                <a:gd name="T76" fmla="*/ 42 w 101"/>
                <a:gd name="T77" fmla="*/ 56 h 63"/>
                <a:gd name="T78" fmla="*/ 42 w 101"/>
                <a:gd name="T79" fmla="*/ 44 h 63"/>
                <a:gd name="T80" fmla="*/ 50 w 101"/>
                <a:gd name="T81" fmla="*/ 44 h 63"/>
                <a:gd name="T82" fmla="*/ 50 w 101"/>
                <a:gd name="T83" fmla="*/ 35 h 63"/>
                <a:gd name="T84" fmla="*/ 21 w 101"/>
                <a:gd name="T85" fmla="*/ 35 h 63"/>
                <a:gd name="T86" fmla="*/ 0 w 101"/>
                <a:gd name="T87" fmla="*/ 35 h 63"/>
                <a:gd name="T88" fmla="*/ 0 w 101"/>
                <a:gd name="T89" fmla="*/ 63 h 63"/>
                <a:gd name="T90" fmla="*/ 21 w 101"/>
                <a:gd name="T91" fmla="*/ 63 h 63"/>
                <a:gd name="T92" fmla="*/ 21 w 101"/>
                <a:gd name="T93" fmla="*/ 56 h 63"/>
                <a:gd name="T94" fmla="*/ 12 w 101"/>
                <a:gd name="T95" fmla="*/ 56 h 63"/>
                <a:gd name="T96" fmla="*/ 12 w 101"/>
                <a:gd name="T97" fmla="*/ 44 h 63"/>
                <a:gd name="T98" fmla="*/ 21 w 101"/>
                <a:gd name="T99" fmla="*/ 44 h 63"/>
                <a:gd name="T100" fmla="*/ 21 w 101"/>
                <a:gd name="T101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" h="63">
                  <a:moveTo>
                    <a:pt x="78" y="63"/>
                  </a:moveTo>
                  <a:lnTo>
                    <a:pt x="101" y="63"/>
                  </a:lnTo>
                  <a:lnTo>
                    <a:pt x="101" y="35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78" y="0"/>
                  </a:lnTo>
                  <a:lnTo>
                    <a:pt x="78" y="44"/>
                  </a:lnTo>
                  <a:lnTo>
                    <a:pt x="87" y="44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78" y="56"/>
                  </a:lnTo>
                  <a:lnTo>
                    <a:pt x="78" y="63"/>
                  </a:lnTo>
                  <a:close/>
                  <a:moveTo>
                    <a:pt x="64" y="0"/>
                  </a:moveTo>
                  <a:lnTo>
                    <a:pt x="64" y="35"/>
                  </a:lnTo>
                  <a:lnTo>
                    <a:pt x="50" y="35"/>
                  </a:lnTo>
                  <a:lnTo>
                    <a:pt x="50" y="44"/>
                  </a:lnTo>
                  <a:lnTo>
                    <a:pt x="59" y="44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0" y="56"/>
                  </a:lnTo>
                  <a:lnTo>
                    <a:pt x="50" y="63"/>
                  </a:lnTo>
                  <a:lnTo>
                    <a:pt x="78" y="63"/>
                  </a:lnTo>
                  <a:lnTo>
                    <a:pt x="78" y="56"/>
                  </a:lnTo>
                  <a:lnTo>
                    <a:pt x="69" y="56"/>
                  </a:lnTo>
                  <a:lnTo>
                    <a:pt x="69" y="44"/>
                  </a:lnTo>
                  <a:lnTo>
                    <a:pt x="78" y="44"/>
                  </a:lnTo>
                  <a:lnTo>
                    <a:pt x="78" y="0"/>
                  </a:lnTo>
                  <a:lnTo>
                    <a:pt x="64" y="0"/>
                  </a:lnTo>
                  <a:close/>
                  <a:moveTo>
                    <a:pt x="50" y="35"/>
                  </a:moveTo>
                  <a:lnTo>
                    <a:pt x="21" y="35"/>
                  </a:lnTo>
                  <a:lnTo>
                    <a:pt x="21" y="44"/>
                  </a:lnTo>
                  <a:lnTo>
                    <a:pt x="29" y="44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50" y="63"/>
                  </a:lnTo>
                  <a:lnTo>
                    <a:pt x="50" y="56"/>
                  </a:lnTo>
                  <a:lnTo>
                    <a:pt x="42" y="56"/>
                  </a:lnTo>
                  <a:lnTo>
                    <a:pt x="42" y="44"/>
                  </a:lnTo>
                  <a:lnTo>
                    <a:pt x="50" y="44"/>
                  </a:lnTo>
                  <a:lnTo>
                    <a:pt x="50" y="35"/>
                  </a:lnTo>
                  <a:close/>
                  <a:moveTo>
                    <a:pt x="21" y="35"/>
                  </a:moveTo>
                  <a:lnTo>
                    <a:pt x="0" y="35"/>
                  </a:lnTo>
                  <a:lnTo>
                    <a:pt x="0" y="63"/>
                  </a:lnTo>
                  <a:lnTo>
                    <a:pt x="21" y="63"/>
                  </a:lnTo>
                  <a:lnTo>
                    <a:pt x="21" y="56"/>
                  </a:lnTo>
                  <a:lnTo>
                    <a:pt x="12" y="56"/>
                  </a:lnTo>
                  <a:lnTo>
                    <a:pt x="12" y="44"/>
                  </a:lnTo>
                  <a:lnTo>
                    <a:pt x="21" y="4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8" name="Freeform 110">
              <a:extLst>
                <a:ext uri="{FF2B5EF4-FFF2-40B4-BE49-F238E27FC236}">
                  <a16:creationId xmlns:a16="http://schemas.microsoft.com/office/drawing/2014/main" id="{B4776525-50D3-4ECE-8943-5EEC68C4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253" y="2353332"/>
              <a:ext cx="153939" cy="50173"/>
            </a:xfrm>
            <a:custGeom>
              <a:avLst/>
              <a:gdLst>
                <a:gd name="T0" fmla="*/ 130 w 135"/>
                <a:gd name="T1" fmla="*/ 44 h 44"/>
                <a:gd name="T2" fmla="*/ 135 w 135"/>
                <a:gd name="T3" fmla="*/ 0 h 44"/>
                <a:gd name="T4" fmla="*/ 0 w 135"/>
                <a:gd name="T5" fmla="*/ 0 h 44"/>
                <a:gd name="T6" fmla="*/ 15 w 135"/>
                <a:gd name="T7" fmla="*/ 44 h 44"/>
                <a:gd name="T8" fmla="*/ 130 w 135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4">
                  <a:moveTo>
                    <a:pt x="130" y="44"/>
                  </a:moveTo>
                  <a:lnTo>
                    <a:pt x="135" y="0"/>
                  </a:lnTo>
                  <a:lnTo>
                    <a:pt x="0" y="0"/>
                  </a:lnTo>
                  <a:lnTo>
                    <a:pt x="15" y="44"/>
                  </a:lnTo>
                  <a:lnTo>
                    <a:pt x="1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9" name="Freeform 111">
              <a:extLst>
                <a:ext uri="{FF2B5EF4-FFF2-40B4-BE49-F238E27FC236}">
                  <a16:creationId xmlns:a16="http://schemas.microsoft.com/office/drawing/2014/main" id="{28484E03-6B2C-4459-9924-38187E5292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0969" y="3377311"/>
              <a:ext cx="144817" cy="115169"/>
            </a:xfrm>
            <a:custGeom>
              <a:avLst/>
              <a:gdLst>
                <a:gd name="T0" fmla="*/ 58 w 73"/>
                <a:gd name="T1" fmla="*/ 58 h 58"/>
                <a:gd name="T2" fmla="*/ 58 w 73"/>
                <a:gd name="T3" fmla="*/ 38 h 58"/>
                <a:gd name="T4" fmla="*/ 67 w 73"/>
                <a:gd name="T5" fmla="*/ 29 h 58"/>
                <a:gd name="T6" fmla="*/ 73 w 73"/>
                <a:gd name="T7" fmla="*/ 29 h 58"/>
                <a:gd name="T8" fmla="*/ 73 w 73"/>
                <a:gd name="T9" fmla="*/ 8 h 58"/>
                <a:gd name="T10" fmla="*/ 65 w 73"/>
                <a:gd name="T11" fmla="*/ 0 h 58"/>
                <a:gd name="T12" fmla="*/ 47 w 73"/>
                <a:gd name="T13" fmla="*/ 0 h 58"/>
                <a:gd name="T14" fmla="*/ 47 w 73"/>
                <a:gd name="T15" fmla="*/ 9 h 58"/>
                <a:gd name="T16" fmla="*/ 54 w 73"/>
                <a:gd name="T17" fmla="*/ 16 h 58"/>
                <a:gd name="T18" fmla="*/ 47 w 73"/>
                <a:gd name="T19" fmla="*/ 22 h 58"/>
                <a:gd name="T20" fmla="*/ 47 w 73"/>
                <a:gd name="T21" fmla="*/ 26 h 58"/>
                <a:gd name="T22" fmla="*/ 54 w 73"/>
                <a:gd name="T23" fmla="*/ 33 h 58"/>
                <a:gd name="T24" fmla="*/ 47 w 73"/>
                <a:gd name="T25" fmla="*/ 39 h 58"/>
                <a:gd name="T26" fmla="*/ 47 w 73"/>
                <a:gd name="T27" fmla="*/ 58 h 58"/>
                <a:gd name="T28" fmla="*/ 58 w 73"/>
                <a:gd name="T29" fmla="*/ 58 h 58"/>
                <a:gd name="T30" fmla="*/ 47 w 73"/>
                <a:gd name="T31" fmla="*/ 0 h 58"/>
                <a:gd name="T32" fmla="*/ 26 w 73"/>
                <a:gd name="T33" fmla="*/ 0 h 58"/>
                <a:gd name="T34" fmla="*/ 26 w 73"/>
                <a:gd name="T35" fmla="*/ 9 h 58"/>
                <a:gd name="T36" fmla="*/ 33 w 73"/>
                <a:gd name="T37" fmla="*/ 16 h 58"/>
                <a:gd name="T38" fmla="*/ 26 w 73"/>
                <a:gd name="T39" fmla="*/ 22 h 58"/>
                <a:gd name="T40" fmla="*/ 26 w 73"/>
                <a:gd name="T41" fmla="*/ 26 h 58"/>
                <a:gd name="T42" fmla="*/ 33 w 73"/>
                <a:gd name="T43" fmla="*/ 33 h 58"/>
                <a:gd name="T44" fmla="*/ 26 w 73"/>
                <a:gd name="T45" fmla="*/ 39 h 58"/>
                <a:gd name="T46" fmla="*/ 26 w 73"/>
                <a:gd name="T47" fmla="*/ 58 h 58"/>
                <a:gd name="T48" fmla="*/ 47 w 73"/>
                <a:gd name="T49" fmla="*/ 58 h 58"/>
                <a:gd name="T50" fmla="*/ 47 w 73"/>
                <a:gd name="T51" fmla="*/ 39 h 58"/>
                <a:gd name="T52" fmla="*/ 47 w 73"/>
                <a:gd name="T53" fmla="*/ 39 h 58"/>
                <a:gd name="T54" fmla="*/ 41 w 73"/>
                <a:gd name="T55" fmla="*/ 33 h 58"/>
                <a:gd name="T56" fmla="*/ 47 w 73"/>
                <a:gd name="T57" fmla="*/ 26 h 58"/>
                <a:gd name="T58" fmla="*/ 47 w 73"/>
                <a:gd name="T59" fmla="*/ 26 h 58"/>
                <a:gd name="T60" fmla="*/ 47 w 73"/>
                <a:gd name="T61" fmla="*/ 26 h 58"/>
                <a:gd name="T62" fmla="*/ 47 w 73"/>
                <a:gd name="T63" fmla="*/ 22 h 58"/>
                <a:gd name="T64" fmla="*/ 47 w 73"/>
                <a:gd name="T65" fmla="*/ 22 h 58"/>
                <a:gd name="T66" fmla="*/ 41 w 73"/>
                <a:gd name="T67" fmla="*/ 16 h 58"/>
                <a:gd name="T68" fmla="*/ 47 w 73"/>
                <a:gd name="T69" fmla="*/ 9 h 58"/>
                <a:gd name="T70" fmla="*/ 47 w 73"/>
                <a:gd name="T71" fmla="*/ 9 h 58"/>
                <a:gd name="T72" fmla="*/ 47 w 73"/>
                <a:gd name="T73" fmla="*/ 9 h 58"/>
                <a:gd name="T74" fmla="*/ 47 w 73"/>
                <a:gd name="T75" fmla="*/ 0 h 58"/>
                <a:gd name="T76" fmla="*/ 26 w 73"/>
                <a:gd name="T77" fmla="*/ 0 h 58"/>
                <a:gd name="T78" fmla="*/ 8 w 73"/>
                <a:gd name="T79" fmla="*/ 0 h 58"/>
                <a:gd name="T80" fmla="*/ 0 w 73"/>
                <a:gd name="T81" fmla="*/ 8 h 58"/>
                <a:gd name="T82" fmla="*/ 0 w 73"/>
                <a:gd name="T83" fmla="*/ 29 h 58"/>
                <a:gd name="T84" fmla="*/ 6 w 73"/>
                <a:gd name="T85" fmla="*/ 29 h 58"/>
                <a:gd name="T86" fmla="*/ 15 w 73"/>
                <a:gd name="T87" fmla="*/ 38 h 58"/>
                <a:gd name="T88" fmla="*/ 15 w 73"/>
                <a:gd name="T89" fmla="*/ 58 h 58"/>
                <a:gd name="T90" fmla="*/ 26 w 73"/>
                <a:gd name="T91" fmla="*/ 58 h 58"/>
                <a:gd name="T92" fmla="*/ 26 w 73"/>
                <a:gd name="T93" fmla="*/ 39 h 58"/>
                <a:gd name="T94" fmla="*/ 26 w 73"/>
                <a:gd name="T95" fmla="*/ 39 h 58"/>
                <a:gd name="T96" fmla="*/ 20 w 73"/>
                <a:gd name="T97" fmla="*/ 33 h 58"/>
                <a:gd name="T98" fmla="*/ 26 w 73"/>
                <a:gd name="T99" fmla="*/ 26 h 58"/>
                <a:gd name="T100" fmla="*/ 26 w 73"/>
                <a:gd name="T101" fmla="*/ 26 h 58"/>
                <a:gd name="T102" fmla="*/ 26 w 73"/>
                <a:gd name="T103" fmla="*/ 26 h 58"/>
                <a:gd name="T104" fmla="*/ 26 w 73"/>
                <a:gd name="T105" fmla="*/ 22 h 58"/>
                <a:gd name="T106" fmla="*/ 26 w 73"/>
                <a:gd name="T107" fmla="*/ 22 h 58"/>
                <a:gd name="T108" fmla="*/ 20 w 73"/>
                <a:gd name="T109" fmla="*/ 16 h 58"/>
                <a:gd name="T110" fmla="*/ 26 w 73"/>
                <a:gd name="T111" fmla="*/ 9 h 58"/>
                <a:gd name="T112" fmla="*/ 26 w 73"/>
                <a:gd name="T113" fmla="*/ 9 h 58"/>
                <a:gd name="T114" fmla="*/ 26 w 73"/>
                <a:gd name="T115" fmla="*/ 9 h 58"/>
                <a:gd name="T116" fmla="*/ 26 w 73"/>
                <a:gd name="T1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" h="58">
                  <a:moveTo>
                    <a:pt x="58" y="58"/>
                  </a:moveTo>
                  <a:cubicBezTo>
                    <a:pt x="58" y="38"/>
                    <a:pt x="58" y="38"/>
                    <a:pt x="58" y="38"/>
                  </a:cubicBezTo>
                  <a:cubicBezTo>
                    <a:pt x="58" y="32"/>
                    <a:pt x="61" y="29"/>
                    <a:pt x="67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3"/>
                    <a:pt x="70" y="0"/>
                    <a:pt x="6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1" y="9"/>
                    <a:pt x="54" y="12"/>
                    <a:pt x="54" y="16"/>
                  </a:cubicBezTo>
                  <a:cubicBezTo>
                    <a:pt x="54" y="19"/>
                    <a:pt x="51" y="22"/>
                    <a:pt x="47" y="22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1" y="26"/>
                    <a:pt x="54" y="29"/>
                    <a:pt x="54" y="33"/>
                  </a:cubicBezTo>
                  <a:cubicBezTo>
                    <a:pt x="54" y="37"/>
                    <a:pt x="51" y="39"/>
                    <a:pt x="47" y="39"/>
                  </a:cubicBezTo>
                  <a:cubicBezTo>
                    <a:pt x="47" y="58"/>
                    <a:pt x="47" y="58"/>
                    <a:pt x="47" y="58"/>
                  </a:cubicBezTo>
                  <a:lnTo>
                    <a:pt x="58" y="58"/>
                  </a:lnTo>
                  <a:close/>
                  <a:moveTo>
                    <a:pt x="4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0" y="9"/>
                    <a:pt x="33" y="12"/>
                    <a:pt x="33" y="16"/>
                  </a:cubicBezTo>
                  <a:cubicBezTo>
                    <a:pt x="33" y="19"/>
                    <a:pt x="30" y="22"/>
                    <a:pt x="26" y="22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0" y="26"/>
                    <a:pt x="33" y="29"/>
                    <a:pt x="33" y="33"/>
                  </a:cubicBezTo>
                  <a:cubicBezTo>
                    <a:pt x="33" y="37"/>
                    <a:pt x="30" y="39"/>
                    <a:pt x="26" y="3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4" y="39"/>
                    <a:pt x="41" y="37"/>
                    <a:pt x="41" y="33"/>
                  </a:cubicBezTo>
                  <a:cubicBezTo>
                    <a:pt x="41" y="29"/>
                    <a:pt x="44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4" y="22"/>
                    <a:pt x="41" y="19"/>
                    <a:pt x="41" y="16"/>
                  </a:cubicBezTo>
                  <a:cubicBezTo>
                    <a:pt x="41" y="12"/>
                    <a:pt x="44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lnTo>
                    <a:pt x="47" y="0"/>
                  </a:lnTo>
                  <a:close/>
                  <a:moveTo>
                    <a:pt x="2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2" y="29"/>
                    <a:pt x="15" y="32"/>
                    <a:pt x="15" y="3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3" y="39"/>
                    <a:pt x="20" y="37"/>
                    <a:pt x="20" y="33"/>
                  </a:cubicBezTo>
                  <a:cubicBezTo>
                    <a:pt x="20" y="29"/>
                    <a:pt x="23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3" y="22"/>
                    <a:pt x="20" y="19"/>
                    <a:pt x="20" y="16"/>
                  </a:cubicBezTo>
                  <a:cubicBezTo>
                    <a:pt x="20" y="12"/>
                    <a:pt x="23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0" name="Freeform 112">
              <a:extLst>
                <a:ext uri="{FF2B5EF4-FFF2-40B4-BE49-F238E27FC236}">
                  <a16:creationId xmlns:a16="http://schemas.microsoft.com/office/drawing/2014/main" id="{13CE5102-CE8C-4701-970C-269AA9010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883" y="3441167"/>
              <a:ext cx="196130" cy="104906"/>
            </a:xfrm>
            <a:custGeom>
              <a:avLst/>
              <a:gdLst>
                <a:gd name="T0" fmla="*/ 93 w 99"/>
                <a:gd name="T1" fmla="*/ 0 h 53"/>
                <a:gd name="T2" fmla="*/ 86 w 99"/>
                <a:gd name="T3" fmla="*/ 0 h 53"/>
                <a:gd name="T4" fmla="*/ 80 w 99"/>
                <a:gd name="T5" fmla="*/ 0 h 53"/>
                <a:gd name="T6" fmla="*/ 73 w 99"/>
                <a:gd name="T7" fmla="*/ 6 h 53"/>
                <a:gd name="T8" fmla="*/ 73 w 99"/>
                <a:gd name="T9" fmla="*/ 28 h 53"/>
                <a:gd name="T10" fmla="*/ 26 w 99"/>
                <a:gd name="T11" fmla="*/ 28 h 53"/>
                <a:gd name="T12" fmla="*/ 26 w 99"/>
                <a:gd name="T13" fmla="*/ 6 h 53"/>
                <a:gd name="T14" fmla="*/ 19 w 99"/>
                <a:gd name="T15" fmla="*/ 0 h 53"/>
                <a:gd name="T16" fmla="*/ 13 w 99"/>
                <a:gd name="T17" fmla="*/ 0 h 53"/>
                <a:gd name="T18" fmla="*/ 7 w 99"/>
                <a:gd name="T19" fmla="*/ 0 h 53"/>
                <a:gd name="T20" fmla="*/ 0 w 99"/>
                <a:gd name="T21" fmla="*/ 6 h 53"/>
                <a:gd name="T22" fmla="*/ 0 w 99"/>
                <a:gd name="T23" fmla="*/ 39 h 53"/>
                <a:gd name="T24" fmla="*/ 10 w 99"/>
                <a:gd name="T25" fmla="*/ 48 h 53"/>
                <a:gd name="T26" fmla="*/ 10 w 99"/>
                <a:gd name="T27" fmla="*/ 49 h 53"/>
                <a:gd name="T28" fmla="*/ 10 w 99"/>
                <a:gd name="T29" fmla="*/ 51 h 53"/>
                <a:gd name="T30" fmla="*/ 14 w 99"/>
                <a:gd name="T31" fmla="*/ 53 h 53"/>
                <a:gd name="T32" fmla="*/ 15 w 99"/>
                <a:gd name="T33" fmla="*/ 53 h 53"/>
                <a:gd name="T34" fmla="*/ 19 w 99"/>
                <a:gd name="T35" fmla="*/ 51 h 53"/>
                <a:gd name="T36" fmla="*/ 19 w 99"/>
                <a:gd name="T37" fmla="*/ 49 h 53"/>
                <a:gd name="T38" fmla="*/ 19 w 99"/>
                <a:gd name="T39" fmla="*/ 48 h 53"/>
                <a:gd name="T40" fmla="*/ 80 w 99"/>
                <a:gd name="T41" fmla="*/ 48 h 53"/>
                <a:gd name="T42" fmla="*/ 80 w 99"/>
                <a:gd name="T43" fmla="*/ 49 h 53"/>
                <a:gd name="T44" fmla="*/ 81 w 99"/>
                <a:gd name="T45" fmla="*/ 51 h 53"/>
                <a:gd name="T46" fmla="*/ 84 w 99"/>
                <a:gd name="T47" fmla="*/ 53 h 53"/>
                <a:gd name="T48" fmla="*/ 86 w 99"/>
                <a:gd name="T49" fmla="*/ 53 h 53"/>
                <a:gd name="T50" fmla="*/ 89 w 99"/>
                <a:gd name="T51" fmla="*/ 51 h 53"/>
                <a:gd name="T52" fmla="*/ 90 w 99"/>
                <a:gd name="T53" fmla="*/ 49 h 53"/>
                <a:gd name="T54" fmla="*/ 90 w 99"/>
                <a:gd name="T55" fmla="*/ 48 h 53"/>
                <a:gd name="T56" fmla="*/ 93 w 99"/>
                <a:gd name="T57" fmla="*/ 48 h 53"/>
                <a:gd name="T58" fmla="*/ 99 w 99"/>
                <a:gd name="T59" fmla="*/ 39 h 53"/>
                <a:gd name="T60" fmla="*/ 99 w 99"/>
                <a:gd name="T61" fmla="*/ 6 h 53"/>
                <a:gd name="T62" fmla="*/ 93 w 99"/>
                <a:gd name="T6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53">
                  <a:moveTo>
                    <a:pt x="93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3" y="2"/>
                    <a:pt x="73" y="6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2"/>
                    <a:pt x="24" y="0"/>
                    <a:pt x="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5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1"/>
                    <a:pt x="10" y="51"/>
                  </a:cubicBezTo>
                  <a:cubicBezTo>
                    <a:pt x="11" y="52"/>
                    <a:pt x="12" y="53"/>
                    <a:pt x="14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3"/>
                    <a:pt x="18" y="52"/>
                    <a:pt x="19" y="51"/>
                  </a:cubicBezTo>
                  <a:cubicBezTo>
                    <a:pt x="19" y="51"/>
                    <a:pt x="19" y="50"/>
                    <a:pt x="19" y="49"/>
                  </a:cubicBezTo>
                  <a:cubicBezTo>
                    <a:pt x="19" y="49"/>
                    <a:pt x="19" y="49"/>
                    <a:pt x="19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50"/>
                    <a:pt x="80" y="51"/>
                    <a:pt x="81" y="51"/>
                  </a:cubicBezTo>
                  <a:cubicBezTo>
                    <a:pt x="81" y="52"/>
                    <a:pt x="83" y="53"/>
                    <a:pt x="84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7" y="53"/>
                    <a:pt x="88" y="52"/>
                    <a:pt x="89" y="51"/>
                  </a:cubicBezTo>
                  <a:cubicBezTo>
                    <a:pt x="89" y="51"/>
                    <a:pt x="89" y="50"/>
                    <a:pt x="90" y="49"/>
                  </a:cubicBezTo>
                  <a:cubicBezTo>
                    <a:pt x="90" y="49"/>
                    <a:pt x="90" y="49"/>
                    <a:pt x="90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7" y="48"/>
                    <a:pt x="99" y="43"/>
                    <a:pt x="99" y="39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2"/>
                    <a:pt x="97" y="0"/>
                    <a:pt x="9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1" name="Oval 113">
              <a:extLst>
                <a:ext uri="{FF2B5EF4-FFF2-40B4-BE49-F238E27FC236}">
                  <a16:creationId xmlns:a16="http://schemas.microsoft.com/office/drawing/2014/main" id="{C68ED8F2-00F7-4378-BF5C-4E27F55C0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5440" y="3401257"/>
              <a:ext cx="15964" cy="159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2" name="Oval 114">
              <a:extLst>
                <a:ext uri="{FF2B5EF4-FFF2-40B4-BE49-F238E27FC236}">
                  <a16:creationId xmlns:a16="http://schemas.microsoft.com/office/drawing/2014/main" id="{DBB5D633-D171-475F-B1FE-50B3EE054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6491" y="3401257"/>
              <a:ext cx="15964" cy="159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3" name="Oval 115">
              <a:extLst>
                <a:ext uri="{FF2B5EF4-FFF2-40B4-BE49-F238E27FC236}">
                  <a16:creationId xmlns:a16="http://schemas.microsoft.com/office/drawing/2014/main" id="{F9AD11B3-709E-4A83-98C6-0CBABB288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5440" y="3435465"/>
              <a:ext cx="15964" cy="159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4" name="Oval 116">
              <a:extLst>
                <a:ext uri="{FF2B5EF4-FFF2-40B4-BE49-F238E27FC236}">
                  <a16:creationId xmlns:a16="http://schemas.microsoft.com/office/drawing/2014/main" id="{37F5EFAF-FBE1-482F-92BF-8ADB5CB32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6491" y="3435465"/>
              <a:ext cx="15964" cy="159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5" name="Freeform 117">
              <a:extLst>
                <a:ext uri="{FF2B5EF4-FFF2-40B4-BE49-F238E27FC236}">
                  <a16:creationId xmlns:a16="http://schemas.microsoft.com/office/drawing/2014/main" id="{ACBCA0FE-BFBB-4CC8-861A-3215F9219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725" y="2060278"/>
              <a:ext cx="147097" cy="150518"/>
            </a:xfrm>
            <a:custGeom>
              <a:avLst/>
              <a:gdLst>
                <a:gd name="T0" fmla="*/ 72 w 74"/>
                <a:gd name="T1" fmla="*/ 54 h 76"/>
                <a:gd name="T2" fmla="*/ 58 w 74"/>
                <a:gd name="T3" fmla="*/ 39 h 76"/>
                <a:gd name="T4" fmla="*/ 55 w 74"/>
                <a:gd name="T5" fmla="*/ 36 h 76"/>
                <a:gd name="T6" fmla="*/ 41 w 74"/>
                <a:gd name="T7" fmla="*/ 19 h 76"/>
                <a:gd name="T8" fmla="*/ 34 w 74"/>
                <a:gd name="T9" fmla="*/ 5 h 76"/>
                <a:gd name="T10" fmla="*/ 26 w 74"/>
                <a:gd name="T11" fmla="*/ 4 h 76"/>
                <a:gd name="T12" fmla="*/ 24 w 74"/>
                <a:gd name="T13" fmla="*/ 11 h 76"/>
                <a:gd name="T14" fmla="*/ 28 w 74"/>
                <a:gd name="T15" fmla="*/ 22 h 76"/>
                <a:gd name="T16" fmla="*/ 29 w 74"/>
                <a:gd name="T17" fmla="*/ 29 h 76"/>
                <a:gd name="T18" fmla="*/ 6 w 74"/>
                <a:gd name="T19" fmla="*/ 29 h 76"/>
                <a:gd name="T20" fmla="*/ 1 w 74"/>
                <a:gd name="T21" fmla="*/ 37 h 76"/>
                <a:gd name="T22" fmla="*/ 12 w 74"/>
                <a:gd name="T23" fmla="*/ 68 h 76"/>
                <a:gd name="T24" fmla="*/ 17 w 74"/>
                <a:gd name="T25" fmla="*/ 71 h 76"/>
                <a:gd name="T26" fmla="*/ 44 w 74"/>
                <a:gd name="T27" fmla="*/ 71 h 76"/>
                <a:gd name="T28" fmla="*/ 50 w 74"/>
                <a:gd name="T29" fmla="*/ 74 h 76"/>
                <a:gd name="T30" fmla="*/ 51 w 74"/>
                <a:gd name="T31" fmla="*/ 75 h 76"/>
                <a:gd name="T32" fmla="*/ 56 w 74"/>
                <a:gd name="T33" fmla="*/ 75 h 76"/>
                <a:gd name="T34" fmla="*/ 72 w 74"/>
                <a:gd name="T35" fmla="*/ 58 h 76"/>
                <a:gd name="T36" fmla="*/ 72 w 74"/>
                <a:gd name="T37" fmla="*/ 5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76">
                  <a:moveTo>
                    <a:pt x="72" y="54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6" y="38"/>
                    <a:pt x="55" y="36"/>
                    <a:pt x="55" y="36"/>
                  </a:cubicBezTo>
                  <a:cubicBezTo>
                    <a:pt x="55" y="36"/>
                    <a:pt x="49" y="25"/>
                    <a:pt x="41" y="19"/>
                  </a:cubicBezTo>
                  <a:cubicBezTo>
                    <a:pt x="32" y="14"/>
                    <a:pt x="34" y="10"/>
                    <a:pt x="34" y="5"/>
                  </a:cubicBezTo>
                  <a:cubicBezTo>
                    <a:pt x="34" y="1"/>
                    <a:pt x="30" y="0"/>
                    <a:pt x="26" y="4"/>
                  </a:cubicBezTo>
                  <a:cubicBezTo>
                    <a:pt x="25" y="6"/>
                    <a:pt x="24" y="9"/>
                    <a:pt x="24" y="11"/>
                  </a:cubicBezTo>
                  <a:cubicBezTo>
                    <a:pt x="23" y="16"/>
                    <a:pt x="27" y="20"/>
                    <a:pt x="28" y="22"/>
                  </a:cubicBezTo>
                  <a:cubicBezTo>
                    <a:pt x="29" y="23"/>
                    <a:pt x="30" y="26"/>
                    <a:pt x="29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29"/>
                    <a:pt x="0" y="33"/>
                    <a:pt x="1" y="3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70"/>
                    <a:pt x="15" y="71"/>
                    <a:pt x="17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6" y="71"/>
                    <a:pt x="48" y="73"/>
                    <a:pt x="50" y="74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2" y="76"/>
                    <a:pt x="54" y="76"/>
                    <a:pt x="56" y="75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4" y="57"/>
                    <a:pt x="74" y="55"/>
                    <a:pt x="7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6" name="Freeform 118">
              <a:extLst>
                <a:ext uri="{FF2B5EF4-FFF2-40B4-BE49-F238E27FC236}">
                  <a16:creationId xmlns:a16="http://schemas.microsoft.com/office/drawing/2014/main" id="{9BD485D0-5A94-4C8C-B308-A61158FD0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2473" y="2177728"/>
              <a:ext cx="49032" cy="49032"/>
            </a:xfrm>
            <a:custGeom>
              <a:avLst/>
              <a:gdLst>
                <a:gd name="T0" fmla="*/ 8 w 43"/>
                <a:gd name="T1" fmla="*/ 43 h 43"/>
                <a:gd name="T2" fmla="*/ 0 w 43"/>
                <a:gd name="T3" fmla="*/ 34 h 43"/>
                <a:gd name="T4" fmla="*/ 34 w 43"/>
                <a:gd name="T5" fmla="*/ 0 h 43"/>
                <a:gd name="T6" fmla="*/ 43 w 43"/>
                <a:gd name="T7" fmla="*/ 8 h 43"/>
                <a:gd name="T8" fmla="*/ 8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8" y="43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43" y="8"/>
                  </a:lnTo>
                  <a:lnTo>
                    <a:pt x="8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7" name="Freeform 119">
              <a:extLst>
                <a:ext uri="{FF2B5EF4-FFF2-40B4-BE49-F238E27FC236}">
                  <a16:creationId xmlns:a16="http://schemas.microsoft.com/office/drawing/2014/main" id="{7808A159-0731-477D-9C3A-0A7D7AE30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484" y="3444588"/>
              <a:ext cx="44471" cy="77540"/>
            </a:xfrm>
            <a:custGeom>
              <a:avLst/>
              <a:gdLst>
                <a:gd name="T0" fmla="*/ 22 w 22"/>
                <a:gd name="T1" fmla="*/ 20 h 39"/>
                <a:gd name="T2" fmla="*/ 11 w 22"/>
                <a:gd name="T3" fmla="*/ 0 h 39"/>
                <a:gd name="T4" fmla="*/ 0 w 22"/>
                <a:gd name="T5" fmla="*/ 20 h 39"/>
                <a:gd name="T6" fmla="*/ 11 w 22"/>
                <a:gd name="T7" fmla="*/ 39 h 39"/>
                <a:gd name="T8" fmla="*/ 22 w 22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9">
                  <a:moveTo>
                    <a:pt x="22" y="20"/>
                  </a:moveTo>
                  <a:cubicBezTo>
                    <a:pt x="22" y="13"/>
                    <a:pt x="18" y="3"/>
                    <a:pt x="11" y="0"/>
                  </a:cubicBezTo>
                  <a:cubicBezTo>
                    <a:pt x="5" y="3"/>
                    <a:pt x="0" y="13"/>
                    <a:pt x="0" y="20"/>
                  </a:cubicBezTo>
                  <a:cubicBezTo>
                    <a:pt x="0" y="26"/>
                    <a:pt x="5" y="36"/>
                    <a:pt x="11" y="39"/>
                  </a:cubicBezTo>
                  <a:cubicBezTo>
                    <a:pt x="18" y="36"/>
                    <a:pt x="22" y="26"/>
                    <a:pt x="2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8" name="Freeform 120">
              <a:extLst>
                <a:ext uri="{FF2B5EF4-FFF2-40B4-BE49-F238E27FC236}">
                  <a16:creationId xmlns:a16="http://schemas.microsoft.com/office/drawing/2014/main" id="{9A2062EB-EAF8-48B2-91A8-3802E0F48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9412" y="3494760"/>
              <a:ext cx="69558" cy="54734"/>
            </a:xfrm>
            <a:custGeom>
              <a:avLst/>
              <a:gdLst>
                <a:gd name="T0" fmla="*/ 1 w 35"/>
                <a:gd name="T1" fmla="*/ 23 h 28"/>
                <a:gd name="T2" fmla="*/ 23 w 35"/>
                <a:gd name="T3" fmla="*/ 24 h 28"/>
                <a:gd name="T4" fmla="*/ 34 w 35"/>
                <a:gd name="T5" fmla="*/ 4 h 28"/>
                <a:gd name="T6" fmla="*/ 12 w 35"/>
                <a:gd name="T7" fmla="*/ 4 h 28"/>
                <a:gd name="T8" fmla="*/ 1 w 35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1" y="23"/>
                  </a:moveTo>
                  <a:cubicBezTo>
                    <a:pt x="6" y="28"/>
                    <a:pt x="17" y="27"/>
                    <a:pt x="23" y="24"/>
                  </a:cubicBezTo>
                  <a:cubicBezTo>
                    <a:pt x="29" y="20"/>
                    <a:pt x="35" y="12"/>
                    <a:pt x="34" y="4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9" name="Freeform 121">
              <a:extLst>
                <a:ext uri="{FF2B5EF4-FFF2-40B4-BE49-F238E27FC236}">
                  <a16:creationId xmlns:a16="http://schemas.microsoft.com/office/drawing/2014/main" id="{5C87B239-7D49-42A3-834D-C4F4150BF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9412" y="3549494"/>
              <a:ext cx="69558" cy="55874"/>
            </a:xfrm>
            <a:custGeom>
              <a:avLst/>
              <a:gdLst>
                <a:gd name="T0" fmla="*/ 23 w 35"/>
                <a:gd name="T1" fmla="*/ 24 h 28"/>
                <a:gd name="T2" fmla="*/ 34 w 35"/>
                <a:gd name="T3" fmla="*/ 5 h 28"/>
                <a:gd name="T4" fmla="*/ 12 w 35"/>
                <a:gd name="T5" fmla="*/ 4 h 28"/>
                <a:gd name="T6" fmla="*/ 1 w 35"/>
                <a:gd name="T7" fmla="*/ 23 h 28"/>
                <a:gd name="T8" fmla="*/ 23 w 35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23" y="24"/>
                  </a:moveTo>
                  <a:cubicBezTo>
                    <a:pt x="29" y="20"/>
                    <a:pt x="35" y="12"/>
                    <a:pt x="34" y="5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ubicBezTo>
                    <a:pt x="6" y="28"/>
                    <a:pt x="17" y="27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40" name="Freeform 122">
              <a:extLst>
                <a:ext uri="{FF2B5EF4-FFF2-40B4-BE49-F238E27FC236}">
                  <a16:creationId xmlns:a16="http://schemas.microsoft.com/office/drawing/2014/main" id="{76A40813-CAFD-49F0-A91B-B0D807CFE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469" y="3494760"/>
              <a:ext cx="71838" cy="5473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4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4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41" name="Freeform 123">
              <a:extLst>
                <a:ext uri="{FF2B5EF4-FFF2-40B4-BE49-F238E27FC236}">
                  <a16:creationId xmlns:a16="http://schemas.microsoft.com/office/drawing/2014/main" id="{2B2A0D11-A3A6-4447-979E-F6E97140D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469" y="3549494"/>
              <a:ext cx="71838" cy="5587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5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5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42" name="Freeform 124">
              <a:extLst>
                <a:ext uri="{FF2B5EF4-FFF2-40B4-BE49-F238E27FC236}">
                  <a16:creationId xmlns:a16="http://schemas.microsoft.com/office/drawing/2014/main" id="{623B7FFC-A875-41A2-9E65-DE2D3F01C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5728" y="3530109"/>
              <a:ext cx="7982" cy="88942"/>
            </a:xfrm>
            <a:custGeom>
              <a:avLst/>
              <a:gdLst>
                <a:gd name="T0" fmla="*/ 0 w 4"/>
                <a:gd name="T1" fmla="*/ 1 h 45"/>
                <a:gd name="T2" fmla="*/ 0 w 4"/>
                <a:gd name="T3" fmla="*/ 44 h 45"/>
                <a:gd name="T4" fmla="*/ 2 w 4"/>
                <a:gd name="T5" fmla="*/ 45 h 45"/>
                <a:gd name="T6" fmla="*/ 4 w 4"/>
                <a:gd name="T7" fmla="*/ 44 h 45"/>
                <a:gd name="T8" fmla="*/ 4 w 4"/>
                <a:gd name="T9" fmla="*/ 1 h 45"/>
                <a:gd name="T10" fmla="*/ 2 w 4"/>
                <a:gd name="T11" fmla="*/ 0 h 45"/>
                <a:gd name="T12" fmla="*/ 0 w 4"/>
                <a:gd name="T1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5">
                  <a:moveTo>
                    <a:pt x="0" y="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5"/>
                    <a:pt x="2" y="45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43" name="Freeform 125">
              <a:extLst>
                <a:ext uri="{FF2B5EF4-FFF2-40B4-BE49-F238E27FC236}">
                  <a16:creationId xmlns:a16="http://schemas.microsoft.com/office/drawing/2014/main" id="{DD08D3CF-CBA3-4B9F-8421-1450338BB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1660" y="4038678"/>
              <a:ext cx="104906" cy="95784"/>
            </a:xfrm>
            <a:custGeom>
              <a:avLst/>
              <a:gdLst>
                <a:gd name="T0" fmla="*/ 6 w 53"/>
                <a:gd name="T1" fmla="*/ 5 h 48"/>
                <a:gd name="T2" fmla="*/ 1 w 53"/>
                <a:gd name="T3" fmla="*/ 14 h 48"/>
                <a:gd name="T4" fmla="*/ 0 w 53"/>
                <a:gd name="T5" fmla="*/ 17 h 48"/>
                <a:gd name="T6" fmla="*/ 0 w 53"/>
                <a:gd name="T7" fmla="*/ 17 h 48"/>
                <a:gd name="T8" fmla="*/ 0 w 53"/>
                <a:gd name="T9" fmla="*/ 20 h 48"/>
                <a:gd name="T10" fmla="*/ 0 w 53"/>
                <a:gd name="T11" fmla="*/ 22 h 48"/>
                <a:gd name="T12" fmla="*/ 2 w 53"/>
                <a:gd name="T13" fmla="*/ 31 h 48"/>
                <a:gd name="T14" fmla="*/ 8 w 53"/>
                <a:gd name="T15" fmla="*/ 42 h 48"/>
                <a:gd name="T16" fmla="*/ 8 w 53"/>
                <a:gd name="T17" fmla="*/ 42 h 48"/>
                <a:gd name="T18" fmla="*/ 12 w 53"/>
                <a:gd name="T19" fmla="*/ 46 h 48"/>
                <a:gd name="T20" fmla="*/ 13 w 53"/>
                <a:gd name="T21" fmla="*/ 46 h 48"/>
                <a:gd name="T22" fmla="*/ 19 w 53"/>
                <a:gd name="T23" fmla="*/ 47 h 48"/>
                <a:gd name="T24" fmla="*/ 19 w 53"/>
                <a:gd name="T25" fmla="*/ 47 h 48"/>
                <a:gd name="T26" fmla="*/ 22 w 53"/>
                <a:gd name="T27" fmla="*/ 46 h 48"/>
                <a:gd name="T28" fmla="*/ 23 w 53"/>
                <a:gd name="T29" fmla="*/ 45 h 48"/>
                <a:gd name="T30" fmla="*/ 27 w 53"/>
                <a:gd name="T31" fmla="*/ 45 h 48"/>
                <a:gd name="T32" fmla="*/ 27 w 53"/>
                <a:gd name="T33" fmla="*/ 45 h 48"/>
                <a:gd name="T34" fmla="*/ 30 w 53"/>
                <a:gd name="T35" fmla="*/ 45 h 48"/>
                <a:gd name="T36" fmla="*/ 32 w 53"/>
                <a:gd name="T37" fmla="*/ 46 h 48"/>
                <a:gd name="T38" fmla="*/ 35 w 53"/>
                <a:gd name="T39" fmla="*/ 47 h 48"/>
                <a:gd name="T40" fmla="*/ 35 w 53"/>
                <a:gd name="T41" fmla="*/ 47 h 48"/>
                <a:gd name="T42" fmla="*/ 41 w 53"/>
                <a:gd name="T43" fmla="*/ 46 h 48"/>
                <a:gd name="T44" fmla="*/ 42 w 53"/>
                <a:gd name="T45" fmla="*/ 46 h 48"/>
                <a:gd name="T46" fmla="*/ 45 w 53"/>
                <a:gd name="T47" fmla="*/ 42 h 48"/>
                <a:gd name="T48" fmla="*/ 46 w 53"/>
                <a:gd name="T49" fmla="*/ 42 h 48"/>
                <a:gd name="T50" fmla="*/ 51 w 53"/>
                <a:gd name="T51" fmla="*/ 31 h 48"/>
                <a:gd name="T52" fmla="*/ 53 w 53"/>
                <a:gd name="T53" fmla="*/ 22 h 48"/>
                <a:gd name="T54" fmla="*/ 53 w 53"/>
                <a:gd name="T55" fmla="*/ 20 h 48"/>
                <a:gd name="T56" fmla="*/ 53 w 53"/>
                <a:gd name="T57" fmla="*/ 17 h 48"/>
                <a:gd name="T58" fmla="*/ 53 w 53"/>
                <a:gd name="T59" fmla="*/ 17 h 48"/>
                <a:gd name="T60" fmla="*/ 53 w 53"/>
                <a:gd name="T61" fmla="*/ 14 h 48"/>
                <a:gd name="T62" fmla="*/ 48 w 53"/>
                <a:gd name="T63" fmla="*/ 5 h 48"/>
                <a:gd name="T64" fmla="*/ 47 w 53"/>
                <a:gd name="T65" fmla="*/ 3 h 48"/>
                <a:gd name="T66" fmla="*/ 39 w 53"/>
                <a:gd name="T67" fmla="*/ 0 h 48"/>
                <a:gd name="T68" fmla="*/ 31 w 53"/>
                <a:gd name="T69" fmla="*/ 1 h 48"/>
                <a:gd name="T70" fmla="*/ 27 w 53"/>
                <a:gd name="T71" fmla="*/ 3 h 48"/>
                <a:gd name="T72" fmla="*/ 23 w 53"/>
                <a:gd name="T73" fmla="*/ 1 h 48"/>
                <a:gd name="T74" fmla="*/ 14 w 53"/>
                <a:gd name="T75" fmla="*/ 0 h 48"/>
                <a:gd name="T76" fmla="*/ 7 w 53"/>
                <a:gd name="T77" fmla="*/ 3 h 48"/>
                <a:gd name="T78" fmla="*/ 6 w 53"/>
                <a:gd name="T7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48">
                  <a:moveTo>
                    <a:pt x="6" y="5"/>
                  </a:moveTo>
                  <a:cubicBezTo>
                    <a:pt x="3" y="7"/>
                    <a:pt x="1" y="11"/>
                    <a:pt x="1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25"/>
                    <a:pt x="1" y="28"/>
                    <a:pt x="2" y="31"/>
                  </a:cubicBezTo>
                  <a:cubicBezTo>
                    <a:pt x="4" y="35"/>
                    <a:pt x="6" y="38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3"/>
                    <a:pt x="11" y="45"/>
                    <a:pt x="12" y="46"/>
                  </a:cubicBezTo>
                  <a:cubicBezTo>
                    <a:pt x="12" y="46"/>
                    <a:pt x="13" y="46"/>
                    <a:pt x="13" y="46"/>
                  </a:cubicBezTo>
                  <a:cubicBezTo>
                    <a:pt x="15" y="48"/>
                    <a:pt x="17" y="48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1" y="46"/>
                    <a:pt x="22" y="46"/>
                  </a:cubicBezTo>
                  <a:cubicBezTo>
                    <a:pt x="22" y="46"/>
                    <a:pt x="23" y="46"/>
                    <a:pt x="23" y="45"/>
                  </a:cubicBezTo>
                  <a:cubicBezTo>
                    <a:pt x="25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9" y="45"/>
                    <a:pt x="30" y="45"/>
                  </a:cubicBezTo>
                  <a:cubicBezTo>
                    <a:pt x="31" y="46"/>
                    <a:pt x="31" y="46"/>
                    <a:pt x="32" y="46"/>
                  </a:cubicBezTo>
                  <a:cubicBezTo>
                    <a:pt x="33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7" y="48"/>
                    <a:pt x="39" y="48"/>
                    <a:pt x="41" y="46"/>
                  </a:cubicBezTo>
                  <a:cubicBezTo>
                    <a:pt x="41" y="46"/>
                    <a:pt x="41" y="46"/>
                    <a:pt x="42" y="46"/>
                  </a:cubicBezTo>
                  <a:cubicBezTo>
                    <a:pt x="43" y="45"/>
                    <a:pt x="44" y="43"/>
                    <a:pt x="45" y="42"/>
                  </a:cubicBezTo>
                  <a:cubicBezTo>
                    <a:pt x="45" y="42"/>
                    <a:pt x="45" y="42"/>
                    <a:pt x="46" y="42"/>
                  </a:cubicBezTo>
                  <a:cubicBezTo>
                    <a:pt x="48" y="38"/>
                    <a:pt x="50" y="35"/>
                    <a:pt x="51" y="31"/>
                  </a:cubicBezTo>
                  <a:cubicBezTo>
                    <a:pt x="52" y="28"/>
                    <a:pt x="53" y="25"/>
                    <a:pt x="53" y="22"/>
                  </a:cubicBezTo>
                  <a:cubicBezTo>
                    <a:pt x="53" y="22"/>
                    <a:pt x="53" y="21"/>
                    <a:pt x="53" y="20"/>
                  </a:cubicBez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6"/>
                    <a:pt x="53" y="15"/>
                    <a:pt x="53" y="14"/>
                  </a:cubicBezTo>
                  <a:cubicBezTo>
                    <a:pt x="52" y="11"/>
                    <a:pt x="51" y="7"/>
                    <a:pt x="48" y="5"/>
                  </a:cubicBezTo>
                  <a:cubicBezTo>
                    <a:pt x="48" y="4"/>
                    <a:pt x="47" y="4"/>
                    <a:pt x="47" y="3"/>
                  </a:cubicBezTo>
                  <a:cubicBezTo>
                    <a:pt x="45" y="2"/>
                    <a:pt x="42" y="1"/>
                    <a:pt x="39" y="0"/>
                  </a:cubicBezTo>
                  <a:cubicBezTo>
                    <a:pt x="36" y="0"/>
                    <a:pt x="34" y="0"/>
                    <a:pt x="31" y="1"/>
                  </a:cubicBezTo>
                  <a:cubicBezTo>
                    <a:pt x="30" y="2"/>
                    <a:pt x="27" y="3"/>
                    <a:pt x="27" y="3"/>
                  </a:cubicBezTo>
                  <a:cubicBezTo>
                    <a:pt x="27" y="3"/>
                    <a:pt x="24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  <a:cubicBezTo>
                    <a:pt x="11" y="1"/>
                    <a:pt x="9" y="2"/>
                    <a:pt x="7" y="3"/>
                  </a:cubicBezTo>
                  <a:cubicBezTo>
                    <a:pt x="6" y="4"/>
                    <a:pt x="6" y="4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44" name="Freeform 126">
              <a:extLst>
                <a:ext uri="{FF2B5EF4-FFF2-40B4-BE49-F238E27FC236}">
                  <a16:creationId xmlns:a16="http://schemas.microsoft.com/office/drawing/2014/main" id="{0A1283AD-A1BF-4F16-BDA9-ACCD5B625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9027" y="4009030"/>
              <a:ext cx="26227" cy="29647"/>
            </a:xfrm>
            <a:custGeom>
              <a:avLst/>
              <a:gdLst>
                <a:gd name="T0" fmla="*/ 4 w 13"/>
                <a:gd name="T1" fmla="*/ 11 h 15"/>
                <a:gd name="T2" fmla="*/ 9 w 13"/>
                <a:gd name="T3" fmla="*/ 14 h 15"/>
                <a:gd name="T4" fmla="*/ 12 w 13"/>
                <a:gd name="T5" fmla="*/ 14 h 15"/>
                <a:gd name="T6" fmla="*/ 13 w 13"/>
                <a:gd name="T7" fmla="*/ 14 h 15"/>
                <a:gd name="T8" fmla="*/ 10 w 13"/>
                <a:gd name="T9" fmla="*/ 6 h 15"/>
                <a:gd name="T10" fmla="*/ 1 w 13"/>
                <a:gd name="T11" fmla="*/ 0 h 15"/>
                <a:gd name="T12" fmla="*/ 1 w 13"/>
                <a:gd name="T13" fmla="*/ 0 h 15"/>
                <a:gd name="T14" fmla="*/ 0 w 13"/>
                <a:gd name="T15" fmla="*/ 0 h 15"/>
                <a:gd name="T16" fmla="*/ 0 w 13"/>
                <a:gd name="T17" fmla="*/ 4 h 15"/>
                <a:gd name="T18" fmla="*/ 4 w 13"/>
                <a:gd name="T1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5">
                  <a:moveTo>
                    <a:pt x="4" y="11"/>
                  </a:moveTo>
                  <a:cubicBezTo>
                    <a:pt x="6" y="12"/>
                    <a:pt x="7" y="14"/>
                    <a:pt x="9" y="14"/>
                  </a:cubicBezTo>
                  <a:cubicBezTo>
                    <a:pt x="10" y="14"/>
                    <a:pt x="11" y="15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1"/>
                    <a:pt x="12" y="8"/>
                    <a:pt x="10" y="6"/>
                  </a:cubicBezTo>
                  <a:cubicBezTo>
                    <a:pt x="8" y="3"/>
                    <a:pt x="5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2" y="9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</p:grpSp>
      <p:grpSp>
        <p:nvGrpSpPr>
          <p:cNvPr id="145" name="组合 1">
            <a:extLst>
              <a:ext uri="{FF2B5EF4-FFF2-40B4-BE49-F238E27FC236}">
                <a16:creationId xmlns:a16="http://schemas.microsoft.com/office/drawing/2014/main" id="{DF535F17-9E3D-4BAF-9511-BE6CC67FA089}"/>
              </a:ext>
            </a:extLst>
          </p:cNvPr>
          <p:cNvGrpSpPr/>
          <p:nvPr/>
        </p:nvGrpSpPr>
        <p:grpSpPr>
          <a:xfrm>
            <a:off x="5546561" y="5061416"/>
            <a:ext cx="1074405" cy="1049850"/>
            <a:chOff x="3868719" y="1776670"/>
            <a:chExt cx="2628619" cy="2628031"/>
          </a:xfrm>
        </p:grpSpPr>
        <p:sp>
          <p:nvSpPr>
            <p:cNvPr id="146" name="Freeform 4">
              <a:extLst>
                <a:ext uri="{FF2B5EF4-FFF2-40B4-BE49-F238E27FC236}">
                  <a16:creationId xmlns:a16="http://schemas.microsoft.com/office/drawing/2014/main" id="{7B7A66AD-8828-48C1-8A60-1BC461C16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719" y="1776670"/>
              <a:ext cx="2628619" cy="2628031"/>
            </a:xfrm>
            <a:custGeom>
              <a:avLst/>
              <a:gdLst>
                <a:gd name="T0" fmla="*/ 800 w 1050"/>
                <a:gd name="T1" fmla="*/ 903 h 1049"/>
                <a:gd name="T2" fmla="*/ 766 w 1050"/>
                <a:gd name="T3" fmla="*/ 996 h 1049"/>
                <a:gd name="T4" fmla="*/ 671 w 1050"/>
                <a:gd name="T5" fmla="*/ 969 h 1049"/>
                <a:gd name="T6" fmla="*/ 625 w 1050"/>
                <a:gd name="T7" fmla="*/ 1044 h 1049"/>
                <a:gd name="T8" fmla="*/ 526 w 1050"/>
                <a:gd name="T9" fmla="*/ 991 h 1049"/>
                <a:gd name="T10" fmla="*/ 443 w 1050"/>
                <a:gd name="T11" fmla="*/ 1047 h 1049"/>
                <a:gd name="T12" fmla="*/ 381 w 1050"/>
                <a:gd name="T13" fmla="*/ 969 h 1049"/>
                <a:gd name="T14" fmla="*/ 301 w 1050"/>
                <a:gd name="T15" fmla="*/ 1003 h 1049"/>
                <a:gd name="T16" fmla="*/ 272 w 1050"/>
                <a:gd name="T17" fmla="*/ 917 h 1049"/>
                <a:gd name="T18" fmla="*/ 232 w 1050"/>
                <a:gd name="T19" fmla="*/ 888 h 1049"/>
                <a:gd name="T20" fmla="*/ 140 w 1050"/>
                <a:gd name="T21" fmla="*/ 886 h 1049"/>
                <a:gd name="T22" fmla="*/ 134 w 1050"/>
                <a:gd name="T23" fmla="*/ 778 h 1049"/>
                <a:gd name="T24" fmla="*/ 47 w 1050"/>
                <a:gd name="T25" fmla="*/ 750 h 1049"/>
                <a:gd name="T26" fmla="*/ 78 w 1050"/>
                <a:gd name="T27" fmla="*/ 657 h 1049"/>
                <a:gd name="T28" fmla="*/ 0 w 1050"/>
                <a:gd name="T29" fmla="*/ 590 h 1049"/>
                <a:gd name="T30" fmla="*/ 60 w 1050"/>
                <a:gd name="T31" fmla="*/ 500 h 1049"/>
                <a:gd name="T32" fmla="*/ 6 w 1050"/>
                <a:gd name="T33" fmla="*/ 426 h 1049"/>
                <a:gd name="T34" fmla="*/ 86 w 1050"/>
                <a:gd name="T35" fmla="*/ 368 h 1049"/>
                <a:gd name="T36" fmla="*/ 55 w 1050"/>
                <a:gd name="T37" fmla="*/ 284 h 1049"/>
                <a:gd name="T38" fmla="*/ 148 w 1050"/>
                <a:gd name="T39" fmla="*/ 250 h 1049"/>
                <a:gd name="T40" fmla="*/ 140 w 1050"/>
                <a:gd name="T41" fmla="*/ 163 h 1049"/>
                <a:gd name="T42" fmla="*/ 232 w 1050"/>
                <a:gd name="T43" fmla="*/ 162 h 1049"/>
                <a:gd name="T44" fmla="*/ 271 w 1050"/>
                <a:gd name="T45" fmla="*/ 61 h 1049"/>
                <a:gd name="T46" fmla="*/ 358 w 1050"/>
                <a:gd name="T47" fmla="*/ 88 h 1049"/>
                <a:gd name="T48" fmla="*/ 405 w 1050"/>
                <a:gd name="T49" fmla="*/ 73 h 1049"/>
                <a:gd name="T50" fmla="*/ 501 w 1050"/>
                <a:gd name="T51" fmla="*/ 58 h 1049"/>
                <a:gd name="T52" fmla="*/ 592 w 1050"/>
                <a:gd name="T53" fmla="*/ 0 h 1049"/>
                <a:gd name="T54" fmla="*/ 646 w 1050"/>
                <a:gd name="T55" fmla="*/ 73 h 1049"/>
                <a:gd name="T56" fmla="*/ 694 w 1050"/>
                <a:gd name="T57" fmla="*/ 88 h 1049"/>
                <a:gd name="T58" fmla="*/ 781 w 1050"/>
                <a:gd name="T59" fmla="*/ 61 h 1049"/>
                <a:gd name="T60" fmla="*/ 810 w 1050"/>
                <a:gd name="T61" fmla="*/ 155 h 1049"/>
                <a:gd name="T62" fmla="*/ 900 w 1050"/>
                <a:gd name="T63" fmla="*/ 151 h 1049"/>
                <a:gd name="T64" fmla="*/ 904 w 1050"/>
                <a:gd name="T65" fmla="*/ 250 h 1049"/>
                <a:gd name="T66" fmla="*/ 997 w 1050"/>
                <a:gd name="T67" fmla="*/ 284 h 1049"/>
                <a:gd name="T68" fmla="*/ 970 w 1050"/>
                <a:gd name="T69" fmla="*/ 380 h 1049"/>
                <a:gd name="T70" fmla="*/ 1045 w 1050"/>
                <a:gd name="T71" fmla="*/ 426 h 1049"/>
                <a:gd name="T72" fmla="*/ 993 w 1050"/>
                <a:gd name="T73" fmla="*/ 524 h 1049"/>
                <a:gd name="T74" fmla="*/ 1048 w 1050"/>
                <a:gd name="T75" fmla="*/ 607 h 1049"/>
                <a:gd name="T76" fmla="*/ 970 w 1050"/>
                <a:gd name="T77" fmla="*/ 669 h 1049"/>
                <a:gd name="T78" fmla="*/ 1005 w 1050"/>
                <a:gd name="T79" fmla="*/ 750 h 1049"/>
                <a:gd name="T80" fmla="*/ 918 w 1050"/>
                <a:gd name="T81" fmla="*/ 778 h 1049"/>
                <a:gd name="T82" fmla="*/ 889 w 1050"/>
                <a:gd name="T83" fmla="*/ 818 h 1049"/>
                <a:gd name="T84" fmla="*/ 888 w 1050"/>
                <a:gd name="T85" fmla="*/ 911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0" h="1049">
                  <a:moveTo>
                    <a:pt x="888" y="911"/>
                  </a:moveTo>
                  <a:lnTo>
                    <a:pt x="820" y="888"/>
                  </a:lnTo>
                  <a:lnTo>
                    <a:pt x="800" y="903"/>
                  </a:lnTo>
                  <a:lnTo>
                    <a:pt x="780" y="917"/>
                  </a:lnTo>
                  <a:lnTo>
                    <a:pt x="781" y="988"/>
                  </a:lnTo>
                  <a:lnTo>
                    <a:pt x="766" y="996"/>
                  </a:lnTo>
                  <a:lnTo>
                    <a:pt x="751" y="1003"/>
                  </a:lnTo>
                  <a:lnTo>
                    <a:pt x="694" y="961"/>
                  </a:lnTo>
                  <a:lnTo>
                    <a:pt x="671" y="969"/>
                  </a:lnTo>
                  <a:lnTo>
                    <a:pt x="658" y="972"/>
                  </a:lnTo>
                  <a:lnTo>
                    <a:pt x="646" y="976"/>
                  </a:lnTo>
                  <a:lnTo>
                    <a:pt x="625" y="1044"/>
                  </a:lnTo>
                  <a:lnTo>
                    <a:pt x="592" y="1049"/>
                  </a:lnTo>
                  <a:lnTo>
                    <a:pt x="551" y="991"/>
                  </a:lnTo>
                  <a:lnTo>
                    <a:pt x="526" y="991"/>
                  </a:lnTo>
                  <a:lnTo>
                    <a:pt x="501" y="991"/>
                  </a:lnTo>
                  <a:lnTo>
                    <a:pt x="460" y="1049"/>
                  </a:lnTo>
                  <a:lnTo>
                    <a:pt x="443" y="1047"/>
                  </a:lnTo>
                  <a:lnTo>
                    <a:pt x="426" y="1044"/>
                  </a:lnTo>
                  <a:lnTo>
                    <a:pt x="405" y="976"/>
                  </a:lnTo>
                  <a:lnTo>
                    <a:pt x="381" y="969"/>
                  </a:lnTo>
                  <a:lnTo>
                    <a:pt x="369" y="965"/>
                  </a:lnTo>
                  <a:lnTo>
                    <a:pt x="358" y="961"/>
                  </a:lnTo>
                  <a:lnTo>
                    <a:pt x="301" y="1003"/>
                  </a:lnTo>
                  <a:lnTo>
                    <a:pt x="286" y="996"/>
                  </a:lnTo>
                  <a:lnTo>
                    <a:pt x="271" y="988"/>
                  </a:lnTo>
                  <a:lnTo>
                    <a:pt x="272" y="917"/>
                  </a:lnTo>
                  <a:lnTo>
                    <a:pt x="252" y="903"/>
                  </a:lnTo>
                  <a:lnTo>
                    <a:pt x="242" y="895"/>
                  </a:lnTo>
                  <a:lnTo>
                    <a:pt x="232" y="888"/>
                  </a:lnTo>
                  <a:lnTo>
                    <a:pt x="164" y="911"/>
                  </a:lnTo>
                  <a:lnTo>
                    <a:pt x="152" y="899"/>
                  </a:lnTo>
                  <a:lnTo>
                    <a:pt x="140" y="886"/>
                  </a:lnTo>
                  <a:lnTo>
                    <a:pt x="163" y="818"/>
                  </a:lnTo>
                  <a:lnTo>
                    <a:pt x="148" y="799"/>
                  </a:lnTo>
                  <a:lnTo>
                    <a:pt x="134" y="778"/>
                  </a:lnTo>
                  <a:lnTo>
                    <a:pt x="63" y="779"/>
                  </a:lnTo>
                  <a:lnTo>
                    <a:pt x="55" y="765"/>
                  </a:lnTo>
                  <a:lnTo>
                    <a:pt x="47" y="750"/>
                  </a:lnTo>
                  <a:lnTo>
                    <a:pt x="90" y="693"/>
                  </a:lnTo>
                  <a:lnTo>
                    <a:pt x="82" y="669"/>
                  </a:lnTo>
                  <a:lnTo>
                    <a:pt x="78" y="657"/>
                  </a:lnTo>
                  <a:lnTo>
                    <a:pt x="75" y="645"/>
                  </a:lnTo>
                  <a:lnTo>
                    <a:pt x="6" y="623"/>
                  </a:lnTo>
                  <a:lnTo>
                    <a:pt x="0" y="590"/>
                  </a:lnTo>
                  <a:lnTo>
                    <a:pt x="60" y="549"/>
                  </a:lnTo>
                  <a:lnTo>
                    <a:pt x="59" y="524"/>
                  </a:lnTo>
                  <a:lnTo>
                    <a:pt x="60" y="500"/>
                  </a:lnTo>
                  <a:lnTo>
                    <a:pt x="0" y="459"/>
                  </a:lnTo>
                  <a:lnTo>
                    <a:pt x="3" y="442"/>
                  </a:lnTo>
                  <a:lnTo>
                    <a:pt x="6" y="426"/>
                  </a:lnTo>
                  <a:lnTo>
                    <a:pt x="75" y="405"/>
                  </a:lnTo>
                  <a:lnTo>
                    <a:pt x="82" y="380"/>
                  </a:lnTo>
                  <a:lnTo>
                    <a:pt x="86" y="368"/>
                  </a:lnTo>
                  <a:lnTo>
                    <a:pt x="90" y="356"/>
                  </a:lnTo>
                  <a:lnTo>
                    <a:pt x="47" y="299"/>
                  </a:lnTo>
                  <a:lnTo>
                    <a:pt x="55" y="284"/>
                  </a:lnTo>
                  <a:lnTo>
                    <a:pt x="63" y="270"/>
                  </a:lnTo>
                  <a:lnTo>
                    <a:pt x="134" y="271"/>
                  </a:lnTo>
                  <a:lnTo>
                    <a:pt x="148" y="250"/>
                  </a:lnTo>
                  <a:lnTo>
                    <a:pt x="155" y="240"/>
                  </a:lnTo>
                  <a:lnTo>
                    <a:pt x="163" y="231"/>
                  </a:lnTo>
                  <a:lnTo>
                    <a:pt x="140" y="163"/>
                  </a:lnTo>
                  <a:lnTo>
                    <a:pt x="152" y="151"/>
                  </a:lnTo>
                  <a:lnTo>
                    <a:pt x="164" y="139"/>
                  </a:lnTo>
                  <a:lnTo>
                    <a:pt x="232" y="162"/>
                  </a:lnTo>
                  <a:lnTo>
                    <a:pt x="252" y="147"/>
                  </a:lnTo>
                  <a:lnTo>
                    <a:pt x="272" y="133"/>
                  </a:lnTo>
                  <a:lnTo>
                    <a:pt x="271" y="61"/>
                  </a:lnTo>
                  <a:lnTo>
                    <a:pt x="286" y="53"/>
                  </a:lnTo>
                  <a:lnTo>
                    <a:pt x="301" y="46"/>
                  </a:lnTo>
                  <a:lnTo>
                    <a:pt x="358" y="88"/>
                  </a:lnTo>
                  <a:lnTo>
                    <a:pt x="381" y="80"/>
                  </a:lnTo>
                  <a:lnTo>
                    <a:pt x="393" y="76"/>
                  </a:lnTo>
                  <a:lnTo>
                    <a:pt x="405" y="73"/>
                  </a:lnTo>
                  <a:lnTo>
                    <a:pt x="426" y="5"/>
                  </a:lnTo>
                  <a:lnTo>
                    <a:pt x="460" y="0"/>
                  </a:lnTo>
                  <a:lnTo>
                    <a:pt x="501" y="58"/>
                  </a:lnTo>
                  <a:lnTo>
                    <a:pt x="526" y="57"/>
                  </a:lnTo>
                  <a:lnTo>
                    <a:pt x="551" y="58"/>
                  </a:lnTo>
                  <a:lnTo>
                    <a:pt x="592" y="0"/>
                  </a:lnTo>
                  <a:lnTo>
                    <a:pt x="608" y="2"/>
                  </a:lnTo>
                  <a:lnTo>
                    <a:pt x="625" y="5"/>
                  </a:lnTo>
                  <a:lnTo>
                    <a:pt x="646" y="73"/>
                  </a:lnTo>
                  <a:lnTo>
                    <a:pt x="671" y="80"/>
                  </a:lnTo>
                  <a:lnTo>
                    <a:pt x="682" y="84"/>
                  </a:lnTo>
                  <a:lnTo>
                    <a:pt x="694" y="88"/>
                  </a:lnTo>
                  <a:lnTo>
                    <a:pt x="751" y="46"/>
                  </a:lnTo>
                  <a:lnTo>
                    <a:pt x="766" y="53"/>
                  </a:lnTo>
                  <a:lnTo>
                    <a:pt x="781" y="61"/>
                  </a:lnTo>
                  <a:lnTo>
                    <a:pt x="780" y="133"/>
                  </a:lnTo>
                  <a:lnTo>
                    <a:pt x="800" y="147"/>
                  </a:lnTo>
                  <a:lnTo>
                    <a:pt x="810" y="155"/>
                  </a:lnTo>
                  <a:lnTo>
                    <a:pt x="820" y="162"/>
                  </a:lnTo>
                  <a:lnTo>
                    <a:pt x="888" y="139"/>
                  </a:lnTo>
                  <a:lnTo>
                    <a:pt x="900" y="151"/>
                  </a:lnTo>
                  <a:lnTo>
                    <a:pt x="912" y="163"/>
                  </a:lnTo>
                  <a:lnTo>
                    <a:pt x="889" y="231"/>
                  </a:lnTo>
                  <a:lnTo>
                    <a:pt x="904" y="250"/>
                  </a:lnTo>
                  <a:lnTo>
                    <a:pt x="918" y="271"/>
                  </a:lnTo>
                  <a:lnTo>
                    <a:pt x="989" y="270"/>
                  </a:lnTo>
                  <a:lnTo>
                    <a:pt x="997" y="284"/>
                  </a:lnTo>
                  <a:lnTo>
                    <a:pt x="1005" y="299"/>
                  </a:lnTo>
                  <a:lnTo>
                    <a:pt x="962" y="356"/>
                  </a:lnTo>
                  <a:lnTo>
                    <a:pt x="970" y="380"/>
                  </a:lnTo>
                  <a:lnTo>
                    <a:pt x="974" y="393"/>
                  </a:lnTo>
                  <a:lnTo>
                    <a:pt x="977" y="405"/>
                  </a:lnTo>
                  <a:lnTo>
                    <a:pt x="1045" y="426"/>
                  </a:lnTo>
                  <a:lnTo>
                    <a:pt x="1050" y="459"/>
                  </a:lnTo>
                  <a:lnTo>
                    <a:pt x="992" y="500"/>
                  </a:lnTo>
                  <a:lnTo>
                    <a:pt x="993" y="524"/>
                  </a:lnTo>
                  <a:lnTo>
                    <a:pt x="992" y="549"/>
                  </a:lnTo>
                  <a:lnTo>
                    <a:pt x="1050" y="590"/>
                  </a:lnTo>
                  <a:lnTo>
                    <a:pt x="1048" y="607"/>
                  </a:lnTo>
                  <a:lnTo>
                    <a:pt x="1045" y="623"/>
                  </a:lnTo>
                  <a:lnTo>
                    <a:pt x="977" y="645"/>
                  </a:lnTo>
                  <a:lnTo>
                    <a:pt x="970" y="669"/>
                  </a:lnTo>
                  <a:lnTo>
                    <a:pt x="966" y="681"/>
                  </a:lnTo>
                  <a:lnTo>
                    <a:pt x="962" y="693"/>
                  </a:lnTo>
                  <a:lnTo>
                    <a:pt x="1005" y="750"/>
                  </a:lnTo>
                  <a:lnTo>
                    <a:pt x="997" y="765"/>
                  </a:lnTo>
                  <a:lnTo>
                    <a:pt x="989" y="779"/>
                  </a:lnTo>
                  <a:lnTo>
                    <a:pt x="918" y="778"/>
                  </a:lnTo>
                  <a:lnTo>
                    <a:pt x="904" y="799"/>
                  </a:lnTo>
                  <a:lnTo>
                    <a:pt x="897" y="809"/>
                  </a:lnTo>
                  <a:lnTo>
                    <a:pt x="889" y="818"/>
                  </a:lnTo>
                  <a:lnTo>
                    <a:pt x="912" y="886"/>
                  </a:lnTo>
                  <a:lnTo>
                    <a:pt x="900" y="899"/>
                  </a:lnTo>
                  <a:lnTo>
                    <a:pt x="888" y="911"/>
                  </a:lnTo>
                  <a:close/>
                </a:path>
              </a:pathLst>
            </a:custGeom>
            <a:solidFill>
              <a:srgbClr val="AED30B"/>
            </a:solidFill>
            <a:ln w="3175" cap="flat" cmpd="sng" algn="ctr">
              <a:solidFill>
                <a:srgbClr val="AED30B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3004">
                <a:lnSpc>
                  <a:spcPct val="120000"/>
                </a:lnSpc>
                <a:spcBef>
                  <a:spcPts val="593"/>
                </a:spcBef>
                <a:spcAft>
                  <a:spcPts val="593"/>
                </a:spcAft>
                <a:defRPr/>
              </a:pPr>
              <a:endParaRPr lang="en-US" sz="2667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7" name="Oval 5">
              <a:extLst>
                <a:ext uri="{FF2B5EF4-FFF2-40B4-BE49-F238E27FC236}">
                  <a16:creationId xmlns:a16="http://schemas.microsoft.com/office/drawing/2014/main" id="{402417D1-40B3-4080-A892-91EDDD63D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207" y="2199508"/>
              <a:ext cx="1821869" cy="1826803"/>
            </a:xfrm>
            <a:prstGeom prst="ellipse">
              <a:avLst/>
            </a:prstGeom>
            <a:solidFill>
              <a:srgbClr val="C9D033"/>
            </a:solidFill>
            <a:ln w="222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03004">
                <a:defRPr/>
              </a:pPr>
              <a:endParaRPr lang="en-US" sz="2400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8" name="组合 4">
            <a:extLst>
              <a:ext uri="{FF2B5EF4-FFF2-40B4-BE49-F238E27FC236}">
                <a16:creationId xmlns:a16="http://schemas.microsoft.com/office/drawing/2014/main" id="{9E7B87C4-9572-4B09-A72A-2ED893DBC91D}"/>
              </a:ext>
            </a:extLst>
          </p:cNvPr>
          <p:cNvGrpSpPr/>
          <p:nvPr/>
        </p:nvGrpSpPr>
        <p:grpSpPr>
          <a:xfrm>
            <a:off x="6495597" y="4872799"/>
            <a:ext cx="732506" cy="715066"/>
            <a:chOff x="6012485" y="1170407"/>
            <a:chExt cx="1487948" cy="1487615"/>
          </a:xfrm>
        </p:grpSpPr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A29D1A31-274F-4B65-8064-0A013152A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485" y="1170407"/>
              <a:ext cx="1487948" cy="1487615"/>
            </a:xfrm>
            <a:custGeom>
              <a:avLst/>
              <a:gdLst>
                <a:gd name="T0" fmla="*/ 441 w 637"/>
                <a:gd name="T1" fmla="*/ 550 h 638"/>
                <a:gd name="T2" fmla="*/ 420 w 637"/>
                <a:gd name="T3" fmla="*/ 560 h 638"/>
                <a:gd name="T4" fmla="*/ 397 w 637"/>
                <a:gd name="T5" fmla="*/ 568 h 638"/>
                <a:gd name="T6" fmla="*/ 362 w 637"/>
                <a:gd name="T7" fmla="*/ 636 h 638"/>
                <a:gd name="T8" fmla="*/ 312 w 637"/>
                <a:gd name="T9" fmla="*/ 579 h 638"/>
                <a:gd name="T10" fmla="*/ 288 w 637"/>
                <a:gd name="T11" fmla="*/ 577 h 638"/>
                <a:gd name="T12" fmla="*/ 264 w 637"/>
                <a:gd name="T13" fmla="*/ 573 h 638"/>
                <a:gd name="T14" fmla="*/ 209 w 637"/>
                <a:gd name="T15" fmla="*/ 619 h 638"/>
                <a:gd name="T16" fmla="*/ 181 w 637"/>
                <a:gd name="T17" fmla="*/ 608 h 638"/>
                <a:gd name="T18" fmla="*/ 174 w 637"/>
                <a:gd name="T19" fmla="*/ 533 h 638"/>
                <a:gd name="T20" fmla="*/ 155 w 637"/>
                <a:gd name="T21" fmla="*/ 519 h 638"/>
                <a:gd name="T22" fmla="*/ 79 w 637"/>
                <a:gd name="T23" fmla="*/ 531 h 638"/>
                <a:gd name="T24" fmla="*/ 56 w 637"/>
                <a:gd name="T25" fmla="*/ 502 h 638"/>
                <a:gd name="T26" fmla="*/ 89 w 637"/>
                <a:gd name="T27" fmla="*/ 432 h 638"/>
                <a:gd name="T28" fmla="*/ 78 w 637"/>
                <a:gd name="T29" fmla="*/ 410 h 638"/>
                <a:gd name="T30" fmla="*/ 6 w 637"/>
                <a:gd name="T31" fmla="*/ 383 h 638"/>
                <a:gd name="T32" fmla="*/ 0 w 637"/>
                <a:gd name="T33" fmla="*/ 346 h 638"/>
                <a:gd name="T34" fmla="*/ 64 w 637"/>
                <a:gd name="T35" fmla="*/ 301 h 638"/>
                <a:gd name="T36" fmla="*/ 67 w 637"/>
                <a:gd name="T37" fmla="*/ 276 h 638"/>
                <a:gd name="T38" fmla="*/ 17 w 637"/>
                <a:gd name="T39" fmla="*/ 215 h 638"/>
                <a:gd name="T40" fmla="*/ 30 w 637"/>
                <a:gd name="T41" fmla="*/ 182 h 638"/>
                <a:gd name="T42" fmla="*/ 109 w 637"/>
                <a:gd name="T43" fmla="*/ 175 h 638"/>
                <a:gd name="T44" fmla="*/ 124 w 637"/>
                <a:gd name="T45" fmla="*/ 155 h 638"/>
                <a:gd name="T46" fmla="*/ 111 w 637"/>
                <a:gd name="T47" fmla="*/ 76 h 638"/>
                <a:gd name="T48" fmla="*/ 138 w 637"/>
                <a:gd name="T49" fmla="*/ 55 h 638"/>
                <a:gd name="T50" fmla="*/ 211 w 637"/>
                <a:gd name="T51" fmla="*/ 88 h 638"/>
                <a:gd name="T52" fmla="*/ 234 w 637"/>
                <a:gd name="T53" fmla="*/ 79 h 638"/>
                <a:gd name="T54" fmla="*/ 261 w 637"/>
                <a:gd name="T55" fmla="*/ 4 h 638"/>
                <a:gd name="T56" fmla="*/ 279 w 637"/>
                <a:gd name="T57" fmla="*/ 1 h 638"/>
                <a:gd name="T58" fmla="*/ 330 w 637"/>
                <a:gd name="T59" fmla="*/ 64 h 638"/>
                <a:gd name="T60" fmla="*/ 355 w 637"/>
                <a:gd name="T61" fmla="*/ 66 h 638"/>
                <a:gd name="T62" fmla="*/ 379 w 637"/>
                <a:gd name="T63" fmla="*/ 70 h 638"/>
                <a:gd name="T64" fmla="*/ 436 w 637"/>
                <a:gd name="T65" fmla="*/ 21 h 638"/>
                <a:gd name="T66" fmla="*/ 461 w 637"/>
                <a:gd name="T67" fmla="*/ 32 h 638"/>
                <a:gd name="T68" fmla="*/ 468 w 637"/>
                <a:gd name="T69" fmla="*/ 110 h 638"/>
                <a:gd name="T70" fmla="*/ 488 w 637"/>
                <a:gd name="T71" fmla="*/ 125 h 638"/>
                <a:gd name="T72" fmla="*/ 562 w 637"/>
                <a:gd name="T73" fmla="*/ 112 h 638"/>
                <a:gd name="T74" fmla="*/ 579 w 637"/>
                <a:gd name="T75" fmla="*/ 136 h 638"/>
                <a:gd name="T76" fmla="*/ 548 w 637"/>
                <a:gd name="T77" fmla="*/ 201 h 638"/>
                <a:gd name="T78" fmla="*/ 554 w 637"/>
                <a:gd name="T79" fmla="*/ 213 h 638"/>
                <a:gd name="T80" fmla="*/ 563 w 637"/>
                <a:gd name="T81" fmla="*/ 235 h 638"/>
                <a:gd name="T82" fmla="*/ 632 w 637"/>
                <a:gd name="T83" fmla="*/ 261 h 638"/>
                <a:gd name="T84" fmla="*/ 637 w 637"/>
                <a:gd name="T85" fmla="*/ 301 h 638"/>
                <a:gd name="T86" fmla="*/ 577 w 637"/>
                <a:gd name="T87" fmla="*/ 344 h 638"/>
                <a:gd name="T88" fmla="*/ 574 w 637"/>
                <a:gd name="T89" fmla="*/ 367 h 638"/>
                <a:gd name="T90" fmla="*/ 620 w 637"/>
                <a:gd name="T91" fmla="*/ 424 h 638"/>
                <a:gd name="T92" fmla="*/ 604 w 637"/>
                <a:gd name="T93" fmla="*/ 462 h 638"/>
                <a:gd name="T94" fmla="*/ 532 w 637"/>
                <a:gd name="T95" fmla="*/ 469 h 638"/>
                <a:gd name="T96" fmla="*/ 518 w 637"/>
                <a:gd name="T97" fmla="*/ 488 h 638"/>
                <a:gd name="T98" fmla="*/ 529 w 637"/>
                <a:gd name="T99" fmla="*/ 559 h 638"/>
                <a:gd name="T100" fmla="*/ 505 w 637"/>
                <a:gd name="T101" fmla="*/ 579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7" h="638">
                  <a:moveTo>
                    <a:pt x="496" y="585"/>
                  </a:moveTo>
                  <a:lnTo>
                    <a:pt x="441" y="550"/>
                  </a:lnTo>
                  <a:lnTo>
                    <a:pt x="431" y="555"/>
                  </a:lnTo>
                  <a:lnTo>
                    <a:pt x="420" y="560"/>
                  </a:lnTo>
                  <a:lnTo>
                    <a:pt x="409" y="564"/>
                  </a:lnTo>
                  <a:lnTo>
                    <a:pt x="397" y="568"/>
                  </a:lnTo>
                  <a:lnTo>
                    <a:pt x="382" y="633"/>
                  </a:lnTo>
                  <a:lnTo>
                    <a:pt x="362" y="636"/>
                  </a:lnTo>
                  <a:lnTo>
                    <a:pt x="342" y="638"/>
                  </a:lnTo>
                  <a:lnTo>
                    <a:pt x="312" y="579"/>
                  </a:lnTo>
                  <a:lnTo>
                    <a:pt x="300" y="579"/>
                  </a:lnTo>
                  <a:lnTo>
                    <a:pt x="288" y="577"/>
                  </a:lnTo>
                  <a:lnTo>
                    <a:pt x="275" y="576"/>
                  </a:lnTo>
                  <a:lnTo>
                    <a:pt x="264" y="573"/>
                  </a:lnTo>
                  <a:lnTo>
                    <a:pt x="219" y="622"/>
                  </a:lnTo>
                  <a:lnTo>
                    <a:pt x="209" y="619"/>
                  </a:lnTo>
                  <a:lnTo>
                    <a:pt x="200" y="616"/>
                  </a:lnTo>
                  <a:lnTo>
                    <a:pt x="181" y="608"/>
                  </a:lnTo>
                  <a:lnTo>
                    <a:pt x="184" y="540"/>
                  </a:lnTo>
                  <a:lnTo>
                    <a:pt x="174" y="533"/>
                  </a:lnTo>
                  <a:lnTo>
                    <a:pt x="164" y="526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79" y="531"/>
                  </a:lnTo>
                  <a:lnTo>
                    <a:pt x="67" y="517"/>
                  </a:lnTo>
                  <a:lnTo>
                    <a:pt x="56" y="502"/>
                  </a:lnTo>
                  <a:lnTo>
                    <a:pt x="94" y="443"/>
                  </a:lnTo>
                  <a:lnTo>
                    <a:pt x="89" y="432"/>
                  </a:lnTo>
                  <a:lnTo>
                    <a:pt x="83" y="421"/>
                  </a:lnTo>
                  <a:lnTo>
                    <a:pt x="78" y="410"/>
                  </a:lnTo>
                  <a:lnTo>
                    <a:pt x="74" y="398"/>
                  </a:lnTo>
                  <a:lnTo>
                    <a:pt x="6" y="383"/>
                  </a:lnTo>
                  <a:lnTo>
                    <a:pt x="3" y="364"/>
                  </a:lnTo>
                  <a:lnTo>
                    <a:pt x="0" y="346"/>
                  </a:lnTo>
                  <a:lnTo>
                    <a:pt x="63" y="314"/>
                  </a:lnTo>
                  <a:lnTo>
                    <a:pt x="64" y="301"/>
                  </a:lnTo>
                  <a:lnTo>
                    <a:pt x="65" y="288"/>
                  </a:lnTo>
                  <a:lnTo>
                    <a:pt x="67" y="276"/>
                  </a:lnTo>
                  <a:lnTo>
                    <a:pt x="69" y="264"/>
                  </a:lnTo>
                  <a:lnTo>
                    <a:pt x="17" y="215"/>
                  </a:lnTo>
                  <a:lnTo>
                    <a:pt x="23" y="198"/>
                  </a:lnTo>
                  <a:lnTo>
                    <a:pt x="30" y="182"/>
                  </a:lnTo>
                  <a:lnTo>
                    <a:pt x="102" y="185"/>
                  </a:lnTo>
                  <a:lnTo>
                    <a:pt x="109" y="175"/>
                  </a:lnTo>
                  <a:lnTo>
                    <a:pt x="117" y="165"/>
                  </a:lnTo>
                  <a:lnTo>
                    <a:pt x="124" y="155"/>
                  </a:lnTo>
                  <a:lnTo>
                    <a:pt x="133" y="146"/>
                  </a:lnTo>
                  <a:lnTo>
                    <a:pt x="111" y="76"/>
                  </a:lnTo>
                  <a:lnTo>
                    <a:pt x="124" y="65"/>
                  </a:lnTo>
                  <a:lnTo>
                    <a:pt x="138" y="55"/>
                  </a:lnTo>
                  <a:lnTo>
                    <a:pt x="200" y="94"/>
                  </a:lnTo>
                  <a:lnTo>
                    <a:pt x="211" y="88"/>
                  </a:lnTo>
                  <a:lnTo>
                    <a:pt x="222" y="83"/>
                  </a:lnTo>
                  <a:lnTo>
                    <a:pt x="234" y="79"/>
                  </a:lnTo>
                  <a:lnTo>
                    <a:pt x="246" y="75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7" y="0"/>
                  </a:lnTo>
                  <a:lnTo>
                    <a:pt x="330" y="64"/>
                  </a:lnTo>
                  <a:lnTo>
                    <a:pt x="343" y="65"/>
                  </a:lnTo>
                  <a:lnTo>
                    <a:pt x="355" y="66"/>
                  </a:lnTo>
                  <a:lnTo>
                    <a:pt x="367" y="68"/>
                  </a:lnTo>
                  <a:lnTo>
                    <a:pt x="379" y="70"/>
                  </a:lnTo>
                  <a:lnTo>
                    <a:pt x="427" y="18"/>
                  </a:lnTo>
                  <a:lnTo>
                    <a:pt x="436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3"/>
                  </a:lnTo>
                  <a:lnTo>
                    <a:pt x="468" y="110"/>
                  </a:lnTo>
                  <a:lnTo>
                    <a:pt x="478" y="117"/>
                  </a:lnTo>
                  <a:lnTo>
                    <a:pt x="488" y="125"/>
                  </a:lnTo>
                  <a:lnTo>
                    <a:pt x="497" y="134"/>
                  </a:lnTo>
                  <a:lnTo>
                    <a:pt x="562" y="112"/>
                  </a:lnTo>
                  <a:lnTo>
                    <a:pt x="574" y="128"/>
                  </a:lnTo>
                  <a:lnTo>
                    <a:pt x="579" y="136"/>
                  </a:lnTo>
                  <a:lnTo>
                    <a:pt x="586" y="144"/>
                  </a:lnTo>
                  <a:lnTo>
                    <a:pt x="548" y="201"/>
                  </a:lnTo>
                  <a:lnTo>
                    <a:pt x="551" y="206"/>
                  </a:lnTo>
                  <a:lnTo>
                    <a:pt x="554" y="213"/>
                  </a:lnTo>
                  <a:lnTo>
                    <a:pt x="559" y="224"/>
                  </a:lnTo>
                  <a:lnTo>
                    <a:pt x="563" y="235"/>
                  </a:lnTo>
                  <a:lnTo>
                    <a:pt x="567" y="247"/>
                  </a:lnTo>
                  <a:lnTo>
                    <a:pt x="632" y="261"/>
                  </a:lnTo>
                  <a:lnTo>
                    <a:pt x="635" y="280"/>
                  </a:lnTo>
                  <a:lnTo>
                    <a:pt x="637" y="301"/>
                  </a:lnTo>
                  <a:lnTo>
                    <a:pt x="578" y="332"/>
                  </a:lnTo>
                  <a:lnTo>
                    <a:pt x="577" y="344"/>
                  </a:lnTo>
                  <a:lnTo>
                    <a:pt x="576" y="356"/>
                  </a:lnTo>
                  <a:lnTo>
                    <a:pt x="574" y="367"/>
                  </a:lnTo>
                  <a:lnTo>
                    <a:pt x="571" y="380"/>
                  </a:lnTo>
                  <a:lnTo>
                    <a:pt x="620" y="424"/>
                  </a:lnTo>
                  <a:lnTo>
                    <a:pt x="613" y="443"/>
                  </a:lnTo>
                  <a:lnTo>
                    <a:pt x="604" y="462"/>
                  </a:lnTo>
                  <a:lnTo>
                    <a:pt x="539" y="458"/>
                  </a:lnTo>
                  <a:lnTo>
                    <a:pt x="532" y="469"/>
                  </a:lnTo>
                  <a:lnTo>
                    <a:pt x="525" y="479"/>
                  </a:lnTo>
                  <a:lnTo>
                    <a:pt x="518" y="488"/>
                  </a:lnTo>
                  <a:lnTo>
                    <a:pt x="510" y="497"/>
                  </a:lnTo>
                  <a:lnTo>
                    <a:pt x="529" y="559"/>
                  </a:lnTo>
                  <a:lnTo>
                    <a:pt x="513" y="573"/>
                  </a:lnTo>
                  <a:lnTo>
                    <a:pt x="505" y="579"/>
                  </a:lnTo>
                  <a:lnTo>
                    <a:pt x="496" y="585"/>
                  </a:lnTo>
                  <a:close/>
                </a:path>
              </a:pathLst>
            </a:custGeom>
            <a:solidFill>
              <a:srgbClr val="AED30B"/>
            </a:solidFill>
            <a:ln w="3175" cap="flat" cmpd="sng" algn="ctr">
              <a:solidFill>
                <a:srgbClr val="AED30B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3004">
                <a:lnSpc>
                  <a:spcPct val="120000"/>
                </a:lnSpc>
                <a:spcBef>
                  <a:spcPts val="593"/>
                </a:spcBef>
                <a:spcAft>
                  <a:spcPts val="593"/>
                </a:spcAft>
                <a:defRPr/>
              </a:pPr>
              <a:endParaRPr lang="en-US" sz="2667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0" name="Oval 7">
              <a:extLst>
                <a:ext uri="{FF2B5EF4-FFF2-40B4-BE49-F238E27FC236}">
                  <a16:creationId xmlns:a16="http://schemas.microsoft.com/office/drawing/2014/main" id="{25F5036A-4537-4CB0-AD41-684E12907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813" y="1468198"/>
              <a:ext cx="931350" cy="892035"/>
            </a:xfrm>
            <a:prstGeom prst="ellipse">
              <a:avLst/>
            </a:prstGeom>
            <a:solidFill>
              <a:srgbClr val="C9D033"/>
            </a:solidFill>
            <a:ln w="222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altLang="zh-CN" sz="1200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1" name="组合 7">
            <a:extLst>
              <a:ext uri="{FF2B5EF4-FFF2-40B4-BE49-F238E27FC236}">
                <a16:creationId xmlns:a16="http://schemas.microsoft.com/office/drawing/2014/main" id="{6BE2E56A-A462-4DC6-9810-FFC6F07BAF30}"/>
              </a:ext>
            </a:extLst>
          </p:cNvPr>
          <p:cNvGrpSpPr/>
          <p:nvPr/>
        </p:nvGrpSpPr>
        <p:grpSpPr>
          <a:xfrm>
            <a:off x="4770027" y="4962896"/>
            <a:ext cx="878969" cy="831132"/>
            <a:chOff x="2057536" y="1194444"/>
            <a:chExt cx="2075647" cy="2080525"/>
          </a:xfrm>
        </p:grpSpPr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6E9654D7-6DAF-4706-9048-822180DAD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rgbClr val="AED30B"/>
            </a:solidFill>
            <a:ln w="3175" cap="flat" cmpd="sng" algn="ctr">
              <a:solidFill>
                <a:srgbClr val="AED30B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3004">
                <a:lnSpc>
                  <a:spcPct val="120000"/>
                </a:lnSpc>
                <a:spcBef>
                  <a:spcPts val="593"/>
                </a:spcBef>
                <a:spcAft>
                  <a:spcPts val="593"/>
                </a:spcAft>
                <a:defRPr/>
              </a:pPr>
              <a:endParaRPr lang="en-US" sz="2667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62F459F1-C14C-42EA-8720-2A6D711A3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2908" y="1569748"/>
              <a:ext cx="1378420" cy="1378115"/>
            </a:xfrm>
            <a:prstGeom prst="ellipse">
              <a:avLst/>
            </a:prstGeom>
            <a:solidFill>
              <a:srgbClr val="C9D033"/>
            </a:solidFill>
            <a:ln w="222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3004">
                <a:defRPr/>
              </a:pPr>
              <a:endParaRPr lang="en-US" sz="1467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54" name="Freeform 10">
            <a:extLst>
              <a:ext uri="{FF2B5EF4-FFF2-40B4-BE49-F238E27FC236}">
                <a16:creationId xmlns:a16="http://schemas.microsoft.com/office/drawing/2014/main" id="{397E16BE-B223-46BA-907C-41B00F67A231}"/>
              </a:ext>
            </a:extLst>
          </p:cNvPr>
          <p:cNvSpPr>
            <a:spLocks/>
          </p:cNvSpPr>
          <p:nvPr/>
        </p:nvSpPr>
        <p:spPr bwMode="auto">
          <a:xfrm>
            <a:off x="5355947" y="6307922"/>
            <a:ext cx="2484076" cy="139547"/>
          </a:xfrm>
          <a:custGeom>
            <a:avLst/>
            <a:gdLst>
              <a:gd name="T0" fmla="*/ 0 w 3686"/>
              <a:gd name="T1" fmla="*/ 85 h 254"/>
              <a:gd name="T2" fmla="*/ 129 w 3686"/>
              <a:gd name="T3" fmla="*/ 85 h 254"/>
              <a:gd name="T4" fmla="*/ 185 w 3686"/>
              <a:gd name="T5" fmla="*/ 0 h 254"/>
              <a:gd name="T6" fmla="*/ 279 w 3686"/>
              <a:gd name="T7" fmla="*/ 0 h 254"/>
              <a:gd name="T8" fmla="*/ 336 w 3686"/>
              <a:gd name="T9" fmla="*/ 85 h 254"/>
              <a:gd name="T10" fmla="*/ 421 w 3686"/>
              <a:gd name="T11" fmla="*/ 85 h 254"/>
              <a:gd name="T12" fmla="*/ 477 w 3686"/>
              <a:gd name="T13" fmla="*/ 0 h 254"/>
              <a:gd name="T14" fmla="*/ 571 w 3686"/>
              <a:gd name="T15" fmla="*/ 0 h 254"/>
              <a:gd name="T16" fmla="*/ 629 w 3686"/>
              <a:gd name="T17" fmla="*/ 85 h 254"/>
              <a:gd name="T18" fmla="*/ 709 w 3686"/>
              <a:gd name="T19" fmla="*/ 85 h 254"/>
              <a:gd name="T20" fmla="*/ 764 w 3686"/>
              <a:gd name="T21" fmla="*/ 0 h 254"/>
              <a:gd name="T22" fmla="*/ 862 w 3686"/>
              <a:gd name="T23" fmla="*/ 0 h 254"/>
              <a:gd name="T24" fmla="*/ 916 w 3686"/>
              <a:gd name="T25" fmla="*/ 85 h 254"/>
              <a:gd name="T26" fmla="*/ 1001 w 3686"/>
              <a:gd name="T27" fmla="*/ 85 h 254"/>
              <a:gd name="T28" fmla="*/ 1058 w 3686"/>
              <a:gd name="T29" fmla="*/ 0 h 254"/>
              <a:gd name="T30" fmla="*/ 1154 w 3686"/>
              <a:gd name="T31" fmla="*/ 0 h 254"/>
              <a:gd name="T32" fmla="*/ 1208 w 3686"/>
              <a:gd name="T33" fmla="*/ 85 h 254"/>
              <a:gd name="T34" fmla="*/ 1299 w 3686"/>
              <a:gd name="T35" fmla="*/ 85 h 254"/>
              <a:gd name="T36" fmla="*/ 1353 w 3686"/>
              <a:gd name="T37" fmla="*/ 0 h 254"/>
              <a:gd name="T38" fmla="*/ 1449 w 3686"/>
              <a:gd name="T39" fmla="*/ 0 h 254"/>
              <a:gd name="T40" fmla="*/ 1507 w 3686"/>
              <a:gd name="T41" fmla="*/ 85 h 254"/>
              <a:gd name="T42" fmla="*/ 1591 w 3686"/>
              <a:gd name="T43" fmla="*/ 85 h 254"/>
              <a:gd name="T44" fmla="*/ 1645 w 3686"/>
              <a:gd name="T45" fmla="*/ 0 h 254"/>
              <a:gd name="T46" fmla="*/ 1743 w 3686"/>
              <a:gd name="T47" fmla="*/ 0 h 254"/>
              <a:gd name="T48" fmla="*/ 1799 w 3686"/>
              <a:gd name="T49" fmla="*/ 85 h 254"/>
              <a:gd name="T50" fmla="*/ 1890 w 3686"/>
              <a:gd name="T51" fmla="*/ 85 h 254"/>
              <a:gd name="T52" fmla="*/ 1946 w 3686"/>
              <a:gd name="T53" fmla="*/ 0 h 254"/>
              <a:gd name="T54" fmla="*/ 2044 w 3686"/>
              <a:gd name="T55" fmla="*/ 0 h 254"/>
              <a:gd name="T56" fmla="*/ 2099 w 3686"/>
              <a:gd name="T57" fmla="*/ 85 h 254"/>
              <a:gd name="T58" fmla="*/ 2184 w 3686"/>
              <a:gd name="T59" fmla="*/ 85 h 254"/>
              <a:gd name="T60" fmla="*/ 2240 w 3686"/>
              <a:gd name="T61" fmla="*/ 0 h 254"/>
              <a:gd name="T62" fmla="*/ 2336 w 3686"/>
              <a:gd name="T63" fmla="*/ 0 h 254"/>
              <a:gd name="T64" fmla="*/ 2391 w 3686"/>
              <a:gd name="T65" fmla="*/ 85 h 254"/>
              <a:gd name="T66" fmla="*/ 2472 w 3686"/>
              <a:gd name="T67" fmla="*/ 85 h 254"/>
              <a:gd name="T68" fmla="*/ 2529 w 3686"/>
              <a:gd name="T69" fmla="*/ 0 h 254"/>
              <a:gd name="T70" fmla="*/ 2623 w 3686"/>
              <a:gd name="T71" fmla="*/ 0 h 254"/>
              <a:gd name="T72" fmla="*/ 2681 w 3686"/>
              <a:gd name="T73" fmla="*/ 85 h 254"/>
              <a:gd name="T74" fmla="*/ 2765 w 3686"/>
              <a:gd name="T75" fmla="*/ 85 h 254"/>
              <a:gd name="T76" fmla="*/ 2821 w 3686"/>
              <a:gd name="T77" fmla="*/ 0 h 254"/>
              <a:gd name="T78" fmla="*/ 2917 w 3686"/>
              <a:gd name="T79" fmla="*/ 0 h 254"/>
              <a:gd name="T80" fmla="*/ 2973 w 3686"/>
              <a:gd name="T81" fmla="*/ 85 h 254"/>
              <a:gd name="T82" fmla="*/ 3062 w 3686"/>
              <a:gd name="T83" fmla="*/ 85 h 254"/>
              <a:gd name="T84" fmla="*/ 3118 w 3686"/>
              <a:gd name="T85" fmla="*/ 0 h 254"/>
              <a:gd name="T86" fmla="*/ 3214 w 3686"/>
              <a:gd name="T87" fmla="*/ 0 h 254"/>
              <a:gd name="T88" fmla="*/ 3269 w 3686"/>
              <a:gd name="T89" fmla="*/ 85 h 254"/>
              <a:gd name="T90" fmla="*/ 3356 w 3686"/>
              <a:gd name="T91" fmla="*/ 85 h 254"/>
              <a:gd name="T92" fmla="*/ 3410 w 3686"/>
              <a:gd name="T93" fmla="*/ 0 h 254"/>
              <a:gd name="T94" fmla="*/ 3506 w 3686"/>
              <a:gd name="T95" fmla="*/ 0 h 254"/>
              <a:gd name="T96" fmla="*/ 3561 w 3686"/>
              <a:gd name="T97" fmla="*/ 85 h 254"/>
              <a:gd name="T98" fmla="*/ 3686 w 3686"/>
              <a:gd name="T99" fmla="*/ 85 h 254"/>
              <a:gd name="T100" fmla="*/ 3686 w 3686"/>
              <a:gd name="T101" fmla="*/ 254 h 254"/>
              <a:gd name="T102" fmla="*/ 0 w 3686"/>
              <a:gd name="T103" fmla="*/ 254 h 254"/>
              <a:gd name="T104" fmla="*/ 0 w 3686"/>
              <a:gd name="T105" fmla="*/ 8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86" h="254">
                <a:moveTo>
                  <a:pt x="0" y="85"/>
                </a:moveTo>
                <a:lnTo>
                  <a:pt x="129" y="85"/>
                </a:lnTo>
                <a:lnTo>
                  <a:pt x="185" y="0"/>
                </a:lnTo>
                <a:lnTo>
                  <a:pt x="279" y="0"/>
                </a:lnTo>
                <a:lnTo>
                  <a:pt x="336" y="85"/>
                </a:lnTo>
                <a:lnTo>
                  <a:pt x="421" y="85"/>
                </a:lnTo>
                <a:lnTo>
                  <a:pt x="477" y="0"/>
                </a:lnTo>
                <a:lnTo>
                  <a:pt x="571" y="0"/>
                </a:lnTo>
                <a:lnTo>
                  <a:pt x="629" y="85"/>
                </a:lnTo>
                <a:lnTo>
                  <a:pt x="709" y="85"/>
                </a:lnTo>
                <a:lnTo>
                  <a:pt x="764" y="0"/>
                </a:lnTo>
                <a:lnTo>
                  <a:pt x="862" y="0"/>
                </a:lnTo>
                <a:lnTo>
                  <a:pt x="916" y="85"/>
                </a:lnTo>
                <a:lnTo>
                  <a:pt x="1001" y="85"/>
                </a:lnTo>
                <a:lnTo>
                  <a:pt x="1058" y="0"/>
                </a:lnTo>
                <a:lnTo>
                  <a:pt x="1154" y="0"/>
                </a:lnTo>
                <a:lnTo>
                  <a:pt x="1208" y="85"/>
                </a:lnTo>
                <a:lnTo>
                  <a:pt x="1299" y="85"/>
                </a:lnTo>
                <a:lnTo>
                  <a:pt x="1353" y="0"/>
                </a:lnTo>
                <a:lnTo>
                  <a:pt x="1449" y="0"/>
                </a:lnTo>
                <a:lnTo>
                  <a:pt x="1507" y="85"/>
                </a:lnTo>
                <a:lnTo>
                  <a:pt x="1591" y="85"/>
                </a:lnTo>
                <a:lnTo>
                  <a:pt x="1645" y="0"/>
                </a:lnTo>
                <a:lnTo>
                  <a:pt x="1743" y="0"/>
                </a:lnTo>
                <a:lnTo>
                  <a:pt x="1799" y="85"/>
                </a:lnTo>
                <a:lnTo>
                  <a:pt x="1890" y="85"/>
                </a:lnTo>
                <a:lnTo>
                  <a:pt x="1946" y="0"/>
                </a:lnTo>
                <a:lnTo>
                  <a:pt x="2044" y="0"/>
                </a:lnTo>
                <a:lnTo>
                  <a:pt x="2099" y="85"/>
                </a:lnTo>
                <a:lnTo>
                  <a:pt x="2184" y="85"/>
                </a:lnTo>
                <a:lnTo>
                  <a:pt x="2240" y="0"/>
                </a:lnTo>
                <a:lnTo>
                  <a:pt x="2336" y="0"/>
                </a:lnTo>
                <a:lnTo>
                  <a:pt x="2391" y="85"/>
                </a:lnTo>
                <a:lnTo>
                  <a:pt x="2472" y="85"/>
                </a:lnTo>
                <a:lnTo>
                  <a:pt x="2529" y="0"/>
                </a:lnTo>
                <a:lnTo>
                  <a:pt x="2623" y="0"/>
                </a:lnTo>
                <a:lnTo>
                  <a:pt x="2681" y="85"/>
                </a:lnTo>
                <a:lnTo>
                  <a:pt x="2765" y="85"/>
                </a:lnTo>
                <a:lnTo>
                  <a:pt x="2821" y="0"/>
                </a:lnTo>
                <a:lnTo>
                  <a:pt x="2917" y="0"/>
                </a:lnTo>
                <a:lnTo>
                  <a:pt x="2973" y="85"/>
                </a:lnTo>
                <a:lnTo>
                  <a:pt x="3062" y="85"/>
                </a:lnTo>
                <a:lnTo>
                  <a:pt x="3118" y="0"/>
                </a:lnTo>
                <a:lnTo>
                  <a:pt x="3214" y="0"/>
                </a:lnTo>
                <a:lnTo>
                  <a:pt x="3269" y="85"/>
                </a:lnTo>
                <a:lnTo>
                  <a:pt x="3356" y="85"/>
                </a:lnTo>
                <a:lnTo>
                  <a:pt x="3410" y="0"/>
                </a:lnTo>
                <a:lnTo>
                  <a:pt x="3506" y="0"/>
                </a:lnTo>
                <a:lnTo>
                  <a:pt x="3561" y="85"/>
                </a:lnTo>
                <a:lnTo>
                  <a:pt x="3686" y="85"/>
                </a:lnTo>
                <a:lnTo>
                  <a:pt x="3686" y="254"/>
                </a:lnTo>
                <a:lnTo>
                  <a:pt x="0" y="254"/>
                </a:lnTo>
                <a:lnTo>
                  <a:pt x="0" y="85"/>
                </a:lnTo>
                <a:close/>
              </a:path>
            </a:pathLst>
          </a:custGeom>
          <a:solidFill>
            <a:srgbClr val="AED30B"/>
          </a:solidFill>
          <a:ln w="9525" cap="rnd">
            <a:solidFill>
              <a:srgbClr val="AED30B"/>
            </a:solidFill>
            <a:prstDash val="solid"/>
            <a:round/>
            <a:headEnd/>
            <a:tailEnd/>
          </a:ln>
        </p:spPr>
        <p:txBody>
          <a:bodyPr vert="eaVert" lIns="90291" tIns="45147" rIns="90291" bIns="45147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3004">
              <a:defRPr/>
            </a:pPr>
            <a:endParaRPr lang="en-US" sz="1467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55" name="组合 14">
            <a:extLst>
              <a:ext uri="{FF2B5EF4-FFF2-40B4-BE49-F238E27FC236}">
                <a16:creationId xmlns:a16="http://schemas.microsoft.com/office/drawing/2014/main" id="{5E3F482E-B4C1-4ED7-B6FF-995798D4CBC5}"/>
              </a:ext>
            </a:extLst>
          </p:cNvPr>
          <p:cNvGrpSpPr/>
          <p:nvPr/>
        </p:nvGrpSpPr>
        <p:grpSpPr>
          <a:xfrm>
            <a:off x="7076675" y="5252996"/>
            <a:ext cx="755944" cy="663170"/>
            <a:chOff x="2057536" y="1194444"/>
            <a:chExt cx="2075647" cy="2080525"/>
          </a:xfrm>
        </p:grpSpPr>
        <p:sp>
          <p:nvSpPr>
            <p:cNvPr id="156" name="Freeform 8">
              <a:extLst>
                <a:ext uri="{FF2B5EF4-FFF2-40B4-BE49-F238E27FC236}">
                  <a16:creationId xmlns:a16="http://schemas.microsoft.com/office/drawing/2014/main" id="{4CE100C0-76B4-4147-B9D0-B74E99362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rgbClr val="AED30B"/>
            </a:solidFill>
            <a:ln w="3175" cap="flat" cmpd="sng" algn="ctr">
              <a:solidFill>
                <a:srgbClr val="AED30B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3004">
                <a:lnSpc>
                  <a:spcPct val="120000"/>
                </a:lnSpc>
                <a:spcBef>
                  <a:spcPts val="593"/>
                </a:spcBef>
                <a:spcAft>
                  <a:spcPts val="593"/>
                </a:spcAft>
                <a:defRPr/>
              </a:pPr>
              <a:endParaRPr lang="en-US" sz="2667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7" name="Oval 9">
              <a:extLst>
                <a:ext uri="{FF2B5EF4-FFF2-40B4-BE49-F238E27FC236}">
                  <a16:creationId xmlns:a16="http://schemas.microsoft.com/office/drawing/2014/main" id="{4F2C3247-6F48-4011-82A6-A566ACD0E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463" y="1544316"/>
              <a:ext cx="1378423" cy="1378115"/>
            </a:xfrm>
            <a:prstGeom prst="ellipse">
              <a:avLst/>
            </a:prstGeom>
            <a:solidFill>
              <a:srgbClr val="C9D033"/>
            </a:solidFill>
            <a:ln w="222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3004">
                <a:defRPr/>
              </a:pPr>
              <a:endParaRPr lang="en-US" sz="1467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16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110</TotalTime>
  <Words>359</Words>
  <Application>Microsoft Office PowerPoint</Application>
  <PresentationFormat>Widescreen</PresentationFormat>
  <Paragraphs>75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微软雅黑</vt:lpstr>
      <vt:lpstr>A3.BoosterNextFYBlackRegular-Sa</vt:lpstr>
      <vt:lpstr>Arial</vt:lpstr>
      <vt:lpstr>Calibri</vt:lpstr>
      <vt:lpstr>Century Gothic</vt:lpstr>
      <vt:lpstr>Raleway</vt:lpstr>
      <vt:lpstr>Tahoma</vt:lpstr>
      <vt:lpstr>Times New Roman</vt:lpstr>
      <vt:lpstr>Wingdings</vt:lpstr>
      <vt:lpstr>Wingdings 3</vt:lpstr>
      <vt:lpstr>站酷快乐体2016修订版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Hoàng Khánh Uyên</dc:creator>
  <cp:lastModifiedBy>Hoàng Khánh Uyên</cp:lastModifiedBy>
  <cp:revision>13</cp:revision>
  <dcterms:created xsi:type="dcterms:W3CDTF">2021-04-20T14:35:22Z</dcterms:created>
  <dcterms:modified xsi:type="dcterms:W3CDTF">2021-04-24T01:49:30Z</dcterms:modified>
</cp:coreProperties>
</file>