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87" r:id="rId6"/>
    <p:sldId id="302" r:id="rId7"/>
    <p:sldId id="258" r:id="rId8"/>
    <p:sldId id="297" r:id="rId9"/>
    <p:sldId id="296" r:id="rId10"/>
    <p:sldId id="305" r:id="rId11"/>
    <p:sldId id="306" r:id="rId12"/>
    <p:sldId id="270" r:id="rId13"/>
    <p:sldId id="283" r:id="rId14"/>
    <p:sldId id="284" r:id="rId15"/>
    <p:sldId id="316" r:id="rId16"/>
    <p:sldId id="317" r:id="rId17"/>
    <p:sldId id="315" r:id="rId18"/>
    <p:sldId id="27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E"/>
    <a:srgbClr val="A7FDFF"/>
    <a:srgbClr val="B9B9B9"/>
    <a:srgbClr val="15142A"/>
    <a:srgbClr val="FAED3B"/>
    <a:srgbClr val="70AD47"/>
    <a:srgbClr val="3CDFE6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7" autoAdjust="0"/>
    <p:restoredTop sz="84954" autoAdjust="0"/>
  </p:normalViewPr>
  <p:slideViewPr>
    <p:cSldViewPr snapToGrid="0">
      <p:cViewPr varScale="1">
        <p:scale>
          <a:sx n="65" d="100"/>
          <a:sy n="65" d="100"/>
        </p:scale>
        <p:origin x="1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4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0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4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3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6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2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8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81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0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76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64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5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4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55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0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44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83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6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19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58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2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7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05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43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91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09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3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84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05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8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2" r:id="rId9"/>
    <p:sldLayoutId id="2147483670" r:id="rId10"/>
    <p:sldLayoutId id="2147483650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87" r:id="rId36"/>
    <p:sldLayoutId id="2147483684" r:id="rId37"/>
    <p:sldLayoutId id="2147483683" r:id="rId38"/>
    <p:sldLayoutId id="2147483682" r:id="rId39"/>
    <p:sldLayoutId id="2147483681" r:id="rId40"/>
    <p:sldLayoutId id="2147483680" r:id="rId41"/>
    <p:sldLayoutId id="2147483679" r:id="rId42"/>
    <p:sldLayoutId id="2147483671" r:id="rId43"/>
    <p:sldLayoutId id="2147483651" r:id="rId44"/>
    <p:sldLayoutId id="2147483652" r:id="rId45"/>
    <p:sldLayoutId id="2147483653" r:id="rId46"/>
    <p:sldLayoutId id="2147483654" r:id="rId47"/>
    <p:sldLayoutId id="2147483655" r:id="rId48"/>
    <p:sldLayoutId id="2147483686" r:id="rId49"/>
    <p:sldLayoutId id="2147483685" r:id="rId50"/>
    <p:sldLayoutId id="2147483656" r:id="rId51"/>
    <p:sldLayoutId id="2147483657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%202\Images\sa_blue.png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viên:Phạm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Chung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 HUYỆN YÊN MÔ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 KHÁNH THƯỢNG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37158" y="62917"/>
            <a:ext cx="12054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Dạng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44839" y="951277"/>
            <a:ext cx="118586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1(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/88).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abia" panose="00000400000000000000" pitchFamily="2" charset="-93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Arabia" panose="00000400000000000000" pitchFamily="2" charset="-93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8" y="2058121"/>
            <a:ext cx="8982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3200" b="1" kern="0" dirty="0">
                <a:latin typeface="+mj-lt"/>
                <a:ea typeface="Arabia" panose="00000400000000000000" pitchFamily="2" charset="-93"/>
                <a:cs typeface="Arial" panose="020B0604020202020204" pitchFamily="34" charset="0"/>
              </a:rPr>
              <a:t>PHIẾU HỌC TẬP SỐ 1</a:t>
            </a:r>
            <a:r>
              <a:rPr lang="en-US" sz="3200" b="1" kern="0" dirty="0">
                <a:latin typeface="+mj-lt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r>
              <a:rPr lang="vi-VN" sz="3200" b="1" kern="0" dirty="0">
                <a:latin typeface="+mj-lt"/>
                <a:ea typeface="Arabia" panose="00000400000000000000" pitchFamily="2" charset="-93"/>
                <a:cs typeface="Arial" panose="020B0604020202020204" pitchFamily="34" charset="0"/>
              </a:rPr>
              <a:t> Hoàn thành cột bên phải</a:t>
            </a:r>
            <a:r>
              <a:rPr lang="en-US" sz="3200" b="1" kern="0" dirty="0">
                <a:latin typeface="+mj-lt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3200" b="1" kern="0" dirty="0">
              <a:effectLst/>
              <a:latin typeface="+mj-lt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53491"/>
              </p:ext>
            </p:extLst>
          </p:nvPr>
        </p:nvGraphicFramePr>
        <p:xfrm>
          <a:off x="244839" y="3120159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Nợ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3823" y="3877131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-150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2345" y="4713411"/>
            <a:ext cx="1835760" cy="583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- 600 (m) 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547" y="5646780"/>
            <a:ext cx="1619354" cy="58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(</a:t>
            </a:r>
            <a:r>
              <a:rPr lang="en-US" sz="32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5" name="btnInknoeActivityCp2">
            <a:extLst>
              <a:ext uri="{FF2B5EF4-FFF2-40B4-BE49-F238E27FC236}">
                <a16:creationId xmlns:a16="http://schemas.microsoft.com/office/drawing/2014/main" id="{9D816297-C050-4137-B309-A1EA7D9F61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9523925" y="520777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729" y="93073"/>
            <a:ext cx="11047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/88).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75" y="733903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729" y="862339"/>
            <a:ext cx="9118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32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2: Hoàn thành cột bên phải</a:t>
            </a:r>
            <a:endParaRPr lang="vi-VN" sz="3200" b="1" kern="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86869"/>
              </p:ext>
            </p:extLst>
          </p:nvPr>
        </p:nvGraphicFramePr>
        <p:xfrm>
          <a:off x="207729" y="1811297"/>
          <a:ext cx="7965967" cy="4034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Khoảng cách giữa rặng san hô và người thợ lặn;</a:t>
                      </a:r>
                      <a:endParaRPr lang="vi-V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b) Khoảng cách giữa người thợ lặn và mặt nước; </a:t>
                      </a:r>
                      <a:endParaRPr lang="vi-VN" sz="3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Khoảng cách giữa mặt nước và con chim; </a:t>
                      </a:r>
                      <a:endParaRPr lang="vi-V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rặng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7308" y="2007737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732" y="2941592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732" y="3861684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7038" y="4838735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btnInknoeActivityCp2">
            <a:extLst>
              <a:ext uri="{FF2B5EF4-FFF2-40B4-BE49-F238E27FC236}">
                <a16:creationId xmlns:a16="http://schemas.microsoft.com/office/drawing/2014/main" id="{43F374A7-BAB8-4229-BE63-7B76600D06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9490875" y="1426722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05551-CA46-4F53-AACD-982943C400C1}"/>
              </a:ext>
            </a:extLst>
          </p:cNvPr>
          <p:cNvSpPr txBox="1"/>
          <p:nvPr/>
        </p:nvSpPr>
        <p:spPr>
          <a:xfrm>
            <a:off x="320992" y="177943"/>
            <a:ext cx="1215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846CD-E7B2-465A-918F-D1B1967D2348}"/>
              </a:ext>
            </a:extLst>
          </p:cNvPr>
          <p:cNvSpPr txBox="1"/>
          <p:nvPr/>
        </p:nvSpPr>
        <p:spPr>
          <a:xfrm>
            <a:off x="320991" y="762718"/>
            <a:ext cx="12155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- 88).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(-15) .4 – 240 : 6 + 36 : ( -2) . 3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( -2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[(-69) : 3 + 53] . (- 2) - 8</a:t>
            </a:r>
          </a:p>
        </p:txBody>
      </p:sp>
    </p:spTree>
    <p:extLst>
      <p:ext uri="{BB962C8B-B14F-4D97-AF65-F5344CB8AC3E}">
        <p14:creationId xmlns:p14="http://schemas.microsoft.com/office/powerpoint/2010/main" val="3674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A4663-3AFD-4A34-AE83-F3CE8084F66E}"/>
              </a:ext>
            </a:extLst>
          </p:cNvPr>
          <p:cNvSpPr txBox="1"/>
          <p:nvPr/>
        </p:nvSpPr>
        <p:spPr>
          <a:xfrm>
            <a:off x="155075" y="150852"/>
            <a:ext cx="1215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7B558-4D66-43AB-94A9-8CDD10B5D74B}"/>
              </a:ext>
            </a:extLst>
          </p:cNvPr>
          <p:cNvSpPr txBox="1"/>
          <p:nvPr/>
        </p:nvSpPr>
        <p:spPr>
          <a:xfrm>
            <a:off x="155074" y="674072"/>
            <a:ext cx="12155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88).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4 . x +15  = - 5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( - 270) : x - 20 = 70</a:t>
            </a:r>
          </a:p>
        </p:txBody>
      </p:sp>
    </p:spTree>
    <p:extLst>
      <p:ext uri="{BB962C8B-B14F-4D97-AF65-F5344CB8AC3E}">
        <p14:creationId xmlns:p14="http://schemas.microsoft.com/office/powerpoint/2010/main" val="20038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199C87-865D-4A31-8675-0ABFF520B176}"/>
              </a:ext>
            </a:extLst>
          </p:cNvPr>
          <p:cNvSpPr txBox="1"/>
          <p:nvPr/>
        </p:nvSpPr>
        <p:spPr>
          <a:xfrm>
            <a:off x="126641" y="196731"/>
            <a:ext cx="1215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5B151-0D1A-4EEA-A13E-11A3FEA9D7ED}"/>
              </a:ext>
            </a:extLst>
          </p:cNvPr>
          <p:cNvSpPr txBox="1"/>
          <p:nvPr/>
        </p:nvSpPr>
        <p:spPr>
          <a:xfrm>
            <a:off x="200320" y="962875"/>
            <a:ext cx="12082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7(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-88).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 An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70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Sau 12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 An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CDAF6-5444-4987-BE31-E44E50169887}"/>
              </a:ext>
            </a:extLst>
          </p:cNvPr>
          <p:cNvSpPr txBox="1"/>
          <p:nvPr/>
        </p:nvSpPr>
        <p:spPr>
          <a:xfrm>
            <a:off x="513759" y="3135882"/>
            <a:ext cx="107889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(-70) . 4 = - 280 (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60 . 8 = 480 (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12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 An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(-280) + 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 = 200 (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Sau 12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 An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200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1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30104" y="1257847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999740" y="2428726"/>
            <a:ext cx="9601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61,62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Sbt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214085"/>
            <a:ext cx="7818937" cy="6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791144">
            <a:off x="5152572" y="207796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/>
          <p:cNvSpPr txBox="1"/>
          <p:nvPr/>
        </p:nvSpPr>
        <p:spPr>
          <a:xfrm rot="845797">
            <a:off x="4872013" y="2957382"/>
            <a:ext cx="355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LẬT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MẢNH GHÉP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TÌM CHỦ ĐỀ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0" y="0"/>
            <a:ext cx="5114559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59851" y="32326"/>
            <a:ext cx="1423678" cy="86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Vertical Scroll 41"/>
          <p:cNvSpPr/>
          <p:nvPr/>
        </p:nvSpPr>
        <p:spPr>
          <a:xfrm flipH="1">
            <a:off x="8893666" y="2214452"/>
            <a:ext cx="3236685" cy="3682505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847723"/>
            <a:ext cx="4949372" cy="514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70" y="97602"/>
            <a:ext cx="93557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42" y="972457"/>
            <a:ext cx="27141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574" y="1550894"/>
            <a:ext cx="2714171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Vertical Scroll 17"/>
          <p:cNvSpPr/>
          <p:nvPr/>
        </p:nvSpPr>
        <p:spPr>
          <a:xfrm flipH="1">
            <a:off x="8727620" y="2201971"/>
            <a:ext cx="3421782" cy="3682504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1" y="1781626"/>
            <a:ext cx="3294742" cy="4249057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LẬT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 GHÉP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9200" y="90541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6628" y="8418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59200" y="25690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6628" y="25545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4687" y="42817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4148" y="426720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3906138" y="1011053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6294148" y="96119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3906138" y="2660816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6350000" y="259424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89383" y="439892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6333677" y="4386934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pic>
        <p:nvPicPr>
          <p:cNvPr id="23" name="Picture 22" descr="A picture containing toy, doll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0" y="5888182"/>
            <a:ext cx="969817" cy="96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172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751" y="3146395"/>
            <a:ext cx="249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 là gì?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79673" y="3048603"/>
            <a:ext cx="2385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4249" y="2804062"/>
            <a:ext cx="240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C3: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nhân 2 số nguyên khác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5736" y="2656649"/>
            <a:ext cx="237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C4: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cộng 2 số nguyên cùng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18204" y="3015837"/>
            <a:ext cx="2440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C5:</a:t>
            </a:r>
            <a:endParaRPr lang="vi-VN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quy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dấu ngoặc?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74054" y="2861949"/>
            <a:ext cx="2540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C6: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0574" y="3367241"/>
            <a:ext cx="277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đỉnh núi Phan-xi-păng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4700" y="-1497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9864" y="7649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4825" y="9438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23293" y="29701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1636" y="-8117"/>
            <a:ext cx="112443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6833" y="4141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4825" y="33785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63324" y="155386"/>
            <a:ext cx="29215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15281" y="63857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47321" y="32326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17"/>
          <p:cNvSpPr>
            <a:spLocks noChangeArrowheads="1"/>
          </p:cNvSpPr>
          <p:nvPr/>
        </p:nvSpPr>
        <p:spPr bwMode="auto">
          <a:xfrm>
            <a:off x="10401646" y="900404"/>
            <a:ext cx="762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86446" y="27449"/>
            <a:ext cx="1544381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4404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xit" presetSubtype="2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/>
      <p:bldP spid="5" grpId="1"/>
      <p:bldP spid="35" grpId="0"/>
      <p:bldP spid="3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30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80256" y="4829848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08505" y="5144614"/>
            <a:ext cx="3136324" cy="308544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</a:p>
        </p:txBody>
      </p:sp>
    </p:spTree>
    <p:extLst>
      <p:ext uri="{BB962C8B-B14F-4D97-AF65-F5344CB8AC3E}">
        <p14:creationId xmlns:p14="http://schemas.microsoft.com/office/powerpoint/2010/main" val="11074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34919" y="5607087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</a:p>
        </p:txBody>
      </p:sp>
    </p:spTree>
    <p:extLst>
      <p:ext uri="{BB962C8B-B14F-4D97-AF65-F5344CB8AC3E}">
        <p14:creationId xmlns:p14="http://schemas.microsoft.com/office/powerpoint/2010/main" val="1620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2189-87B7-459F-9615-D5C909641F30}"/>
              </a:ext>
            </a:extLst>
          </p:cNvPr>
          <p:cNvSpPr txBox="1"/>
          <p:nvPr/>
        </p:nvSpPr>
        <p:spPr>
          <a:xfrm>
            <a:off x="160255" y="0"/>
            <a:ext cx="60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10348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577" y="3643261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198" y="3544941"/>
            <a:ext cx="12155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792" y="5079330"/>
            <a:ext cx="5222767" cy="1853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1FC478-BF86-42A8-B4B2-6E2730ECCF23}"/>
              </a:ext>
            </a:extLst>
          </p:cNvPr>
          <p:cNvSpPr txBox="1"/>
          <p:nvPr/>
        </p:nvSpPr>
        <p:spPr>
          <a:xfrm>
            <a:off x="956198" y="2910867"/>
            <a:ext cx="12155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A972E-67A0-4DFB-BB2C-CA86DF4F5A1A}"/>
  <p:tag name="ISPRING_RESOURCE_FOLDER" val="D:\Day hoc\Soan bai\lop 6\PPT CD6 gop kho tai lieu\C2- On tap chuong\C2- OTC- T1\"/>
  <p:tag name="ISPRING_PRESENTATION_PATH" val="D:\Day hoc\Soan bai\lop 6\PPT CD6 gop kho tai lieu\C2- On tap chuong\C2- OTC- T1.pptx"/>
  <p:tag name="ISPRING_PROJECT_VERSION" val="9.3"/>
  <p:tag name="ISPRING_PROJECT_FOLDER_UPDATED" val="1"/>
  <p:tag name="ISPRING_SCREEN_RECS_UPDATED" val="D:\Day hoc\Soan bai\lop 6\PPT CD6 gop kho tai lieu\C2- On tap chuong\C2- OTC- T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sa20231225133404821VNIQ&quot;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180,&quot;StartWithSlide&quot;:false,&quot;CanMinimize&quot;:false,&quot;CanCountDown&quot;:tru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sa20231225133546638TSDH&quot;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180,&quot;StartWithSlide&quot;:false,&quot;CanMinimize&quot;:false,&quot;CanCountDown&quot;:tru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16993</TotalTime>
  <Words>725</Words>
  <Application>Microsoft Office PowerPoint</Application>
  <PresentationFormat>Widescreen</PresentationFormat>
  <Paragraphs>116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Aral</vt:lpstr>
      <vt:lpstr>Arial</vt:lpstr>
      <vt:lpstr>Calibri</vt:lpstr>
      <vt:lpstr>Calibri Light</vt:lpstr>
      <vt:lpstr>Times New Roman</vt:lpstr>
      <vt:lpstr>Office Theme</vt:lpstr>
      <vt:lpstr> Bài tập cuối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115</cp:revision>
  <dcterms:created xsi:type="dcterms:W3CDTF">2021-06-07T13:44:30Z</dcterms:created>
  <dcterms:modified xsi:type="dcterms:W3CDTF">2023-12-25T13:50:35Z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