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44" r:id="rId2"/>
    <p:sldId id="332" r:id="rId3"/>
    <p:sldId id="333" r:id="rId4"/>
    <p:sldId id="334" r:id="rId5"/>
    <p:sldId id="343" r:id="rId6"/>
    <p:sldId id="336" r:id="rId7"/>
    <p:sldId id="335" r:id="rId8"/>
    <p:sldId id="338" r:id="rId9"/>
    <p:sldId id="339" r:id="rId10"/>
    <p:sldId id="340" r:id="rId11"/>
    <p:sldId id="342" r:id="rId12"/>
    <p:sldId id="34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50"/>
    <a:srgbClr val="FFFFFF"/>
    <a:srgbClr val="9CDEB6"/>
    <a:srgbClr val="002060"/>
    <a:srgbClr val="CC0099"/>
    <a:srgbClr val="DC2CAE"/>
    <a:srgbClr val="FF7707"/>
    <a:srgbClr val="FF8119"/>
    <a:srgbClr val="FF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0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1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64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7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49" r:id="rId7"/>
    <p:sldLayoutId id="2147483650" r:id="rId8"/>
    <p:sldLayoutId id="2147483652" r:id="rId9"/>
    <p:sldLayoutId id="214748365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75113" y="1962846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30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5: Góc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671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A15725-D4A9-42D8-8FF1-1AE93FC9BA7B}"/>
              </a:ext>
            </a:extLst>
          </p:cNvPr>
          <p:cNvCxnSpPr>
            <a:cxnSpLocks/>
            <a:stCxn id="4" idx="5"/>
          </p:cNvCxnSpPr>
          <p:nvPr/>
        </p:nvCxnSpPr>
        <p:spPr>
          <a:xfrm flipH="1" flipV="1">
            <a:off x="7109325" y="3194025"/>
            <a:ext cx="1439962" cy="22706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161D90-3769-4E3B-B616-9EFC1C3E5E6E}"/>
              </a:ext>
            </a:extLst>
          </p:cNvPr>
          <p:cNvCxnSpPr>
            <a:cxnSpLocks/>
          </p:cNvCxnSpPr>
          <p:nvPr/>
        </p:nvCxnSpPr>
        <p:spPr>
          <a:xfrm>
            <a:off x="8542602" y="5417802"/>
            <a:ext cx="295824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765AFFB2-C8FB-406B-96EF-34768609F0D0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0CB5A-CD9E-428D-8DFB-CF3656B299D4}"/>
              </a:ext>
            </a:extLst>
          </p:cNvPr>
          <p:cNvSpPr txBox="1"/>
          <p:nvPr/>
        </p:nvSpPr>
        <p:spPr>
          <a:xfrm>
            <a:off x="938463" y="1817842"/>
            <a:ext cx="10117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2. 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 3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C, I, D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CID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F7C370-91AA-42A6-B076-2D23334FD428}"/>
              </a:ext>
            </a:extLst>
          </p:cNvPr>
          <p:cNvSpPr/>
          <p:nvPr/>
        </p:nvSpPr>
        <p:spPr>
          <a:xfrm>
            <a:off x="8456861" y="5372276"/>
            <a:ext cx="108284" cy="108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86711D-3A4A-4A9B-BF6C-3969B93088C7}"/>
              </a:ext>
            </a:extLst>
          </p:cNvPr>
          <p:cNvSpPr/>
          <p:nvPr/>
        </p:nvSpPr>
        <p:spPr>
          <a:xfrm>
            <a:off x="10393945" y="5372276"/>
            <a:ext cx="108284" cy="108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7629D6-9C73-43D3-8003-8E72F3F01673}"/>
              </a:ext>
            </a:extLst>
          </p:cNvPr>
          <p:cNvSpPr/>
          <p:nvPr/>
        </p:nvSpPr>
        <p:spPr>
          <a:xfrm>
            <a:off x="7422146" y="3711918"/>
            <a:ext cx="108284" cy="108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B8FEB-6A8D-4768-982B-92FE534465A4}"/>
              </a:ext>
            </a:extLst>
          </p:cNvPr>
          <p:cNvSpPr txBox="1"/>
          <p:nvPr/>
        </p:nvSpPr>
        <p:spPr>
          <a:xfrm>
            <a:off x="7109325" y="3744230"/>
            <a:ext cx="84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8F97A-62E4-4632-B1AE-0D7A864A3F72}"/>
              </a:ext>
            </a:extLst>
          </p:cNvPr>
          <p:cNvSpPr txBox="1"/>
          <p:nvPr/>
        </p:nvSpPr>
        <p:spPr>
          <a:xfrm>
            <a:off x="8203530" y="5504997"/>
            <a:ext cx="84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A4F5E-A144-477E-A090-236AAF9CA5C7}"/>
              </a:ext>
            </a:extLst>
          </p:cNvPr>
          <p:cNvSpPr txBox="1"/>
          <p:nvPr/>
        </p:nvSpPr>
        <p:spPr>
          <a:xfrm>
            <a:off x="10213472" y="5480559"/>
            <a:ext cx="84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845DC9-1A28-43ED-A756-A4B72F383BC2}"/>
                  </a:ext>
                </a:extLst>
              </p:cNvPr>
              <p:cNvSpPr txBox="1"/>
              <p:nvPr/>
            </p:nvSpPr>
            <p:spPr>
              <a:xfrm>
                <a:off x="599089" y="3194025"/>
                <a:ext cx="6404745" cy="59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845DC9-1A28-43ED-A756-A4B72F383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9" y="3194025"/>
                <a:ext cx="6404745" cy="590483"/>
              </a:xfrm>
              <a:prstGeom prst="rect">
                <a:avLst/>
              </a:prstGeom>
              <a:blipFill>
                <a:blip r:embed="rId2"/>
                <a:stretch>
                  <a:fillRect t="-1031" r="-1522" b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40B70E-406A-4AF5-98D9-8B5E07AC5795}"/>
                  </a:ext>
                </a:extLst>
              </p:cNvPr>
              <p:cNvSpPr txBox="1"/>
              <p:nvPr/>
            </p:nvSpPr>
            <p:spPr>
              <a:xfrm>
                <a:off x="779646" y="3868724"/>
                <a:ext cx="6174595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𝑫𝑰𝑪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𝑪𝑰𝑫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40B70E-406A-4AF5-98D9-8B5E07AC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3868724"/>
                <a:ext cx="6174595" cy="652486"/>
              </a:xfrm>
              <a:prstGeom prst="rect">
                <a:avLst/>
              </a:prstGeom>
              <a:blipFill rotWithShape="0">
                <a:blip r:embed="rId3"/>
                <a:stretch>
                  <a:fillRect t="-935" b="-149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DA71BF-D113-4A48-92BB-5D4C08B00D47}"/>
                  </a:ext>
                </a:extLst>
              </p:cNvPr>
              <p:cNvSpPr txBox="1"/>
              <p:nvPr/>
            </p:nvSpPr>
            <p:spPr>
              <a:xfrm>
                <a:off x="599090" y="4519924"/>
                <a:ext cx="6371010" cy="11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DA71BF-D113-4A48-92BB-5D4C08B0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0" y="4519924"/>
                <a:ext cx="6371010" cy="1150636"/>
              </a:xfrm>
              <a:prstGeom prst="rect">
                <a:avLst/>
              </a:prstGeom>
              <a:blipFill>
                <a:blip r:embed="rId4"/>
                <a:stretch>
                  <a:fillRect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B15B14-CBFE-4078-8FF3-C3450070D6BF}"/>
                  </a:ext>
                </a:extLst>
              </p:cNvPr>
              <p:cNvSpPr txBox="1"/>
              <p:nvPr/>
            </p:nvSpPr>
            <p:spPr>
              <a:xfrm>
                <a:off x="10092386" y="4044642"/>
                <a:ext cx="2099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𝐶𝐼𝐷</m:t>
                    </m:r>
                  </m:oMath>
                </a14:m>
                <a:endParaRPr lang="vi-VN" sz="17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B15B14-CBFE-4078-8FF3-C3450070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386" y="4044642"/>
                <a:ext cx="2099614" cy="338554"/>
              </a:xfrm>
              <a:prstGeom prst="rect">
                <a:avLst/>
              </a:prstGeom>
              <a:blipFill>
                <a:blip r:embed="rId5"/>
                <a:stretch>
                  <a:fillRect l="-116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AC9B3A-DB90-4498-8239-64C9F49B1CDF}"/>
                  </a:ext>
                </a:extLst>
              </p:cNvPr>
              <p:cNvSpPr txBox="1"/>
              <p:nvPr/>
            </p:nvSpPr>
            <p:spPr>
              <a:xfrm>
                <a:off x="8428415" y="3329775"/>
                <a:ext cx="207295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700" b="0" i="1" dirty="0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700" b="0" i="1" dirty="0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17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AC9B3A-DB90-4498-8239-64C9F49B1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415" y="3329775"/>
                <a:ext cx="2072954" cy="353943"/>
              </a:xfrm>
              <a:prstGeom prst="rect">
                <a:avLst/>
              </a:prstGeom>
              <a:blipFill>
                <a:blip r:embed="rId6"/>
                <a:stretch>
                  <a:fillRect l="-1176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oogle Shape;1518;p41">
            <a:extLst>
              <a:ext uri="{FF2B5EF4-FFF2-40B4-BE49-F238E27FC236}">
                <a16:creationId xmlns:a16="http://schemas.microsoft.com/office/drawing/2014/main" id="{6BA8B22F-4E4A-48E6-95D1-B68E03D9033C}"/>
              </a:ext>
            </a:extLst>
          </p:cNvPr>
          <p:cNvGrpSpPr/>
          <p:nvPr/>
        </p:nvGrpSpPr>
        <p:grpSpPr>
          <a:xfrm rot="17724967">
            <a:off x="9526478" y="4634664"/>
            <a:ext cx="1280491" cy="553414"/>
            <a:chOff x="6131237" y="583049"/>
            <a:chExt cx="1749114" cy="847808"/>
          </a:xfrm>
        </p:grpSpPr>
        <p:sp>
          <p:nvSpPr>
            <p:cNvPr id="18" name="Google Shape;1519;p41">
              <a:extLst>
                <a:ext uri="{FF2B5EF4-FFF2-40B4-BE49-F238E27FC236}">
                  <a16:creationId xmlns:a16="http://schemas.microsoft.com/office/drawing/2014/main" id="{DF4E04E6-61E2-4B2C-87C8-75D41A47577F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520;p41">
              <a:extLst>
                <a:ext uri="{FF2B5EF4-FFF2-40B4-BE49-F238E27FC236}">
                  <a16:creationId xmlns:a16="http://schemas.microsoft.com/office/drawing/2014/main" id="{FEDEF1AE-3544-42DB-A91F-7A897B301E0E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521;p41">
              <a:extLst>
                <a:ext uri="{FF2B5EF4-FFF2-40B4-BE49-F238E27FC236}">
                  <a16:creationId xmlns:a16="http://schemas.microsoft.com/office/drawing/2014/main" id="{C9D43F5D-2EBC-48A6-A880-816E72FF14DD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522;p41">
              <a:extLst>
                <a:ext uri="{FF2B5EF4-FFF2-40B4-BE49-F238E27FC236}">
                  <a16:creationId xmlns:a16="http://schemas.microsoft.com/office/drawing/2014/main" id="{927D9BDD-F380-4FA9-8473-328B261D3D79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523;p41">
              <a:extLst>
                <a:ext uri="{FF2B5EF4-FFF2-40B4-BE49-F238E27FC236}">
                  <a16:creationId xmlns:a16="http://schemas.microsoft.com/office/drawing/2014/main" id="{5FE42F5E-7077-432D-BCF9-B45CC2881DB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524;p41">
              <a:extLst>
                <a:ext uri="{FF2B5EF4-FFF2-40B4-BE49-F238E27FC236}">
                  <a16:creationId xmlns:a16="http://schemas.microsoft.com/office/drawing/2014/main" id="{C0EF86CE-8B32-4BDA-8245-63A4245FE475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525;p41">
              <a:extLst>
                <a:ext uri="{FF2B5EF4-FFF2-40B4-BE49-F238E27FC236}">
                  <a16:creationId xmlns:a16="http://schemas.microsoft.com/office/drawing/2014/main" id="{F0653FF5-0E71-4FD0-8E02-FD43A3E9F603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526;p41">
              <a:extLst>
                <a:ext uri="{FF2B5EF4-FFF2-40B4-BE49-F238E27FC236}">
                  <a16:creationId xmlns:a16="http://schemas.microsoft.com/office/drawing/2014/main" id="{F62B5EEC-8FC5-42A1-BC13-4E32DDEE4CCC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527;p41">
              <a:extLst>
                <a:ext uri="{FF2B5EF4-FFF2-40B4-BE49-F238E27FC236}">
                  <a16:creationId xmlns:a16="http://schemas.microsoft.com/office/drawing/2014/main" id="{A7221628-5D0E-4B77-A11D-4F35C9479AF4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528;p41">
              <a:extLst>
                <a:ext uri="{FF2B5EF4-FFF2-40B4-BE49-F238E27FC236}">
                  <a16:creationId xmlns:a16="http://schemas.microsoft.com/office/drawing/2014/main" id="{0A8D0275-9160-4A0B-B0D5-D365DA0BE1C1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529;p41">
              <a:extLst>
                <a:ext uri="{FF2B5EF4-FFF2-40B4-BE49-F238E27FC236}">
                  <a16:creationId xmlns:a16="http://schemas.microsoft.com/office/drawing/2014/main" id="{AE12AE63-D25D-4419-9C27-8B028F414C5E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530;p41">
              <a:extLst>
                <a:ext uri="{FF2B5EF4-FFF2-40B4-BE49-F238E27FC236}">
                  <a16:creationId xmlns:a16="http://schemas.microsoft.com/office/drawing/2014/main" id="{9E6FCF58-8911-4EDB-B233-B35B01E42958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531;p41">
              <a:extLst>
                <a:ext uri="{FF2B5EF4-FFF2-40B4-BE49-F238E27FC236}">
                  <a16:creationId xmlns:a16="http://schemas.microsoft.com/office/drawing/2014/main" id="{DA498E03-64D6-456B-A693-AC989E54617E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532;p41">
              <a:extLst>
                <a:ext uri="{FF2B5EF4-FFF2-40B4-BE49-F238E27FC236}">
                  <a16:creationId xmlns:a16="http://schemas.microsoft.com/office/drawing/2014/main" id="{10C629F4-98C3-4882-8549-2085DDA7DFD3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533;p41">
              <a:extLst>
                <a:ext uri="{FF2B5EF4-FFF2-40B4-BE49-F238E27FC236}">
                  <a16:creationId xmlns:a16="http://schemas.microsoft.com/office/drawing/2014/main" id="{BFFDF52E-05F6-485B-9707-80EBC50831AA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534;p41">
              <a:extLst>
                <a:ext uri="{FF2B5EF4-FFF2-40B4-BE49-F238E27FC236}">
                  <a16:creationId xmlns:a16="http://schemas.microsoft.com/office/drawing/2014/main" id="{B0E4DC97-755A-431E-BFC6-C2CA5B8E7E4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535;p41">
              <a:extLst>
                <a:ext uri="{FF2B5EF4-FFF2-40B4-BE49-F238E27FC236}">
                  <a16:creationId xmlns:a16="http://schemas.microsoft.com/office/drawing/2014/main" id="{62C7E336-99F2-4A3B-8296-4FE4B28004D1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536;p41">
              <a:extLst>
                <a:ext uri="{FF2B5EF4-FFF2-40B4-BE49-F238E27FC236}">
                  <a16:creationId xmlns:a16="http://schemas.microsoft.com/office/drawing/2014/main" id="{DF082C13-6A98-440A-BC99-F00E3D04173D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537;p41">
              <a:extLst>
                <a:ext uri="{FF2B5EF4-FFF2-40B4-BE49-F238E27FC236}">
                  <a16:creationId xmlns:a16="http://schemas.microsoft.com/office/drawing/2014/main" id="{CE9534FA-E421-4118-B2C4-BA35E825A7D3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538;p41">
              <a:extLst>
                <a:ext uri="{FF2B5EF4-FFF2-40B4-BE49-F238E27FC236}">
                  <a16:creationId xmlns:a16="http://schemas.microsoft.com/office/drawing/2014/main" id="{A4393185-0AA2-4F7B-AFF1-B4915B856C24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539;p41">
              <a:extLst>
                <a:ext uri="{FF2B5EF4-FFF2-40B4-BE49-F238E27FC236}">
                  <a16:creationId xmlns:a16="http://schemas.microsoft.com/office/drawing/2014/main" id="{2211669C-8DF9-465D-BD50-22C4786ED6A3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540;p41">
              <a:extLst>
                <a:ext uri="{FF2B5EF4-FFF2-40B4-BE49-F238E27FC236}">
                  <a16:creationId xmlns:a16="http://schemas.microsoft.com/office/drawing/2014/main" id="{742BD162-47CB-41D7-A9B9-D8B8974570D5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541;p41">
              <a:extLst>
                <a:ext uri="{FF2B5EF4-FFF2-40B4-BE49-F238E27FC236}">
                  <a16:creationId xmlns:a16="http://schemas.microsoft.com/office/drawing/2014/main" id="{03CB7DF2-6520-454D-A794-F98C461462E8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542;p41">
              <a:extLst>
                <a:ext uri="{FF2B5EF4-FFF2-40B4-BE49-F238E27FC236}">
                  <a16:creationId xmlns:a16="http://schemas.microsoft.com/office/drawing/2014/main" id="{38405966-B236-4281-90A0-EFA58D16116B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543;p41">
              <a:extLst>
                <a:ext uri="{FF2B5EF4-FFF2-40B4-BE49-F238E27FC236}">
                  <a16:creationId xmlns:a16="http://schemas.microsoft.com/office/drawing/2014/main" id="{6C767B89-D9E2-40DC-8FC6-0C4B10EA67FF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544;p41">
              <a:extLst>
                <a:ext uri="{FF2B5EF4-FFF2-40B4-BE49-F238E27FC236}">
                  <a16:creationId xmlns:a16="http://schemas.microsoft.com/office/drawing/2014/main" id="{F6492DB3-4C22-40A7-95B8-2229593DFB03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545;p41">
              <a:extLst>
                <a:ext uri="{FF2B5EF4-FFF2-40B4-BE49-F238E27FC236}">
                  <a16:creationId xmlns:a16="http://schemas.microsoft.com/office/drawing/2014/main" id="{D7C98B4B-8B38-424E-AA00-6C383C06A472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546;p41">
              <a:extLst>
                <a:ext uri="{FF2B5EF4-FFF2-40B4-BE49-F238E27FC236}">
                  <a16:creationId xmlns:a16="http://schemas.microsoft.com/office/drawing/2014/main" id="{DE91DC0D-B62E-4ED0-81F7-0830B0DCE8A1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547;p41">
              <a:extLst>
                <a:ext uri="{FF2B5EF4-FFF2-40B4-BE49-F238E27FC236}">
                  <a16:creationId xmlns:a16="http://schemas.microsoft.com/office/drawing/2014/main" id="{6D071E21-223B-407E-A11B-F277BB3DCBF4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548;p41">
              <a:extLst>
                <a:ext uri="{FF2B5EF4-FFF2-40B4-BE49-F238E27FC236}">
                  <a16:creationId xmlns:a16="http://schemas.microsoft.com/office/drawing/2014/main" id="{D96EBDC2-B848-412E-B282-8E11EFE70425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549;p41">
              <a:extLst>
                <a:ext uri="{FF2B5EF4-FFF2-40B4-BE49-F238E27FC236}">
                  <a16:creationId xmlns:a16="http://schemas.microsoft.com/office/drawing/2014/main" id="{9AC9D52F-9A1C-4E25-8933-A927548F3FED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550;p41">
              <a:extLst>
                <a:ext uri="{FF2B5EF4-FFF2-40B4-BE49-F238E27FC236}">
                  <a16:creationId xmlns:a16="http://schemas.microsoft.com/office/drawing/2014/main" id="{604530B0-1C13-4FBF-B776-66ECE6D14DF3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551;p41">
              <a:extLst>
                <a:ext uri="{FF2B5EF4-FFF2-40B4-BE49-F238E27FC236}">
                  <a16:creationId xmlns:a16="http://schemas.microsoft.com/office/drawing/2014/main" id="{4C3C07B4-A3AE-4FF8-95FA-4CDE5E5C14FE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552;p41">
              <a:extLst>
                <a:ext uri="{FF2B5EF4-FFF2-40B4-BE49-F238E27FC236}">
                  <a16:creationId xmlns:a16="http://schemas.microsoft.com/office/drawing/2014/main" id="{3D8A8956-9BAD-4B79-BA65-53CCD8A70F70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553;p41">
              <a:extLst>
                <a:ext uri="{FF2B5EF4-FFF2-40B4-BE49-F238E27FC236}">
                  <a16:creationId xmlns:a16="http://schemas.microsoft.com/office/drawing/2014/main" id="{0CDB853A-E5F2-478F-85FD-461E78D7B20C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554;p41">
              <a:extLst>
                <a:ext uri="{FF2B5EF4-FFF2-40B4-BE49-F238E27FC236}">
                  <a16:creationId xmlns:a16="http://schemas.microsoft.com/office/drawing/2014/main" id="{BDC2EDF3-A62E-41C4-872F-5216536D5FDD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555;p41">
              <a:extLst>
                <a:ext uri="{FF2B5EF4-FFF2-40B4-BE49-F238E27FC236}">
                  <a16:creationId xmlns:a16="http://schemas.microsoft.com/office/drawing/2014/main" id="{D5D2702A-E554-4D4E-B6B9-8CB7685820E8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556;p41">
              <a:extLst>
                <a:ext uri="{FF2B5EF4-FFF2-40B4-BE49-F238E27FC236}">
                  <a16:creationId xmlns:a16="http://schemas.microsoft.com/office/drawing/2014/main" id="{6A31FC03-444B-433C-A086-4BF44289B8D2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557;p41">
              <a:extLst>
                <a:ext uri="{FF2B5EF4-FFF2-40B4-BE49-F238E27FC236}">
                  <a16:creationId xmlns:a16="http://schemas.microsoft.com/office/drawing/2014/main" id="{B84BFD02-957C-4296-AFB5-1DABECD62739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558;p41">
              <a:extLst>
                <a:ext uri="{FF2B5EF4-FFF2-40B4-BE49-F238E27FC236}">
                  <a16:creationId xmlns:a16="http://schemas.microsoft.com/office/drawing/2014/main" id="{4D807833-4ABF-45E4-9EBA-B210664DBA72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559;p41">
              <a:extLst>
                <a:ext uri="{FF2B5EF4-FFF2-40B4-BE49-F238E27FC236}">
                  <a16:creationId xmlns:a16="http://schemas.microsoft.com/office/drawing/2014/main" id="{EFB39B56-7F42-4CD4-99AB-8D95003BAF1A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560;p41">
              <a:extLst>
                <a:ext uri="{FF2B5EF4-FFF2-40B4-BE49-F238E27FC236}">
                  <a16:creationId xmlns:a16="http://schemas.microsoft.com/office/drawing/2014/main" id="{ABF3B459-DEC1-47ED-870B-3923C055A20D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561;p41">
              <a:extLst>
                <a:ext uri="{FF2B5EF4-FFF2-40B4-BE49-F238E27FC236}">
                  <a16:creationId xmlns:a16="http://schemas.microsoft.com/office/drawing/2014/main" id="{1BEA98AE-9A19-49DB-9096-D55C1B7797BA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562;p41">
              <a:extLst>
                <a:ext uri="{FF2B5EF4-FFF2-40B4-BE49-F238E27FC236}">
                  <a16:creationId xmlns:a16="http://schemas.microsoft.com/office/drawing/2014/main" id="{33E3455D-0253-4372-80DF-FCADD21BF29D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563;p41">
              <a:extLst>
                <a:ext uri="{FF2B5EF4-FFF2-40B4-BE49-F238E27FC236}">
                  <a16:creationId xmlns:a16="http://schemas.microsoft.com/office/drawing/2014/main" id="{F6299629-3FFE-4CC2-958E-19E1EDB4F22C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564;p41">
              <a:extLst>
                <a:ext uri="{FF2B5EF4-FFF2-40B4-BE49-F238E27FC236}">
                  <a16:creationId xmlns:a16="http://schemas.microsoft.com/office/drawing/2014/main" id="{C2F2456E-EC8C-4BF0-A97F-F10B87239BCD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565;p41">
              <a:extLst>
                <a:ext uri="{FF2B5EF4-FFF2-40B4-BE49-F238E27FC236}">
                  <a16:creationId xmlns:a16="http://schemas.microsoft.com/office/drawing/2014/main" id="{E7F713D2-717E-455B-ADAF-2B007729485C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1566;p41">
              <a:extLst>
                <a:ext uri="{FF2B5EF4-FFF2-40B4-BE49-F238E27FC236}">
                  <a16:creationId xmlns:a16="http://schemas.microsoft.com/office/drawing/2014/main" id="{CF69736D-1E59-42B0-9632-C998846BA458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567;p41">
              <a:extLst>
                <a:ext uri="{FF2B5EF4-FFF2-40B4-BE49-F238E27FC236}">
                  <a16:creationId xmlns:a16="http://schemas.microsoft.com/office/drawing/2014/main" id="{6B2AF21A-7EFE-443C-BA7F-E984B07DF17C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568;p41">
              <a:extLst>
                <a:ext uri="{FF2B5EF4-FFF2-40B4-BE49-F238E27FC236}">
                  <a16:creationId xmlns:a16="http://schemas.microsoft.com/office/drawing/2014/main" id="{809DF773-E719-4CBC-8018-FEEAB038679E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569;p41">
              <a:extLst>
                <a:ext uri="{FF2B5EF4-FFF2-40B4-BE49-F238E27FC236}">
                  <a16:creationId xmlns:a16="http://schemas.microsoft.com/office/drawing/2014/main" id="{7621DBC8-36AF-42EC-91D5-9C9A2C908AB6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570;p41">
              <a:extLst>
                <a:ext uri="{FF2B5EF4-FFF2-40B4-BE49-F238E27FC236}">
                  <a16:creationId xmlns:a16="http://schemas.microsoft.com/office/drawing/2014/main" id="{F6246DDA-698E-45F9-A570-D3BCC87E87AB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571;p41">
              <a:extLst>
                <a:ext uri="{FF2B5EF4-FFF2-40B4-BE49-F238E27FC236}">
                  <a16:creationId xmlns:a16="http://schemas.microsoft.com/office/drawing/2014/main" id="{99794B3A-498A-4821-96DB-6F8AC23E559B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oogle Shape;1518;p41">
            <a:extLst>
              <a:ext uri="{FF2B5EF4-FFF2-40B4-BE49-F238E27FC236}">
                <a16:creationId xmlns:a16="http://schemas.microsoft.com/office/drawing/2014/main" id="{DC161C35-EA29-48C2-8056-CF67CFF1FF20}"/>
              </a:ext>
            </a:extLst>
          </p:cNvPr>
          <p:cNvGrpSpPr/>
          <p:nvPr/>
        </p:nvGrpSpPr>
        <p:grpSpPr>
          <a:xfrm rot="19642405">
            <a:off x="7692463" y="3599629"/>
            <a:ext cx="1280491" cy="553414"/>
            <a:chOff x="6131237" y="583049"/>
            <a:chExt cx="1749114" cy="847808"/>
          </a:xfrm>
        </p:grpSpPr>
        <p:sp>
          <p:nvSpPr>
            <p:cNvPr id="75" name="Google Shape;1519;p41">
              <a:extLst>
                <a:ext uri="{FF2B5EF4-FFF2-40B4-BE49-F238E27FC236}">
                  <a16:creationId xmlns:a16="http://schemas.microsoft.com/office/drawing/2014/main" id="{0E5D058A-5DF2-413D-9147-F8D16F6E9683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0;p41">
              <a:extLst>
                <a:ext uri="{FF2B5EF4-FFF2-40B4-BE49-F238E27FC236}">
                  <a16:creationId xmlns:a16="http://schemas.microsoft.com/office/drawing/2014/main" id="{4C9E04F2-2B7E-487A-AD05-F3CE9F9B3A6D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1;p41">
              <a:extLst>
                <a:ext uri="{FF2B5EF4-FFF2-40B4-BE49-F238E27FC236}">
                  <a16:creationId xmlns:a16="http://schemas.microsoft.com/office/drawing/2014/main" id="{133C1336-7013-44CF-AC9E-E1022AFE9C25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2;p41">
              <a:extLst>
                <a:ext uri="{FF2B5EF4-FFF2-40B4-BE49-F238E27FC236}">
                  <a16:creationId xmlns:a16="http://schemas.microsoft.com/office/drawing/2014/main" id="{AA7EE851-B6FF-4BC1-9A9C-6BFFDF721D03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23;p41">
              <a:extLst>
                <a:ext uri="{FF2B5EF4-FFF2-40B4-BE49-F238E27FC236}">
                  <a16:creationId xmlns:a16="http://schemas.microsoft.com/office/drawing/2014/main" id="{BFF01226-DD5E-467F-9156-1F2283D03E39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24;p41">
              <a:extLst>
                <a:ext uri="{FF2B5EF4-FFF2-40B4-BE49-F238E27FC236}">
                  <a16:creationId xmlns:a16="http://schemas.microsoft.com/office/drawing/2014/main" id="{E660D157-400E-4FD0-8BAC-6FAC5A80FEC3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25;p41">
              <a:extLst>
                <a:ext uri="{FF2B5EF4-FFF2-40B4-BE49-F238E27FC236}">
                  <a16:creationId xmlns:a16="http://schemas.microsoft.com/office/drawing/2014/main" id="{CE0D671F-E6C3-464F-BC26-1961514974FB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26;p41">
              <a:extLst>
                <a:ext uri="{FF2B5EF4-FFF2-40B4-BE49-F238E27FC236}">
                  <a16:creationId xmlns:a16="http://schemas.microsoft.com/office/drawing/2014/main" id="{E94621DB-9A06-4515-BCE8-B540758DED3F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27;p41">
              <a:extLst>
                <a:ext uri="{FF2B5EF4-FFF2-40B4-BE49-F238E27FC236}">
                  <a16:creationId xmlns:a16="http://schemas.microsoft.com/office/drawing/2014/main" id="{C017491A-AFDA-40A1-B454-C5340EFC9CCB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28;p41">
              <a:extLst>
                <a:ext uri="{FF2B5EF4-FFF2-40B4-BE49-F238E27FC236}">
                  <a16:creationId xmlns:a16="http://schemas.microsoft.com/office/drawing/2014/main" id="{34248C37-506B-46F2-9BEC-D3C32A38195F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29;p41">
              <a:extLst>
                <a:ext uri="{FF2B5EF4-FFF2-40B4-BE49-F238E27FC236}">
                  <a16:creationId xmlns:a16="http://schemas.microsoft.com/office/drawing/2014/main" id="{9532E9FC-4765-46DD-90A5-6ACA0D254743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0;p41">
              <a:extLst>
                <a:ext uri="{FF2B5EF4-FFF2-40B4-BE49-F238E27FC236}">
                  <a16:creationId xmlns:a16="http://schemas.microsoft.com/office/drawing/2014/main" id="{3E14379F-8CE8-4475-8AD0-8E9AC1CDF95F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1;p41">
              <a:extLst>
                <a:ext uri="{FF2B5EF4-FFF2-40B4-BE49-F238E27FC236}">
                  <a16:creationId xmlns:a16="http://schemas.microsoft.com/office/drawing/2014/main" id="{4310980F-CF50-45CF-BF23-8863ACD56112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2;p41">
              <a:extLst>
                <a:ext uri="{FF2B5EF4-FFF2-40B4-BE49-F238E27FC236}">
                  <a16:creationId xmlns:a16="http://schemas.microsoft.com/office/drawing/2014/main" id="{75BD8147-09DD-423C-81CE-4F6181445250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533;p41">
              <a:extLst>
                <a:ext uri="{FF2B5EF4-FFF2-40B4-BE49-F238E27FC236}">
                  <a16:creationId xmlns:a16="http://schemas.microsoft.com/office/drawing/2014/main" id="{981618E0-764D-4702-BED1-9CDB956CFF9F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534;p41">
              <a:extLst>
                <a:ext uri="{FF2B5EF4-FFF2-40B4-BE49-F238E27FC236}">
                  <a16:creationId xmlns:a16="http://schemas.microsoft.com/office/drawing/2014/main" id="{1C41D25E-B4D5-47B9-B3E3-135617E8FE88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535;p41">
              <a:extLst>
                <a:ext uri="{FF2B5EF4-FFF2-40B4-BE49-F238E27FC236}">
                  <a16:creationId xmlns:a16="http://schemas.microsoft.com/office/drawing/2014/main" id="{5A016E8D-DAEC-4365-91C7-ACE5FD63A6BE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536;p41">
              <a:extLst>
                <a:ext uri="{FF2B5EF4-FFF2-40B4-BE49-F238E27FC236}">
                  <a16:creationId xmlns:a16="http://schemas.microsoft.com/office/drawing/2014/main" id="{6EB6D75D-88E6-45AB-9E61-673560DC2362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537;p41">
              <a:extLst>
                <a:ext uri="{FF2B5EF4-FFF2-40B4-BE49-F238E27FC236}">
                  <a16:creationId xmlns:a16="http://schemas.microsoft.com/office/drawing/2014/main" id="{15209D69-5308-4DBD-9461-78BF148923B9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538;p41">
              <a:extLst>
                <a:ext uri="{FF2B5EF4-FFF2-40B4-BE49-F238E27FC236}">
                  <a16:creationId xmlns:a16="http://schemas.microsoft.com/office/drawing/2014/main" id="{FA7EE5C2-7743-49C1-A19A-94F834626252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39;p41">
              <a:extLst>
                <a:ext uri="{FF2B5EF4-FFF2-40B4-BE49-F238E27FC236}">
                  <a16:creationId xmlns:a16="http://schemas.microsoft.com/office/drawing/2014/main" id="{FB533DA8-FB5C-4B47-9AC8-70251C281A33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40;p41">
              <a:extLst>
                <a:ext uri="{FF2B5EF4-FFF2-40B4-BE49-F238E27FC236}">
                  <a16:creationId xmlns:a16="http://schemas.microsoft.com/office/drawing/2014/main" id="{23295CA0-031C-4E3F-82FB-07A407B02113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41;p41">
              <a:extLst>
                <a:ext uri="{FF2B5EF4-FFF2-40B4-BE49-F238E27FC236}">
                  <a16:creationId xmlns:a16="http://schemas.microsoft.com/office/drawing/2014/main" id="{4FEF80C6-858E-4923-A5E4-1946607C42D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42;p41">
              <a:extLst>
                <a:ext uri="{FF2B5EF4-FFF2-40B4-BE49-F238E27FC236}">
                  <a16:creationId xmlns:a16="http://schemas.microsoft.com/office/drawing/2014/main" id="{318D8A87-0E1D-4AB9-AB65-77F840E4B61A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543;p41">
              <a:extLst>
                <a:ext uri="{FF2B5EF4-FFF2-40B4-BE49-F238E27FC236}">
                  <a16:creationId xmlns:a16="http://schemas.microsoft.com/office/drawing/2014/main" id="{95983005-AD50-4A43-84FB-404C626B02D1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544;p41">
              <a:extLst>
                <a:ext uri="{FF2B5EF4-FFF2-40B4-BE49-F238E27FC236}">
                  <a16:creationId xmlns:a16="http://schemas.microsoft.com/office/drawing/2014/main" id="{DE6D1F61-A1B9-472A-98E3-7D2F1F7A0F14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545;p41">
              <a:extLst>
                <a:ext uri="{FF2B5EF4-FFF2-40B4-BE49-F238E27FC236}">
                  <a16:creationId xmlns:a16="http://schemas.microsoft.com/office/drawing/2014/main" id="{97E8962D-0EF4-40B5-89DA-DC1081C4388F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546;p41">
              <a:extLst>
                <a:ext uri="{FF2B5EF4-FFF2-40B4-BE49-F238E27FC236}">
                  <a16:creationId xmlns:a16="http://schemas.microsoft.com/office/drawing/2014/main" id="{80947C3A-F079-49D3-8948-B9EA6BCE5B3E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547;p41">
              <a:extLst>
                <a:ext uri="{FF2B5EF4-FFF2-40B4-BE49-F238E27FC236}">
                  <a16:creationId xmlns:a16="http://schemas.microsoft.com/office/drawing/2014/main" id="{FEE6A239-BBEB-4FD6-AF78-981A850B19D7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1548;p41">
              <a:extLst>
                <a:ext uri="{FF2B5EF4-FFF2-40B4-BE49-F238E27FC236}">
                  <a16:creationId xmlns:a16="http://schemas.microsoft.com/office/drawing/2014/main" id="{D7ED3A39-A5D6-482B-BA62-CBF3D630E277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549;p41">
              <a:extLst>
                <a:ext uri="{FF2B5EF4-FFF2-40B4-BE49-F238E27FC236}">
                  <a16:creationId xmlns:a16="http://schemas.microsoft.com/office/drawing/2014/main" id="{E71D5EC6-7AFD-4F89-BF1A-8CE668C5BB19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550;p41">
              <a:extLst>
                <a:ext uri="{FF2B5EF4-FFF2-40B4-BE49-F238E27FC236}">
                  <a16:creationId xmlns:a16="http://schemas.microsoft.com/office/drawing/2014/main" id="{B9C5472F-4026-488A-85AF-731B96F2849F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51;p41">
              <a:extLst>
                <a:ext uri="{FF2B5EF4-FFF2-40B4-BE49-F238E27FC236}">
                  <a16:creationId xmlns:a16="http://schemas.microsoft.com/office/drawing/2014/main" id="{20EB12B9-B00C-4A72-ACC6-6DC5BF3572D3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52;p41">
              <a:extLst>
                <a:ext uri="{FF2B5EF4-FFF2-40B4-BE49-F238E27FC236}">
                  <a16:creationId xmlns:a16="http://schemas.microsoft.com/office/drawing/2014/main" id="{FD5B00CE-2BD7-488D-83E6-D3E8B24F8898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53;p41">
              <a:extLst>
                <a:ext uri="{FF2B5EF4-FFF2-40B4-BE49-F238E27FC236}">
                  <a16:creationId xmlns:a16="http://schemas.microsoft.com/office/drawing/2014/main" id="{97883142-AC2D-49B4-9A57-323B22A29A7B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54;p41">
              <a:extLst>
                <a:ext uri="{FF2B5EF4-FFF2-40B4-BE49-F238E27FC236}">
                  <a16:creationId xmlns:a16="http://schemas.microsoft.com/office/drawing/2014/main" id="{5218D182-6C4C-4E32-B623-34162B42B68C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55;p41">
              <a:extLst>
                <a:ext uri="{FF2B5EF4-FFF2-40B4-BE49-F238E27FC236}">
                  <a16:creationId xmlns:a16="http://schemas.microsoft.com/office/drawing/2014/main" id="{F0347C2B-AF86-4549-857F-341FCE81BAAA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56;p41">
              <a:extLst>
                <a:ext uri="{FF2B5EF4-FFF2-40B4-BE49-F238E27FC236}">
                  <a16:creationId xmlns:a16="http://schemas.microsoft.com/office/drawing/2014/main" id="{4D84719A-2492-4607-A386-E3C8DE24AB52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557;p41">
              <a:extLst>
                <a:ext uri="{FF2B5EF4-FFF2-40B4-BE49-F238E27FC236}">
                  <a16:creationId xmlns:a16="http://schemas.microsoft.com/office/drawing/2014/main" id="{CBFD2E10-F683-42B4-9BDD-A1DFA546D768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558;p41">
              <a:extLst>
                <a:ext uri="{FF2B5EF4-FFF2-40B4-BE49-F238E27FC236}">
                  <a16:creationId xmlns:a16="http://schemas.microsoft.com/office/drawing/2014/main" id="{F4791F6B-B316-4729-9089-9D1CCEB2DB63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559;p41">
              <a:extLst>
                <a:ext uri="{FF2B5EF4-FFF2-40B4-BE49-F238E27FC236}">
                  <a16:creationId xmlns:a16="http://schemas.microsoft.com/office/drawing/2014/main" id="{903E9FBF-F64A-4CA8-B209-9E99C401BF41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560;p41">
              <a:extLst>
                <a:ext uri="{FF2B5EF4-FFF2-40B4-BE49-F238E27FC236}">
                  <a16:creationId xmlns:a16="http://schemas.microsoft.com/office/drawing/2014/main" id="{35C552D9-9A8D-4496-BF15-703F8F491DCA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561;p41">
              <a:extLst>
                <a:ext uri="{FF2B5EF4-FFF2-40B4-BE49-F238E27FC236}">
                  <a16:creationId xmlns:a16="http://schemas.microsoft.com/office/drawing/2014/main" id="{7B6F85FC-9C22-41D7-B50C-16B891CBBF37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562;p41">
              <a:extLst>
                <a:ext uri="{FF2B5EF4-FFF2-40B4-BE49-F238E27FC236}">
                  <a16:creationId xmlns:a16="http://schemas.microsoft.com/office/drawing/2014/main" id="{2C472400-4016-4326-9882-B6322A89F0E2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563;p41">
              <a:extLst>
                <a:ext uri="{FF2B5EF4-FFF2-40B4-BE49-F238E27FC236}">
                  <a16:creationId xmlns:a16="http://schemas.microsoft.com/office/drawing/2014/main" id="{9787A533-3DEE-455B-9986-CFF9F0E88041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564;p41">
              <a:extLst>
                <a:ext uri="{FF2B5EF4-FFF2-40B4-BE49-F238E27FC236}">
                  <a16:creationId xmlns:a16="http://schemas.microsoft.com/office/drawing/2014/main" id="{8DF8A07B-72F8-45F3-9DBC-5858ED23A26A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5;p41">
              <a:extLst>
                <a:ext uri="{FF2B5EF4-FFF2-40B4-BE49-F238E27FC236}">
                  <a16:creationId xmlns:a16="http://schemas.microsoft.com/office/drawing/2014/main" id="{CE645E73-22A1-4F6B-982F-2263477E4DDE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566;p41">
              <a:extLst>
                <a:ext uri="{FF2B5EF4-FFF2-40B4-BE49-F238E27FC236}">
                  <a16:creationId xmlns:a16="http://schemas.microsoft.com/office/drawing/2014/main" id="{756CC7BB-23A8-4838-9A70-F44A0A1D1012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567;p41">
              <a:extLst>
                <a:ext uri="{FF2B5EF4-FFF2-40B4-BE49-F238E27FC236}">
                  <a16:creationId xmlns:a16="http://schemas.microsoft.com/office/drawing/2014/main" id="{95692949-4674-446A-A651-E75D78C2B29D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568;p41">
              <a:extLst>
                <a:ext uri="{FF2B5EF4-FFF2-40B4-BE49-F238E27FC236}">
                  <a16:creationId xmlns:a16="http://schemas.microsoft.com/office/drawing/2014/main" id="{1457B656-64FE-4912-86FD-46605ED0D4AC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569;p41">
              <a:extLst>
                <a:ext uri="{FF2B5EF4-FFF2-40B4-BE49-F238E27FC236}">
                  <a16:creationId xmlns:a16="http://schemas.microsoft.com/office/drawing/2014/main" id="{AB50A603-7E66-4376-9957-27B80D1E7ADE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1570;p41">
              <a:extLst>
                <a:ext uri="{FF2B5EF4-FFF2-40B4-BE49-F238E27FC236}">
                  <a16:creationId xmlns:a16="http://schemas.microsoft.com/office/drawing/2014/main" id="{610753A7-C2C7-4D6D-A947-7734169EE15C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71;p41">
              <a:extLst>
                <a:ext uri="{FF2B5EF4-FFF2-40B4-BE49-F238E27FC236}">
                  <a16:creationId xmlns:a16="http://schemas.microsoft.com/office/drawing/2014/main" id="{7FF52EAE-3B89-4012-9972-510BA068EFF4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A250B0-3397-4DF9-B643-2EA97C2DFF92}"/>
                  </a:ext>
                </a:extLst>
              </p:cNvPr>
              <p:cNvSpPr txBox="1"/>
              <p:nvPr/>
            </p:nvSpPr>
            <p:spPr>
              <a:xfrm>
                <a:off x="6095999" y="5680568"/>
                <a:ext cx="21843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𝐶𝐼𝐷</m:t>
                    </m:r>
                  </m:oMath>
                </a14:m>
                <a:endParaRPr lang="vi-VN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A250B0-3397-4DF9-B643-2EA97C2DF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680568"/>
                <a:ext cx="2184373" cy="338554"/>
              </a:xfrm>
              <a:prstGeom prst="rect">
                <a:avLst/>
              </a:prstGeom>
              <a:blipFill>
                <a:blip r:embed="rId7"/>
                <a:stretch>
                  <a:fillRect l="-1397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oogle Shape;1518;p41">
            <a:extLst>
              <a:ext uri="{FF2B5EF4-FFF2-40B4-BE49-F238E27FC236}">
                <a16:creationId xmlns:a16="http://schemas.microsoft.com/office/drawing/2014/main" id="{2921C8F8-3F58-4AB0-9E87-52362A46788B}"/>
              </a:ext>
            </a:extLst>
          </p:cNvPr>
          <p:cNvGrpSpPr/>
          <p:nvPr/>
        </p:nvGrpSpPr>
        <p:grpSpPr>
          <a:xfrm rot="8300387">
            <a:off x="7429274" y="5178798"/>
            <a:ext cx="969284" cy="661732"/>
            <a:chOff x="6131237" y="583049"/>
            <a:chExt cx="1749114" cy="847808"/>
          </a:xfrm>
        </p:grpSpPr>
        <p:sp>
          <p:nvSpPr>
            <p:cNvPr id="130" name="Google Shape;1519;p41">
              <a:extLst>
                <a:ext uri="{FF2B5EF4-FFF2-40B4-BE49-F238E27FC236}">
                  <a16:creationId xmlns:a16="http://schemas.microsoft.com/office/drawing/2014/main" id="{BD6A6989-FD5C-420D-94CC-8E561A51E498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1520;p41">
              <a:extLst>
                <a:ext uri="{FF2B5EF4-FFF2-40B4-BE49-F238E27FC236}">
                  <a16:creationId xmlns:a16="http://schemas.microsoft.com/office/drawing/2014/main" id="{6CCDEE56-125F-4674-8F53-F941052F2845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1521;p41">
              <a:extLst>
                <a:ext uri="{FF2B5EF4-FFF2-40B4-BE49-F238E27FC236}">
                  <a16:creationId xmlns:a16="http://schemas.microsoft.com/office/drawing/2014/main" id="{DB80B385-8029-4C47-B002-DC42D581081E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1522;p41">
              <a:extLst>
                <a:ext uri="{FF2B5EF4-FFF2-40B4-BE49-F238E27FC236}">
                  <a16:creationId xmlns:a16="http://schemas.microsoft.com/office/drawing/2014/main" id="{B769020C-B7CA-49BC-BA7E-005EF946AFD5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523;p41">
              <a:extLst>
                <a:ext uri="{FF2B5EF4-FFF2-40B4-BE49-F238E27FC236}">
                  <a16:creationId xmlns:a16="http://schemas.microsoft.com/office/drawing/2014/main" id="{365EF466-C2A3-48F5-B2F8-5D46C1A0C4E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524;p41">
              <a:extLst>
                <a:ext uri="{FF2B5EF4-FFF2-40B4-BE49-F238E27FC236}">
                  <a16:creationId xmlns:a16="http://schemas.microsoft.com/office/drawing/2014/main" id="{94A2EA6F-83C3-4CA3-9941-2137AA7DFB2E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525;p41">
              <a:extLst>
                <a:ext uri="{FF2B5EF4-FFF2-40B4-BE49-F238E27FC236}">
                  <a16:creationId xmlns:a16="http://schemas.microsoft.com/office/drawing/2014/main" id="{9B56F970-0ADB-41B7-B3F7-1326ABCA4F98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526;p41">
              <a:extLst>
                <a:ext uri="{FF2B5EF4-FFF2-40B4-BE49-F238E27FC236}">
                  <a16:creationId xmlns:a16="http://schemas.microsoft.com/office/drawing/2014/main" id="{5F970B1E-58DD-4918-965C-2369BCED93BD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527;p41">
              <a:extLst>
                <a:ext uri="{FF2B5EF4-FFF2-40B4-BE49-F238E27FC236}">
                  <a16:creationId xmlns:a16="http://schemas.microsoft.com/office/drawing/2014/main" id="{6DA89B5C-8798-4089-9990-DD4CE48E5596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528;p41">
              <a:extLst>
                <a:ext uri="{FF2B5EF4-FFF2-40B4-BE49-F238E27FC236}">
                  <a16:creationId xmlns:a16="http://schemas.microsoft.com/office/drawing/2014/main" id="{42D19506-39F5-463C-BAEE-6234780B01FB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529;p41">
              <a:extLst>
                <a:ext uri="{FF2B5EF4-FFF2-40B4-BE49-F238E27FC236}">
                  <a16:creationId xmlns:a16="http://schemas.microsoft.com/office/drawing/2014/main" id="{E6F4CBA2-85FA-47DB-B7A9-E6C259AACEF1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530;p41">
              <a:extLst>
                <a:ext uri="{FF2B5EF4-FFF2-40B4-BE49-F238E27FC236}">
                  <a16:creationId xmlns:a16="http://schemas.microsoft.com/office/drawing/2014/main" id="{A4547D68-479A-48A7-8472-9A0BA7E7DDFE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531;p41">
              <a:extLst>
                <a:ext uri="{FF2B5EF4-FFF2-40B4-BE49-F238E27FC236}">
                  <a16:creationId xmlns:a16="http://schemas.microsoft.com/office/drawing/2014/main" id="{FDE7569B-E05A-4835-A0F0-FE7E8777932B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532;p41">
              <a:extLst>
                <a:ext uri="{FF2B5EF4-FFF2-40B4-BE49-F238E27FC236}">
                  <a16:creationId xmlns:a16="http://schemas.microsoft.com/office/drawing/2014/main" id="{AD2C483B-250C-49C5-9DD6-8DECD6A7DB22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533;p41">
              <a:extLst>
                <a:ext uri="{FF2B5EF4-FFF2-40B4-BE49-F238E27FC236}">
                  <a16:creationId xmlns:a16="http://schemas.microsoft.com/office/drawing/2014/main" id="{C279C937-19F0-4A76-9F99-EB8FB52B97E5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534;p41">
              <a:extLst>
                <a:ext uri="{FF2B5EF4-FFF2-40B4-BE49-F238E27FC236}">
                  <a16:creationId xmlns:a16="http://schemas.microsoft.com/office/drawing/2014/main" id="{07656A47-99B5-412A-95EA-F23E1DEBB9C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535;p41">
              <a:extLst>
                <a:ext uri="{FF2B5EF4-FFF2-40B4-BE49-F238E27FC236}">
                  <a16:creationId xmlns:a16="http://schemas.microsoft.com/office/drawing/2014/main" id="{C468D6CC-DD7F-4033-B8D3-6B68269A26B6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536;p41">
              <a:extLst>
                <a:ext uri="{FF2B5EF4-FFF2-40B4-BE49-F238E27FC236}">
                  <a16:creationId xmlns:a16="http://schemas.microsoft.com/office/drawing/2014/main" id="{298C2728-AED8-4B8B-803B-19834E25A49A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537;p41">
              <a:extLst>
                <a:ext uri="{FF2B5EF4-FFF2-40B4-BE49-F238E27FC236}">
                  <a16:creationId xmlns:a16="http://schemas.microsoft.com/office/drawing/2014/main" id="{29D74AB4-20A7-4896-B738-12FCCB68FC0F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538;p41">
              <a:extLst>
                <a:ext uri="{FF2B5EF4-FFF2-40B4-BE49-F238E27FC236}">
                  <a16:creationId xmlns:a16="http://schemas.microsoft.com/office/drawing/2014/main" id="{9F65416A-D49E-4787-B13F-5FAEEDE992E6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39;p41">
              <a:extLst>
                <a:ext uri="{FF2B5EF4-FFF2-40B4-BE49-F238E27FC236}">
                  <a16:creationId xmlns:a16="http://schemas.microsoft.com/office/drawing/2014/main" id="{24EE76B5-348E-40C2-A971-38865CBECF28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40;p41">
              <a:extLst>
                <a:ext uri="{FF2B5EF4-FFF2-40B4-BE49-F238E27FC236}">
                  <a16:creationId xmlns:a16="http://schemas.microsoft.com/office/drawing/2014/main" id="{8F0B130E-69AF-4E09-A98C-A435E7BC2380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41;p41">
              <a:extLst>
                <a:ext uri="{FF2B5EF4-FFF2-40B4-BE49-F238E27FC236}">
                  <a16:creationId xmlns:a16="http://schemas.microsoft.com/office/drawing/2014/main" id="{B0B632BB-A790-4B9C-9B66-5066DE79987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42;p41">
              <a:extLst>
                <a:ext uri="{FF2B5EF4-FFF2-40B4-BE49-F238E27FC236}">
                  <a16:creationId xmlns:a16="http://schemas.microsoft.com/office/drawing/2014/main" id="{9B6F9143-B98A-4E34-82BB-B8EC78226D00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43;p41">
              <a:extLst>
                <a:ext uri="{FF2B5EF4-FFF2-40B4-BE49-F238E27FC236}">
                  <a16:creationId xmlns:a16="http://schemas.microsoft.com/office/drawing/2014/main" id="{8D9BAA33-B75B-43F7-B384-C94FC6993E26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44;p41">
              <a:extLst>
                <a:ext uri="{FF2B5EF4-FFF2-40B4-BE49-F238E27FC236}">
                  <a16:creationId xmlns:a16="http://schemas.microsoft.com/office/drawing/2014/main" id="{60EFB90A-2959-4D5F-BE2A-D58BCCE935F6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45;p41">
              <a:extLst>
                <a:ext uri="{FF2B5EF4-FFF2-40B4-BE49-F238E27FC236}">
                  <a16:creationId xmlns:a16="http://schemas.microsoft.com/office/drawing/2014/main" id="{EE564721-356C-44A7-8C8E-E71F2E1E650B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46;p41">
              <a:extLst>
                <a:ext uri="{FF2B5EF4-FFF2-40B4-BE49-F238E27FC236}">
                  <a16:creationId xmlns:a16="http://schemas.microsoft.com/office/drawing/2014/main" id="{4D97E315-01F7-432D-8780-E01F8D839CD1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47;p41">
              <a:extLst>
                <a:ext uri="{FF2B5EF4-FFF2-40B4-BE49-F238E27FC236}">
                  <a16:creationId xmlns:a16="http://schemas.microsoft.com/office/drawing/2014/main" id="{BED27BDB-3F52-48CD-809C-4319994B7A5E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48;p41">
              <a:extLst>
                <a:ext uri="{FF2B5EF4-FFF2-40B4-BE49-F238E27FC236}">
                  <a16:creationId xmlns:a16="http://schemas.microsoft.com/office/drawing/2014/main" id="{E5375599-2EC4-4129-817F-6BE55C2F192C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549;p41">
              <a:extLst>
                <a:ext uri="{FF2B5EF4-FFF2-40B4-BE49-F238E27FC236}">
                  <a16:creationId xmlns:a16="http://schemas.microsoft.com/office/drawing/2014/main" id="{9F489C2D-EAC6-482D-925D-A12A2A57C3EB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550;p41">
              <a:extLst>
                <a:ext uri="{FF2B5EF4-FFF2-40B4-BE49-F238E27FC236}">
                  <a16:creationId xmlns:a16="http://schemas.microsoft.com/office/drawing/2014/main" id="{3CE15CE9-BBE5-4EE5-9C28-C8E33B61D6A3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551;p41">
              <a:extLst>
                <a:ext uri="{FF2B5EF4-FFF2-40B4-BE49-F238E27FC236}">
                  <a16:creationId xmlns:a16="http://schemas.microsoft.com/office/drawing/2014/main" id="{047B9C78-6EAC-4909-B1B0-AF4DC4C85374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552;p41">
              <a:extLst>
                <a:ext uri="{FF2B5EF4-FFF2-40B4-BE49-F238E27FC236}">
                  <a16:creationId xmlns:a16="http://schemas.microsoft.com/office/drawing/2014/main" id="{FAE3B85C-9E20-4078-8F4B-1792758B8171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553;p41">
              <a:extLst>
                <a:ext uri="{FF2B5EF4-FFF2-40B4-BE49-F238E27FC236}">
                  <a16:creationId xmlns:a16="http://schemas.microsoft.com/office/drawing/2014/main" id="{9FABE9BE-A12E-4E42-9CCB-3B4A91222589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554;p41">
              <a:extLst>
                <a:ext uri="{FF2B5EF4-FFF2-40B4-BE49-F238E27FC236}">
                  <a16:creationId xmlns:a16="http://schemas.microsoft.com/office/drawing/2014/main" id="{62598D6D-79C0-4C61-A322-D1E6CA967316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555;p41">
              <a:extLst>
                <a:ext uri="{FF2B5EF4-FFF2-40B4-BE49-F238E27FC236}">
                  <a16:creationId xmlns:a16="http://schemas.microsoft.com/office/drawing/2014/main" id="{D4EFF567-429A-421D-97AD-2A096DDB28B0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556;p41">
              <a:extLst>
                <a:ext uri="{FF2B5EF4-FFF2-40B4-BE49-F238E27FC236}">
                  <a16:creationId xmlns:a16="http://schemas.microsoft.com/office/drawing/2014/main" id="{12582C6A-8211-4D2A-B2DE-5127452E2C6D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557;p41">
              <a:extLst>
                <a:ext uri="{FF2B5EF4-FFF2-40B4-BE49-F238E27FC236}">
                  <a16:creationId xmlns:a16="http://schemas.microsoft.com/office/drawing/2014/main" id="{D9BD8BB3-61D5-4532-90C8-A4FC801101F9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558;p41">
              <a:extLst>
                <a:ext uri="{FF2B5EF4-FFF2-40B4-BE49-F238E27FC236}">
                  <a16:creationId xmlns:a16="http://schemas.microsoft.com/office/drawing/2014/main" id="{729F69C3-994C-4E1C-A9EC-B46F943E412D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559;p41">
              <a:extLst>
                <a:ext uri="{FF2B5EF4-FFF2-40B4-BE49-F238E27FC236}">
                  <a16:creationId xmlns:a16="http://schemas.microsoft.com/office/drawing/2014/main" id="{E276297C-DBB3-480B-A670-B6FBC3FC7CF0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560;p41">
              <a:extLst>
                <a:ext uri="{FF2B5EF4-FFF2-40B4-BE49-F238E27FC236}">
                  <a16:creationId xmlns:a16="http://schemas.microsoft.com/office/drawing/2014/main" id="{2C35429D-2C14-4020-8BAE-F0689AA71F1F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561;p41">
              <a:extLst>
                <a:ext uri="{FF2B5EF4-FFF2-40B4-BE49-F238E27FC236}">
                  <a16:creationId xmlns:a16="http://schemas.microsoft.com/office/drawing/2014/main" id="{49DC383F-98F0-4B04-AC7B-3B604E216A18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562;p41">
              <a:extLst>
                <a:ext uri="{FF2B5EF4-FFF2-40B4-BE49-F238E27FC236}">
                  <a16:creationId xmlns:a16="http://schemas.microsoft.com/office/drawing/2014/main" id="{41AE5BA3-07B0-4C11-BB06-F16000FF772D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563;p41">
              <a:extLst>
                <a:ext uri="{FF2B5EF4-FFF2-40B4-BE49-F238E27FC236}">
                  <a16:creationId xmlns:a16="http://schemas.microsoft.com/office/drawing/2014/main" id="{9525A8D9-10A2-4947-B5AF-6CB5BADA851F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564;p41">
              <a:extLst>
                <a:ext uri="{FF2B5EF4-FFF2-40B4-BE49-F238E27FC236}">
                  <a16:creationId xmlns:a16="http://schemas.microsoft.com/office/drawing/2014/main" id="{54000FA7-BBAC-40C6-9E8A-939E82ECC3E4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565;p41">
              <a:extLst>
                <a:ext uri="{FF2B5EF4-FFF2-40B4-BE49-F238E27FC236}">
                  <a16:creationId xmlns:a16="http://schemas.microsoft.com/office/drawing/2014/main" id="{875A9B78-6484-48AB-A8A8-9253C5EE7BA2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566;p41">
              <a:extLst>
                <a:ext uri="{FF2B5EF4-FFF2-40B4-BE49-F238E27FC236}">
                  <a16:creationId xmlns:a16="http://schemas.microsoft.com/office/drawing/2014/main" id="{9206561A-14CF-4E2C-BF26-FAD2DD317979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567;p41">
              <a:extLst>
                <a:ext uri="{FF2B5EF4-FFF2-40B4-BE49-F238E27FC236}">
                  <a16:creationId xmlns:a16="http://schemas.microsoft.com/office/drawing/2014/main" id="{90F7135C-472F-4A96-BA01-188DE26AFA7F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568;p41">
              <a:extLst>
                <a:ext uri="{FF2B5EF4-FFF2-40B4-BE49-F238E27FC236}">
                  <a16:creationId xmlns:a16="http://schemas.microsoft.com/office/drawing/2014/main" id="{CC3814E5-80F4-4818-BA94-6107EE915440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569;p41">
              <a:extLst>
                <a:ext uri="{FF2B5EF4-FFF2-40B4-BE49-F238E27FC236}">
                  <a16:creationId xmlns:a16="http://schemas.microsoft.com/office/drawing/2014/main" id="{40597023-A731-45B0-B95E-F39F3B210D8F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570;p41">
              <a:extLst>
                <a:ext uri="{FF2B5EF4-FFF2-40B4-BE49-F238E27FC236}">
                  <a16:creationId xmlns:a16="http://schemas.microsoft.com/office/drawing/2014/main" id="{597D3655-7599-4744-ADF6-45F4EC6B6AAE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571;p41">
              <a:extLst>
                <a:ext uri="{FF2B5EF4-FFF2-40B4-BE49-F238E27FC236}">
                  <a16:creationId xmlns:a16="http://schemas.microsoft.com/office/drawing/2014/main" id="{BD5CD8A2-D9A9-4B5C-B79D-CFD0DDE161CD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69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20" grpId="0"/>
      <p:bldP spid="21" grpId="0"/>
      <p:bldP spid="22" grpId="0"/>
      <p:bldP spid="15" grpId="0"/>
      <p:bldP spid="16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A4057C-779C-48EA-9154-A0989DB3F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55" y="2811169"/>
            <a:ext cx="8701765" cy="3394188"/>
          </a:xfrm>
          <a:prstGeom prst="rect">
            <a:avLst/>
          </a:prstGeom>
        </p:spPr>
      </p:pic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765AFFB2-C8FB-406B-96EF-34768609F0D0}"/>
              </a:ext>
            </a:extLst>
          </p:cNvPr>
          <p:cNvSpPr txBox="1">
            <a:spLocks/>
          </p:cNvSpPr>
          <p:nvPr/>
        </p:nvSpPr>
        <p:spPr>
          <a:xfrm>
            <a:off x="599090" y="1181349"/>
            <a:ext cx="9053994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0CB5A-CD9E-428D-8DFB-CF3656B299D4}"/>
              </a:ext>
            </a:extLst>
          </p:cNvPr>
          <p:cNvSpPr txBox="1"/>
          <p:nvPr/>
        </p:nvSpPr>
        <p:spPr>
          <a:xfrm>
            <a:off x="938463" y="1817842"/>
            <a:ext cx="10770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3.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DC2CA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85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B15B14-CBFE-4078-8FF3-C3450070D6BF}"/>
                  </a:ext>
                </a:extLst>
              </p:cNvPr>
              <p:cNvSpPr txBox="1"/>
              <p:nvPr/>
            </p:nvSpPr>
            <p:spPr>
              <a:xfrm>
                <a:off x="4204864" y="3284194"/>
                <a:ext cx="1768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𝑶𝒏</m:t>
                    </m:r>
                  </m:oMath>
                </a14:m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𝑶𝒎</m:t>
                    </m:r>
                  </m:oMath>
                </a14:m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𝑛𝑂𝑚</m:t>
                    </m:r>
                  </m:oMath>
                </a14:m>
                <a:endParaRPr lang="vi-VN" sz="17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B15B14-CBFE-4078-8FF3-C3450070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64" y="3284194"/>
                <a:ext cx="1768373" cy="584775"/>
              </a:xfrm>
              <a:prstGeom prst="rect">
                <a:avLst/>
              </a:prstGeom>
              <a:blipFill>
                <a:blip r:embed="rId3"/>
                <a:stretch>
                  <a:fillRect l="-1379" t="-20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oogle Shape;1518;p41">
            <a:extLst>
              <a:ext uri="{FF2B5EF4-FFF2-40B4-BE49-F238E27FC236}">
                <a16:creationId xmlns:a16="http://schemas.microsoft.com/office/drawing/2014/main" id="{6BA8B22F-4E4A-48E6-95D1-B68E03D9033C}"/>
              </a:ext>
            </a:extLst>
          </p:cNvPr>
          <p:cNvGrpSpPr/>
          <p:nvPr/>
        </p:nvGrpSpPr>
        <p:grpSpPr>
          <a:xfrm rot="6761770" flipH="1">
            <a:off x="3658573" y="4211774"/>
            <a:ext cx="1280491" cy="553414"/>
            <a:chOff x="6131237" y="583049"/>
            <a:chExt cx="1749114" cy="847808"/>
          </a:xfrm>
        </p:grpSpPr>
        <p:sp>
          <p:nvSpPr>
            <p:cNvPr id="18" name="Google Shape;1519;p41">
              <a:extLst>
                <a:ext uri="{FF2B5EF4-FFF2-40B4-BE49-F238E27FC236}">
                  <a16:creationId xmlns:a16="http://schemas.microsoft.com/office/drawing/2014/main" id="{DF4E04E6-61E2-4B2C-87C8-75D41A47577F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520;p41">
              <a:extLst>
                <a:ext uri="{FF2B5EF4-FFF2-40B4-BE49-F238E27FC236}">
                  <a16:creationId xmlns:a16="http://schemas.microsoft.com/office/drawing/2014/main" id="{FEDEF1AE-3544-42DB-A91F-7A897B301E0E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521;p41">
              <a:extLst>
                <a:ext uri="{FF2B5EF4-FFF2-40B4-BE49-F238E27FC236}">
                  <a16:creationId xmlns:a16="http://schemas.microsoft.com/office/drawing/2014/main" id="{C9D43F5D-2EBC-48A6-A880-816E72FF14DD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522;p41">
              <a:extLst>
                <a:ext uri="{FF2B5EF4-FFF2-40B4-BE49-F238E27FC236}">
                  <a16:creationId xmlns:a16="http://schemas.microsoft.com/office/drawing/2014/main" id="{927D9BDD-F380-4FA9-8473-328B261D3D79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523;p41">
              <a:extLst>
                <a:ext uri="{FF2B5EF4-FFF2-40B4-BE49-F238E27FC236}">
                  <a16:creationId xmlns:a16="http://schemas.microsoft.com/office/drawing/2014/main" id="{5FE42F5E-7077-432D-BCF9-B45CC2881DB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524;p41">
              <a:extLst>
                <a:ext uri="{FF2B5EF4-FFF2-40B4-BE49-F238E27FC236}">
                  <a16:creationId xmlns:a16="http://schemas.microsoft.com/office/drawing/2014/main" id="{C0EF86CE-8B32-4BDA-8245-63A4245FE475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525;p41">
              <a:extLst>
                <a:ext uri="{FF2B5EF4-FFF2-40B4-BE49-F238E27FC236}">
                  <a16:creationId xmlns:a16="http://schemas.microsoft.com/office/drawing/2014/main" id="{F0653FF5-0E71-4FD0-8E02-FD43A3E9F603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526;p41">
              <a:extLst>
                <a:ext uri="{FF2B5EF4-FFF2-40B4-BE49-F238E27FC236}">
                  <a16:creationId xmlns:a16="http://schemas.microsoft.com/office/drawing/2014/main" id="{F62B5EEC-8FC5-42A1-BC13-4E32DDEE4CCC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527;p41">
              <a:extLst>
                <a:ext uri="{FF2B5EF4-FFF2-40B4-BE49-F238E27FC236}">
                  <a16:creationId xmlns:a16="http://schemas.microsoft.com/office/drawing/2014/main" id="{A7221628-5D0E-4B77-A11D-4F35C9479AF4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528;p41">
              <a:extLst>
                <a:ext uri="{FF2B5EF4-FFF2-40B4-BE49-F238E27FC236}">
                  <a16:creationId xmlns:a16="http://schemas.microsoft.com/office/drawing/2014/main" id="{0A8D0275-9160-4A0B-B0D5-D365DA0BE1C1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529;p41">
              <a:extLst>
                <a:ext uri="{FF2B5EF4-FFF2-40B4-BE49-F238E27FC236}">
                  <a16:creationId xmlns:a16="http://schemas.microsoft.com/office/drawing/2014/main" id="{AE12AE63-D25D-4419-9C27-8B028F414C5E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530;p41">
              <a:extLst>
                <a:ext uri="{FF2B5EF4-FFF2-40B4-BE49-F238E27FC236}">
                  <a16:creationId xmlns:a16="http://schemas.microsoft.com/office/drawing/2014/main" id="{9E6FCF58-8911-4EDB-B233-B35B01E42958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531;p41">
              <a:extLst>
                <a:ext uri="{FF2B5EF4-FFF2-40B4-BE49-F238E27FC236}">
                  <a16:creationId xmlns:a16="http://schemas.microsoft.com/office/drawing/2014/main" id="{DA498E03-64D6-456B-A693-AC989E54617E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532;p41">
              <a:extLst>
                <a:ext uri="{FF2B5EF4-FFF2-40B4-BE49-F238E27FC236}">
                  <a16:creationId xmlns:a16="http://schemas.microsoft.com/office/drawing/2014/main" id="{10C629F4-98C3-4882-8549-2085DDA7DFD3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533;p41">
              <a:extLst>
                <a:ext uri="{FF2B5EF4-FFF2-40B4-BE49-F238E27FC236}">
                  <a16:creationId xmlns:a16="http://schemas.microsoft.com/office/drawing/2014/main" id="{BFFDF52E-05F6-485B-9707-80EBC50831AA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534;p41">
              <a:extLst>
                <a:ext uri="{FF2B5EF4-FFF2-40B4-BE49-F238E27FC236}">
                  <a16:creationId xmlns:a16="http://schemas.microsoft.com/office/drawing/2014/main" id="{B0E4DC97-755A-431E-BFC6-C2CA5B8E7E4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535;p41">
              <a:extLst>
                <a:ext uri="{FF2B5EF4-FFF2-40B4-BE49-F238E27FC236}">
                  <a16:creationId xmlns:a16="http://schemas.microsoft.com/office/drawing/2014/main" id="{62C7E336-99F2-4A3B-8296-4FE4B28004D1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536;p41">
              <a:extLst>
                <a:ext uri="{FF2B5EF4-FFF2-40B4-BE49-F238E27FC236}">
                  <a16:creationId xmlns:a16="http://schemas.microsoft.com/office/drawing/2014/main" id="{DF082C13-6A98-440A-BC99-F00E3D04173D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537;p41">
              <a:extLst>
                <a:ext uri="{FF2B5EF4-FFF2-40B4-BE49-F238E27FC236}">
                  <a16:creationId xmlns:a16="http://schemas.microsoft.com/office/drawing/2014/main" id="{CE9534FA-E421-4118-B2C4-BA35E825A7D3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538;p41">
              <a:extLst>
                <a:ext uri="{FF2B5EF4-FFF2-40B4-BE49-F238E27FC236}">
                  <a16:creationId xmlns:a16="http://schemas.microsoft.com/office/drawing/2014/main" id="{A4393185-0AA2-4F7B-AFF1-B4915B856C24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539;p41">
              <a:extLst>
                <a:ext uri="{FF2B5EF4-FFF2-40B4-BE49-F238E27FC236}">
                  <a16:creationId xmlns:a16="http://schemas.microsoft.com/office/drawing/2014/main" id="{2211669C-8DF9-465D-BD50-22C4786ED6A3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540;p41">
              <a:extLst>
                <a:ext uri="{FF2B5EF4-FFF2-40B4-BE49-F238E27FC236}">
                  <a16:creationId xmlns:a16="http://schemas.microsoft.com/office/drawing/2014/main" id="{742BD162-47CB-41D7-A9B9-D8B8974570D5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541;p41">
              <a:extLst>
                <a:ext uri="{FF2B5EF4-FFF2-40B4-BE49-F238E27FC236}">
                  <a16:creationId xmlns:a16="http://schemas.microsoft.com/office/drawing/2014/main" id="{03CB7DF2-6520-454D-A794-F98C461462E8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542;p41">
              <a:extLst>
                <a:ext uri="{FF2B5EF4-FFF2-40B4-BE49-F238E27FC236}">
                  <a16:creationId xmlns:a16="http://schemas.microsoft.com/office/drawing/2014/main" id="{38405966-B236-4281-90A0-EFA58D16116B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543;p41">
              <a:extLst>
                <a:ext uri="{FF2B5EF4-FFF2-40B4-BE49-F238E27FC236}">
                  <a16:creationId xmlns:a16="http://schemas.microsoft.com/office/drawing/2014/main" id="{6C767B89-D9E2-40DC-8FC6-0C4B10EA67FF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544;p41">
              <a:extLst>
                <a:ext uri="{FF2B5EF4-FFF2-40B4-BE49-F238E27FC236}">
                  <a16:creationId xmlns:a16="http://schemas.microsoft.com/office/drawing/2014/main" id="{F6492DB3-4C22-40A7-95B8-2229593DFB03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545;p41">
              <a:extLst>
                <a:ext uri="{FF2B5EF4-FFF2-40B4-BE49-F238E27FC236}">
                  <a16:creationId xmlns:a16="http://schemas.microsoft.com/office/drawing/2014/main" id="{D7C98B4B-8B38-424E-AA00-6C383C06A472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546;p41">
              <a:extLst>
                <a:ext uri="{FF2B5EF4-FFF2-40B4-BE49-F238E27FC236}">
                  <a16:creationId xmlns:a16="http://schemas.microsoft.com/office/drawing/2014/main" id="{DE91DC0D-B62E-4ED0-81F7-0830B0DCE8A1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547;p41">
              <a:extLst>
                <a:ext uri="{FF2B5EF4-FFF2-40B4-BE49-F238E27FC236}">
                  <a16:creationId xmlns:a16="http://schemas.microsoft.com/office/drawing/2014/main" id="{6D071E21-223B-407E-A11B-F277BB3DCBF4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548;p41">
              <a:extLst>
                <a:ext uri="{FF2B5EF4-FFF2-40B4-BE49-F238E27FC236}">
                  <a16:creationId xmlns:a16="http://schemas.microsoft.com/office/drawing/2014/main" id="{D96EBDC2-B848-412E-B282-8E11EFE70425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549;p41">
              <a:extLst>
                <a:ext uri="{FF2B5EF4-FFF2-40B4-BE49-F238E27FC236}">
                  <a16:creationId xmlns:a16="http://schemas.microsoft.com/office/drawing/2014/main" id="{9AC9D52F-9A1C-4E25-8933-A927548F3FED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550;p41">
              <a:extLst>
                <a:ext uri="{FF2B5EF4-FFF2-40B4-BE49-F238E27FC236}">
                  <a16:creationId xmlns:a16="http://schemas.microsoft.com/office/drawing/2014/main" id="{604530B0-1C13-4FBF-B776-66ECE6D14DF3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551;p41">
              <a:extLst>
                <a:ext uri="{FF2B5EF4-FFF2-40B4-BE49-F238E27FC236}">
                  <a16:creationId xmlns:a16="http://schemas.microsoft.com/office/drawing/2014/main" id="{4C3C07B4-A3AE-4FF8-95FA-4CDE5E5C14FE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552;p41">
              <a:extLst>
                <a:ext uri="{FF2B5EF4-FFF2-40B4-BE49-F238E27FC236}">
                  <a16:creationId xmlns:a16="http://schemas.microsoft.com/office/drawing/2014/main" id="{3D8A8956-9BAD-4B79-BA65-53CCD8A70F70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553;p41">
              <a:extLst>
                <a:ext uri="{FF2B5EF4-FFF2-40B4-BE49-F238E27FC236}">
                  <a16:creationId xmlns:a16="http://schemas.microsoft.com/office/drawing/2014/main" id="{0CDB853A-E5F2-478F-85FD-461E78D7B20C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554;p41">
              <a:extLst>
                <a:ext uri="{FF2B5EF4-FFF2-40B4-BE49-F238E27FC236}">
                  <a16:creationId xmlns:a16="http://schemas.microsoft.com/office/drawing/2014/main" id="{BDC2EDF3-A62E-41C4-872F-5216536D5FDD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555;p41">
              <a:extLst>
                <a:ext uri="{FF2B5EF4-FFF2-40B4-BE49-F238E27FC236}">
                  <a16:creationId xmlns:a16="http://schemas.microsoft.com/office/drawing/2014/main" id="{D5D2702A-E554-4D4E-B6B9-8CB7685820E8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556;p41">
              <a:extLst>
                <a:ext uri="{FF2B5EF4-FFF2-40B4-BE49-F238E27FC236}">
                  <a16:creationId xmlns:a16="http://schemas.microsoft.com/office/drawing/2014/main" id="{6A31FC03-444B-433C-A086-4BF44289B8D2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557;p41">
              <a:extLst>
                <a:ext uri="{FF2B5EF4-FFF2-40B4-BE49-F238E27FC236}">
                  <a16:creationId xmlns:a16="http://schemas.microsoft.com/office/drawing/2014/main" id="{B84BFD02-957C-4296-AFB5-1DABECD62739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558;p41">
              <a:extLst>
                <a:ext uri="{FF2B5EF4-FFF2-40B4-BE49-F238E27FC236}">
                  <a16:creationId xmlns:a16="http://schemas.microsoft.com/office/drawing/2014/main" id="{4D807833-4ABF-45E4-9EBA-B210664DBA72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559;p41">
              <a:extLst>
                <a:ext uri="{FF2B5EF4-FFF2-40B4-BE49-F238E27FC236}">
                  <a16:creationId xmlns:a16="http://schemas.microsoft.com/office/drawing/2014/main" id="{EFB39B56-7F42-4CD4-99AB-8D95003BAF1A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560;p41">
              <a:extLst>
                <a:ext uri="{FF2B5EF4-FFF2-40B4-BE49-F238E27FC236}">
                  <a16:creationId xmlns:a16="http://schemas.microsoft.com/office/drawing/2014/main" id="{ABF3B459-DEC1-47ED-870B-3923C055A20D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561;p41">
              <a:extLst>
                <a:ext uri="{FF2B5EF4-FFF2-40B4-BE49-F238E27FC236}">
                  <a16:creationId xmlns:a16="http://schemas.microsoft.com/office/drawing/2014/main" id="{1BEA98AE-9A19-49DB-9096-D55C1B7797BA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562;p41">
              <a:extLst>
                <a:ext uri="{FF2B5EF4-FFF2-40B4-BE49-F238E27FC236}">
                  <a16:creationId xmlns:a16="http://schemas.microsoft.com/office/drawing/2014/main" id="{33E3455D-0253-4372-80DF-FCADD21BF29D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563;p41">
              <a:extLst>
                <a:ext uri="{FF2B5EF4-FFF2-40B4-BE49-F238E27FC236}">
                  <a16:creationId xmlns:a16="http://schemas.microsoft.com/office/drawing/2014/main" id="{F6299629-3FFE-4CC2-958E-19E1EDB4F22C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564;p41">
              <a:extLst>
                <a:ext uri="{FF2B5EF4-FFF2-40B4-BE49-F238E27FC236}">
                  <a16:creationId xmlns:a16="http://schemas.microsoft.com/office/drawing/2014/main" id="{C2F2456E-EC8C-4BF0-A97F-F10B87239BCD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565;p41">
              <a:extLst>
                <a:ext uri="{FF2B5EF4-FFF2-40B4-BE49-F238E27FC236}">
                  <a16:creationId xmlns:a16="http://schemas.microsoft.com/office/drawing/2014/main" id="{E7F713D2-717E-455B-ADAF-2B007729485C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1566;p41">
              <a:extLst>
                <a:ext uri="{FF2B5EF4-FFF2-40B4-BE49-F238E27FC236}">
                  <a16:creationId xmlns:a16="http://schemas.microsoft.com/office/drawing/2014/main" id="{CF69736D-1E59-42B0-9632-C998846BA458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567;p41">
              <a:extLst>
                <a:ext uri="{FF2B5EF4-FFF2-40B4-BE49-F238E27FC236}">
                  <a16:creationId xmlns:a16="http://schemas.microsoft.com/office/drawing/2014/main" id="{6B2AF21A-7EFE-443C-BA7F-E984B07DF17C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568;p41">
              <a:extLst>
                <a:ext uri="{FF2B5EF4-FFF2-40B4-BE49-F238E27FC236}">
                  <a16:creationId xmlns:a16="http://schemas.microsoft.com/office/drawing/2014/main" id="{809DF773-E719-4CBC-8018-FEEAB038679E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569;p41">
              <a:extLst>
                <a:ext uri="{FF2B5EF4-FFF2-40B4-BE49-F238E27FC236}">
                  <a16:creationId xmlns:a16="http://schemas.microsoft.com/office/drawing/2014/main" id="{7621DBC8-36AF-42EC-91D5-9C9A2C908AB6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570;p41">
              <a:extLst>
                <a:ext uri="{FF2B5EF4-FFF2-40B4-BE49-F238E27FC236}">
                  <a16:creationId xmlns:a16="http://schemas.microsoft.com/office/drawing/2014/main" id="{F6246DDA-698E-45F9-A570-D3BCC87E87AB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571;p41">
              <a:extLst>
                <a:ext uri="{FF2B5EF4-FFF2-40B4-BE49-F238E27FC236}">
                  <a16:creationId xmlns:a16="http://schemas.microsoft.com/office/drawing/2014/main" id="{99794B3A-498A-4821-96DB-6F8AC23E559B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oogle Shape;1518;p41">
            <a:extLst>
              <a:ext uri="{FF2B5EF4-FFF2-40B4-BE49-F238E27FC236}">
                <a16:creationId xmlns:a16="http://schemas.microsoft.com/office/drawing/2014/main" id="{DC161C35-EA29-48C2-8056-CF67CFF1FF20}"/>
              </a:ext>
            </a:extLst>
          </p:cNvPr>
          <p:cNvGrpSpPr/>
          <p:nvPr/>
        </p:nvGrpSpPr>
        <p:grpSpPr>
          <a:xfrm rot="19642405">
            <a:off x="2965898" y="3666646"/>
            <a:ext cx="1280491" cy="553414"/>
            <a:chOff x="6131237" y="583049"/>
            <a:chExt cx="1749114" cy="847808"/>
          </a:xfrm>
        </p:grpSpPr>
        <p:sp>
          <p:nvSpPr>
            <p:cNvPr id="75" name="Google Shape;1519;p41">
              <a:extLst>
                <a:ext uri="{FF2B5EF4-FFF2-40B4-BE49-F238E27FC236}">
                  <a16:creationId xmlns:a16="http://schemas.microsoft.com/office/drawing/2014/main" id="{0E5D058A-5DF2-413D-9147-F8D16F6E9683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0;p41">
              <a:extLst>
                <a:ext uri="{FF2B5EF4-FFF2-40B4-BE49-F238E27FC236}">
                  <a16:creationId xmlns:a16="http://schemas.microsoft.com/office/drawing/2014/main" id="{4C9E04F2-2B7E-487A-AD05-F3CE9F9B3A6D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1;p41">
              <a:extLst>
                <a:ext uri="{FF2B5EF4-FFF2-40B4-BE49-F238E27FC236}">
                  <a16:creationId xmlns:a16="http://schemas.microsoft.com/office/drawing/2014/main" id="{133C1336-7013-44CF-AC9E-E1022AFE9C25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2;p41">
              <a:extLst>
                <a:ext uri="{FF2B5EF4-FFF2-40B4-BE49-F238E27FC236}">
                  <a16:creationId xmlns:a16="http://schemas.microsoft.com/office/drawing/2014/main" id="{AA7EE851-B6FF-4BC1-9A9C-6BFFDF721D03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23;p41">
              <a:extLst>
                <a:ext uri="{FF2B5EF4-FFF2-40B4-BE49-F238E27FC236}">
                  <a16:creationId xmlns:a16="http://schemas.microsoft.com/office/drawing/2014/main" id="{BFF01226-DD5E-467F-9156-1F2283D03E39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24;p41">
              <a:extLst>
                <a:ext uri="{FF2B5EF4-FFF2-40B4-BE49-F238E27FC236}">
                  <a16:creationId xmlns:a16="http://schemas.microsoft.com/office/drawing/2014/main" id="{E660D157-400E-4FD0-8BAC-6FAC5A80FEC3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25;p41">
              <a:extLst>
                <a:ext uri="{FF2B5EF4-FFF2-40B4-BE49-F238E27FC236}">
                  <a16:creationId xmlns:a16="http://schemas.microsoft.com/office/drawing/2014/main" id="{CE0D671F-E6C3-464F-BC26-1961514974FB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26;p41">
              <a:extLst>
                <a:ext uri="{FF2B5EF4-FFF2-40B4-BE49-F238E27FC236}">
                  <a16:creationId xmlns:a16="http://schemas.microsoft.com/office/drawing/2014/main" id="{E94621DB-9A06-4515-BCE8-B540758DED3F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27;p41">
              <a:extLst>
                <a:ext uri="{FF2B5EF4-FFF2-40B4-BE49-F238E27FC236}">
                  <a16:creationId xmlns:a16="http://schemas.microsoft.com/office/drawing/2014/main" id="{C017491A-AFDA-40A1-B454-C5340EFC9CCB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28;p41">
              <a:extLst>
                <a:ext uri="{FF2B5EF4-FFF2-40B4-BE49-F238E27FC236}">
                  <a16:creationId xmlns:a16="http://schemas.microsoft.com/office/drawing/2014/main" id="{34248C37-506B-46F2-9BEC-D3C32A38195F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29;p41">
              <a:extLst>
                <a:ext uri="{FF2B5EF4-FFF2-40B4-BE49-F238E27FC236}">
                  <a16:creationId xmlns:a16="http://schemas.microsoft.com/office/drawing/2014/main" id="{9532E9FC-4765-46DD-90A5-6ACA0D254743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0;p41">
              <a:extLst>
                <a:ext uri="{FF2B5EF4-FFF2-40B4-BE49-F238E27FC236}">
                  <a16:creationId xmlns:a16="http://schemas.microsoft.com/office/drawing/2014/main" id="{3E14379F-8CE8-4475-8AD0-8E9AC1CDF95F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1;p41">
              <a:extLst>
                <a:ext uri="{FF2B5EF4-FFF2-40B4-BE49-F238E27FC236}">
                  <a16:creationId xmlns:a16="http://schemas.microsoft.com/office/drawing/2014/main" id="{4310980F-CF50-45CF-BF23-8863ACD56112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2;p41">
              <a:extLst>
                <a:ext uri="{FF2B5EF4-FFF2-40B4-BE49-F238E27FC236}">
                  <a16:creationId xmlns:a16="http://schemas.microsoft.com/office/drawing/2014/main" id="{75BD8147-09DD-423C-81CE-4F6181445250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533;p41">
              <a:extLst>
                <a:ext uri="{FF2B5EF4-FFF2-40B4-BE49-F238E27FC236}">
                  <a16:creationId xmlns:a16="http://schemas.microsoft.com/office/drawing/2014/main" id="{981618E0-764D-4702-BED1-9CDB956CFF9F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534;p41">
              <a:extLst>
                <a:ext uri="{FF2B5EF4-FFF2-40B4-BE49-F238E27FC236}">
                  <a16:creationId xmlns:a16="http://schemas.microsoft.com/office/drawing/2014/main" id="{1C41D25E-B4D5-47B9-B3E3-135617E8FE88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535;p41">
              <a:extLst>
                <a:ext uri="{FF2B5EF4-FFF2-40B4-BE49-F238E27FC236}">
                  <a16:creationId xmlns:a16="http://schemas.microsoft.com/office/drawing/2014/main" id="{5A016E8D-DAEC-4365-91C7-ACE5FD63A6BE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536;p41">
              <a:extLst>
                <a:ext uri="{FF2B5EF4-FFF2-40B4-BE49-F238E27FC236}">
                  <a16:creationId xmlns:a16="http://schemas.microsoft.com/office/drawing/2014/main" id="{6EB6D75D-88E6-45AB-9E61-673560DC2362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537;p41">
              <a:extLst>
                <a:ext uri="{FF2B5EF4-FFF2-40B4-BE49-F238E27FC236}">
                  <a16:creationId xmlns:a16="http://schemas.microsoft.com/office/drawing/2014/main" id="{15209D69-5308-4DBD-9461-78BF148923B9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538;p41">
              <a:extLst>
                <a:ext uri="{FF2B5EF4-FFF2-40B4-BE49-F238E27FC236}">
                  <a16:creationId xmlns:a16="http://schemas.microsoft.com/office/drawing/2014/main" id="{FA7EE5C2-7743-49C1-A19A-94F834626252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39;p41">
              <a:extLst>
                <a:ext uri="{FF2B5EF4-FFF2-40B4-BE49-F238E27FC236}">
                  <a16:creationId xmlns:a16="http://schemas.microsoft.com/office/drawing/2014/main" id="{FB533DA8-FB5C-4B47-9AC8-70251C281A33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40;p41">
              <a:extLst>
                <a:ext uri="{FF2B5EF4-FFF2-40B4-BE49-F238E27FC236}">
                  <a16:creationId xmlns:a16="http://schemas.microsoft.com/office/drawing/2014/main" id="{23295CA0-031C-4E3F-82FB-07A407B02113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41;p41">
              <a:extLst>
                <a:ext uri="{FF2B5EF4-FFF2-40B4-BE49-F238E27FC236}">
                  <a16:creationId xmlns:a16="http://schemas.microsoft.com/office/drawing/2014/main" id="{4FEF80C6-858E-4923-A5E4-1946607C42D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42;p41">
              <a:extLst>
                <a:ext uri="{FF2B5EF4-FFF2-40B4-BE49-F238E27FC236}">
                  <a16:creationId xmlns:a16="http://schemas.microsoft.com/office/drawing/2014/main" id="{318D8A87-0E1D-4AB9-AB65-77F840E4B61A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543;p41">
              <a:extLst>
                <a:ext uri="{FF2B5EF4-FFF2-40B4-BE49-F238E27FC236}">
                  <a16:creationId xmlns:a16="http://schemas.microsoft.com/office/drawing/2014/main" id="{95983005-AD50-4A43-84FB-404C626B02D1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544;p41">
              <a:extLst>
                <a:ext uri="{FF2B5EF4-FFF2-40B4-BE49-F238E27FC236}">
                  <a16:creationId xmlns:a16="http://schemas.microsoft.com/office/drawing/2014/main" id="{DE6D1F61-A1B9-472A-98E3-7D2F1F7A0F14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545;p41">
              <a:extLst>
                <a:ext uri="{FF2B5EF4-FFF2-40B4-BE49-F238E27FC236}">
                  <a16:creationId xmlns:a16="http://schemas.microsoft.com/office/drawing/2014/main" id="{97E8962D-0EF4-40B5-89DA-DC1081C4388F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546;p41">
              <a:extLst>
                <a:ext uri="{FF2B5EF4-FFF2-40B4-BE49-F238E27FC236}">
                  <a16:creationId xmlns:a16="http://schemas.microsoft.com/office/drawing/2014/main" id="{80947C3A-F079-49D3-8948-B9EA6BCE5B3E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547;p41">
              <a:extLst>
                <a:ext uri="{FF2B5EF4-FFF2-40B4-BE49-F238E27FC236}">
                  <a16:creationId xmlns:a16="http://schemas.microsoft.com/office/drawing/2014/main" id="{FEE6A239-BBEB-4FD6-AF78-981A850B19D7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1548;p41">
              <a:extLst>
                <a:ext uri="{FF2B5EF4-FFF2-40B4-BE49-F238E27FC236}">
                  <a16:creationId xmlns:a16="http://schemas.microsoft.com/office/drawing/2014/main" id="{D7ED3A39-A5D6-482B-BA62-CBF3D630E277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549;p41">
              <a:extLst>
                <a:ext uri="{FF2B5EF4-FFF2-40B4-BE49-F238E27FC236}">
                  <a16:creationId xmlns:a16="http://schemas.microsoft.com/office/drawing/2014/main" id="{E71D5EC6-7AFD-4F89-BF1A-8CE668C5BB19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550;p41">
              <a:extLst>
                <a:ext uri="{FF2B5EF4-FFF2-40B4-BE49-F238E27FC236}">
                  <a16:creationId xmlns:a16="http://schemas.microsoft.com/office/drawing/2014/main" id="{B9C5472F-4026-488A-85AF-731B96F2849F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51;p41">
              <a:extLst>
                <a:ext uri="{FF2B5EF4-FFF2-40B4-BE49-F238E27FC236}">
                  <a16:creationId xmlns:a16="http://schemas.microsoft.com/office/drawing/2014/main" id="{20EB12B9-B00C-4A72-ACC6-6DC5BF3572D3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52;p41">
              <a:extLst>
                <a:ext uri="{FF2B5EF4-FFF2-40B4-BE49-F238E27FC236}">
                  <a16:creationId xmlns:a16="http://schemas.microsoft.com/office/drawing/2014/main" id="{FD5B00CE-2BD7-488D-83E6-D3E8B24F8898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53;p41">
              <a:extLst>
                <a:ext uri="{FF2B5EF4-FFF2-40B4-BE49-F238E27FC236}">
                  <a16:creationId xmlns:a16="http://schemas.microsoft.com/office/drawing/2014/main" id="{97883142-AC2D-49B4-9A57-323B22A29A7B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54;p41">
              <a:extLst>
                <a:ext uri="{FF2B5EF4-FFF2-40B4-BE49-F238E27FC236}">
                  <a16:creationId xmlns:a16="http://schemas.microsoft.com/office/drawing/2014/main" id="{5218D182-6C4C-4E32-B623-34162B42B68C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55;p41">
              <a:extLst>
                <a:ext uri="{FF2B5EF4-FFF2-40B4-BE49-F238E27FC236}">
                  <a16:creationId xmlns:a16="http://schemas.microsoft.com/office/drawing/2014/main" id="{F0347C2B-AF86-4549-857F-341FCE81BAAA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56;p41">
              <a:extLst>
                <a:ext uri="{FF2B5EF4-FFF2-40B4-BE49-F238E27FC236}">
                  <a16:creationId xmlns:a16="http://schemas.microsoft.com/office/drawing/2014/main" id="{4D84719A-2492-4607-A386-E3C8DE24AB52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557;p41">
              <a:extLst>
                <a:ext uri="{FF2B5EF4-FFF2-40B4-BE49-F238E27FC236}">
                  <a16:creationId xmlns:a16="http://schemas.microsoft.com/office/drawing/2014/main" id="{CBFD2E10-F683-42B4-9BDD-A1DFA546D768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558;p41">
              <a:extLst>
                <a:ext uri="{FF2B5EF4-FFF2-40B4-BE49-F238E27FC236}">
                  <a16:creationId xmlns:a16="http://schemas.microsoft.com/office/drawing/2014/main" id="{F4791F6B-B316-4729-9089-9D1CCEB2DB63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559;p41">
              <a:extLst>
                <a:ext uri="{FF2B5EF4-FFF2-40B4-BE49-F238E27FC236}">
                  <a16:creationId xmlns:a16="http://schemas.microsoft.com/office/drawing/2014/main" id="{903E9FBF-F64A-4CA8-B209-9E99C401BF41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560;p41">
              <a:extLst>
                <a:ext uri="{FF2B5EF4-FFF2-40B4-BE49-F238E27FC236}">
                  <a16:creationId xmlns:a16="http://schemas.microsoft.com/office/drawing/2014/main" id="{35C552D9-9A8D-4496-BF15-703F8F491DCA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561;p41">
              <a:extLst>
                <a:ext uri="{FF2B5EF4-FFF2-40B4-BE49-F238E27FC236}">
                  <a16:creationId xmlns:a16="http://schemas.microsoft.com/office/drawing/2014/main" id="{7B6F85FC-9C22-41D7-B50C-16B891CBBF37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562;p41">
              <a:extLst>
                <a:ext uri="{FF2B5EF4-FFF2-40B4-BE49-F238E27FC236}">
                  <a16:creationId xmlns:a16="http://schemas.microsoft.com/office/drawing/2014/main" id="{2C472400-4016-4326-9882-B6322A89F0E2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563;p41">
              <a:extLst>
                <a:ext uri="{FF2B5EF4-FFF2-40B4-BE49-F238E27FC236}">
                  <a16:creationId xmlns:a16="http://schemas.microsoft.com/office/drawing/2014/main" id="{9787A533-3DEE-455B-9986-CFF9F0E88041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564;p41">
              <a:extLst>
                <a:ext uri="{FF2B5EF4-FFF2-40B4-BE49-F238E27FC236}">
                  <a16:creationId xmlns:a16="http://schemas.microsoft.com/office/drawing/2014/main" id="{8DF8A07B-72F8-45F3-9DBC-5858ED23A26A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5;p41">
              <a:extLst>
                <a:ext uri="{FF2B5EF4-FFF2-40B4-BE49-F238E27FC236}">
                  <a16:creationId xmlns:a16="http://schemas.microsoft.com/office/drawing/2014/main" id="{CE645E73-22A1-4F6B-982F-2263477E4DDE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566;p41">
              <a:extLst>
                <a:ext uri="{FF2B5EF4-FFF2-40B4-BE49-F238E27FC236}">
                  <a16:creationId xmlns:a16="http://schemas.microsoft.com/office/drawing/2014/main" id="{756CC7BB-23A8-4838-9A70-F44A0A1D1012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567;p41">
              <a:extLst>
                <a:ext uri="{FF2B5EF4-FFF2-40B4-BE49-F238E27FC236}">
                  <a16:creationId xmlns:a16="http://schemas.microsoft.com/office/drawing/2014/main" id="{95692949-4674-446A-A651-E75D78C2B29D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568;p41">
              <a:extLst>
                <a:ext uri="{FF2B5EF4-FFF2-40B4-BE49-F238E27FC236}">
                  <a16:creationId xmlns:a16="http://schemas.microsoft.com/office/drawing/2014/main" id="{1457B656-64FE-4912-86FD-46605ED0D4AC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569;p41">
              <a:extLst>
                <a:ext uri="{FF2B5EF4-FFF2-40B4-BE49-F238E27FC236}">
                  <a16:creationId xmlns:a16="http://schemas.microsoft.com/office/drawing/2014/main" id="{AB50A603-7E66-4376-9957-27B80D1E7ADE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1570;p41">
              <a:extLst>
                <a:ext uri="{FF2B5EF4-FFF2-40B4-BE49-F238E27FC236}">
                  <a16:creationId xmlns:a16="http://schemas.microsoft.com/office/drawing/2014/main" id="{610753A7-C2C7-4D6D-A947-7734169EE15C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71;p41">
              <a:extLst>
                <a:ext uri="{FF2B5EF4-FFF2-40B4-BE49-F238E27FC236}">
                  <a16:creationId xmlns:a16="http://schemas.microsoft.com/office/drawing/2014/main" id="{7FF52EAE-3B89-4012-9972-510BA068EFF4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A250B0-3397-4DF9-B643-2EA97C2DFF92}"/>
                  </a:ext>
                </a:extLst>
              </p:cNvPr>
              <p:cNvSpPr txBox="1"/>
              <p:nvPr/>
            </p:nvSpPr>
            <p:spPr>
              <a:xfrm>
                <a:off x="466506" y="4178575"/>
                <a:ext cx="1360395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600" b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𝑛𝑂𝑚</m:t>
                    </m:r>
                  </m:oMath>
                </a14:m>
                <a:endParaRPr lang="vi-VN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A250B0-3397-4DF9-B643-2EA97C2DF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06" y="4178575"/>
                <a:ext cx="1360395" cy="639983"/>
              </a:xfrm>
              <a:prstGeom prst="rect">
                <a:avLst/>
              </a:prstGeom>
              <a:blipFill>
                <a:blip r:embed="rId4"/>
                <a:stretch>
                  <a:fillRect l="-2691" r="-89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oogle Shape;1518;p41">
            <a:extLst>
              <a:ext uri="{FF2B5EF4-FFF2-40B4-BE49-F238E27FC236}">
                <a16:creationId xmlns:a16="http://schemas.microsoft.com/office/drawing/2014/main" id="{2921C8F8-3F58-4AB0-9E87-52362A46788B}"/>
              </a:ext>
            </a:extLst>
          </p:cNvPr>
          <p:cNvGrpSpPr/>
          <p:nvPr/>
        </p:nvGrpSpPr>
        <p:grpSpPr>
          <a:xfrm rot="11428331">
            <a:off x="1712362" y="4552766"/>
            <a:ext cx="969284" cy="661732"/>
            <a:chOff x="6131237" y="583049"/>
            <a:chExt cx="1749114" cy="847808"/>
          </a:xfrm>
        </p:grpSpPr>
        <p:sp>
          <p:nvSpPr>
            <p:cNvPr id="130" name="Google Shape;1519;p41">
              <a:extLst>
                <a:ext uri="{FF2B5EF4-FFF2-40B4-BE49-F238E27FC236}">
                  <a16:creationId xmlns:a16="http://schemas.microsoft.com/office/drawing/2014/main" id="{BD6A6989-FD5C-420D-94CC-8E561A51E498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1520;p41">
              <a:extLst>
                <a:ext uri="{FF2B5EF4-FFF2-40B4-BE49-F238E27FC236}">
                  <a16:creationId xmlns:a16="http://schemas.microsoft.com/office/drawing/2014/main" id="{6CCDEE56-125F-4674-8F53-F941052F2845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1521;p41">
              <a:extLst>
                <a:ext uri="{FF2B5EF4-FFF2-40B4-BE49-F238E27FC236}">
                  <a16:creationId xmlns:a16="http://schemas.microsoft.com/office/drawing/2014/main" id="{DB80B385-8029-4C47-B002-DC42D581081E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1522;p41">
              <a:extLst>
                <a:ext uri="{FF2B5EF4-FFF2-40B4-BE49-F238E27FC236}">
                  <a16:creationId xmlns:a16="http://schemas.microsoft.com/office/drawing/2014/main" id="{B769020C-B7CA-49BC-BA7E-005EF946AFD5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523;p41">
              <a:extLst>
                <a:ext uri="{FF2B5EF4-FFF2-40B4-BE49-F238E27FC236}">
                  <a16:creationId xmlns:a16="http://schemas.microsoft.com/office/drawing/2014/main" id="{365EF466-C2A3-48F5-B2F8-5D46C1A0C4E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524;p41">
              <a:extLst>
                <a:ext uri="{FF2B5EF4-FFF2-40B4-BE49-F238E27FC236}">
                  <a16:creationId xmlns:a16="http://schemas.microsoft.com/office/drawing/2014/main" id="{94A2EA6F-83C3-4CA3-9941-2137AA7DFB2E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525;p41">
              <a:extLst>
                <a:ext uri="{FF2B5EF4-FFF2-40B4-BE49-F238E27FC236}">
                  <a16:creationId xmlns:a16="http://schemas.microsoft.com/office/drawing/2014/main" id="{9B56F970-0ADB-41B7-B3F7-1326ABCA4F98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526;p41">
              <a:extLst>
                <a:ext uri="{FF2B5EF4-FFF2-40B4-BE49-F238E27FC236}">
                  <a16:creationId xmlns:a16="http://schemas.microsoft.com/office/drawing/2014/main" id="{5F970B1E-58DD-4918-965C-2369BCED93BD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527;p41">
              <a:extLst>
                <a:ext uri="{FF2B5EF4-FFF2-40B4-BE49-F238E27FC236}">
                  <a16:creationId xmlns:a16="http://schemas.microsoft.com/office/drawing/2014/main" id="{6DA89B5C-8798-4089-9990-DD4CE48E5596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528;p41">
              <a:extLst>
                <a:ext uri="{FF2B5EF4-FFF2-40B4-BE49-F238E27FC236}">
                  <a16:creationId xmlns:a16="http://schemas.microsoft.com/office/drawing/2014/main" id="{42D19506-39F5-463C-BAEE-6234780B01FB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529;p41">
              <a:extLst>
                <a:ext uri="{FF2B5EF4-FFF2-40B4-BE49-F238E27FC236}">
                  <a16:creationId xmlns:a16="http://schemas.microsoft.com/office/drawing/2014/main" id="{E6F4CBA2-85FA-47DB-B7A9-E6C259AACEF1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530;p41">
              <a:extLst>
                <a:ext uri="{FF2B5EF4-FFF2-40B4-BE49-F238E27FC236}">
                  <a16:creationId xmlns:a16="http://schemas.microsoft.com/office/drawing/2014/main" id="{A4547D68-479A-48A7-8472-9A0BA7E7DDFE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531;p41">
              <a:extLst>
                <a:ext uri="{FF2B5EF4-FFF2-40B4-BE49-F238E27FC236}">
                  <a16:creationId xmlns:a16="http://schemas.microsoft.com/office/drawing/2014/main" id="{FDE7569B-E05A-4835-A0F0-FE7E8777932B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532;p41">
              <a:extLst>
                <a:ext uri="{FF2B5EF4-FFF2-40B4-BE49-F238E27FC236}">
                  <a16:creationId xmlns:a16="http://schemas.microsoft.com/office/drawing/2014/main" id="{AD2C483B-250C-49C5-9DD6-8DECD6A7DB22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533;p41">
              <a:extLst>
                <a:ext uri="{FF2B5EF4-FFF2-40B4-BE49-F238E27FC236}">
                  <a16:creationId xmlns:a16="http://schemas.microsoft.com/office/drawing/2014/main" id="{C279C937-19F0-4A76-9F99-EB8FB52B97E5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534;p41">
              <a:extLst>
                <a:ext uri="{FF2B5EF4-FFF2-40B4-BE49-F238E27FC236}">
                  <a16:creationId xmlns:a16="http://schemas.microsoft.com/office/drawing/2014/main" id="{07656A47-99B5-412A-95EA-F23E1DEBB9C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535;p41">
              <a:extLst>
                <a:ext uri="{FF2B5EF4-FFF2-40B4-BE49-F238E27FC236}">
                  <a16:creationId xmlns:a16="http://schemas.microsoft.com/office/drawing/2014/main" id="{C468D6CC-DD7F-4033-B8D3-6B68269A26B6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536;p41">
              <a:extLst>
                <a:ext uri="{FF2B5EF4-FFF2-40B4-BE49-F238E27FC236}">
                  <a16:creationId xmlns:a16="http://schemas.microsoft.com/office/drawing/2014/main" id="{298C2728-AED8-4B8B-803B-19834E25A49A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537;p41">
              <a:extLst>
                <a:ext uri="{FF2B5EF4-FFF2-40B4-BE49-F238E27FC236}">
                  <a16:creationId xmlns:a16="http://schemas.microsoft.com/office/drawing/2014/main" id="{29D74AB4-20A7-4896-B738-12FCCB68FC0F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538;p41">
              <a:extLst>
                <a:ext uri="{FF2B5EF4-FFF2-40B4-BE49-F238E27FC236}">
                  <a16:creationId xmlns:a16="http://schemas.microsoft.com/office/drawing/2014/main" id="{9F65416A-D49E-4787-B13F-5FAEEDE992E6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39;p41">
              <a:extLst>
                <a:ext uri="{FF2B5EF4-FFF2-40B4-BE49-F238E27FC236}">
                  <a16:creationId xmlns:a16="http://schemas.microsoft.com/office/drawing/2014/main" id="{24EE76B5-348E-40C2-A971-38865CBECF28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40;p41">
              <a:extLst>
                <a:ext uri="{FF2B5EF4-FFF2-40B4-BE49-F238E27FC236}">
                  <a16:creationId xmlns:a16="http://schemas.microsoft.com/office/drawing/2014/main" id="{8F0B130E-69AF-4E09-A98C-A435E7BC2380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41;p41">
              <a:extLst>
                <a:ext uri="{FF2B5EF4-FFF2-40B4-BE49-F238E27FC236}">
                  <a16:creationId xmlns:a16="http://schemas.microsoft.com/office/drawing/2014/main" id="{B0B632BB-A790-4B9C-9B66-5066DE79987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42;p41">
              <a:extLst>
                <a:ext uri="{FF2B5EF4-FFF2-40B4-BE49-F238E27FC236}">
                  <a16:creationId xmlns:a16="http://schemas.microsoft.com/office/drawing/2014/main" id="{9B6F9143-B98A-4E34-82BB-B8EC78226D00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43;p41">
              <a:extLst>
                <a:ext uri="{FF2B5EF4-FFF2-40B4-BE49-F238E27FC236}">
                  <a16:creationId xmlns:a16="http://schemas.microsoft.com/office/drawing/2014/main" id="{8D9BAA33-B75B-43F7-B384-C94FC6993E26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44;p41">
              <a:extLst>
                <a:ext uri="{FF2B5EF4-FFF2-40B4-BE49-F238E27FC236}">
                  <a16:creationId xmlns:a16="http://schemas.microsoft.com/office/drawing/2014/main" id="{60EFB90A-2959-4D5F-BE2A-D58BCCE935F6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45;p41">
              <a:extLst>
                <a:ext uri="{FF2B5EF4-FFF2-40B4-BE49-F238E27FC236}">
                  <a16:creationId xmlns:a16="http://schemas.microsoft.com/office/drawing/2014/main" id="{EE564721-356C-44A7-8C8E-E71F2E1E650B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46;p41">
              <a:extLst>
                <a:ext uri="{FF2B5EF4-FFF2-40B4-BE49-F238E27FC236}">
                  <a16:creationId xmlns:a16="http://schemas.microsoft.com/office/drawing/2014/main" id="{4D97E315-01F7-432D-8780-E01F8D839CD1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47;p41">
              <a:extLst>
                <a:ext uri="{FF2B5EF4-FFF2-40B4-BE49-F238E27FC236}">
                  <a16:creationId xmlns:a16="http://schemas.microsoft.com/office/drawing/2014/main" id="{BED27BDB-3F52-48CD-809C-4319994B7A5E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48;p41">
              <a:extLst>
                <a:ext uri="{FF2B5EF4-FFF2-40B4-BE49-F238E27FC236}">
                  <a16:creationId xmlns:a16="http://schemas.microsoft.com/office/drawing/2014/main" id="{E5375599-2EC4-4129-817F-6BE55C2F192C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549;p41">
              <a:extLst>
                <a:ext uri="{FF2B5EF4-FFF2-40B4-BE49-F238E27FC236}">
                  <a16:creationId xmlns:a16="http://schemas.microsoft.com/office/drawing/2014/main" id="{9F489C2D-EAC6-482D-925D-A12A2A57C3EB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550;p41">
              <a:extLst>
                <a:ext uri="{FF2B5EF4-FFF2-40B4-BE49-F238E27FC236}">
                  <a16:creationId xmlns:a16="http://schemas.microsoft.com/office/drawing/2014/main" id="{3CE15CE9-BBE5-4EE5-9C28-C8E33B61D6A3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551;p41">
              <a:extLst>
                <a:ext uri="{FF2B5EF4-FFF2-40B4-BE49-F238E27FC236}">
                  <a16:creationId xmlns:a16="http://schemas.microsoft.com/office/drawing/2014/main" id="{047B9C78-6EAC-4909-B1B0-AF4DC4C85374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552;p41">
              <a:extLst>
                <a:ext uri="{FF2B5EF4-FFF2-40B4-BE49-F238E27FC236}">
                  <a16:creationId xmlns:a16="http://schemas.microsoft.com/office/drawing/2014/main" id="{FAE3B85C-9E20-4078-8F4B-1792758B8171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553;p41">
              <a:extLst>
                <a:ext uri="{FF2B5EF4-FFF2-40B4-BE49-F238E27FC236}">
                  <a16:creationId xmlns:a16="http://schemas.microsoft.com/office/drawing/2014/main" id="{9FABE9BE-A12E-4E42-9CCB-3B4A91222589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554;p41">
              <a:extLst>
                <a:ext uri="{FF2B5EF4-FFF2-40B4-BE49-F238E27FC236}">
                  <a16:creationId xmlns:a16="http://schemas.microsoft.com/office/drawing/2014/main" id="{62598D6D-79C0-4C61-A322-D1E6CA967316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555;p41">
              <a:extLst>
                <a:ext uri="{FF2B5EF4-FFF2-40B4-BE49-F238E27FC236}">
                  <a16:creationId xmlns:a16="http://schemas.microsoft.com/office/drawing/2014/main" id="{D4EFF567-429A-421D-97AD-2A096DDB28B0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556;p41">
              <a:extLst>
                <a:ext uri="{FF2B5EF4-FFF2-40B4-BE49-F238E27FC236}">
                  <a16:creationId xmlns:a16="http://schemas.microsoft.com/office/drawing/2014/main" id="{12582C6A-8211-4D2A-B2DE-5127452E2C6D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557;p41">
              <a:extLst>
                <a:ext uri="{FF2B5EF4-FFF2-40B4-BE49-F238E27FC236}">
                  <a16:creationId xmlns:a16="http://schemas.microsoft.com/office/drawing/2014/main" id="{D9BD8BB3-61D5-4532-90C8-A4FC801101F9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558;p41">
              <a:extLst>
                <a:ext uri="{FF2B5EF4-FFF2-40B4-BE49-F238E27FC236}">
                  <a16:creationId xmlns:a16="http://schemas.microsoft.com/office/drawing/2014/main" id="{729F69C3-994C-4E1C-A9EC-B46F943E412D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559;p41">
              <a:extLst>
                <a:ext uri="{FF2B5EF4-FFF2-40B4-BE49-F238E27FC236}">
                  <a16:creationId xmlns:a16="http://schemas.microsoft.com/office/drawing/2014/main" id="{E276297C-DBB3-480B-A670-B6FBC3FC7CF0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560;p41">
              <a:extLst>
                <a:ext uri="{FF2B5EF4-FFF2-40B4-BE49-F238E27FC236}">
                  <a16:creationId xmlns:a16="http://schemas.microsoft.com/office/drawing/2014/main" id="{2C35429D-2C14-4020-8BAE-F0689AA71F1F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561;p41">
              <a:extLst>
                <a:ext uri="{FF2B5EF4-FFF2-40B4-BE49-F238E27FC236}">
                  <a16:creationId xmlns:a16="http://schemas.microsoft.com/office/drawing/2014/main" id="{49DC383F-98F0-4B04-AC7B-3B604E216A18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562;p41">
              <a:extLst>
                <a:ext uri="{FF2B5EF4-FFF2-40B4-BE49-F238E27FC236}">
                  <a16:creationId xmlns:a16="http://schemas.microsoft.com/office/drawing/2014/main" id="{41AE5BA3-07B0-4C11-BB06-F16000FF772D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563;p41">
              <a:extLst>
                <a:ext uri="{FF2B5EF4-FFF2-40B4-BE49-F238E27FC236}">
                  <a16:creationId xmlns:a16="http://schemas.microsoft.com/office/drawing/2014/main" id="{9525A8D9-10A2-4947-B5AF-6CB5BADA851F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564;p41">
              <a:extLst>
                <a:ext uri="{FF2B5EF4-FFF2-40B4-BE49-F238E27FC236}">
                  <a16:creationId xmlns:a16="http://schemas.microsoft.com/office/drawing/2014/main" id="{54000FA7-BBAC-40C6-9E8A-939E82ECC3E4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565;p41">
              <a:extLst>
                <a:ext uri="{FF2B5EF4-FFF2-40B4-BE49-F238E27FC236}">
                  <a16:creationId xmlns:a16="http://schemas.microsoft.com/office/drawing/2014/main" id="{875A9B78-6484-48AB-A8A8-9253C5EE7BA2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566;p41">
              <a:extLst>
                <a:ext uri="{FF2B5EF4-FFF2-40B4-BE49-F238E27FC236}">
                  <a16:creationId xmlns:a16="http://schemas.microsoft.com/office/drawing/2014/main" id="{9206561A-14CF-4E2C-BF26-FAD2DD317979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567;p41">
              <a:extLst>
                <a:ext uri="{FF2B5EF4-FFF2-40B4-BE49-F238E27FC236}">
                  <a16:creationId xmlns:a16="http://schemas.microsoft.com/office/drawing/2014/main" id="{90F7135C-472F-4A96-BA01-188DE26AFA7F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568;p41">
              <a:extLst>
                <a:ext uri="{FF2B5EF4-FFF2-40B4-BE49-F238E27FC236}">
                  <a16:creationId xmlns:a16="http://schemas.microsoft.com/office/drawing/2014/main" id="{CC3814E5-80F4-4818-BA94-6107EE915440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569;p41">
              <a:extLst>
                <a:ext uri="{FF2B5EF4-FFF2-40B4-BE49-F238E27FC236}">
                  <a16:creationId xmlns:a16="http://schemas.microsoft.com/office/drawing/2014/main" id="{40597023-A731-45B0-B95E-F39F3B210D8F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570;p41">
              <a:extLst>
                <a:ext uri="{FF2B5EF4-FFF2-40B4-BE49-F238E27FC236}">
                  <a16:creationId xmlns:a16="http://schemas.microsoft.com/office/drawing/2014/main" id="{597D3655-7599-4744-ADF6-45F4EC6B6AAE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571;p41">
              <a:extLst>
                <a:ext uri="{FF2B5EF4-FFF2-40B4-BE49-F238E27FC236}">
                  <a16:creationId xmlns:a16="http://schemas.microsoft.com/office/drawing/2014/main" id="{BD5CD8A2-D9A9-4B5C-B79D-CFD0DDE161CD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D1D33075-9ABE-48C3-B2A4-84A668310FA2}"/>
                  </a:ext>
                </a:extLst>
              </p:cNvPr>
              <p:cNvSpPr txBox="1"/>
              <p:nvPr/>
            </p:nvSpPr>
            <p:spPr>
              <a:xfrm>
                <a:off x="7663598" y="3307269"/>
                <a:ext cx="18827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 </a:t>
                </a:r>
                <a14:m>
                  <m:oMath xmlns:m="http://schemas.openxmlformats.org/officeDocument/2006/math">
                    <m:r>
                      <a:rPr lang="en-US" sz="15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15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1500" b="0" i="1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500" b="0" i="1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endParaRPr lang="vi-VN" sz="1700" i="1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D1D33075-9ABE-48C3-B2A4-84A668310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98" y="3307269"/>
                <a:ext cx="1882738" cy="553998"/>
              </a:xfrm>
              <a:prstGeom prst="rect">
                <a:avLst/>
              </a:prstGeom>
              <a:blipFill>
                <a:blip r:embed="rId5"/>
                <a:stretch>
                  <a:fillRect l="-1294" t="-2222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9" name="Google Shape;1518;p41">
            <a:extLst>
              <a:ext uri="{FF2B5EF4-FFF2-40B4-BE49-F238E27FC236}">
                <a16:creationId xmlns:a16="http://schemas.microsoft.com/office/drawing/2014/main" id="{E1BBF617-8038-4DE9-800F-16D7A6DF7B29}"/>
              </a:ext>
            </a:extLst>
          </p:cNvPr>
          <p:cNvGrpSpPr/>
          <p:nvPr/>
        </p:nvGrpSpPr>
        <p:grpSpPr>
          <a:xfrm rot="3445681" flipH="1">
            <a:off x="7946313" y="3975086"/>
            <a:ext cx="1280491" cy="553414"/>
            <a:chOff x="6131237" y="583049"/>
            <a:chExt cx="1749114" cy="847808"/>
          </a:xfrm>
        </p:grpSpPr>
        <p:sp>
          <p:nvSpPr>
            <p:cNvPr id="350" name="Google Shape;1519;p41">
              <a:extLst>
                <a:ext uri="{FF2B5EF4-FFF2-40B4-BE49-F238E27FC236}">
                  <a16:creationId xmlns:a16="http://schemas.microsoft.com/office/drawing/2014/main" id="{3E20172E-B43B-4018-8039-3E97BA986A96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1520;p41">
              <a:extLst>
                <a:ext uri="{FF2B5EF4-FFF2-40B4-BE49-F238E27FC236}">
                  <a16:creationId xmlns:a16="http://schemas.microsoft.com/office/drawing/2014/main" id="{3978E619-3019-4D44-85DE-C624B463CC49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1521;p41">
              <a:extLst>
                <a:ext uri="{FF2B5EF4-FFF2-40B4-BE49-F238E27FC236}">
                  <a16:creationId xmlns:a16="http://schemas.microsoft.com/office/drawing/2014/main" id="{5977B43A-DD73-47C5-94E2-DEA99AC7FA4D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1522;p41">
              <a:extLst>
                <a:ext uri="{FF2B5EF4-FFF2-40B4-BE49-F238E27FC236}">
                  <a16:creationId xmlns:a16="http://schemas.microsoft.com/office/drawing/2014/main" id="{B68D5E5C-E318-44B6-85CE-BC0A9F254D73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1523;p41">
              <a:extLst>
                <a:ext uri="{FF2B5EF4-FFF2-40B4-BE49-F238E27FC236}">
                  <a16:creationId xmlns:a16="http://schemas.microsoft.com/office/drawing/2014/main" id="{1D1D611B-6F30-4FC3-86E6-908E220B1914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1524;p41">
              <a:extLst>
                <a:ext uri="{FF2B5EF4-FFF2-40B4-BE49-F238E27FC236}">
                  <a16:creationId xmlns:a16="http://schemas.microsoft.com/office/drawing/2014/main" id="{6DFC606A-7636-4834-B640-6ADDAF409AC3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1525;p41">
              <a:extLst>
                <a:ext uri="{FF2B5EF4-FFF2-40B4-BE49-F238E27FC236}">
                  <a16:creationId xmlns:a16="http://schemas.microsoft.com/office/drawing/2014/main" id="{E358566E-3BC0-4F0D-AC19-80422A04AACD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1526;p41">
              <a:extLst>
                <a:ext uri="{FF2B5EF4-FFF2-40B4-BE49-F238E27FC236}">
                  <a16:creationId xmlns:a16="http://schemas.microsoft.com/office/drawing/2014/main" id="{40E4C16F-9167-4B96-9FF9-4542EBCD8808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1527;p41">
              <a:extLst>
                <a:ext uri="{FF2B5EF4-FFF2-40B4-BE49-F238E27FC236}">
                  <a16:creationId xmlns:a16="http://schemas.microsoft.com/office/drawing/2014/main" id="{07DA2263-7D83-4368-AD9E-A573CB9FB9E5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1528;p41">
              <a:extLst>
                <a:ext uri="{FF2B5EF4-FFF2-40B4-BE49-F238E27FC236}">
                  <a16:creationId xmlns:a16="http://schemas.microsoft.com/office/drawing/2014/main" id="{10D7464C-897F-453A-8712-A508BCCBB4AE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1529;p41">
              <a:extLst>
                <a:ext uri="{FF2B5EF4-FFF2-40B4-BE49-F238E27FC236}">
                  <a16:creationId xmlns:a16="http://schemas.microsoft.com/office/drawing/2014/main" id="{6F183996-A0FD-499F-B587-25E4950C61BF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1530;p41">
              <a:extLst>
                <a:ext uri="{FF2B5EF4-FFF2-40B4-BE49-F238E27FC236}">
                  <a16:creationId xmlns:a16="http://schemas.microsoft.com/office/drawing/2014/main" id="{12D0FC84-64BF-4820-A5C8-323EBC248A84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1531;p41">
              <a:extLst>
                <a:ext uri="{FF2B5EF4-FFF2-40B4-BE49-F238E27FC236}">
                  <a16:creationId xmlns:a16="http://schemas.microsoft.com/office/drawing/2014/main" id="{3317159F-33ED-4587-B80B-D4909FD28D4B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1532;p41">
              <a:extLst>
                <a:ext uri="{FF2B5EF4-FFF2-40B4-BE49-F238E27FC236}">
                  <a16:creationId xmlns:a16="http://schemas.microsoft.com/office/drawing/2014/main" id="{7BEABAC1-3736-4FCB-AE54-BADCA600F4BB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1533;p41">
              <a:extLst>
                <a:ext uri="{FF2B5EF4-FFF2-40B4-BE49-F238E27FC236}">
                  <a16:creationId xmlns:a16="http://schemas.microsoft.com/office/drawing/2014/main" id="{BA6A4414-0546-4DA9-99F3-B52BFB747D2C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1534;p41">
              <a:extLst>
                <a:ext uri="{FF2B5EF4-FFF2-40B4-BE49-F238E27FC236}">
                  <a16:creationId xmlns:a16="http://schemas.microsoft.com/office/drawing/2014/main" id="{5C996627-229F-4BBB-9340-1FEECEF77AFB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1535;p41">
              <a:extLst>
                <a:ext uri="{FF2B5EF4-FFF2-40B4-BE49-F238E27FC236}">
                  <a16:creationId xmlns:a16="http://schemas.microsoft.com/office/drawing/2014/main" id="{34D71ECF-F66C-4454-8AAC-FDF37B433048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1536;p41">
              <a:extLst>
                <a:ext uri="{FF2B5EF4-FFF2-40B4-BE49-F238E27FC236}">
                  <a16:creationId xmlns:a16="http://schemas.microsoft.com/office/drawing/2014/main" id="{4EB65132-93F0-470B-B269-83CDB9EDCED3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1537;p41">
              <a:extLst>
                <a:ext uri="{FF2B5EF4-FFF2-40B4-BE49-F238E27FC236}">
                  <a16:creationId xmlns:a16="http://schemas.microsoft.com/office/drawing/2014/main" id="{86C11C59-DDDD-40BB-9E53-14C996C74B8C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1538;p41">
              <a:extLst>
                <a:ext uri="{FF2B5EF4-FFF2-40B4-BE49-F238E27FC236}">
                  <a16:creationId xmlns:a16="http://schemas.microsoft.com/office/drawing/2014/main" id="{4891B839-7A1B-45BE-BA8A-8C54EA80A9A8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1539;p41">
              <a:extLst>
                <a:ext uri="{FF2B5EF4-FFF2-40B4-BE49-F238E27FC236}">
                  <a16:creationId xmlns:a16="http://schemas.microsoft.com/office/drawing/2014/main" id="{7B2F3640-3946-41EA-A830-6BFC8DBAB2E3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1540;p41">
              <a:extLst>
                <a:ext uri="{FF2B5EF4-FFF2-40B4-BE49-F238E27FC236}">
                  <a16:creationId xmlns:a16="http://schemas.microsoft.com/office/drawing/2014/main" id="{41E946EB-8CCD-435A-9B61-B5F30F1E2973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1541;p41">
              <a:extLst>
                <a:ext uri="{FF2B5EF4-FFF2-40B4-BE49-F238E27FC236}">
                  <a16:creationId xmlns:a16="http://schemas.microsoft.com/office/drawing/2014/main" id="{57F8BB52-389E-4366-A154-CF01FA7EC6F0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1542;p41">
              <a:extLst>
                <a:ext uri="{FF2B5EF4-FFF2-40B4-BE49-F238E27FC236}">
                  <a16:creationId xmlns:a16="http://schemas.microsoft.com/office/drawing/2014/main" id="{716A3E8C-6446-4A89-BD07-A26AF0E8B1C5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1543;p41">
              <a:extLst>
                <a:ext uri="{FF2B5EF4-FFF2-40B4-BE49-F238E27FC236}">
                  <a16:creationId xmlns:a16="http://schemas.microsoft.com/office/drawing/2014/main" id="{D3983E6B-650B-48B2-A48C-0F78649B56E7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1544;p41">
              <a:extLst>
                <a:ext uri="{FF2B5EF4-FFF2-40B4-BE49-F238E27FC236}">
                  <a16:creationId xmlns:a16="http://schemas.microsoft.com/office/drawing/2014/main" id="{8633E083-B3EC-4309-BB5C-C169F467CDEA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1545;p41">
              <a:extLst>
                <a:ext uri="{FF2B5EF4-FFF2-40B4-BE49-F238E27FC236}">
                  <a16:creationId xmlns:a16="http://schemas.microsoft.com/office/drawing/2014/main" id="{163F89F3-3E97-4965-BF70-56734FECF723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1546;p41">
              <a:extLst>
                <a:ext uri="{FF2B5EF4-FFF2-40B4-BE49-F238E27FC236}">
                  <a16:creationId xmlns:a16="http://schemas.microsoft.com/office/drawing/2014/main" id="{C97E6FA6-948C-4E0F-8024-EBD1A58F29E7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1547;p41">
              <a:extLst>
                <a:ext uri="{FF2B5EF4-FFF2-40B4-BE49-F238E27FC236}">
                  <a16:creationId xmlns:a16="http://schemas.microsoft.com/office/drawing/2014/main" id="{D0568CB0-B55B-4C6A-9F0E-AB61C71C741F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1548;p41">
              <a:extLst>
                <a:ext uri="{FF2B5EF4-FFF2-40B4-BE49-F238E27FC236}">
                  <a16:creationId xmlns:a16="http://schemas.microsoft.com/office/drawing/2014/main" id="{8DA5F3C8-0C53-4430-BFD9-B3840707305C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1549;p41">
              <a:extLst>
                <a:ext uri="{FF2B5EF4-FFF2-40B4-BE49-F238E27FC236}">
                  <a16:creationId xmlns:a16="http://schemas.microsoft.com/office/drawing/2014/main" id="{05B53E56-404D-4150-A5E2-F15F9F24FED6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1550;p41">
              <a:extLst>
                <a:ext uri="{FF2B5EF4-FFF2-40B4-BE49-F238E27FC236}">
                  <a16:creationId xmlns:a16="http://schemas.microsoft.com/office/drawing/2014/main" id="{D2D94C03-B53D-4CC6-9713-F12092396F9E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1551;p41">
              <a:extLst>
                <a:ext uri="{FF2B5EF4-FFF2-40B4-BE49-F238E27FC236}">
                  <a16:creationId xmlns:a16="http://schemas.microsoft.com/office/drawing/2014/main" id="{AED2E093-34C5-4C28-86EE-A229A850E1B1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1552;p41">
              <a:extLst>
                <a:ext uri="{FF2B5EF4-FFF2-40B4-BE49-F238E27FC236}">
                  <a16:creationId xmlns:a16="http://schemas.microsoft.com/office/drawing/2014/main" id="{0E87244F-E784-4F36-97E7-8D27822CE983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1553;p41">
              <a:extLst>
                <a:ext uri="{FF2B5EF4-FFF2-40B4-BE49-F238E27FC236}">
                  <a16:creationId xmlns:a16="http://schemas.microsoft.com/office/drawing/2014/main" id="{26DF7F90-D0A8-4ED7-BF7F-A42893D0051E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1554;p41">
              <a:extLst>
                <a:ext uri="{FF2B5EF4-FFF2-40B4-BE49-F238E27FC236}">
                  <a16:creationId xmlns:a16="http://schemas.microsoft.com/office/drawing/2014/main" id="{97C6AF9D-A09F-48BE-A97D-2CE0244A4BF5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1555;p41">
              <a:extLst>
                <a:ext uri="{FF2B5EF4-FFF2-40B4-BE49-F238E27FC236}">
                  <a16:creationId xmlns:a16="http://schemas.microsoft.com/office/drawing/2014/main" id="{4BA6F819-1EF4-4D7E-9C5A-BD6D6AD12EDC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1556;p41">
              <a:extLst>
                <a:ext uri="{FF2B5EF4-FFF2-40B4-BE49-F238E27FC236}">
                  <a16:creationId xmlns:a16="http://schemas.microsoft.com/office/drawing/2014/main" id="{5E3AB9CB-0371-4351-8248-C0892113E0C5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1557;p41">
              <a:extLst>
                <a:ext uri="{FF2B5EF4-FFF2-40B4-BE49-F238E27FC236}">
                  <a16:creationId xmlns:a16="http://schemas.microsoft.com/office/drawing/2014/main" id="{6A218450-C9B8-4811-960B-4C37469C32DD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1558;p41">
              <a:extLst>
                <a:ext uri="{FF2B5EF4-FFF2-40B4-BE49-F238E27FC236}">
                  <a16:creationId xmlns:a16="http://schemas.microsoft.com/office/drawing/2014/main" id="{12FFF9AA-A07A-463A-816F-C40BB37B7954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1559;p41">
              <a:extLst>
                <a:ext uri="{FF2B5EF4-FFF2-40B4-BE49-F238E27FC236}">
                  <a16:creationId xmlns:a16="http://schemas.microsoft.com/office/drawing/2014/main" id="{9DECF800-C79C-463B-957E-3B0E8DB5E75E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1560;p41">
              <a:extLst>
                <a:ext uri="{FF2B5EF4-FFF2-40B4-BE49-F238E27FC236}">
                  <a16:creationId xmlns:a16="http://schemas.microsoft.com/office/drawing/2014/main" id="{188E59D4-2DD0-4C0F-80A0-95C814E58C76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1561;p41">
              <a:extLst>
                <a:ext uri="{FF2B5EF4-FFF2-40B4-BE49-F238E27FC236}">
                  <a16:creationId xmlns:a16="http://schemas.microsoft.com/office/drawing/2014/main" id="{21C8076F-C022-4CA3-B2F4-C323FB44B233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1562;p41">
              <a:extLst>
                <a:ext uri="{FF2B5EF4-FFF2-40B4-BE49-F238E27FC236}">
                  <a16:creationId xmlns:a16="http://schemas.microsoft.com/office/drawing/2014/main" id="{F71C591C-E40A-4A98-9369-9ACA01D801C5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1563;p41">
              <a:extLst>
                <a:ext uri="{FF2B5EF4-FFF2-40B4-BE49-F238E27FC236}">
                  <a16:creationId xmlns:a16="http://schemas.microsoft.com/office/drawing/2014/main" id="{4993858C-EB01-4290-B8C9-3A768A4297FD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1564;p41">
              <a:extLst>
                <a:ext uri="{FF2B5EF4-FFF2-40B4-BE49-F238E27FC236}">
                  <a16:creationId xmlns:a16="http://schemas.microsoft.com/office/drawing/2014/main" id="{58B123A4-44EB-4DB0-B103-057F4974943C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1565;p41">
              <a:extLst>
                <a:ext uri="{FF2B5EF4-FFF2-40B4-BE49-F238E27FC236}">
                  <a16:creationId xmlns:a16="http://schemas.microsoft.com/office/drawing/2014/main" id="{F4F7D4CB-982C-4C36-966C-B6D483510189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1566;p41">
              <a:extLst>
                <a:ext uri="{FF2B5EF4-FFF2-40B4-BE49-F238E27FC236}">
                  <a16:creationId xmlns:a16="http://schemas.microsoft.com/office/drawing/2014/main" id="{ED45F9F6-2F93-4903-8D7F-8A4CD94C92E7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1567;p41">
              <a:extLst>
                <a:ext uri="{FF2B5EF4-FFF2-40B4-BE49-F238E27FC236}">
                  <a16:creationId xmlns:a16="http://schemas.microsoft.com/office/drawing/2014/main" id="{3CF92075-D34D-405C-8AD2-A31754DD4CE0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1568;p41">
              <a:extLst>
                <a:ext uri="{FF2B5EF4-FFF2-40B4-BE49-F238E27FC236}">
                  <a16:creationId xmlns:a16="http://schemas.microsoft.com/office/drawing/2014/main" id="{61CA62A3-108C-4D3D-ABB7-457C916105EF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1569;p41">
              <a:extLst>
                <a:ext uri="{FF2B5EF4-FFF2-40B4-BE49-F238E27FC236}">
                  <a16:creationId xmlns:a16="http://schemas.microsoft.com/office/drawing/2014/main" id="{E3CFDD5C-4C8E-4588-985E-A2B433699694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1570;p41">
              <a:extLst>
                <a:ext uri="{FF2B5EF4-FFF2-40B4-BE49-F238E27FC236}">
                  <a16:creationId xmlns:a16="http://schemas.microsoft.com/office/drawing/2014/main" id="{B02CBB7A-209D-400E-A657-B19EF889D843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1571;p41">
              <a:extLst>
                <a:ext uri="{FF2B5EF4-FFF2-40B4-BE49-F238E27FC236}">
                  <a16:creationId xmlns:a16="http://schemas.microsoft.com/office/drawing/2014/main" id="{87C98877-3A72-4553-BC26-F7C0739C8D19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3" name="Google Shape;1518;p41">
            <a:extLst>
              <a:ext uri="{FF2B5EF4-FFF2-40B4-BE49-F238E27FC236}">
                <a16:creationId xmlns:a16="http://schemas.microsoft.com/office/drawing/2014/main" id="{AF1EF776-3CD7-4F1F-AAB7-9AADF89D6CFF}"/>
              </a:ext>
            </a:extLst>
          </p:cNvPr>
          <p:cNvGrpSpPr/>
          <p:nvPr/>
        </p:nvGrpSpPr>
        <p:grpSpPr>
          <a:xfrm rot="19642405">
            <a:off x="6781460" y="3857963"/>
            <a:ext cx="1280491" cy="553414"/>
            <a:chOff x="6131237" y="583049"/>
            <a:chExt cx="1749114" cy="847808"/>
          </a:xfrm>
        </p:grpSpPr>
        <p:sp>
          <p:nvSpPr>
            <p:cNvPr id="404" name="Google Shape;1519;p41">
              <a:extLst>
                <a:ext uri="{FF2B5EF4-FFF2-40B4-BE49-F238E27FC236}">
                  <a16:creationId xmlns:a16="http://schemas.microsoft.com/office/drawing/2014/main" id="{283B76E9-24FA-4F77-AAF1-C45099D93A15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1520;p41">
              <a:extLst>
                <a:ext uri="{FF2B5EF4-FFF2-40B4-BE49-F238E27FC236}">
                  <a16:creationId xmlns:a16="http://schemas.microsoft.com/office/drawing/2014/main" id="{59A51C44-0B23-4E07-B78F-BD777188C7C2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1521;p41">
              <a:extLst>
                <a:ext uri="{FF2B5EF4-FFF2-40B4-BE49-F238E27FC236}">
                  <a16:creationId xmlns:a16="http://schemas.microsoft.com/office/drawing/2014/main" id="{E026A7E6-9C14-4682-8322-AEC3C90C640F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1522;p41">
              <a:extLst>
                <a:ext uri="{FF2B5EF4-FFF2-40B4-BE49-F238E27FC236}">
                  <a16:creationId xmlns:a16="http://schemas.microsoft.com/office/drawing/2014/main" id="{C81440D4-F043-4053-8ABF-2D677AAE2021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1523;p41">
              <a:extLst>
                <a:ext uri="{FF2B5EF4-FFF2-40B4-BE49-F238E27FC236}">
                  <a16:creationId xmlns:a16="http://schemas.microsoft.com/office/drawing/2014/main" id="{652C703C-3383-4AA1-9041-3AF03240B361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1524;p41">
              <a:extLst>
                <a:ext uri="{FF2B5EF4-FFF2-40B4-BE49-F238E27FC236}">
                  <a16:creationId xmlns:a16="http://schemas.microsoft.com/office/drawing/2014/main" id="{178A87FD-998B-41AA-88F6-B9B4078F7216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1525;p41">
              <a:extLst>
                <a:ext uri="{FF2B5EF4-FFF2-40B4-BE49-F238E27FC236}">
                  <a16:creationId xmlns:a16="http://schemas.microsoft.com/office/drawing/2014/main" id="{6354C850-5C78-4D83-AE63-3C35F213265B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1526;p41">
              <a:extLst>
                <a:ext uri="{FF2B5EF4-FFF2-40B4-BE49-F238E27FC236}">
                  <a16:creationId xmlns:a16="http://schemas.microsoft.com/office/drawing/2014/main" id="{EE5CF072-FB44-4E01-9CE2-72893CF884F1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1527;p41">
              <a:extLst>
                <a:ext uri="{FF2B5EF4-FFF2-40B4-BE49-F238E27FC236}">
                  <a16:creationId xmlns:a16="http://schemas.microsoft.com/office/drawing/2014/main" id="{9F994C33-0F3A-48B6-B86E-3B751E75B3C6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1528;p41">
              <a:extLst>
                <a:ext uri="{FF2B5EF4-FFF2-40B4-BE49-F238E27FC236}">
                  <a16:creationId xmlns:a16="http://schemas.microsoft.com/office/drawing/2014/main" id="{1BBADB2C-572B-49B5-9DB2-E83D41A110B3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1529;p41">
              <a:extLst>
                <a:ext uri="{FF2B5EF4-FFF2-40B4-BE49-F238E27FC236}">
                  <a16:creationId xmlns:a16="http://schemas.microsoft.com/office/drawing/2014/main" id="{2787E5F3-5476-4795-AB52-BBAC7FF06793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1530;p41">
              <a:extLst>
                <a:ext uri="{FF2B5EF4-FFF2-40B4-BE49-F238E27FC236}">
                  <a16:creationId xmlns:a16="http://schemas.microsoft.com/office/drawing/2014/main" id="{F80177CB-C9C5-4899-9598-D33DABFD2B4D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1531;p41">
              <a:extLst>
                <a:ext uri="{FF2B5EF4-FFF2-40B4-BE49-F238E27FC236}">
                  <a16:creationId xmlns:a16="http://schemas.microsoft.com/office/drawing/2014/main" id="{CC7D8400-0262-4C38-A390-D5FB225F9E84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1532;p41">
              <a:extLst>
                <a:ext uri="{FF2B5EF4-FFF2-40B4-BE49-F238E27FC236}">
                  <a16:creationId xmlns:a16="http://schemas.microsoft.com/office/drawing/2014/main" id="{51494780-C54C-47B8-9CD1-A070A3DCFF43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1533;p41">
              <a:extLst>
                <a:ext uri="{FF2B5EF4-FFF2-40B4-BE49-F238E27FC236}">
                  <a16:creationId xmlns:a16="http://schemas.microsoft.com/office/drawing/2014/main" id="{0E1D9AE3-687B-41D0-B4B2-19E1EB7DE679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1534;p41">
              <a:extLst>
                <a:ext uri="{FF2B5EF4-FFF2-40B4-BE49-F238E27FC236}">
                  <a16:creationId xmlns:a16="http://schemas.microsoft.com/office/drawing/2014/main" id="{201AFD08-B9A8-472D-A3B1-06C2EDAE448E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1535;p41">
              <a:extLst>
                <a:ext uri="{FF2B5EF4-FFF2-40B4-BE49-F238E27FC236}">
                  <a16:creationId xmlns:a16="http://schemas.microsoft.com/office/drawing/2014/main" id="{5C096D27-B049-4FAD-A2A5-988F3DA70F44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1536;p41">
              <a:extLst>
                <a:ext uri="{FF2B5EF4-FFF2-40B4-BE49-F238E27FC236}">
                  <a16:creationId xmlns:a16="http://schemas.microsoft.com/office/drawing/2014/main" id="{118A78CE-BA6A-462E-AD78-57184E1B467B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1537;p41">
              <a:extLst>
                <a:ext uri="{FF2B5EF4-FFF2-40B4-BE49-F238E27FC236}">
                  <a16:creationId xmlns:a16="http://schemas.microsoft.com/office/drawing/2014/main" id="{5DDA15EA-0387-40CD-9FA0-EBDE0F6F899E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1538;p41">
              <a:extLst>
                <a:ext uri="{FF2B5EF4-FFF2-40B4-BE49-F238E27FC236}">
                  <a16:creationId xmlns:a16="http://schemas.microsoft.com/office/drawing/2014/main" id="{7182BBF5-6885-4C3C-818D-5BC0ED4F3411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1539;p41">
              <a:extLst>
                <a:ext uri="{FF2B5EF4-FFF2-40B4-BE49-F238E27FC236}">
                  <a16:creationId xmlns:a16="http://schemas.microsoft.com/office/drawing/2014/main" id="{1C46ED3A-3FF8-419B-9578-F1FE29389D66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1540;p41">
              <a:extLst>
                <a:ext uri="{FF2B5EF4-FFF2-40B4-BE49-F238E27FC236}">
                  <a16:creationId xmlns:a16="http://schemas.microsoft.com/office/drawing/2014/main" id="{A7A1D1AC-9CBA-4767-9C6F-738741DDE5B5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1541;p41">
              <a:extLst>
                <a:ext uri="{FF2B5EF4-FFF2-40B4-BE49-F238E27FC236}">
                  <a16:creationId xmlns:a16="http://schemas.microsoft.com/office/drawing/2014/main" id="{AA7FA674-0EF7-43F6-93B4-53D0CB61A230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1542;p41">
              <a:extLst>
                <a:ext uri="{FF2B5EF4-FFF2-40B4-BE49-F238E27FC236}">
                  <a16:creationId xmlns:a16="http://schemas.microsoft.com/office/drawing/2014/main" id="{CF3ED546-9EFD-4E48-9AB0-004A7959F52B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1543;p41">
              <a:extLst>
                <a:ext uri="{FF2B5EF4-FFF2-40B4-BE49-F238E27FC236}">
                  <a16:creationId xmlns:a16="http://schemas.microsoft.com/office/drawing/2014/main" id="{6073DCC6-68A5-4463-92A9-E9822B2CA7C6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1544;p41">
              <a:extLst>
                <a:ext uri="{FF2B5EF4-FFF2-40B4-BE49-F238E27FC236}">
                  <a16:creationId xmlns:a16="http://schemas.microsoft.com/office/drawing/2014/main" id="{B6679854-D09E-47DF-A55A-C438DB850FB0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1545;p41">
              <a:extLst>
                <a:ext uri="{FF2B5EF4-FFF2-40B4-BE49-F238E27FC236}">
                  <a16:creationId xmlns:a16="http://schemas.microsoft.com/office/drawing/2014/main" id="{D5865B8A-22BF-428C-899E-8AB25E7E2819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1546;p41">
              <a:extLst>
                <a:ext uri="{FF2B5EF4-FFF2-40B4-BE49-F238E27FC236}">
                  <a16:creationId xmlns:a16="http://schemas.microsoft.com/office/drawing/2014/main" id="{C36BE76E-C597-4103-939F-D98E528115EB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1547;p41">
              <a:extLst>
                <a:ext uri="{FF2B5EF4-FFF2-40B4-BE49-F238E27FC236}">
                  <a16:creationId xmlns:a16="http://schemas.microsoft.com/office/drawing/2014/main" id="{DF10D195-706E-475E-A021-7A55A64E0D44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1548;p41">
              <a:extLst>
                <a:ext uri="{FF2B5EF4-FFF2-40B4-BE49-F238E27FC236}">
                  <a16:creationId xmlns:a16="http://schemas.microsoft.com/office/drawing/2014/main" id="{4225A39E-1A57-4E8D-89C4-FFF73D2F009A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1549;p41">
              <a:extLst>
                <a:ext uri="{FF2B5EF4-FFF2-40B4-BE49-F238E27FC236}">
                  <a16:creationId xmlns:a16="http://schemas.microsoft.com/office/drawing/2014/main" id="{776E68DC-C457-44DE-9B78-313981C9A90F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1550;p41">
              <a:extLst>
                <a:ext uri="{FF2B5EF4-FFF2-40B4-BE49-F238E27FC236}">
                  <a16:creationId xmlns:a16="http://schemas.microsoft.com/office/drawing/2014/main" id="{7FED78E3-2608-4CA8-B95E-E05522A22E18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1551;p41">
              <a:extLst>
                <a:ext uri="{FF2B5EF4-FFF2-40B4-BE49-F238E27FC236}">
                  <a16:creationId xmlns:a16="http://schemas.microsoft.com/office/drawing/2014/main" id="{68372B58-1D93-4863-A870-B3192ECBA4D3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1552;p41">
              <a:extLst>
                <a:ext uri="{FF2B5EF4-FFF2-40B4-BE49-F238E27FC236}">
                  <a16:creationId xmlns:a16="http://schemas.microsoft.com/office/drawing/2014/main" id="{A7725F92-F7F8-4E2F-8BF6-0E953B3C8B3E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1553;p41">
              <a:extLst>
                <a:ext uri="{FF2B5EF4-FFF2-40B4-BE49-F238E27FC236}">
                  <a16:creationId xmlns:a16="http://schemas.microsoft.com/office/drawing/2014/main" id="{0D77AFAE-10D6-4716-913B-AB8121F6F3F6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1554;p41">
              <a:extLst>
                <a:ext uri="{FF2B5EF4-FFF2-40B4-BE49-F238E27FC236}">
                  <a16:creationId xmlns:a16="http://schemas.microsoft.com/office/drawing/2014/main" id="{2068F428-A929-496A-A2EC-347DD0E85FC6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1555;p41">
              <a:extLst>
                <a:ext uri="{FF2B5EF4-FFF2-40B4-BE49-F238E27FC236}">
                  <a16:creationId xmlns:a16="http://schemas.microsoft.com/office/drawing/2014/main" id="{83D4F4C4-6F6D-42E4-AACD-798B2DBA9693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1556;p41">
              <a:extLst>
                <a:ext uri="{FF2B5EF4-FFF2-40B4-BE49-F238E27FC236}">
                  <a16:creationId xmlns:a16="http://schemas.microsoft.com/office/drawing/2014/main" id="{27D18F38-8CA9-4318-8BCA-5647E22282D4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1557;p41">
              <a:extLst>
                <a:ext uri="{FF2B5EF4-FFF2-40B4-BE49-F238E27FC236}">
                  <a16:creationId xmlns:a16="http://schemas.microsoft.com/office/drawing/2014/main" id="{3809DF2E-9990-48D4-AF51-EA753FD45DE5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1558;p41">
              <a:extLst>
                <a:ext uri="{FF2B5EF4-FFF2-40B4-BE49-F238E27FC236}">
                  <a16:creationId xmlns:a16="http://schemas.microsoft.com/office/drawing/2014/main" id="{1F1437C7-7698-4323-9BD9-9A9141664B09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1559;p41">
              <a:extLst>
                <a:ext uri="{FF2B5EF4-FFF2-40B4-BE49-F238E27FC236}">
                  <a16:creationId xmlns:a16="http://schemas.microsoft.com/office/drawing/2014/main" id="{9A961E57-DAF4-4899-9996-F2ACF457CE22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1560;p41">
              <a:extLst>
                <a:ext uri="{FF2B5EF4-FFF2-40B4-BE49-F238E27FC236}">
                  <a16:creationId xmlns:a16="http://schemas.microsoft.com/office/drawing/2014/main" id="{414F6A63-A1E5-470E-A03A-A2D3856E3138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1561;p41">
              <a:extLst>
                <a:ext uri="{FF2B5EF4-FFF2-40B4-BE49-F238E27FC236}">
                  <a16:creationId xmlns:a16="http://schemas.microsoft.com/office/drawing/2014/main" id="{2139EE7A-E51B-4D7E-B6EF-79CA376F62B6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1562;p41">
              <a:extLst>
                <a:ext uri="{FF2B5EF4-FFF2-40B4-BE49-F238E27FC236}">
                  <a16:creationId xmlns:a16="http://schemas.microsoft.com/office/drawing/2014/main" id="{8C7BB064-5B74-4410-BFC7-287824927BD8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1563;p41">
              <a:extLst>
                <a:ext uri="{FF2B5EF4-FFF2-40B4-BE49-F238E27FC236}">
                  <a16:creationId xmlns:a16="http://schemas.microsoft.com/office/drawing/2014/main" id="{87088054-A7D7-4304-B329-E7BD4888134D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1564;p41">
              <a:extLst>
                <a:ext uri="{FF2B5EF4-FFF2-40B4-BE49-F238E27FC236}">
                  <a16:creationId xmlns:a16="http://schemas.microsoft.com/office/drawing/2014/main" id="{F7B35AB9-0A27-4F17-81AF-8835BCD10BA8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1565;p41">
              <a:extLst>
                <a:ext uri="{FF2B5EF4-FFF2-40B4-BE49-F238E27FC236}">
                  <a16:creationId xmlns:a16="http://schemas.microsoft.com/office/drawing/2014/main" id="{59F71FEC-ACA2-4BAF-809C-DCD6F79E29C7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1566;p41">
              <a:extLst>
                <a:ext uri="{FF2B5EF4-FFF2-40B4-BE49-F238E27FC236}">
                  <a16:creationId xmlns:a16="http://schemas.microsoft.com/office/drawing/2014/main" id="{D52333CE-361F-4064-813B-873C0009E11E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1567;p41">
              <a:extLst>
                <a:ext uri="{FF2B5EF4-FFF2-40B4-BE49-F238E27FC236}">
                  <a16:creationId xmlns:a16="http://schemas.microsoft.com/office/drawing/2014/main" id="{5407A6EE-FA05-4422-BF72-1B2E5F55662B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1568;p41">
              <a:extLst>
                <a:ext uri="{FF2B5EF4-FFF2-40B4-BE49-F238E27FC236}">
                  <a16:creationId xmlns:a16="http://schemas.microsoft.com/office/drawing/2014/main" id="{42856616-0DB0-486D-8474-8B23ACBB3D51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1569;p41">
              <a:extLst>
                <a:ext uri="{FF2B5EF4-FFF2-40B4-BE49-F238E27FC236}">
                  <a16:creationId xmlns:a16="http://schemas.microsoft.com/office/drawing/2014/main" id="{BB41AC50-75EF-4D52-80A3-A3F40FEB93FE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1570;p41">
              <a:extLst>
                <a:ext uri="{FF2B5EF4-FFF2-40B4-BE49-F238E27FC236}">
                  <a16:creationId xmlns:a16="http://schemas.microsoft.com/office/drawing/2014/main" id="{8BF57301-9218-47A7-8B55-8352139DD4C8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1571;p41">
              <a:extLst>
                <a:ext uri="{FF2B5EF4-FFF2-40B4-BE49-F238E27FC236}">
                  <a16:creationId xmlns:a16="http://schemas.microsoft.com/office/drawing/2014/main" id="{ACA41255-FC62-4016-B33D-15439B4626B8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57ED1416-8843-405F-8304-FDD3E8A588F2}"/>
                  </a:ext>
                </a:extLst>
              </p:cNvPr>
              <p:cNvSpPr txBox="1"/>
              <p:nvPr/>
            </p:nvSpPr>
            <p:spPr>
              <a:xfrm>
                <a:off x="8694658" y="5179542"/>
                <a:ext cx="2442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600" b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endParaRPr lang="vi-VN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57ED1416-8843-405F-8304-FDD3E8A5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658" y="5179542"/>
                <a:ext cx="2442734" cy="369332"/>
              </a:xfrm>
              <a:prstGeom prst="rect">
                <a:avLst/>
              </a:prstGeom>
              <a:blipFill>
                <a:blip r:embed="rId6"/>
                <a:stretch>
                  <a:fillRect l="-124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8" name="Google Shape;1518;p41">
            <a:extLst>
              <a:ext uri="{FF2B5EF4-FFF2-40B4-BE49-F238E27FC236}">
                <a16:creationId xmlns:a16="http://schemas.microsoft.com/office/drawing/2014/main" id="{50B8972A-AB70-43E3-ACBF-AD34FF599616}"/>
              </a:ext>
            </a:extLst>
          </p:cNvPr>
          <p:cNvGrpSpPr/>
          <p:nvPr/>
        </p:nvGrpSpPr>
        <p:grpSpPr>
          <a:xfrm>
            <a:off x="7807640" y="5006496"/>
            <a:ext cx="969284" cy="473238"/>
            <a:chOff x="6131237" y="583049"/>
            <a:chExt cx="1749114" cy="847808"/>
          </a:xfrm>
        </p:grpSpPr>
        <p:sp>
          <p:nvSpPr>
            <p:cNvPr id="459" name="Google Shape;1519;p41">
              <a:extLst>
                <a:ext uri="{FF2B5EF4-FFF2-40B4-BE49-F238E27FC236}">
                  <a16:creationId xmlns:a16="http://schemas.microsoft.com/office/drawing/2014/main" id="{7E887354-94EA-407A-B1D0-45F5DA28BC1B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1520;p41">
              <a:extLst>
                <a:ext uri="{FF2B5EF4-FFF2-40B4-BE49-F238E27FC236}">
                  <a16:creationId xmlns:a16="http://schemas.microsoft.com/office/drawing/2014/main" id="{55C41924-C226-4B9B-954D-595E379D1287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1521;p41">
              <a:extLst>
                <a:ext uri="{FF2B5EF4-FFF2-40B4-BE49-F238E27FC236}">
                  <a16:creationId xmlns:a16="http://schemas.microsoft.com/office/drawing/2014/main" id="{FF0CA15C-3459-44D7-B43F-4FBC3D831C03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1522;p41">
              <a:extLst>
                <a:ext uri="{FF2B5EF4-FFF2-40B4-BE49-F238E27FC236}">
                  <a16:creationId xmlns:a16="http://schemas.microsoft.com/office/drawing/2014/main" id="{37B951D1-C30B-421F-90E1-69588D624078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1523;p41">
              <a:extLst>
                <a:ext uri="{FF2B5EF4-FFF2-40B4-BE49-F238E27FC236}">
                  <a16:creationId xmlns:a16="http://schemas.microsoft.com/office/drawing/2014/main" id="{9BD455E9-7509-40D1-99C0-80D504611F31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1524;p41">
              <a:extLst>
                <a:ext uri="{FF2B5EF4-FFF2-40B4-BE49-F238E27FC236}">
                  <a16:creationId xmlns:a16="http://schemas.microsoft.com/office/drawing/2014/main" id="{D6925333-6724-4347-AB7C-E0D96E44BCFC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1525;p41">
              <a:extLst>
                <a:ext uri="{FF2B5EF4-FFF2-40B4-BE49-F238E27FC236}">
                  <a16:creationId xmlns:a16="http://schemas.microsoft.com/office/drawing/2014/main" id="{778A8A00-8DD3-44FF-8D1F-139B4BBFDBC3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1526;p41">
              <a:extLst>
                <a:ext uri="{FF2B5EF4-FFF2-40B4-BE49-F238E27FC236}">
                  <a16:creationId xmlns:a16="http://schemas.microsoft.com/office/drawing/2014/main" id="{6170BB37-1A7F-42C2-952A-F2D26F86DEC8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1527;p41">
              <a:extLst>
                <a:ext uri="{FF2B5EF4-FFF2-40B4-BE49-F238E27FC236}">
                  <a16:creationId xmlns:a16="http://schemas.microsoft.com/office/drawing/2014/main" id="{D35D97AC-61D3-4DA8-9601-91D32FA67828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1528;p41">
              <a:extLst>
                <a:ext uri="{FF2B5EF4-FFF2-40B4-BE49-F238E27FC236}">
                  <a16:creationId xmlns:a16="http://schemas.microsoft.com/office/drawing/2014/main" id="{2602E8E7-44F6-417D-AAEA-38525666AA03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1529;p41">
              <a:extLst>
                <a:ext uri="{FF2B5EF4-FFF2-40B4-BE49-F238E27FC236}">
                  <a16:creationId xmlns:a16="http://schemas.microsoft.com/office/drawing/2014/main" id="{C5AE5A20-EFD0-4B66-B598-A724E3A8304D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1530;p41">
              <a:extLst>
                <a:ext uri="{FF2B5EF4-FFF2-40B4-BE49-F238E27FC236}">
                  <a16:creationId xmlns:a16="http://schemas.microsoft.com/office/drawing/2014/main" id="{23CB44F7-CADD-4438-8D15-790343CD2BBF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1531;p41">
              <a:extLst>
                <a:ext uri="{FF2B5EF4-FFF2-40B4-BE49-F238E27FC236}">
                  <a16:creationId xmlns:a16="http://schemas.microsoft.com/office/drawing/2014/main" id="{B79F6861-955F-4759-929F-A9EA9134FDBA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1532;p41">
              <a:extLst>
                <a:ext uri="{FF2B5EF4-FFF2-40B4-BE49-F238E27FC236}">
                  <a16:creationId xmlns:a16="http://schemas.microsoft.com/office/drawing/2014/main" id="{FFC57047-12D9-45A3-AB3A-A401553A7FE3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1533;p41">
              <a:extLst>
                <a:ext uri="{FF2B5EF4-FFF2-40B4-BE49-F238E27FC236}">
                  <a16:creationId xmlns:a16="http://schemas.microsoft.com/office/drawing/2014/main" id="{F56A3D89-6D3E-492F-B367-D56807213123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1534;p41">
              <a:extLst>
                <a:ext uri="{FF2B5EF4-FFF2-40B4-BE49-F238E27FC236}">
                  <a16:creationId xmlns:a16="http://schemas.microsoft.com/office/drawing/2014/main" id="{C1F56B6E-2243-444A-94C0-CF52EDE72D1E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1535;p41">
              <a:extLst>
                <a:ext uri="{FF2B5EF4-FFF2-40B4-BE49-F238E27FC236}">
                  <a16:creationId xmlns:a16="http://schemas.microsoft.com/office/drawing/2014/main" id="{28B0AB19-413E-4A2E-B168-8B4E1B340A69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1536;p41">
              <a:extLst>
                <a:ext uri="{FF2B5EF4-FFF2-40B4-BE49-F238E27FC236}">
                  <a16:creationId xmlns:a16="http://schemas.microsoft.com/office/drawing/2014/main" id="{50F332E4-25B5-4484-BA1F-3F174CE8BF6A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1537;p41">
              <a:extLst>
                <a:ext uri="{FF2B5EF4-FFF2-40B4-BE49-F238E27FC236}">
                  <a16:creationId xmlns:a16="http://schemas.microsoft.com/office/drawing/2014/main" id="{492D16F4-D160-4508-AED2-0235197BB108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1538;p41">
              <a:extLst>
                <a:ext uri="{FF2B5EF4-FFF2-40B4-BE49-F238E27FC236}">
                  <a16:creationId xmlns:a16="http://schemas.microsoft.com/office/drawing/2014/main" id="{9BEF58AC-C4D3-4098-9C2D-FAD6AEC974D7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1539;p41">
              <a:extLst>
                <a:ext uri="{FF2B5EF4-FFF2-40B4-BE49-F238E27FC236}">
                  <a16:creationId xmlns:a16="http://schemas.microsoft.com/office/drawing/2014/main" id="{67B1B9CC-1F66-4450-B7A5-C80337CDC9B9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1540;p41">
              <a:extLst>
                <a:ext uri="{FF2B5EF4-FFF2-40B4-BE49-F238E27FC236}">
                  <a16:creationId xmlns:a16="http://schemas.microsoft.com/office/drawing/2014/main" id="{E7DD8401-B92A-47E4-AFB3-BD07773882FD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1541;p41">
              <a:extLst>
                <a:ext uri="{FF2B5EF4-FFF2-40B4-BE49-F238E27FC236}">
                  <a16:creationId xmlns:a16="http://schemas.microsoft.com/office/drawing/2014/main" id="{EF5F6ACD-63ED-4A03-B23B-C183E7962B1A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1542;p41">
              <a:extLst>
                <a:ext uri="{FF2B5EF4-FFF2-40B4-BE49-F238E27FC236}">
                  <a16:creationId xmlns:a16="http://schemas.microsoft.com/office/drawing/2014/main" id="{7773A60D-60E0-46E2-B73B-EDA57D2EF8B3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1543;p41">
              <a:extLst>
                <a:ext uri="{FF2B5EF4-FFF2-40B4-BE49-F238E27FC236}">
                  <a16:creationId xmlns:a16="http://schemas.microsoft.com/office/drawing/2014/main" id="{E7359FB7-D08B-4E9B-922F-3BEFF797AC0D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1544;p41">
              <a:extLst>
                <a:ext uri="{FF2B5EF4-FFF2-40B4-BE49-F238E27FC236}">
                  <a16:creationId xmlns:a16="http://schemas.microsoft.com/office/drawing/2014/main" id="{D534FC1B-0C6B-4585-9241-0B89EA15AA72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1545;p41">
              <a:extLst>
                <a:ext uri="{FF2B5EF4-FFF2-40B4-BE49-F238E27FC236}">
                  <a16:creationId xmlns:a16="http://schemas.microsoft.com/office/drawing/2014/main" id="{9EA01CD9-5BF0-4FC8-B23C-7CF748A0DD3C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1546;p41">
              <a:extLst>
                <a:ext uri="{FF2B5EF4-FFF2-40B4-BE49-F238E27FC236}">
                  <a16:creationId xmlns:a16="http://schemas.microsoft.com/office/drawing/2014/main" id="{7E67FEEE-069F-4D2D-91E6-FFB4EC3FA79F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1547;p41">
              <a:extLst>
                <a:ext uri="{FF2B5EF4-FFF2-40B4-BE49-F238E27FC236}">
                  <a16:creationId xmlns:a16="http://schemas.microsoft.com/office/drawing/2014/main" id="{C072DFFC-289B-4A95-9978-B2FBE4B6BB5E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1548;p41">
              <a:extLst>
                <a:ext uri="{FF2B5EF4-FFF2-40B4-BE49-F238E27FC236}">
                  <a16:creationId xmlns:a16="http://schemas.microsoft.com/office/drawing/2014/main" id="{06B68B20-412D-44F2-94F7-7A5ACF871946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1549;p41">
              <a:extLst>
                <a:ext uri="{FF2B5EF4-FFF2-40B4-BE49-F238E27FC236}">
                  <a16:creationId xmlns:a16="http://schemas.microsoft.com/office/drawing/2014/main" id="{FDE2187B-1C48-4F30-B2EA-35B549B451E8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1550;p41">
              <a:extLst>
                <a:ext uri="{FF2B5EF4-FFF2-40B4-BE49-F238E27FC236}">
                  <a16:creationId xmlns:a16="http://schemas.microsoft.com/office/drawing/2014/main" id="{E8E3CBED-07EE-47D1-9076-48B6EC3CCF90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1551;p41">
              <a:extLst>
                <a:ext uri="{FF2B5EF4-FFF2-40B4-BE49-F238E27FC236}">
                  <a16:creationId xmlns:a16="http://schemas.microsoft.com/office/drawing/2014/main" id="{BD3BBF58-742B-4843-A3AC-8D3C3E46AEC4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1552;p41">
              <a:extLst>
                <a:ext uri="{FF2B5EF4-FFF2-40B4-BE49-F238E27FC236}">
                  <a16:creationId xmlns:a16="http://schemas.microsoft.com/office/drawing/2014/main" id="{AC55F02B-6D39-428E-B932-09C445872DFB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1553;p41">
              <a:extLst>
                <a:ext uri="{FF2B5EF4-FFF2-40B4-BE49-F238E27FC236}">
                  <a16:creationId xmlns:a16="http://schemas.microsoft.com/office/drawing/2014/main" id="{6DC04EA5-98CA-4833-A393-924F3F6E63C6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1554;p41">
              <a:extLst>
                <a:ext uri="{FF2B5EF4-FFF2-40B4-BE49-F238E27FC236}">
                  <a16:creationId xmlns:a16="http://schemas.microsoft.com/office/drawing/2014/main" id="{845A3E40-3F5C-48E0-B941-078CA488F195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1555;p41">
              <a:extLst>
                <a:ext uri="{FF2B5EF4-FFF2-40B4-BE49-F238E27FC236}">
                  <a16:creationId xmlns:a16="http://schemas.microsoft.com/office/drawing/2014/main" id="{60A3525A-A419-4615-8A03-B5AFE5F78161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1556;p41">
              <a:extLst>
                <a:ext uri="{FF2B5EF4-FFF2-40B4-BE49-F238E27FC236}">
                  <a16:creationId xmlns:a16="http://schemas.microsoft.com/office/drawing/2014/main" id="{131DE0B8-B353-43B2-9A45-19F45C57AF42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1557;p41">
              <a:extLst>
                <a:ext uri="{FF2B5EF4-FFF2-40B4-BE49-F238E27FC236}">
                  <a16:creationId xmlns:a16="http://schemas.microsoft.com/office/drawing/2014/main" id="{9798DB76-245F-4961-8781-574D9D84B143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1558;p41">
              <a:extLst>
                <a:ext uri="{FF2B5EF4-FFF2-40B4-BE49-F238E27FC236}">
                  <a16:creationId xmlns:a16="http://schemas.microsoft.com/office/drawing/2014/main" id="{73FD7828-5357-4BAC-A9C7-6F18543C91EC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1559;p41">
              <a:extLst>
                <a:ext uri="{FF2B5EF4-FFF2-40B4-BE49-F238E27FC236}">
                  <a16:creationId xmlns:a16="http://schemas.microsoft.com/office/drawing/2014/main" id="{BBEB329F-75C0-4D9E-81D8-6BA4D9D19EEF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1560;p41">
              <a:extLst>
                <a:ext uri="{FF2B5EF4-FFF2-40B4-BE49-F238E27FC236}">
                  <a16:creationId xmlns:a16="http://schemas.microsoft.com/office/drawing/2014/main" id="{75E4CB06-8DDD-4B27-A917-4BABC7D03785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1561;p41">
              <a:extLst>
                <a:ext uri="{FF2B5EF4-FFF2-40B4-BE49-F238E27FC236}">
                  <a16:creationId xmlns:a16="http://schemas.microsoft.com/office/drawing/2014/main" id="{F2B8BCAF-47F0-430A-A198-248F233CA590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1562;p41">
              <a:extLst>
                <a:ext uri="{FF2B5EF4-FFF2-40B4-BE49-F238E27FC236}">
                  <a16:creationId xmlns:a16="http://schemas.microsoft.com/office/drawing/2014/main" id="{D0772FD5-ED3F-4112-B96D-27C7CF4CC656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1563;p41">
              <a:extLst>
                <a:ext uri="{FF2B5EF4-FFF2-40B4-BE49-F238E27FC236}">
                  <a16:creationId xmlns:a16="http://schemas.microsoft.com/office/drawing/2014/main" id="{9018292B-4057-4F9D-9919-7D49C05B28A7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1564;p41">
              <a:extLst>
                <a:ext uri="{FF2B5EF4-FFF2-40B4-BE49-F238E27FC236}">
                  <a16:creationId xmlns:a16="http://schemas.microsoft.com/office/drawing/2014/main" id="{9EF56896-9D2A-45AA-917B-F7EBAB06F08F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1565;p41">
              <a:extLst>
                <a:ext uri="{FF2B5EF4-FFF2-40B4-BE49-F238E27FC236}">
                  <a16:creationId xmlns:a16="http://schemas.microsoft.com/office/drawing/2014/main" id="{92070C6B-BFED-4DE0-B23E-43C797CB5444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1566;p41">
              <a:extLst>
                <a:ext uri="{FF2B5EF4-FFF2-40B4-BE49-F238E27FC236}">
                  <a16:creationId xmlns:a16="http://schemas.microsoft.com/office/drawing/2014/main" id="{0435D3D2-D466-48BA-8A69-03BDAF13D1A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1567;p41">
              <a:extLst>
                <a:ext uri="{FF2B5EF4-FFF2-40B4-BE49-F238E27FC236}">
                  <a16:creationId xmlns:a16="http://schemas.microsoft.com/office/drawing/2014/main" id="{1F7E42E4-4DEA-4A8B-87F6-4A81ED6B04F7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1568;p41">
              <a:extLst>
                <a:ext uri="{FF2B5EF4-FFF2-40B4-BE49-F238E27FC236}">
                  <a16:creationId xmlns:a16="http://schemas.microsoft.com/office/drawing/2014/main" id="{512B6DA7-58FB-4C24-9518-35C689BE4903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1569;p41">
              <a:extLst>
                <a:ext uri="{FF2B5EF4-FFF2-40B4-BE49-F238E27FC236}">
                  <a16:creationId xmlns:a16="http://schemas.microsoft.com/office/drawing/2014/main" id="{95C3D87B-2133-46CD-9AF6-F81562596757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1570;p41">
              <a:extLst>
                <a:ext uri="{FF2B5EF4-FFF2-40B4-BE49-F238E27FC236}">
                  <a16:creationId xmlns:a16="http://schemas.microsoft.com/office/drawing/2014/main" id="{AD00C7F4-203F-4050-A740-32E76E7E343B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1571;p41">
              <a:extLst>
                <a:ext uri="{FF2B5EF4-FFF2-40B4-BE49-F238E27FC236}">
                  <a16:creationId xmlns:a16="http://schemas.microsoft.com/office/drawing/2014/main" id="{8D61AB57-3BFF-43B1-91EE-405AC7BD8563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BEFA275A-20FC-4A9D-889F-78CDF856BCE3}"/>
                  </a:ext>
                </a:extLst>
              </p:cNvPr>
              <p:cNvSpPr txBox="1"/>
              <p:nvPr/>
            </p:nvSpPr>
            <p:spPr>
              <a:xfrm>
                <a:off x="876613" y="2841913"/>
                <a:ext cx="1877718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𝑛𝑂𝑚</m:t>
                    </m:r>
                  </m:oMath>
                </a14:m>
                <a:endParaRPr lang="vi-VN" sz="28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BEFA275A-20FC-4A9D-889F-78CDF856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3" y="2841913"/>
                <a:ext cx="1877718" cy="461665"/>
              </a:xfrm>
              <a:prstGeom prst="rect">
                <a:avLst/>
              </a:prstGeom>
              <a:blipFill>
                <a:blip r:embed="rId7"/>
                <a:stretch>
                  <a:fillRect l="-32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04550F10-A540-4921-BCCA-26A992F0761C}"/>
                  </a:ext>
                </a:extLst>
              </p:cNvPr>
              <p:cNvSpPr txBox="1"/>
              <p:nvPr/>
            </p:nvSpPr>
            <p:spPr>
              <a:xfrm>
                <a:off x="9739975" y="2825724"/>
                <a:ext cx="1877718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endParaRPr lang="vi-VN" sz="28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04550F10-A540-4921-BCCA-26A992F0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975" y="2825724"/>
                <a:ext cx="1877718" cy="461665"/>
              </a:xfrm>
              <a:prstGeom prst="rect">
                <a:avLst/>
              </a:prstGeom>
              <a:blipFill>
                <a:blip r:embed="rId8"/>
                <a:stretch>
                  <a:fillRect l="-1299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0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8" grpId="0"/>
      <p:bldP spid="348" grpId="0"/>
      <p:bldP spid="457" grpId="0"/>
      <p:bldP spid="513" grpId="0" animBg="1"/>
      <p:bldP spid="5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942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BEBAC-40C5-4CB8-8334-0450D434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00" y="1673070"/>
            <a:ext cx="5376928" cy="2277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36F10-0C00-485C-8CAD-0FA88E69F81B}"/>
              </a:ext>
            </a:extLst>
          </p:cNvPr>
          <p:cNvSpPr txBox="1"/>
          <p:nvPr/>
        </p:nvSpPr>
        <p:spPr>
          <a:xfrm>
            <a:off x="350513" y="4270878"/>
            <a:ext cx="9496130" cy="12505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7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70C18-10CD-441E-86E2-10175B32C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13" y="2475513"/>
            <a:ext cx="2389141" cy="3379725"/>
          </a:xfrm>
          <a:prstGeom prst="rect">
            <a:avLst/>
          </a:prstGeom>
        </p:spPr>
      </p:pic>
      <p:sp>
        <p:nvSpPr>
          <p:cNvPr id="6" name="Google Shape;1460;p40">
            <a:extLst>
              <a:ext uri="{FF2B5EF4-FFF2-40B4-BE49-F238E27FC236}">
                <a16:creationId xmlns:a16="http://schemas.microsoft.com/office/drawing/2014/main" id="{AC8A4A7B-77FD-4420-9914-ADEE949F2C55}"/>
              </a:ext>
            </a:extLst>
          </p:cNvPr>
          <p:cNvSpPr txBox="1">
            <a:spLocks/>
          </p:cNvSpPr>
          <p:nvPr/>
        </p:nvSpPr>
        <p:spPr>
          <a:xfrm>
            <a:off x="1130161" y="849085"/>
            <a:ext cx="10456593" cy="636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KHỞI ĐỘNG</a:t>
            </a:r>
            <a:endParaRPr lang="en-US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6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501;p41">
            <a:extLst>
              <a:ext uri="{FF2B5EF4-FFF2-40B4-BE49-F238E27FC236}">
                <a16:creationId xmlns:a16="http://schemas.microsoft.com/office/drawing/2014/main" id="{CE60A174-1730-46CB-B95D-23E0D4D107B1}"/>
              </a:ext>
            </a:extLst>
          </p:cNvPr>
          <p:cNvSpPr txBox="1">
            <a:spLocks/>
          </p:cNvSpPr>
          <p:nvPr/>
        </p:nvSpPr>
        <p:spPr>
          <a:xfrm>
            <a:off x="2377440" y="1708624"/>
            <a:ext cx="285873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 NIỆM GÓC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1504;p41">
            <a:extLst>
              <a:ext uri="{FF2B5EF4-FFF2-40B4-BE49-F238E27FC236}">
                <a16:creationId xmlns:a16="http://schemas.microsoft.com/office/drawing/2014/main" id="{51FA0B4A-246A-4D85-8A47-1F67B8D5ADBE}"/>
              </a:ext>
            </a:extLst>
          </p:cNvPr>
          <p:cNvSpPr txBox="1">
            <a:spLocks/>
          </p:cNvSpPr>
          <p:nvPr/>
        </p:nvSpPr>
        <p:spPr>
          <a:xfrm>
            <a:off x="2377440" y="4030870"/>
            <a:ext cx="318665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 ĐO CỦA GÓC</a:t>
            </a:r>
          </a:p>
        </p:txBody>
      </p:sp>
      <p:sp>
        <p:nvSpPr>
          <p:cNvPr id="216" name="Google Shape;1507;p41">
            <a:extLst>
              <a:ext uri="{FF2B5EF4-FFF2-40B4-BE49-F238E27FC236}">
                <a16:creationId xmlns:a16="http://schemas.microsoft.com/office/drawing/2014/main" id="{395DBFCD-B252-4FD4-B869-1117604ED0C6}"/>
              </a:ext>
            </a:extLst>
          </p:cNvPr>
          <p:cNvSpPr txBox="1">
            <a:spLocks/>
          </p:cNvSpPr>
          <p:nvPr/>
        </p:nvSpPr>
        <p:spPr>
          <a:xfrm>
            <a:off x="2377440" y="2848923"/>
            <a:ext cx="479440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 NẰM TRONG GÓC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1510;p41">
            <a:extLst>
              <a:ext uri="{FF2B5EF4-FFF2-40B4-BE49-F238E27FC236}">
                <a16:creationId xmlns:a16="http://schemas.microsoft.com/office/drawing/2014/main" id="{A24B326B-5CE0-4B3F-860E-982813DA49EE}"/>
              </a:ext>
            </a:extLst>
          </p:cNvPr>
          <p:cNvSpPr txBox="1">
            <a:spLocks/>
          </p:cNvSpPr>
          <p:nvPr/>
        </p:nvSpPr>
        <p:spPr>
          <a:xfrm>
            <a:off x="2377440" y="5158151"/>
            <a:ext cx="7410117" cy="436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 VUÔNG, GÓC NHỌN, GÓC TÙ, GÓC BẸT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28B9188-926F-4D2F-9955-A6C2621C0E67}"/>
              </a:ext>
            </a:extLst>
          </p:cNvPr>
          <p:cNvGrpSpPr/>
          <p:nvPr/>
        </p:nvGrpSpPr>
        <p:grpSpPr>
          <a:xfrm>
            <a:off x="944038" y="1539626"/>
            <a:ext cx="1433402" cy="918900"/>
            <a:chOff x="1226609" y="2400229"/>
            <a:chExt cx="1197900" cy="918900"/>
          </a:xfrm>
        </p:grpSpPr>
        <p:sp>
          <p:nvSpPr>
            <p:cNvPr id="208" name="Google Shape;1497;p41">
              <a:extLst>
                <a:ext uri="{FF2B5EF4-FFF2-40B4-BE49-F238E27FC236}">
                  <a16:creationId xmlns:a16="http://schemas.microsoft.com/office/drawing/2014/main" id="{638F071B-913C-451E-A028-7DC53E4D27EE}"/>
                </a:ext>
              </a:extLst>
            </p:cNvPr>
            <p:cNvSpPr/>
            <p:nvPr/>
          </p:nvSpPr>
          <p:spPr>
            <a:xfrm>
              <a:off x="1226609" y="2458526"/>
              <a:ext cx="749100" cy="749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120000" algn="bl" rotWithShape="0">
                <a:schemeClr val="accent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1502;p41">
              <a:extLst>
                <a:ext uri="{FF2B5EF4-FFF2-40B4-BE49-F238E27FC236}">
                  <a16:creationId xmlns:a16="http://schemas.microsoft.com/office/drawing/2014/main" id="{323BF88F-8410-450D-B167-CA764675BF42}"/>
                </a:ext>
              </a:extLst>
            </p:cNvPr>
            <p:cNvSpPr txBox="1">
              <a:spLocks/>
            </p:cNvSpPr>
            <p:nvPr/>
          </p:nvSpPr>
          <p:spPr>
            <a:xfrm>
              <a:off x="1282259" y="2400229"/>
              <a:ext cx="637800" cy="918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-US" sz="3200" b="1" dirty="0">
                  <a:solidFill>
                    <a:srgbClr val="DC2CA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01</a:t>
              </a:r>
            </a:p>
          </p:txBody>
        </p:sp>
        <p:cxnSp>
          <p:nvCxnSpPr>
            <p:cNvPr id="221" name="Google Shape;1514;p41">
              <a:extLst>
                <a:ext uri="{FF2B5EF4-FFF2-40B4-BE49-F238E27FC236}">
                  <a16:creationId xmlns:a16="http://schemas.microsoft.com/office/drawing/2014/main" id="{1EF0079E-87A9-4D1D-8F97-817883FB04E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75709" y="2833076"/>
              <a:ext cx="448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5" name="Google Shape;1518;p41">
            <a:extLst>
              <a:ext uri="{FF2B5EF4-FFF2-40B4-BE49-F238E27FC236}">
                <a16:creationId xmlns:a16="http://schemas.microsoft.com/office/drawing/2014/main" id="{7D067C4D-B9F7-4F4A-BF8E-2589D1A2E2A7}"/>
              </a:ext>
            </a:extLst>
          </p:cNvPr>
          <p:cNvGrpSpPr/>
          <p:nvPr/>
        </p:nvGrpSpPr>
        <p:grpSpPr>
          <a:xfrm rot="8805475">
            <a:off x="6638839" y="2651143"/>
            <a:ext cx="3018274" cy="1475431"/>
            <a:chOff x="6128838" y="577338"/>
            <a:chExt cx="1759003" cy="859858"/>
          </a:xfrm>
        </p:grpSpPr>
        <p:sp>
          <p:nvSpPr>
            <p:cNvPr id="226" name="Google Shape;1519;p41">
              <a:extLst>
                <a:ext uri="{FF2B5EF4-FFF2-40B4-BE49-F238E27FC236}">
                  <a16:creationId xmlns:a16="http://schemas.microsoft.com/office/drawing/2014/main" id="{F8351320-B8E6-4662-AD0B-60859B78775A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1520;p41">
              <a:extLst>
                <a:ext uri="{FF2B5EF4-FFF2-40B4-BE49-F238E27FC236}">
                  <a16:creationId xmlns:a16="http://schemas.microsoft.com/office/drawing/2014/main" id="{5791F642-6D2A-404A-8D91-62C86F365443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1521;p41">
              <a:extLst>
                <a:ext uri="{FF2B5EF4-FFF2-40B4-BE49-F238E27FC236}">
                  <a16:creationId xmlns:a16="http://schemas.microsoft.com/office/drawing/2014/main" id="{8C0FFF11-7140-4CCE-B5F9-3711D0EA2DA8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1522;p41">
              <a:extLst>
                <a:ext uri="{FF2B5EF4-FFF2-40B4-BE49-F238E27FC236}">
                  <a16:creationId xmlns:a16="http://schemas.microsoft.com/office/drawing/2014/main" id="{1AD32D98-C39F-4E15-97F7-B2CD4656AEC9}"/>
                </a:ext>
              </a:extLst>
            </p:cNvPr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1523;p41">
              <a:extLst>
                <a:ext uri="{FF2B5EF4-FFF2-40B4-BE49-F238E27FC236}">
                  <a16:creationId xmlns:a16="http://schemas.microsoft.com/office/drawing/2014/main" id="{6FEFFB79-3B2F-40B4-892E-5DFFF86D399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1524;p41">
              <a:extLst>
                <a:ext uri="{FF2B5EF4-FFF2-40B4-BE49-F238E27FC236}">
                  <a16:creationId xmlns:a16="http://schemas.microsoft.com/office/drawing/2014/main" id="{5BA8B430-4980-42A7-B12A-446F692DF05E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1525;p41">
              <a:extLst>
                <a:ext uri="{FF2B5EF4-FFF2-40B4-BE49-F238E27FC236}">
                  <a16:creationId xmlns:a16="http://schemas.microsoft.com/office/drawing/2014/main" id="{30BD91E6-75F6-4525-AD69-D39211ED0ED4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1526;p41">
              <a:extLst>
                <a:ext uri="{FF2B5EF4-FFF2-40B4-BE49-F238E27FC236}">
                  <a16:creationId xmlns:a16="http://schemas.microsoft.com/office/drawing/2014/main" id="{A403DAC9-2354-41CD-B5DE-2246037E5D6C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1527;p41">
              <a:extLst>
                <a:ext uri="{FF2B5EF4-FFF2-40B4-BE49-F238E27FC236}">
                  <a16:creationId xmlns:a16="http://schemas.microsoft.com/office/drawing/2014/main" id="{C5604058-838D-4315-AE7E-79FEE626D8BF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1528;p41">
              <a:extLst>
                <a:ext uri="{FF2B5EF4-FFF2-40B4-BE49-F238E27FC236}">
                  <a16:creationId xmlns:a16="http://schemas.microsoft.com/office/drawing/2014/main" id="{C94156BA-A907-4E74-A6B1-63B1940E6856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1529;p41">
              <a:extLst>
                <a:ext uri="{FF2B5EF4-FFF2-40B4-BE49-F238E27FC236}">
                  <a16:creationId xmlns:a16="http://schemas.microsoft.com/office/drawing/2014/main" id="{97E279EC-62D4-4423-BD38-FA141B90EC9C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1530;p41">
              <a:extLst>
                <a:ext uri="{FF2B5EF4-FFF2-40B4-BE49-F238E27FC236}">
                  <a16:creationId xmlns:a16="http://schemas.microsoft.com/office/drawing/2014/main" id="{25B59859-1BFF-4242-9037-F2F61A29D23D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1531;p41">
              <a:extLst>
                <a:ext uri="{FF2B5EF4-FFF2-40B4-BE49-F238E27FC236}">
                  <a16:creationId xmlns:a16="http://schemas.microsoft.com/office/drawing/2014/main" id="{487D6A7B-98D6-4639-9B7F-4E85D2D623B0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1532;p41">
              <a:extLst>
                <a:ext uri="{FF2B5EF4-FFF2-40B4-BE49-F238E27FC236}">
                  <a16:creationId xmlns:a16="http://schemas.microsoft.com/office/drawing/2014/main" id="{C7A14D96-A98A-42FC-9AC3-B10FF0E0BD91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1533;p41">
              <a:extLst>
                <a:ext uri="{FF2B5EF4-FFF2-40B4-BE49-F238E27FC236}">
                  <a16:creationId xmlns:a16="http://schemas.microsoft.com/office/drawing/2014/main" id="{EEE783B3-5E6E-43E9-8686-2A33B1813B1F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1534;p41">
              <a:extLst>
                <a:ext uri="{FF2B5EF4-FFF2-40B4-BE49-F238E27FC236}">
                  <a16:creationId xmlns:a16="http://schemas.microsoft.com/office/drawing/2014/main" id="{E28FCFFB-D55B-4D08-85D4-DBA4F11E1B93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1535;p41">
              <a:extLst>
                <a:ext uri="{FF2B5EF4-FFF2-40B4-BE49-F238E27FC236}">
                  <a16:creationId xmlns:a16="http://schemas.microsoft.com/office/drawing/2014/main" id="{BE5F7E1C-4AEE-4E32-9E33-3FB453BEC0FD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1536;p41">
              <a:extLst>
                <a:ext uri="{FF2B5EF4-FFF2-40B4-BE49-F238E27FC236}">
                  <a16:creationId xmlns:a16="http://schemas.microsoft.com/office/drawing/2014/main" id="{4A0A46B0-DAED-4E3E-911D-261675BC41C9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1537;p41">
              <a:extLst>
                <a:ext uri="{FF2B5EF4-FFF2-40B4-BE49-F238E27FC236}">
                  <a16:creationId xmlns:a16="http://schemas.microsoft.com/office/drawing/2014/main" id="{5E931106-6343-4EC8-A486-3824835868B8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1538;p41">
              <a:extLst>
                <a:ext uri="{FF2B5EF4-FFF2-40B4-BE49-F238E27FC236}">
                  <a16:creationId xmlns:a16="http://schemas.microsoft.com/office/drawing/2014/main" id="{71C96E9C-F3FD-4DB7-9EB1-C9FAE398FA2A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1539;p41">
              <a:extLst>
                <a:ext uri="{FF2B5EF4-FFF2-40B4-BE49-F238E27FC236}">
                  <a16:creationId xmlns:a16="http://schemas.microsoft.com/office/drawing/2014/main" id="{F51AE9D3-34A1-4D03-AD21-4EFD40FBCCBF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1540;p41">
              <a:extLst>
                <a:ext uri="{FF2B5EF4-FFF2-40B4-BE49-F238E27FC236}">
                  <a16:creationId xmlns:a16="http://schemas.microsoft.com/office/drawing/2014/main" id="{1AB4DB5D-8DDA-4B97-9CC0-03C03C7D3356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1541;p41">
              <a:extLst>
                <a:ext uri="{FF2B5EF4-FFF2-40B4-BE49-F238E27FC236}">
                  <a16:creationId xmlns:a16="http://schemas.microsoft.com/office/drawing/2014/main" id="{F654B0EA-DCDB-46FE-8B06-4C6E378F4BEE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1542;p41">
              <a:extLst>
                <a:ext uri="{FF2B5EF4-FFF2-40B4-BE49-F238E27FC236}">
                  <a16:creationId xmlns:a16="http://schemas.microsoft.com/office/drawing/2014/main" id="{AB159E42-BEDF-4392-834D-AEF861ECD0CF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1543;p41">
              <a:extLst>
                <a:ext uri="{FF2B5EF4-FFF2-40B4-BE49-F238E27FC236}">
                  <a16:creationId xmlns:a16="http://schemas.microsoft.com/office/drawing/2014/main" id="{45A79615-7A71-4BBF-A022-8E1F16686906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1544;p41">
              <a:extLst>
                <a:ext uri="{FF2B5EF4-FFF2-40B4-BE49-F238E27FC236}">
                  <a16:creationId xmlns:a16="http://schemas.microsoft.com/office/drawing/2014/main" id="{319F1608-26BB-44FD-9F7D-9CBFCF25DE35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1545;p41">
              <a:extLst>
                <a:ext uri="{FF2B5EF4-FFF2-40B4-BE49-F238E27FC236}">
                  <a16:creationId xmlns:a16="http://schemas.microsoft.com/office/drawing/2014/main" id="{C9C8BE3D-9A20-42D3-B304-362F6421DB35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1546;p41">
              <a:extLst>
                <a:ext uri="{FF2B5EF4-FFF2-40B4-BE49-F238E27FC236}">
                  <a16:creationId xmlns:a16="http://schemas.microsoft.com/office/drawing/2014/main" id="{10746A30-E29D-4096-A33B-7D9C20F7B48D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1547;p41">
              <a:extLst>
                <a:ext uri="{FF2B5EF4-FFF2-40B4-BE49-F238E27FC236}">
                  <a16:creationId xmlns:a16="http://schemas.microsoft.com/office/drawing/2014/main" id="{73E9EF07-3171-48DB-A40D-4AD7970112D3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1548;p41">
              <a:extLst>
                <a:ext uri="{FF2B5EF4-FFF2-40B4-BE49-F238E27FC236}">
                  <a16:creationId xmlns:a16="http://schemas.microsoft.com/office/drawing/2014/main" id="{58DFEB52-3043-49F4-93EA-CE0F2A00A036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1549;p41">
              <a:extLst>
                <a:ext uri="{FF2B5EF4-FFF2-40B4-BE49-F238E27FC236}">
                  <a16:creationId xmlns:a16="http://schemas.microsoft.com/office/drawing/2014/main" id="{6E992FD1-CDA5-4778-BDF2-E1FC6CE10E45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1550;p41">
              <a:extLst>
                <a:ext uri="{FF2B5EF4-FFF2-40B4-BE49-F238E27FC236}">
                  <a16:creationId xmlns:a16="http://schemas.microsoft.com/office/drawing/2014/main" id="{9DF37F3F-13CA-46EE-B283-26998879B416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1551;p41">
              <a:extLst>
                <a:ext uri="{FF2B5EF4-FFF2-40B4-BE49-F238E27FC236}">
                  <a16:creationId xmlns:a16="http://schemas.microsoft.com/office/drawing/2014/main" id="{290852C0-6740-4DDF-91CE-6014B6908B15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1552;p41">
              <a:extLst>
                <a:ext uri="{FF2B5EF4-FFF2-40B4-BE49-F238E27FC236}">
                  <a16:creationId xmlns:a16="http://schemas.microsoft.com/office/drawing/2014/main" id="{9063E151-50CE-4B34-81FF-288B04DA43B4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1553;p41">
              <a:extLst>
                <a:ext uri="{FF2B5EF4-FFF2-40B4-BE49-F238E27FC236}">
                  <a16:creationId xmlns:a16="http://schemas.microsoft.com/office/drawing/2014/main" id="{5F5A3949-543D-48D3-A900-BC60ACE6F0D1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1554;p41">
              <a:extLst>
                <a:ext uri="{FF2B5EF4-FFF2-40B4-BE49-F238E27FC236}">
                  <a16:creationId xmlns:a16="http://schemas.microsoft.com/office/drawing/2014/main" id="{404B8BB8-BD20-4667-B7E5-10E932D0122C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1555;p41">
              <a:extLst>
                <a:ext uri="{FF2B5EF4-FFF2-40B4-BE49-F238E27FC236}">
                  <a16:creationId xmlns:a16="http://schemas.microsoft.com/office/drawing/2014/main" id="{65857E05-5EBE-4B3E-BFC9-17862B8EBFDE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1556;p41">
              <a:extLst>
                <a:ext uri="{FF2B5EF4-FFF2-40B4-BE49-F238E27FC236}">
                  <a16:creationId xmlns:a16="http://schemas.microsoft.com/office/drawing/2014/main" id="{FD57E42B-AC10-461E-9AE6-FBCB2A240B52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1557;p41">
              <a:extLst>
                <a:ext uri="{FF2B5EF4-FFF2-40B4-BE49-F238E27FC236}">
                  <a16:creationId xmlns:a16="http://schemas.microsoft.com/office/drawing/2014/main" id="{4294B84B-74D9-4FA3-AB37-79FFA3C5A415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1558;p41">
              <a:extLst>
                <a:ext uri="{FF2B5EF4-FFF2-40B4-BE49-F238E27FC236}">
                  <a16:creationId xmlns:a16="http://schemas.microsoft.com/office/drawing/2014/main" id="{CFE44519-6936-49BA-9E50-1A5A7022910E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1559;p41">
              <a:extLst>
                <a:ext uri="{FF2B5EF4-FFF2-40B4-BE49-F238E27FC236}">
                  <a16:creationId xmlns:a16="http://schemas.microsoft.com/office/drawing/2014/main" id="{8F6529DA-126F-4EB7-8510-B18C2D774A71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1560;p41">
              <a:extLst>
                <a:ext uri="{FF2B5EF4-FFF2-40B4-BE49-F238E27FC236}">
                  <a16:creationId xmlns:a16="http://schemas.microsoft.com/office/drawing/2014/main" id="{4876BCC0-E751-4A59-9215-276BBB0EC75B}"/>
                </a:ext>
              </a:extLst>
            </p:cNvPr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1561;p41">
              <a:extLst>
                <a:ext uri="{FF2B5EF4-FFF2-40B4-BE49-F238E27FC236}">
                  <a16:creationId xmlns:a16="http://schemas.microsoft.com/office/drawing/2014/main" id="{44CE2376-3B5C-4341-A04E-594C59D35E12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1562;p41">
              <a:extLst>
                <a:ext uri="{FF2B5EF4-FFF2-40B4-BE49-F238E27FC236}">
                  <a16:creationId xmlns:a16="http://schemas.microsoft.com/office/drawing/2014/main" id="{A20E5CE9-4B3F-4322-A512-4207D084E1E1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1563;p41">
              <a:extLst>
                <a:ext uri="{FF2B5EF4-FFF2-40B4-BE49-F238E27FC236}">
                  <a16:creationId xmlns:a16="http://schemas.microsoft.com/office/drawing/2014/main" id="{32CA856F-7742-46D1-AE87-1AF897635D1A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1564;p41">
              <a:extLst>
                <a:ext uri="{FF2B5EF4-FFF2-40B4-BE49-F238E27FC236}">
                  <a16:creationId xmlns:a16="http://schemas.microsoft.com/office/drawing/2014/main" id="{97557866-9FAE-41AA-8419-5935C7206257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1565;p41">
              <a:extLst>
                <a:ext uri="{FF2B5EF4-FFF2-40B4-BE49-F238E27FC236}">
                  <a16:creationId xmlns:a16="http://schemas.microsoft.com/office/drawing/2014/main" id="{9E680ECE-5A9A-4A60-AEF6-32C76825E037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1566;p41">
              <a:extLst>
                <a:ext uri="{FF2B5EF4-FFF2-40B4-BE49-F238E27FC236}">
                  <a16:creationId xmlns:a16="http://schemas.microsoft.com/office/drawing/2014/main" id="{B41655E9-AFCF-4A61-8589-AEA5DB9E12E1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1567;p41">
              <a:extLst>
                <a:ext uri="{FF2B5EF4-FFF2-40B4-BE49-F238E27FC236}">
                  <a16:creationId xmlns:a16="http://schemas.microsoft.com/office/drawing/2014/main" id="{E576A83F-1A96-4829-B2EE-6849A5F49565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1568;p41">
              <a:extLst>
                <a:ext uri="{FF2B5EF4-FFF2-40B4-BE49-F238E27FC236}">
                  <a16:creationId xmlns:a16="http://schemas.microsoft.com/office/drawing/2014/main" id="{594C16BC-3CBD-43EA-848D-D2A03D4CEFBC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1569;p41">
              <a:extLst>
                <a:ext uri="{FF2B5EF4-FFF2-40B4-BE49-F238E27FC236}">
                  <a16:creationId xmlns:a16="http://schemas.microsoft.com/office/drawing/2014/main" id="{FE6E416B-21AF-4457-BEE4-A3EA1CA1D787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1570;p41">
              <a:extLst>
                <a:ext uri="{FF2B5EF4-FFF2-40B4-BE49-F238E27FC236}">
                  <a16:creationId xmlns:a16="http://schemas.microsoft.com/office/drawing/2014/main" id="{89411E5A-5F15-479F-BCB6-8D3A60B528F6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1571;p41">
              <a:extLst>
                <a:ext uri="{FF2B5EF4-FFF2-40B4-BE49-F238E27FC236}">
                  <a16:creationId xmlns:a16="http://schemas.microsoft.com/office/drawing/2014/main" id="{629B9B2E-3A2E-4E66-9F8A-A6B83508377D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9" name="Google Shape;1572;p41">
            <a:extLst>
              <a:ext uri="{FF2B5EF4-FFF2-40B4-BE49-F238E27FC236}">
                <a16:creationId xmlns:a16="http://schemas.microsoft.com/office/drawing/2014/main" id="{9A4E8F3D-88F9-46B3-9522-B184C34FD06F}"/>
              </a:ext>
            </a:extLst>
          </p:cNvPr>
          <p:cNvGrpSpPr/>
          <p:nvPr/>
        </p:nvGrpSpPr>
        <p:grpSpPr>
          <a:xfrm>
            <a:off x="9650331" y="2383357"/>
            <a:ext cx="1947461" cy="1701615"/>
            <a:chOff x="4823450" y="184250"/>
            <a:chExt cx="1134950" cy="991675"/>
          </a:xfrm>
        </p:grpSpPr>
        <p:sp>
          <p:nvSpPr>
            <p:cNvPr id="280" name="Google Shape;1573;p41">
              <a:extLst>
                <a:ext uri="{FF2B5EF4-FFF2-40B4-BE49-F238E27FC236}">
                  <a16:creationId xmlns:a16="http://schemas.microsoft.com/office/drawing/2014/main" id="{A65C733C-C399-41A3-9297-EE28B3065A40}"/>
                </a:ext>
              </a:extLst>
            </p:cNvPr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1574;p41">
              <a:extLst>
                <a:ext uri="{FF2B5EF4-FFF2-40B4-BE49-F238E27FC236}">
                  <a16:creationId xmlns:a16="http://schemas.microsoft.com/office/drawing/2014/main" id="{5600B10B-EB39-4B86-98F2-94F2B4258CF3}"/>
                </a:ext>
              </a:extLst>
            </p:cNvPr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1575;p41">
              <a:extLst>
                <a:ext uri="{FF2B5EF4-FFF2-40B4-BE49-F238E27FC236}">
                  <a16:creationId xmlns:a16="http://schemas.microsoft.com/office/drawing/2014/main" id="{3F43CDE8-0ACE-41AD-813C-F822E20E82BC}"/>
                </a:ext>
              </a:extLst>
            </p:cNvPr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1576;p41">
              <a:extLst>
                <a:ext uri="{FF2B5EF4-FFF2-40B4-BE49-F238E27FC236}">
                  <a16:creationId xmlns:a16="http://schemas.microsoft.com/office/drawing/2014/main" id="{D9AE8E56-D1EF-4BB7-84C5-4221A62F5C7E}"/>
                </a:ext>
              </a:extLst>
            </p:cNvPr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1577;p41">
              <a:extLst>
                <a:ext uri="{FF2B5EF4-FFF2-40B4-BE49-F238E27FC236}">
                  <a16:creationId xmlns:a16="http://schemas.microsoft.com/office/drawing/2014/main" id="{ED059891-DCCE-4E2D-AD7D-11AF3472C7A5}"/>
                </a:ext>
              </a:extLst>
            </p:cNvPr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1578;p41">
              <a:extLst>
                <a:ext uri="{FF2B5EF4-FFF2-40B4-BE49-F238E27FC236}">
                  <a16:creationId xmlns:a16="http://schemas.microsoft.com/office/drawing/2014/main" id="{02150400-06DD-4E2D-BA71-BD41769D1ACD}"/>
                </a:ext>
              </a:extLst>
            </p:cNvPr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1579;p41">
              <a:extLst>
                <a:ext uri="{FF2B5EF4-FFF2-40B4-BE49-F238E27FC236}">
                  <a16:creationId xmlns:a16="http://schemas.microsoft.com/office/drawing/2014/main" id="{F52AA1BB-3DAE-4028-A524-DE41A0EBA1B2}"/>
                </a:ext>
              </a:extLst>
            </p:cNvPr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1580;p41">
              <a:extLst>
                <a:ext uri="{FF2B5EF4-FFF2-40B4-BE49-F238E27FC236}">
                  <a16:creationId xmlns:a16="http://schemas.microsoft.com/office/drawing/2014/main" id="{AE4BC046-BA65-402A-A3E4-F18CE1F548C6}"/>
                </a:ext>
              </a:extLst>
            </p:cNvPr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1581;p41">
              <a:extLst>
                <a:ext uri="{FF2B5EF4-FFF2-40B4-BE49-F238E27FC236}">
                  <a16:creationId xmlns:a16="http://schemas.microsoft.com/office/drawing/2014/main" id="{8FBD0B55-469C-413F-A20A-F1C274ECE0E7}"/>
                </a:ext>
              </a:extLst>
            </p:cNvPr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1582;p41">
              <a:extLst>
                <a:ext uri="{FF2B5EF4-FFF2-40B4-BE49-F238E27FC236}">
                  <a16:creationId xmlns:a16="http://schemas.microsoft.com/office/drawing/2014/main" id="{FC24EC74-F1B6-47E8-9862-A119E01B4BB9}"/>
                </a:ext>
              </a:extLst>
            </p:cNvPr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1583;p41">
              <a:extLst>
                <a:ext uri="{FF2B5EF4-FFF2-40B4-BE49-F238E27FC236}">
                  <a16:creationId xmlns:a16="http://schemas.microsoft.com/office/drawing/2014/main" id="{F3FE35C3-E351-4E20-B54A-A296CECDF6C9}"/>
                </a:ext>
              </a:extLst>
            </p:cNvPr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1584;p41">
              <a:extLst>
                <a:ext uri="{FF2B5EF4-FFF2-40B4-BE49-F238E27FC236}">
                  <a16:creationId xmlns:a16="http://schemas.microsoft.com/office/drawing/2014/main" id="{34E9C66D-4548-49E6-A7E7-1AD7386D57F6}"/>
                </a:ext>
              </a:extLst>
            </p:cNvPr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1585;p41">
              <a:extLst>
                <a:ext uri="{FF2B5EF4-FFF2-40B4-BE49-F238E27FC236}">
                  <a16:creationId xmlns:a16="http://schemas.microsoft.com/office/drawing/2014/main" id="{722816CE-B6D3-4A07-B1FD-4561271B2B5E}"/>
                </a:ext>
              </a:extLst>
            </p:cNvPr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1586;p41">
              <a:extLst>
                <a:ext uri="{FF2B5EF4-FFF2-40B4-BE49-F238E27FC236}">
                  <a16:creationId xmlns:a16="http://schemas.microsoft.com/office/drawing/2014/main" id="{9C9B118A-EF52-41C6-BE24-7450620EB2FC}"/>
                </a:ext>
              </a:extLst>
            </p:cNvPr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1587;p41">
              <a:extLst>
                <a:ext uri="{FF2B5EF4-FFF2-40B4-BE49-F238E27FC236}">
                  <a16:creationId xmlns:a16="http://schemas.microsoft.com/office/drawing/2014/main" id="{CE206E8F-7428-4CF2-9717-E9019FD88C9C}"/>
                </a:ext>
              </a:extLst>
            </p:cNvPr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1588;p41">
              <a:extLst>
                <a:ext uri="{FF2B5EF4-FFF2-40B4-BE49-F238E27FC236}">
                  <a16:creationId xmlns:a16="http://schemas.microsoft.com/office/drawing/2014/main" id="{DFF4C5F3-8A37-4324-965F-B98D15E1AD06}"/>
                </a:ext>
              </a:extLst>
            </p:cNvPr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1589;p41">
              <a:extLst>
                <a:ext uri="{FF2B5EF4-FFF2-40B4-BE49-F238E27FC236}">
                  <a16:creationId xmlns:a16="http://schemas.microsoft.com/office/drawing/2014/main" id="{F646E77F-8D3B-499F-B41A-AAB8DF044084}"/>
                </a:ext>
              </a:extLst>
            </p:cNvPr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1590;p41">
              <a:extLst>
                <a:ext uri="{FF2B5EF4-FFF2-40B4-BE49-F238E27FC236}">
                  <a16:creationId xmlns:a16="http://schemas.microsoft.com/office/drawing/2014/main" id="{80418F39-E52D-467C-9EDD-F5B4BC844E67}"/>
                </a:ext>
              </a:extLst>
            </p:cNvPr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1591;p41">
              <a:extLst>
                <a:ext uri="{FF2B5EF4-FFF2-40B4-BE49-F238E27FC236}">
                  <a16:creationId xmlns:a16="http://schemas.microsoft.com/office/drawing/2014/main" id="{A6017A9D-9F13-45C5-98BA-CA2EADF230F8}"/>
                </a:ext>
              </a:extLst>
            </p:cNvPr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1592;p41">
              <a:extLst>
                <a:ext uri="{FF2B5EF4-FFF2-40B4-BE49-F238E27FC236}">
                  <a16:creationId xmlns:a16="http://schemas.microsoft.com/office/drawing/2014/main" id="{BDCBD9AD-241F-44F2-BBBF-439511BDE420}"/>
                </a:ext>
              </a:extLst>
            </p:cNvPr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1593;p41">
              <a:extLst>
                <a:ext uri="{FF2B5EF4-FFF2-40B4-BE49-F238E27FC236}">
                  <a16:creationId xmlns:a16="http://schemas.microsoft.com/office/drawing/2014/main" id="{0ADF94C7-BE59-4B75-ABC8-086BDF0B7B0F}"/>
                </a:ext>
              </a:extLst>
            </p:cNvPr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1594;p41">
              <a:extLst>
                <a:ext uri="{FF2B5EF4-FFF2-40B4-BE49-F238E27FC236}">
                  <a16:creationId xmlns:a16="http://schemas.microsoft.com/office/drawing/2014/main" id="{F61ED8E7-E3BC-40C3-B2D5-80CCCC1575AC}"/>
                </a:ext>
              </a:extLst>
            </p:cNvPr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1595;p41">
              <a:extLst>
                <a:ext uri="{FF2B5EF4-FFF2-40B4-BE49-F238E27FC236}">
                  <a16:creationId xmlns:a16="http://schemas.microsoft.com/office/drawing/2014/main" id="{1C205607-3661-4885-960F-6B3B0936F488}"/>
                </a:ext>
              </a:extLst>
            </p:cNvPr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1596;p41">
              <a:extLst>
                <a:ext uri="{FF2B5EF4-FFF2-40B4-BE49-F238E27FC236}">
                  <a16:creationId xmlns:a16="http://schemas.microsoft.com/office/drawing/2014/main" id="{1E05FCA3-8AA0-4372-B72D-7F9A7BE489EB}"/>
                </a:ext>
              </a:extLst>
            </p:cNvPr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1597;p41">
              <a:extLst>
                <a:ext uri="{FF2B5EF4-FFF2-40B4-BE49-F238E27FC236}">
                  <a16:creationId xmlns:a16="http://schemas.microsoft.com/office/drawing/2014/main" id="{6AF7213F-BEA4-489D-9450-CBD8FC842617}"/>
                </a:ext>
              </a:extLst>
            </p:cNvPr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1598;p41">
              <a:extLst>
                <a:ext uri="{FF2B5EF4-FFF2-40B4-BE49-F238E27FC236}">
                  <a16:creationId xmlns:a16="http://schemas.microsoft.com/office/drawing/2014/main" id="{11B570C1-E73E-42B9-BC8B-E1686AB21BEB}"/>
                </a:ext>
              </a:extLst>
            </p:cNvPr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1599;p41">
              <a:extLst>
                <a:ext uri="{FF2B5EF4-FFF2-40B4-BE49-F238E27FC236}">
                  <a16:creationId xmlns:a16="http://schemas.microsoft.com/office/drawing/2014/main" id="{6B065602-6D4D-443F-9B46-9824125E141F}"/>
                </a:ext>
              </a:extLst>
            </p:cNvPr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1600;p41">
              <a:extLst>
                <a:ext uri="{FF2B5EF4-FFF2-40B4-BE49-F238E27FC236}">
                  <a16:creationId xmlns:a16="http://schemas.microsoft.com/office/drawing/2014/main" id="{1AC5C310-E7F1-42A6-A956-3C94C1A2CE98}"/>
                </a:ext>
              </a:extLst>
            </p:cNvPr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1601;p41">
              <a:extLst>
                <a:ext uri="{FF2B5EF4-FFF2-40B4-BE49-F238E27FC236}">
                  <a16:creationId xmlns:a16="http://schemas.microsoft.com/office/drawing/2014/main" id="{0282479A-D556-4F47-A8A9-357ACC5AF43A}"/>
                </a:ext>
              </a:extLst>
            </p:cNvPr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1602;p41">
              <a:extLst>
                <a:ext uri="{FF2B5EF4-FFF2-40B4-BE49-F238E27FC236}">
                  <a16:creationId xmlns:a16="http://schemas.microsoft.com/office/drawing/2014/main" id="{5BB506D7-9FCA-4170-A916-D1EFB0F0E26F}"/>
                </a:ext>
              </a:extLst>
            </p:cNvPr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1603;p41">
              <a:extLst>
                <a:ext uri="{FF2B5EF4-FFF2-40B4-BE49-F238E27FC236}">
                  <a16:creationId xmlns:a16="http://schemas.microsoft.com/office/drawing/2014/main" id="{228D470F-8744-417F-93C3-7DBCE4636684}"/>
                </a:ext>
              </a:extLst>
            </p:cNvPr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1604;p41">
              <a:extLst>
                <a:ext uri="{FF2B5EF4-FFF2-40B4-BE49-F238E27FC236}">
                  <a16:creationId xmlns:a16="http://schemas.microsoft.com/office/drawing/2014/main" id="{797121FB-9465-48F1-A3F3-C9C9A7FAD4C2}"/>
                </a:ext>
              </a:extLst>
            </p:cNvPr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1605;p41">
              <a:extLst>
                <a:ext uri="{FF2B5EF4-FFF2-40B4-BE49-F238E27FC236}">
                  <a16:creationId xmlns:a16="http://schemas.microsoft.com/office/drawing/2014/main" id="{18D394E1-A711-4B7B-921F-218D7C51E93A}"/>
                </a:ext>
              </a:extLst>
            </p:cNvPr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1606;p41">
              <a:extLst>
                <a:ext uri="{FF2B5EF4-FFF2-40B4-BE49-F238E27FC236}">
                  <a16:creationId xmlns:a16="http://schemas.microsoft.com/office/drawing/2014/main" id="{47F6C995-26D4-4B13-9EB2-99E1D8F16B52}"/>
                </a:ext>
              </a:extLst>
            </p:cNvPr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1607;p41">
              <a:extLst>
                <a:ext uri="{FF2B5EF4-FFF2-40B4-BE49-F238E27FC236}">
                  <a16:creationId xmlns:a16="http://schemas.microsoft.com/office/drawing/2014/main" id="{EC0B8216-E97F-4BEA-839A-539A66131AF5}"/>
                </a:ext>
              </a:extLst>
            </p:cNvPr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1608;p41">
              <a:extLst>
                <a:ext uri="{FF2B5EF4-FFF2-40B4-BE49-F238E27FC236}">
                  <a16:creationId xmlns:a16="http://schemas.microsoft.com/office/drawing/2014/main" id="{BB2AE9B6-73BC-4ED5-9970-C0184786910D}"/>
                </a:ext>
              </a:extLst>
            </p:cNvPr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1609;p41">
              <a:extLst>
                <a:ext uri="{FF2B5EF4-FFF2-40B4-BE49-F238E27FC236}">
                  <a16:creationId xmlns:a16="http://schemas.microsoft.com/office/drawing/2014/main" id="{238538CC-50B5-4010-A98C-733A438A6050}"/>
                </a:ext>
              </a:extLst>
            </p:cNvPr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1610;p41">
              <a:extLst>
                <a:ext uri="{FF2B5EF4-FFF2-40B4-BE49-F238E27FC236}">
                  <a16:creationId xmlns:a16="http://schemas.microsoft.com/office/drawing/2014/main" id="{3607E39D-847D-480D-8259-F9CDB2E26CE0}"/>
                </a:ext>
              </a:extLst>
            </p:cNvPr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1611;p41">
              <a:extLst>
                <a:ext uri="{FF2B5EF4-FFF2-40B4-BE49-F238E27FC236}">
                  <a16:creationId xmlns:a16="http://schemas.microsoft.com/office/drawing/2014/main" id="{1FA9D4F2-23DA-4251-8D11-034B891E153C}"/>
                </a:ext>
              </a:extLst>
            </p:cNvPr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1612;p41">
              <a:extLst>
                <a:ext uri="{FF2B5EF4-FFF2-40B4-BE49-F238E27FC236}">
                  <a16:creationId xmlns:a16="http://schemas.microsoft.com/office/drawing/2014/main" id="{E22F710B-44AC-407F-AF3D-CDFED88EBE19}"/>
                </a:ext>
              </a:extLst>
            </p:cNvPr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1613;p41">
              <a:extLst>
                <a:ext uri="{FF2B5EF4-FFF2-40B4-BE49-F238E27FC236}">
                  <a16:creationId xmlns:a16="http://schemas.microsoft.com/office/drawing/2014/main" id="{596AB279-A2A7-4DE7-877B-3B8FC9012156}"/>
                </a:ext>
              </a:extLst>
            </p:cNvPr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1614;p41">
              <a:extLst>
                <a:ext uri="{FF2B5EF4-FFF2-40B4-BE49-F238E27FC236}">
                  <a16:creationId xmlns:a16="http://schemas.microsoft.com/office/drawing/2014/main" id="{C0C4C816-22E6-4C9E-B4E9-E7F71239C62A}"/>
                </a:ext>
              </a:extLst>
            </p:cNvPr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1615;p41">
              <a:extLst>
                <a:ext uri="{FF2B5EF4-FFF2-40B4-BE49-F238E27FC236}">
                  <a16:creationId xmlns:a16="http://schemas.microsoft.com/office/drawing/2014/main" id="{3482BB1A-846E-45F0-B08C-7B9C4915C2C5}"/>
                </a:ext>
              </a:extLst>
            </p:cNvPr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1616;p41">
              <a:extLst>
                <a:ext uri="{FF2B5EF4-FFF2-40B4-BE49-F238E27FC236}">
                  <a16:creationId xmlns:a16="http://schemas.microsoft.com/office/drawing/2014/main" id="{AA2B60C8-C3D4-4C9C-81D6-835DE9C3A588}"/>
                </a:ext>
              </a:extLst>
            </p:cNvPr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1617;p41">
              <a:extLst>
                <a:ext uri="{FF2B5EF4-FFF2-40B4-BE49-F238E27FC236}">
                  <a16:creationId xmlns:a16="http://schemas.microsoft.com/office/drawing/2014/main" id="{A0C7A8D0-60AA-4AD8-B261-C7F012E9B967}"/>
                </a:ext>
              </a:extLst>
            </p:cNvPr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1618;p41">
              <a:extLst>
                <a:ext uri="{FF2B5EF4-FFF2-40B4-BE49-F238E27FC236}">
                  <a16:creationId xmlns:a16="http://schemas.microsoft.com/office/drawing/2014/main" id="{742322B8-8719-48FA-9A30-E9B79DC33FAE}"/>
                </a:ext>
              </a:extLst>
            </p:cNvPr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1619;p41">
              <a:extLst>
                <a:ext uri="{FF2B5EF4-FFF2-40B4-BE49-F238E27FC236}">
                  <a16:creationId xmlns:a16="http://schemas.microsoft.com/office/drawing/2014/main" id="{FBB46704-7AE0-4AB2-A60E-DF582C5C6A57}"/>
                </a:ext>
              </a:extLst>
            </p:cNvPr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1620;p41">
              <a:extLst>
                <a:ext uri="{FF2B5EF4-FFF2-40B4-BE49-F238E27FC236}">
                  <a16:creationId xmlns:a16="http://schemas.microsoft.com/office/drawing/2014/main" id="{A2899DFE-7AD4-4466-AEE0-FFFE44710445}"/>
                </a:ext>
              </a:extLst>
            </p:cNvPr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1621;p41">
              <a:extLst>
                <a:ext uri="{FF2B5EF4-FFF2-40B4-BE49-F238E27FC236}">
                  <a16:creationId xmlns:a16="http://schemas.microsoft.com/office/drawing/2014/main" id="{1BBF33BC-AB7C-45C7-8EFD-13E4CDD93EFA}"/>
                </a:ext>
              </a:extLst>
            </p:cNvPr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1622;p41">
              <a:extLst>
                <a:ext uri="{FF2B5EF4-FFF2-40B4-BE49-F238E27FC236}">
                  <a16:creationId xmlns:a16="http://schemas.microsoft.com/office/drawing/2014/main" id="{1F17AAD1-0F0A-4F93-8FE8-925F0DC4D08A}"/>
                </a:ext>
              </a:extLst>
            </p:cNvPr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1623;p41">
              <a:extLst>
                <a:ext uri="{FF2B5EF4-FFF2-40B4-BE49-F238E27FC236}">
                  <a16:creationId xmlns:a16="http://schemas.microsoft.com/office/drawing/2014/main" id="{11D954C5-1135-4840-B0E2-AC6503D6717F}"/>
                </a:ext>
              </a:extLst>
            </p:cNvPr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1624;p41">
              <a:extLst>
                <a:ext uri="{FF2B5EF4-FFF2-40B4-BE49-F238E27FC236}">
                  <a16:creationId xmlns:a16="http://schemas.microsoft.com/office/drawing/2014/main" id="{798438EF-1E83-46A5-BE22-228F0FB6805D}"/>
                </a:ext>
              </a:extLst>
            </p:cNvPr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1625;p41">
              <a:extLst>
                <a:ext uri="{FF2B5EF4-FFF2-40B4-BE49-F238E27FC236}">
                  <a16:creationId xmlns:a16="http://schemas.microsoft.com/office/drawing/2014/main" id="{8269C2C1-2145-4FE1-BC1E-98FAC4633723}"/>
                </a:ext>
              </a:extLst>
            </p:cNvPr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1626;p41">
              <a:extLst>
                <a:ext uri="{FF2B5EF4-FFF2-40B4-BE49-F238E27FC236}">
                  <a16:creationId xmlns:a16="http://schemas.microsoft.com/office/drawing/2014/main" id="{007315D5-98BA-4EAE-85A7-865D08E63309}"/>
                </a:ext>
              </a:extLst>
            </p:cNvPr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1627;p41">
              <a:extLst>
                <a:ext uri="{FF2B5EF4-FFF2-40B4-BE49-F238E27FC236}">
                  <a16:creationId xmlns:a16="http://schemas.microsoft.com/office/drawing/2014/main" id="{8EA42569-1106-4D8C-834F-C9EDEF36B092}"/>
                </a:ext>
              </a:extLst>
            </p:cNvPr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1628;p41">
              <a:extLst>
                <a:ext uri="{FF2B5EF4-FFF2-40B4-BE49-F238E27FC236}">
                  <a16:creationId xmlns:a16="http://schemas.microsoft.com/office/drawing/2014/main" id="{638CFE62-BD0A-4765-8410-2A64B27DE369}"/>
                </a:ext>
              </a:extLst>
            </p:cNvPr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Google Shape;1629;p41">
              <a:extLst>
                <a:ext uri="{FF2B5EF4-FFF2-40B4-BE49-F238E27FC236}">
                  <a16:creationId xmlns:a16="http://schemas.microsoft.com/office/drawing/2014/main" id="{1EFD9AEE-5F3E-45E7-B16F-021890032120}"/>
                </a:ext>
              </a:extLst>
            </p:cNvPr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Google Shape;1630;p41">
              <a:extLst>
                <a:ext uri="{FF2B5EF4-FFF2-40B4-BE49-F238E27FC236}">
                  <a16:creationId xmlns:a16="http://schemas.microsoft.com/office/drawing/2014/main" id="{8C99E5D0-3E3F-46FB-8138-D515569CF3B3}"/>
                </a:ext>
              </a:extLst>
            </p:cNvPr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1631;p41">
              <a:extLst>
                <a:ext uri="{FF2B5EF4-FFF2-40B4-BE49-F238E27FC236}">
                  <a16:creationId xmlns:a16="http://schemas.microsoft.com/office/drawing/2014/main" id="{92B59A87-E859-43CF-A308-BD2864EA8470}"/>
                </a:ext>
              </a:extLst>
            </p:cNvPr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1632;p41">
              <a:extLst>
                <a:ext uri="{FF2B5EF4-FFF2-40B4-BE49-F238E27FC236}">
                  <a16:creationId xmlns:a16="http://schemas.microsoft.com/office/drawing/2014/main" id="{95F87CB3-A07E-463D-9519-394E18560AB3}"/>
                </a:ext>
              </a:extLst>
            </p:cNvPr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1633;p41">
              <a:extLst>
                <a:ext uri="{FF2B5EF4-FFF2-40B4-BE49-F238E27FC236}">
                  <a16:creationId xmlns:a16="http://schemas.microsoft.com/office/drawing/2014/main" id="{F580077A-B956-409C-A2E2-959CA8E59F7E}"/>
                </a:ext>
              </a:extLst>
            </p:cNvPr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1634;p41">
              <a:extLst>
                <a:ext uri="{FF2B5EF4-FFF2-40B4-BE49-F238E27FC236}">
                  <a16:creationId xmlns:a16="http://schemas.microsoft.com/office/drawing/2014/main" id="{A7613DCE-10B1-4FFB-9926-71C5F5F5A7FB}"/>
                </a:ext>
              </a:extLst>
            </p:cNvPr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1635;p41">
              <a:extLst>
                <a:ext uri="{FF2B5EF4-FFF2-40B4-BE49-F238E27FC236}">
                  <a16:creationId xmlns:a16="http://schemas.microsoft.com/office/drawing/2014/main" id="{AFD6A336-8261-4279-8FC5-BAC355ECF3AF}"/>
                </a:ext>
              </a:extLst>
            </p:cNvPr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B6C7E02-8439-4A1F-A97D-F5E546B032ED}"/>
              </a:ext>
            </a:extLst>
          </p:cNvPr>
          <p:cNvGrpSpPr/>
          <p:nvPr/>
        </p:nvGrpSpPr>
        <p:grpSpPr>
          <a:xfrm>
            <a:off x="944038" y="2679926"/>
            <a:ext cx="1423750" cy="918900"/>
            <a:chOff x="1226609" y="2400229"/>
            <a:chExt cx="1197900" cy="918900"/>
          </a:xfrm>
        </p:grpSpPr>
        <p:sp>
          <p:nvSpPr>
            <p:cNvPr id="346" name="Google Shape;1497;p41">
              <a:extLst>
                <a:ext uri="{FF2B5EF4-FFF2-40B4-BE49-F238E27FC236}">
                  <a16:creationId xmlns:a16="http://schemas.microsoft.com/office/drawing/2014/main" id="{2CBCE08E-2A6D-4CF2-BA3D-D83C62D4423F}"/>
                </a:ext>
              </a:extLst>
            </p:cNvPr>
            <p:cNvSpPr/>
            <p:nvPr/>
          </p:nvSpPr>
          <p:spPr>
            <a:xfrm>
              <a:off x="1226609" y="2458526"/>
              <a:ext cx="749100" cy="749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120000" algn="bl" rotWithShape="0">
                <a:schemeClr val="accent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1502;p41">
              <a:extLst>
                <a:ext uri="{FF2B5EF4-FFF2-40B4-BE49-F238E27FC236}">
                  <a16:creationId xmlns:a16="http://schemas.microsoft.com/office/drawing/2014/main" id="{D802F8A3-A125-4D9D-9172-CFCC0F78BFFD}"/>
                </a:ext>
              </a:extLst>
            </p:cNvPr>
            <p:cNvSpPr txBox="1">
              <a:spLocks/>
            </p:cNvSpPr>
            <p:nvPr/>
          </p:nvSpPr>
          <p:spPr>
            <a:xfrm>
              <a:off x="1282259" y="2400229"/>
              <a:ext cx="637800" cy="918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-US" sz="3200" b="1" dirty="0">
                  <a:solidFill>
                    <a:srgbClr val="DC2CA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02</a:t>
              </a:r>
            </a:p>
          </p:txBody>
        </p:sp>
        <p:cxnSp>
          <p:nvCxnSpPr>
            <p:cNvPr id="348" name="Google Shape;1514;p41">
              <a:extLst>
                <a:ext uri="{FF2B5EF4-FFF2-40B4-BE49-F238E27FC236}">
                  <a16:creationId xmlns:a16="http://schemas.microsoft.com/office/drawing/2014/main" id="{CEC0EE84-85D4-4A88-9611-46552B8BD7D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75709" y="2833076"/>
              <a:ext cx="448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FF5868C9-A318-4169-BC15-3F570ACA9A64}"/>
              </a:ext>
            </a:extLst>
          </p:cNvPr>
          <p:cNvGrpSpPr/>
          <p:nvPr/>
        </p:nvGrpSpPr>
        <p:grpSpPr>
          <a:xfrm>
            <a:off x="961732" y="3861873"/>
            <a:ext cx="1415708" cy="918900"/>
            <a:chOff x="1226609" y="2400229"/>
            <a:chExt cx="1197900" cy="918900"/>
          </a:xfrm>
        </p:grpSpPr>
        <p:sp>
          <p:nvSpPr>
            <p:cNvPr id="350" name="Google Shape;1497;p41">
              <a:extLst>
                <a:ext uri="{FF2B5EF4-FFF2-40B4-BE49-F238E27FC236}">
                  <a16:creationId xmlns:a16="http://schemas.microsoft.com/office/drawing/2014/main" id="{35DE467E-5069-415C-8F1D-38A353E6FE14}"/>
                </a:ext>
              </a:extLst>
            </p:cNvPr>
            <p:cNvSpPr/>
            <p:nvPr/>
          </p:nvSpPr>
          <p:spPr>
            <a:xfrm>
              <a:off x="1226609" y="2458526"/>
              <a:ext cx="749100" cy="749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120000" algn="bl" rotWithShape="0">
                <a:schemeClr val="accent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1502;p41">
              <a:extLst>
                <a:ext uri="{FF2B5EF4-FFF2-40B4-BE49-F238E27FC236}">
                  <a16:creationId xmlns:a16="http://schemas.microsoft.com/office/drawing/2014/main" id="{B823BE05-4BE4-4387-B545-B2BFC8CD0571}"/>
                </a:ext>
              </a:extLst>
            </p:cNvPr>
            <p:cNvSpPr txBox="1">
              <a:spLocks/>
            </p:cNvSpPr>
            <p:nvPr/>
          </p:nvSpPr>
          <p:spPr>
            <a:xfrm>
              <a:off x="1282259" y="2400229"/>
              <a:ext cx="637800" cy="918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-US" sz="3200" b="1" dirty="0">
                  <a:solidFill>
                    <a:srgbClr val="DC2CA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03</a:t>
              </a:r>
            </a:p>
          </p:txBody>
        </p:sp>
        <p:cxnSp>
          <p:nvCxnSpPr>
            <p:cNvPr id="352" name="Google Shape;1514;p41">
              <a:extLst>
                <a:ext uri="{FF2B5EF4-FFF2-40B4-BE49-F238E27FC236}">
                  <a16:creationId xmlns:a16="http://schemas.microsoft.com/office/drawing/2014/main" id="{A8520B0D-2A12-4A29-ADD7-50ED1087EFC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75709" y="2833076"/>
              <a:ext cx="448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F828602-D113-47EC-BF20-45CC1F0F900D}"/>
              </a:ext>
            </a:extLst>
          </p:cNvPr>
          <p:cNvGrpSpPr/>
          <p:nvPr/>
        </p:nvGrpSpPr>
        <p:grpSpPr>
          <a:xfrm>
            <a:off x="961731" y="5002173"/>
            <a:ext cx="1442711" cy="918900"/>
            <a:chOff x="1226609" y="2400229"/>
            <a:chExt cx="1197900" cy="918900"/>
          </a:xfrm>
        </p:grpSpPr>
        <p:sp>
          <p:nvSpPr>
            <p:cNvPr id="354" name="Google Shape;1497;p41">
              <a:extLst>
                <a:ext uri="{FF2B5EF4-FFF2-40B4-BE49-F238E27FC236}">
                  <a16:creationId xmlns:a16="http://schemas.microsoft.com/office/drawing/2014/main" id="{C7CA1B1E-7B3D-432A-A50A-ED8373446CB0}"/>
                </a:ext>
              </a:extLst>
            </p:cNvPr>
            <p:cNvSpPr/>
            <p:nvPr/>
          </p:nvSpPr>
          <p:spPr>
            <a:xfrm>
              <a:off x="1226609" y="2458526"/>
              <a:ext cx="749100" cy="749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120000" algn="bl" rotWithShape="0">
                <a:schemeClr val="accent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1502;p41">
              <a:extLst>
                <a:ext uri="{FF2B5EF4-FFF2-40B4-BE49-F238E27FC236}">
                  <a16:creationId xmlns:a16="http://schemas.microsoft.com/office/drawing/2014/main" id="{1F598AB6-FF24-4BB5-92F3-8346C01B964A}"/>
                </a:ext>
              </a:extLst>
            </p:cNvPr>
            <p:cNvSpPr txBox="1">
              <a:spLocks/>
            </p:cNvSpPr>
            <p:nvPr/>
          </p:nvSpPr>
          <p:spPr>
            <a:xfrm>
              <a:off x="1282259" y="2400229"/>
              <a:ext cx="637800" cy="918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-US" sz="3200" b="1" dirty="0">
                  <a:solidFill>
                    <a:srgbClr val="DC2CA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04</a:t>
              </a:r>
            </a:p>
          </p:txBody>
        </p:sp>
        <p:cxnSp>
          <p:nvCxnSpPr>
            <p:cNvPr id="356" name="Google Shape;1514;p41">
              <a:extLst>
                <a:ext uri="{FF2B5EF4-FFF2-40B4-BE49-F238E27FC236}">
                  <a16:creationId xmlns:a16="http://schemas.microsoft.com/office/drawing/2014/main" id="{B6444450-2D44-4F5E-A912-ACCA06D134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75709" y="2833076"/>
              <a:ext cx="448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7" name="Google Shape;1460;p40">
            <a:extLst>
              <a:ext uri="{FF2B5EF4-FFF2-40B4-BE49-F238E27FC236}">
                <a16:creationId xmlns:a16="http://schemas.microsoft.com/office/drawing/2014/main" id="{503DCCF8-3CA0-4194-B2DF-D0CF6B09D3B0}"/>
              </a:ext>
            </a:extLst>
          </p:cNvPr>
          <p:cNvSpPr txBox="1">
            <a:spLocks/>
          </p:cNvSpPr>
          <p:nvPr/>
        </p:nvSpPr>
        <p:spPr>
          <a:xfrm>
            <a:off x="1130161" y="849085"/>
            <a:ext cx="10456593" cy="636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51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4" grpId="0"/>
      <p:bldP spid="216" grpId="0"/>
      <p:bldP spid="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6459237" y="4729500"/>
            <a:ext cx="4428229" cy="80382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AF0E706A-65C1-4AE8-B1FE-40EC6336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7" y="4472796"/>
            <a:ext cx="4958249" cy="8511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D2C76BF-79ED-496D-B05E-F82123BE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44" y="2795350"/>
            <a:ext cx="3261434" cy="222016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3F20BE6-56B0-425D-8F1B-0E3F3826F6D1}"/>
              </a:ext>
            </a:extLst>
          </p:cNvPr>
          <p:cNvSpPr txBox="1"/>
          <p:nvPr/>
        </p:nvSpPr>
        <p:spPr>
          <a:xfrm>
            <a:off x="7805112" y="2857967"/>
            <a:ext cx="3896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C2CA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vi-VN" sz="2800" b="1" dirty="0">
              <a:solidFill>
                <a:srgbClr val="DC2C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/>
              <p:nvPr/>
            </p:nvSpPr>
            <p:spPr>
              <a:xfrm>
                <a:off x="599089" y="1861985"/>
                <a:ext cx="11051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b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tia</a:t>
                </a:r>
                <a:r>
                  <a:rPr lang="en-US" sz="2800" b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9" y="1861985"/>
                <a:ext cx="11051627" cy="523220"/>
              </a:xfrm>
              <a:prstGeom prst="rect">
                <a:avLst/>
              </a:prstGeom>
              <a:blipFill>
                <a:blip r:embed="rId4"/>
                <a:stretch>
                  <a:fillRect l="-1103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oogle Shape;1518;p41">
            <a:extLst>
              <a:ext uri="{FF2B5EF4-FFF2-40B4-BE49-F238E27FC236}">
                <a16:creationId xmlns:a16="http://schemas.microsoft.com/office/drawing/2014/main" id="{2C92C742-2AF0-4ED7-9255-DA88E699432B}"/>
              </a:ext>
            </a:extLst>
          </p:cNvPr>
          <p:cNvGrpSpPr/>
          <p:nvPr/>
        </p:nvGrpSpPr>
        <p:grpSpPr>
          <a:xfrm rot="8805475">
            <a:off x="4861741" y="2949426"/>
            <a:ext cx="3018274" cy="1475431"/>
            <a:chOff x="6128838" y="577338"/>
            <a:chExt cx="1759003" cy="859858"/>
          </a:xfrm>
        </p:grpSpPr>
        <p:sp>
          <p:nvSpPr>
            <p:cNvPr id="74" name="Google Shape;1519;p41">
              <a:extLst>
                <a:ext uri="{FF2B5EF4-FFF2-40B4-BE49-F238E27FC236}">
                  <a16:creationId xmlns:a16="http://schemas.microsoft.com/office/drawing/2014/main" id="{D7CE038C-A4F2-4DCE-BA78-64F3B3595451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520;p41">
              <a:extLst>
                <a:ext uri="{FF2B5EF4-FFF2-40B4-BE49-F238E27FC236}">
                  <a16:creationId xmlns:a16="http://schemas.microsoft.com/office/drawing/2014/main" id="{1875407B-FED3-479C-8137-A9F35C9BB840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1;p41">
              <a:extLst>
                <a:ext uri="{FF2B5EF4-FFF2-40B4-BE49-F238E27FC236}">
                  <a16:creationId xmlns:a16="http://schemas.microsoft.com/office/drawing/2014/main" id="{11793033-1F9B-4D29-A425-CFC53BB46B7C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2;p41">
              <a:extLst>
                <a:ext uri="{FF2B5EF4-FFF2-40B4-BE49-F238E27FC236}">
                  <a16:creationId xmlns:a16="http://schemas.microsoft.com/office/drawing/2014/main" id="{E0D2C4EB-7352-4E74-99C1-F60A3993954F}"/>
                </a:ext>
              </a:extLst>
            </p:cNvPr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3;p41">
              <a:extLst>
                <a:ext uri="{FF2B5EF4-FFF2-40B4-BE49-F238E27FC236}">
                  <a16:creationId xmlns:a16="http://schemas.microsoft.com/office/drawing/2014/main" id="{EEF9E825-4025-4AAB-8A52-56EF33487827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24;p41">
              <a:extLst>
                <a:ext uri="{FF2B5EF4-FFF2-40B4-BE49-F238E27FC236}">
                  <a16:creationId xmlns:a16="http://schemas.microsoft.com/office/drawing/2014/main" id="{C8A60EB5-1B7F-4A97-8F65-D6A0F6AF6029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25;p41">
              <a:extLst>
                <a:ext uri="{FF2B5EF4-FFF2-40B4-BE49-F238E27FC236}">
                  <a16:creationId xmlns:a16="http://schemas.microsoft.com/office/drawing/2014/main" id="{97E9EFFF-7398-4EB5-A23D-1800829DA723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26;p41">
              <a:extLst>
                <a:ext uri="{FF2B5EF4-FFF2-40B4-BE49-F238E27FC236}">
                  <a16:creationId xmlns:a16="http://schemas.microsoft.com/office/drawing/2014/main" id="{AB58D23C-61BD-45EA-B014-E74EE3F8107B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27;p41">
              <a:extLst>
                <a:ext uri="{FF2B5EF4-FFF2-40B4-BE49-F238E27FC236}">
                  <a16:creationId xmlns:a16="http://schemas.microsoft.com/office/drawing/2014/main" id="{D956C7E1-8D73-40B1-8D83-27D51B2B47D9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28;p41">
              <a:extLst>
                <a:ext uri="{FF2B5EF4-FFF2-40B4-BE49-F238E27FC236}">
                  <a16:creationId xmlns:a16="http://schemas.microsoft.com/office/drawing/2014/main" id="{FA94E061-EEEC-4E3B-A99F-3839AF21F55A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29;p41">
              <a:extLst>
                <a:ext uri="{FF2B5EF4-FFF2-40B4-BE49-F238E27FC236}">
                  <a16:creationId xmlns:a16="http://schemas.microsoft.com/office/drawing/2014/main" id="{678CC555-31E3-401E-9047-558FA33A0E23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30;p41">
              <a:extLst>
                <a:ext uri="{FF2B5EF4-FFF2-40B4-BE49-F238E27FC236}">
                  <a16:creationId xmlns:a16="http://schemas.microsoft.com/office/drawing/2014/main" id="{F76EC520-922C-49EB-94C7-7C07CB063710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1;p41">
              <a:extLst>
                <a:ext uri="{FF2B5EF4-FFF2-40B4-BE49-F238E27FC236}">
                  <a16:creationId xmlns:a16="http://schemas.microsoft.com/office/drawing/2014/main" id="{C1FA65CE-2AC6-41E7-B550-758B8A8D2747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2;p41">
              <a:extLst>
                <a:ext uri="{FF2B5EF4-FFF2-40B4-BE49-F238E27FC236}">
                  <a16:creationId xmlns:a16="http://schemas.microsoft.com/office/drawing/2014/main" id="{F7DA0761-C331-475B-B4E6-D29C8DE82C66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3;p41">
              <a:extLst>
                <a:ext uri="{FF2B5EF4-FFF2-40B4-BE49-F238E27FC236}">
                  <a16:creationId xmlns:a16="http://schemas.microsoft.com/office/drawing/2014/main" id="{3D06E1FE-6902-486B-ACA4-9528E50CDEF5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534;p41">
              <a:extLst>
                <a:ext uri="{FF2B5EF4-FFF2-40B4-BE49-F238E27FC236}">
                  <a16:creationId xmlns:a16="http://schemas.microsoft.com/office/drawing/2014/main" id="{F4614CA9-A8A3-479C-84A1-712920862DC9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535;p41">
              <a:extLst>
                <a:ext uri="{FF2B5EF4-FFF2-40B4-BE49-F238E27FC236}">
                  <a16:creationId xmlns:a16="http://schemas.microsoft.com/office/drawing/2014/main" id="{FFD289F1-6B70-4A00-98AC-45122221D1FB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536;p41">
              <a:extLst>
                <a:ext uri="{FF2B5EF4-FFF2-40B4-BE49-F238E27FC236}">
                  <a16:creationId xmlns:a16="http://schemas.microsoft.com/office/drawing/2014/main" id="{2FEEAE15-5000-471D-84D4-46C393F5AC5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537;p41">
              <a:extLst>
                <a:ext uri="{FF2B5EF4-FFF2-40B4-BE49-F238E27FC236}">
                  <a16:creationId xmlns:a16="http://schemas.microsoft.com/office/drawing/2014/main" id="{19759920-8246-4E23-B02F-ADC7BB897472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538;p41">
              <a:extLst>
                <a:ext uri="{FF2B5EF4-FFF2-40B4-BE49-F238E27FC236}">
                  <a16:creationId xmlns:a16="http://schemas.microsoft.com/office/drawing/2014/main" id="{ACF26B5B-00DC-4B25-8056-9C26A1DDCAC3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539;p41">
              <a:extLst>
                <a:ext uri="{FF2B5EF4-FFF2-40B4-BE49-F238E27FC236}">
                  <a16:creationId xmlns:a16="http://schemas.microsoft.com/office/drawing/2014/main" id="{A02C5FD0-BE8D-4B2F-A8DE-5264DFF3E545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40;p41">
              <a:extLst>
                <a:ext uri="{FF2B5EF4-FFF2-40B4-BE49-F238E27FC236}">
                  <a16:creationId xmlns:a16="http://schemas.microsoft.com/office/drawing/2014/main" id="{BD4BCA27-C36D-4FB7-B918-3A9BCB9782D6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41;p41">
              <a:extLst>
                <a:ext uri="{FF2B5EF4-FFF2-40B4-BE49-F238E27FC236}">
                  <a16:creationId xmlns:a16="http://schemas.microsoft.com/office/drawing/2014/main" id="{EF8F9492-B536-4C69-800E-A5946A85F217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42;p41">
              <a:extLst>
                <a:ext uri="{FF2B5EF4-FFF2-40B4-BE49-F238E27FC236}">
                  <a16:creationId xmlns:a16="http://schemas.microsoft.com/office/drawing/2014/main" id="{F8F918E0-18B6-40F6-A0F9-FA71F9DF6B00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43;p41">
              <a:extLst>
                <a:ext uri="{FF2B5EF4-FFF2-40B4-BE49-F238E27FC236}">
                  <a16:creationId xmlns:a16="http://schemas.microsoft.com/office/drawing/2014/main" id="{E812E409-E427-4029-9B0B-598EA0C8A9B7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544;p41">
              <a:extLst>
                <a:ext uri="{FF2B5EF4-FFF2-40B4-BE49-F238E27FC236}">
                  <a16:creationId xmlns:a16="http://schemas.microsoft.com/office/drawing/2014/main" id="{73442847-5E8E-4E4A-B4CF-EAA10B67B87D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545;p41">
              <a:extLst>
                <a:ext uri="{FF2B5EF4-FFF2-40B4-BE49-F238E27FC236}">
                  <a16:creationId xmlns:a16="http://schemas.microsoft.com/office/drawing/2014/main" id="{F3814784-2FC7-459B-AD58-2F333AB8B9C7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546;p41">
              <a:extLst>
                <a:ext uri="{FF2B5EF4-FFF2-40B4-BE49-F238E27FC236}">
                  <a16:creationId xmlns:a16="http://schemas.microsoft.com/office/drawing/2014/main" id="{5A44D3C4-213E-40EE-B9E3-431B1CE1AFD3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547;p41">
              <a:extLst>
                <a:ext uri="{FF2B5EF4-FFF2-40B4-BE49-F238E27FC236}">
                  <a16:creationId xmlns:a16="http://schemas.microsoft.com/office/drawing/2014/main" id="{DE98440D-E896-4063-BF84-7D3AB98791E3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548;p41">
              <a:extLst>
                <a:ext uri="{FF2B5EF4-FFF2-40B4-BE49-F238E27FC236}">
                  <a16:creationId xmlns:a16="http://schemas.microsoft.com/office/drawing/2014/main" id="{D7AB737D-2FD1-4F9E-B725-946E66606E36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1549;p41">
              <a:extLst>
                <a:ext uri="{FF2B5EF4-FFF2-40B4-BE49-F238E27FC236}">
                  <a16:creationId xmlns:a16="http://schemas.microsoft.com/office/drawing/2014/main" id="{8DA0F377-5514-420C-B3BA-6E6F71E98951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550;p41">
              <a:extLst>
                <a:ext uri="{FF2B5EF4-FFF2-40B4-BE49-F238E27FC236}">
                  <a16:creationId xmlns:a16="http://schemas.microsoft.com/office/drawing/2014/main" id="{1EC4FFDE-C52F-48F6-8D68-3B6B570D12F8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551;p41">
              <a:extLst>
                <a:ext uri="{FF2B5EF4-FFF2-40B4-BE49-F238E27FC236}">
                  <a16:creationId xmlns:a16="http://schemas.microsoft.com/office/drawing/2014/main" id="{2A3D3351-7006-419B-82F7-E5B14526CEB4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52;p41">
              <a:extLst>
                <a:ext uri="{FF2B5EF4-FFF2-40B4-BE49-F238E27FC236}">
                  <a16:creationId xmlns:a16="http://schemas.microsoft.com/office/drawing/2014/main" id="{B36B9C44-520E-4EB9-B5AF-475BD731C1F4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53;p41">
              <a:extLst>
                <a:ext uri="{FF2B5EF4-FFF2-40B4-BE49-F238E27FC236}">
                  <a16:creationId xmlns:a16="http://schemas.microsoft.com/office/drawing/2014/main" id="{745458A5-0B6C-45A4-830D-ADC3009AD0A2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54;p41">
              <a:extLst>
                <a:ext uri="{FF2B5EF4-FFF2-40B4-BE49-F238E27FC236}">
                  <a16:creationId xmlns:a16="http://schemas.microsoft.com/office/drawing/2014/main" id="{4F9E59DF-5D1C-4718-84A5-06AA883E44D5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55;p41">
              <a:extLst>
                <a:ext uri="{FF2B5EF4-FFF2-40B4-BE49-F238E27FC236}">
                  <a16:creationId xmlns:a16="http://schemas.microsoft.com/office/drawing/2014/main" id="{B03C92D2-E347-491F-9C23-46FC9301E942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56;p41">
              <a:extLst>
                <a:ext uri="{FF2B5EF4-FFF2-40B4-BE49-F238E27FC236}">
                  <a16:creationId xmlns:a16="http://schemas.microsoft.com/office/drawing/2014/main" id="{2DDF01E4-F026-4546-BE4B-567BDE45514B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57;p41">
              <a:extLst>
                <a:ext uri="{FF2B5EF4-FFF2-40B4-BE49-F238E27FC236}">
                  <a16:creationId xmlns:a16="http://schemas.microsoft.com/office/drawing/2014/main" id="{7E8F0614-5EB7-4B23-88DC-DB6F8C5D0EEF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558;p41">
              <a:extLst>
                <a:ext uri="{FF2B5EF4-FFF2-40B4-BE49-F238E27FC236}">
                  <a16:creationId xmlns:a16="http://schemas.microsoft.com/office/drawing/2014/main" id="{93BEB259-D110-48E4-B593-A43D4EF0C851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559;p41">
              <a:extLst>
                <a:ext uri="{FF2B5EF4-FFF2-40B4-BE49-F238E27FC236}">
                  <a16:creationId xmlns:a16="http://schemas.microsoft.com/office/drawing/2014/main" id="{845046D3-669F-4313-8C66-91893CF2AB31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560;p41">
              <a:extLst>
                <a:ext uri="{FF2B5EF4-FFF2-40B4-BE49-F238E27FC236}">
                  <a16:creationId xmlns:a16="http://schemas.microsoft.com/office/drawing/2014/main" id="{EE41CF30-D029-4419-A75F-FDBE22127370}"/>
                </a:ext>
              </a:extLst>
            </p:cNvPr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561;p41">
              <a:extLst>
                <a:ext uri="{FF2B5EF4-FFF2-40B4-BE49-F238E27FC236}">
                  <a16:creationId xmlns:a16="http://schemas.microsoft.com/office/drawing/2014/main" id="{8B0FF396-5F6D-4990-B924-8D1B09BD87CE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562;p41">
              <a:extLst>
                <a:ext uri="{FF2B5EF4-FFF2-40B4-BE49-F238E27FC236}">
                  <a16:creationId xmlns:a16="http://schemas.microsoft.com/office/drawing/2014/main" id="{D0A497B1-2DD8-4D4D-8454-BD786B30F5CF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563;p41">
              <a:extLst>
                <a:ext uri="{FF2B5EF4-FFF2-40B4-BE49-F238E27FC236}">
                  <a16:creationId xmlns:a16="http://schemas.microsoft.com/office/drawing/2014/main" id="{B72FC980-3AFC-4CB0-BC91-D1F33D3B85C0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564;p41">
              <a:extLst>
                <a:ext uri="{FF2B5EF4-FFF2-40B4-BE49-F238E27FC236}">
                  <a16:creationId xmlns:a16="http://schemas.microsoft.com/office/drawing/2014/main" id="{B3CB4426-864B-4BCB-8AD2-2B6AF01139D6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565;p41">
              <a:extLst>
                <a:ext uri="{FF2B5EF4-FFF2-40B4-BE49-F238E27FC236}">
                  <a16:creationId xmlns:a16="http://schemas.microsoft.com/office/drawing/2014/main" id="{1988C4AF-B30C-4098-A559-4E733EAB4462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6;p41">
              <a:extLst>
                <a:ext uri="{FF2B5EF4-FFF2-40B4-BE49-F238E27FC236}">
                  <a16:creationId xmlns:a16="http://schemas.microsoft.com/office/drawing/2014/main" id="{173FAAC6-B7C0-471E-B108-647BE60B33A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567;p41">
              <a:extLst>
                <a:ext uri="{FF2B5EF4-FFF2-40B4-BE49-F238E27FC236}">
                  <a16:creationId xmlns:a16="http://schemas.microsoft.com/office/drawing/2014/main" id="{DC94B222-9332-477E-AE88-395B3721CE3D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568;p41">
              <a:extLst>
                <a:ext uri="{FF2B5EF4-FFF2-40B4-BE49-F238E27FC236}">
                  <a16:creationId xmlns:a16="http://schemas.microsoft.com/office/drawing/2014/main" id="{ACF3378D-25BA-43A7-A357-1455539DCDA9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569;p41">
              <a:extLst>
                <a:ext uri="{FF2B5EF4-FFF2-40B4-BE49-F238E27FC236}">
                  <a16:creationId xmlns:a16="http://schemas.microsoft.com/office/drawing/2014/main" id="{5DB76336-3188-4EA2-9A7F-552FF5CD972A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570;p41">
              <a:extLst>
                <a:ext uri="{FF2B5EF4-FFF2-40B4-BE49-F238E27FC236}">
                  <a16:creationId xmlns:a16="http://schemas.microsoft.com/office/drawing/2014/main" id="{45D21601-B333-46DE-8032-E98339297080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1571;p41">
              <a:extLst>
                <a:ext uri="{FF2B5EF4-FFF2-40B4-BE49-F238E27FC236}">
                  <a16:creationId xmlns:a16="http://schemas.microsoft.com/office/drawing/2014/main" id="{6821FCB5-702B-44E2-9B9F-3366CD365F8E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55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>
            <a:off x="9804126" y="138726"/>
            <a:ext cx="1829004" cy="1598018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AF0E706A-65C1-4AE8-B1FE-40EC6336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6" y="4622357"/>
            <a:ext cx="4958249" cy="8511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D2C76BF-79ED-496D-B05E-F82123BE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23" y="2952811"/>
            <a:ext cx="3261434" cy="222016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3F20BE6-56B0-425D-8F1B-0E3F3826F6D1}"/>
              </a:ext>
            </a:extLst>
          </p:cNvPr>
          <p:cNvSpPr txBox="1"/>
          <p:nvPr/>
        </p:nvSpPr>
        <p:spPr>
          <a:xfrm>
            <a:off x="5876435" y="3249392"/>
            <a:ext cx="525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/>
              <p:nvPr/>
            </p:nvSpPr>
            <p:spPr>
              <a:xfrm>
                <a:off x="1236756" y="5598344"/>
                <a:ext cx="1143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?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56" y="5598344"/>
                <a:ext cx="11430151" cy="523220"/>
              </a:xfrm>
              <a:prstGeom prst="rect">
                <a:avLst/>
              </a:prstGeom>
              <a:blipFill>
                <a:blip r:embed="rId4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oogle Shape;1518;p41">
            <a:extLst>
              <a:ext uri="{FF2B5EF4-FFF2-40B4-BE49-F238E27FC236}">
                <a16:creationId xmlns:a16="http://schemas.microsoft.com/office/drawing/2014/main" id="{2C92C742-2AF0-4ED7-9255-DA88E699432B}"/>
              </a:ext>
            </a:extLst>
          </p:cNvPr>
          <p:cNvGrpSpPr/>
          <p:nvPr/>
        </p:nvGrpSpPr>
        <p:grpSpPr>
          <a:xfrm rot="20484424">
            <a:off x="3589970" y="3205094"/>
            <a:ext cx="2461141" cy="1203086"/>
            <a:chOff x="6128838" y="577338"/>
            <a:chExt cx="1759003" cy="859858"/>
          </a:xfrm>
        </p:grpSpPr>
        <p:sp>
          <p:nvSpPr>
            <p:cNvPr id="74" name="Google Shape;1519;p41">
              <a:extLst>
                <a:ext uri="{FF2B5EF4-FFF2-40B4-BE49-F238E27FC236}">
                  <a16:creationId xmlns:a16="http://schemas.microsoft.com/office/drawing/2014/main" id="{D7CE038C-A4F2-4DCE-BA78-64F3B3595451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520;p41">
              <a:extLst>
                <a:ext uri="{FF2B5EF4-FFF2-40B4-BE49-F238E27FC236}">
                  <a16:creationId xmlns:a16="http://schemas.microsoft.com/office/drawing/2014/main" id="{1875407B-FED3-479C-8137-A9F35C9BB840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1;p41">
              <a:extLst>
                <a:ext uri="{FF2B5EF4-FFF2-40B4-BE49-F238E27FC236}">
                  <a16:creationId xmlns:a16="http://schemas.microsoft.com/office/drawing/2014/main" id="{11793033-1F9B-4D29-A425-CFC53BB46B7C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2;p41">
              <a:extLst>
                <a:ext uri="{FF2B5EF4-FFF2-40B4-BE49-F238E27FC236}">
                  <a16:creationId xmlns:a16="http://schemas.microsoft.com/office/drawing/2014/main" id="{E0D2C4EB-7352-4E74-99C1-F60A3993954F}"/>
                </a:ext>
              </a:extLst>
            </p:cNvPr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3;p41">
              <a:extLst>
                <a:ext uri="{FF2B5EF4-FFF2-40B4-BE49-F238E27FC236}">
                  <a16:creationId xmlns:a16="http://schemas.microsoft.com/office/drawing/2014/main" id="{EEF9E825-4025-4AAB-8A52-56EF33487827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24;p41">
              <a:extLst>
                <a:ext uri="{FF2B5EF4-FFF2-40B4-BE49-F238E27FC236}">
                  <a16:creationId xmlns:a16="http://schemas.microsoft.com/office/drawing/2014/main" id="{C8A60EB5-1B7F-4A97-8F65-D6A0F6AF6029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25;p41">
              <a:extLst>
                <a:ext uri="{FF2B5EF4-FFF2-40B4-BE49-F238E27FC236}">
                  <a16:creationId xmlns:a16="http://schemas.microsoft.com/office/drawing/2014/main" id="{97E9EFFF-7398-4EB5-A23D-1800829DA723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26;p41">
              <a:extLst>
                <a:ext uri="{FF2B5EF4-FFF2-40B4-BE49-F238E27FC236}">
                  <a16:creationId xmlns:a16="http://schemas.microsoft.com/office/drawing/2014/main" id="{AB58D23C-61BD-45EA-B014-E74EE3F8107B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27;p41">
              <a:extLst>
                <a:ext uri="{FF2B5EF4-FFF2-40B4-BE49-F238E27FC236}">
                  <a16:creationId xmlns:a16="http://schemas.microsoft.com/office/drawing/2014/main" id="{D956C7E1-8D73-40B1-8D83-27D51B2B47D9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28;p41">
              <a:extLst>
                <a:ext uri="{FF2B5EF4-FFF2-40B4-BE49-F238E27FC236}">
                  <a16:creationId xmlns:a16="http://schemas.microsoft.com/office/drawing/2014/main" id="{FA94E061-EEEC-4E3B-A99F-3839AF21F55A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29;p41">
              <a:extLst>
                <a:ext uri="{FF2B5EF4-FFF2-40B4-BE49-F238E27FC236}">
                  <a16:creationId xmlns:a16="http://schemas.microsoft.com/office/drawing/2014/main" id="{678CC555-31E3-401E-9047-558FA33A0E23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30;p41">
              <a:extLst>
                <a:ext uri="{FF2B5EF4-FFF2-40B4-BE49-F238E27FC236}">
                  <a16:creationId xmlns:a16="http://schemas.microsoft.com/office/drawing/2014/main" id="{F76EC520-922C-49EB-94C7-7C07CB063710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1;p41">
              <a:extLst>
                <a:ext uri="{FF2B5EF4-FFF2-40B4-BE49-F238E27FC236}">
                  <a16:creationId xmlns:a16="http://schemas.microsoft.com/office/drawing/2014/main" id="{C1FA65CE-2AC6-41E7-B550-758B8A8D2747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2;p41">
              <a:extLst>
                <a:ext uri="{FF2B5EF4-FFF2-40B4-BE49-F238E27FC236}">
                  <a16:creationId xmlns:a16="http://schemas.microsoft.com/office/drawing/2014/main" id="{F7DA0761-C331-475B-B4E6-D29C8DE82C66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3;p41">
              <a:extLst>
                <a:ext uri="{FF2B5EF4-FFF2-40B4-BE49-F238E27FC236}">
                  <a16:creationId xmlns:a16="http://schemas.microsoft.com/office/drawing/2014/main" id="{3D06E1FE-6902-486B-ACA4-9528E50CDEF5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534;p41">
              <a:extLst>
                <a:ext uri="{FF2B5EF4-FFF2-40B4-BE49-F238E27FC236}">
                  <a16:creationId xmlns:a16="http://schemas.microsoft.com/office/drawing/2014/main" id="{F4614CA9-A8A3-479C-84A1-712920862DC9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535;p41">
              <a:extLst>
                <a:ext uri="{FF2B5EF4-FFF2-40B4-BE49-F238E27FC236}">
                  <a16:creationId xmlns:a16="http://schemas.microsoft.com/office/drawing/2014/main" id="{FFD289F1-6B70-4A00-98AC-45122221D1FB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536;p41">
              <a:extLst>
                <a:ext uri="{FF2B5EF4-FFF2-40B4-BE49-F238E27FC236}">
                  <a16:creationId xmlns:a16="http://schemas.microsoft.com/office/drawing/2014/main" id="{2FEEAE15-5000-471D-84D4-46C393F5AC5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537;p41">
              <a:extLst>
                <a:ext uri="{FF2B5EF4-FFF2-40B4-BE49-F238E27FC236}">
                  <a16:creationId xmlns:a16="http://schemas.microsoft.com/office/drawing/2014/main" id="{19759920-8246-4E23-B02F-ADC7BB897472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538;p41">
              <a:extLst>
                <a:ext uri="{FF2B5EF4-FFF2-40B4-BE49-F238E27FC236}">
                  <a16:creationId xmlns:a16="http://schemas.microsoft.com/office/drawing/2014/main" id="{ACF26B5B-00DC-4B25-8056-9C26A1DDCAC3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539;p41">
              <a:extLst>
                <a:ext uri="{FF2B5EF4-FFF2-40B4-BE49-F238E27FC236}">
                  <a16:creationId xmlns:a16="http://schemas.microsoft.com/office/drawing/2014/main" id="{A02C5FD0-BE8D-4B2F-A8DE-5264DFF3E545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40;p41">
              <a:extLst>
                <a:ext uri="{FF2B5EF4-FFF2-40B4-BE49-F238E27FC236}">
                  <a16:creationId xmlns:a16="http://schemas.microsoft.com/office/drawing/2014/main" id="{BD4BCA27-C36D-4FB7-B918-3A9BCB9782D6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41;p41">
              <a:extLst>
                <a:ext uri="{FF2B5EF4-FFF2-40B4-BE49-F238E27FC236}">
                  <a16:creationId xmlns:a16="http://schemas.microsoft.com/office/drawing/2014/main" id="{EF8F9492-B536-4C69-800E-A5946A85F217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42;p41">
              <a:extLst>
                <a:ext uri="{FF2B5EF4-FFF2-40B4-BE49-F238E27FC236}">
                  <a16:creationId xmlns:a16="http://schemas.microsoft.com/office/drawing/2014/main" id="{F8F918E0-18B6-40F6-A0F9-FA71F9DF6B00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43;p41">
              <a:extLst>
                <a:ext uri="{FF2B5EF4-FFF2-40B4-BE49-F238E27FC236}">
                  <a16:creationId xmlns:a16="http://schemas.microsoft.com/office/drawing/2014/main" id="{E812E409-E427-4029-9B0B-598EA0C8A9B7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544;p41">
              <a:extLst>
                <a:ext uri="{FF2B5EF4-FFF2-40B4-BE49-F238E27FC236}">
                  <a16:creationId xmlns:a16="http://schemas.microsoft.com/office/drawing/2014/main" id="{73442847-5E8E-4E4A-B4CF-EAA10B67B87D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545;p41">
              <a:extLst>
                <a:ext uri="{FF2B5EF4-FFF2-40B4-BE49-F238E27FC236}">
                  <a16:creationId xmlns:a16="http://schemas.microsoft.com/office/drawing/2014/main" id="{F3814784-2FC7-459B-AD58-2F333AB8B9C7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546;p41">
              <a:extLst>
                <a:ext uri="{FF2B5EF4-FFF2-40B4-BE49-F238E27FC236}">
                  <a16:creationId xmlns:a16="http://schemas.microsoft.com/office/drawing/2014/main" id="{5A44D3C4-213E-40EE-B9E3-431B1CE1AFD3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547;p41">
              <a:extLst>
                <a:ext uri="{FF2B5EF4-FFF2-40B4-BE49-F238E27FC236}">
                  <a16:creationId xmlns:a16="http://schemas.microsoft.com/office/drawing/2014/main" id="{DE98440D-E896-4063-BF84-7D3AB98791E3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548;p41">
              <a:extLst>
                <a:ext uri="{FF2B5EF4-FFF2-40B4-BE49-F238E27FC236}">
                  <a16:creationId xmlns:a16="http://schemas.microsoft.com/office/drawing/2014/main" id="{D7AB737D-2FD1-4F9E-B725-946E66606E36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1549;p41">
              <a:extLst>
                <a:ext uri="{FF2B5EF4-FFF2-40B4-BE49-F238E27FC236}">
                  <a16:creationId xmlns:a16="http://schemas.microsoft.com/office/drawing/2014/main" id="{8DA0F377-5514-420C-B3BA-6E6F71E98951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550;p41">
              <a:extLst>
                <a:ext uri="{FF2B5EF4-FFF2-40B4-BE49-F238E27FC236}">
                  <a16:creationId xmlns:a16="http://schemas.microsoft.com/office/drawing/2014/main" id="{1EC4FFDE-C52F-48F6-8D68-3B6B570D12F8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551;p41">
              <a:extLst>
                <a:ext uri="{FF2B5EF4-FFF2-40B4-BE49-F238E27FC236}">
                  <a16:creationId xmlns:a16="http://schemas.microsoft.com/office/drawing/2014/main" id="{2A3D3351-7006-419B-82F7-E5B14526CEB4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52;p41">
              <a:extLst>
                <a:ext uri="{FF2B5EF4-FFF2-40B4-BE49-F238E27FC236}">
                  <a16:creationId xmlns:a16="http://schemas.microsoft.com/office/drawing/2014/main" id="{B36B9C44-520E-4EB9-B5AF-475BD731C1F4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53;p41">
              <a:extLst>
                <a:ext uri="{FF2B5EF4-FFF2-40B4-BE49-F238E27FC236}">
                  <a16:creationId xmlns:a16="http://schemas.microsoft.com/office/drawing/2014/main" id="{745458A5-0B6C-45A4-830D-ADC3009AD0A2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54;p41">
              <a:extLst>
                <a:ext uri="{FF2B5EF4-FFF2-40B4-BE49-F238E27FC236}">
                  <a16:creationId xmlns:a16="http://schemas.microsoft.com/office/drawing/2014/main" id="{4F9E59DF-5D1C-4718-84A5-06AA883E44D5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55;p41">
              <a:extLst>
                <a:ext uri="{FF2B5EF4-FFF2-40B4-BE49-F238E27FC236}">
                  <a16:creationId xmlns:a16="http://schemas.microsoft.com/office/drawing/2014/main" id="{B03C92D2-E347-491F-9C23-46FC9301E942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56;p41">
              <a:extLst>
                <a:ext uri="{FF2B5EF4-FFF2-40B4-BE49-F238E27FC236}">
                  <a16:creationId xmlns:a16="http://schemas.microsoft.com/office/drawing/2014/main" id="{2DDF01E4-F026-4546-BE4B-567BDE45514B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57;p41">
              <a:extLst>
                <a:ext uri="{FF2B5EF4-FFF2-40B4-BE49-F238E27FC236}">
                  <a16:creationId xmlns:a16="http://schemas.microsoft.com/office/drawing/2014/main" id="{7E8F0614-5EB7-4B23-88DC-DB6F8C5D0EEF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558;p41">
              <a:extLst>
                <a:ext uri="{FF2B5EF4-FFF2-40B4-BE49-F238E27FC236}">
                  <a16:creationId xmlns:a16="http://schemas.microsoft.com/office/drawing/2014/main" id="{93BEB259-D110-48E4-B593-A43D4EF0C851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559;p41">
              <a:extLst>
                <a:ext uri="{FF2B5EF4-FFF2-40B4-BE49-F238E27FC236}">
                  <a16:creationId xmlns:a16="http://schemas.microsoft.com/office/drawing/2014/main" id="{845046D3-669F-4313-8C66-91893CF2AB31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560;p41">
              <a:extLst>
                <a:ext uri="{FF2B5EF4-FFF2-40B4-BE49-F238E27FC236}">
                  <a16:creationId xmlns:a16="http://schemas.microsoft.com/office/drawing/2014/main" id="{EE41CF30-D029-4419-A75F-FDBE22127370}"/>
                </a:ext>
              </a:extLst>
            </p:cNvPr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561;p41">
              <a:extLst>
                <a:ext uri="{FF2B5EF4-FFF2-40B4-BE49-F238E27FC236}">
                  <a16:creationId xmlns:a16="http://schemas.microsoft.com/office/drawing/2014/main" id="{8B0FF396-5F6D-4990-B924-8D1B09BD87CE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562;p41">
              <a:extLst>
                <a:ext uri="{FF2B5EF4-FFF2-40B4-BE49-F238E27FC236}">
                  <a16:creationId xmlns:a16="http://schemas.microsoft.com/office/drawing/2014/main" id="{D0A497B1-2DD8-4D4D-8454-BD786B30F5CF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563;p41">
              <a:extLst>
                <a:ext uri="{FF2B5EF4-FFF2-40B4-BE49-F238E27FC236}">
                  <a16:creationId xmlns:a16="http://schemas.microsoft.com/office/drawing/2014/main" id="{B72FC980-3AFC-4CB0-BC91-D1F33D3B85C0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564;p41">
              <a:extLst>
                <a:ext uri="{FF2B5EF4-FFF2-40B4-BE49-F238E27FC236}">
                  <a16:creationId xmlns:a16="http://schemas.microsoft.com/office/drawing/2014/main" id="{B3CB4426-864B-4BCB-8AD2-2B6AF01139D6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565;p41">
              <a:extLst>
                <a:ext uri="{FF2B5EF4-FFF2-40B4-BE49-F238E27FC236}">
                  <a16:creationId xmlns:a16="http://schemas.microsoft.com/office/drawing/2014/main" id="{1988C4AF-B30C-4098-A559-4E733EAB4462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6;p41">
              <a:extLst>
                <a:ext uri="{FF2B5EF4-FFF2-40B4-BE49-F238E27FC236}">
                  <a16:creationId xmlns:a16="http://schemas.microsoft.com/office/drawing/2014/main" id="{173FAAC6-B7C0-471E-B108-647BE60B33A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567;p41">
              <a:extLst>
                <a:ext uri="{FF2B5EF4-FFF2-40B4-BE49-F238E27FC236}">
                  <a16:creationId xmlns:a16="http://schemas.microsoft.com/office/drawing/2014/main" id="{DC94B222-9332-477E-AE88-395B3721CE3D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568;p41">
              <a:extLst>
                <a:ext uri="{FF2B5EF4-FFF2-40B4-BE49-F238E27FC236}">
                  <a16:creationId xmlns:a16="http://schemas.microsoft.com/office/drawing/2014/main" id="{ACF3378D-25BA-43A7-A357-1455539DCDA9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569;p41">
              <a:extLst>
                <a:ext uri="{FF2B5EF4-FFF2-40B4-BE49-F238E27FC236}">
                  <a16:creationId xmlns:a16="http://schemas.microsoft.com/office/drawing/2014/main" id="{5DB76336-3188-4EA2-9A7F-552FF5CD972A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570;p41">
              <a:extLst>
                <a:ext uri="{FF2B5EF4-FFF2-40B4-BE49-F238E27FC236}">
                  <a16:creationId xmlns:a16="http://schemas.microsoft.com/office/drawing/2014/main" id="{45D21601-B333-46DE-8032-E98339297080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1571;p41">
              <a:extLst>
                <a:ext uri="{FF2B5EF4-FFF2-40B4-BE49-F238E27FC236}">
                  <a16:creationId xmlns:a16="http://schemas.microsoft.com/office/drawing/2014/main" id="{6821FCB5-702B-44E2-9B9F-3366CD365F8E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oogle Shape;1518;p41">
            <a:extLst>
              <a:ext uri="{FF2B5EF4-FFF2-40B4-BE49-F238E27FC236}">
                <a16:creationId xmlns:a16="http://schemas.microsoft.com/office/drawing/2014/main" id="{6CE1420A-B90E-4CF0-9E28-483104BDF6CB}"/>
              </a:ext>
            </a:extLst>
          </p:cNvPr>
          <p:cNvGrpSpPr/>
          <p:nvPr/>
        </p:nvGrpSpPr>
        <p:grpSpPr>
          <a:xfrm rot="19504146">
            <a:off x="5911104" y="4168980"/>
            <a:ext cx="2447305" cy="1186226"/>
            <a:chOff x="6131237" y="583049"/>
            <a:chExt cx="1749114" cy="847808"/>
          </a:xfrm>
        </p:grpSpPr>
        <p:sp>
          <p:nvSpPr>
            <p:cNvPr id="129" name="Google Shape;1519;p41">
              <a:extLst>
                <a:ext uri="{FF2B5EF4-FFF2-40B4-BE49-F238E27FC236}">
                  <a16:creationId xmlns:a16="http://schemas.microsoft.com/office/drawing/2014/main" id="{F4B0E0CF-3FE1-4468-8733-B32510667642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1520;p41">
              <a:extLst>
                <a:ext uri="{FF2B5EF4-FFF2-40B4-BE49-F238E27FC236}">
                  <a16:creationId xmlns:a16="http://schemas.microsoft.com/office/drawing/2014/main" id="{A8403494-A8A8-4999-8500-63660800A7C5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1521;p41">
              <a:extLst>
                <a:ext uri="{FF2B5EF4-FFF2-40B4-BE49-F238E27FC236}">
                  <a16:creationId xmlns:a16="http://schemas.microsoft.com/office/drawing/2014/main" id="{0206277E-245A-4B9A-834B-301CEB621107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1522;p41">
              <a:extLst>
                <a:ext uri="{FF2B5EF4-FFF2-40B4-BE49-F238E27FC236}">
                  <a16:creationId xmlns:a16="http://schemas.microsoft.com/office/drawing/2014/main" id="{E94F491F-4466-45CA-939F-DBBFB5DDDF71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1523;p41">
              <a:extLst>
                <a:ext uri="{FF2B5EF4-FFF2-40B4-BE49-F238E27FC236}">
                  <a16:creationId xmlns:a16="http://schemas.microsoft.com/office/drawing/2014/main" id="{EDF19DEA-2A70-4581-B8BF-E6F846A043D1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524;p41">
              <a:extLst>
                <a:ext uri="{FF2B5EF4-FFF2-40B4-BE49-F238E27FC236}">
                  <a16:creationId xmlns:a16="http://schemas.microsoft.com/office/drawing/2014/main" id="{7AC9AEEB-C91B-4EAC-A7C7-EE4F6B169024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525;p41">
              <a:extLst>
                <a:ext uri="{FF2B5EF4-FFF2-40B4-BE49-F238E27FC236}">
                  <a16:creationId xmlns:a16="http://schemas.microsoft.com/office/drawing/2014/main" id="{65CBBA0D-BA21-4E74-9B24-CE6D677FBD6A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526;p41">
              <a:extLst>
                <a:ext uri="{FF2B5EF4-FFF2-40B4-BE49-F238E27FC236}">
                  <a16:creationId xmlns:a16="http://schemas.microsoft.com/office/drawing/2014/main" id="{586FC54D-A45A-49B1-99B8-2DA5C65A89A8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527;p41">
              <a:extLst>
                <a:ext uri="{FF2B5EF4-FFF2-40B4-BE49-F238E27FC236}">
                  <a16:creationId xmlns:a16="http://schemas.microsoft.com/office/drawing/2014/main" id="{E23B52BA-6701-4755-A387-4B415DCA03A8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528;p41">
              <a:extLst>
                <a:ext uri="{FF2B5EF4-FFF2-40B4-BE49-F238E27FC236}">
                  <a16:creationId xmlns:a16="http://schemas.microsoft.com/office/drawing/2014/main" id="{2BF62732-B37E-4BA0-80A3-01092EFA4953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529;p41">
              <a:extLst>
                <a:ext uri="{FF2B5EF4-FFF2-40B4-BE49-F238E27FC236}">
                  <a16:creationId xmlns:a16="http://schemas.microsoft.com/office/drawing/2014/main" id="{4EAA2B91-226D-49F0-80CE-F683568AC714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530;p41">
              <a:extLst>
                <a:ext uri="{FF2B5EF4-FFF2-40B4-BE49-F238E27FC236}">
                  <a16:creationId xmlns:a16="http://schemas.microsoft.com/office/drawing/2014/main" id="{B4AD201F-3857-4623-951B-61C8BE172284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531;p41">
              <a:extLst>
                <a:ext uri="{FF2B5EF4-FFF2-40B4-BE49-F238E27FC236}">
                  <a16:creationId xmlns:a16="http://schemas.microsoft.com/office/drawing/2014/main" id="{F5910A05-D367-4AAA-8F6A-2E0AD9A11A45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532;p41">
              <a:extLst>
                <a:ext uri="{FF2B5EF4-FFF2-40B4-BE49-F238E27FC236}">
                  <a16:creationId xmlns:a16="http://schemas.microsoft.com/office/drawing/2014/main" id="{4D0A7F11-5143-4E21-AFFD-C41F6AC67C38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533;p41">
              <a:extLst>
                <a:ext uri="{FF2B5EF4-FFF2-40B4-BE49-F238E27FC236}">
                  <a16:creationId xmlns:a16="http://schemas.microsoft.com/office/drawing/2014/main" id="{4BE41D3F-C4C0-4777-8534-335379EDEDE1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534;p41">
              <a:extLst>
                <a:ext uri="{FF2B5EF4-FFF2-40B4-BE49-F238E27FC236}">
                  <a16:creationId xmlns:a16="http://schemas.microsoft.com/office/drawing/2014/main" id="{818DF012-A16B-46F2-932D-17FAC7637F13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535;p41">
              <a:extLst>
                <a:ext uri="{FF2B5EF4-FFF2-40B4-BE49-F238E27FC236}">
                  <a16:creationId xmlns:a16="http://schemas.microsoft.com/office/drawing/2014/main" id="{73E7E394-C5D1-45B2-8A7E-D295AF32B1FF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536;p41">
              <a:extLst>
                <a:ext uri="{FF2B5EF4-FFF2-40B4-BE49-F238E27FC236}">
                  <a16:creationId xmlns:a16="http://schemas.microsoft.com/office/drawing/2014/main" id="{3DC0A0F5-7102-46D0-9DD0-9D49D4851B19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537;p41">
              <a:extLst>
                <a:ext uri="{FF2B5EF4-FFF2-40B4-BE49-F238E27FC236}">
                  <a16:creationId xmlns:a16="http://schemas.microsoft.com/office/drawing/2014/main" id="{C9772DFF-C9C6-4A83-BCA8-911F1859023C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538;p41">
              <a:extLst>
                <a:ext uri="{FF2B5EF4-FFF2-40B4-BE49-F238E27FC236}">
                  <a16:creationId xmlns:a16="http://schemas.microsoft.com/office/drawing/2014/main" id="{A6FF315D-E9B1-4E5E-AA9F-746B4028A6B8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539;p41">
              <a:extLst>
                <a:ext uri="{FF2B5EF4-FFF2-40B4-BE49-F238E27FC236}">
                  <a16:creationId xmlns:a16="http://schemas.microsoft.com/office/drawing/2014/main" id="{C2FBEF0D-98B9-41E0-95DE-7F0017767ED7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40;p41">
              <a:extLst>
                <a:ext uri="{FF2B5EF4-FFF2-40B4-BE49-F238E27FC236}">
                  <a16:creationId xmlns:a16="http://schemas.microsoft.com/office/drawing/2014/main" id="{050B1975-ED9A-40C4-B022-C9CC23538136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41;p41">
              <a:extLst>
                <a:ext uri="{FF2B5EF4-FFF2-40B4-BE49-F238E27FC236}">
                  <a16:creationId xmlns:a16="http://schemas.microsoft.com/office/drawing/2014/main" id="{7D718AE4-6288-4E4A-A1ED-66C1795EC8B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42;p41">
              <a:extLst>
                <a:ext uri="{FF2B5EF4-FFF2-40B4-BE49-F238E27FC236}">
                  <a16:creationId xmlns:a16="http://schemas.microsoft.com/office/drawing/2014/main" id="{599C4370-9924-4201-9FA2-CF7823F9D112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43;p41">
              <a:extLst>
                <a:ext uri="{FF2B5EF4-FFF2-40B4-BE49-F238E27FC236}">
                  <a16:creationId xmlns:a16="http://schemas.microsoft.com/office/drawing/2014/main" id="{46FCE6F6-B78C-431F-9ECC-EC2D22776A8F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44;p41">
              <a:extLst>
                <a:ext uri="{FF2B5EF4-FFF2-40B4-BE49-F238E27FC236}">
                  <a16:creationId xmlns:a16="http://schemas.microsoft.com/office/drawing/2014/main" id="{B0D1F6DF-9947-4BFA-9477-92BFD63599E2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45;p41">
              <a:extLst>
                <a:ext uri="{FF2B5EF4-FFF2-40B4-BE49-F238E27FC236}">
                  <a16:creationId xmlns:a16="http://schemas.microsoft.com/office/drawing/2014/main" id="{8671D23A-53BA-47BE-A8A4-C27E7D497718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46;p41">
              <a:extLst>
                <a:ext uri="{FF2B5EF4-FFF2-40B4-BE49-F238E27FC236}">
                  <a16:creationId xmlns:a16="http://schemas.microsoft.com/office/drawing/2014/main" id="{9FACE044-CF50-4D8C-A773-E19997DCCF7F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47;p41">
              <a:extLst>
                <a:ext uri="{FF2B5EF4-FFF2-40B4-BE49-F238E27FC236}">
                  <a16:creationId xmlns:a16="http://schemas.microsoft.com/office/drawing/2014/main" id="{523C3F59-DCF0-467C-8146-CB592F0CE72F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48;p41">
              <a:extLst>
                <a:ext uri="{FF2B5EF4-FFF2-40B4-BE49-F238E27FC236}">
                  <a16:creationId xmlns:a16="http://schemas.microsoft.com/office/drawing/2014/main" id="{138CB91A-E08A-4B25-905C-5878BF055753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49;p41">
              <a:extLst>
                <a:ext uri="{FF2B5EF4-FFF2-40B4-BE49-F238E27FC236}">
                  <a16:creationId xmlns:a16="http://schemas.microsoft.com/office/drawing/2014/main" id="{B716A4F5-0CB2-4E36-90B8-835669D4938F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550;p41">
              <a:extLst>
                <a:ext uri="{FF2B5EF4-FFF2-40B4-BE49-F238E27FC236}">
                  <a16:creationId xmlns:a16="http://schemas.microsoft.com/office/drawing/2014/main" id="{3D307944-BCE9-4D8A-AAB8-B87A23501CA0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551;p41">
              <a:extLst>
                <a:ext uri="{FF2B5EF4-FFF2-40B4-BE49-F238E27FC236}">
                  <a16:creationId xmlns:a16="http://schemas.microsoft.com/office/drawing/2014/main" id="{9155F99A-45CF-4ACA-9904-D81CEB529315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552;p41">
              <a:extLst>
                <a:ext uri="{FF2B5EF4-FFF2-40B4-BE49-F238E27FC236}">
                  <a16:creationId xmlns:a16="http://schemas.microsoft.com/office/drawing/2014/main" id="{51854A92-ABF7-40FE-B552-5AB297EBFCC8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553;p41">
              <a:extLst>
                <a:ext uri="{FF2B5EF4-FFF2-40B4-BE49-F238E27FC236}">
                  <a16:creationId xmlns:a16="http://schemas.microsoft.com/office/drawing/2014/main" id="{5E10AC8D-2B69-4040-BFFC-961044298E5A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554;p41">
              <a:extLst>
                <a:ext uri="{FF2B5EF4-FFF2-40B4-BE49-F238E27FC236}">
                  <a16:creationId xmlns:a16="http://schemas.microsoft.com/office/drawing/2014/main" id="{D8FA408E-A624-4C93-A463-16FDACC075CE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555;p41">
              <a:extLst>
                <a:ext uri="{FF2B5EF4-FFF2-40B4-BE49-F238E27FC236}">
                  <a16:creationId xmlns:a16="http://schemas.microsoft.com/office/drawing/2014/main" id="{43ECECD3-1E86-4585-A893-63096CFCE857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556;p41">
              <a:extLst>
                <a:ext uri="{FF2B5EF4-FFF2-40B4-BE49-F238E27FC236}">
                  <a16:creationId xmlns:a16="http://schemas.microsoft.com/office/drawing/2014/main" id="{BDD1D439-6761-4B5B-8C80-02F7C205E8C3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557;p41">
              <a:extLst>
                <a:ext uri="{FF2B5EF4-FFF2-40B4-BE49-F238E27FC236}">
                  <a16:creationId xmlns:a16="http://schemas.microsoft.com/office/drawing/2014/main" id="{AD4FDEBC-0686-4AB8-A36D-B0410F66C34C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558;p41">
              <a:extLst>
                <a:ext uri="{FF2B5EF4-FFF2-40B4-BE49-F238E27FC236}">
                  <a16:creationId xmlns:a16="http://schemas.microsoft.com/office/drawing/2014/main" id="{36E23C2E-9A59-4AD1-8B26-DE78CBC546D6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559;p41">
              <a:extLst>
                <a:ext uri="{FF2B5EF4-FFF2-40B4-BE49-F238E27FC236}">
                  <a16:creationId xmlns:a16="http://schemas.microsoft.com/office/drawing/2014/main" id="{CBAC4930-022F-4A04-A8EE-D10E27E16617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560;p41">
              <a:extLst>
                <a:ext uri="{FF2B5EF4-FFF2-40B4-BE49-F238E27FC236}">
                  <a16:creationId xmlns:a16="http://schemas.microsoft.com/office/drawing/2014/main" id="{36106191-899B-4A2A-8B9E-9BC6D6A9EB33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561;p41">
              <a:extLst>
                <a:ext uri="{FF2B5EF4-FFF2-40B4-BE49-F238E27FC236}">
                  <a16:creationId xmlns:a16="http://schemas.microsoft.com/office/drawing/2014/main" id="{4B30697F-0077-4B55-9E7B-1BBE6B79ADC0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562;p41">
              <a:extLst>
                <a:ext uri="{FF2B5EF4-FFF2-40B4-BE49-F238E27FC236}">
                  <a16:creationId xmlns:a16="http://schemas.microsoft.com/office/drawing/2014/main" id="{3D2578EE-D83A-48F4-AEDC-CB0753974A46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563;p41">
              <a:extLst>
                <a:ext uri="{FF2B5EF4-FFF2-40B4-BE49-F238E27FC236}">
                  <a16:creationId xmlns:a16="http://schemas.microsoft.com/office/drawing/2014/main" id="{9B0A7F6C-0A1E-405A-BB29-E8D139037A3D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564;p41">
              <a:extLst>
                <a:ext uri="{FF2B5EF4-FFF2-40B4-BE49-F238E27FC236}">
                  <a16:creationId xmlns:a16="http://schemas.microsoft.com/office/drawing/2014/main" id="{316D0AD0-8CC7-423B-B326-AC4622176C19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565;p41">
              <a:extLst>
                <a:ext uri="{FF2B5EF4-FFF2-40B4-BE49-F238E27FC236}">
                  <a16:creationId xmlns:a16="http://schemas.microsoft.com/office/drawing/2014/main" id="{DE8F713D-F61C-41F0-9E4F-3F9B330EF539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566;p41">
              <a:extLst>
                <a:ext uri="{FF2B5EF4-FFF2-40B4-BE49-F238E27FC236}">
                  <a16:creationId xmlns:a16="http://schemas.microsoft.com/office/drawing/2014/main" id="{92B0F0CF-DE71-4796-B07F-67C191BA252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567;p41">
              <a:extLst>
                <a:ext uri="{FF2B5EF4-FFF2-40B4-BE49-F238E27FC236}">
                  <a16:creationId xmlns:a16="http://schemas.microsoft.com/office/drawing/2014/main" id="{60819369-A5D2-4864-B313-56E67D5F062B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568;p41">
              <a:extLst>
                <a:ext uri="{FF2B5EF4-FFF2-40B4-BE49-F238E27FC236}">
                  <a16:creationId xmlns:a16="http://schemas.microsoft.com/office/drawing/2014/main" id="{D29F7F91-0D01-4133-970D-A7F8F3D9BD3E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569;p41">
              <a:extLst>
                <a:ext uri="{FF2B5EF4-FFF2-40B4-BE49-F238E27FC236}">
                  <a16:creationId xmlns:a16="http://schemas.microsoft.com/office/drawing/2014/main" id="{5F74CDB0-9440-4616-8D3B-738C4540D389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570;p41">
              <a:extLst>
                <a:ext uri="{FF2B5EF4-FFF2-40B4-BE49-F238E27FC236}">
                  <a16:creationId xmlns:a16="http://schemas.microsoft.com/office/drawing/2014/main" id="{857CF18D-1630-41F7-B134-60F3E7669D9D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571;p41">
              <a:extLst>
                <a:ext uri="{FF2B5EF4-FFF2-40B4-BE49-F238E27FC236}">
                  <a16:creationId xmlns:a16="http://schemas.microsoft.com/office/drawing/2014/main" id="{7EC9AB21-CEDA-48C5-BB72-8DAF85AAF012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102398B-83E0-4F60-86F7-0F1C287703CF}"/>
              </a:ext>
            </a:extLst>
          </p:cNvPr>
          <p:cNvSpPr txBox="1"/>
          <p:nvPr/>
        </p:nvSpPr>
        <p:spPr>
          <a:xfrm>
            <a:off x="6993905" y="3978143"/>
            <a:ext cx="540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1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>
            <a:off x="9804126" y="138726"/>
            <a:ext cx="1829004" cy="1598018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AF0E706A-65C1-4AE8-B1FE-40EC6336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6" y="4622357"/>
            <a:ext cx="4958249" cy="8511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D2C76BF-79ED-496D-B05E-F82123BE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23" y="2952811"/>
            <a:ext cx="3261434" cy="2220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3F20BE6-56B0-425D-8F1B-0E3F3826F6D1}"/>
                  </a:ext>
                </a:extLst>
              </p:cNvPr>
              <p:cNvSpPr txBox="1"/>
              <p:nvPr/>
            </p:nvSpPr>
            <p:spPr>
              <a:xfrm>
                <a:off x="5992732" y="3444677"/>
                <a:ext cx="41119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3F20BE6-56B0-425D-8F1B-0E3F3826F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732" y="3444677"/>
                <a:ext cx="4111980" cy="523220"/>
              </a:xfrm>
              <a:prstGeom prst="rect">
                <a:avLst/>
              </a:prstGeom>
              <a:blipFill>
                <a:blip r:embed="rId4"/>
                <a:stretch>
                  <a:fillRect l="-2963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/>
              <p:nvPr/>
            </p:nvSpPr>
            <p:spPr>
              <a:xfrm>
                <a:off x="242883" y="5684762"/>
                <a:ext cx="117587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được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𝒙𝑶𝒚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3" y="5684762"/>
                <a:ext cx="11758794" cy="523220"/>
              </a:xfrm>
              <a:prstGeom prst="rect">
                <a:avLst/>
              </a:prstGeom>
              <a:blipFill>
                <a:blip r:embed="rId5"/>
                <a:stretch>
                  <a:fillRect l="-1089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oogle Shape;1518;p41">
            <a:extLst>
              <a:ext uri="{FF2B5EF4-FFF2-40B4-BE49-F238E27FC236}">
                <a16:creationId xmlns:a16="http://schemas.microsoft.com/office/drawing/2014/main" id="{2C92C742-2AF0-4ED7-9255-DA88E699432B}"/>
              </a:ext>
            </a:extLst>
          </p:cNvPr>
          <p:cNvGrpSpPr/>
          <p:nvPr/>
        </p:nvGrpSpPr>
        <p:grpSpPr>
          <a:xfrm rot="20484424">
            <a:off x="3589970" y="3205094"/>
            <a:ext cx="2461141" cy="1203086"/>
            <a:chOff x="6128838" y="577338"/>
            <a:chExt cx="1759003" cy="859858"/>
          </a:xfrm>
        </p:grpSpPr>
        <p:sp>
          <p:nvSpPr>
            <p:cNvPr id="74" name="Google Shape;1519;p41">
              <a:extLst>
                <a:ext uri="{FF2B5EF4-FFF2-40B4-BE49-F238E27FC236}">
                  <a16:creationId xmlns:a16="http://schemas.microsoft.com/office/drawing/2014/main" id="{D7CE038C-A4F2-4DCE-BA78-64F3B3595451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520;p41">
              <a:extLst>
                <a:ext uri="{FF2B5EF4-FFF2-40B4-BE49-F238E27FC236}">
                  <a16:creationId xmlns:a16="http://schemas.microsoft.com/office/drawing/2014/main" id="{1875407B-FED3-479C-8137-A9F35C9BB840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1;p41">
              <a:extLst>
                <a:ext uri="{FF2B5EF4-FFF2-40B4-BE49-F238E27FC236}">
                  <a16:creationId xmlns:a16="http://schemas.microsoft.com/office/drawing/2014/main" id="{11793033-1F9B-4D29-A425-CFC53BB46B7C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2;p41">
              <a:extLst>
                <a:ext uri="{FF2B5EF4-FFF2-40B4-BE49-F238E27FC236}">
                  <a16:creationId xmlns:a16="http://schemas.microsoft.com/office/drawing/2014/main" id="{E0D2C4EB-7352-4E74-99C1-F60A3993954F}"/>
                </a:ext>
              </a:extLst>
            </p:cNvPr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3;p41">
              <a:extLst>
                <a:ext uri="{FF2B5EF4-FFF2-40B4-BE49-F238E27FC236}">
                  <a16:creationId xmlns:a16="http://schemas.microsoft.com/office/drawing/2014/main" id="{EEF9E825-4025-4AAB-8A52-56EF33487827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24;p41">
              <a:extLst>
                <a:ext uri="{FF2B5EF4-FFF2-40B4-BE49-F238E27FC236}">
                  <a16:creationId xmlns:a16="http://schemas.microsoft.com/office/drawing/2014/main" id="{C8A60EB5-1B7F-4A97-8F65-D6A0F6AF6029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25;p41">
              <a:extLst>
                <a:ext uri="{FF2B5EF4-FFF2-40B4-BE49-F238E27FC236}">
                  <a16:creationId xmlns:a16="http://schemas.microsoft.com/office/drawing/2014/main" id="{97E9EFFF-7398-4EB5-A23D-1800829DA723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26;p41">
              <a:extLst>
                <a:ext uri="{FF2B5EF4-FFF2-40B4-BE49-F238E27FC236}">
                  <a16:creationId xmlns:a16="http://schemas.microsoft.com/office/drawing/2014/main" id="{AB58D23C-61BD-45EA-B014-E74EE3F8107B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27;p41">
              <a:extLst>
                <a:ext uri="{FF2B5EF4-FFF2-40B4-BE49-F238E27FC236}">
                  <a16:creationId xmlns:a16="http://schemas.microsoft.com/office/drawing/2014/main" id="{D956C7E1-8D73-40B1-8D83-27D51B2B47D9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28;p41">
              <a:extLst>
                <a:ext uri="{FF2B5EF4-FFF2-40B4-BE49-F238E27FC236}">
                  <a16:creationId xmlns:a16="http://schemas.microsoft.com/office/drawing/2014/main" id="{FA94E061-EEEC-4E3B-A99F-3839AF21F55A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29;p41">
              <a:extLst>
                <a:ext uri="{FF2B5EF4-FFF2-40B4-BE49-F238E27FC236}">
                  <a16:creationId xmlns:a16="http://schemas.microsoft.com/office/drawing/2014/main" id="{678CC555-31E3-401E-9047-558FA33A0E23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30;p41">
              <a:extLst>
                <a:ext uri="{FF2B5EF4-FFF2-40B4-BE49-F238E27FC236}">
                  <a16:creationId xmlns:a16="http://schemas.microsoft.com/office/drawing/2014/main" id="{F76EC520-922C-49EB-94C7-7C07CB063710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1;p41">
              <a:extLst>
                <a:ext uri="{FF2B5EF4-FFF2-40B4-BE49-F238E27FC236}">
                  <a16:creationId xmlns:a16="http://schemas.microsoft.com/office/drawing/2014/main" id="{C1FA65CE-2AC6-41E7-B550-758B8A8D2747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2;p41">
              <a:extLst>
                <a:ext uri="{FF2B5EF4-FFF2-40B4-BE49-F238E27FC236}">
                  <a16:creationId xmlns:a16="http://schemas.microsoft.com/office/drawing/2014/main" id="{F7DA0761-C331-475B-B4E6-D29C8DE82C66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3;p41">
              <a:extLst>
                <a:ext uri="{FF2B5EF4-FFF2-40B4-BE49-F238E27FC236}">
                  <a16:creationId xmlns:a16="http://schemas.microsoft.com/office/drawing/2014/main" id="{3D06E1FE-6902-486B-ACA4-9528E50CDEF5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534;p41">
              <a:extLst>
                <a:ext uri="{FF2B5EF4-FFF2-40B4-BE49-F238E27FC236}">
                  <a16:creationId xmlns:a16="http://schemas.microsoft.com/office/drawing/2014/main" id="{F4614CA9-A8A3-479C-84A1-712920862DC9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535;p41">
              <a:extLst>
                <a:ext uri="{FF2B5EF4-FFF2-40B4-BE49-F238E27FC236}">
                  <a16:creationId xmlns:a16="http://schemas.microsoft.com/office/drawing/2014/main" id="{FFD289F1-6B70-4A00-98AC-45122221D1FB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536;p41">
              <a:extLst>
                <a:ext uri="{FF2B5EF4-FFF2-40B4-BE49-F238E27FC236}">
                  <a16:creationId xmlns:a16="http://schemas.microsoft.com/office/drawing/2014/main" id="{2FEEAE15-5000-471D-84D4-46C393F5AC5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537;p41">
              <a:extLst>
                <a:ext uri="{FF2B5EF4-FFF2-40B4-BE49-F238E27FC236}">
                  <a16:creationId xmlns:a16="http://schemas.microsoft.com/office/drawing/2014/main" id="{19759920-8246-4E23-B02F-ADC7BB897472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538;p41">
              <a:extLst>
                <a:ext uri="{FF2B5EF4-FFF2-40B4-BE49-F238E27FC236}">
                  <a16:creationId xmlns:a16="http://schemas.microsoft.com/office/drawing/2014/main" id="{ACF26B5B-00DC-4B25-8056-9C26A1DDCAC3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539;p41">
              <a:extLst>
                <a:ext uri="{FF2B5EF4-FFF2-40B4-BE49-F238E27FC236}">
                  <a16:creationId xmlns:a16="http://schemas.microsoft.com/office/drawing/2014/main" id="{A02C5FD0-BE8D-4B2F-A8DE-5264DFF3E545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40;p41">
              <a:extLst>
                <a:ext uri="{FF2B5EF4-FFF2-40B4-BE49-F238E27FC236}">
                  <a16:creationId xmlns:a16="http://schemas.microsoft.com/office/drawing/2014/main" id="{BD4BCA27-C36D-4FB7-B918-3A9BCB9782D6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41;p41">
              <a:extLst>
                <a:ext uri="{FF2B5EF4-FFF2-40B4-BE49-F238E27FC236}">
                  <a16:creationId xmlns:a16="http://schemas.microsoft.com/office/drawing/2014/main" id="{EF8F9492-B536-4C69-800E-A5946A85F217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42;p41">
              <a:extLst>
                <a:ext uri="{FF2B5EF4-FFF2-40B4-BE49-F238E27FC236}">
                  <a16:creationId xmlns:a16="http://schemas.microsoft.com/office/drawing/2014/main" id="{F8F918E0-18B6-40F6-A0F9-FA71F9DF6B00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43;p41">
              <a:extLst>
                <a:ext uri="{FF2B5EF4-FFF2-40B4-BE49-F238E27FC236}">
                  <a16:creationId xmlns:a16="http://schemas.microsoft.com/office/drawing/2014/main" id="{E812E409-E427-4029-9B0B-598EA0C8A9B7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544;p41">
              <a:extLst>
                <a:ext uri="{FF2B5EF4-FFF2-40B4-BE49-F238E27FC236}">
                  <a16:creationId xmlns:a16="http://schemas.microsoft.com/office/drawing/2014/main" id="{73442847-5E8E-4E4A-B4CF-EAA10B67B87D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545;p41">
              <a:extLst>
                <a:ext uri="{FF2B5EF4-FFF2-40B4-BE49-F238E27FC236}">
                  <a16:creationId xmlns:a16="http://schemas.microsoft.com/office/drawing/2014/main" id="{F3814784-2FC7-459B-AD58-2F333AB8B9C7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546;p41">
              <a:extLst>
                <a:ext uri="{FF2B5EF4-FFF2-40B4-BE49-F238E27FC236}">
                  <a16:creationId xmlns:a16="http://schemas.microsoft.com/office/drawing/2014/main" id="{5A44D3C4-213E-40EE-B9E3-431B1CE1AFD3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547;p41">
              <a:extLst>
                <a:ext uri="{FF2B5EF4-FFF2-40B4-BE49-F238E27FC236}">
                  <a16:creationId xmlns:a16="http://schemas.microsoft.com/office/drawing/2014/main" id="{DE98440D-E896-4063-BF84-7D3AB98791E3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548;p41">
              <a:extLst>
                <a:ext uri="{FF2B5EF4-FFF2-40B4-BE49-F238E27FC236}">
                  <a16:creationId xmlns:a16="http://schemas.microsoft.com/office/drawing/2014/main" id="{D7AB737D-2FD1-4F9E-B725-946E66606E36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1549;p41">
              <a:extLst>
                <a:ext uri="{FF2B5EF4-FFF2-40B4-BE49-F238E27FC236}">
                  <a16:creationId xmlns:a16="http://schemas.microsoft.com/office/drawing/2014/main" id="{8DA0F377-5514-420C-B3BA-6E6F71E98951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550;p41">
              <a:extLst>
                <a:ext uri="{FF2B5EF4-FFF2-40B4-BE49-F238E27FC236}">
                  <a16:creationId xmlns:a16="http://schemas.microsoft.com/office/drawing/2014/main" id="{1EC4FFDE-C52F-48F6-8D68-3B6B570D12F8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551;p41">
              <a:extLst>
                <a:ext uri="{FF2B5EF4-FFF2-40B4-BE49-F238E27FC236}">
                  <a16:creationId xmlns:a16="http://schemas.microsoft.com/office/drawing/2014/main" id="{2A3D3351-7006-419B-82F7-E5B14526CEB4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52;p41">
              <a:extLst>
                <a:ext uri="{FF2B5EF4-FFF2-40B4-BE49-F238E27FC236}">
                  <a16:creationId xmlns:a16="http://schemas.microsoft.com/office/drawing/2014/main" id="{B36B9C44-520E-4EB9-B5AF-475BD731C1F4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53;p41">
              <a:extLst>
                <a:ext uri="{FF2B5EF4-FFF2-40B4-BE49-F238E27FC236}">
                  <a16:creationId xmlns:a16="http://schemas.microsoft.com/office/drawing/2014/main" id="{745458A5-0B6C-45A4-830D-ADC3009AD0A2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54;p41">
              <a:extLst>
                <a:ext uri="{FF2B5EF4-FFF2-40B4-BE49-F238E27FC236}">
                  <a16:creationId xmlns:a16="http://schemas.microsoft.com/office/drawing/2014/main" id="{4F9E59DF-5D1C-4718-84A5-06AA883E44D5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55;p41">
              <a:extLst>
                <a:ext uri="{FF2B5EF4-FFF2-40B4-BE49-F238E27FC236}">
                  <a16:creationId xmlns:a16="http://schemas.microsoft.com/office/drawing/2014/main" id="{B03C92D2-E347-491F-9C23-46FC9301E942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56;p41">
              <a:extLst>
                <a:ext uri="{FF2B5EF4-FFF2-40B4-BE49-F238E27FC236}">
                  <a16:creationId xmlns:a16="http://schemas.microsoft.com/office/drawing/2014/main" id="{2DDF01E4-F026-4546-BE4B-567BDE45514B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57;p41">
              <a:extLst>
                <a:ext uri="{FF2B5EF4-FFF2-40B4-BE49-F238E27FC236}">
                  <a16:creationId xmlns:a16="http://schemas.microsoft.com/office/drawing/2014/main" id="{7E8F0614-5EB7-4B23-88DC-DB6F8C5D0EEF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558;p41">
              <a:extLst>
                <a:ext uri="{FF2B5EF4-FFF2-40B4-BE49-F238E27FC236}">
                  <a16:creationId xmlns:a16="http://schemas.microsoft.com/office/drawing/2014/main" id="{93BEB259-D110-48E4-B593-A43D4EF0C851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559;p41">
              <a:extLst>
                <a:ext uri="{FF2B5EF4-FFF2-40B4-BE49-F238E27FC236}">
                  <a16:creationId xmlns:a16="http://schemas.microsoft.com/office/drawing/2014/main" id="{845046D3-669F-4313-8C66-91893CF2AB31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560;p41">
              <a:extLst>
                <a:ext uri="{FF2B5EF4-FFF2-40B4-BE49-F238E27FC236}">
                  <a16:creationId xmlns:a16="http://schemas.microsoft.com/office/drawing/2014/main" id="{EE41CF30-D029-4419-A75F-FDBE22127370}"/>
                </a:ext>
              </a:extLst>
            </p:cNvPr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561;p41">
              <a:extLst>
                <a:ext uri="{FF2B5EF4-FFF2-40B4-BE49-F238E27FC236}">
                  <a16:creationId xmlns:a16="http://schemas.microsoft.com/office/drawing/2014/main" id="{8B0FF396-5F6D-4990-B924-8D1B09BD87CE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562;p41">
              <a:extLst>
                <a:ext uri="{FF2B5EF4-FFF2-40B4-BE49-F238E27FC236}">
                  <a16:creationId xmlns:a16="http://schemas.microsoft.com/office/drawing/2014/main" id="{D0A497B1-2DD8-4D4D-8454-BD786B30F5CF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563;p41">
              <a:extLst>
                <a:ext uri="{FF2B5EF4-FFF2-40B4-BE49-F238E27FC236}">
                  <a16:creationId xmlns:a16="http://schemas.microsoft.com/office/drawing/2014/main" id="{B72FC980-3AFC-4CB0-BC91-D1F33D3B85C0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564;p41">
              <a:extLst>
                <a:ext uri="{FF2B5EF4-FFF2-40B4-BE49-F238E27FC236}">
                  <a16:creationId xmlns:a16="http://schemas.microsoft.com/office/drawing/2014/main" id="{B3CB4426-864B-4BCB-8AD2-2B6AF01139D6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565;p41">
              <a:extLst>
                <a:ext uri="{FF2B5EF4-FFF2-40B4-BE49-F238E27FC236}">
                  <a16:creationId xmlns:a16="http://schemas.microsoft.com/office/drawing/2014/main" id="{1988C4AF-B30C-4098-A559-4E733EAB4462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6;p41">
              <a:extLst>
                <a:ext uri="{FF2B5EF4-FFF2-40B4-BE49-F238E27FC236}">
                  <a16:creationId xmlns:a16="http://schemas.microsoft.com/office/drawing/2014/main" id="{173FAAC6-B7C0-471E-B108-647BE60B33A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567;p41">
              <a:extLst>
                <a:ext uri="{FF2B5EF4-FFF2-40B4-BE49-F238E27FC236}">
                  <a16:creationId xmlns:a16="http://schemas.microsoft.com/office/drawing/2014/main" id="{DC94B222-9332-477E-AE88-395B3721CE3D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568;p41">
              <a:extLst>
                <a:ext uri="{FF2B5EF4-FFF2-40B4-BE49-F238E27FC236}">
                  <a16:creationId xmlns:a16="http://schemas.microsoft.com/office/drawing/2014/main" id="{ACF3378D-25BA-43A7-A357-1455539DCDA9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569;p41">
              <a:extLst>
                <a:ext uri="{FF2B5EF4-FFF2-40B4-BE49-F238E27FC236}">
                  <a16:creationId xmlns:a16="http://schemas.microsoft.com/office/drawing/2014/main" id="{5DB76336-3188-4EA2-9A7F-552FF5CD972A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570;p41">
              <a:extLst>
                <a:ext uri="{FF2B5EF4-FFF2-40B4-BE49-F238E27FC236}">
                  <a16:creationId xmlns:a16="http://schemas.microsoft.com/office/drawing/2014/main" id="{45D21601-B333-46DE-8032-E98339297080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1571;p41">
              <a:extLst>
                <a:ext uri="{FF2B5EF4-FFF2-40B4-BE49-F238E27FC236}">
                  <a16:creationId xmlns:a16="http://schemas.microsoft.com/office/drawing/2014/main" id="{6821FCB5-702B-44E2-9B9F-3366CD365F8E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7" name="Picture 12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EF6215-2598-4160-9A5E-CF018CEE6E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31459" r="17178" b="32695"/>
          <a:stretch/>
        </p:blipFill>
        <p:spPr>
          <a:xfrm>
            <a:off x="1176537" y="1736744"/>
            <a:ext cx="7571125" cy="1199996"/>
          </a:xfrm>
          <a:prstGeom prst="rect">
            <a:avLst/>
          </a:prstGeom>
        </p:spPr>
      </p:pic>
      <p:grpSp>
        <p:nvGrpSpPr>
          <p:cNvPr id="128" name="Google Shape;1518;p41">
            <a:extLst>
              <a:ext uri="{FF2B5EF4-FFF2-40B4-BE49-F238E27FC236}">
                <a16:creationId xmlns:a16="http://schemas.microsoft.com/office/drawing/2014/main" id="{6CE1420A-B90E-4CF0-9E28-483104BDF6CB}"/>
              </a:ext>
            </a:extLst>
          </p:cNvPr>
          <p:cNvGrpSpPr/>
          <p:nvPr/>
        </p:nvGrpSpPr>
        <p:grpSpPr>
          <a:xfrm rot="19504146">
            <a:off x="5911104" y="4168980"/>
            <a:ext cx="2447305" cy="1186226"/>
            <a:chOff x="6131237" y="583049"/>
            <a:chExt cx="1749114" cy="847808"/>
          </a:xfrm>
        </p:grpSpPr>
        <p:sp>
          <p:nvSpPr>
            <p:cNvPr id="129" name="Google Shape;1519;p41">
              <a:extLst>
                <a:ext uri="{FF2B5EF4-FFF2-40B4-BE49-F238E27FC236}">
                  <a16:creationId xmlns:a16="http://schemas.microsoft.com/office/drawing/2014/main" id="{F4B0E0CF-3FE1-4468-8733-B32510667642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1520;p41">
              <a:extLst>
                <a:ext uri="{FF2B5EF4-FFF2-40B4-BE49-F238E27FC236}">
                  <a16:creationId xmlns:a16="http://schemas.microsoft.com/office/drawing/2014/main" id="{A8403494-A8A8-4999-8500-63660800A7C5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1521;p41">
              <a:extLst>
                <a:ext uri="{FF2B5EF4-FFF2-40B4-BE49-F238E27FC236}">
                  <a16:creationId xmlns:a16="http://schemas.microsoft.com/office/drawing/2014/main" id="{0206277E-245A-4B9A-834B-301CEB621107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1522;p41">
              <a:extLst>
                <a:ext uri="{FF2B5EF4-FFF2-40B4-BE49-F238E27FC236}">
                  <a16:creationId xmlns:a16="http://schemas.microsoft.com/office/drawing/2014/main" id="{E94F491F-4466-45CA-939F-DBBFB5DDDF71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1523;p41">
              <a:extLst>
                <a:ext uri="{FF2B5EF4-FFF2-40B4-BE49-F238E27FC236}">
                  <a16:creationId xmlns:a16="http://schemas.microsoft.com/office/drawing/2014/main" id="{EDF19DEA-2A70-4581-B8BF-E6F846A043D1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524;p41">
              <a:extLst>
                <a:ext uri="{FF2B5EF4-FFF2-40B4-BE49-F238E27FC236}">
                  <a16:creationId xmlns:a16="http://schemas.microsoft.com/office/drawing/2014/main" id="{7AC9AEEB-C91B-4EAC-A7C7-EE4F6B169024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525;p41">
              <a:extLst>
                <a:ext uri="{FF2B5EF4-FFF2-40B4-BE49-F238E27FC236}">
                  <a16:creationId xmlns:a16="http://schemas.microsoft.com/office/drawing/2014/main" id="{65CBBA0D-BA21-4E74-9B24-CE6D677FBD6A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526;p41">
              <a:extLst>
                <a:ext uri="{FF2B5EF4-FFF2-40B4-BE49-F238E27FC236}">
                  <a16:creationId xmlns:a16="http://schemas.microsoft.com/office/drawing/2014/main" id="{586FC54D-A45A-49B1-99B8-2DA5C65A89A8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527;p41">
              <a:extLst>
                <a:ext uri="{FF2B5EF4-FFF2-40B4-BE49-F238E27FC236}">
                  <a16:creationId xmlns:a16="http://schemas.microsoft.com/office/drawing/2014/main" id="{E23B52BA-6701-4755-A387-4B415DCA03A8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528;p41">
              <a:extLst>
                <a:ext uri="{FF2B5EF4-FFF2-40B4-BE49-F238E27FC236}">
                  <a16:creationId xmlns:a16="http://schemas.microsoft.com/office/drawing/2014/main" id="{2BF62732-B37E-4BA0-80A3-01092EFA4953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529;p41">
              <a:extLst>
                <a:ext uri="{FF2B5EF4-FFF2-40B4-BE49-F238E27FC236}">
                  <a16:creationId xmlns:a16="http://schemas.microsoft.com/office/drawing/2014/main" id="{4EAA2B91-226D-49F0-80CE-F683568AC714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530;p41">
              <a:extLst>
                <a:ext uri="{FF2B5EF4-FFF2-40B4-BE49-F238E27FC236}">
                  <a16:creationId xmlns:a16="http://schemas.microsoft.com/office/drawing/2014/main" id="{B4AD201F-3857-4623-951B-61C8BE172284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531;p41">
              <a:extLst>
                <a:ext uri="{FF2B5EF4-FFF2-40B4-BE49-F238E27FC236}">
                  <a16:creationId xmlns:a16="http://schemas.microsoft.com/office/drawing/2014/main" id="{F5910A05-D367-4AAA-8F6A-2E0AD9A11A45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532;p41">
              <a:extLst>
                <a:ext uri="{FF2B5EF4-FFF2-40B4-BE49-F238E27FC236}">
                  <a16:creationId xmlns:a16="http://schemas.microsoft.com/office/drawing/2014/main" id="{4D0A7F11-5143-4E21-AFFD-C41F6AC67C38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533;p41">
              <a:extLst>
                <a:ext uri="{FF2B5EF4-FFF2-40B4-BE49-F238E27FC236}">
                  <a16:creationId xmlns:a16="http://schemas.microsoft.com/office/drawing/2014/main" id="{4BE41D3F-C4C0-4777-8534-335379EDEDE1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534;p41">
              <a:extLst>
                <a:ext uri="{FF2B5EF4-FFF2-40B4-BE49-F238E27FC236}">
                  <a16:creationId xmlns:a16="http://schemas.microsoft.com/office/drawing/2014/main" id="{818DF012-A16B-46F2-932D-17FAC7637F13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535;p41">
              <a:extLst>
                <a:ext uri="{FF2B5EF4-FFF2-40B4-BE49-F238E27FC236}">
                  <a16:creationId xmlns:a16="http://schemas.microsoft.com/office/drawing/2014/main" id="{73E7E394-C5D1-45B2-8A7E-D295AF32B1FF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536;p41">
              <a:extLst>
                <a:ext uri="{FF2B5EF4-FFF2-40B4-BE49-F238E27FC236}">
                  <a16:creationId xmlns:a16="http://schemas.microsoft.com/office/drawing/2014/main" id="{3DC0A0F5-7102-46D0-9DD0-9D49D4851B19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537;p41">
              <a:extLst>
                <a:ext uri="{FF2B5EF4-FFF2-40B4-BE49-F238E27FC236}">
                  <a16:creationId xmlns:a16="http://schemas.microsoft.com/office/drawing/2014/main" id="{C9772DFF-C9C6-4A83-BCA8-911F1859023C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538;p41">
              <a:extLst>
                <a:ext uri="{FF2B5EF4-FFF2-40B4-BE49-F238E27FC236}">
                  <a16:creationId xmlns:a16="http://schemas.microsoft.com/office/drawing/2014/main" id="{A6FF315D-E9B1-4E5E-AA9F-746B4028A6B8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539;p41">
              <a:extLst>
                <a:ext uri="{FF2B5EF4-FFF2-40B4-BE49-F238E27FC236}">
                  <a16:creationId xmlns:a16="http://schemas.microsoft.com/office/drawing/2014/main" id="{C2FBEF0D-98B9-41E0-95DE-7F0017767ED7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40;p41">
              <a:extLst>
                <a:ext uri="{FF2B5EF4-FFF2-40B4-BE49-F238E27FC236}">
                  <a16:creationId xmlns:a16="http://schemas.microsoft.com/office/drawing/2014/main" id="{050B1975-ED9A-40C4-B022-C9CC23538136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41;p41">
              <a:extLst>
                <a:ext uri="{FF2B5EF4-FFF2-40B4-BE49-F238E27FC236}">
                  <a16:creationId xmlns:a16="http://schemas.microsoft.com/office/drawing/2014/main" id="{7D718AE4-6288-4E4A-A1ED-66C1795EC8B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42;p41">
              <a:extLst>
                <a:ext uri="{FF2B5EF4-FFF2-40B4-BE49-F238E27FC236}">
                  <a16:creationId xmlns:a16="http://schemas.microsoft.com/office/drawing/2014/main" id="{599C4370-9924-4201-9FA2-CF7823F9D112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43;p41">
              <a:extLst>
                <a:ext uri="{FF2B5EF4-FFF2-40B4-BE49-F238E27FC236}">
                  <a16:creationId xmlns:a16="http://schemas.microsoft.com/office/drawing/2014/main" id="{46FCE6F6-B78C-431F-9ECC-EC2D22776A8F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44;p41">
              <a:extLst>
                <a:ext uri="{FF2B5EF4-FFF2-40B4-BE49-F238E27FC236}">
                  <a16:creationId xmlns:a16="http://schemas.microsoft.com/office/drawing/2014/main" id="{B0D1F6DF-9947-4BFA-9477-92BFD63599E2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45;p41">
              <a:extLst>
                <a:ext uri="{FF2B5EF4-FFF2-40B4-BE49-F238E27FC236}">
                  <a16:creationId xmlns:a16="http://schemas.microsoft.com/office/drawing/2014/main" id="{8671D23A-53BA-47BE-A8A4-C27E7D497718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46;p41">
              <a:extLst>
                <a:ext uri="{FF2B5EF4-FFF2-40B4-BE49-F238E27FC236}">
                  <a16:creationId xmlns:a16="http://schemas.microsoft.com/office/drawing/2014/main" id="{9FACE044-CF50-4D8C-A773-E19997DCCF7F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47;p41">
              <a:extLst>
                <a:ext uri="{FF2B5EF4-FFF2-40B4-BE49-F238E27FC236}">
                  <a16:creationId xmlns:a16="http://schemas.microsoft.com/office/drawing/2014/main" id="{523C3F59-DCF0-467C-8146-CB592F0CE72F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48;p41">
              <a:extLst>
                <a:ext uri="{FF2B5EF4-FFF2-40B4-BE49-F238E27FC236}">
                  <a16:creationId xmlns:a16="http://schemas.microsoft.com/office/drawing/2014/main" id="{138CB91A-E08A-4B25-905C-5878BF055753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49;p41">
              <a:extLst>
                <a:ext uri="{FF2B5EF4-FFF2-40B4-BE49-F238E27FC236}">
                  <a16:creationId xmlns:a16="http://schemas.microsoft.com/office/drawing/2014/main" id="{B716A4F5-0CB2-4E36-90B8-835669D4938F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550;p41">
              <a:extLst>
                <a:ext uri="{FF2B5EF4-FFF2-40B4-BE49-F238E27FC236}">
                  <a16:creationId xmlns:a16="http://schemas.microsoft.com/office/drawing/2014/main" id="{3D307944-BCE9-4D8A-AAB8-B87A23501CA0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551;p41">
              <a:extLst>
                <a:ext uri="{FF2B5EF4-FFF2-40B4-BE49-F238E27FC236}">
                  <a16:creationId xmlns:a16="http://schemas.microsoft.com/office/drawing/2014/main" id="{9155F99A-45CF-4ACA-9904-D81CEB529315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552;p41">
              <a:extLst>
                <a:ext uri="{FF2B5EF4-FFF2-40B4-BE49-F238E27FC236}">
                  <a16:creationId xmlns:a16="http://schemas.microsoft.com/office/drawing/2014/main" id="{51854A92-ABF7-40FE-B552-5AB297EBFCC8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553;p41">
              <a:extLst>
                <a:ext uri="{FF2B5EF4-FFF2-40B4-BE49-F238E27FC236}">
                  <a16:creationId xmlns:a16="http://schemas.microsoft.com/office/drawing/2014/main" id="{5E10AC8D-2B69-4040-BFFC-961044298E5A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554;p41">
              <a:extLst>
                <a:ext uri="{FF2B5EF4-FFF2-40B4-BE49-F238E27FC236}">
                  <a16:creationId xmlns:a16="http://schemas.microsoft.com/office/drawing/2014/main" id="{D8FA408E-A624-4C93-A463-16FDACC075CE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555;p41">
              <a:extLst>
                <a:ext uri="{FF2B5EF4-FFF2-40B4-BE49-F238E27FC236}">
                  <a16:creationId xmlns:a16="http://schemas.microsoft.com/office/drawing/2014/main" id="{43ECECD3-1E86-4585-A893-63096CFCE857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556;p41">
              <a:extLst>
                <a:ext uri="{FF2B5EF4-FFF2-40B4-BE49-F238E27FC236}">
                  <a16:creationId xmlns:a16="http://schemas.microsoft.com/office/drawing/2014/main" id="{BDD1D439-6761-4B5B-8C80-02F7C205E8C3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557;p41">
              <a:extLst>
                <a:ext uri="{FF2B5EF4-FFF2-40B4-BE49-F238E27FC236}">
                  <a16:creationId xmlns:a16="http://schemas.microsoft.com/office/drawing/2014/main" id="{AD4FDEBC-0686-4AB8-A36D-B0410F66C34C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558;p41">
              <a:extLst>
                <a:ext uri="{FF2B5EF4-FFF2-40B4-BE49-F238E27FC236}">
                  <a16:creationId xmlns:a16="http://schemas.microsoft.com/office/drawing/2014/main" id="{36E23C2E-9A59-4AD1-8B26-DE78CBC546D6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559;p41">
              <a:extLst>
                <a:ext uri="{FF2B5EF4-FFF2-40B4-BE49-F238E27FC236}">
                  <a16:creationId xmlns:a16="http://schemas.microsoft.com/office/drawing/2014/main" id="{CBAC4930-022F-4A04-A8EE-D10E27E16617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560;p41">
              <a:extLst>
                <a:ext uri="{FF2B5EF4-FFF2-40B4-BE49-F238E27FC236}">
                  <a16:creationId xmlns:a16="http://schemas.microsoft.com/office/drawing/2014/main" id="{36106191-899B-4A2A-8B9E-9BC6D6A9EB33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561;p41">
              <a:extLst>
                <a:ext uri="{FF2B5EF4-FFF2-40B4-BE49-F238E27FC236}">
                  <a16:creationId xmlns:a16="http://schemas.microsoft.com/office/drawing/2014/main" id="{4B30697F-0077-4B55-9E7B-1BBE6B79ADC0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562;p41">
              <a:extLst>
                <a:ext uri="{FF2B5EF4-FFF2-40B4-BE49-F238E27FC236}">
                  <a16:creationId xmlns:a16="http://schemas.microsoft.com/office/drawing/2014/main" id="{3D2578EE-D83A-48F4-AEDC-CB0753974A46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563;p41">
              <a:extLst>
                <a:ext uri="{FF2B5EF4-FFF2-40B4-BE49-F238E27FC236}">
                  <a16:creationId xmlns:a16="http://schemas.microsoft.com/office/drawing/2014/main" id="{9B0A7F6C-0A1E-405A-BB29-E8D139037A3D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564;p41">
              <a:extLst>
                <a:ext uri="{FF2B5EF4-FFF2-40B4-BE49-F238E27FC236}">
                  <a16:creationId xmlns:a16="http://schemas.microsoft.com/office/drawing/2014/main" id="{316D0AD0-8CC7-423B-B326-AC4622176C19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565;p41">
              <a:extLst>
                <a:ext uri="{FF2B5EF4-FFF2-40B4-BE49-F238E27FC236}">
                  <a16:creationId xmlns:a16="http://schemas.microsoft.com/office/drawing/2014/main" id="{DE8F713D-F61C-41F0-9E4F-3F9B330EF539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566;p41">
              <a:extLst>
                <a:ext uri="{FF2B5EF4-FFF2-40B4-BE49-F238E27FC236}">
                  <a16:creationId xmlns:a16="http://schemas.microsoft.com/office/drawing/2014/main" id="{92B0F0CF-DE71-4796-B07F-67C191BA252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567;p41">
              <a:extLst>
                <a:ext uri="{FF2B5EF4-FFF2-40B4-BE49-F238E27FC236}">
                  <a16:creationId xmlns:a16="http://schemas.microsoft.com/office/drawing/2014/main" id="{60819369-A5D2-4864-B313-56E67D5F062B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568;p41">
              <a:extLst>
                <a:ext uri="{FF2B5EF4-FFF2-40B4-BE49-F238E27FC236}">
                  <a16:creationId xmlns:a16="http://schemas.microsoft.com/office/drawing/2014/main" id="{D29F7F91-0D01-4133-970D-A7F8F3D9BD3E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569;p41">
              <a:extLst>
                <a:ext uri="{FF2B5EF4-FFF2-40B4-BE49-F238E27FC236}">
                  <a16:creationId xmlns:a16="http://schemas.microsoft.com/office/drawing/2014/main" id="{5F74CDB0-9440-4616-8D3B-738C4540D389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570;p41">
              <a:extLst>
                <a:ext uri="{FF2B5EF4-FFF2-40B4-BE49-F238E27FC236}">
                  <a16:creationId xmlns:a16="http://schemas.microsoft.com/office/drawing/2014/main" id="{857CF18D-1630-41F7-B134-60F3E7669D9D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571;p41">
              <a:extLst>
                <a:ext uri="{FF2B5EF4-FFF2-40B4-BE49-F238E27FC236}">
                  <a16:creationId xmlns:a16="http://schemas.microsoft.com/office/drawing/2014/main" id="{7EC9AB21-CEDA-48C5-BB72-8DAF85AAF012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102398B-83E0-4F60-86F7-0F1C287703CF}"/>
                  </a:ext>
                </a:extLst>
              </p:cNvPr>
              <p:cNvSpPr txBox="1"/>
              <p:nvPr/>
            </p:nvSpPr>
            <p:spPr>
              <a:xfrm>
                <a:off x="8275701" y="4038029"/>
                <a:ext cx="41119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dirty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102398B-83E0-4F60-86F7-0F1C2877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01" y="4038029"/>
                <a:ext cx="4111980" cy="523220"/>
              </a:xfrm>
              <a:prstGeom prst="rect">
                <a:avLst/>
              </a:prstGeom>
              <a:blipFill>
                <a:blip r:embed="rId7"/>
                <a:stretch>
                  <a:fillRect l="-31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22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D2C76BF-79ED-496D-B05E-F82123BE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98" y="3248597"/>
            <a:ext cx="2304219" cy="1568558"/>
          </a:xfrm>
          <a:prstGeom prst="rect">
            <a:avLst/>
          </a:prstGeom>
        </p:spPr>
      </p:pic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>
            <a:off x="9995134" y="599014"/>
            <a:ext cx="861654" cy="752835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/>
              <p:nvPr/>
            </p:nvSpPr>
            <p:spPr>
              <a:xfrm>
                <a:off x="5156943" y="2936740"/>
                <a:ext cx="6682664" cy="340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82600" indent="-342900" algn="just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𝑦𝑂𝑥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82600" indent="-342900" algn="just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2800" b="1" i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b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82600" indent="-342900" algn="just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366E301-7638-4BAF-9D73-D8212BAAC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43" y="2936740"/>
                <a:ext cx="6682664" cy="3401572"/>
              </a:xfrm>
              <a:prstGeom prst="rect">
                <a:avLst/>
              </a:prstGeom>
              <a:blipFill>
                <a:blip r:embed="rId3"/>
                <a:stretch>
                  <a:fillRect t="-179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EF6215-2598-4160-9A5E-CF018CEE6E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31459" r="17178" b="32695"/>
          <a:stretch/>
        </p:blipFill>
        <p:spPr>
          <a:xfrm>
            <a:off x="1176537" y="1736744"/>
            <a:ext cx="7571125" cy="1199996"/>
          </a:xfrm>
          <a:prstGeom prst="rect">
            <a:avLst/>
          </a:prstGeom>
        </p:spPr>
      </p:pic>
      <p:grpSp>
        <p:nvGrpSpPr>
          <p:cNvPr id="72" name="Google Shape;1518;p41">
            <a:extLst>
              <a:ext uri="{FF2B5EF4-FFF2-40B4-BE49-F238E27FC236}">
                <a16:creationId xmlns:a16="http://schemas.microsoft.com/office/drawing/2014/main" id="{5DD52FE9-6F54-4437-9AC8-4B249BCDAE47}"/>
              </a:ext>
            </a:extLst>
          </p:cNvPr>
          <p:cNvGrpSpPr/>
          <p:nvPr/>
        </p:nvGrpSpPr>
        <p:grpSpPr>
          <a:xfrm rot="1739635">
            <a:off x="1750069" y="4920205"/>
            <a:ext cx="1280491" cy="553414"/>
            <a:chOff x="6131237" y="583049"/>
            <a:chExt cx="1749114" cy="847808"/>
          </a:xfrm>
        </p:grpSpPr>
        <p:sp>
          <p:nvSpPr>
            <p:cNvPr id="73" name="Google Shape;1519;p41">
              <a:extLst>
                <a:ext uri="{FF2B5EF4-FFF2-40B4-BE49-F238E27FC236}">
                  <a16:creationId xmlns:a16="http://schemas.microsoft.com/office/drawing/2014/main" id="{46597904-1B21-4E35-B37D-7550D362C005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520;p41">
              <a:extLst>
                <a:ext uri="{FF2B5EF4-FFF2-40B4-BE49-F238E27FC236}">
                  <a16:creationId xmlns:a16="http://schemas.microsoft.com/office/drawing/2014/main" id="{22EADD53-B8D5-44EA-9BD3-61237CA80D35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521;p41">
              <a:extLst>
                <a:ext uri="{FF2B5EF4-FFF2-40B4-BE49-F238E27FC236}">
                  <a16:creationId xmlns:a16="http://schemas.microsoft.com/office/drawing/2014/main" id="{15FC0871-C53A-4953-B19C-3482A57825D6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2;p41">
              <a:extLst>
                <a:ext uri="{FF2B5EF4-FFF2-40B4-BE49-F238E27FC236}">
                  <a16:creationId xmlns:a16="http://schemas.microsoft.com/office/drawing/2014/main" id="{8045ABC9-9EF6-4A52-ACB7-76B52740278A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3;p41">
              <a:extLst>
                <a:ext uri="{FF2B5EF4-FFF2-40B4-BE49-F238E27FC236}">
                  <a16:creationId xmlns:a16="http://schemas.microsoft.com/office/drawing/2014/main" id="{06DEF2B2-0E27-4B94-AF90-004C501416F5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4;p41">
              <a:extLst>
                <a:ext uri="{FF2B5EF4-FFF2-40B4-BE49-F238E27FC236}">
                  <a16:creationId xmlns:a16="http://schemas.microsoft.com/office/drawing/2014/main" id="{F9F7338C-ABD3-4F8E-B3E1-2A2CD0B3557B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25;p41">
              <a:extLst>
                <a:ext uri="{FF2B5EF4-FFF2-40B4-BE49-F238E27FC236}">
                  <a16:creationId xmlns:a16="http://schemas.microsoft.com/office/drawing/2014/main" id="{391DCA9D-A424-4174-B910-3E534C769B8D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26;p41">
              <a:extLst>
                <a:ext uri="{FF2B5EF4-FFF2-40B4-BE49-F238E27FC236}">
                  <a16:creationId xmlns:a16="http://schemas.microsoft.com/office/drawing/2014/main" id="{A0789185-9AE3-40BF-951A-4B3C106F519D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27;p41">
              <a:extLst>
                <a:ext uri="{FF2B5EF4-FFF2-40B4-BE49-F238E27FC236}">
                  <a16:creationId xmlns:a16="http://schemas.microsoft.com/office/drawing/2014/main" id="{B668EE28-AC9F-4644-8A85-8472DB5C4FBE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28;p41">
              <a:extLst>
                <a:ext uri="{FF2B5EF4-FFF2-40B4-BE49-F238E27FC236}">
                  <a16:creationId xmlns:a16="http://schemas.microsoft.com/office/drawing/2014/main" id="{52D874C0-FCC7-459F-8BBF-7632EB420716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29;p41">
              <a:extLst>
                <a:ext uri="{FF2B5EF4-FFF2-40B4-BE49-F238E27FC236}">
                  <a16:creationId xmlns:a16="http://schemas.microsoft.com/office/drawing/2014/main" id="{ED091106-CF68-4294-9483-5592FC676DDC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30;p41">
              <a:extLst>
                <a:ext uri="{FF2B5EF4-FFF2-40B4-BE49-F238E27FC236}">
                  <a16:creationId xmlns:a16="http://schemas.microsoft.com/office/drawing/2014/main" id="{690A3EEE-F587-42A3-BE79-A45E95A2D4E6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31;p41">
              <a:extLst>
                <a:ext uri="{FF2B5EF4-FFF2-40B4-BE49-F238E27FC236}">
                  <a16:creationId xmlns:a16="http://schemas.microsoft.com/office/drawing/2014/main" id="{6A07FE85-9C45-41C8-AA1F-2C6FA77F0490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2;p41">
              <a:extLst>
                <a:ext uri="{FF2B5EF4-FFF2-40B4-BE49-F238E27FC236}">
                  <a16:creationId xmlns:a16="http://schemas.microsoft.com/office/drawing/2014/main" id="{8FD63117-9F10-4A62-B457-442050CA86BC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3;p41">
              <a:extLst>
                <a:ext uri="{FF2B5EF4-FFF2-40B4-BE49-F238E27FC236}">
                  <a16:creationId xmlns:a16="http://schemas.microsoft.com/office/drawing/2014/main" id="{51FA1B60-949C-4029-9D11-2EF31A979BD2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4;p41">
              <a:extLst>
                <a:ext uri="{FF2B5EF4-FFF2-40B4-BE49-F238E27FC236}">
                  <a16:creationId xmlns:a16="http://schemas.microsoft.com/office/drawing/2014/main" id="{9410EC01-826F-4AD5-8B6B-B31DD2E2289D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535;p41">
              <a:extLst>
                <a:ext uri="{FF2B5EF4-FFF2-40B4-BE49-F238E27FC236}">
                  <a16:creationId xmlns:a16="http://schemas.microsoft.com/office/drawing/2014/main" id="{A8893950-D62A-4A67-92E7-00E2B8AD546A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536;p41">
              <a:extLst>
                <a:ext uri="{FF2B5EF4-FFF2-40B4-BE49-F238E27FC236}">
                  <a16:creationId xmlns:a16="http://schemas.microsoft.com/office/drawing/2014/main" id="{317DD54F-158C-420F-9C8E-6165BC782C3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537;p41">
              <a:extLst>
                <a:ext uri="{FF2B5EF4-FFF2-40B4-BE49-F238E27FC236}">
                  <a16:creationId xmlns:a16="http://schemas.microsoft.com/office/drawing/2014/main" id="{7C096EA4-1272-4617-B5D5-13C576659CC6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538;p41">
              <a:extLst>
                <a:ext uri="{FF2B5EF4-FFF2-40B4-BE49-F238E27FC236}">
                  <a16:creationId xmlns:a16="http://schemas.microsoft.com/office/drawing/2014/main" id="{A51EA3D3-B8CF-442F-B34E-6325E24AC418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539;p41">
              <a:extLst>
                <a:ext uri="{FF2B5EF4-FFF2-40B4-BE49-F238E27FC236}">
                  <a16:creationId xmlns:a16="http://schemas.microsoft.com/office/drawing/2014/main" id="{353FAE6A-B26A-4E48-BA53-0AE60CE80FBA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540;p41">
              <a:extLst>
                <a:ext uri="{FF2B5EF4-FFF2-40B4-BE49-F238E27FC236}">
                  <a16:creationId xmlns:a16="http://schemas.microsoft.com/office/drawing/2014/main" id="{C27594DB-D35F-4530-A1C7-2AC648DE8A75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41;p41">
              <a:extLst>
                <a:ext uri="{FF2B5EF4-FFF2-40B4-BE49-F238E27FC236}">
                  <a16:creationId xmlns:a16="http://schemas.microsoft.com/office/drawing/2014/main" id="{B2334B58-D0D9-4A30-B696-DE0CF5F616A3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42;p41">
              <a:extLst>
                <a:ext uri="{FF2B5EF4-FFF2-40B4-BE49-F238E27FC236}">
                  <a16:creationId xmlns:a16="http://schemas.microsoft.com/office/drawing/2014/main" id="{124C1556-3F61-4B33-AB0B-BED0558C9071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43;p41">
              <a:extLst>
                <a:ext uri="{FF2B5EF4-FFF2-40B4-BE49-F238E27FC236}">
                  <a16:creationId xmlns:a16="http://schemas.microsoft.com/office/drawing/2014/main" id="{ED00F7E3-563C-4116-955A-D4657383A69B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44;p41">
              <a:extLst>
                <a:ext uri="{FF2B5EF4-FFF2-40B4-BE49-F238E27FC236}">
                  <a16:creationId xmlns:a16="http://schemas.microsoft.com/office/drawing/2014/main" id="{D58A3B71-EE77-453A-A499-3B694DD728FD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545;p41">
              <a:extLst>
                <a:ext uri="{FF2B5EF4-FFF2-40B4-BE49-F238E27FC236}">
                  <a16:creationId xmlns:a16="http://schemas.microsoft.com/office/drawing/2014/main" id="{E1DA7D0A-DBC3-4A82-B839-30EAF959BB35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546;p41">
              <a:extLst>
                <a:ext uri="{FF2B5EF4-FFF2-40B4-BE49-F238E27FC236}">
                  <a16:creationId xmlns:a16="http://schemas.microsoft.com/office/drawing/2014/main" id="{14DA8578-E228-492B-8A79-3701AB67F122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547;p41">
              <a:extLst>
                <a:ext uri="{FF2B5EF4-FFF2-40B4-BE49-F238E27FC236}">
                  <a16:creationId xmlns:a16="http://schemas.microsoft.com/office/drawing/2014/main" id="{D2625590-15B5-4C74-A49E-F814EC3700AC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548;p41">
              <a:extLst>
                <a:ext uri="{FF2B5EF4-FFF2-40B4-BE49-F238E27FC236}">
                  <a16:creationId xmlns:a16="http://schemas.microsoft.com/office/drawing/2014/main" id="{58E21978-0AD8-4C57-AF97-F069F441BC1A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549;p41">
              <a:extLst>
                <a:ext uri="{FF2B5EF4-FFF2-40B4-BE49-F238E27FC236}">
                  <a16:creationId xmlns:a16="http://schemas.microsoft.com/office/drawing/2014/main" id="{74E7E754-F573-408E-92AD-ABD86752A649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1550;p41">
              <a:extLst>
                <a:ext uri="{FF2B5EF4-FFF2-40B4-BE49-F238E27FC236}">
                  <a16:creationId xmlns:a16="http://schemas.microsoft.com/office/drawing/2014/main" id="{D56BB5B3-AD37-483E-9403-4AC646C3DBDC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551;p41">
              <a:extLst>
                <a:ext uri="{FF2B5EF4-FFF2-40B4-BE49-F238E27FC236}">
                  <a16:creationId xmlns:a16="http://schemas.microsoft.com/office/drawing/2014/main" id="{FDF4F7AB-D45A-411C-9407-628CBE1FAAA6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552;p41">
              <a:extLst>
                <a:ext uri="{FF2B5EF4-FFF2-40B4-BE49-F238E27FC236}">
                  <a16:creationId xmlns:a16="http://schemas.microsoft.com/office/drawing/2014/main" id="{042856D5-FBE1-490B-9D21-07D2B64F1DB1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53;p41">
              <a:extLst>
                <a:ext uri="{FF2B5EF4-FFF2-40B4-BE49-F238E27FC236}">
                  <a16:creationId xmlns:a16="http://schemas.microsoft.com/office/drawing/2014/main" id="{1F826AD3-4207-40C7-B77A-5F0B11D86B71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54;p41">
              <a:extLst>
                <a:ext uri="{FF2B5EF4-FFF2-40B4-BE49-F238E27FC236}">
                  <a16:creationId xmlns:a16="http://schemas.microsoft.com/office/drawing/2014/main" id="{2110C9A0-451B-48B8-926C-FAC66115933D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55;p41">
              <a:extLst>
                <a:ext uri="{FF2B5EF4-FFF2-40B4-BE49-F238E27FC236}">
                  <a16:creationId xmlns:a16="http://schemas.microsoft.com/office/drawing/2014/main" id="{1726C7B1-A9E5-450D-9174-F187A4C2DD41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56;p41">
              <a:extLst>
                <a:ext uri="{FF2B5EF4-FFF2-40B4-BE49-F238E27FC236}">
                  <a16:creationId xmlns:a16="http://schemas.microsoft.com/office/drawing/2014/main" id="{ADB1B5B8-6D1D-494F-8E56-3FE09D8CE741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57;p41">
              <a:extLst>
                <a:ext uri="{FF2B5EF4-FFF2-40B4-BE49-F238E27FC236}">
                  <a16:creationId xmlns:a16="http://schemas.microsoft.com/office/drawing/2014/main" id="{29575A4F-3262-413D-A8FE-5B431E835407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58;p41">
              <a:extLst>
                <a:ext uri="{FF2B5EF4-FFF2-40B4-BE49-F238E27FC236}">
                  <a16:creationId xmlns:a16="http://schemas.microsoft.com/office/drawing/2014/main" id="{61D37180-5C60-4C3F-877A-395633F65B41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559;p41">
              <a:extLst>
                <a:ext uri="{FF2B5EF4-FFF2-40B4-BE49-F238E27FC236}">
                  <a16:creationId xmlns:a16="http://schemas.microsoft.com/office/drawing/2014/main" id="{DECA7EAE-5983-4D3A-BBC9-85F285B9E23A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560;p41">
              <a:extLst>
                <a:ext uri="{FF2B5EF4-FFF2-40B4-BE49-F238E27FC236}">
                  <a16:creationId xmlns:a16="http://schemas.microsoft.com/office/drawing/2014/main" id="{53E40F04-485F-43D6-8435-D1B37D55099C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561;p41">
              <a:extLst>
                <a:ext uri="{FF2B5EF4-FFF2-40B4-BE49-F238E27FC236}">
                  <a16:creationId xmlns:a16="http://schemas.microsoft.com/office/drawing/2014/main" id="{3A01A16B-FC11-424E-AC78-2F296C3FDCE6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562;p41">
              <a:extLst>
                <a:ext uri="{FF2B5EF4-FFF2-40B4-BE49-F238E27FC236}">
                  <a16:creationId xmlns:a16="http://schemas.microsoft.com/office/drawing/2014/main" id="{19B24FF1-F4BC-4130-94E8-052A2DF1B3DB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563;p41">
              <a:extLst>
                <a:ext uri="{FF2B5EF4-FFF2-40B4-BE49-F238E27FC236}">
                  <a16:creationId xmlns:a16="http://schemas.microsoft.com/office/drawing/2014/main" id="{939B0A2E-9E6B-4EBF-8507-A3969E64D62B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564;p41">
              <a:extLst>
                <a:ext uri="{FF2B5EF4-FFF2-40B4-BE49-F238E27FC236}">
                  <a16:creationId xmlns:a16="http://schemas.microsoft.com/office/drawing/2014/main" id="{1796E476-64A5-4FF9-8438-0F8E760C9ECF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565;p41">
              <a:extLst>
                <a:ext uri="{FF2B5EF4-FFF2-40B4-BE49-F238E27FC236}">
                  <a16:creationId xmlns:a16="http://schemas.microsoft.com/office/drawing/2014/main" id="{0DC830E7-343F-43FD-8F30-B6A196956D6F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566;p41">
              <a:extLst>
                <a:ext uri="{FF2B5EF4-FFF2-40B4-BE49-F238E27FC236}">
                  <a16:creationId xmlns:a16="http://schemas.microsoft.com/office/drawing/2014/main" id="{73B1407F-0D2A-47B9-9E4D-7A7C5AE9FBDC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7;p41">
              <a:extLst>
                <a:ext uri="{FF2B5EF4-FFF2-40B4-BE49-F238E27FC236}">
                  <a16:creationId xmlns:a16="http://schemas.microsoft.com/office/drawing/2014/main" id="{4EAC6786-2ACA-4F42-A0DC-815E50FDFC70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568;p41">
              <a:extLst>
                <a:ext uri="{FF2B5EF4-FFF2-40B4-BE49-F238E27FC236}">
                  <a16:creationId xmlns:a16="http://schemas.microsoft.com/office/drawing/2014/main" id="{86101DE1-FBC6-4C84-A2B8-AE78CCAE3F64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569;p41">
              <a:extLst>
                <a:ext uri="{FF2B5EF4-FFF2-40B4-BE49-F238E27FC236}">
                  <a16:creationId xmlns:a16="http://schemas.microsoft.com/office/drawing/2014/main" id="{6B0DD817-6B75-482E-929E-C7F9C3863CE0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570;p41">
              <a:extLst>
                <a:ext uri="{FF2B5EF4-FFF2-40B4-BE49-F238E27FC236}">
                  <a16:creationId xmlns:a16="http://schemas.microsoft.com/office/drawing/2014/main" id="{2EEC7C74-31C8-4AA0-A2ED-11FEC9575FFE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571;p41">
              <a:extLst>
                <a:ext uri="{FF2B5EF4-FFF2-40B4-BE49-F238E27FC236}">
                  <a16:creationId xmlns:a16="http://schemas.microsoft.com/office/drawing/2014/main" id="{DFED51D7-2950-4961-B751-B90CE96DE5C8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54DFE07-347E-493B-A98A-11ABDC5A66C3}"/>
                  </a:ext>
                </a:extLst>
              </p:cNvPr>
              <p:cNvSpPr txBox="1"/>
              <p:nvPr/>
            </p:nvSpPr>
            <p:spPr>
              <a:xfrm>
                <a:off x="2786748" y="5441130"/>
                <a:ext cx="2158435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endParaRPr lang="vi-VN" sz="17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54DFE07-347E-493B-A98A-11ABDC5A6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8" y="5441130"/>
                <a:ext cx="2158435" cy="353943"/>
              </a:xfrm>
              <a:prstGeom prst="rect">
                <a:avLst/>
              </a:prstGeom>
              <a:blipFill>
                <a:blip r:embed="rId5"/>
                <a:stretch>
                  <a:fillRect l="-113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oogle Shape;1518;p41">
            <a:extLst>
              <a:ext uri="{FF2B5EF4-FFF2-40B4-BE49-F238E27FC236}">
                <a16:creationId xmlns:a16="http://schemas.microsoft.com/office/drawing/2014/main" id="{CDEF033C-6A3E-4A0E-8B5A-B135FEF92903}"/>
              </a:ext>
            </a:extLst>
          </p:cNvPr>
          <p:cNvGrpSpPr/>
          <p:nvPr/>
        </p:nvGrpSpPr>
        <p:grpSpPr>
          <a:xfrm rot="20998186">
            <a:off x="2408660" y="3752587"/>
            <a:ext cx="1096745" cy="474001"/>
            <a:chOff x="6131237" y="583049"/>
            <a:chExt cx="1749114" cy="847808"/>
          </a:xfrm>
        </p:grpSpPr>
        <p:sp>
          <p:nvSpPr>
            <p:cNvPr id="129" name="Google Shape;1519;p41">
              <a:extLst>
                <a:ext uri="{FF2B5EF4-FFF2-40B4-BE49-F238E27FC236}">
                  <a16:creationId xmlns:a16="http://schemas.microsoft.com/office/drawing/2014/main" id="{D6DEEA2B-230F-4C5B-BDA5-2C3EC60FDF59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1520;p41">
              <a:extLst>
                <a:ext uri="{FF2B5EF4-FFF2-40B4-BE49-F238E27FC236}">
                  <a16:creationId xmlns:a16="http://schemas.microsoft.com/office/drawing/2014/main" id="{D3D187DD-39CF-4500-A9A9-BB129582DB19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1521;p41">
              <a:extLst>
                <a:ext uri="{FF2B5EF4-FFF2-40B4-BE49-F238E27FC236}">
                  <a16:creationId xmlns:a16="http://schemas.microsoft.com/office/drawing/2014/main" id="{D85DD532-0937-46CD-9CCB-61DB2395CF09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1522;p41">
              <a:extLst>
                <a:ext uri="{FF2B5EF4-FFF2-40B4-BE49-F238E27FC236}">
                  <a16:creationId xmlns:a16="http://schemas.microsoft.com/office/drawing/2014/main" id="{AD7C7512-6E25-41A9-BD01-B6F2CA2F57B5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1523;p41">
              <a:extLst>
                <a:ext uri="{FF2B5EF4-FFF2-40B4-BE49-F238E27FC236}">
                  <a16:creationId xmlns:a16="http://schemas.microsoft.com/office/drawing/2014/main" id="{991651F8-8D6A-47F6-B43C-E9C4B5A68332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1524;p41">
              <a:extLst>
                <a:ext uri="{FF2B5EF4-FFF2-40B4-BE49-F238E27FC236}">
                  <a16:creationId xmlns:a16="http://schemas.microsoft.com/office/drawing/2014/main" id="{DAB37900-C165-4204-B9D3-7B358BFD325B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525;p41">
              <a:extLst>
                <a:ext uri="{FF2B5EF4-FFF2-40B4-BE49-F238E27FC236}">
                  <a16:creationId xmlns:a16="http://schemas.microsoft.com/office/drawing/2014/main" id="{DFC72215-D3C9-4BA5-8A4C-600CA5D31548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1526;p41">
              <a:extLst>
                <a:ext uri="{FF2B5EF4-FFF2-40B4-BE49-F238E27FC236}">
                  <a16:creationId xmlns:a16="http://schemas.microsoft.com/office/drawing/2014/main" id="{4E4A6B21-8949-4C7A-909E-183563ED0868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527;p41">
              <a:extLst>
                <a:ext uri="{FF2B5EF4-FFF2-40B4-BE49-F238E27FC236}">
                  <a16:creationId xmlns:a16="http://schemas.microsoft.com/office/drawing/2014/main" id="{E19C7084-ED5C-4AA9-B41E-150C1A609353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528;p41">
              <a:extLst>
                <a:ext uri="{FF2B5EF4-FFF2-40B4-BE49-F238E27FC236}">
                  <a16:creationId xmlns:a16="http://schemas.microsoft.com/office/drawing/2014/main" id="{5DFE7487-93FB-4C98-93E0-844A900C06BB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529;p41">
              <a:extLst>
                <a:ext uri="{FF2B5EF4-FFF2-40B4-BE49-F238E27FC236}">
                  <a16:creationId xmlns:a16="http://schemas.microsoft.com/office/drawing/2014/main" id="{F6597615-A62A-46D0-AAA2-325916936327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530;p41">
              <a:extLst>
                <a:ext uri="{FF2B5EF4-FFF2-40B4-BE49-F238E27FC236}">
                  <a16:creationId xmlns:a16="http://schemas.microsoft.com/office/drawing/2014/main" id="{8CB62B22-65BD-4BA6-86E0-EBA68A37B197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531;p41">
              <a:extLst>
                <a:ext uri="{FF2B5EF4-FFF2-40B4-BE49-F238E27FC236}">
                  <a16:creationId xmlns:a16="http://schemas.microsoft.com/office/drawing/2014/main" id="{00513445-E1C6-429F-AFF0-0514E89377AA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532;p41">
              <a:extLst>
                <a:ext uri="{FF2B5EF4-FFF2-40B4-BE49-F238E27FC236}">
                  <a16:creationId xmlns:a16="http://schemas.microsoft.com/office/drawing/2014/main" id="{F59BFDB1-BCDA-46B9-8573-593700C581D1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533;p41">
              <a:extLst>
                <a:ext uri="{FF2B5EF4-FFF2-40B4-BE49-F238E27FC236}">
                  <a16:creationId xmlns:a16="http://schemas.microsoft.com/office/drawing/2014/main" id="{D1E84923-0273-40C3-B272-F69D122DB3FF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534;p41">
              <a:extLst>
                <a:ext uri="{FF2B5EF4-FFF2-40B4-BE49-F238E27FC236}">
                  <a16:creationId xmlns:a16="http://schemas.microsoft.com/office/drawing/2014/main" id="{49E7CD03-D7A0-422D-96C5-81A79EE01E2D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535;p41">
              <a:extLst>
                <a:ext uri="{FF2B5EF4-FFF2-40B4-BE49-F238E27FC236}">
                  <a16:creationId xmlns:a16="http://schemas.microsoft.com/office/drawing/2014/main" id="{7BB80BD9-FA75-421C-9737-369C15198904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536;p41">
              <a:extLst>
                <a:ext uri="{FF2B5EF4-FFF2-40B4-BE49-F238E27FC236}">
                  <a16:creationId xmlns:a16="http://schemas.microsoft.com/office/drawing/2014/main" id="{888F26CB-979E-4E7C-B7B5-2C2284928F4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537;p41">
              <a:extLst>
                <a:ext uri="{FF2B5EF4-FFF2-40B4-BE49-F238E27FC236}">
                  <a16:creationId xmlns:a16="http://schemas.microsoft.com/office/drawing/2014/main" id="{A80983DF-B6F8-454F-85FA-1620D2CE0134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538;p41">
              <a:extLst>
                <a:ext uri="{FF2B5EF4-FFF2-40B4-BE49-F238E27FC236}">
                  <a16:creationId xmlns:a16="http://schemas.microsoft.com/office/drawing/2014/main" id="{5FE2FF2B-FF76-41A8-A56A-DE7CC14441D1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539;p41">
              <a:extLst>
                <a:ext uri="{FF2B5EF4-FFF2-40B4-BE49-F238E27FC236}">
                  <a16:creationId xmlns:a16="http://schemas.microsoft.com/office/drawing/2014/main" id="{4776B5B4-63A6-4642-9E74-C716338BF2B4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40;p41">
              <a:extLst>
                <a:ext uri="{FF2B5EF4-FFF2-40B4-BE49-F238E27FC236}">
                  <a16:creationId xmlns:a16="http://schemas.microsoft.com/office/drawing/2014/main" id="{FAD98352-F0D7-4462-8FD7-5B73730FDCBB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41;p41">
              <a:extLst>
                <a:ext uri="{FF2B5EF4-FFF2-40B4-BE49-F238E27FC236}">
                  <a16:creationId xmlns:a16="http://schemas.microsoft.com/office/drawing/2014/main" id="{D1E2D514-6551-43DA-A405-36AADF5E64D2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42;p41">
              <a:extLst>
                <a:ext uri="{FF2B5EF4-FFF2-40B4-BE49-F238E27FC236}">
                  <a16:creationId xmlns:a16="http://schemas.microsoft.com/office/drawing/2014/main" id="{D23931CB-D4AC-4B58-B5ED-7C85923045FA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43;p41">
              <a:extLst>
                <a:ext uri="{FF2B5EF4-FFF2-40B4-BE49-F238E27FC236}">
                  <a16:creationId xmlns:a16="http://schemas.microsoft.com/office/drawing/2014/main" id="{0E96B8EE-4B7D-41CF-AE6A-9EA2F1F247A3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44;p41">
              <a:extLst>
                <a:ext uri="{FF2B5EF4-FFF2-40B4-BE49-F238E27FC236}">
                  <a16:creationId xmlns:a16="http://schemas.microsoft.com/office/drawing/2014/main" id="{88B003B6-7552-47B5-9C82-A1CDD35C8127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45;p41">
              <a:extLst>
                <a:ext uri="{FF2B5EF4-FFF2-40B4-BE49-F238E27FC236}">
                  <a16:creationId xmlns:a16="http://schemas.microsoft.com/office/drawing/2014/main" id="{1DD226FD-9E47-44A1-ACBD-B7B3D01D32A5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46;p41">
              <a:extLst>
                <a:ext uri="{FF2B5EF4-FFF2-40B4-BE49-F238E27FC236}">
                  <a16:creationId xmlns:a16="http://schemas.microsoft.com/office/drawing/2014/main" id="{2A1C0551-CDFC-4DC7-B682-1EDC7C9683F5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47;p41">
              <a:extLst>
                <a:ext uri="{FF2B5EF4-FFF2-40B4-BE49-F238E27FC236}">
                  <a16:creationId xmlns:a16="http://schemas.microsoft.com/office/drawing/2014/main" id="{E59249F6-5B2F-44EF-9359-A9143416B410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48;p41">
              <a:extLst>
                <a:ext uri="{FF2B5EF4-FFF2-40B4-BE49-F238E27FC236}">
                  <a16:creationId xmlns:a16="http://schemas.microsoft.com/office/drawing/2014/main" id="{F4642FBB-0756-46E7-AEE0-285C03D331BB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49;p41">
              <a:extLst>
                <a:ext uri="{FF2B5EF4-FFF2-40B4-BE49-F238E27FC236}">
                  <a16:creationId xmlns:a16="http://schemas.microsoft.com/office/drawing/2014/main" id="{1012AE33-3433-4D9C-8824-8A190385AC8A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550;p41">
              <a:extLst>
                <a:ext uri="{FF2B5EF4-FFF2-40B4-BE49-F238E27FC236}">
                  <a16:creationId xmlns:a16="http://schemas.microsoft.com/office/drawing/2014/main" id="{E8FCBA05-B928-4A83-A5B3-7FBEDCC5E895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551;p41">
              <a:extLst>
                <a:ext uri="{FF2B5EF4-FFF2-40B4-BE49-F238E27FC236}">
                  <a16:creationId xmlns:a16="http://schemas.microsoft.com/office/drawing/2014/main" id="{06BFA102-4FA1-497C-8275-D21440933DDE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552;p41">
              <a:extLst>
                <a:ext uri="{FF2B5EF4-FFF2-40B4-BE49-F238E27FC236}">
                  <a16:creationId xmlns:a16="http://schemas.microsoft.com/office/drawing/2014/main" id="{F6A3A049-5795-47CF-ADE4-657A75160675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553;p41">
              <a:extLst>
                <a:ext uri="{FF2B5EF4-FFF2-40B4-BE49-F238E27FC236}">
                  <a16:creationId xmlns:a16="http://schemas.microsoft.com/office/drawing/2014/main" id="{812C558F-3719-4656-8F4F-0067B241BE18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554;p41">
              <a:extLst>
                <a:ext uri="{FF2B5EF4-FFF2-40B4-BE49-F238E27FC236}">
                  <a16:creationId xmlns:a16="http://schemas.microsoft.com/office/drawing/2014/main" id="{C47D23EB-BBAC-4573-8298-A8CB8581AE9F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555;p41">
              <a:extLst>
                <a:ext uri="{FF2B5EF4-FFF2-40B4-BE49-F238E27FC236}">
                  <a16:creationId xmlns:a16="http://schemas.microsoft.com/office/drawing/2014/main" id="{AC1DCC29-1A07-4392-9DAA-B70119B5A762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556;p41">
              <a:extLst>
                <a:ext uri="{FF2B5EF4-FFF2-40B4-BE49-F238E27FC236}">
                  <a16:creationId xmlns:a16="http://schemas.microsoft.com/office/drawing/2014/main" id="{EAD822E1-FDB1-4F51-8535-7CACDE5A55D7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557;p41">
              <a:extLst>
                <a:ext uri="{FF2B5EF4-FFF2-40B4-BE49-F238E27FC236}">
                  <a16:creationId xmlns:a16="http://schemas.microsoft.com/office/drawing/2014/main" id="{8A7E8DBE-C90F-4E47-9F6B-E5F7E728802A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558;p41">
              <a:extLst>
                <a:ext uri="{FF2B5EF4-FFF2-40B4-BE49-F238E27FC236}">
                  <a16:creationId xmlns:a16="http://schemas.microsoft.com/office/drawing/2014/main" id="{21CC32B7-E244-4377-9CFD-2C6E4F242589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559;p41">
              <a:extLst>
                <a:ext uri="{FF2B5EF4-FFF2-40B4-BE49-F238E27FC236}">
                  <a16:creationId xmlns:a16="http://schemas.microsoft.com/office/drawing/2014/main" id="{51231920-066A-4E4A-8E68-1857C242B80A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560;p41">
              <a:extLst>
                <a:ext uri="{FF2B5EF4-FFF2-40B4-BE49-F238E27FC236}">
                  <a16:creationId xmlns:a16="http://schemas.microsoft.com/office/drawing/2014/main" id="{77C45F98-D2FA-45B6-9D28-D424955A5518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561;p41">
              <a:extLst>
                <a:ext uri="{FF2B5EF4-FFF2-40B4-BE49-F238E27FC236}">
                  <a16:creationId xmlns:a16="http://schemas.microsoft.com/office/drawing/2014/main" id="{CB9CD618-3358-4C4A-A9FA-D1C89AA6AD34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562;p41">
              <a:extLst>
                <a:ext uri="{FF2B5EF4-FFF2-40B4-BE49-F238E27FC236}">
                  <a16:creationId xmlns:a16="http://schemas.microsoft.com/office/drawing/2014/main" id="{75CAA265-4ADD-4C7B-BED9-7E9BC2DAF41E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563;p41">
              <a:extLst>
                <a:ext uri="{FF2B5EF4-FFF2-40B4-BE49-F238E27FC236}">
                  <a16:creationId xmlns:a16="http://schemas.microsoft.com/office/drawing/2014/main" id="{2FE5BD95-8FEA-456F-B966-50CDD12B791F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564;p41">
              <a:extLst>
                <a:ext uri="{FF2B5EF4-FFF2-40B4-BE49-F238E27FC236}">
                  <a16:creationId xmlns:a16="http://schemas.microsoft.com/office/drawing/2014/main" id="{0511DBB0-E242-44DC-BF2A-6C2CF9DC2E0C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565;p41">
              <a:extLst>
                <a:ext uri="{FF2B5EF4-FFF2-40B4-BE49-F238E27FC236}">
                  <a16:creationId xmlns:a16="http://schemas.microsoft.com/office/drawing/2014/main" id="{3C6F62EA-9A53-48D4-A3D5-C26CACCD83B2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566;p41">
              <a:extLst>
                <a:ext uri="{FF2B5EF4-FFF2-40B4-BE49-F238E27FC236}">
                  <a16:creationId xmlns:a16="http://schemas.microsoft.com/office/drawing/2014/main" id="{14D7ED84-EB3C-4F06-995B-A4031A5164D7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567;p41">
              <a:extLst>
                <a:ext uri="{FF2B5EF4-FFF2-40B4-BE49-F238E27FC236}">
                  <a16:creationId xmlns:a16="http://schemas.microsoft.com/office/drawing/2014/main" id="{6FD1FD3F-56D5-4748-BAEB-C21EDF50D3BC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568;p41">
              <a:extLst>
                <a:ext uri="{FF2B5EF4-FFF2-40B4-BE49-F238E27FC236}">
                  <a16:creationId xmlns:a16="http://schemas.microsoft.com/office/drawing/2014/main" id="{0B660DFB-1964-4053-B645-2492E59D2D4E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569;p41">
              <a:extLst>
                <a:ext uri="{FF2B5EF4-FFF2-40B4-BE49-F238E27FC236}">
                  <a16:creationId xmlns:a16="http://schemas.microsoft.com/office/drawing/2014/main" id="{2B3921B2-CA83-4678-95BD-BA36DE27E5D8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570;p41">
              <a:extLst>
                <a:ext uri="{FF2B5EF4-FFF2-40B4-BE49-F238E27FC236}">
                  <a16:creationId xmlns:a16="http://schemas.microsoft.com/office/drawing/2014/main" id="{FE529FEA-7438-4C4D-B469-33C01A5F26FB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571;p41">
              <a:extLst>
                <a:ext uri="{FF2B5EF4-FFF2-40B4-BE49-F238E27FC236}">
                  <a16:creationId xmlns:a16="http://schemas.microsoft.com/office/drawing/2014/main" id="{C416F136-1EB0-4DB2-9DBD-44C79650E2B0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D3A9535-4E35-4F04-83D8-419DA0BE1FFB}"/>
                  </a:ext>
                </a:extLst>
              </p:cNvPr>
              <p:cNvSpPr txBox="1"/>
              <p:nvPr/>
            </p:nvSpPr>
            <p:spPr>
              <a:xfrm>
                <a:off x="3301708" y="3763732"/>
                <a:ext cx="206029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err="1">
                    <a:solidFill>
                      <a:srgbClr val="0070C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5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endParaRPr lang="vi-VN" sz="1700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D3A9535-4E35-4F04-83D8-419DA0BE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08" y="3763732"/>
                <a:ext cx="2060296" cy="353943"/>
              </a:xfrm>
              <a:prstGeom prst="rect">
                <a:avLst/>
              </a:prstGeom>
              <a:blipFill>
                <a:blip r:embed="rId6"/>
                <a:stretch>
                  <a:fillRect l="-1183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3" name="Picture 182">
            <a:extLst>
              <a:ext uri="{FF2B5EF4-FFF2-40B4-BE49-F238E27FC236}">
                <a16:creationId xmlns:a16="http://schemas.microsoft.com/office/drawing/2014/main" id="{FA808035-8197-40DF-853F-AF9821F8C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75" y="4433207"/>
            <a:ext cx="3503027" cy="601323"/>
          </a:xfrm>
          <a:prstGeom prst="rect">
            <a:avLst/>
          </a:prstGeom>
        </p:spPr>
      </p:pic>
      <p:grpSp>
        <p:nvGrpSpPr>
          <p:cNvPr id="184" name="Google Shape;1518;p41">
            <a:extLst>
              <a:ext uri="{FF2B5EF4-FFF2-40B4-BE49-F238E27FC236}">
                <a16:creationId xmlns:a16="http://schemas.microsoft.com/office/drawing/2014/main" id="{95269FF0-85E2-41AB-803B-B7A1F33706C0}"/>
              </a:ext>
            </a:extLst>
          </p:cNvPr>
          <p:cNvGrpSpPr/>
          <p:nvPr/>
        </p:nvGrpSpPr>
        <p:grpSpPr>
          <a:xfrm rot="3922083">
            <a:off x="602398" y="5171597"/>
            <a:ext cx="1280491" cy="553414"/>
            <a:chOff x="6131237" y="583049"/>
            <a:chExt cx="1749114" cy="847808"/>
          </a:xfrm>
        </p:grpSpPr>
        <p:sp>
          <p:nvSpPr>
            <p:cNvPr id="185" name="Google Shape;1519;p41">
              <a:extLst>
                <a:ext uri="{FF2B5EF4-FFF2-40B4-BE49-F238E27FC236}">
                  <a16:creationId xmlns:a16="http://schemas.microsoft.com/office/drawing/2014/main" id="{D10D0E47-1F7D-46F2-BD25-9B2581322000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520;p41">
              <a:extLst>
                <a:ext uri="{FF2B5EF4-FFF2-40B4-BE49-F238E27FC236}">
                  <a16:creationId xmlns:a16="http://schemas.microsoft.com/office/drawing/2014/main" id="{1FEE923B-6BD7-4B01-A2A3-E9DD98022FCF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521;p41">
              <a:extLst>
                <a:ext uri="{FF2B5EF4-FFF2-40B4-BE49-F238E27FC236}">
                  <a16:creationId xmlns:a16="http://schemas.microsoft.com/office/drawing/2014/main" id="{E2FBC049-70E2-4476-BE78-24F5E01569FF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522;p41">
              <a:extLst>
                <a:ext uri="{FF2B5EF4-FFF2-40B4-BE49-F238E27FC236}">
                  <a16:creationId xmlns:a16="http://schemas.microsoft.com/office/drawing/2014/main" id="{382BE0CC-123C-4137-B2B0-90699DFAF49C}"/>
                </a:ext>
              </a:extLst>
            </p:cNvPr>
            <p:cNvSpPr/>
            <p:nvPr/>
          </p:nvSpPr>
          <p:spPr>
            <a:xfrm rot="2521737">
              <a:off x="6807275" y="600258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523;p41">
              <a:extLst>
                <a:ext uri="{FF2B5EF4-FFF2-40B4-BE49-F238E27FC236}">
                  <a16:creationId xmlns:a16="http://schemas.microsoft.com/office/drawing/2014/main" id="{A2D2E370-4C13-4B57-BC05-C4111D0C2C53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524;p41">
              <a:extLst>
                <a:ext uri="{FF2B5EF4-FFF2-40B4-BE49-F238E27FC236}">
                  <a16:creationId xmlns:a16="http://schemas.microsoft.com/office/drawing/2014/main" id="{53A06BD5-F4ED-4A8E-BBB2-B1A7237A2444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525;p41">
              <a:extLst>
                <a:ext uri="{FF2B5EF4-FFF2-40B4-BE49-F238E27FC236}">
                  <a16:creationId xmlns:a16="http://schemas.microsoft.com/office/drawing/2014/main" id="{75E2BEA7-E315-42DE-89EE-6CBFA053E31F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526;p41">
              <a:extLst>
                <a:ext uri="{FF2B5EF4-FFF2-40B4-BE49-F238E27FC236}">
                  <a16:creationId xmlns:a16="http://schemas.microsoft.com/office/drawing/2014/main" id="{C7095017-A81F-4E1C-B06E-E655DE34ADFE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527;p41">
              <a:extLst>
                <a:ext uri="{FF2B5EF4-FFF2-40B4-BE49-F238E27FC236}">
                  <a16:creationId xmlns:a16="http://schemas.microsoft.com/office/drawing/2014/main" id="{DF19B09E-81EF-418D-9F82-C1457E1F53B7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528;p41">
              <a:extLst>
                <a:ext uri="{FF2B5EF4-FFF2-40B4-BE49-F238E27FC236}">
                  <a16:creationId xmlns:a16="http://schemas.microsoft.com/office/drawing/2014/main" id="{2077C275-4395-4366-812D-F25F8836EBF3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529;p41">
              <a:extLst>
                <a:ext uri="{FF2B5EF4-FFF2-40B4-BE49-F238E27FC236}">
                  <a16:creationId xmlns:a16="http://schemas.microsoft.com/office/drawing/2014/main" id="{9B0E4505-5BA1-459E-9367-A7CCB895B1C4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530;p41">
              <a:extLst>
                <a:ext uri="{FF2B5EF4-FFF2-40B4-BE49-F238E27FC236}">
                  <a16:creationId xmlns:a16="http://schemas.microsoft.com/office/drawing/2014/main" id="{C8B44BA8-0AF9-464A-A5B2-F984BCDDC1BA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531;p41">
              <a:extLst>
                <a:ext uri="{FF2B5EF4-FFF2-40B4-BE49-F238E27FC236}">
                  <a16:creationId xmlns:a16="http://schemas.microsoft.com/office/drawing/2014/main" id="{7D368A0C-C2AB-4AA7-B2D7-103EDB0C78C0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532;p41">
              <a:extLst>
                <a:ext uri="{FF2B5EF4-FFF2-40B4-BE49-F238E27FC236}">
                  <a16:creationId xmlns:a16="http://schemas.microsoft.com/office/drawing/2014/main" id="{A11ADA9F-3274-4616-99B5-3D85DEDA49FF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533;p41">
              <a:extLst>
                <a:ext uri="{FF2B5EF4-FFF2-40B4-BE49-F238E27FC236}">
                  <a16:creationId xmlns:a16="http://schemas.microsoft.com/office/drawing/2014/main" id="{A406EF02-8B52-478E-AD65-9DF44BE49F4F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1534;p41">
              <a:extLst>
                <a:ext uri="{FF2B5EF4-FFF2-40B4-BE49-F238E27FC236}">
                  <a16:creationId xmlns:a16="http://schemas.microsoft.com/office/drawing/2014/main" id="{B53E55F4-5B79-474C-8401-74667A3F531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1535;p41">
              <a:extLst>
                <a:ext uri="{FF2B5EF4-FFF2-40B4-BE49-F238E27FC236}">
                  <a16:creationId xmlns:a16="http://schemas.microsoft.com/office/drawing/2014/main" id="{5318DBC9-74C8-4308-A74F-B549295CEFA1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1536;p41">
              <a:extLst>
                <a:ext uri="{FF2B5EF4-FFF2-40B4-BE49-F238E27FC236}">
                  <a16:creationId xmlns:a16="http://schemas.microsoft.com/office/drawing/2014/main" id="{510DCF94-B7D7-449F-A3FD-54A31B039FE6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1537;p41">
              <a:extLst>
                <a:ext uri="{FF2B5EF4-FFF2-40B4-BE49-F238E27FC236}">
                  <a16:creationId xmlns:a16="http://schemas.microsoft.com/office/drawing/2014/main" id="{D5EA8A20-B707-4827-9ACB-2C3A2DB1DB18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1538;p41">
              <a:extLst>
                <a:ext uri="{FF2B5EF4-FFF2-40B4-BE49-F238E27FC236}">
                  <a16:creationId xmlns:a16="http://schemas.microsoft.com/office/drawing/2014/main" id="{2DE13B43-4DD8-4B7F-8958-96FD941CA8EC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1539;p41">
              <a:extLst>
                <a:ext uri="{FF2B5EF4-FFF2-40B4-BE49-F238E27FC236}">
                  <a16:creationId xmlns:a16="http://schemas.microsoft.com/office/drawing/2014/main" id="{4C0FDA0A-5C58-4C8E-8FC4-E6E584C8EF3F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1540;p41">
              <a:extLst>
                <a:ext uri="{FF2B5EF4-FFF2-40B4-BE49-F238E27FC236}">
                  <a16:creationId xmlns:a16="http://schemas.microsoft.com/office/drawing/2014/main" id="{D7795529-5665-4F0D-B202-2613F7219C52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1541;p41">
              <a:extLst>
                <a:ext uri="{FF2B5EF4-FFF2-40B4-BE49-F238E27FC236}">
                  <a16:creationId xmlns:a16="http://schemas.microsoft.com/office/drawing/2014/main" id="{5C115368-2E1D-4393-9D63-EC5704A67881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1542;p41">
              <a:extLst>
                <a:ext uri="{FF2B5EF4-FFF2-40B4-BE49-F238E27FC236}">
                  <a16:creationId xmlns:a16="http://schemas.microsoft.com/office/drawing/2014/main" id="{6C76E194-CD93-4063-859B-FD0ABA972B36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1543;p41">
              <a:extLst>
                <a:ext uri="{FF2B5EF4-FFF2-40B4-BE49-F238E27FC236}">
                  <a16:creationId xmlns:a16="http://schemas.microsoft.com/office/drawing/2014/main" id="{375987AB-FD58-486F-9F6F-26863D1ECB6D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1544;p41">
              <a:extLst>
                <a:ext uri="{FF2B5EF4-FFF2-40B4-BE49-F238E27FC236}">
                  <a16:creationId xmlns:a16="http://schemas.microsoft.com/office/drawing/2014/main" id="{80800FEA-2DBF-4B4B-8A98-247264D35362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1545;p41">
              <a:extLst>
                <a:ext uri="{FF2B5EF4-FFF2-40B4-BE49-F238E27FC236}">
                  <a16:creationId xmlns:a16="http://schemas.microsoft.com/office/drawing/2014/main" id="{7C253BCF-CF30-4E5E-B782-61D13934305C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1546;p41">
              <a:extLst>
                <a:ext uri="{FF2B5EF4-FFF2-40B4-BE49-F238E27FC236}">
                  <a16:creationId xmlns:a16="http://schemas.microsoft.com/office/drawing/2014/main" id="{B7FC3058-10C4-40D2-B48C-9BE572CE1334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1547;p41">
              <a:extLst>
                <a:ext uri="{FF2B5EF4-FFF2-40B4-BE49-F238E27FC236}">
                  <a16:creationId xmlns:a16="http://schemas.microsoft.com/office/drawing/2014/main" id="{91E25614-C49A-422B-8ACD-8AD8A489F824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1548;p41">
              <a:extLst>
                <a:ext uri="{FF2B5EF4-FFF2-40B4-BE49-F238E27FC236}">
                  <a16:creationId xmlns:a16="http://schemas.microsoft.com/office/drawing/2014/main" id="{7943BDE1-634E-47CC-83A6-88F2E59CC875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1549;p41">
              <a:extLst>
                <a:ext uri="{FF2B5EF4-FFF2-40B4-BE49-F238E27FC236}">
                  <a16:creationId xmlns:a16="http://schemas.microsoft.com/office/drawing/2014/main" id="{4F7CD42E-F033-43F8-BA25-DCDDECF10D37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1550;p41">
              <a:extLst>
                <a:ext uri="{FF2B5EF4-FFF2-40B4-BE49-F238E27FC236}">
                  <a16:creationId xmlns:a16="http://schemas.microsoft.com/office/drawing/2014/main" id="{CA91E8AF-8BD3-4DB5-B9E0-6E889AC3E0E8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1551;p41">
              <a:extLst>
                <a:ext uri="{FF2B5EF4-FFF2-40B4-BE49-F238E27FC236}">
                  <a16:creationId xmlns:a16="http://schemas.microsoft.com/office/drawing/2014/main" id="{8DC75D61-09FE-460C-9301-C042D5465DC8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1552;p41">
              <a:extLst>
                <a:ext uri="{FF2B5EF4-FFF2-40B4-BE49-F238E27FC236}">
                  <a16:creationId xmlns:a16="http://schemas.microsoft.com/office/drawing/2014/main" id="{6929EB36-4236-409B-87C6-8EA89BD3E6BA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1553;p41">
              <a:extLst>
                <a:ext uri="{FF2B5EF4-FFF2-40B4-BE49-F238E27FC236}">
                  <a16:creationId xmlns:a16="http://schemas.microsoft.com/office/drawing/2014/main" id="{C642E48B-BAD4-4E34-A8F1-E75BDE12233A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1554;p41">
              <a:extLst>
                <a:ext uri="{FF2B5EF4-FFF2-40B4-BE49-F238E27FC236}">
                  <a16:creationId xmlns:a16="http://schemas.microsoft.com/office/drawing/2014/main" id="{9979C8D1-69BB-41CD-BC1C-F4B107F59210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1555;p41">
              <a:extLst>
                <a:ext uri="{FF2B5EF4-FFF2-40B4-BE49-F238E27FC236}">
                  <a16:creationId xmlns:a16="http://schemas.microsoft.com/office/drawing/2014/main" id="{02FB40A9-DEBF-4044-A80B-692487865B5D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1556;p41">
              <a:extLst>
                <a:ext uri="{FF2B5EF4-FFF2-40B4-BE49-F238E27FC236}">
                  <a16:creationId xmlns:a16="http://schemas.microsoft.com/office/drawing/2014/main" id="{E6A753CC-1A86-4074-B6FC-5208E5A0E1F5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1557;p41">
              <a:extLst>
                <a:ext uri="{FF2B5EF4-FFF2-40B4-BE49-F238E27FC236}">
                  <a16:creationId xmlns:a16="http://schemas.microsoft.com/office/drawing/2014/main" id="{11643B3D-4403-4392-8B8A-2A6FBB493652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1558;p41">
              <a:extLst>
                <a:ext uri="{FF2B5EF4-FFF2-40B4-BE49-F238E27FC236}">
                  <a16:creationId xmlns:a16="http://schemas.microsoft.com/office/drawing/2014/main" id="{64B458F5-2166-4C49-9346-1EBF34EABD40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1559;p41">
              <a:extLst>
                <a:ext uri="{FF2B5EF4-FFF2-40B4-BE49-F238E27FC236}">
                  <a16:creationId xmlns:a16="http://schemas.microsoft.com/office/drawing/2014/main" id="{DCABF7C6-314E-4424-8363-484A185B9166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1560;p41">
              <a:extLst>
                <a:ext uri="{FF2B5EF4-FFF2-40B4-BE49-F238E27FC236}">
                  <a16:creationId xmlns:a16="http://schemas.microsoft.com/office/drawing/2014/main" id="{F02B4334-54B7-4935-80B3-3B570F725647}"/>
                </a:ext>
              </a:extLst>
            </p:cNvPr>
            <p:cNvSpPr/>
            <p:nvPr/>
          </p:nvSpPr>
          <p:spPr>
            <a:xfrm rot="3666709" flipH="1">
              <a:off x="6699995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1561;p41">
              <a:extLst>
                <a:ext uri="{FF2B5EF4-FFF2-40B4-BE49-F238E27FC236}">
                  <a16:creationId xmlns:a16="http://schemas.microsoft.com/office/drawing/2014/main" id="{89E85F74-1708-493E-B301-E77E0A72F912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1562;p41">
              <a:extLst>
                <a:ext uri="{FF2B5EF4-FFF2-40B4-BE49-F238E27FC236}">
                  <a16:creationId xmlns:a16="http://schemas.microsoft.com/office/drawing/2014/main" id="{3945027B-8765-4C6E-8148-BFCCFF709CBB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1563;p41">
              <a:extLst>
                <a:ext uri="{FF2B5EF4-FFF2-40B4-BE49-F238E27FC236}">
                  <a16:creationId xmlns:a16="http://schemas.microsoft.com/office/drawing/2014/main" id="{73DBF0D2-BCAB-4038-B888-551BFF1DB2CF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1564;p41">
              <a:extLst>
                <a:ext uri="{FF2B5EF4-FFF2-40B4-BE49-F238E27FC236}">
                  <a16:creationId xmlns:a16="http://schemas.microsoft.com/office/drawing/2014/main" id="{CDB7BF42-44DE-4BA1-860F-0C9CAF259BD8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1565;p41">
              <a:extLst>
                <a:ext uri="{FF2B5EF4-FFF2-40B4-BE49-F238E27FC236}">
                  <a16:creationId xmlns:a16="http://schemas.microsoft.com/office/drawing/2014/main" id="{A1FAC202-6634-4BCE-89E5-2999030DF92A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1566;p41">
              <a:extLst>
                <a:ext uri="{FF2B5EF4-FFF2-40B4-BE49-F238E27FC236}">
                  <a16:creationId xmlns:a16="http://schemas.microsoft.com/office/drawing/2014/main" id="{722E29A3-C3AF-4789-8A10-46FAC7B4C0D7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1567;p41">
              <a:extLst>
                <a:ext uri="{FF2B5EF4-FFF2-40B4-BE49-F238E27FC236}">
                  <a16:creationId xmlns:a16="http://schemas.microsoft.com/office/drawing/2014/main" id="{3B918531-6486-4814-A127-C52E52C8CC54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1568;p41">
              <a:extLst>
                <a:ext uri="{FF2B5EF4-FFF2-40B4-BE49-F238E27FC236}">
                  <a16:creationId xmlns:a16="http://schemas.microsoft.com/office/drawing/2014/main" id="{082D4EDF-D583-46E8-8EC4-A07B871273E1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1569;p41">
              <a:extLst>
                <a:ext uri="{FF2B5EF4-FFF2-40B4-BE49-F238E27FC236}">
                  <a16:creationId xmlns:a16="http://schemas.microsoft.com/office/drawing/2014/main" id="{CAA4ABCB-1862-43F6-A593-A9B174C2A4EC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1570;p41">
              <a:extLst>
                <a:ext uri="{FF2B5EF4-FFF2-40B4-BE49-F238E27FC236}">
                  <a16:creationId xmlns:a16="http://schemas.microsoft.com/office/drawing/2014/main" id="{F19D4A30-05DE-4A77-B71B-7898EBE19466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1571;p41">
              <a:extLst>
                <a:ext uri="{FF2B5EF4-FFF2-40B4-BE49-F238E27FC236}">
                  <a16:creationId xmlns:a16="http://schemas.microsoft.com/office/drawing/2014/main" id="{E08A6EB0-4C6B-48BF-8809-72E506F826AE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F4BF1F2-7E39-436D-8899-D1E51E8C298C}"/>
                  </a:ext>
                </a:extLst>
              </p:cNvPr>
              <p:cNvSpPr txBox="1"/>
              <p:nvPr/>
            </p:nvSpPr>
            <p:spPr>
              <a:xfrm>
                <a:off x="1296546" y="5867594"/>
                <a:ext cx="2194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00B05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600" b="1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endParaRPr lang="vi-VN" dirty="0">
                  <a:solidFill>
                    <a:srgbClr val="DC2C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F4BF1F2-7E39-436D-8899-D1E51E8C2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46" y="5867594"/>
                <a:ext cx="2194255" cy="369332"/>
              </a:xfrm>
              <a:prstGeom prst="rect">
                <a:avLst/>
              </a:prstGeom>
              <a:blipFill>
                <a:blip r:embed="rId8"/>
                <a:stretch>
                  <a:fillRect l="-166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646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26" grpId="0"/>
      <p:bldP spid="182" grpId="0"/>
      <p:bldP spid="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>
            <a:off x="9995134" y="599014"/>
            <a:ext cx="861654" cy="752835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1064598" y="1769036"/>
            <a:ext cx="10716002" cy="114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68 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74A3B-4092-45D4-9108-04595F86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35" y="3064868"/>
            <a:ext cx="4572802" cy="2650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02D398-467E-409F-B6E1-8A0BC40B437F}"/>
                  </a:ext>
                </a:extLst>
              </p:cNvPr>
              <p:cNvSpPr txBox="1"/>
              <p:nvPr/>
            </p:nvSpPr>
            <p:spPr>
              <a:xfrm>
                <a:off x="6462831" y="3062347"/>
                <a:ext cx="5462869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𝑚𝑂𝑛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𝑛𝑂𝑚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02D398-467E-409F-B6E1-8A0BC40B4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31" y="3062347"/>
                <a:ext cx="5462869" cy="652486"/>
              </a:xfrm>
              <a:prstGeom prst="rect">
                <a:avLst/>
              </a:prstGeom>
              <a:blipFill rotWithShape="0">
                <a:blip r:embed="rId4"/>
                <a:stretch>
                  <a:fillRect b="-149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1F6DD6-B0AA-42C9-BF57-64A5155BBB55}"/>
                  </a:ext>
                </a:extLst>
              </p:cNvPr>
              <p:cNvSpPr txBox="1"/>
              <p:nvPr/>
            </p:nvSpPr>
            <p:spPr>
              <a:xfrm>
                <a:off x="6238908" y="3679776"/>
                <a:ext cx="6432680" cy="606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Kí </a:t>
                </a: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1F6DD6-B0AA-42C9-BF57-64A5155BB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08" y="3679776"/>
                <a:ext cx="6432680" cy="606256"/>
              </a:xfrm>
              <a:prstGeom prst="rect">
                <a:avLst/>
              </a:prstGeom>
              <a:blipFill>
                <a:blip r:embed="rId5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82060A42-D051-4A26-BCAB-00202907D258}"/>
              </a:ext>
            </a:extLst>
          </p:cNvPr>
          <p:cNvSpPr txBox="1"/>
          <p:nvPr/>
        </p:nvSpPr>
        <p:spPr>
          <a:xfrm>
            <a:off x="5338361" y="3062347"/>
            <a:ext cx="139485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>
              <a:lnSpc>
                <a:spcPct val="13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8F6B4B-EA38-4E45-94C3-0CD6D88A428E}"/>
              </a:ext>
            </a:extLst>
          </p:cNvPr>
          <p:cNvSpPr txBox="1"/>
          <p:nvPr/>
        </p:nvSpPr>
        <p:spPr>
          <a:xfrm>
            <a:off x="5338361" y="3701677"/>
            <a:ext cx="1394859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>
              <a:lnSpc>
                <a:spcPct val="13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530E8C-50E7-46BC-BEC6-76511FE26E10}"/>
                  </a:ext>
                </a:extLst>
              </p:cNvPr>
              <p:cNvSpPr txBox="1"/>
              <p:nvPr/>
            </p:nvSpPr>
            <p:spPr>
              <a:xfrm>
                <a:off x="5626594" y="4630739"/>
                <a:ext cx="6046779" cy="15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ctr">
                  <a:lnSpc>
                    <a:spcPct val="130000"/>
                  </a:lnSpc>
                </a:pP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𝑶𝒎</m:t>
                    </m:r>
                  </m:oMath>
                </a14:m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𝑶𝒏</m:t>
                    </m:r>
                  </m:oMath>
                </a14:m>
                <a:endParaRPr lang="en-US" sz="36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530E8C-50E7-46BC-BEC6-76511FE26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94" y="4630739"/>
                <a:ext cx="6046779" cy="1532727"/>
              </a:xfrm>
              <a:prstGeom prst="rect">
                <a:avLst/>
              </a:prstGeom>
              <a:blipFill rotWithShape="0">
                <a:blip r:embed="rId6"/>
                <a:stretch>
                  <a:fillRect t="-1195" b="-876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FAAB417-14BA-4E69-8E70-47964FBEAB98}"/>
              </a:ext>
            </a:extLst>
          </p:cNvPr>
          <p:cNvCxnSpPr>
            <a:cxnSpLocks/>
          </p:cNvCxnSpPr>
          <p:nvPr/>
        </p:nvCxnSpPr>
        <p:spPr>
          <a:xfrm flipV="1">
            <a:off x="1292772" y="3513450"/>
            <a:ext cx="3783725" cy="124698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A1BCA91-4DFA-44F9-9691-33864302706B}"/>
              </a:ext>
            </a:extLst>
          </p:cNvPr>
          <p:cNvCxnSpPr>
            <a:cxnSpLocks/>
          </p:cNvCxnSpPr>
          <p:nvPr/>
        </p:nvCxnSpPr>
        <p:spPr>
          <a:xfrm>
            <a:off x="1325274" y="4760433"/>
            <a:ext cx="3913476" cy="221142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21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1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1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>
            <a:off x="4720809" y="602093"/>
            <a:ext cx="861654" cy="752835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1284307" y="2056215"/>
            <a:ext cx="5900265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1.</a:t>
            </a:r>
          </a:p>
        </p:txBody>
      </p:sp>
      <p:pic>
        <p:nvPicPr>
          <p:cNvPr id="69" name="Picture 68" descr="Chart, line chart&#10;&#10;Description automatically generated">
            <a:extLst>
              <a:ext uri="{FF2B5EF4-FFF2-40B4-BE49-F238E27FC236}">
                <a16:creationId xmlns:a16="http://schemas.microsoft.com/office/drawing/2014/main" id="{9A9AF783-D8EA-469B-AE83-7DDDFDDEA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33750"/>
          <a:stretch/>
        </p:blipFill>
        <p:spPr>
          <a:xfrm>
            <a:off x="7340804" y="123368"/>
            <a:ext cx="4609931" cy="5186638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FE72460-2B98-4E48-90D3-A47F2C146163}"/>
              </a:ext>
            </a:extLst>
          </p:cNvPr>
          <p:cNvCxnSpPr>
            <a:cxnSpLocks/>
          </p:cNvCxnSpPr>
          <p:nvPr/>
        </p:nvCxnSpPr>
        <p:spPr>
          <a:xfrm flipH="1" flipV="1">
            <a:off x="7759337" y="2847703"/>
            <a:ext cx="1724297" cy="12670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11A642B-37E5-464A-8B59-E6993779E492}"/>
              </a:ext>
            </a:extLst>
          </p:cNvPr>
          <p:cNvCxnSpPr>
            <a:cxnSpLocks/>
          </p:cNvCxnSpPr>
          <p:nvPr/>
        </p:nvCxnSpPr>
        <p:spPr>
          <a:xfrm flipH="1" flipV="1">
            <a:off x="8737600" y="2093245"/>
            <a:ext cx="746034" cy="20215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9A613BC-39A1-40F6-9E06-E8C11AFDF39D}"/>
              </a:ext>
            </a:extLst>
          </p:cNvPr>
          <p:cNvSpPr txBox="1"/>
          <p:nvPr/>
        </p:nvSpPr>
        <p:spPr>
          <a:xfrm>
            <a:off x="847023" y="2781891"/>
            <a:ext cx="649378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just">
              <a:lnSpc>
                <a:spcPct val="130000"/>
              </a:lnSpc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4031E19-EF7E-4BAA-8547-21A2A9672A8D}"/>
                  </a:ext>
                </a:extLst>
              </p:cNvPr>
              <p:cNvSpPr txBox="1"/>
              <p:nvPr/>
            </p:nvSpPr>
            <p:spPr>
              <a:xfrm>
                <a:off x="847023" y="3505163"/>
                <a:ext cx="6535773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031E19-EF7E-4BAA-8547-21A2A9672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23" y="3505163"/>
                <a:ext cx="6535773" cy="652486"/>
              </a:xfrm>
              <a:prstGeom prst="rect">
                <a:avLst/>
              </a:prstGeom>
              <a:blipFill rotWithShape="0">
                <a:blip r:embed="rId3"/>
                <a:stretch>
                  <a:fillRect t="-935" b="-149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D65F35F-E6A7-4F4F-8EC4-DC584C7A36C0}"/>
              </a:ext>
            </a:extLst>
          </p:cNvPr>
          <p:cNvCxnSpPr/>
          <p:nvPr/>
        </p:nvCxnSpPr>
        <p:spPr>
          <a:xfrm>
            <a:off x="8737600" y="2093245"/>
            <a:ext cx="746034" cy="2008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9116B9B-A43C-438A-8ED9-B8E465FFEC8C}"/>
              </a:ext>
            </a:extLst>
          </p:cNvPr>
          <p:cNvCxnSpPr>
            <a:cxnSpLocks/>
          </p:cNvCxnSpPr>
          <p:nvPr/>
        </p:nvCxnSpPr>
        <p:spPr>
          <a:xfrm flipH="1">
            <a:off x="9483634" y="3831021"/>
            <a:ext cx="2104021" cy="2707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CC20DE9-4F24-4983-9E9E-391206E0A075}"/>
              </a:ext>
            </a:extLst>
          </p:cNvPr>
          <p:cNvCxnSpPr/>
          <p:nvPr/>
        </p:nvCxnSpPr>
        <p:spPr>
          <a:xfrm>
            <a:off x="7759337" y="2847703"/>
            <a:ext cx="1724297" cy="1254034"/>
          </a:xfrm>
          <a:prstGeom prst="line">
            <a:avLst/>
          </a:prstGeom>
          <a:ln w="57150">
            <a:solidFill>
              <a:srgbClr val="DC2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AF5703D-398E-44E5-A7FB-A61614DE3214}"/>
              </a:ext>
            </a:extLst>
          </p:cNvPr>
          <p:cNvCxnSpPr>
            <a:cxnSpLocks/>
          </p:cNvCxnSpPr>
          <p:nvPr/>
        </p:nvCxnSpPr>
        <p:spPr>
          <a:xfrm flipV="1">
            <a:off x="9483634" y="3831021"/>
            <a:ext cx="2104021" cy="272362"/>
          </a:xfrm>
          <a:prstGeom prst="line">
            <a:avLst/>
          </a:prstGeom>
          <a:ln w="57150">
            <a:solidFill>
              <a:srgbClr val="DC2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7783E96-77F6-4231-83B7-B6543F81B4E2}"/>
                  </a:ext>
                </a:extLst>
              </p:cNvPr>
              <p:cNvSpPr txBox="1"/>
              <p:nvPr/>
            </p:nvSpPr>
            <p:spPr>
              <a:xfrm>
                <a:off x="847024" y="4228435"/>
                <a:ext cx="6541504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BA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DC2CA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DC2CAE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783E96-77F6-4231-83B7-B6543F81B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24" y="4228435"/>
                <a:ext cx="6541504" cy="652486"/>
              </a:xfrm>
              <a:prstGeom prst="rect">
                <a:avLst/>
              </a:prstGeom>
              <a:blipFill rotWithShape="0">
                <a:blip r:embed="rId4"/>
                <a:stretch>
                  <a:fillRect t="-935" b="-149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2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484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Wingdings</vt:lpstr>
      <vt:lpstr>Cambria Math</vt:lpstr>
      <vt:lpstr>Tahoma</vt:lpstr>
      <vt:lpstr>UTM Avo</vt:lpstr>
      <vt:lpstr>Calibri</vt:lpstr>
      <vt:lpstr>Times New Roman</vt:lpstr>
      <vt:lpstr>Arial</vt:lpstr>
      <vt:lpstr>Office Theme</vt:lpstr>
      <vt:lpstr>Tuần 30 Bài 5: Góc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409</cp:revision>
  <dcterms:created xsi:type="dcterms:W3CDTF">2021-11-01T08:16:43Z</dcterms:created>
  <dcterms:modified xsi:type="dcterms:W3CDTF">2022-10-25T06:55:56Z</dcterms:modified>
</cp:coreProperties>
</file>