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583" r:id="rId2"/>
    <p:sldId id="289" r:id="rId3"/>
    <p:sldId id="290" r:id="rId4"/>
    <p:sldId id="303" r:id="rId5"/>
    <p:sldId id="306" r:id="rId6"/>
    <p:sldId id="307" r:id="rId7"/>
    <p:sldId id="320" r:id="rId8"/>
    <p:sldId id="321" r:id="rId9"/>
    <p:sldId id="322" r:id="rId10"/>
    <p:sldId id="266" r:id="rId11"/>
    <p:sldId id="314" r:id="rId12"/>
    <p:sldId id="316" r:id="rId13"/>
    <p:sldId id="317" r:id="rId14"/>
    <p:sldId id="258" r:id="rId15"/>
    <p:sldId id="315" r:id="rId16"/>
    <p:sldId id="265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7707"/>
    <a:srgbClr val="FF8119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B2B6-EF5C-4A95-BBCC-848547D0CB1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6114-8A8F-4341-BB72-18F68570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A4D93-6278-4035-AABD-6306C482BB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1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05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3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3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6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1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+mn-l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n-l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n-l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+mn-lt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6A5136-F138-4850-9ACA-40925105D789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835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9C48C4-D4C8-4CDF-B610-604A7471652D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6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2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5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6999" y="-114300"/>
            <a:ext cx="12318999" cy="70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87DB8B9-21FA-41C2-9C9D-664E2B8E3C45}"/>
              </a:ext>
            </a:extLst>
          </p:cNvPr>
          <p:cNvSpPr/>
          <p:nvPr userDrawn="1"/>
        </p:nvSpPr>
        <p:spPr>
          <a:xfrm>
            <a:off x="10811485" y="12700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0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microsoft.com/office/2007/relationships/hdphoto" Target="../media/hdphoto4.wdp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slide" Target="slide11.xml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microsoft.com/office/2007/relationships/hdphoto" Target="../media/hdphoto3.wdp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5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slide" Target="slide16.xml"/><Relationship Id="rId7" Type="http://schemas.openxmlformats.org/officeDocument/2006/relationships/image" Target="../media/image49.png"/><Relationship Id="rId12" Type="http://schemas.openxmlformats.org/officeDocument/2006/relationships/slide" Target="slide13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slide" Target="slide12.xml"/><Relationship Id="rId5" Type="http://schemas.microsoft.com/office/2007/relationships/hdphoto" Target="../media/hdphoto4.wdp"/><Relationship Id="rId10" Type="http://schemas.openxmlformats.org/officeDocument/2006/relationships/slide" Target="slide15.xml"/><Relationship Id="rId4" Type="http://schemas.openxmlformats.org/officeDocument/2006/relationships/image" Target="../media/image46.png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11" Type="http://schemas.openxmlformats.org/officeDocument/2006/relationships/image" Target="../media/image61.png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11" Type="http://schemas.openxmlformats.org/officeDocument/2006/relationships/image" Target="../media/image65.png"/><Relationship Id="rId5" Type="http://schemas.microsoft.com/office/2007/relationships/hdphoto" Target="../media/hdphoto6.wdp"/><Relationship Id="rId15" Type="http://schemas.openxmlformats.org/officeDocument/2006/relationships/image" Target="../media/image55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70.png"/><Relationship Id="rId5" Type="http://schemas.openxmlformats.org/officeDocument/2006/relationships/image" Target="../media/image58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77.png"/><Relationship Id="rId5" Type="http://schemas.openxmlformats.org/officeDocument/2006/relationships/image" Target="../media/image58.pn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5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slide" Target="slide11.xml"/><Relationship Id="rId5" Type="http://schemas.openxmlformats.org/officeDocument/2006/relationships/image" Target="../media/image81.png"/><Relationship Id="rId10" Type="http://schemas.microsoft.com/office/2007/relationships/hdphoto" Target="../media/hdphoto4.wdp"/><Relationship Id="rId4" Type="http://schemas.openxmlformats.org/officeDocument/2006/relationships/image" Target="../media/image80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1.wma"/><Relationship Id="rId16" Type="http://schemas.openxmlformats.org/officeDocument/2006/relationships/slide" Target="slide4.xml"/><Relationship Id="rId20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gif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7620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6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04391" y="1612470"/>
            <a:ext cx="12600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5: Số thập phân –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A059E-5313-4C90-8C3E-C5942623E2FB}"/>
              </a:ext>
            </a:extLst>
          </p:cNvPr>
          <p:cNvSpPr/>
          <p:nvPr/>
        </p:nvSpPr>
        <p:spPr>
          <a:xfrm>
            <a:off x="11019254" y="7225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37B1B8-B7CF-45B8-90FF-D98F12C7FEFF}"/>
              </a:ext>
            </a:extLst>
          </p:cNvPr>
          <p:cNvSpPr txBox="1"/>
          <p:nvPr/>
        </p:nvSpPr>
        <p:spPr>
          <a:xfrm>
            <a:off x="2961138" y="4331458"/>
            <a:ext cx="688759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7030A0"/>
                </a:solidFill>
              </a:rPr>
              <a:t>Tham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gia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chơi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bằng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cách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chọn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một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khinh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khí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cầu</a:t>
            </a:r>
            <a:r>
              <a:rPr lang="en-US" dirty="0">
                <a:solidFill>
                  <a:srgbClr val="7030A0"/>
                </a:solidFill>
              </a:rPr>
              <a:t>, click </a:t>
            </a:r>
            <a:r>
              <a:rPr lang="en-US" dirty="0" err="1">
                <a:solidFill>
                  <a:srgbClr val="7030A0"/>
                </a:solidFill>
              </a:rPr>
              <a:t>vào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tên</a:t>
            </a:r>
            <a:r>
              <a:rPr lang="en-US" dirty="0">
                <a:solidFill>
                  <a:srgbClr val="7030A0"/>
                </a:solidFill>
              </a:rPr>
              <a:t> con </a:t>
            </a:r>
            <a:r>
              <a:rPr lang="en-US" dirty="0" err="1">
                <a:solidFill>
                  <a:srgbClr val="7030A0"/>
                </a:solidFill>
              </a:rPr>
              <a:t>vật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để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đến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câu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hỏi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dirty="0">
                <a:solidFill>
                  <a:srgbClr val="7030A0"/>
                </a:solidFill>
              </a:rPr>
              <a:t>Click </a:t>
            </a:r>
            <a:r>
              <a:rPr lang="en-US" dirty="0" err="1">
                <a:solidFill>
                  <a:srgbClr val="7030A0"/>
                </a:solidFill>
              </a:rPr>
              <a:t>vào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khinh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khí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cầu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đã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chọn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để</a:t>
            </a:r>
            <a:r>
              <a:rPr lang="en-US" dirty="0">
                <a:solidFill>
                  <a:srgbClr val="7030A0"/>
                </a:solidFill>
              </a:rPr>
              <a:t> quay </a:t>
            </a:r>
            <a:r>
              <a:rPr lang="en-US" dirty="0" err="1">
                <a:solidFill>
                  <a:srgbClr val="7030A0"/>
                </a:solidFill>
              </a:rPr>
              <a:t>lại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trang</a:t>
            </a:r>
            <a:r>
              <a:rPr lang="en-US" dirty="0">
                <a:solidFill>
                  <a:srgbClr val="7030A0"/>
                </a:solidFill>
              </a:rPr>
              <a:t> ban </a:t>
            </a:r>
            <a:r>
              <a:rPr lang="en-US" dirty="0" err="1">
                <a:solidFill>
                  <a:srgbClr val="7030A0"/>
                </a:solidFill>
              </a:rPr>
              <a:t>đầu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dirty="0" err="1">
                <a:solidFill>
                  <a:srgbClr val="7030A0"/>
                </a:solidFill>
              </a:rPr>
              <a:t>Câu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hỏi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trả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lời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đúng</a:t>
            </a:r>
            <a:r>
              <a:rPr lang="en-US" dirty="0">
                <a:solidFill>
                  <a:srgbClr val="7030A0"/>
                </a:solidFill>
              </a:rPr>
              <a:t>, click </a:t>
            </a:r>
            <a:r>
              <a:rPr lang="en-US" dirty="0" err="1">
                <a:solidFill>
                  <a:srgbClr val="7030A0"/>
                </a:solidFill>
              </a:rPr>
              <a:t>vào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khinh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khí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cầu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để</a:t>
            </a:r>
            <a:r>
              <a:rPr lang="en-US" dirty="0">
                <a:solidFill>
                  <a:srgbClr val="7030A0"/>
                </a:solidFill>
              </a:rPr>
              <a:t> bay </a:t>
            </a:r>
            <a:r>
              <a:rPr lang="en-US" dirty="0" err="1">
                <a:solidFill>
                  <a:srgbClr val="7030A0"/>
                </a:solidFill>
              </a:rPr>
              <a:t>lên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82FBB0-4050-4564-89DF-7B935DDAFE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1" y="-12345"/>
            <a:ext cx="1830705" cy="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</a:rPr>
              <a:t>Khám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phá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72" y="2518750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25" y="1397568"/>
            <a:ext cx="1702671" cy="34244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9" y="158903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18" y="3109784"/>
            <a:ext cx="1921689" cy="3102833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6662264" y="569333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8223583" y="4832895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</a:rPr>
              <a:t>Tê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giác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1" action="ppaction://hlinksldjump"/>
          </p:cNvPr>
          <p:cNvSpPr/>
          <p:nvPr/>
        </p:nvSpPr>
        <p:spPr>
          <a:xfrm>
            <a:off x="945588" y="497489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3580581" y="61886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010E4-4B2B-41C7-9B58-F3F044EA31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1" y="-12345"/>
            <a:ext cx="1830705" cy="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CCDAB27-ECB2-40FC-9549-5A0D513982B9}"/>
                  </a:ext>
                </a:extLst>
              </p:cNvPr>
              <p:cNvSpPr/>
              <p:nvPr/>
            </p:nvSpPr>
            <p:spPr>
              <a:xfrm>
                <a:off x="4245163" y="3428999"/>
                <a:ext cx="2113107" cy="997729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A.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𝟎𝟏𝟕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CCDAB27-ECB2-40FC-9549-5A0D513982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163" y="3428999"/>
                <a:ext cx="2113107" cy="99772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6B3FBD-8E74-4D0B-AADF-5C486BB60F4C}"/>
                  </a:ext>
                </a:extLst>
              </p:cNvPr>
              <p:cNvSpPr/>
              <p:nvPr/>
            </p:nvSpPr>
            <p:spPr>
              <a:xfrm>
                <a:off x="4245163" y="4795344"/>
                <a:ext cx="2113107" cy="84702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B.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𝟏𝟕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6B3FBD-8E74-4D0B-AADF-5C486BB60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163" y="4795344"/>
                <a:ext cx="2113107" cy="84702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1596A5-5A13-4D1F-94F9-4F8907B3BAD9}"/>
                  </a:ext>
                </a:extLst>
              </p:cNvPr>
              <p:cNvSpPr txBox="1"/>
              <p:nvPr/>
            </p:nvSpPr>
            <p:spPr>
              <a:xfrm>
                <a:off x="3318575" y="419917"/>
                <a:ext cx="7016272" cy="2168830"/>
              </a:xfrm>
              <a:prstGeom prst="wedgeEllipseCallou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Viết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phân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sau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dưới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dạng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thập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phân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?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7030A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1596A5-5A13-4D1F-94F9-4F8907B3B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575" y="419917"/>
                <a:ext cx="7016272" cy="2168830"/>
              </a:xfrm>
              <a:prstGeom prst="wedgeEllipseCallou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30747F-CB45-4AC5-BEB6-9BAE9A2CB725}"/>
                  </a:ext>
                </a:extLst>
              </p:cNvPr>
              <p:cNvSpPr/>
              <p:nvPr/>
            </p:nvSpPr>
            <p:spPr>
              <a:xfrm>
                <a:off x="7402890" y="3425442"/>
                <a:ext cx="2113107" cy="997729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𝟏𝟎𝟕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30747F-CB45-4AC5-BEB6-9BAE9A2CB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890" y="3425442"/>
                <a:ext cx="2113107" cy="99772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340BDD5-CFF6-4583-BAF4-14DCBD36F3E2}"/>
                  </a:ext>
                </a:extLst>
              </p:cNvPr>
              <p:cNvSpPr/>
              <p:nvPr/>
            </p:nvSpPr>
            <p:spPr>
              <a:xfrm>
                <a:off x="7402889" y="4795345"/>
                <a:ext cx="2113107" cy="84702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D.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340BDD5-CFF6-4583-BAF4-14DCBD36F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889" y="4795345"/>
                <a:ext cx="2113107" cy="84702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293FF4A1-C6F3-4CC7-B69D-DD2AB1A025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1" y="-12345"/>
            <a:ext cx="1830705" cy="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2" y="-1099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F53A49-C66F-4F66-961F-A1888B2FDA89}"/>
              </a:ext>
            </a:extLst>
          </p:cNvPr>
          <p:cNvSpPr/>
          <p:nvPr/>
        </p:nvSpPr>
        <p:spPr>
          <a:xfrm>
            <a:off x="10642060" y="6203113"/>
            <a:ext cx="1420238" cy="545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Giải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C9E374-422B-4C3B-8FB9-A30063B6A741}"/>
                  </a:ext>
                </a:extLst>
              </p:cNvPr>
              <p:cNvSpPr txBox="1"/>
              <p:nvPr/>
            </p:nvSpPr>
            <p:spPr>
              <a:xfrm>
                <a:off x="3329207" y="1297083"/>
                <a:ext cx="618679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Viết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thập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phân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sau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dưới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dạng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phân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tối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giản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?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3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𝟒𝟕𝟓</m:t>
                    </m:r>
                  </m:oMath>
                </a14:m>
                <a:r>
                  <a:rPr lang="en-US" sz="2400" b="1" dirty="0">
                    <a:solidFill>
                      <a:srgbClr val="7030A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C9E374-422B-4C3B-8FB9-A30063B6A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207" y="1297083"/>
                <a:ext cx="6186790" cy="1323439"/>
              </a:xfrm>
              <a:prstGeom prst="rect">
                <a:avLst/>
              </a:prstGeom>
              <a:blipFill>
                <a:blip r:embed="rId8"/>
                <a:stretch>
                  <a:fillRect t="-3687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1FE6DDF-38E4-4447-8420-69B2146EAAA4}"/>
                  </a:ext>
                </a:extLst>
              </p:cNvPr>
              <p:cNvSpPr/>
              <p:nvPr/>
            </p:nvSpPr>
            <p:spPr>
              <a:xfrm>
                <a:off x="4245163" y="2822939"/>
                <a:ext cx="2113107" cy="997729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1FE6DDF-38E4-4447-8420-69B2146EAA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163" y="2822939"/>
                <a:ext cx="2113107" cy="99772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E91F050-2F59-41A7-8343-F1C78A5B8609}"/>
                  </a:ext>
                </a:extLst>
              </p:cNvPr>
              <p:cNvSpPr/>
              <p:nvPr/>
            </p:nvSpPr>
            <p:spPr>
              <a:xfrm>
                <a:off x="7402888" y="2812479"/>
                <a:ext cx="2113107" cy="997728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E91F050-2F59-41A7-8343-F1C78A5B8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888" y="2812479"/>
                <a:ext cx="2113107" cy="99772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44AEA6C-BFBF-46EE-81D0-6E58F6934607}"/>
                  </a:ext>
                </a:extLst>
              </p:cNvPr>
              <p:cNvSpPr/>
              <p:nvPr/>
            </p:nvSpPr>
            <p:spPr>
              <a:xfrm>
                <a:off x="4259340" y="4189284"/>
                <a:ext cx="2113107" cy="997729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𝟒𝟎𝟎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44AEA6C-BFBF-46EE-81D0-6E58F69346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340" y="4189284"/>
                <a:ext cx="2113107" cy="99772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1F9D8DA-891C-4642-9B07-91FA1A6BC9F4}"/>
                  </a:ext>
                </a:extLst>
              </p:cNvPr>
              <p:cNvSpPr/>
              <p:nvPr/>
            </p:nvSpPr>
            <p:spPr>
              <a:xfrm>
                <a:off x="7402889" y="4189284"/>
                <a:ext cx="2113107" cy="997729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𝟒𝟕𝟓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1F9D8DA-891C-4642-9B07-91FA1A6BC9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889" y="4189284"/>
                <a:ext cx="2113107" cy="99772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hought Bubble: Cloud 12">
                <a:extLst>
                  <a:ext uri="{FF2B5EF4-FFF2-40B4-BE49-F238E27FC236}">
                    <a16:creationId xmlns:a16="http://schemas.microsoft.com/office/drawing/2014/main" id="{24343C16-83A6-418F-A3E4-1548F4D997B9}"/>
                  </a:ext>
                </a:extLst>
              </p:cNvPr>
              <p:cNvSpPr/>
              <p:nvPr/>
            </p:nvSpPr>
            <p:spPr>
              <a:xfrm>
                <a:off x="2705826" y="2822939"/>
                <a:ext cx="7068522" cy="2551731"/>
              </a:xfrm>
              <a:prstGeom prst="cloudCallo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i="1" dirty="0"/>
                  <a:t>Giải</a:t>
                </a:r>
                <a:endParaRPr lang="en-US" sz="2800" dirty="0"/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𝟒𝟕𝟓</m:t>
                      </m:r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𝟒𝟕𝟓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800" b="1" i="1" dirty="0"/>
              </a:p>
            </p:txBody>
          </p:sp>
        </mc:Choice>
        <mc:Fallback xmlns="">
          <p:sp>
            <p:nvSpPr>
              <p:cNvPr id="13" name="Thought Bubble: Cloud 12">
                <a:extLst>
                  <a:ext uri="{FF2B5EF4-FFF2-40B4-BE49-F238E27FC236}">
                    <a16:creationId xmlns:a16="http://schemas.microsoft.com/office/drawing/2014/main" id="{24343C16-83A6-418F-A3E4-1548F4D997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826" y="2822939"/>
                <a:ext cx="7068522" cy="2551731"/>
              </a:xfrm>
              <a:prstGeom prst="cloudCallou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5961025-B548-4AE6-B814-37F123E250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1" y="-12345"/>
            <a:ext cx="1830705" cy="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6" grpId="0" animBg="1"/>
      <p:bldP spid="16" grpId="1" animBg="1"/>
      <p:bldP spid="17" grpId="0" animBg="1"/>
      <p:bldP spid="17" grpId="1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A3BB184-1F31-42D5-BD05-14DE3F873ED9}"/>
                  </a:ext>
                </a:extLst>
              </p:cNvPr>
              <p:cNvSpPr/>
              <p:nvPr/>
            </p:nvSpPr>
            <p:spPr>
              <a:xfrm>
                <a:off x="4112793" y="3008507"/>
                <a:ext cx="2030611" cy="81911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A3BB184-1F31-42D5-BD05-14DE3F873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793" y="3008507"/>
                <a:ext cx="2030611" cy="81911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56AEA20-7044-480B-B353-18D8A63E96AA}"/>
                  </a:ext>
                </a:extLst>
              </p:cNvPr>
              <p:cNvSpPr/>
              <p:nvPr/>
            </p:nvSpPr>
            <p:spPr>
              <a:xfrm>
                <a:off x="4112793" y="4198697"/>
                <a:ext cx="2073350" cy="81911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B.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𝟑𝟕𝟓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56AEA20-7044-480B-B353-18D8A63E9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793" y="4198697"/>
                <a:ext cx="2073350" cy="81911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4369A04-799F-4CE6-ADD2-63FEA72650BA}"/>
                  </a:ext>
                </a:extLst>
              </p:cNvPr>
              <p:cNvSpPr/>
              <p:nvPr/>
            </p:nvSpPr>
            <p:spPr>
              <a:xfrm>
                <a:off x="7171633" y="2966167"/>
                <a:ext cx="2004266" cy="81911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C.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4369A04-799F-4CE6-ADD2-63FEA7265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633" y="2966167"/>
                <a:ext cx="2004266" cy="81911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05AD007-0754-43B8-A43D-D304D4A8B2D7}"/>
                  </a:ext>
                </a:extLst>
              </p:cNvPr>
              <p:cNvSpPr/>
              <p:nvPr/>
            </p:nvSpPr>
            <p:spPr>
              <a:xfrm>
                <a:off x="7133308" y="4177754"/>
                <a:ext cx="2004267" cy="840054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D.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𝟕𝟓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05AD007-0754-43B8-A43D-D304D4A8B2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308" y="4177754"/>
                <a:ext cx="2004267" cy="84005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AD6FAA-F05D-4B65-9CCB-A8BABF0C124D}"/>
                  </a:ext>
                </a:extLst>
              </p:cNvPr>
              <p:cNvSpPr txBox="1"/>
              <p:nvPr/>
            </p:nvSpPr>
            <p:spPr>
              <a:xfrm>
                <a:off x="1818924" y="1369495"/>
                <a:ext cx="8734437" cy="1050149"/>
              </a:xfrm>
              <a:prstGeom prst="cloudCallou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</a:rPr>
                  <a:t>Viết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hỗn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36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thành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thập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phân</a:t>
                </a:r>
                <a:r>
                  <a:rPr lang="en-US" sz="24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AD6FAA-F05D-4B65-9CCB-A8BABF0C1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924" y="1369495"/>
                <a:ext cx="8734437" cy="1050149"/>
              </a:xfrm>
              <a:prstGeom prst="cloudCallou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2D2609-AC30-42DD-910B-16CAE2DB422E}"/>
              </a:ext>
            </a:extLst>
          </p:cNvPr>
          <p:cNvSpPr/>
          <p:nvPr/>
        </p:nvSpPr>
        <p:spPr>
          <a:xfrm>
            <a:off x="10642060" y="6203113"/>
            <a:ext cx="1420238" cy="545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Giải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hought Bubble: Cloud 10">
                <a:extLst>
                  <a:ext uri="{FF2B5EF4-FFF2-40B4-BE49-F238E27FC236}">
                    <a16:creationId xmlns:a16="http://schemas.microsoft.com/office/drawing/2014/main" id="{47B27CEA-8AD7-4BAF-9E32-028C28EE2BA5}"/>
                  </a:ext>
                </a:extLst>
              </p:cNvPr>
              <p:cNvSpPr/>
              <p:nvPr/>
            </p:nvSpPr>
            <p:spPr>
              <a:xfrm>
                <a:off x="2705826" y="2822939"/>
                <a:ext cx="7068522" cy="3588494"/>
              </a:xfrm>
              <a:prstGeom prst="cloudCallo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i="1" dirty="0"/>
                  <a:t>Giải</a:t>
                </a:r>
                <a:endParaRPr lang="en-US" sz="2800" dirty="0"/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2800" b="1" i="1" dirty="0">
                  <a:solidFill>
                    <a:srgbClr val="7030A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𝟐𝟑𝟕𝟓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𝟑𝟕𝟓</m:t>
                      </m:r>
                    </m:oMath>
                  </m:oMathPara>
                </a14:m>
                <a:endParaRPr lang="en-US" sz="2800" b="1" i="1" dirty="0"/>
              </a:p>
            </p:txBody>
          </p:sp>
        </mc:Choice>
        <mc:Fallback xmlns="">
          <p:sp>
            <p:nvSpPr>
              <p:cNvPr id="11" name="Thought Bubble: Cloud 10">
                <a:extLst>
                  <a:ext uri="{FF2B5EF4-FFF2-40B4-BE49-F238E27FC236}">
                    <a16:creationId xmlns:a16="http://schemas.microsoft.com/office/drawing/2014/main" id="{47B27CEA-8AD7-4BAF-9E32-028C28EE2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826" y="2822939"/>
                <a:ext cx="7068522" cy="3588494"/>
              </a:xfrm>
              <a:prstGeom prst="cloudCallou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9673423-632B-43E6-AFBB-3487AAA53E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1" y="-12345"/>
            <a:ext cx="1830705" cy="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26A0E0D-E405-4FD4-8641-E78E8212FAAC}"/>
                  </a:ext>
                </a:extLst>
              </p:cNvPr>
              <p:cNvSpPr/>
              <p:nvPr/>
            </p:nvSpPr>
            <p:spPr>
              <a:xfrm>
                <a:off x="1225118" y="5298803"/>
                <a:ext cx="4669943" cy="96342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600" b="1" dirty="0"/>
                  <a:t>B. </a:t>
                </a:r>
                <a:r>
                  <a:rPr lang="en-US" sz="1600" b="1" dirty="0" err="1"/>
                  <a:t>Gói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đường</a:t>
                </a:r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𝒌𝒈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𝟖𝟓𝟎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𝟖𝟓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𝒌𝒈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𝟑𝟖𝟓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26A0E0D-E405-4FD4-8641-E78E8212FA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118" y="5298803"/>
                <a:ext cx="4669943" cy="96342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6A74295-65E6-4569-852A-CA2F1D6AA248}"/>
                  </a:ext>
                </a:extLst>
              </p:cNvPr>
              <p:cNvSpPr/>
              <p:nvPr/>
            </p:nvSpPr>
            <p:spPr>
              <a:xfrm>
                <a:off x="1225118" y="3895657"/>
                <a:ext cx="4669943" cy="96342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600" b="1" dirty="0"/>
                  <a:t>A. </a:t>
                </a:r>
                <a:r>
                  <a:rPr lang="en-US" sz="1600" b="1" dirty="0" err="1"/>
                  <a:t>Gói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đường</a:t>
                </a:r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𝟎𝟎𝟖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𝒌𝒈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𝟑𝟕𝟔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𝒌𝒈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6A74295-65E6-4569-852A-CA2F1D6AA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118" y="3895657"/>
                <a:ext cx="4669943" cy="96342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E15C7B4-E034-405C-A844-5225303D43AB}"/>
                  </a:ext>
                </a:extLst>
              </p:cNvPr>
              <p:cNvSpPr/>
              <p:nvPr/>
            </p:nvSpPr>
            <p:spPr>
              <a:xfrm>
                <a:off x="6367285" y="3867825"/>
                <a:ext cx="4193217" cy="96342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600" b="1" dirty="0"/>
                  <a:t>C. </a:t>
                </a:r>
                <a:r>
                  <a:rPr lang="en-US" sz="1600" b="1" dirty="0" err="1"/>
                  <a:t>Gói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đường</a:t>
                </a:r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𝟎𝟖𝟎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𝟎𝟖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𝒌𝒈</m:t>
                    </m:r>
                  </m:oMath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𝟑𝟎𝟖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E15C7B4-E034-405C-A844-5225303D4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85" y="3867825"/>
                <a:ext cx="4193217" cy="96342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2BABDA1-DCCC-4B72-9F18-FFECB916724B}"/>
                  </a:ext>
                </a:extLst>
              </p:cNvPr>
              <p:cNvSpPr/>
              <p:nvPr/>
            </p:nvSpPr>
            <p:spPr>
              <a:xfrm>
                <a:off x="6367285" y="5298802"/>
                <a:ext cx="4193217" cy="96342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600" b="1" dirty="0"/>
                  <a:t>D. </a:t>
                </a:r>
                <a:r>
                  <a:rPr lang="en-US" sz="1600" b="1" dirty="0" err="1"/>
                  <a:t>Gói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đường</a:t>
                </a:r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𝒌𝒈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𝟑𝟖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𝒌𝒈</m:t>
                    </m:r>
                  </m:oMath>
                </a14:m>
                <a:r>
                  <a:rPr lang="en-US" sz="1600" b="1" dirty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2BABDA1-DCCC-4B72-9F18-FFECB91672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85" y="5298802"/>
                <a:ext cx="4193217" cy="96342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D4140E5-4C5D-4349-AA00-3DA15D0B9156}"/>
              </a:ext>
            </a:extLst>
          </p:cNvPr>
          <p:cNvSpPr txBox="1"/>
          <p:nvPr/>
        </p:nvSpPr>
        <p:spPr>
          <a:xfrm>
            <a:off x="1527843" y="584812"/>
            <a:ext cx="9604755" cy="2389406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gói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nặng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lượt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: 3 080 g; 3 kg 850 g; 3,8 kg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3,008 kg. </a:t>
            </a:r>
            <a:r>
              <a:rPr lang="en-US" sz="2400" dirty="0" err="1">
                <a:solidFill>
                  <a:srgbClr val="FF0000"/>
                </a:solidFill>
              </a:rPr>
              <a:t>Gói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nhẹ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số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dưới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dạng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số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tối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F6B59-AD16-4583-828E-2B4BAF4FEE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1" y="-12345"/>
            <a:ext cx="1830705" cy="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  <p:sp>
        <p:nvSpPr>
          <p:cNvPr id="2" name="Action Button: Go Home 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EF329E07-3DE4-4C34-B6E8-B89975707BF9}"/>
              </a:ext>
            </a:extLst>
          </p:cNvPr>
          <p:cNvSpPr/>
          <p:nvPr/>
        </p:nvSpPr>
        <p:spPr>
          <a:xfrm>
            <a:off x="11388587" y="6192078"/>
            <a:ext cx="616226" cy="6162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1CEFA9-B6A5-4E54-8E4D-2EA8FA50FE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1" y="-12345"/>
            <a:ext cx="1830705" cy="8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270EFB-C524-4A9D-B3AD-F09005AF848F}"/>
              </a:ext>
            </a:extLst>
          </p:cNvPr>
          <p:cNvSpPr/>
          <p:nvPr/>
        </p:nvSpPr>
        <p:spPr>
          <a:xfrm>
            <a:off x="5516580" y="3096075"/>
            <a:ext cx="4599705" cy="608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dirty="0" err="1">
                <a:latin typeface="+mj-lt"/>
              </a:rPr>
              <a:t>Các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em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hãy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nhắc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lại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định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nghĩa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phân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số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thập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phân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đã</a:t>
            </a:r>
            <a:r>
              <a:rPr lang="en-US" sz="1600" b="0" i="0" dirty="0">
                <a:latin typeface="+mj-lt"/>
              </a:rPr>
              <a:t> </a:t>
            </a:r>
            <a:r>
              <a:rPr lang="en-US" sz="1600" b="0" i="0" dirty="0" err="1">
                <a:latin typeface="+mj-lt"/>
              </a:rPr>
              <a:t>học</a:t>
            </a:r>
            <a:r>
              <a:rPr lang="en-US" sz="1600" b="0" i="0" dirty="0">
                <a:latin typeface="+mj-lt"/>
              </a:rPr>
              <a:t> ở </a:t>
            </a:r>
            <a:r>
              <a:rPr lang="en-US" sz="1600" b="0" i="0" dirty="0" err="1">
                <a:latin typeface="+mj-lt"/>
              </a:rPr>
              <a:t>lớp</a:t>
            </a:r>
            <a:r>
              <a:rPr lang="en-US" sz="1600" b="0" i="0" dirty="0">
                <a:latin typeface="+mj-lt"/>
              </a:rPr>
              <a:t> 5?</a:t>
            </a:r>
            <a:endParaRPr lang="en-US" sz="1050" dirty="0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18" b="60506" l="1902" r="12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" t="26545" r="86058" b="35721"/>
          <a:stretch/>
        </p:blipFill>
        <p:spPr>
          <a:xfrm>
            <a:off x="-109760" y="1786557"/>
            <a:ext cx="1630421" cy="2588049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42" y="4589279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63" y="378099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2" y="-207789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03" y="190109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05" y="2257347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58" y="1909952"/>
            <a:ext cx="2639810" cy="26398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CB68A9-F65E-44D7-ABCA-70544E18375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33" b="66578" l="20160" r="31016">
                        <a14:foregroundMark x1="24162" y1="51378" x2="26763" y2="59200"/>
                        <a14:foregroundMark x1="26763" y1="59200" x2="27114" y2="63467"/>
                        <a14:foregroundMark x1="20310" y1="62578" x2="29915" y2="51911"/>
                        <a14:foregroundMark x1="25913" y1="47644" x2="24162" y2="62844"/>
                        <a14:foregroundMark x1="31016" y1="58578" x2="31016" y2="60000"/>
                        <a14:foregroundMark x1="27914" y1="66578" x2="27564" y2="66222"/>
                        <a14:foregroundMark x1="28564" y1="65956" x2="25513" y2="64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32986" r="67606" b="30780"/>
          <a:stretch/>
        </p:blipFill>
        <p:spPr>
          <a:xfrm>
            <a:off x="1785738" y="1774908"/>
            <a:ext cx="1655112" cy="2485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CC0A6-6E9E-4B31-B956-B2959080381C}"/>
              </a:ext>
            </a:extLst>
          </p:cNvPr>
          <p:cNvSpPr txBox="1"/>
          <p:nvPr/>
        </p:nvSpPr>
        <p:spPr>
          <a:xfrm>
            <a:off x="3536604" y="314422"/>
            <a:ext cx="872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ứng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ghép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66700" y="800626"/>
            <a:ext cx="11658600" cy="181557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/>
              <a:t>Câu 1: Sốt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triệu</a:t>
            </a:r>
            <a:r>
              <a:rPr lang="en-US" sz="2400" b="1" dirty="0"/>
              <a:t> </a:t>
            </a:r>
            <a:r>
              <a:rPr lang="en-US" sz="2400" b="1" dirty="0" err="1"/>
              <a:t>chứng</a:t>
            </a:r>
            <a:r>
              <a:rPr lang="en-US" sz="2400" b="1" dirty="0"/>
              <a:t> </a:t>
            </a:r>
            <a:r>
              <a:rPr lang="en-US" sz="2400" b="1" dirty="0" err="1"/>
              <a:t>phổ</a:t>
            </a:r>
            <a:r>
              <a:rPr lang="en-US" sz="2400" b="1" dirty="0"/>
              <a:t> </a:t>
            </a:r>
            <a:r>
              <a:rPr lang="en-US" sz="2400" b="1" dirty="0" err="1"/>
              <a:t>biến</a:t>
            </a:r>
            <a:r>
              <a:rPr lang="en-US" sz="2400" b="1" dirty="0"/>
              <a:t>. </a:t>
            </a:r>
            <a:r>
              <a:rPr lang="en-US" sz="2400" b="1" dirty="0" err="1"/>
              <a:t>Gọi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sốt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thân</a:t>
            </a:r>
            <a:r>
              <a:rPr lang="en-US" sz="2400" b="1" dirty="0"/>
              <a:t> </a:t>
            </a:r>
            <a:r>
              <a:rPr lang="en-US" sz="2400" b="1" dirty="0" err="1"/>
              <a:t>nhiệt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37,5 </a:t>
            </a:r>
            <a:r>
              <a:rPr lang="en-US" sz="2400" b="1" dirty="0" err="1"/>
              <a:t>độ</a:t>
            </a:r>
            <a:r>
              <a:rPr lang="en-US" sz="2400" b="1" dirty="0"/>
              <a:t> C </a:t>
            </a:r>
            <a:r>
              <a:rPr lang="en-US" sz="2400" b="1" dirty="0" err="1"/>
              <a:t>nếu</a:t>
            </a:r>
            <a:r>
              <a:rPr lang="en-US" sz="2400" b="1" dirty="0"/>
              <a:t> </a:t>
            </a:r>
            <a:r>
              <a:rPr lang="en-US" sz="2400" b="1" dirty="0" err="1"/>
              <a:t>cặp</a:t>
            </a:r>
            <a:r>
              <a:rPr lang="en-US" sz="2400" b="1" dirty="0"/>
              <a:t> ở </a:t>
            </a:r>
            <a:r>
              <a:rPr lang="en-US" sz="2400" b="1" dirty="0" err="1"/>
              <a:t>miệng</a:t>
            </a:r>
            <a:r>
              <a:rPr lang="en-US" sz="2400" b="1" dirty="0"/>
              <a:t> </a:t>
            </a:r>
            <a:r>
              <a:rPr lang="en-US" sz="2400" b="1" dirty="0" err="1"/>
              <a:t>hoặc</a:t>
            </a:r>
            <a:r>
              <a:rPr lang="en-US" sz="2400" b="1" dirty="0"/>
              <a:t> </a:t>
            </a:r>
            <a:r>
              <a:rPr lang="en-US" sz="2400" b="1" dirty="0" err="1"/>
              <a:t>nhiệt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ở </a:t>
            </a:r>
            <a:r>
              <a:rPr lang="en-US" sz="2400" b="1" dirty="0" err="1"/>
              <a:t>hậu</a:t>
            </a:r>
            <a:r>
              <a:rPr lang="en-US" sz="2400" b="1" dirty="0"/>
              <a:t> </a:t>
            </a:r>
            <a:r>
              <a:rPr lang="en-US" sz="2400" b="1" dirty="0" err="1"/>
              <a:t>môn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38 </a:t>
            </a:r>
            <a:r>
              <a:rPr lang="en-US" sz="2400" b="1" dirty="0" err="1"/>
              <a:t>độ</a:t>
            </a:r>
            <a:r>
              <a:rPr lang="en-US" sz="2400" b="1" dirty="0"/>
              <a:t> C. </a:t>
            </a:r>
          </a:p>
          <a:p>
            <a:pPr lvl="0" algn="ctr">
              <a:defRPr/>
            </a:pP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dưới</a:t>
            </a:r>
            <a:r>
              <a:rPr lang="en-US" sz="2400" b="1" dirty="0"/>
              <a:t> </a:t>
            </a:r>
            <a:r>
              <a:rPr lang="en-US" sz="2400" b="1" dirty="0" err="1"/>
              <a:t>đây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biểu</a:t>
            </a:r>
            <a:r>
              <a:rPr lang="en-US" sz="2400" b="1" dirty="0"/>
              <a:t> </a:t>
            </a:r>
            <a:r>
              <a:rPr lang="en-US" sz="2400" b="1" dirty="0" err="1"/>
              <a:t>thị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37,5 </a:t>
            </a:r>
            <a:r>
              <a:rPr lang="en-US" sz="2400" b="1" dirty="0" err="1"/>
              <a:t>độ</a:t>
            </a:r>
            <a:r>
              <a:rPr lang="en-US" sz="2400" b="1" dirty="0"/>
              <a:t> 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DFC8BA7-DDCC-4157-AD3F-95DE07744AEF}"/>
                  </a:ext>
                </a:extLst>
              </p:cNvPr>
              <p:cNvSpPr/>
              <p:nvPr/>
            </p:nvSpPr>
            <p:spPr>
              <a:xfrm>
                <a:off x="2342148" y="3697755"/>
                <a:ext cx="1594852" cy="1138893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𝟑𝟕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DFC8BA7-DDCC-4157-AD3F-95DE07744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148" y="3697755"/>
                <a:ext cx="1594852" cy="1138893"/>
              </a:xfrm>
              <a:prstGeom prst="roundRect">
                <a:avLst/>
              </a:prstGeom>
              <a:blipFill>
                <a:blip r:embed="rId7"/>
                <a:stretch>
                  <a:fillRect l="-3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5860EB6-FE09-40BE-88D2-35956DD7F5F0}"/>
                  </a:ext>
                </a:extLst>
              </p:cNvPr>
              <p:cNvSpPr/>
              <p:nvPr/>
            </p:nvSpPr>
            <p:spPr>
              <a:xfrm>
                <a:off x="4604149" y="3697755"/>
                <a:ext cx="1594851" cy="113889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𝟑𝟕𝟓</m:t>
                        </m:r>
                      </m:num>
                      <m:den>
                        <m:r>
                          <a:rPr lang="en-US" sz="4000" b="1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5860EB6-FE09-40BE-88D2-35956DD7F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49" y="3697755"/>
                <a:ext cx="1594851" cy="1138893"/>
              </a:xfrm>
              <a:prstGeom prst="roundRect">
                <a:avLst/>
              </a:prstGeom>
              <a:blipFill>
                <a:blip r:embed="rId8"/>
                <a:stretch>
                  <a:fillRect l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4A6841A-9CF7-40BA-BB17-758F449E79E7}"/>
                  </a:ext>
                </a:extLst>
              </p:cNvPr>
              <p:cNvSpPr/>
              <p:nvPr/>
            </p:nvSpPr>
            <p:spPr>
              <a:xfrm>
                <a:off x="6644909" y="3697755"/>
                <a:ext cx="1594849" cy="113889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𝟑𝟕𝟓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4A6841A-9CF7-40BA-BB17-758F449E79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909" y="3697755"/>
                <a:ext cx="1594849" cy="1138893"/>
              </a:xfrm>
              <a:prstGeom prst="roundRect">
                <a:avLst/>
              </a:prstGeom>
              <a:blipFill>
                <a:blip r:embed="rId9"/>
                <a:stretch>
                  <a:fillRect l="-3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7DF42461-E652-4CF1-BBE2-E787B23DAE46}"/>
                  </a:ext>
                </a:extLst>
              </p:cNvPr>
              <p:cNvSpPr/>
              <p:nvPr/>
            </p:nvSpPr>
            <p:spPr>
              <a:xfrm>
                <a:off x="8634868" y="3697756"/>
                <a:ext cx="1892118" cy="113889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prstClr val="white"/>
                    </a:solidFill>
                    <a:latin typeface="UTM Avo"/>
                  </a:rPr>
                  <a:t>D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𝟑𝟕𝟓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𝟏𝟎𝟎𝟎</m:t>
                        </m:r>
                      </m:den>
                    </m:f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7DF42461-E652-4CF1-BBE2-E787B23DA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868" y="3697756"/>
                <a:ext cx="1892118" cy="1138893"/>
              </a:xfrm>
              <a:prstGeom prst="roundRect">
                <a:avLst/>
              </a:prstGeom>
              <a:blipFill>
                <a:blip r:embed="rId10"/>
                <a:stretch>
                  <a:fillRect l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0" grpId="0" animBg="1"/>
      <p:bldP spid="2" grpId="0" animBg="1"/>
      <p:bldP spid="2" grpId="1" animBg="1"/>
      <p:bldP spid="9" grpId="0" animBg="1"/>
      <p:bldP spid="11" grpId="0" animBg="1"/>
      <p:bldP spid="11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6" name="Snip Diagonal Corner Rectangle 39">
            <a:extLst>
              <a:ext uri="{FF2B5EF4-FFF2-40B4-BE49-F238E27FC236}">
                <a16:creationId xmlns:a16="http://schemas.microsoft.com/office/drawing/2014/main" id="{9C243E5B-0C31-4773-883B-62A27A56DCAA}"/>
              </a:ext>
            </a:extLst>
          </p:cNvPr>
          <p:cNvSpPr/>
          <p:nvPr/>
        </p:nvSpPr>
        <p:spPr>
          <a:xfrm>
            <a:off x="834572" y="944881"/>
            <a:ext cx="10522857" cy="117662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 2.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Quan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sát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thấp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7AAA78-5501-4C43-916E-98A3624740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6515" r="3917" b="25708"/>
          <a:stretch/>
        </p:blipFill>
        <p:spPr>
          <a:xfrm>
            <a:off x="1869440" y="2220987"/>
            <a:ext cx="8453120" cy="251550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4AB6F6-1A53-4337-927A-1811BCD17B9B}"/>
              </a:ext>
            </a:extLst>
          </p:cNvPr>
          <p:cNvSpPr/>
          <p:nvPr/>
        </p:nvSpPr>
        <p:spPr>
          <a:xfrm>
            <a:off x="3972191" y="5001799"/>
            <a:ext cx="1545215" cy="757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UTM Avo"/>
              </a:rPr>
              <a:t>B. </a:t>
            </a:r>
            <a:r>
              <a:rPr lang="en-US" b="1" dirty="0" err="1">
                <a:solidFill>
                  <a:prstClr val="white"/>
                </a:solidFill>
                <a:latin typeface="UTM Avo"/>
              </a:rPr>
              <a:t>Thứ</a:t>
            </a:r>
            <a:r>
              <a:rPr lang="en-US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UTM Avo"/>
              </a:rPr>
              <a:t>sáu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B1735F-5D44-4119-93E0-52E91CF54BBE}"/>
              </a:ext>
            </a:extLst>
          </p:cNvPr>
          <p:cNvSpPr/>
          <p:nvPr/>
        </p:nvSpPr>
        <p:spPr>
          <a:xfrm>
            <a:off x="1743721" y="5009256"/>
            <a:ext cx="1622187" cy="7578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Thứ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năm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C52927-0361-462A-BB0D-B884358F2403}"/>
              </a:ext>
            </a:extLst>
          </p:cNvPr>
          <p:cNvSpPr/>
          <p:nvPr/>
        </p:nvSpPr>
        <p:spPr>
          <a:xfrm>
            <a:off x="6399475" y="5001798"/>
            <a:ext cx="1545215" cy="757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Thứ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F2DAA0D-EAF9-4E0F-92A9-AB972E2685FF}"/>
              </a:ext>
            </a:extLst>
          </p:cNvPr>
          <p:cNvSpPr/>
          <p:nvPr/>
        </p:nvSpPr>
        <p:spPr>
          <a:xfrm>
            <a:off x="8612007" y="5009256"/>
            <a:ext cx="1771513" cy="7578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UTM Avo"/>
              </a:rPr>
              <a:t>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nhật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550C36B-C3A3-4273-A940-AB2A3224D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51" y="181197"/>
            <a:ext cx="9533650" cy="6495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ought Bubble: Cloud 1">
                <a:extLst>
                  <a:ext uri="{FF2B5EF4-FFF2-40B4-BE49-F238E27FC236}">
                    <a16:creationId xmlns:a16="http://schemas.microsoft.com/office/drawing/2014/main" id="{9936E392-05AD-4042-9100-379A690329BF}"/>
                  </a:ext>
                </a:extLst>
              </p:cNvPr>
              <p:cNvSpPr/>
              <p:nvPr/>
            </p:nvSpPr>
            <p:spPr>
              <a:xfrm>
                <a:off x="5122416" y="2373923"/>
                <a:ext cx="7031484" cy="1846385"/>
              </a:xfrm>
              <a:prstGeom prst="cloudCallout">
                <a:avLst>
                  <a:gd name="adj1" fmla="val -40082"/>
                  <a:gd name="adj2" fmla="val 6860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Những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−0,4;  −0,2 </m:t>
                    </m:r>
                  </m:oMath>
                </a14:m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thập</a:t>
                </a:r>
                <a:r>
                  <a:rPr lang="en-US" dirty="0"/>
                  <a:t> </a:t>
                </a:r>
                <a:r>
                  <a:rPr lang="en-US" dirty="0" err="1"/>
                  <a:t>phân</a:t>
                </a:r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6,5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lớn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−0,4 </m:t>
                    </m:r>
                  </m:oMath>
                </a14:m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nhỏ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2" name="Thought Bubble: Cloud 1">
                <a:extLst>
                  <a:ext uri="{FF2B5EF4-FFF2-40B4-BE49-F238E27FC236}">
                    <a16:creationId xmlns:a16="http://schemas.microsoft.com/office/drawing/2014/main" id="{9936E392-05AD-4042-9100-379A69032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416" y="2373923"/>
                <a:ext cx="7031484" cy="1846385"/>
              </a:xfrm>
              <a:prstGeom prst="cloudCallout">
                <a:avLst>
                  <a:gd name="adj1" fmla="val -40082"/>
                  <a:gd name="adj2" fmla="val 68609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A27CC07A-A8DD-4263-ACCD-FD6839199BE5}"/>
              </a:ext>
            </a:extLst>
          </p:cNvPr>
          <p:cNvSpPr/>
          <p:nvPr/>
        </p:nvSpPr>
        <p:spPr>
          <a:xfrm>
            <a:off x="2445479" y="1526569"/>
            <a:ext cx="7963795" cy="1420922"/>
          </a:xfrm>
          <a:prstGeom prst="cloudCallout">
            <a:avLst>
              <a:gd name="adj1" fmla="val -11863"/>
              <a:gd name="adj2" fmla="val -118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mẫu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10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0DB596-7522-4D69-8314-3E50FAA9D51B}"/>
              </a:ext>
            </a:extLst>
          </p:cNvPr>
          <p:cNvSpPr/>
          <p:nvPr/>
        </p:nvSpPr>
        <p:spPr>
          <a:xfrm>
            <a:off x="3840480" y="0"/>
            <a:ext cx="4043680" cy="436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I.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THẬP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endParaRPr lang="en-US" b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0F5DAF9-1139-4948-B46A-ED53EA777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14900" r="2727" b="19906"/>
          <a:stretch/>
        </p:blipFill>
        <p:spPr>
          <a:xfrm>
            <a:off x="306572" y="595423"/>
            <a:ext cx="11578855" cy="2275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9933D0B-A63C-4F69-BEB4-01ED0EE7404A}"/>
                  </a:ext>
                </a:extLst>
              </p:cNvPr>
              <p:cNvSpPr/>
              <p:nvPr/>
            </p:nvSpPr>
            <p:spPr>
              <a:xfrm>
                <a:off x="792480" y="3220720"/>
                <a:ext cx="8036560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6560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036560" y="179116"/>
                      <a:pt x="8036560" y="249671"/>
                    </a:cubicBezTo>
                    <a:lnTo>
                      <a:pt x="7091680" y="638739"/>
                    </a:lnTo>
                    <a:cubicBezTo>
                      <a:pt x="7091680" y="709294"/>
                      <a:pt x="7034484" y="766490"/>
                      <a:pt x="6963929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335</m:t>
                        </m:r>
                      </m:num>
                      <m:den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=−3,35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và</a:t>
                </a:r>
                <a:r>
                  <a:rPr lang="en-US" dirty="0"/>
                  <a:t> </a:t>
                </a:r>
                <a:r>
                  <a:rPr lang="en-US" dirty="0" err="1"/>
                  <a:t>được</a:t>
                </a:r>
                <a:r>
                  <a:rPr lang="en-US" dirty="0"/>
                  <a:t> </a:t>
                </a:r>
                <a:r>
                  <a:rPr lang="en-US" dirty="0" err="1"/>
                  <a:t>đọc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: </a:t>
                </a:r>
                <a:r>
                  <a:rPr lang="en-US" dirty="0" err="1"/>
                  <a:t>âm</a:t>
                </a:r>
                <a:r>
                  <a:rPr lang="en-US" dirty="0"/>
                  <a:t> </a:t>
                </a:r>
                <a:r>
                  <a:rPr lang="en-US" dirty="0" err="1"/>
                  <a:t>ba</a:t>
                </a:r>
                <a:r>
                  <a:rPr lang="en-US" dirty="0"/>
                  <a:t> </a:t>
                </a:r>
                <a:r>
                  <a:rPr lang="en-US" dirty="0" err="1"/>
                  <a:t>phẩy</a:t>
                </a:r>
                <a:r>
                  <a:rPr lang="en-US" dirty="0"/>
                  <a:t> </a:t>
                </a:r>
                <a:r>
                  <a:rPr lang="en-US" dirty="0" err="1"/>
                  <a:t>ba</a:t>
                </a:r>
                <a:r>
                  <a:rPr lang="en-US" dirty="0"/>
                  <a:t> </a:t>
                </a:r>
                <a:r>
                  <a:rPr lang="en-US" dirty="0" err="1"/>
                  <a:t>mươi</a:t>
                </a:r>
                <a:r>
                  <a:rPr lang="en-US" dirty="0"/>
                  <a:t> </a:t>
                </a:r>
                <a:r>
                  <a:rPr lang="en-US" dirty="0" err="1"/>
                  <a:t>lăm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9933D0B-A63C-4F69-BEB4-01ED0EE740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" y="3220720"/>
                <a:ext cx="8036560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6560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036560" y="179116"/>
                      <a:pt x="8036560" y="249671"/>
                    </a:cubicBezTo>
                    <a:lnTo>
                      <a:pt x="7091680" y="638739"/>
                    </a:lnTo>
                    <a:cubicBezTo>
                      <a:pt x="7091680" y="709294"/>
                      <a:pt x="7034484" y="766490"/>
                      <a:pt x="6963929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E389ABD-7564-4829-B81B-2A8106D0AD7E}"/>
                  </a:ext>
                </a:extLst>
              </p:cNvPr>
              <p:cNvSpPr/>
              <p:nvPr/>
            </p:nvSpPr>
            <p:spPr>
              <a:xfrm>
                <a:off x="894080" y="4228804"/>
                <a:ext cx="9433914" cy="776650"/>
              </a:xfrm>
              <a:custGeom>
                <a:avLst/>
                <a:gdLst>
                  <a:gd name="connsiteX0" fmla="*/ 0 w 9505034"/>
                  <a:gd name="connsiteY0" fmla="*/ 127751 h 766490"/>
                  <a:gd name="connsiteX1" fmla="*/ 127751 w 9505034"/>
                  <a:gd name="connsiteY1" fmla="*/ 0 h 766490"/>
                  <a:gd name="connsiteX2" fmla="*/ 9377283 w 9505034"/>
                  <a:gd name="connsiteY2" fmla="*/ 0 h 766490"/>
                  <a:gd name="connsiteX3" fmla="*/ 9505034 w 9505034"/>
                  <a:gd name="connsiteY3" fmla="*/ 127751 h 766490"/>
                  <a:gd name="connsiteX4" fmla="*/ 9505034 w 9505034"/>
                  <a:gd name="connsiteY4" fmla="*/ 638739 h 766490"/>
                  <a:gd name="connsiteX5" fmla="*/ 9377283 w 9505034"/>
                  <a:gd name="connsiteY5" fmla="*/ 766490 h 766490"/>
                  <a:gd name="connsiteX6" fmla="*/ 127751 w 9505034"/>
                  <a:gd name="connsiteY6" fmla="*/ 766490 h 766490"/>
                  <a:gd name="connsiteX7" fmla="*/ 0 w 9505034"/>
                  <a:gd name="connsiteY7" fmla="*/ 638739 h 766490"/>
                  <a:gd name="connsiteX8" fmla="*/ 0 w 9505034"/>
                  <a:gd name="connsiteY8" fmla="*/ 127751 h 766490"/>
                  <a:gd name="connsiteX0" fmla="*/ 0 w 9505034"/>
                  <a:gd name="connsiteY0" fmla="*/ 137911 h 776650"/>
                  <a:gd name="connsiteX1" fmla="*/ 381751 w 9505034"/>
                  <a:gd name="connsiteY1" fmla="*/ 0 h 776650"/>
                  <a:gd name="connsiteX2" fmla="*/ 9377283 w 9505034"/>
                  <a:gd name="connsiteY2" fmla="*/ 10160 h 776650"/>
                  <a:gd name="connsiteX3" fmla="*/ 9505034 w 9505034"/>
                  <a:gd name="connsiteY3" fmla="*/ 137911 h 776650"/>
                  <a:gd name="connsiteX4" fmla="*/ 9505034 w 9505034"/>
                  <a:gd name="connsiteY4" fmla="*/ 648899 h 776650"/>
                  <a:gd name="connsiteX5" fmla="*/ 9377283 w 9505034"/>
                  <a:gd name="connsiteY5" fmla="*/ 776650 h 776650"/>
                  <a:gd name="connsiteX6" fmla="*/ 127751 w 9505034"/>
                  <a:gd name="connsiteY6" fmla="*/ 776650 h 776650"/>
                  <a:gd name="connsiteX7" fmla="*/ 0 w 9505034"/>
                  <a:gd name="connsiteY7" fmla="*/ 648899 h 776650"/>
                  <a:gd name="connsiteX8" fmla="*/ 0 w 9505034"/>
                  <a:gd name="connsiteY8" fmla="*/ 137911 h 776650"/>
                  <a:gd name="connsiteX0" fmla="*/ 264160 w 9505034"/>
                  <a:gd name="connsiteY0" fmla="*/ 442711 h 776650"/>
                  <a:gd name="connsiteX1" fmla="*/ 381751 w 9505034"/>
                  <a:gd name="connsiteY1" fmla="*/ 0 h 776650"/>
                  <a:gd name="connsiteX2" fmla="*/ 9377283 w 9505034"/>
                  <a:gd name="connsiteY2" fmla="*/ 10160 h 776650"/>
                  <a:gd name="connsiteX3" fmla="*/ 9505034 w 9505034"/>
                  <a:gd name="connsiteY3" fmla="*/ 137911 h 776650"/>
                  <a:gd name="connsiteX4" fmla="*/ 9505034 w 9505034"/>
                  <a:gd name="connsiteY4" fmla="*/ 648899 h 776650"/>
                  <a:gd name="connsiteX5" fmla="*/ 9377283 w 9505034"/>
                  <a:gd name="connsiteY5" fmla="*/ 776650 h 776650"/>
                  <a:gd name="connsiteX6" fmla="*/ 127751 w 9505034"/>
                  <a:gd name="connsiteY6" fmla="*/ 776650 h 776650"/>
                  <a:gd name="connsiteX7" fmla="*/ 0 w 9505034"/>
                  <a:gd name="connsiteY7" fmla="*/ 648899 h 776650"/>
                  <a:gd name="connsiteX8" fmla="*/ 264160 w 9505034"/>
                  <a:gd name="connsiteY8" fmla="*/ 442711 h 776650"/>
                  <a:gd name="connsiteX0" fmla="*/ 264160 w 9505034"/>
                  <a:gd name="connsiteY0" fmla="*/ 442711 h 776650"/>
                  <a:gd name="connsiteX1" fmla="*/ 381751 w 9505034"/>
                  <a:gd name="connsiteY1" fmla="*/ 0 h 776650"/>
                  <a:gd name="connsiteX2" fmla="*/ 9042003 w 9505034"/>
                  <a:gd name="connsiteY2" fmla="*/ 213360 h 776650"/>
                  <a:gd name="connsiteX3" fmla="*/ 9505034 w 9505034"/>
                  <a:gd name="connsiteY3" fmla="*/ 137911 h 776650"/>
                  <a:gd name="connsiteX4" fmla="*/ 9505034 w 9505034"/>
                  <a:gd name="connsiteY4" fmla="*/ 648899 h 776650"/>
                  <a:gd name="connsiteX5" fmla="*/ 9377283 w 9505034"/>
                  <a:gd name="connsiteY5" fmla="*/ 776650 h 776650"/>
                  <a:gd name="connsiteX6" fmla="*/ 127751 w 9505034"/>
                  <a:gd name="connsiteY6" fmla="*/ 776650 h 776650"/>
                  <a:gd name="connsiteX7" fmla="*/ 0 w 9505034"/>
                  <a:gd name="connsiteY7" fmla="*/ 648899 h 776650"/>
                  <a:gd name="connsiteX8" fmla="*/ 264160 w 9505034"/>
                  <a:gd name="connsiteY8" fmla="*/ 442711 h 776650"/>
                  <a:gd name="connsiteX0" fmla="*/ 264160 w 9657434"/>
                  <a:gd name="connsiteY0" fmla="*/ 467994 h 801933"/>
                  <a:gd name="connsiteX1" fmla="*/ 381751 w 9657434"/>
                  <a:gd name="connsiteY1" fmla="*/ 25283 h 801933"/>
                  <a:gd name="connsiteX2" fmla="*/ 9042003 w 9657434"/>
                  <a:gd name="connsiteY2" fmla="*/ 238643 h 801933"/>
                  <a:gd name="connsiteX3" fmla="*/ 9657434 w 9657434"/>
                  <a:gd name="connsiteY3" fmla="*/ 10794 h 801933"/>
                  <a:gd name="connsiteX4" fmla="*/ 9505034 w 9657434"/>
                  <a:gd name="connsiteY4" fmla="*/ 674182 h 801933"/>
                  <a:gd name="connsiteX5" fmla="*/ 9377283 w 9657434"/>
                  <a:gd name="connsiteY5" fmla="*/ 801933 h 801933"/>
                  <a:gd name="connsiteX6" fmla="*/ 127751 w 9657434"/>
                  <a:gd name="connsiteY6" fmla="*/ 801933 h 801933"/>
                  <a:gd name="connsiteX7" fmla="*/ 0 w 9657434"/>
                  <a:gd name="connsiteY7" fmla="*/ 674182 h 801933"/>
                  <a:gd name="connsiteX8" fmla="*/ 264160 w 9657434"/>
                  <a:gd name="connsiteY8" fmla="*/ 467994 h 801933"/>
                  <a:gd name="connsiteX0" fmla="*/ 264160 w 9657434"/>
                  <a:gd name="connsiteY0" fmla="*/ 467994 h 801933"/>
                  <a:gd name="connsiteX1" fmla="*/ 381751 w 9657434"/>
                  <a:gd name="connsiteY1" fmla="*/ 25283 h 801933"/>
                  <a:gd name="connsiteX2" fmla="*/ 9042003 w 9657434"/>
                  <a:gd name="connsiteY2" fmla="*/ 238643 h 801933"/>
                  <a:gd name="connsiteX3" fmla="*/ 9657434 w 9657434"/>
                  <a:gd name="connsiteY3" fmla="*/ 10794 h 801933"/>
                  <a:gd name="connsiteX4" fmla="*/ 9505034 w 9657434"/>
                  <a:gd name="connsiteY4" fmla="*/ 674182 h 801933"/>
                  <a:gd name="connsiteX5" fmla="*/ 9214723 w 9657434"/>
                  <a:gd name="connsiteY5" fmla="*/ 649533 h 801933"/>
                  <a:gd name="connsiteX6" fmla="*/ 127751 w 9657434"/>
                  <a:gd name="connsiteY6" fmla="*/ 801933 h 801933"/>
                  <a:gd name="connsiteX7" fmla="*/ 0 w 9657434"/>
                  <a:gd name="connsiteY7" fmla="*/ 674182 h 801933"/>
                  <a:gd name="connsiteX8" fmla="*/ 264160 w 9657434"/>
                  <a:gd name="connsiteY8" fmla="*/ 467994 h 801933"/>
                  <a:gd name="connsiteX0" fmla="*/ 264160 w 9657434"/>
                  <a:gd name="connsiteY0" fmla="*/ 467994 h 801933"/>
                  <a:gd name="connsiteX1" fmla="*/ 381751 w 9657434"/>
                  <a:gd name="connsiteY1" fmla="*/ 25283 h 801933"/>
                  <a:gd name="connsiteX2" fmla="*/ 9042003 w 9657434"/>
                  <a:gd name="connsiteY2" fmla="*/ 238643 h 801933"/>
                  <a:gd name="connsiteX3" fmla="*/ 9657434 w 9657434"/>
                  <a:gd name="connsiteY3" fmla="*/ 10794 h 801933"/>
                  <a:gd name="connsiteX4" fmla="*/ 9433914 w 9657434"/>
                  <a:gd name="connsiteY4" fmla="*/ 460822 h 801933"/>
                  <a:gd name="connsiteX5" fmla="*/ 9214723 w 9657434"/>
                  <a:gd name="connsiteY5" fmla="*/ 649533 h 801933"/>
                  <a:gd name="connsiteX6" fmla="*/ 127751 w 9657434"/>
                  <a:gd name="connsiteY6" fmla="*/ 801933 h 801933"/>
                  <a:gd name="connsiteX7" fmla="*/ 0 w 9657434"/>
                  <a:gd name="connsiteY7" fmla="*/ 674182 h 801933"/>
                  <a:gd name="connsiteX8" fmla="*/ 264160 w 9657434"/>
                  <a:gd name="connsiteY8" fmla="*/ 467994 h 801933"/>
                  <a:gd name="connsiteX0" fmla="*/ 264160 w 9433914"/>
                  <a:gd name="connsiteY0" fmla="*/ 442711 h 776650"/>
                  <a:gd name="connsiteX1" fmla="*/ 381751 w 9433914"/>
                  <a:gd name="connsiteY1" fmla="*/ 0 h 776650"/>
                  <a:gd name="connsiteX2" fmla="*/ 9042003 w 9433914"/>
                  <a:gd name="connsiteY2" fmla="*/ 213360 h 776650"/>
                  <a:gd name="connsiteX3" fmla="*/ 9230714 w 9433914"/>
                  <a:gd name="connsiteY3" fmla="*/ 341111 h 776650"/>
                  <a:gd name="connsiteX4" fmla="*/ 9433914 w 9433914"/>
                  <a:gd name="connsiteY4" fmla="*/ 435539 h 776650"/>
                  <a:gd name="connsiteX5" fmla="*/ 9214723 w 9433914"/>
                  <a:gd name="connsiteY5" fmla="*/ 624250 h 776650"/>
                  <a:gd name="connsiteX6" fmla="*/ 127751 w 9433914"/>
                  <a:gd name="connsiteY6" fmla="*/ 776650 h 776650"/>
                  <a:gd name="connsiteX7" fmla="*/ 0 w 9433914"/>
                  <a:gd name="connsiteY7" fmla="*/ 648899 h 776650"/>
                  <a:gd name="connsiteX8" fmla="*/ 264160 w 9433914"/>
                  <a:gd name="connsiteY8" fmla="*/ 442711 h 7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33914" h="776650">
                    <a:moveTo>
                      <a:pt x="264160" y="442711"/>
                    </a:moveTo>
                    <a:cubicBezTo>
                      <a:pt x="264160" y="372156"/>
                      <a:pt x="311196" y="0"/>
                      <a:pt x="381751" y="0"/>
                    </a:cubicBezTo>
                    <a:lnTo>
                      <a:pt x="9042003" y="213360"/>
                    </a:lnTo>
                    <a:cubicBezTo>
                      <a:pt x="9112558" y="213360"/>
                      <a:pt x="9230714" y="270556"/>
                      <a:pt x="9230714" y="341111"/>
                    </a:cubicBezTo>
                    <a:lnTo>
                      <a:pt x="9433914" y="435539"/>
                    </a:lnTo>
                    <a:cubicBezTo>
                      <a:pt x="9433914" y="506094"/>
                      <a:pt x="9285278" y="624250"/>
                      <a:pt x="9214723" y="624250"/>
                    </a:cubicBezTo>
                    <a:lnTo>
                      <a:pt x="127751" y="776650"/>
                    </a:lnTo>
                    <a:cubicBezTo>
                      <a:pt x="57196" y="776650"/>
                      <a:pt x="0" y="719454"/>
                      <a:pt x="0" y="648899"/>
                    </a:cubicBezTo>
                    <a:lnTo>
                      <a:pt x="264160" y="442711"/>
                    </a:lnTo>
                    <a:close/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−12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=−0,125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và</a:t>
                </a:r>
                <a:r>
                  <a:rPr lang="en-US" dirty="0"/>
                  <a:t> </a:t>
                </a:r>
                <a:r>
                  <a:rPr lang="en-US" dirty="0" err="1"/>
                  <a:t>được</a:t>
                </a:r>
                <a:r>
                  <a:rPr lang="en-US" dirty="0"/>
                  <a:t> </a:t>
                </a:r>
                <a:r>
                  <a:rPr lang="en-US" dirty="0" err="1"/>
                  <a:t>đọc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: </a:t>
                </a:r>
                <a:r>
                  <a:rPr lang="en-US" dirty="0" err="1"/>
                  <a:t>âm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</a:t>
                </a:r>
                <a:r>
                  <a:rPr lang="en-US" dirty="0" err="1"/>
                  <a:t>phẩy</a:t>
                </a:r>
                <a:r>
                  <a:rPr lang="en-US" dirty="0"/>
                  <a:t> </a:t>
                </a:r>
                <a:r>
                  <a:rPr lang="en-US" dirty="0" err="1"/>
                  <a:t>một</a:t>
                </a:r>
                <a:r>
                  <a:rPr lang="en-US" dirty="0"/>
                  <a:t> </a:t>
                </a:r>
                <a:r>
                  <a:rPr lang="en-US" dirty="0" err="1"/>
                  <a:t>trăm</a:t>
                </a:r>
                <a:r>
                  <a:rPr lang="en-US" dirty="0"/>
                  <a:t> </a:t>
                </a:r>
                <a:r>
                  <a:rPr lang="en-US" dirty="0" err="1"/>
                  <a:t>hai</a:t>
                </a:r>
                <a:r>
                  <a:rPr lang="en-US" dirty="0"/>
                  <a:t> </a:t>
                </a:r>
                <a:r>
                  <a:rPr lang="en-US" dirty="0" err="1"/>
                  <a:t>mươi</a:t>
                </a:r>
                <a:r>
                  <a:rPr lang="en-US" dirty="0"/>
                  <a:t> </a:t>
                </a:r>
                <a:r>
                  <a:rPr lang="en-US" dirty="0" err="1"/>
                  <a:t>lăm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E389ABD-7564-4829-B81B-2A8106D0AD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80" y="4228804"/>
                <a:ext cx="9433914" cy="776650"/>
              </a:xfrm>
              <a:custGeom>
                <a:avLst/>
                <a:gdLst>
                  <a:gd name="connsiteX0" fmla="*/ 0 w 9505034"/>
                  <a:gd name="connsiteY0" fmla="*/ 127751 h 766490"/>
                  <a:gd name="connsiteX1" fmla="*/ 127751 w 9505034"/>
                  <a:gd name="connsiteY1" fmla="*/ 0 h 766490"/>
                  <a:gd name="connsiteX2" fmla="*/ 9377283 w 9505034"/>
                  <a:gd name="connsiteY2" fmla="*/ 0 h 766490"/>
                  <a:gd name="connsiteX3" fmla="*/ 9505034 w 9505034"/>
                  <a:gd name="connsiteY3" fmla="*/ 127751 h 766490"/>
                  <a:gd name="connsiteX4" fmla="*/ 9505034 w 9505034"/>
                  <a:gd name="connsiteY4" fmla="*/ 638739 h 766490"/>
                  <a:gd name="connsiteX5" fmla="*/ 9377283 w 9505034"/>
                  <a:gd name="connsiteY5" fmla="*/ 766490 h 766490"/>
                  <a:gd name="connsiteX6" fmla="*/ 127751 w 9505034"/>
                  <a:gd name="connsiteY6" fmla="*/ 766490 h 766490"/>
                  <a:gd name="connsiteX7" fmla="*/ 0 w 9505034"/>
                  <a:gd name="connsiteY7" fmla="*/ 638739 h 766490"/>
                  <a:gd name="connsiteX8" fmla="*/ 0 w 9505034"/>
                  <a:gd name="connsiteY8" fmla="*/ 127751 h 766490"/>
                  <a:gd name="connsiteX0" fmla="*/ 0 w 9505034"/>
                  <a:gd name="connsiteY0" fmla="*/ 137911 h 776650"/>
                  <a:gd name="connsiteX1" fmla="*/ 381751 w 9505034"/>
                  <a:gd name="connsiteY1" fmla="*/ 0 h 776650"/>
                  <a:gd name="connsiteX2" fmla="*/ 9377283 w 9505034"/>
                  <a:gd name="connsiteY2" fmla="*/ 10160 h 776650"/>
                  <a:gd name="connsiteX3" fmla="*/ 9505034 w 9505034"/>
                  <a:gd name="connsiteY3" fmla="*/ 137911 h 776650"/>
                  <a:gd name="connsiteX4" fmla="*/ 9505034 w 9505034"/>
                  <a:gd name="connsiteY4" fmla="*/ 648899 h 776650"/>
                  <a:gd name="connsiteX5" fmla="*/ 9377283 w 9505034"/>
                  <a:gd name="connsiteY5" fmla="*/ 776650 h 776650"/>
                  <a:gd name="connsiteX6" fmla="*/ 127751 w 9505034"/>
                  <a:gd name="connsiteY6" fmla="*/ 776650 h 776650"/>
                  <a:gd name="connsiteX7" fmla="*/ 0 w 9505034"/>
                  <a:gd name="connsiteY7" fmla="*/ 648899 h 776650"/>
                  <a:gd name="connsiteX8" fmla="*/ 0 w 9505034"/>
                  <a:gd name="connsiteY8" fmla="*/ 137911 h 776650"/>
                  <a:gd name="connsiteX0" fmla="*/ 264160 w 9505034"/>
                  <a:gd name="connsiteY0" fmla="*/ 442711 h 776650"/>
                  <a:gd name="connsiteX1" fmla="*/ 381751 w 9505034"/>
                  <a:gd name="connsiteY1" fmla="*/ 0 h 776650"/>
                  <a:gd name="connsiteX2" fmla="*/ 9377283 w 9505034"/>
                  <a:gd name="connsiteY2" fmla="*/ 10160 h 776650"/>
                  <a:gd name="connsiteX3" fmla="*/ 9505034 w 9505034"/>
                  <a:gd name="connsiteY3" fmla="*/ 137911 h 776650"/>
                  <a:gd name="connsiteX4" fmla="*/ 9505034 w 9505034"/>
                  <a:gd name="connsiteY4" fmla="*/ 648899 h 776650"/>
                  <a:gd name="connsiteX5" fmla="*/ 9377283 w 9505034"/>
                  <a:gd name="connsiteY5" fmla="*/ 776650 h 776650"/>
                  <a:gd name="connsiteX6" fmla="*/ 127751 w 9505034"/>
                  <a:gd name="connsiteY6" fmla="*/ 776650 h 776650"/>
                  <a:gd name="connsiteX7" fmla="*/ 0 w 9505034"/>
                  <a:gd name="connsiteY7" fmla="*/ 648899 h 776650"/>
                  <a:gd name="connsiteX8" fmla="*/ 264160 w 9505034"/>
                  <a:gd name="connsiteY8" fmla="*/ 442711 h 776650"/>
                  <a:gd name="connsiteX0" fmla="*/ 264160 w 9505034"/>
                  <a:gd name="connsiteY0" fmla="*/ 442711 h 776650"/>
                  <a:gd name="connsiteX1" fmla="*/ 381751 w 9505034"/>
                  <a:gd name="connsiteY1" fmla="*/ 0 h 776650"/>
                  <a:gd name="connsiteX2" fmla="*/ 9042003 w 9505034"/>
                  <a:gd name="connsiteY2" fmla="*/ 213360 h 776650"/>
                  <a:gd name="connsiteX3" fmla="*/ 9505034 w 9505034"/>
                  <a:gd name="connsiteY3" fmla="*/ 137911 h 776650"/>
                  <a:gd name="connsiteX4" fmla="*/ 9505034 w 9505034"/>
                  <a:gd name="connsiteY4" fmla="*/ 648899 h 776650"/>
                  <a:gd name="connsiteX5" fmla="*/ 9377283 w 9505034"/>
                  <a:gd name="connsiteY5" fmla="*/ 776650 h 776650"/>
                  <a:gd name="connsiteX6" fmla="*/ 127751 w 9505034"/>
                  <a:gd name="connsiteY6" fmla="*/ 776650 h 776650"/>
                  <a:gd name="connsiteX7" fmla="*/ 0 w 9505034"/>
                  <a:gd name="connsiteY7" fmla="*/ 648899 h 776650"/>
                  <a:gd name="connsiteX8" fmla="*/ 264160 w 9505034"/>
                  <a:gd name="connsiteY8" fmla="*/ 442711 h 776650"/>
                  <a:gd name="connsiteX0" fmla="*/ 264160 w 9657434"/>
                  <a:gd name="connsiteY0" fmla="*/ 467994 h 801933"/>
                  <a:gd name="connsiteX1" fmla="*/ 381751 w 9657434"/>
                  <a:gd name="connsiteY1" fmla="*/ 25283 h 801933"/>
                  <a:gd name="connsiteX2" fmla="*/ 9042003 w 9657434"/>
                  <a:gd name="connsiteY2" fmla="*/ 238643 h 801933"/>
                  <a:gd name="connsiteX3" fmla="*/ 9657434 w 9657434"/>
                  <a:gd name="connsiteY3" fmla="*/ 10794 h 801933"/>
                  <a:gd name="connsiteX4" fmla="*/ 9505034 w 9657434"/>
                  <a:gd name="connsiteY4" fmla="*/ 674182 h 801933"/>
                  <a:gd name="connsiteX5" fmla="*/ 9377283 w 9657434"/>
                  <a:gd name="connsiteY5" fmla="*/ 801933 h 801933"/>
                  <a:gd name="connsiteX6" fmla="*/ 127751 w 9657434"/>
                  <a:gd name="connsiteY6" fmla="*/ 801933 h 801933"/>
                  <a:gd name="connsiteX7" fmla="*/ 0 w 9657434"/>
                  <a:gd name="connsiteY7" fmla="*/ 674182 h 801933"/>
                  <a:gd name="connsiteX8" fmla="*/ 264160 w 9657434"/>
                  <a:gd name="connsiteY8" fmla="*/ 467994 h 801933"/>
                  <a:gd name="connsiteX0" fmla="*/ 264160 w 9657434"/>
                  <a:gd name="connsiteY0" fmla="*/ 467994 h 801933"/>
                  <a:gd name="connsiteX1" fmla="*/ 381751 w 9657434"/>
                  <a:gd name="connsiteY1" fmla="*/ 25283 h 801933"/>
                  <a:gd name="connsiteX2" fmla="*/ 9042003 w 9657434"/>
                  <a:gd name="connsiteY2" fmla="*/ 238643 h 801933"/>
                  <a:gd name="connsiteX3" fmla="*/ 9657434 w 9657434"/>
                  <a:gd name="connsiteY3" fmla="*/ 10794 h 801933"/>
                  <a:gd name="connsiteX4" fmla="*/ 9505034 w 9657434"/>
                  <a:gd name="connsiteY4" fmla="*/ 674182 h 801933"/>
                  <a:gd name="connsiteX5" fmla="*/ 9214723 w 9657434"/>
                  <a:gd name="connsiteY5" fmla="*/ 649533 h 801933"/>
                  <a:gd name="connsiteX6" fmla="*/ 127751 w 9657434"/>
                  <a:gd name="connsiteY6" fmla="*/ 801933 h 801933"/>
                  <a:gd name="connsiteX7" fmla="*/ 0 w 9657434"/>
                  <a:gd name="connsiteY7" fmla="*/ 674182 h 801933"/>
                  <a:gd name="connsiteX8" fmla="*/ 264160 w 9657434"/>
                  <a:gd name="connsiteY8" fmla="*/ 467994 h 801933"/>
                  <a:gd name="connsiteX0" fmla="*/ 264160 w 9657434"/>
                  <a:gd name="connsiteY0" fmla="*/ 467994 h 801933"/>
                  <a:gd name="connsiteX1" fmla="*/ 381751 w 9657434"/>
                  <a:gd name="connsiteY1" fmla="*/ 25283 h 801933"/>
                  <a:gd name="connsiteX2" fmla="*/ 9042003 w 9657434"/>
                  <a:gd name="connsiteY2" fmla="*/ 238643 h 801933"/>
                  <a:gd name="connsiteX3" fmla="*/ 9657434 w 9657434"/>
                  <a:gd name="connsiteY3" fmla="*/ 10794 h 801933"/>
                  <a:gd name="connsiteX4" fmla="*/ 9433914 w 9657434"/>
                  <a:gd name="connsiteY4" fmla="*/ 460822 h 801933"/>
                  <a:gd name="connsiteX5" fmla="*/ 9214723 w 9657434"/>
                  <a:gd name="connsiteY5" fmla="*/ 649533 h 801933"/>
                  <a:gd name="connsiteX6" fmla="*/ 127751 w 9657434"/>
                  <a:gd name="connsiteY6" fmla="*/ 801933 h 801933"/>
                  <a:gd name="connsiteX7" fmla="*/ 0 w 9657434"/>
                  <a:gd name="connsiteY7" fmla="*/ 674182 h 801933"/>
                  <a:gd name="connsiteX8" fmla="*/ 264160 w 9657434"/>
                  <a:gd name="connsiteY8" fmla="*/ 467994 h 801933"/>
                  <a:gd name="connsiteX0" fmla="*/ 264160 w 9433914"/>
                  <a:gd name="connsiteY0" fmla="*/ 442711 h 776650"/>
                  <a:gd name="connsiteX1" fmla="*/ 381751 w 9433914"/>
                  <a:gd name="connsiteY1" fmla="*/ 0 h 776650"/>
                  <a:gd name="connsiteX2" fmla="*/ 9042003 w 9433914"/>
                  <a:gd name="connsiteY2" fmla="*/ 213360 h 776650"/>
                  <a:gd name="connsiteX3" fmla="*/ 9230714 w 9433914"/>
                  <a:gd name="connsiteY3" fmla="*/ 341111 h 776650"/>
                  <a:gd name="connsiteX4" fmla="*/ 9433914 w 9433914"/>
                  <a:gd name="connsiteY4" fmla="*/ 435539 h 776650"/>
                  <a:gd name="connsiteX5" fmla="*/ 9214723 w 9433914"/>
                  <a:gd name="connsiteY5" fmla="*/ 624250 h 776650"/>
                  <a:gd name="connsiteX6" fmla="*/ 127751 w 9433914"/>
                  <a:gd name="connsiteY6" fmla="*/ 776650 h 776650"/>
                  <a:gd name="connsiteX7" fmla="*/ 0 w 9433914"/>
                  <a:gd name="connsiteY7" fmla="*/ 648899 h 776650"/>
                  <a:gd name="connsiteX8" fmla="*/ 264160 w 9433914"/>
                  <a:gd name="connsiteY8" fmla="*/ 442711 h 7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33914" h="776650">
                    <a:moveTo>
                      <a:pt x="264160" y="442711"/>
                    </a:moveTo>
                    <a:cubicBezTo>
                      <a:pt x="264160" y="372156"/>
                      <a:pt x="311196" y="0"/>
                      <a:pt x="381751" y="0"/>
                    </a:cubicBezTo>
                    <a:lnTo>
                      <a:pt x="9042003" y="213360"/>
                    </a:lnTo>
                    <a:cubicBezTo>
                      <a:pt x="9112558" y="213360"/>
                      <a:pt x="9230714" y="270556"/>
                      <a:pt x="9230714" y="341111"/>
                    </a:cubicBezTo>
                    <a:lnTo>
                      <a:pt x="9433914" y="435539"/>
                    </a:lnTo>
                    <a:cubicBezTo>
                      <a:pt x="9433914" y="506094"/>
                      <a:pt x="9285278" y="624250"/>
                      <a:pt x="9214723" y="624250"/>
                    </a:cubicBezTo>
                    <a:lnTo>
                      <a:pt x="127751" y="776650"/>
                    </a:lnTo>
                    <a:cubicBezTo>
                      <a:pt x="57196" y="776650"/>
                      <a:pt x="0" y="719454"/>
                      <a:pt x="0" y="648899"/>
                    </a:cubicBezTo>
                    <a:lnTo>
                      <a:pt x="264160" y="442711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0844A62-D167-421F-A81F-7F2D38336A55}"/>
                  </a:ext>
                </a:extLst>
              </p:cNvPr>
              <p:cNvSpPr/>
              <p:nvPr/>
            </p:nvSpPr>
            <p:spPr>
              <a:xfrm>
                <a:off x="1370058" y="5247048"/>
                <a:ext cx="10639061" cy="967471"/>
              </a:xfrm>
              <a:custGeom>
                <a:avLst/>
                <a:gdLst>
                  <a:gd name="connsiteX0" fmla="*/ 0 w 10517141"/>
                  <a:gd name="connsiteY0" fmla="*/ 161248 h 967471"/>
                  <a:gd name="connsiteX1" fmla="*/ 161248 w 10517141"/>
                  <a:gd name="connsiteY1" fmla="*/ 0 h 967471"/>
                  <a:gd name="connsiteX2" fmla="*/ 10355893 w 10517141"/>
                  <a:gd name="connsiteY2" fmla="*/ 0 h 967471"/>
                  <a:gd name="connsiteX3" fmla="*/ 10517141 w 10517141"/>
                  <a:gd name="connsiteY3" fmla="*/ 161248 h 967471"/>
                  <a:gd name="connsiteX4" fmla="*/ 10517141 w 10517141"/>
                  <a:gd name="connsiteY4" fmla="*/ 806223 h 967471"/>
                  <a:gd name="connsiteX5" fmla="*/ 10355893 w 10517141"/>
                  <a:gd name="connsiteY5" fmla="*/ 967471 h 967471"/>
                  <a:gd name="connsiteX6" fmla="*/ 161248 w 10517141"/>
                  <a:gd name="connsiteY6" fmla="*/ 967471 h 967471"/>
                  <a:gd name="connsiteX7" fmla="*/ 0 w 10517141"/>
                  <a:gd name="connsiteY7" fmla="*/ 806223 h 967471"/>
                  <a:gd name="connsiteX8" fmla="*/ 0 w 10517141"/>
                  <a:gd name="connsiteY8" fmla="*/ 161248 h 967471"/>
                  <a:gd name="connsiteX0" fmla="*/ 121920 w 10639061"/>
                  <a:gd name="connsiteY0" fmla="*/ 161248 h 967471"/>
                  <a:gd name="connsiteX1" fmla="*/ 283168 w 10639061"/>
                  <a:gd name="connsiteY1" fmla="*/ 0 h 967471"/>
                  <a:gd name="connsiteX2" fmla="*/ 10477813 w 10639061"/>
                  <a:gd name="connsiteY2" fmla="*/ 0 h 967471"/>
                  <a:gd name="connsiteX3" fmla="*/ 10639061 w 10639061"/>
                  <a:gd name="connsiteY3" fmla="*/ 161248 h 967471"/>
                  <a:gd name="connsiteX4" fmla="*/ 10639061 w 10639061"/>
                  <a:gd name="connsiteY4" fmla="*/ 806223 h 967471"/>
                  <a:gd name="connsiteX5" fmla="*/ 10477813 w 10639061"/>
                  <a:gd name="connsiteY5" fmla="*/ 967471 h 967471"/>
                  <a:gd name="connsiteX6" fmla="*/ 283168 w 10639061"/>
                  <a:gd name="connsiteY6" fmla="*/ 967471 h 967471"/>
                  <a:gd name="connsiteX7" fmla="*/ 0 w 10639061"/>
                  <a:gd name="connsiteY7" fmla="*/ 674143 h 967471"/>
                  <a:gd name="connsiteX8" fmla="*/ 121920 w 10639061"/>
                  <a:gd name="connsiteY8" fmla="*/ 161248 h 967471"/>
                  <a:gd name="connsiteX0" fmla="*/ 121920 w 10639061"/>
                  <a:gd name="connsiteY0" fmla="*/ 161248 h 967471"/>
                  <a:gd name="connsiteX1" fmla="*/ 283168 w 10639061"/>
                  <a:gd name="connsiteY1" fmla="*/ 0 h 967471"/>
                  <a:gd name="connsiteX2" fmla="*/ 10477813 w 10639061"/>
                  <a:gd name="connsiteY2" fmla="*/ 0 h 967471"/>
                  <a:gd name="connsiteX3" fmla="*/ 10639061 w 10639061"/>
                  <a:gd name="connsiteY3" fmla="*/ 161248 h 967471"/>
                  <a:gd name="connsiteX4" fmla="*/ 10639061 w 10639061"/>
                  <a:gd name="connsiteY4" fmla="*/ 806223 h 967471"/>
                  <a:gd name="connsiteX5" fmla="*/ 7826053 w 10639061"/>
                  <a:gd name="connsiteY5" fmla="*/ 967471 h 967471"/>
                  <a:gd name="connsiteX6" fmla="*/ 283168 w 10639061"/>
                  <a:gd name="connsiteY6" fmla="*/ 967471 h 967471"/>
                  <a:gd name="connsiteX7" fmla="*/ 0 w 10639061"/>
                  <a:gd name="connsiteY7" fmla="*/ 674143 h 967471"/>
                  <a:gd name="connsiteX8" fmla="*/ 121920 w 10639061"/>
                  <a:gd name="connsiteY8" fmla="*/ 161248 h 967471"/>
                  <a:gd name="connsiteX0" fmla="*/ 121920 w 10639061"/>
                  <a:gd name="connsiteY0" fmla="*/ 161248 h 967471"/>
                  <a:gd name="connsiteX1" fmla="*/ 283168 w 10639061"/>
                  <a:gd name="connsiteY1" fmla="*/ 0 h 967471"/>
                  <a:gd name="connsiteX2" fmla="*/ 10477813 w 10639061"/>
                  <a:gd name="connsiteY2" fmla="*/ 0 h 967471"/>
                  <a:gd name="connsiteX3" fmla="*/ 10639061 w 10639061"/>
                  <a:gd name="connsiteY3" fmla="*/ 161248 h 967471"/>
                  <a:gd name="connsiteX4" fmla="*/ 10506981 w 10639061"/>
                  <a:gd name="connsiteY4" fmla="*/ 704623 h 967471"/>
                  <a:gd name="connsiteX5" fmla="*/ 7826053 w 10639061"/>
                  <a:gd name="connsiteY5" fmla="*/ 967471 h 967471"/>
                  <a:gd name="connsiteX6" fmla="*/ 283168 w 10639061"/>
                  <a:gd name="connsiteY6" fmla="*/ 967471 h 967471"/>
                  <a:gd name="connsiteX7" fmla="*/ 0 w 10639061"/>
                  <a:gd name="connsiteY7" fmla="*/ 674143 h 967471"/>
                  <a:gd name="connsiteX8" fmla="*/ 121920 w 10639061"/>
                  <a:gd name="connsiteY8" fmla="*/ 161248 h 967471"/>
                  <a:gd name="connsiteX0" fmla="*/ 121920 w 10639061"/>
                  <a:gd name="connsiteY0" fmla="*/ 161248 h 967471"/>
                  <a:gd name="connsiteX1" fmla="*/ 283168 w 10639061"/>
                  <a:gd name="connsiteY1" fmla="*/ 0 h 967471"/>
                  <a:gd name="connsiteX2" fmla="*/ 10010453 w 10639061"/>
                  <a:gd name="connsiteY2" fmla="*/ 60960 h 967471"/>
                  <a:gd name="connsiteX3" fmla="*/ 10639061 w 10639061"/>
                  <a:gd name="connsiteY3" fmla="*/ 161248 h 967471"/>
                  <a:gd name="connsiteX4" fmla="*/ 10506981 w 10639061"/>
                  <a:gd name="connsiteY4" fmla="*/ 704623 h 967471"/>
                  <a:gd name="connsiteX5" fmla="*/ 7826053 w 10639061"/>
                  <a:gd name="connsiteY5" fmla="*/ 967471 h 967471"/>
                  <a:gd name="connsiteX6" fmla="*/ 283168 w 10639061"/>
                  <a:gd name="connsiteY6" fmla="*/ 967471 h 967471"/>
                  <a:gd name="connsiteX7" fmla="*/ 0 w 10639061"/>
                  <a:gd name="connsiteY7" fmla="*/ 674143 h 967471"/>
                  <a:gd name="connsiteX8" fmla="*/ 121920 w 10639061"/>
                  <a:gd name="connsiteY8" fmla="*/ 161248 h 96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39061" h="967471">
                    <a:moveTo>
                      <a:pt x="121920" y="161248"/>
                    </a:moveTo>
                    <a:cubicBezTo>
                      <a:pt x="121920" y="72193"/>
                      <a:pt x="194113" y="0"/>
                      <a:pt x="283168" y="0"/>
                    </a:cubicBezTo>
                    <a:lnTo>
                      <a:pt x="10010453" y="60960"/>
                    </a:lnTo>
                    <a:cubicBezTo>
                      <a:pt x="10099508" y="60960"/>
                      <a:pt x="10639061" y="72193"/>
                      <a:pt x="10639061" y="161248"/>
                    </a:cubicBezTo>
                    <a:lnTo>
                      <a:pt x="10506981" y="704623"/>
                    </a:lnTo>
                    <a:cubicBezTo>
                      <a:pt x="10506981" y="793678"/>
                      <a:pt x="7915108" y="967471"/>
                      <a:pt x="7826053" y="967471"/>
                    </a:cubicBezTo>
                    <a:lnTo>
                      <a:pt x="283168" y="967471"/>
                    </a:lnTo>
                    <a:cubicBezTo>
                      <a:pt x="194113" y="967471"/>
                      <a:pt x="0" y="763198"/>
                      <a:pt x="0" y="674143"/>
                    </a:cubicBezTo>
                    <a:cubicBezTo>
                      <a:pt x="0" y="459151"/>
                      <a:pt x="121920" y="376240"/>
                      <a:pt x="121920" y="161248"/>
                    </a:cubicBezTo>
                    <a:close/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−279</m:t>
                        </m:r>
                      </m:num>
                      <m:den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0 000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=−0,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000279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và</a:t>
                </a:r>
                <a:r>
                  <a:rPr lang="en-US" dirty="0"/>
                  <a:t> </a:t>
                </a:r>
                <a:r>
                  <a:rPr lang="en-US" dirty="0" err="1"/>
                  <a:t>được</a:t>
                </a:r>
                <a:r>
                  <a:rPr lang="en-US" dirty="0"/>
                  <a:t> </a:t>
                </a:r>
                <a:r>
                  <a:rPr lang="en-US" dirty="0" err="1"/>
                  <a:t>đọc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: </a:t>
                </a:r>
                <a:r>
                  <a:rPr lang="en-US" dirty="0" err="1"/>
                  <a:t>âm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</a:t>
                </a:r>
                <a:r>
                  <a:rPr lang="en-US" dirty="0" err="1"/>
                  <a:t>phẩy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</a:t>
                </a:r>
                <a:r>
                  <a:rPr lang="en-US" dirty="0" err="1"/>
                  <a:t>hai</a:t>
                </a:r>
                <a:r>
                  <a:rPr lang="en-US" dirty="0"/>
                  <a:t> </a:t>
                </a:r>
                <a:r>
                  <a:rPr lang="en-US" dirty="0" err="1"/>
                  <a:t>trăm</a:t>
                </a:r>
                <a:r>
                  <a:rPr lang="en-US" dirty="0"/>
                  <a:t> </a:t>
                </a:r>
                <a:r>
                  <a:rPr lang="en-US" dirty="0" err="1"/>
                  <a:t>bảy</a:t>
                </a:r>
                <a:r>
                  <a:rPr lang="en-US" dirty="0"/>
                  <a:t> </a:t>
                </a:r>
                <a:r>
                  <a:rPr lang="en-US" dirty="0" err="1"/>
                  <a:t>mươi</a:t>
                </a:r>
                <a:r>
                  <a:rPr lang="en-US" dirty="0"/>
                  <a:t> </a:t>
                </a:r>
                <a:r>
                  <a:rPr lang="en-US" dirty="0" err="1"/>
                  <a:t>chín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0844A62-D167-421F-A81F-7F2D38336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058" y="5247048"/>
                <a:ext cx="10639061" cy="967471"/>
              </a:xfrm>
              <a:custGeom>
                <a:avLst/>
                <a:gdLst>
                  <a:gd name="connsiteX0" fmla="*/ 0 w 10517141"/>
                  <a:gd name="connsiteY0" fmla="*/ 161248 h 967471"/>
                  <a:gd name="connsiteX1" fmla="*/ 161248 w 10517141"/>
                  <a:gd name="connsiteY1" fmla="*/ 0 h 967471"/>
                  <a:gd name="connsiteX2" fmla="*/ 10355893 w 10517141"/>
                  <a:gd name="connsiteY2" fmla="*/ 0 h 967471"/>
                  <a:gd name="connsiteX3" fmla="*/ 10517141 w 10517141"/>
                  <a:gd name="connsiteY3" fmla="*/ 161248 h 967471"/>
                  <a:gd name="connsiteX4" fmla="*/ 10517141 w 10517141"/>
                  <a:gd name="connsiteY4" fmla="*/ 806223 h 967471"/>
                  <a:gd name="connsiteX5" fmla="*/ 10355893 w 10517141"/>
                  <a:gd name="connsiteY5" fmla="*/ 967471 h 967471"/>
                  <a:gd name="connsiteX6" fmla="*/ 161248 w 10517141"/>
                  <a:gd name="connsiteY6" fmla="*/ 967471 h 967471"/>
                  <a:gd name="connsiteX7" fmla="*/ 0 w 10517141"/>
                  <a:gd name="connsiteY7" fmla="*/ 806223 h 967471"/>
                  <a:gd name="connsiteX8" fmla="*/ 0 w 10517141"/>
                  <a:gd name="connsiteY8" fmla="*/ 161248 h 967471"/>
                  <a:gd name="connsiteX0" fmla="*/ 121920 w 10639061"/>
                  <a:gd name="connsiteY0" fmla="*/ 161248 h 967471"/>
                  <a:gd name="connsiteX1" fmla="*/ 283168 w 10639061"/>
                  <a:gd name="connsiteY1" fmla="*/ 0 h 967471"/>
                  <a:gd name="connsiteX2" fmla="*/ 10477813 w 10639061"/>
                  <a:gd name="connsiteY2" fmla="*/ 0 h 967471"/>
                  <a:gd name="connsiteX3" fmla="*/ 10639061 w 10639061"/>
                  <a:gd name="connsiteY3" fmla="*/ 161248 h 967471"/>
                  <a:gd name="connsiteX4" fmla="*/ 10639061 w 10639061"/>
                  <a:gd name="connsiteY4" fmla="*/ 806223 h 967471"/>
                  <a:gd name="connsiteX5" fmla="*/ 10477813 w 10639061"/>
                  <a:gd name="connsiteY5" fmla="*/ 967471 h 967471"/>
                  <a:gd name="connsiteX6" fmla="*/ 283168 w 10639061"/>
                  <a:gd name="connsiteY6" fmla="*/ 967471 h 967471"/>
                  <a:gd name="connsiteX7" fmla="*/ 0 w 10639061"/>
                  <a:gd name="connsiteY7" fmla="*/ 674143 h 967471"/>
                  <a:gd name="connsiteX8" fmla="*/ 121920 w 10639061"/>
                  <a:gd name="connsiteY8" fmla="*/ 161248 h 967471"/>
                  <a:gd name="connsiteX0" fmla="*/ 121920 w 10639061"/>
                  <a:gd name="connsiteY0" fmla="*/ 161248 h 967471"/>
                  <a:gd name="connsiteX1" fmla="*/ 283168 w 10639061"/>
                  <a:gd name="connsiteY1" fmla="*/ 0 h 967471"/>
                  <a:gd name="connsiteX2" fmla="*/ 10477813 w 10639061"/>
                  <a:gd name="connsiteY2" fmla="*/ 0 h 967471"/>
                  <a:gd name="connsiteX3" fmla="*/ 10639061 w 10639061"/>
                  <a:gd name="connsiteY3" fmla="*/ 161248 h 967471"/>
                  <a:gd name="connsiteX4" fmla="*/ 10639061 w 10639061"/>
                  <a:gd name="connsiteY4" fmla="*/ 806223 h 967471"/>
                  <a:gd name="connsiteX5" fmla="*/ 7826053 w 10639061"/>
                  <a:gd name="connsiteY5" fmla="*/ 967471 h 967471"/>
                  <a:gd name="connsiteX6" fmla="*/ 283168 w 10639061"/>
                  <a:gd name="connsiteY6" fmla="*/ 967471 h 967471"/>
                  <a:gd name="connsiteX7" fmla="*/ 0 w 10639061"/>
                  <a:gd name="connsiteY7" fmla="*/ 674143 h 967471"/>
                  <a:gd name="connsiteX8" fmla="*/ 121920 w 10639061"/>
                  <a:gd name="connsiteY8" fmla="*/ 161248 h 967471"/>
                  <a:gd name="connsiteX0" fmla="*/ 121920 w 10639061"/>
                  <a:gd name="connsiteY0" fmla="*/ 161248 h 967471"/>
                  <a:gd name="connsiteX1" fmla="*/ 283168 w 10639061"/>
                  <a:gd name="connsiteY1" fmla="*/ 0 h 967471"/>
                  <a:gd name="connsiteX2" fmla="*/ 10477813 w 10639061"/>
                  <a:gd name="connsiteY2" fmla="*/ 0 h 967471"/>
                  <a:gd name="connsiteX3" fmla="*/ 10639061 w 10639061"/>
                  <a:gd name="connsiteY3" fmla="*/ 161248 h 967471"/>
                  <a:gd name="connsiteX4" fmla="*/ 10506981 w 10639061"/>
                  <a:gd name="connsiteY4" fmla="*/ 704623 h 967471"/>
                  <a:gd name="connsiteX5" fmla="*/ 7826053 w 10639061"/>
                  <a:gd name="connsiteY5" fmla="*/ 967471 h 967471"/>
                  <a:gd name="connsiteX6" fmla="*/ 283168 w 10639061"/>
                  <a:gd name="connsiteY6" fmla="*/ 967471 h 967471"/>
                  <a:gd name="connsiteX7" fmla="*/ 0 w 10639061"/>
                  <a:gd name="connsiteY7" fmla="*/ 674143 h 967471"/>
                  <a:gd name="connsiteX8" fmla="*/ 121920 w 10639061"/>
                  <a:gd name="connsiteY8" fmla="*/ 161248 h 967471"/>
                  <a:gd name="connsiteX0" fmla="*/ 121920 w 10639061"/>
                  <a:gd name="connsiteY0" fmla="*/ 161248 h 967471"/>
                  <a:gd name="connsiteX1" fmla="*/ 283168 w 10639061"/>
                  <a:gd name="connsiteY1" fmla="*/ 0 h 967471"/>
                  <a:gd name="connsiteX2" fmla="*/ 10010453 w 10639061"/>
                  <a:gd name="connsiteY2" fmla="*/ 60960 h 967471"/>
                  <a:gd name="connsiteX3" fmla="*/ 10639061 w 10639061"/>
                  <a:gd name="connsiteY3" fmla="*/ 161248 h 967471"/>
                  <a:gd name="connsiteX4" fmla="*/ 10506981 w 10639061"/>
                  <a:gd name="connsiteY4" fmla="*/ 704623 h 967471"/>
                  <a:gd name="connsiteX5" fmla="*/ 7826053 w 10639061"/>
                  <a:gd name="connsiteY5" fmla="*/ 967471 h 967471"/>
                  <a:gd name="connsiteX6" fmla="*/ 283168 w 10639061"/>
                  <a:gd name="connsiteY6" fmla="*/ 967471 h 967471"/>
                  <a:gd name="connsiteX7" fmla="*/ 0 w 10639061"/>
                  <a:gd name="connsiteY7" fmla="*/ 674143 h 967471"/>
                  <a:gd name="connsiteX8" fmla="*/ 121920 w 10639061"/>
                  <a:gd name="connsiteY8" fmla="*/ 161248 h 96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39061" h="967471">
                    <a:moveTo>
                      <a:pt x="121920" y="161248"/>
                    </a:moveTo>
                    <a:cubicBezTo>
                      <a:pt x="121920" y="72193"/>
                      <a:pt x="194113" y="0"/>
                      <a:pt x="283168" y="0"/>
                    </a:cubicBezTo>
                    <a:lnTo>
                      <a:pt x="10010453" y="60960"/>
                    </a:lnTo>
                    <a:cubicBezTo>
                      <a:pt x="10099508" y="60960"/>
                      <a:pt x="10639061" y="72193"/>
                      <a:pt x="10639061" y="161248"/>
                    </a:cubicBezTo>
                    <a:lnTo>
                      <a:pt x="10506981" y="704623"/>
                    </a:lnTo>
                    <a:cubicBezTo>
                      <a:pt x="10506981" y="793678"/>
                      <a:pt x="7915108" y="967471"/>
                      <a:pt x="7826053" y="967471"/>
                    </a:cubicBezTo>
                    <a:lnTo>
                      <a:pt x="283168" y="967471"/>
                    </a:lnTo>
                    <a:cubicBezTo>
                      <a:pt x="194113" y="967471"/>
                      <a:pt x="0" y="763198"/>
                      <a:pt x="0" y="674143"/>
                    </a:cubicBezTo>
                    <a:cubicBezTo>
                      <a:pt x="0" y="459151"/>
                      <a:pt x="121920" y="376240"/>
                      <a:pt x="121920" y="161248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b="-9375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85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DB596-7522-4D69-8314-3E50FAA9D51B}"/>
              </a:ext>
            </a:extLst>
          </p:cNvPr>
          <p:cNvSpPr/>
          <p:nvPr/>
        </p:nvSpPr>
        <p:spPr>
          <a:xfrm>
            <a:off x="3840480" y="0"/>
            <a:ext cx="4084320" cy="436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I.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THẬP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endParaRPr lang="en-US" b="1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93AF317-0ABD-44BB-8AFE-71178D2F9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3" r="92940">
                        <a14:foregroundMark x1="6431" y1="23906" x2="8075" y2="77500"/>
                        <a14:foregroundMark x1="92940" y1="22031" x2="92747" y2="71563"/>
                        <a14:foregroundMark x1="37573" y1="82656" x2="39894" y2="82656"/>
                        <a14:foregroundMark x1="48501" y1="81250" x2="48501" y2="81250"/>
                        <a14:foregroundMark x1="48501" y1="81250" x2="48501" y2="81250"/>
                        <a14:foregroundMark x1="51644" y1="83750" x2="51644" y2="83750"/>
                        <a14:foregroundMark x1="51644" y1="83750" x2="51644" y2="83750"/>
                        <a14:foregroundMark x1="51644" y1="83750" x2="51644" y2="83750"/>
                        <a14:foregroundMark x1="25242" y1="82344" x2="25242" y2="82344"/>
                        <a14:foregroundMark x1="25242" y1="82344" x2="25242" y2="82344"/>
                        <a14:foregroundMark x1="19342" y1="82969" x2="19342" y2="82969"/>
                        <a14:foregroundMark x1="19342" y1="82969" x2="19342" y2="82969"/>
                        <a14:foregroundMark x1="32592" y1="84219" x2="32592" y2="84219"/>
                        <a14:foregroundMark x1="32592" y1="84219" x2="32592" y2="8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3773153"/>
          </a:xfrm>
          <a:prstGeom prst="rect">
            <a:avLst/>
          </a:prstGeom>
        </p:spPr>
      </p:pic>
      <p:pic>
        <p:nvPicPr>
          <p:cNvPr id="11" name="Picture 10" descr="Text, table&#10;&#10;Description automatically generated">
            <a:extLst>
              <a:ext uri="{FF2B5EF4-FFF2-40B4-BE49-F238E27FC236}">
                <a16:creationId xmlns:a16="http://schemas.microsoft.com/office/drawing/2014/main" id="{2D95B0DB-BFCE-48DC-BE63-EBD587AB0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2233" r="26333" b="73415"/>
          <a:stretch/>
        </p:blipFill>
        <p:spPr>
          <a:xfrm>
            <a:off x="76082" y="579120"/>
            <a:ext cx="7547462" cy="131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Text, table&#10;&#10;Description automatically generated">
            <a:extLst>
              <a:ext uri="{FF2B5EF4-FFF2-40B4-BE49-F238E27FC236}">
                <a16:creationId xmlns:a16="http://schemas.microsoft.com/office/drawing/2014/main" id="{081BB166-E882-42ED-900A-E2E47CFCB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28169" r="46714" b="49123"/>
          <a:stretch/>
        </p:blipFill>
        <p:spPr>
          <a:xfrm>
            <a:off x="542259" y="2035961"/>
            <a:ext cx="5307292" cy="1354825"/>
          </a:xfrm>
          <a:prstGeom prst="rect">
            <a:avLst/>
          </a:prstGeom>
        </p:spPr>
      </p:pic>
      <p:pic>
        <p:nvPicPr>
          <p:cNvPr id="13" name="Picture 12" descr="Text, table&#10;&#10;Description automatically generated">
            <a:extLst>
              <a:ext uri="{FF2B5EF4-FFF2-40B4-BE49-F238E27FC236}">
                <a16:creationId xmlns:a16="http://schemas.microsoft.com/office/drawing/2014/main" id="{661CE37D-FAE4-45DD-A038-57BC2FCA3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t="49359" r="69389" b="33800"/>
          <a:stretch/>
        </p:blipFill>
        <p:spPr>
          <a:xfrm>
            <a:off x="542259" y="3429000"/>
            <a:ext cx="2115881" cy="1004777"/>
          </a:xfrm>
          <a:prstGeom prst="rect">
            <a:avLst/>
          </a:prstGeom>
        </p:spPr>
      </p:pic>
      <p:pic>
        <p:nvPicPr>
          <p:cNvPr id="14" name="Picture 13" descr="Text, table&#10;&#10;Description automatically generated">
            <a:extLst>
              <a:ext uri="{FF2B5EF4-FFF2-40B4-BE49-F238E27FC236}">
                <a16:creationId xmlns:a16="http://schemas.microsoft.com/office/drawing/2014/main" id="{2ECE1B5A-839F-4766-A542-7BB426D064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t="80034" r="72531" b="3125"/>
          <a:stretch/>
        </p:blipFill>
        <p:spPr>
          <a:xfrm>
            <a:off x="542259" y="5525868"/>
            <a:ext cx="1732856" cy="1004778"/>
          </a:xfrm>
          <a:prstGeom prst="rect">
            <a:avLst/>
          </a:prstGeom>
        </p:spPr>
      </p:pic>
      <p:pic>
        <p:nvPicPr>
          <p:cNvPr id="15" name="Picture 14" descr="Text, table&#10;&#10;Description automatically generated">
            <a:extLst>
              <a:ext uri="{FF2B5EF4-FFF2-40B4-BE49-F238E27FC236}">
                <a16:creationId xmlns:a16="http://schemas.microsoft.com/office/drawing/2014/main" id="{6CB0CCE8-00A3-4B52-A1F9-AE9DD8FE22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t="64440" r="65465" b="18719"/>
          <a:stretch/>
        </p:blipFill>
        <p:spPr>
          <a:xfrm>
            <a:off x="542260" y="4471991"/>
            <a:ext cx="2594346" cy="1004777"/>
          </a:xfrm>
          <a:prstGeom prst="rect">
            <a:avLst/>
          </a:prstGeom>
        </p:spPr>
      </p:pic>
      <p:pic>
        <p:nvPicPr>
          <p:cNvPr id="16" name="Picture 15" descr="Text, table&#10;&#10;Description automatically generated">
            <a:extLst>
              <a:ext uri="{FF2B5EF4-FFF2-40B4-BE49-F238E27FC236}">
                <a16:creationId xmlns:a16="http://schemas.microsoft.com/office/drawing/2014/main" id="{F87D2A7E-52AF-4D41-93E0-E551ABF17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49359" r="59440" b="33800"/>
          <a:stretch/>
        </p:blipFill>
        <p:spPr>
          <a:xfrm>
            <a:off x="2667633" y="3428999"/>
            <a:ext cx="1285651" cy="1004777"/>
          </a:xfrm>
          <a:prstGeom prst="rect">
            <a:avLst/>
          </a:prstGeom>
        </p:spPr>
      </p:pic>
      <p:pic>
        <p:nvPicPr>
          <p:cNvPr id="17" name="Picture 16" descr="Text, table&#10;&#10;Description automatically generated">
            <a:extLst>
              <a:ext uri="{FF2B5EF4-FFF2-40B4-BE49-F238E27FC236}">
                <a16:creationId xmlns:a16="http://schemas.microsoft.com/office/drawing/2014/main" id="{4E081BB7-155A-4F52-B5D9-057377402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9" t="49359" r="44447" b="33800"/>
          <a:stretch/>
        </p:blipFill>
        <p:spPr>
          <a:xfrm>
            <a:off x="3941005" y="3422429"/>
            <a:ext cx="1908546" cy="1004777"/>
          </a:xfrm>
          <a:prstGeom prst="rect">
            <a:avLst/>
          </a:prstGeom>
        </p:spPr>
      </p:pic>
      <p:pic>
        <p:nvPicPr>
          <p:cNvPr id="18" name="Picture 17" descr="Text, table&#10;&#10;Description automatically generated">
            <a:extLst>
              <a:ext uri="{FF2B5EF4-FFF2-40B4-BE49-F238E27FC236}">
                <a16:creationId xmlns:a16="http://schemas.microsoft.com/office/drawing/2014/main" id="{99272445-A1D0-464C-A823-9BBB02157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t="64440" r="58407" b="18719"/>
          <a:stretch/>
        </p:blipFill>
        <p:spPr>
          <a:xfrm>
            <a:off x="3190573" y="4474148"/>
            <a:ext cx="892331" cy="1004777"/>
          </a:xfrm>
          <a:prstGeom prst="rect">
            <a:avLst/>
          </a:prstGeom>
        </p:spPr>
      </p:pic>
      <p:pic>
        <p:nvPicPr>
          <p:cNvPr id="19" name="Picture 18" descr="Text, table&#10;&#10;Description automatically generated">
            <a:extLst>
              <a:ext uri="{FF2B5EF4-FFF2-40B4-BE49-F238E27FC236}">
                <a16:creationId xmlns:a16="http://schemas.microsoft.com/office/drawing/2014/main" id="{66B0330C-8FAD-4B52-A2D7-91E0C7CFE5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5" t="64440" r="44447" b="18719"/>
          <a:stretch/>
        </p:blipFill>
        <p:spPr>
          <a:xfrm>
            <a:off x="4127834" y="4480621"/>
            <a:ext cx="1722476" cy="1004777"/>
          </a:xfrm>
          <a:prstGeom prst="rect">
            <a:avLst/>
          </a:prstGeom>
        </p:spPr>
      </p:pic>
      <p:pic>
        <p:nvPicPr>
          <p:cNvPr id="22" name="Picture 21" descr="Text, table&#10;&#10;Description automatically generated">
            <a:extLst>
              <a:ext uri="{FF2B5EF4-FFF2-40B4-BE49-F238E27FC236}">
                <a16:creationId xmlns:a16="http://schemas.microsoft.com/office/drawing/2014/main" id="{DABD7A3A-5DD5-4F5F-8CED-2159BF4FC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1" t="80034" r="44447" b="3125"/>
          <a:stretch/>
        </p:blipFill>
        <p:spPr>
          <a:xfrm>
            <a:off x="2415735" y="5527927"/>
            <a:ext cx="3423689" cy="1004778"/>
          </a:xfrm>
          <a:prstGeom prst="rect">
            <a:avLst/>
          </a:prstGeom>
        </p:spPr>
      </p:pic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EC72CD-7696-4C47-A895-1512310CE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8254" r="36773" b="18485"/>
          <a:stretch/>
        </p:blipFill>
        <p:spPr>
          <a:xfrm>
            <a:off x="7699626" y="1257373"/>
            <a:ext cx="3868125" cy="2444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54500A27-567D-4B34-92DD-1A80F050A47C}"/>
                  </a:ext>
                </a:extLst>
              </p:cNvPr>
              <p:cNvSpPr/>
              <p:nvPr/>
            </p:nvSpPr>
            <p:spPr>
              <a:xfrm>
                <a:off x="6171373" y="3835912"/>
                <a:ext cx="3056506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6560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036560" y="179116"/>
                      <a:pt x="8036560" y="249671"/>
                    </a:cubicBezTo>
                    <a:lnTo>
                      <a:pt x="7091680" y="638739"/>
                    </a:lnTo>
                    <a:cubicBezTo>
                      <a:pt x="7091680" y="709294"/>
                      <a:pt x="7034484" y="766490"/>
                      <a:pt x="6963929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0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=−0,0009.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54500A27-567D-4B34-92DD-1A80F050A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373" y="3835912"/>
                <a:ext cx="3056506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6560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036560" y="179116"/>
                      <a:pt x="8036560" y="249671"/>
                    </a:cubicBezTo>
                    <a:lnTo>
                      <a:pt x="7091680" y="638739"/>
                    </a:lnTo>
                    <a:cubicBezTo>
                      <a:pt x="7091680" y="709294"/>
                      <a:pt x="7034484" y="766490"/>
                      <a:pt x="6963929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4">
                <a:extLst>
                  <a:ext uri="{FF2B5EF4-FFF2-40B4-BE49-F238E27FC236}">
                    <a16:creationId xmlns:a16="http://schemas.microsoft.com/office/drawing/2014/main" id="{D8E73B87-7DC5-41C5-90EF-E47EC78B75D1}"/>
                  </a:ext>
                </a:extLst>
              </p:cNvPr>
              <p:cNvSpPr/>
              <p:nvPr/>
            </p:nvSpPr>
            <p:spPr>
              <a:xfrm>
                <a:off x="6171373" y="4927501"/>
                <a:ext cx="2484474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6560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036560" y="179116"/>
                      <a:pt x="8036560" y="249671"/>
                    </a:cubicBezTo>
                    <a:lnTo>
                      <a:pt x="7091680" y="638739"/>
                    </a:lnTo>
                    <a:cubicBezTo>
                      <a:pt x="7091680" y="709294"/>
                      <a:pt x="7034484" y="766490"/>
                      <a:pt x="6963929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.125</m:t>
                          </m:r>
                        </m:num>
                        <m:den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.125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: Rounded Corners 4">
                <a:extLst>
                  <a:ext uri="{FF2B5EF4-FFF2-40B4-BE49-F238E27FC236}">
                    <a16:creationId xmlns:a16="http://schemas.microsoft.com/office/drawing/2014/main" id="{D8E73B87-7DC5-41C5-90EF-E47EC78B7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373" y="4927501"/>
                <a:ext cx="2484474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6560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036560" y="179116"/>
                      <a:pt x="8036560" y="249671"/>
                    </a:cubicBezTo>
                    <a:lnTo>
                      <a:pt x="7091680" y="638739"/>
                    </a:lnTo>
                    <a:cubicBezTo>
                      <a:pt x="7091680" y="709294"/>
                      <a:pt x="7034484" y="766490"/>
                      <a:pt x="6963929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Rounded Corners 4">
                <a:extLst>
                  <a:ext uri="{FF2B5EF4-FFF2-40B4-BE49-F238E27FC236}">
                    <a16:creationId xmlns:a16="http://schemas.microsoft.com/office/drawing/2014/main" id="{C3E8131D-95A7-4889-B572-492A899F07F8}"/>
                  </a:ext>
                </a:extLst>
              </p:cNvPr>
              <p:cNvSpPr/>
              <p:nvPr/>
            </p:nvSpPr>
            <p:spPr>
              <a:xfrm flipH="1">
                <a:off x="8655847" y="4927501"/>
                <a:ext cx="3278602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  <a:gd name="connsiteX0" fmla="*/ 0 w 8615641"/>
                  <a:gd name="connsiteY0" fmla="*/ 127751 h 766490"/>
                  <a:gd name="connsiteX1" fmla="*/ 127751 w 8615641"/>
                  <a:gd name="connsiteY1" fmla="*/ 0 h 766490"/>
                  <a:gd name="connsiteX2" fmla="*/ 6384809 w 8615641"/>
                  <a:gd name="connsiteY2" fmla="*/ 60960 h 766490"/>
                  <a:gd name="connsiteX3" fmla="*/ 8036560 w 8615641"/>
                  <a:gd name="connsiteY3" fmla="*/ 249671 h 766490"/>
                  <a:gd name="connsiteX4" fmla="*/ 7091680 w 8615641"/>
                  <a:gd name="connsiteY4" fmla="*/ 638739 h 766490"/>
                  <a:gd name="connsiteX5" fmla="*/ 8613364 w 8615641"/>
                  <a:gd name="connsiteY5" fmla="*/ 766490 h 766490"/>
                  <a:gd name="connsiteX6" fmla="*/ 127751 w 8615641"/>
                  <a:gd name="connsiteY6" fmla="*/ 766490 h 766490"/>
                  <a:gd name="connsiteX7" fmla="*/ 152400 w 8615641"/>
                  <a:gd name="connsiteY7" fmla="*/ 598099 h 766490"/>
                  <a:gd name="connsiteX8" fmla="*/ 0 w 8615641"/>
                  <a:gd name="connsiteY8" fmla="*/ 127751 h 766490"/>
                  <a:gd name="connsiteX0" fmla="*/ 0 w 8620526"/>
                  <a:gd name="connsiteY0" fmla="*/ 127751 h 766490"/>
                  <a:gd name="connsiteX1" fmla="*/ 127751 w 8620526"/>
                  <a:gd name="connsiteY1" fmla="*/ 0 h 766490"/>
                  <a:gd name="connsiteX2" fmla="*/ 6384809 w 8620526"/>
                  <a:gd name="connsiteY2" fmla="*/ 60960 h 766490"/>
                  <a:gd name="connsiteX3" fmla="*/ 8036560 w 8620526"/>
                  <a:gd name="connsiteY3" fmla="*/ 249671 h 766490"/>
                  <a:gd name="connsiteX4" fmla="*/ 8209943 w 8620526"/>
                  <a:gd name="connsiteY4" fmla="*/ 606841 h 766490"/>
                  <a:gd name="connsiteX5" fmla="*/ 8613364 w 8620526"/>
                  <a:gd name="connsiteY5" fmla="*/ 766490 h 766490"/>
                  <a:gd name="connsiteX6" fmla="*/ 127751 w 8620526"/>
                  <a:gd name="connsiteY6" fmla="*/ 766490 h 766490"/>
                  <a:gd name="connsiteX7" fmla="*/ 152400 w 8620526"/>
                  <a:gd name="connsiteY7" fmla="*/ 598099 h 766490"/>
                  <a:gd name="connsiteX8" fmla="*/ 0 w 8620526"/>
                  <a:gd name="connsiteY8" fmla="*/ 127751 h 766490"/>
                  <a:gd name="connsiteX0" fmla="*/ 0 w 8620526"/>
                  <a:gd name="connsiteY0" fmla="*/ 127751 h 766490"/>
                  <a:gd name="connsiteX1" fmla="*/ 127751 w 8620526"/>
                  <a:gd name="connsiteY1" fmla="*/ 0 h 766490"/>
                  <a:gd name="connsiteX2" fmla="*/ 6384809 w 8620526"/>
                  <a:gd name="connsiteY2" fmla="*/ 60960 h 766490"/>
                  <a:gd name="connsiteX3" fmla="*/ 8232255 w 8620526"/>
                  <a:gd name="connsiteY3" fmla="*/ 175243 h 766490"/>
                  <a:gd name="connsiteX4" fmla="*/ 8209943 w 8620526"/>
                  <a:gd name="connsiteY4" fmla="*/ 606841 h 766490"/>
                  <a:gd name="connsiteX5" fmla="*/ 8613364 w 8620526"/>
                  <a:gd name="connsiteY5" fmla="*/ 766490 h 766490"/>
                  <a:gd name="connsiteX6" fmla="*/ 127751 w 8620526"/>
                  <a:gd name="connsiteY6" fmla="*/ 766490 h 766490"/>
                  <a:gd name="connsiteX7" fmla="*/ 152400 w 8620526"/>
                  <a:gd name="connsiteY7" fmla="*/ 598099 h 766490"/>
                  <a:gd name="connsiteX8" fmla="*/ 0 w 8620526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20526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232255" y="104688"/>
                      <a:pt x="8232255" y="175243"/>
                    </a:cubicBezTo>
                    <a:lnTo>
                      <a:pt x="8209943" y="606841"/>
                    </a:lnTo>
                    <a:cubicBezTo>
                      <a:pt x="8209943" y="677396"/>
                      <a:pt x="8683919" y="766490"/>
                      <a:pt x="8613364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=−0,625.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: Rounded Corners 4">
                <a:extLst>
                  <a:ext uri="{FF2B5EF4-FFF2-40B4-BE49-F238E27FC236}">
                    <a16:creationId xmlns:a16="http://schemas.microsoft.com/office/drawing/2014/main" id="{C3E8131D-95A7-4889-B572-492A899F07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655847" y="4927501"/>
                <a:ext cx="3278602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  <a:gd name="connsiteX0" fmla="*/ 0 w 8615641"/>
                  <a:gd name="connsiteY0" fmla="*/ 127751 h 766490"/>
                  <a:gd name="connsiteX1" fmla="*/ 127751 w 8615641"/>
                  <a:gd name="connsiteY1" fmla="*/ 0 h 766490"/>
                  <a:gd name="connsiteX2" fmla="*/ 6384809 w 8615641"/>
                  <a:gd name="connsiteY2" fmla="*/ 60960 h 766490"/>
                  <a:gd name="connsiteX3" fmla="*/ 8036560 w 8615641"/>
                  <a:gd name="connsiteY3" fmla="*/ 249671 h 766490"/>
                  <a:gd name="connsiteX4" fmla="*/ 7091680 w 8615641"/>
                  <a:gd name="connsiteY4" fmla="*/ 638739 h 766490"/>
                  <a:gd name="connsiteX5" fmla="*/ 8613364 w 8615641"/>
                  <a:gd name="connsiteY5" fmla="*/ 766490 h 766490"/>
                  <a:gd name="connsiteX6" fmla="*/ 127751 w 8615641"/>
                  <a:gd name="connsiteY6" fmla="*/ 766490 h 766490"/>
                  <a:gd name="connsiteX7" fmla="*/ 152400 w 8615641"/>
                  <a:gd name="connsiteY7" fmla="*/ 598099 h 766490"/>
                  <a:gd name="connsiteX8" fmla="*/ 0 w 8615641"/>
                  <a:gd name="connsiteY8" fmla="*/ 127751 h 766490"/>
                  <a:gd name="connsiteX0" fmla="*/ 0 w 8620526"/>
                  <a:gd name="connsiteY0" fmla="*/ 127751 h 766490"/>
                  <a:gd name="connsiteX1" fmla="*/ 127751 w 8620526"/>
                  <a:gd name="connsiteY1" fmla="*/ 0 h 766490"/>
                  <a:gd name="connsiteX2" fmla="*/ 6384809 w 8620526"/>
                  <a:gd name="connsiteY2" fmla="*/ 60960 h 766490"/>
                  <a:gd name="connsiteX3" fmla="*/ 8036560 w 8620526"/>
                  <a:gd name="connsiteY3" fmla="*/ 249671 h 766490"/>
                  <a:gd name="connsiteX4" fmla="*/ 8209943 w 8620526"/>
                  <a:gd name="connsiteY4" fmla="*/ 606841 h 766490"/>
                  <a:gd name="connsiteX5" fmla="*/ 8613364 w 8620526"/>
                  <a:gd name="connsiteY5" fmla="*/ 766490 h 766490"/>
                  <a:gd name="connsiteX6" fmla="*/ 127751 w 8620526"/>
                  <a:gd name="connsiteY6" fmla="*/ 766490 h 766490"/>
                  <a:gd name="connsiteX7" fmla="*/ 152400 w 8620526"/>
                  <a:gd name="connsiteY7" fmla="*/ 598099 h 766490"/>
                  <a:gd name="connsiteX8" fmla="*/ 0 w 8620526"/>
                  <a:gd name="connsiteY8" fmla="*/ 127751 h 766490"/>
                  <a:gd name="connsiteX0" fmla="*/ 0 w 8620526"/>
                  <a:gd name="connsiteY0" fmla="*/ 127751 h 766490"/>
                  <a:gd name="connsiteX1" fmla="*/ 127751 w 8620526"/>
                  <a:gd name="connsiteY1" fmla="*/ 0 h 766490"/>
                  <a:gd name="connsiteX2" fmla="*/ 6384809 w 8620526"/>
                  <a:gd name="connsiteY2" fmla="*/ 60960 h 766490"/>
                  <a:gd name="connsiteX3" fmla="*/ 8232255 w 8620526"/>
                  <a:gd name="connsiteY3" fmla="*/ 175243 h 766490"/>
                  <a:gd name="connsiteX4" fmla="*/ 8209943 w 8620526"/>
                  <a:gd name="connsiteY4" fmla="*/ 606841 h 766490"/>
                  <a:gd name="connsiteX5" fmla="*/ 8613364 w 8620526"/>
                  <a:gd name="connsiteY5" fmla="*/ 766490 h 766490"/>
                  <a:gd name="connsiteX6" fmla="*/ 127751 w 8620526"/>
                  <a:gd name="connsiteY6" fmla="*/ 766490 h 766490"/>
                  <a:gd name="connsiteX7" fmla="*/ 152400 w 8620526"/>
                  <a:gd name="connsiteY7" fmla="*/ 598099 h 766490"/>
                  <a:gd name="connsiteX8" fmla="*/ 0 w 8620526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20526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232255" y="104688"/>
                      <a:pt x="8232255" y="175243"/>
                    </a:cubicBezTo>
                    <a:lnTo>
                      <a:pt x="8209943" y="606841"/>
                    </a:lnTo>
                    <a:cubicBezTo>
                      <a:pt x="8209943" y="677396"/>
                      <a:pt x="8683919" y="766490"/>
                      <a:pt x="8613364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4">
                <a:extLst>
                  <a:ext uri="{FF2B5EF4-FFF2-40B4-BE49-F238E27FC236}">
                    <a16:creationId xmlns:a16="http://schemas.microsoft.com/office/drawing/2014/main" id="{C38F6247-0A4E-406F-97B5-0DDF3E711AFD}"/>
                  </a:ext>
                </a:extLst>
              </p:cNvPr>
              <p:cNvSpPr/>
              <p:nvPr/>
            </p:nvSpPr>
            <p:spPr>
              <a:xfrm>
                <a:off x="6171373" y="5999053"/>
                <a:ext cx="2484474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6560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036560" y="179116"/>
                      <a:pt x="8036560" y="249671"/>
                    </a:cubicBezTo>
                    <a:lnTo>
                      <a:pt x="7091680" y="638739"/>
                    </a:lnTo>
                    <a:cubicBezTo>
                      <a:pt x="7091680" y="709294"/>
                      <a:pt x="7034484" y="766490"/>
                      <a:pt x="6963929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=3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2.4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25.4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28" name="Rectangle: Rounded Corners 4">
                <a:extLst>
                  <a:ext uri="{FF2B5EF4-FFF2-40B4-BE49-F238E27FC236}">
                    <a16:creationId xmlns:a16="http://schemas.microsoft.com/office/drawing/2014/main" id="{C38F6247-0A4E-406F-97B5-0DDF3E711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373" y="5999053"/>
                <a:ext cx="2484474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36560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036560" y="179116"/>
                      <a:pt x="8036560" y="249671"/>
                    </a:cubicBezTo>
                    <a:lnTo>
                      <a:pt x="7091680" y="638739"/>
                    </a:lnTo>
                    <a:cubicBezTo>
                      <a:pt x="7091680" y="709294"/>
                      <a:pt x="7034484" y="766490"/>
                      <a:pt x="6963929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4">
                <a:extLst>
                  <a:ext uri="{FF2B5EF4-FFF2-40B4-BE49-F238E27FC236}">
                    <a16:creationId xmlns:a16="http://schemas.microsoft.com/office/drawing/2014/main" id="{6D3EC2C8-90A9-4349-942B-14AFAD8CA135}"/>
                  </a:ext>
                </a:extLst>
              </p:cNvPr>
              <p:cNvSpPr/>
              <p:nvPr/>
            </p:nvSpPr>
            <p:spPr>
              <a:xfrm flipH="1">
                <a:off x="8655847" y="5999053"/>
                <a:ext cx="3278602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  <a:gd name="connsiteX0" fmla="*/ 0 w 8615641"/>
                  <a:gd name="connsiteY0" fmla="*/ 127751 h 766490"/>
                  <a:gd name="connsiteX1" fmla="*/ 127751 w 8615641"/>
                  <a:gd name="connsiteY1" fmla="*/ 0 h 766490"/>
                  <a:gd name="connsiteX2" fmla="*/ 6384809 w 8615641"/>
                  <a:gd name="connsiteY2" fmla="*/ 60960 h 766490"/>
                  <a:gd name="connsiteX3" fmla="*/ 8036560 w 8615641"/>
                  <a:gd name="connsiteY3" fmla="*/ 249671 h 766490"/>
                  <a:gd name="connsiteX4" fmla="*/ 7091680 w 8615641"/>
                  <a:gd name="connsiteY4" fmla="*/ 638739 h 766490"/>
                  <a:gd name="connsiteX5" fmla="*/ 8613364 w 8615641"/>
                  <a:gd name="connsiteY5" fmla="*/ 766490 h 766490"/>
                  <a:gd name="connsiteX6" fmla="*/ 127751 w 8615641"/>
                  <a:gd name="connsiteY6" fmla="*/ 766490 h 766490"/>
                  <a:gd name="connsiteX7" fmla="*/ 152400 w 8615641"/>
                  <a:gd name="connsiteY7" fmla="*/ 598099 h 766490"/>
                  <a:gd name="connsiteX8" fmla="*/ 0 w 8615641"/>
                  <a:gd name="connsiteY8" fmla="*/ 127751 h 766490"/>
                  <a:gd name="connsiteX0" fmla="*/ 0 w 8620526"/>
                  <a:gd name="connsiteY0" fmla="*/ 127751 h 766490"/>
                  <a:gd name="connsiteX1" fmla="*/ 127751 w 8620526"/>
                  <a:gd name="connsiteY1" fmla="*/ 0 h 766490"/>
                  <a:gd name="connsiteX2" fmla="*/ 6384809 w 8620526"/>
                  <a:gd name="connsiteY2" fmla="*/ 60960 h 766490"/>
                  <a:gd name="connsiteX3" fmla="*/ 8036560 w 8620526"/>
                  <a:gd name="connsiteY3" fmla="*/ 249671 h 766490"/>
                  <a:gd name="connsiteX4" fmla="*/ 8209943 w 8620526"/>
                  <a:gd name="connsiteY4" fmla="*/ 606841 h 766490"/>
                  <a:gd name="connsiteX5" fmla="*/ 8613364 w 8620526"/>
                  <a:gd name="connsiteY5" fmla="*/ 766490 h 766490"/>
                  <a:gd name="connsiteX6" fmla="*/ 127751 w 8620526"/>
                  <a:gd name="connsiteY6" fmla="*/ 766490 h 766490"/>
                  <a:gd name="connsiteX7" fmla="*/ 152400 w 8620526"/>
                  <a:gd name="connsiteY7" fmla="*/ 598099 h 766490"/>
                  <a:gd name="connsiteX8" fmla="*/ 0 w 8620526"/>
                  <a:gd name="connsiteY8" fmla="*/ 127751 h 766490"/>
                  <a:gd name="connsiteX0" fmla="*/ 0 w 8620526"/>
                  <a:gd name="connsiteY0" fmla="*/ 127751 h 766490"/>
                  <a:gd name="connsiteX1" fmla="*/ 127751 w 8620526"/>
                  <a:gd name="connsiteY1" fmla="*/ 0 h 766490"/>
                  <a:gd name="connsiteX2" fmla="*/ 6384809 w 8620526"/>
                  <a:gd name="connsiteY2" fmla="*/ 60960 h 766490"/>
                  <a:gd name="connsiteX3" fmla="*/ 8232255 w 8620526"/>
                  <a:gd name="connsiteY3" fmla="*/ 175243 h 766490"/>
                  <a:gd name="connsiteX4" fmla="*/ 8209943 w 8620526"/>
                  <a:gd name="connsiteY4" fmla="*/ 606841 h 766490"/>
                  <a:gd name="connsiteX5" fmla="*/ 8613364 w 8620526"/>
                  <a:gd name="connsiteY5" fmla="*/ 766490 h 766490"/>
                  <a:gd name="connsiteX6" fmla="*/ 127751 w 8620526"/>
                  <a:gd name="connsiteY6" fmla="*/ 766490 h 766490"/>
                  <a:gd name="connsiteX7" fmla="*/ 152400 w 8620526"/>
                  <a:gd name="connsiteY7" fmla="*/ 598099 h 766490"/>
                  <a:gd name="connsiteX8" fmla="*/ 0 w 8620526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20526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232255" y="104688"/>
                      <a:pt x="8232255" y="175243"/>
                    </a:cubicBezTo>
                    <a:lnTo>
                      <a:pt x="8209943" y="606841"/>
                    </a:lnTo>
                    <a:cubicBezTo>
                      <a:pt x="8209943" y="677396"/>
                      <a:pt x="8683919" y="766490"/>
                      <a:pt x="8613364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=3</m:t>
                      </m:r>
                      <m:f>
                        <m:f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=3,08.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: Rounded Corners 4">
                <a:extLst>
                  <a:ext uri="{FF2B5EF4-FFF2-40B4-BE49-F238E27FC236}">
                    <a16:creationId xmlns:a16="http://schemas.microsoft.com/office/drawing/2014/main" id="{6D3EC2C8-90A9-4349-942B-14AFAD8CA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655847" y="5999053"/>
                <a:ext cx="3278602" cy="766490"/>
              </a:xfrm>
              <a:custGeom>
                <a:avLst/>
                <a:gdLst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0 w 7091680"/>
                  <a:gd name="connsiteY7" fmla="*/ 638739 h 766490"/>
                  <a:gd name="connsiteX8" fmla="*/ 0 w 7091680"/>
                  <a:gd name="connsiteY8" fmla="*/ 127751 h 766490"/>
                  <a:gd name="connsiteX0" fmla="*/ 0 w 7091680"/>
                  <a:gd name="connsiteY0" fmla="*/ 127751 h 766490"/>
                  <a:gd name="connsiteX1" fmla="*/ 127751 w 7091680"/>
                  <a:gd name="connsiteY1" fmla="*/ 0 h 766490"/>
                  <a:gd name="connsiteX2" fmla="*/ 6963929 w 7091680"/>
                  <a:gd name="connsiteY2" fmla="*/ 0 h 766490"/>
                  <a:gd name="connsiteX3" fmla="*/ 7091680 w 7091680"/>
                  <a:gd name="connsiteY3" fmla="*/ 127751 h 766490"/>
                  <a:gd name="connsiteX4" fmla="*/ 7091680 w 7091680"/>
                  <a:gd name="connsiteY4" fmla="*/ 638739 h 766490"/>
                  <a:gd name="connsiteX5" fmla="*/ 6963929 w 7091680"/>
                  <a:gd name="connsiteY5" fmla="*/ 766490 h 766490"/>
                  <a:gd name="connsiteX6" fmla="*/ 127751 w 7091680"/>
                  <a:gd name="connsiteY6" fmla="*/ 766490 h 766490"/>
                  <a:gd name="connsiteX7" fmla="*/ 152400 w 7091680"/>
                  <a:gd name="connsiteY7" fmla="*/ 598099 h 766490"/>
                  <a:gd name="connsiteX8" fmla="*/ 0 w 709168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963929 w 7721600"/>
                  <a:gd name="connsiteY2" fmla="*/ 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7721600"/>
                  <a:gd name="connsiteY0" fmla="*/ 127751 h 766490"/>
                  <a:gd name="connsiteX1" fmla="*/ 127751 w 7721600"/>
                  <a:gd name="connsiteY1" fmla="*/ 0 h 766490"/>
                  <a:gd name="connsiteX2" fmla="*/ 6384809 w 7721600"/>
                  <a:gd name="connsiteY2" fmla="*/ 60960 h 766490"/>
                  <a:gd name="connsiteX3" fmla="*/ 7721600 w 7721600"/>
                  <a:gd name="connsiteY3" fmla="*/ 127751 h 766490"/>
                  <a:gd name="connsiteX4" fmla="*/ 7091680 w 7721600"/>
                  <a:gd name="connsiteY4" fmla="*/ 638739 h 766490"/>
                  <a:gd name="connsiteX5" fmla="*/ 6963929 w 7721600"/>
                  <a:gd name="connsiteY5" fmla="*/ 766490 h 766490"/>
                  <a:gd name="connsiteX6" fmla="*/ 127751 w 7721600"/>
                  <a:gd name="connsiteY6" fmla="*/ 766490 h 766490"/>
                  <a:gd name="connsiteX7" fmla="*/ 152400 w 7721600"/>
                  <a:gd name="connsiteY7" fmla="*/ 598099 h 766490"/>
                  <a:gd name="connsiteX8" fmla="*/ 0 w 7721600"/>
                  <a:gd name="connsiteY8" fmla="*/ 127751 h 766490"/>
                  <a:gd name="connsiteX0" fmla="*/ 0 w 8036560"/>
                  <a:gd name="connsiteY0" fmla="*/ 127751 h 766490"/>
                  <a:gd name="connsiteX1" fmla="*/ 127751 w 8036560"/>
                  <a:gd name="connsiteY1" fmla="*/ 0 h 766490"/>
                  <a:gd name="connsiteX2" fmla="*/ 6384809 w 8036560"/>
                  <a:gd name="connsiteY2" fmla="*/ 60960 h 766490"/>
                  <a:gd name="connsiteX3" fmla="*/ 8036560 w 8036560"/>
                  <a:gd name="connsiteY3" fmla="*/ 249671 h 766490"/>
                  <a:gd name="connsiteX4" fmla="*/ 7091680 w 8036560"/>
                  <a:gd name="connsiteY4" fmla="*/ 638739 h 766490"/>
                  <a:gd name="connsiteX5" fmla="*/ 6963929 w 8036560"/>
                  <a:gd name="connsiteY5" fmla="*/ 766490 h 766490"/>
                  <a:gd name="connsiteX6" fmla="*/ 127751 w 8036560"/>
                  <a:gd name="connsiteY6" fmla="*/ 766490 h 766490"/>
                  <a:gd name="connsiteX7" fmla="*/ 152400 w 8036560"/>
                  <a:gd name="connsiteY7" fmla="*/ 598099 h 766490"/>
                  <a:gd name="connsiteX8" fmla="*/ 0 w 8036560"/>
                  <a:gd name="connsiteY8" fmla="*/ 127751 h 766490"/>
                  <a:gd name="connsiteX0" fmla="*/ 0 w 8615641"/>
                  <a:gd name="connsiteY0" fmla="*/ 127751 h 766490"/>
                  <a:gd name="connsiteX1" fmla="*/ 127751 w 8615641"/>
                  <a:gd name="connsiteY1" fmla="*/ 0 h 766490"/>
                  <a:gd name="connsiteX2" fmla="*/ 6384809 w 8615641"/>
                  <a:gd name="connsiteY2" fmla="*/ 60960 h 766490"/>
                  <a:gd name="connsiteX3" fmla="*/ 8036560 w 8615641"/>
                  <a:gd name="connsiteY3" fmla="*/ 249671 h 766490"/>
                  <a:gd name="connsiteX4" fmla="*/ 7091680 w 8615641"/>
                  <a:gd name="connsiteY4" fmla="*/ 638739 h 766490"/>
                  <a:gd name="connsiteX5" fmla="*/ 8613364 w 8615641"/>
                  <a:gd name="connsiteY5" fmla="*/ 766490 h 766490"/>
                  <a:gd name="connsiteX6" fmla="*/ 127751 w 8615641"/>
                  <a:gd name="connsiteY6" fmla="*/ 766490 h 766490"/>
                  <a:gd name="connsiteX7" fmla="*/ 152400 w 8615641"/>
                  <a:gd name="connsiteY7" fmla="*/ 598099 h 766490"/>
                  <a:gd name="connsiteX8" fmla="*/ 0 w 8615641"/>
                  <a:gd name="connsiteY8" fmla="*/ 127751 h 766490"/>
                  <a:gd name="connsiteX0" fmla="*/ 0 w 8620526"/>
                  <a:gd name="connsiteY0" fmla="*/ 127751 h 766490"/>
                  <a:gd name="connsiteX1" fmla="*/ 127751 w 8620526"/>
                  <a:gd name="connsiteY1" fmla="*/ 0 h 766490"/>
                  <a:gd name="connsiteX2" fmla="*/ 6384809 w 8620526"/>
                  <a:gd name="connsiteY2" fmla="*/ 60960 h 766490"/>
                  <a:gd name="connsiteX3" fmla="*/ 8036560 w 8620526"/>
                  <a:gd name="connsiteY3" fmla="*/ 249671 h 766490"/>
                  <a:gd name="connsiteX4" fmla="*/ 8209943 w 8620526"/>
                  <a:gd name="connsiteY4" fmla="*/ 606841 h 766490"/>
                  <a:gd name="connsiteX5" fmla="*/ 8613364 w 8620526"/>
                  <a:gd name="connsiteY5" fmla="*/ 766490 h 766490"/>
                  <a:gd name="connsiteX6" fmla="*/ 127751 w 8620526"/>
                  <a:gd name="connsiteY6" fmla="*/ 766490 h 766490"/>
                  <a:gd name="connsiteX7" fmla="*/ 152400 w 8620526"/>
                  <a:gd name="connsiteY7" fmla="*/ 598099 h 766490"/>
                  <a:gd name="connsiteX8" fmla="*/ 0 w 8620526"/>
                  <a:gd name="connsiteY8" fmla="*/ 127751 h 766490"/>
                  <a:gd name="connsiteX0" fmla="*/ 0 w 8620526"/>
                  <a:gd name="connsiteY0" fmla="*/ 127751 h 766490"/>
                  <a:gd name="connsiteX1" fmla="*/ 127751 w 8620526"/>
                  <a:gd name="connsiteY1" fmla="*/ 0 h 766490"/>
                  <a:gd name="connsiteX2" fmla="*/ 6384809 w 8620526"/>
                  <a:gd name="connsiteY2" fmla="*/ 60960 h 766490"/>
                  <a:gd name="connsiteX3" fmla="*/ 8232255 w 8620526"/>
                  <a:gd name="connsiteY3" fmla="*/ 175243 h 766490"/>
                  <a:gd name="connsiteX4" fmla="*/ 8209943 w 8620526"/>
                  <a:gd name="connsiteY4" fmla="*/ 606841 h 766490"/>
                  <a:gd name="connsiteX5" fmla="*/ 8613364 w 8620526"/>
                  <a:gd name="connsiteY5" fmla="*/ 766490 h 766490"/>
                  <a:gd name="connsiteX6" fmla="*/ 127751 w 8620526"/>
                  <a:gd name="connsiteY6" fmla="*/ 766490 h 766490"/>
                  <a:gd name="connsiteX7" fmla="*/ 152400 w 8620526"/>
                  <a:gd name="connsiteY7" fmla="*/ 598099 h 766490"/>
                  <a:gd name="connsiteX8" fmla="*/ 0 w 8620526"/>
                  <a:gd name="connsiteY8" fmla="*/ 127751 h 76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20526" h="766490">
                    <a:moveTo>
                      <a:pt x="0" y="127751"/>
                    </a:moveTo>
                    <a:cubicBezTo>
                      <a:pt x="0" y="57196"/>
                      <a:pt x="57196" y="0"/>
                      <a:pt x="127751" y="0"/>
                    </a:cubicBezTo>
                    <a:lnTo>
                      <a:pt x="6384809" y="60960"/>
                    </a:lnTo>
                    <a:cubicBezTo>
                      <a:pt x="6455364" y="60960"/>
                      <a:pt x="8232255" y="104688"/>
                      <a:pt x="8232255" y="175243"/>
                    </a:cubicBezTo>
                    <a:lnTo>
                      <a:pt x="8209943" y="606841"/>
                    </a:lnTo>
                    <a:cubicBezTo>
                      <a:pt x="8209943" y="677396"/>
                      <a:pt x="8683919" y="766490"/>
                      <a:pt x="8613364" y="766490"/>
                    </a:cubicBezTo>
                    <a:lnTo>
                      <a:pt x="127751" y="766490"/>
                    </a:lnTo>
                    <a:cubicBezTo>
                      <a:pt x="57196" y="766490"/>
                      <a:pt x="152400" y="668654"/>
                      <a:pt x="152400" y="598099"/>
                    </a:cubicBezTo>
                    <a:cubicBezTo>
                      <a:pt x="152400" y="427770"/>
                      <a:pt x="0" y="298080"/>
                      <a:pt x="0" y="127751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280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36341 -0.169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able&#10;&#10;Description automatically generated with low confidence">
            <a:extLst>
              <a:ext uri="{FF2B5EF4-FFF2-40B4-BE49-F238E27FC236}">
                <a16:creationId xmlns:a16="http://schemas.microsoft.com/office/drawing/2014/main" id="{E01482F7-228E-49A0-9F9E-C567C960A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55069" r="61071" b="32384"/>
          <a:stretch/>
        </p:blipFill>
        <p:spPr>
          <a:xfrm>
            <a:off x="2498651" y="4629312"/>
            <a:ext cx="2279282" cy="8604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DB596-7522-4D69-8314-3E50FAA9D51B}"/>
              </a:ext>
            </a:extLst>
          </p:cNvPr>
          <p:cNvSpPr/>
          <p:nvPr/>
        </p:nvSpPr>
        <p:spPr>
          <a:xfrm>
            <a:off x="3840480" y="0"/>
            <a:ext cx="4043680" cy="436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I.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THẬP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endParaRPr lang="en-US" b="1" dirty="0"/>
          </a:p>
        </p:txBody>
      </p:sp>
      <p:pic>
        <p:nvPicPr>
          <p:cNvPr id="10" name="Picture 9" descr="Table&#10;&#10;Description automatically generated with low confidence">
            <a:extLst>
              <a:ext uri="{FF2B5EF4-FFF2-40B4-BE49-F238E27FC236}">
                <a16:creationId xmlns:a16="http://schemas.microsoft.com/office/drawing/2014/main" id="{2B2CB428-B409-4CFE-8AB9-796FCFC95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35349" r="75927" b="44428"/>
          <a:stretch/>
        </p:blipFill>
        <p:spPr>
          <a:xfrm>
            <a:off x="523373" y="3028983"/>
            <a:ext cx="2454003" cy="1386900"/>
          </a:xfrm>
          <a:prstGeom prst="rect">
            <a:avLst/>
          </a:prstGeom>
        </p:spPr>
      </p:pic>
      <p:pic>
        <p:nvPicPr>
          <p:cNvPr id="12" name="Picture 11" descr="Table&#10;&#10;Description automatically generated with low confidence">
            <a:extLst>
              <a:ext uri="{FF2B5EF4-FFF2-40B4-BE49-F238E27FC236}">
                <a16:creationId xmlns:a16="http://schemas.microsoft.com/office/drawing/2014/main" id="{DBF8C99D-DBD9-4F48-8358-E6CF56123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3" t="35349" r="54765" b="44428"/>
          <a:stretch/>
        </p:blipFill>
        <p:spPr>
          <a:xfrm>
            <a:off x="2977376" y="3028983"/>
            <a:ext cx="2564780" cy="1386900"/>
          </a:xfrm>
          <a:prstGeom prst="rect">
            <a:avLst/>
          </a:prstGeom>
        </p:spPr>
      </p:pic>
      <p:pic>
        <p:nvPicPr>
          <p:cNvPr id="13" name="Picture 12" descr="Table&#10;&#10;Description automatically generated with low confidence">
            <a:extLst>
              <a:ext uri="{FF2B5EF4-FFF2-40B4-BE49-F238E27FC236}">
                <a16:creationId xmlns:a16="http://schemas.microsoft.com/office/drawing/2014/main" id="{7B09CF39-4E42-4463-A073-A4F9E258D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35349" r="10287" b="44428"/>
          <a:stretch/>
        </p:blipFill>
        <p:spPr>
          <a:xfrm>
            <a:off x="5542156" y="3028983"/>
            <a:ext cx="5390492" cy="1386900"/>
          </a:xfrm>
          <a:prstGeom prst="rect">
            <a:avLst/>
          </a:prstGeom>
        </p:spPr>
      </p:pic>
      <p:pic>
        <p:nvPicPr>
          <p:cNvPr id="15" name="Picture 14" descr="Table&#10;&#10;Description automatically generated with low confidence">
            <a:extLst>
              <a:ext uri="{FF2B5EF4-FFF2-40B4-BE49-F238E27FC236}">
                <a16:creationId xmlns:a16="http://schemas.microsoft.com/office/drawing/2014/main" id="{EFB469B6-F721-4F49-9A8D-3EAC77FC27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0" t="66852" r="61071" b="19410"/>
          <a:stretch/>
        </p:blipFill>
        <p:spPr>
          <a:xfrm>
            <a:off x="8080745" y="4586782"/>
            <a:ext cx="1290669" cy="942148"/>
          </a:xfrm>
          <a:prstGeom prst="rect">
            <a:avLst/>
          </a:prstGeom>
        </p:spPr>
      </p:pic>
      <p:pic>
        <p:nvPicPr>
          <p:cNvPr id="18" name="Picture 17" descr="Table&#10;&#10;Description automatically generated with low confidence">
            <a:extLst>
              <a:ext uri="{FF2B5EF4-FFF2-40B4-BE49-F238E27FC236}">
                <a16:creationId xmlns:a16="http://schemas.microsoft.com/office/drawing/2014/main" id="{207DC0DB-49AB-4EE1-A52F-7E218BF9B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55069" r="79877" b="32384"/>
          <a:stretch/>
        </p:blipFill>
        <p:spPr>
          <a:xfrm>
            <a:off x="523373" y="4629312"/>
            <a:ext cx="1975278" cy="860460"/>
          </a:xfrm>
          <a:prstGeom prst="rect">
            <a:avLst/>
          </a:prstGeom>
        </p:spPr>
      </p:pic>
      <p:pic>
        <p:nvPicPr>
          <p:cNvPr id="19" name="Picture 18" descr="Table&#10;&#10;Description automatically generated with low confidence">
            <a:extLst>
              <a:ext uri="{FF2B5EF4-FFF2-40B4-BE49-F238E27FC236}">
                <a16:creationId xmlns:a16="http://schemas.microsoft.com/office/drawing/2014/main" id="{3B328461-FD55-44D8-8393-C0B7FA5F0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2170" b="63876"/>
          <a:stretch/>
        </p:blipFill>
        <p:spPr>
          <a:xfrm>
            <a:off x="241411" y="516437"/>
            <a:ext cx="11709178" cy="2328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 descr="Table&#10;&#10;Description automatically generated with low confidence">
            <a:extLst>
              <a:ext uri="{FF2B5EF4-FFF2-40B4-BE49-F238E27FC236}">
                <a16:creationId xmlns:a16="http://schemas.microsoft.com/office/drawing/2014/main" id="{9B932C40-9F84-448D-82EE-B5AA60DAD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66852" r="72169" b="19410"/>
          <a:stretch/>
        </p:blipFill>
        <p:spPr>
          <a:xfrm>
            <a:off x="5624623" y="4586782"/>
            <a:ext cx="2456122" cy="942148"/>
          </a:xfrm>
          <a:prstGeom prst="rect">
            <a:avLst/>
          </a:prstGeom>
        </p:spPr>
      </p:pic>
      <p:pic>
        <p:nvPicPr>
          <p:cNvPr id="21" name="Picture 20" descr="Table&#10;&#10;Description automatically generated with low confidence">
            <a:extLst>
              <a:ext uri="{FF2B5EF4-FFF2-40B4-BE49-F238E27FC236}">
                <a16:creationId xmlns:a16="http://schemas.microsoft.com/office/drawing/2014/main" id="{CE163318-8E02-42D1-9882-370ADCB76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79894" r="74831" b="6369"/>
          <a:stretch/>
        </p:blipFill>
        <p:spPr>
          <a:xfrm>
            <a:off x="3583038" y="5742359"/>
            <a:ext cx="2279282" cy="942148"/>
          </a:xfrm>
          <a:prstGeom prst="rect">
            <a:avLst/>
          </a:prstGeom>
        </p:spPr>
      </p:pic>
      <p:pic>
        <p:nvPicPr>
          <p:cNvPr id="22" name="Picture 21" descr="Table&#10;&#10;Description automatically generated with low confidence">
            <a:extLst>
              <a:ext uri="{FF2B5EF4-FFF2-40B4-BE49-F238E27FC236}">
                <a16:creationId xmlns:a16="http://schemas.microsoft.com/office/drawing/2014/main" id="{D0C77C40-A385-4BEA-9393-C25C71240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80589" r="65552" b="5674"/>
          <a:stretch/>
        </p:blipFill>
        <p:spPr>
          <a:xfrm>
            <a:off x="5862320" y="5742361"/>
            <a:ext cx="1148316" cy="94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27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981326-07ED-4F91-B101-2E6461E11F17}"/>
              </a:ext>
            </a:extLst>
          </p:cNvPr>
          <p:cNvSpPr/>
          <p:nvPr/>
        </p:nvSpPr>
        <p:spPr>
          <a:xfrm>
            <a:off x="3840480" y="0"/>
            <a:ext cx="4043680" cy="436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I.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THẬP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endParaRPr lang="en-US" b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A020074-68F6-4EEC-A348-805AA878B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5" b="18605"/>
          <a:stretch/>
        </p:blipFill>
        <p:spPr>
          <a:xfrm>
            <a:off x="0" y="436880"/>
            <a:ext cx="12192000" cy="2291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174FCEBB-BD11-4EDF-BF0E-5C3C5B2C941C}"/>
                  </a:ext>
                </a:extLst>
              </p:cNvPr>
              <p:cNvSpPr/>
              <p:nvPr/>
            </p:nvSpPr>
            <p:spPr>
              <a:xfrm>
                <a:off x="414671" y="2945219"/>
                <a:ext cx="3774558" cy="1945758"/>
              </a:xfrm>
              <a:prstGeom prst="cloudCallout">
                <a:avLst>
                  <a:gd name="adj1" fmla="val 51843"/>
                  <a:gd name="adj2" fmla="val -9269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−0,125=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−125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0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174FCEBB-BD11-4EDF-BF0E-5C3C5B2C94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1" y="2945219"/>
                <a:ext cx="3774558" cy="1945758"/>
              </a:xfrm>
              <a:prstGeom prst="cloudCallout">
                <a:avLst>
                  <a:gd name="adj1" fmla="val 51843"/>
                  <a:gd name="adj2" fmla="val -92691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hought Bubble: Cloud 22">
                <a:extLst>
                  <a:ext uri="{FF2B5EF4-FFF2-40B4-BE49-F238E27FC236}">
                    <a16:creationId xmlns:a16="http://schemas.microsoft.com/office/drawing/2014/main" id="{86E4FC13-EDB0-4764-87F6-7EB34F266160}"/>
                  </a:ext>
                </a:extLst>
              </p:cNvPr>
              <p:cNvSpPr/>
              <p:nvPr/>
            </p:nvSpPr>
            <p:spPr>
              <a:xfrm>
                <a:off x="4189229" y="4001386"/>
                <a:ext cx="3774558" cy="1945758"/>
              </a:xfrm>
              <a:prstGeom prst="cloudCallout">
                <a:avLst>
                  <a:gd name="adj1" fmla="val -10129"/>
                  <a:gd name="adj2" fmla="val -112363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−0,012=</m:t>
                      </m:r>
                      <m:f>
                        <m:fPr>
                          <m:ctrlP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250</m:t>
                          </m:r>
                        </m:den>
                      </m:f>
                    </m:oMath>
                  </m:oMathPara>
                </a14:m>
                <a:endPara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Thought Bubble: Cloud 22">
                <a:extLst>
                  <a:ext uri="{FF2B5EF4-FFF2-40B4-BE49-F238E27FC236}">
                    <a16:creationId xmlns:a16="http://schemas.microsoft.com/office/drawing/2014/main" id="{86E4FC13-EDB0-4764-87F6-7EB34F2661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229" y="4001386"/>
                <a:ext cx="3774558" cy="1945758"/>
              </a:xfrm>
              <a:prstGeom prst="cloudCallout">
                <a:avLst>
                  <a:gd name="adj1" fmla="val -10129"/>
                  <a:gd name="adj2" fmla="val -11236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hought Bubble: Cloud 23">
                <a:extLst>
                  <a:ext uri="{FF2B5EF4-FFF2-40B4-BE49-F238E27FC236}">
                    <a16:creationId xmlns:a16="http://schemas.microsoft.com/office/drawing/2014/main" id="{4A1C5AD4-6353-40E2-BD0C-DD718A2238D7}"/>
                  </a:ext>
                </a:extLst>
              </p:cNvPr>
              <p:cNvSpPr/>
              <p:nvPr/>
            </p:nvSpPr>
            <p:spPr>
              <a:xfrm>
                <a:off x="8084289" y="2945219"/>
                <a:ext cx="3774558" cy="1945758"/>
              </a:xfrm>
              <a:prstGeom prst="cloudCallout">
                <a:avLst>
                  <a:gd name="adj1" fmla="val -66749"/>
                  <a:gd name="adj2" fmla="val -63183"/>
                </a:avLst>
              </a:prstGeom>
              <a:solidFill>
                <a:srgbClr val="FFC0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,0</m:t>
                      </m:r>
                      <m:r>
                        <a:rPr lang="en-US" sz="2000" b="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05</m:t>
                      </m:r>
                      <m:r>
                        <a:rPr lang="en-US" sz="20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4005</m:t>
                          </m:r>
                        </m:num>
                        <m:den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801</m:t>
                          </m:r>
                        </m:num>
                        <m:den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hought Bubble: Cloud 23">
                <a:extLst>
                  <a:ext uri="{FF2B5EF4-FFF2-40B4-BE49-F238E27FC236}">
                    <a16:creationId xmlns:a16="http://schemas.microsoft.com/office/drawing/2014/main" id="{4A1C5AD4-6353-40E2-BD0C-DD718A223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289" y="2945219"/>
                <a:ext cx="3774558" cy="1945758"/>
              </a:xfrm>
              <a:prstGeom prst="cloudCallout">
                <a:avLst>
                  <a:gd name="adj1" fmla="val -66749"/>
                  <a:gd name="adj2" fmla="val -63183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860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600</Words>
  <Application>Microsoft Office PowerPoint</Application>
  <PresentationFormat>Widescreen</PresentationFormat>
  <Paragraphs>85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Cambria Math</vt:lpstr>
      <vt:lpstr>UTM Avo</vt:lpstr>
      <vt:lpstr>Calibri</vt:lpstr>
      <vt:lpstr>Office Theme</vt:lpstr>
      <vt:lpstr>Tuần 27 Bài 5: Số thập phân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376</cp:revision>
  <dcterms:created xsi:type="dcterms:W3CDTF">2021-11-01T08:16:43Z</dcterms:created>
  <dcterms:modified xsi:type="dcterms:W3CDTF">2022-10-26T06:52:38Z</dcterms:modified>
</cp:coreProperties>
</file>