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12BB-3BFB-4319-B99A-1F3F29253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7140C-49C8-481D-A880-0E785B5E9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3AABB-D0A5-4CB1-8E86-B61D71AD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0415-750D-4192-8BB7-2EE5B956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6600B-16D6-42E7-9C9A-FEE3FDB9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5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B7D2-B2BF-486A-8746-975638FA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B1553A-FD10-4B57-B3E6-337121CAC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3DF29-EAB9-4D07-903B-0E5C56A9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FF9DB-16B1-42E5-B4E2-E7EE510E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BD0A9-8290-4927-8FDF-63E27810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7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E8FE3-172A-44AB-8D00-17B5E58A6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71E63-5714-47BE-A095-7050D0188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A2D8B-04F7-4EB2-AEE6-DA797179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0411-468F-4489-9D80-6EBC8C87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FEB51-A205-44F6-B818-F3E8C8E9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6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51A3-5C45-47E1-A408-1D2143C3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F1D1-C8D5-442C-8F24-937A06FD9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2C3B8-5406-4B8D-8064-9EA67CF0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ECE08-7507-4AF5-92F2-45B8436E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40720-DC68-4069-9ED5-513434A8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8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7E93-B26E-4E91-9C45-6CB294D6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58BEB-5178-43F9-BB93-07EE0ECC8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DC0DF-60FB-4947-B4A3-F017B5CA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89BA-0A48-4F9E-9E8B-C782B263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F7822-74E8-4A5F-8B64-19C223E1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6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5CEFB-0E13-457B-A062-493738A82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5C4D-51B2-460F-BC06-E9B5E3E45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753F6-0DA2-420F-B0B5-98D6757CB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24924-F21A-4C19-B00E-DE43A3FD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9D2E5-EB0F-4AB5-976C-6F4C7E15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B0582-BC4A-4263-A412-6A187CE8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7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8F31-DB4A-4ACC-9ABF-5A3E71D4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F894E-CE20-4042-A299-F0C4E952B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95CD90-28EC-4670-8E60-4F08F7A77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56BC2-5E2D-4E98-B68F-921D014A7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73068-1723-4851-AEB2-706EA7E0E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6EE492-9D37-4368-B6CA-E9A85B98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A0F57-4B1C-4447-9EEA-8B4F1612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68C6F6-BF75-4194-954B-79AB8C53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8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E5AB-846A-4439-9115-26EAEA90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1E64F-4474-4005-9CC5-92B20F2B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692C3-F557-42A7-B410-1DD29A71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D289A-79C5-455F-BE93-4626C240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6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75E47-FB5A-401F-82EA-131E8613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1000D0-B3C7-4666-848A-54F18BC8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777EA-A4F1-4B58-9FE1-3840BFFC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0C1A-3641-4E66-8351-CC540532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2A28-FD64-440F-8ABF-699C196F0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D636F-E0EC-41C0-85AA-4A3D44476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BD7A10-4C71-45AF-980A-CEC96D64F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2858A-433B-4BBA-81E7-276E7BF92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3D367-C843-4C70-8FCA-005C326D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D4B5-3E72-4ABE-AF81-7A4FE3897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F9BEF-99B0-46E8-B6B1-5810932AC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B7A82-BCFB-4697-81B8-621DC7FC9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16DF2-CF2C-47AC-9AA4-FAE2843C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D0D9E-7D39-4722-B723-52EA1C2D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B337B-9837-48CA-9B6A-937736E3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7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FE420-917B-45E7-87DA-04C81A6B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E938E-0531-454F-B9BC-B9A6ED2EE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A2BC9-CA9B-46C0-9CC4-E97AEFC12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6BCD-5D08-43E3-8DA5-9FE2B1C0D400}" type="datetimeFigureOut">
              <a:rPr lang="en-US" smtClean="0"/>
              <a:t>28/06/2024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4E799-33A1-440B-A92A-6AA32AC89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4AE80-5327-4C56-811F-ECF6CF273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4241-A27D-464F-9672-A1A32E45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5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1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slide" Target="slide21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10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slide" Target="slide2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slide" Target="slide10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8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27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slide" Target="slide27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30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slide" Target="slide30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slide" Target="slide33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slide" Target="slide33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6" Type="http://schemas.openxmlformats.org/officeDocument/2006/relationships/slide" Target="slide24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!!2">
            <a:extLst>
              <a:ext uri="{FF2B5EF4-FFF2-40B4-BE49-F238E27FC236}">
                <a16:creationId xmlns:a16="http://schemas.microsoft.com/office/drawing/2014/main" id="{45004536-F45F-4CDB-9AC5-E9D9AFCCB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 CHUNG VÀ BỘI CHUNG </a:t>
            </a:r>
            <a:b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NHẤT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3F904B-4885-4D63-A733-F2B112213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1" descr="Clipboard">
            <a:extLst>
              <a:ext uri="{FF2B5EF4-FFF2-40B4-BE49-F238E27FC236}">
                <a16:creationId xmlns:a16="http://schemas.microsoft.com/office/drawing/2014/main" id="{7A35FDCF-95B2-4805-9B8D-5E1E61049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:a16="http://schemas.microsoft.com/office/drawing/2014/main" id="{0358D2CB-6117-444D-AD06-D349B9741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03A901D3-EE34-4DB0-AE89-24973AB519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1" name="!!1">
            <a:extLst>
              <a:ext uri="{FF2B5EF4-FFF2-40B4-BE49-F238E27FC236}">
                <a16:creationId xmlns:a16="http://schemas.microsoft.com/office/drawing/2014/main" id="{9EB28864-E388-49C9-9F94-0F13B2291602}"/>
              </a:ext>
            </a:extLst>
          </p:cNvPr>
          <p:cNvSpPr txBox="1"/>
          <p:nvPr/>
        </p:nvSpPr>
        <p:spPr>
          <a:xfrm>
            <a:off x="4603853" y="1878762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1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B257EA4-3CB9-4451-8986-95F11200CC95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E97D0B4-6DDA-45F7-BFC4-B9774A1E312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F531A7-3421-41B8-B5B8-6D87DFA939A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7B4800D-E48A-41A5-8B9B-23D7071C51F5}"/>
              </a:ext>
            </a:extLst>
          </p:cNvPr>
          <p:cNvSpPr txBox="1"/>
          <p:nvPr/>
        </p:nvSpPr>
        <p:spPr>
          <a:xfrm>
            <a:off x="1435462" y="987452"/>
            <a:ext cx="993618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BC(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BCNN(</a:t>
            </a:r>
            <a:r>
              <a:rPr lang="en-US" sz="3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r>
              <a:rPr lang="en-US" sz="3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BC(3,4,6) = {0;12;24;36;…}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BCNN(3,4,6) = 12.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E2CB9-C420-434E-8C51-25BC67288D01}"/>
              </a:ext>
            </a:extLst>
          </p:cNvPr>
          <p:cNvSpPr txBox="1"/>
          <p:nvPr/>
        </p:nvSpPr>
        <p:spPr>
          <a:xfrm>
            <a:off x="1941478" y="162913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9E4ECF-AAD2-4C53-8CFD-2AA25B2A45F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2F9F347-5C0C-4793-AFB6-83C3EB4F81FB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B691D3-151C-4D5E-9B54-07F313B10B2E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BA730A-E17B-413E-876D-EB1AE838D9EA}"/>
              </a:ext>
            </a:extLst>
          </p:cNvPr>
          <p:cNvSpPr txBox="1"/>
          <p:nvPr/>
        </p:nvSpPr>
        <p:spPr>
          <a:xfrm>
            <a:off x="2091068" y="905255"/>
            <a:ext cx="413492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25461-2300-44D7-AA41-A1A2FC046584}"/>
              </a:ext>
            </a:extLst>
          </p:cNvPr>
          <p:cNvSpPr txBox="1"/>
          <p:nvPr/>
        </p:nvSpPr>
        <p:spPr>
          <a:xfrm>
            <a:off x="1883001" y="50827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DB6E6-5BE4-4DD9-8706-65BC8F985EF6}"/>
              </a:ext>
            </a:extLst>
          </p:cNvPr>
          <p:cNvSpPr txBox="1"/>
          <p:nvPr/>
        </p:nvSpPr>
        <p:spPr>
          <a:xfrm>
            <a:off x="1641727" y="1388492"/>
            <a:ext cx="1000316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BC(8,12)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BCNN(8,12).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BC(8,12)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BCNN(8,12).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6A7D9C-92F6-4689-AE60-7B0176EA7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53007"/>
              </p:ext>
            </p:extLst>
          </p:nvPr>
        </p:nvGraphicFramePr>
        <p:xfrm>
          <a:off x="802012" y="2043064"/>
          <a:ext cx="10498511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2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0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23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79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!!3" descr="Wondering | Grappige gezichten, Smiley, Grappige plaatjes">
            <a:extLst>
              <a:ext uri="{FF2B5EF4-FFF2-40B4-BE49-F238E27FC236}">
                <a16:creationId xmlns:a16="http://schemas.microsoft.com/office/drawing/2014/main" id="{E9C34A98-64D0-4A8C-BFE3-6C1DB227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4" y="99749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7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6E8C77-96E2-4080-B5CB-59C3F9ECD50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F96BF22-8954-469C-A7E2-9185BF53B5ED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4CC3D5-BDE4-4C0C-9FC6-77C93049B935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7C9DF39-1173-44FD-ADFC-01D42D7B925B}"/>
              </a:ext>
            </a:extLst>
          </p:cNvPr>
          <p:cNvSpPr txBox="1"/>
          <p:nvPr/>
        </p:nvSpPr>
        <p:spPr>
          <a:xfrm>
            <a:off x="1115708" y="889841"/>
            <a:ext cx="4134924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7BBCA-B98A-4BA8-B819-E633051EC0BC}"/>
              </a:ext>
            </a:extLst>
          </p:cNvPr>
          <p:cNvSpPr txBox="1"/>
          <p:nvPr/>
        </p:nvSpPr>
        <p:spPr>
          <a:xfrm>
            <a:off x="1883001" y="50827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05624-9942-492B-A0C5-BB56C1D4FF2C}"/>
              </a:ext>
            </a:extLst>
          </p:cNvPr>
          <p:cNvSpPr txBox="1"/>
          <p:nvPr/>
        </p:nvSpPr>
        <p:spPr>
          <a:xfrm>
            <a:off x="1883001" y="3978207"/>
            <a:ext cx="1000316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BC(8,12)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24, 48, 72.</a:t>
            </a:r>
          </a:p>
          <a:p>
            <a:pPr marL="514350" indent="-514350">
              <a:buAutoNum type="alphaLcParenR"/>
            </a:pP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BCNN(8,12) = 24.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24 : 24 = 1.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48 : 24 = 2.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72 : 24 = 3.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B1E0E16-9583-4051-B29F-4AC8F26FE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510012"/>
              </p:ext>
            </p:extLst>
          </p:nvPr>
        </p:nvGraphicFramePr>
        <p:xfrm>
          <a:off x="934623" y="1683365"/>
          <a:ext cx="10498511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2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0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23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79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B2CB03D-097B-4D2E-9D07-CF4988163CAC}"/>
              </a:ext>
            </a:extLst>
          </p:cNvPr>
          <p:cNvSpPr txBox="1"/>
          <p:nvPr/>
        </p:nvSpPr>
        <p:spPr>
          <a:xfrm>
            <a:off x="1220413" y="1062138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65A5BA8-BD85-457E-BB69-436AA8D68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726050"/>
              </p:ext>
            </p:extLst>
          </p:nvPr>
        </p:nvGraphicFramePr>
        <p:xfrm>
          <a:off x="932542" y="1677691"/>
          <a:ext cx="10498511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2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1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2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0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23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79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96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108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80E87598-AC39-4A2C-ACF5-64784ECD46CF}"/>
              </a:ext>
            </a:extLst>
          </p:cNvPr>
          <p:cNvSpPr/>
          <p:nvPr/>
        </p:nvSpPr>
        <p:spPr>
          <a:xfrm rot="1877657">
            <a:off x="4980491" y="1523523"/>
            <a:ext cx="908253" cy="2233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B3AFC6-CA95-4740-9BC5-5D0DCACFE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42" y="5086466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!!4">
            <a:extLst>
              <a:ext uri="{FF2B5EF4-FFF2-40B4-BE49-F238E27FC236}">
                <a16:creationId xmlns:a16="http://schemas.microsoft.com/office/drawing/2014/main" id="{AE21B890-2D55-4880-BE3D-9967A9A07978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2ECDE-1DC2-48DE-B8A2-814D53CB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46E4C4-AD07-4F1E-936E-7E108CD3D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96" y="1806878"/>
            <a:ext cx="867694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20217FB-7495-4939-A90B-C56C7FDE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F0C33-5D98-4C64-95F5-472109EABE4E}"/>
              </a:ext>
            </a:extLst>
          </p:cNvPr>
          <p:cNvSpPr txBox="1"/>
          <p:nvPr/>
        </p:nvSpPr>
        <p:spPr>
          <a:xfrm>
            <a:off x="1883000" y="21141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BF19E3-7D54-49A2-AD63-FE9411D8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180" y="975019"/>
            <a:ext cx="867694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C1A542-FC9D-479F-84EB-C43521A5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1" y="1230953"/>
            <a:ext cx="2294782" cy="2310942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A6017B51-C315-4EDF-879D-3EE1C2888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96" y="4135228"/>
            <a:ext cx="867694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0, 1, 2,...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D6C580C-EA3A-4616-A5CA-973320A51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180" y="3294665"/>
            <a:ext cx="867694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5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!!4">
            <a:extLst>
              <a:ext uri="{FF2B5EF4-FFF2-40B4-BE49-F238E27FC236}">
                <a16:creationId xmlns:a16="http://schemas.microsoft.com/office/drawing/2014/main" id="{BC17D9ED-F8D5-489F-A861-CD57914F63C8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FCA33B-FEB8-4A92-9479-3F3ED9E6D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C21A29-B5EF-4E64-8333-264DDAB69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472" y="1054696"/>
            <a:ext cx="176041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EF54E5D-F27E-49AF-AA8B-7DF4E5E3A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EB993B2-F507-4AB5-9D5D-11FD8D196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331" y="4063650"/>
            <a:ext cx="8258048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30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30, 60, 90.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387B85-41F0-40E8-8ABD-6DF48ECC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331" y="1771846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30.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E5D4F1B-9871-451B-8F83-D9A89054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324" y="3078028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6CCF6-452C-4962-804B-E3754E32A4EA}"/>
              </a:ext>
            </a:extLst>
          </p:cNvPr>
          <p:cNvSpPr txBox="1"/>
          <p:nvPr/>
        </p:nvSpPr>
        <p:spPr>
          <a:xfrm>
            <a:off x="1032141" y="245213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798151-2151-439A-993D-1DA571F6B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29" y="2724730"/>
            <a:ext cx="2467762" cy="20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!!4">
            <a:extLst>
              <a:ext uri="{FF2B5EF4-FFF2-40B4-BE49-F238E27FC236}">
                <a16:creationId xmlns:a16="http://schemas.microsoft.com/office/drawing/2014/main" id="{52749AC2-48E8-44CA-9D90-1CBCA7BF5165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C16CD0-54C8-47F0-A04F-25D3773C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C08422-ED33-459C-8C24-C38817A5B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0599" y="106365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48F9620-6680-48D6-948B-736836866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FAF09AE-1DCD-4360-A8B6-7BB06F06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974" y="4155090"/>
            <a:ext cx="8350958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300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300, 600, 900.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C92211-A872-44D5-9AD9-FECE28BF7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974" y="1778451"/>
            <a:ext cx="818839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300.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FE1A197-D977-4B35-ABEC-154BD9F8C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21519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A7650-E7F7-4126-9C5F-8C11F8F3C12A}"/>
              </a:ext>
            </a:extLst>
          </p:cNvPr>
          <p:cNvSpPr txBox="1"/>
          <p:nvPr/>
        </p:nvSpPr>
        <p:spPr>
          <a:xfrm>
            <a:off x="2093523" y="26020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27" descr="Clipboard">
            <a:extLst>
              <a:ext uri="{FF2B5EF4-FFF2-40B4-BE49-F238E27FC236}">
                <a16:creationId xmlns:a16="http://schemas.microsoft.com/office/drawing/2014/main" id="{2C913000-A599-42A6-A6DD-869C82B85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232571" y="3057091"/>
            <a:ext cx="2077981" cy="2077981"/>
          </a:xfrm>
          <a:prstGeom prst="rect">
            <a:avLst/>
          </a:prstGeom>
        </p:spPr>
      </p:pic>
      <p:pic>
        <p:nvPicPr>
          <p:cNvPr id="13" name="Graphic 31" descr="Pencil">
            <a:extLst>
              <a:ext uri="{FF2B5EF4-FFF2-40B4-BE49-F238E27FC236}">
                <a16:creationId xmlns:a16="http://schemas.microsoft.com/office/drawing/2014/main" id="{59B0417F-CB1D-4AA4-A76B-0EC1B723C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65176" y="3607463"/>
            <a:ext cx="1221150" cy="1221150"/>
          </a:xfrm>
          <a:prstGeom prst="rect">
            <a:avLst/>
          </a:prstGeom>
        </p:spPr>
      </p:pic>
      <p:pic>
        <p:nvPicPr>
          <p:cNvPr id="14" name="Graphic 18" descr="Ruler">
            <a:extLst>
              <a:ext uri="{FF2B5EF4-FFF2-40B4-BE49-F238E27FC236}">
                <a16:creationId xmlns:a16="http://schemas.microsoft.com/office/drawing/2014/main" id="{68BBB8C9-6C4B-4EA7-82E6-5DD62F428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8311222">
            <a:off x="214790" y="2056929"/>
            <a:ext cx="1574403" cy="15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!!4">
            <a:extLst>
              <a:ext uri="{FF2B5EF4-FFF2-40B4-BE49-F238E27FC236}">
                <a16:creationId xmlns:a16="http://schemas.microsoft.com/office/drawing/2014/main" id="{FE6DA60B-453A-44E7-9FEF-4AADC5AC2C16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25C5B0-C903-4A8C-A4ED-34F4FE21D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" y="493723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309295-E890-45CF-85A5-13931B4C4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146" y="1328406"/>
            <a:ext cx="1073912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40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!!4">
            <a:extLst>
              <a:ext uri="{FF2B5EF4-FFF2-40B4-BE49-F238E27FC236}">
                <a16:creationId xmlns:a16="http://schemas.microsoft.com/office/drawing/2014/main" id="{5887FD4A-1469-46ED-BE86-BE99F18F09E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CF4D2F-8405-42F4-A994-B38E6EE4B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185946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D6E97-D82F-48C3-9C81-937AC9074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" y="1742376"/>
            <a:ext cx="1180592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165EEE-932F-46F9-9F9F-28F508759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080" y="1260364"/>
                <a:ext cx="11948160" cy="4801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Số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bóng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bàn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cần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mua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là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bội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của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6</a:t>
                </a:r>
              </a:p>
              <a:p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B(6) = {0;6;12;18;24;30;…}</a:t>
                </a:r>
              </a:p>
              <a:p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cốc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cần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mua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phải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là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bội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của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8</a:t>
                </a:r>
              </a:p>
              <a:p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B(8) = {0;8;16;24;32…}</a:t>
                </a:r>
              </a:p>
              <a:p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Vì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cần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mua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bóng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bàn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và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cốc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như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nhau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nên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bóng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bàn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và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cốc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ít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cần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mua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là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BCNN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của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và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8.</a:t>
                </a:r>
              </a:p>
              <a:p>
                <a:r>
                  <a:rPr lang="en-US" sz="3400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BCNN(6,8) = 24.</a:t>
                </a:r>
              </a:p>
              <a:p>
                <a:pPr algn="just"/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hộp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cốc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ít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cần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mua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là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24 : 6 = 4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hộp</a:t>
                </a:r>
                <a:endParaRPr lang="en-US" sz="3400" b="1" dirty="0">
                  <a:solidFill>
                    <a:srgbClr val="0070C0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Số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hộp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bóng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bàn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ít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nhất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mua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là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24 : 8 = 3 </a:t>
                </a:r>
                <a:r>
                  <a:rPr lang="en-US" sz="3400" b="1" dirty="0" err="1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hộp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.</a:t>
                </a:r>
                <a:endParaRPr lang="en-US" sz="3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165EEE-932F-46F9-9F9F-28F508759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080" y="1260364"/>
                <a:ext cx="11948160" cy="4801314"/>
              </a:xfrm>
              <a:prstGeom prst="rect">
                <a:avLst/>
              </a:prstGeom>
              <a:blipFill>
                <a:blip r:embed="rId3"/>
                <a:stretch>
                  <a:fillRect l="-1429" t="-1398" b="-4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302FB6F-496D-49E4-BF2E-C7FBF8D69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299" y="644811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!!4">
            <a:extLst>
              <a:ext uri="{FF2B5EF4-FFF2-40B4-BE49-F238E27FC236}">
                <a16:creationId xmlns:a16="http://schemas.microsoft.com/office/drawing/2014/main" id="{E38AF829-7003-4B04-B363-0ADA004DF0FD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253A71-4180-4719-B60B-C893702F1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828427"/>
            <a:ext cx="532389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2742F6-9B87-4996-9957-A35F47314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409" y="1723816"/>
            <a:ext cx="952550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ƯCLN(7,8).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BCNN(7,8). So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</a:t>
            </a:r>
          </a:p>
        </p:txBody>
      </p:sp>
      <p:pic>
        <p:nvPicPr>
          <p:cNvPr id="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B04EC4DC-26BD-4220-9231-4F05A033E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" y="1723816"/>
            <a:ext cx="2222255" cy="18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8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!!4">
            <a:extLst>
              <a:ext uri="{FF2B5EF4-FFF2-40B4-BE49-F238E27FC236}">
                <a16:creationId xmlns:a16="http://schemas.microsoft.com/office/drawing/2014/main" id="{19F4D0BC-A4AD-4642-ABAD-850EA3548C82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AC1337-DEFD-470F-AC14-3E7139200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709838"/>
            <a:ext cx="532389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(SGK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651FE8-AC2C-49BF-AFD0-103ED2A06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926205"/>
            <a:ext cx="9675587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Ư(7) = {1;7}; Ư(8) = {1;8}.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ƯCLN(7,8) = 1.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ƯCLN(7,8) = 1.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BCNN(7,8) = 56.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BCNN(7,8) = 7.8.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C2090-6F81-40C6-A7AA-A8707F57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968" y="1325391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6CEBD-ABB4-4705-9D10-18A755EE9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AE0196BC-B8FA-4925-A890-1833C8AE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5189286"/>
            <a:ext cx="944987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Striped Right Arrow 2">
            <a:extLst>
              <a:ext uri="{FF2B5EF4-FFF2-40B4-BE49-F238E27FC236}">
                <a16:creationId xmlns:a16="http://schemas.microsoft.com/office/drawing/2014/main" id="{D8F9DA0C-CFA1-4E23-97C9-25BA53FF1F8F}"/>
              </a:ext>
            </a:extLst>
          </p:cNvPr>
          <p:cNvSpPr/>
          <p:nvPr/>
        </p:nvSpPr>
        <p:spPr>
          <a:xfrm>
            <a:off x="965200" y="5317522"/>
            <a:ext cx="1330960" cy="882299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6BFC09-63D6-4087-8722-7C9ACD647DE7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1">
            <a:extLst>
              <a:ext uri="{FF2B5EF4-FFF2-40B4-BE49-F238E27FC236}">
                <a16:creationId xmlns:a16="http://schemas.microsoft.com/office/drawing/2014/main" id="{7D838846-9C78-4B92-AC6C-2C3127838521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B4A6C4-5C53-40D5-B9BE-4344E87D67B2}"/>
              </a:ext>
            </a:extLst>
          </p:cNvPr>
          <p:cNvSpPr txBox="1"/>
          <p:nvPr/>
        </p:nvSpPr>
        <p:spPr>
          <a:xfrm>
            <a:off x="2616380" y="4767467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3" name="!!3" descr="Wondering | Grappige gezichten, Smiley, Grappige plaatjes">
            <a:extLst>
              <a:ext uri="{FF2B5EF4-FFF2-40B4-BE49-F238E27FC236}">
                <a16:creationId xmlns:a16="http://schemas.microsoft.com/office/drawing/2014/main" id="{83FCA180-F5EF-4F77-9223-E113A7E4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4" y="4236918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E36E57-B6E1-4958-9AFC-BF5029034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220" y="2339978"/>
            <a:ext cx="2143125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8D42F0-0A67-4D4C-9EBC-8F41615A3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271" y="2595255"/>
            <a:ext cx="1902293" cy="19538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D59C91-6A74-4653-8C36-E3C6A5D87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693" y="673908"/>
            <a:ext cx="2336441" cy="2315991"/>
          </a:xfrm>
          <a:prstGeom prst="rect">
            <a:avLst/>
          </a:prstGeom>
        </p:spPr>
      </p:pic>
      <p:sp>
        <p:nvSpPr>
          <p:cNvPr id="17" name="Cloud Callout 4">
            <a:extLst>
              <a:ext uri="{FF2B5EF4-FFF2-40B4-BE49-F238E27FC236}">
                <a16:creationId xmlns:a16="http://schemas.microsoft.com/office/drawing/2014/main" id="{D21A89CA-6EE4-43C8-980D-F124140D45B8}"/>
              </a:ext>
            </a:extLst>
          </p:cNvPr>
          <p:cNvSpPr/>
          <p:nvPr/>
        </p:nvSpPr>
        <p:spPr>
          <a:xfrm>
            <a:off x="1193651" y="723105"/>
            <a:ext cx="3239159" cy="1587639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loud Callout 15">
            <a:extLst>
              <a:ext uri="{FF2B5EF4-FFF2-40B4-BE49-F238E27FC236}">
                <a16:creationId xmlns:a16="http://schemas.microsoft.com/office/drawing/2014/main" id="{1A5B248E-3A66-4F92-948A-58F008743150}"/>
              </a:ext>
            </a:extLst>
          </p:cNvPr>
          <p:cNvSpPr/>
          <p:nvPr/>
        </p:nvSpPr>
        <p:spPr>
          <a:xfrm>
            <a:off x="7087135" y="782320"/>
            <a:ext cx="2829587" cy="1538113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intro">
            <a:hlinkClick r:id="" action="ppaction://media"/>
            <a:extLst>
              <a:ext uri="{FF2B5EF4-FFF2-40B4-BE49-F238E27FC236}">
                <a16:creationId xmlns:a16="http://schemas.microsoft.com/office/drawing/2014/main" id="{441FDA3D-2305-4340-9391-F289E326B30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D8221D-EB0E-46E8-AEC2-760F441EE991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9600" b="1">
                <a:solidFill>
                  <a:prstClr val="white"/>
                </a:solidFill>
              </a:rPr>
              <a:t>PLAY</a:t>
            </a:r>
          </a:p>
        </p:txBody>
      </p:sp>
      <p:sp>
        <p:nvSpPr>
          <p:cNvPr id="6" name="!!4">
            <a:extLst>
              <a:ext uri="{FF2B5EF4-FFF2-40B4-BE49-F238E27FC236}">
                <a16:creationId xmlns:a16="http://schemas.microsoft.com/office/drawing/2014/main" id="{1D73BFDC-C38F-4573-95A2-289928B3D900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F12274-3D3F-4BCC-80C3-7A70839688B3}"/>
              </a:ext>
            </a:extLst>
          </p:cNvPr>
          <p:cNvSpPr/>
          <p:nvPr/>
        </p:nvSpPr>
        <p:spPr>
          <a:xfrm>
            <a:off x="5536366" y="493723"/>
            <a:ext cx="6127313" cy="3095779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1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>
                <a:ln w="76200"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GIẢI CỨU HUGO</a:t>
            </a:r>
            <a:r>
              <a:rPr kumimoji="0" lang="en-US" sz="5400" b="1" i="0" u="none" strike="noStrike" kern="0" cap="none" spc="0" normalizeH="0" baseline="0" noProof="0" dirty="0">
                <a:ln w="76200">
                  <a:solidFill>
                    <a:srgbClr val="FFFF00"/>
                  </a:solidFill>
                  <a:prstDash val="sysDot"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</a:p>
        </p:txBody>
      </p:sp>
      <p:sp>
        <p:nvSpPr>
          <p:cNvPr id="8" name="Horizontal Scroll 7">
            <a:extLst>
              <a:ext uri="{FF2B5EF4-FFF2-40B4-BE49-F238E27FC236}">
                <a16:creationId xmlns:a16="http://schemas.microsoft.com/office/drawing/2014/main" id="{639EE240-389A-44F7-B6D3-73058EDC0875}"/>
              </a:ext>
            </a:extLst>
          </p:cNvPr>
          <p:cNvSpPr/>
          <p:nvPr/>
        </p:nvSpPr>
        <p:spPr>
          <a:xfrm>
            <a:off x="1778000" y="619761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GIẢI CỨU HUGO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4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7" grpId="0"/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A14BEA0-5EBB-44A1-B623-4399EC20A94A}"/>
              </a:ext>
            </a:extLst>
          </p:cNvPr>
          <p:cNvSpPr/>
          <p:nvPr/>
        </p:nvSpPr>
        <p:spPr>
          <a:xfrm>
            <a:off x="4704080" y="5258526"/>
            <a:ext cx="1095103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200" b="1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239AA911-FC2A-4045-BBD1-2118380ED124}"/>
              </a:ext>
            </a:extLst>
          </p:cNvPr>
          <p:cNvSpPr/>
          <p:nvPr/>
        </p:nvSpPr>
        <p:spPr>
          <a:xfrm>
            <a:off x="6445976" y="5258526"/>
            <a:ext cx="1013641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200" b="1" dirty="0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FB0546DE-E135-4D3C-9B96-89DB70D08938}"/>
              </a:ext>
            </a:extLst>
          </p:cNvPr>
          <p:cNvSpPr/>
          <p:nvPr/>
        </p:nvSpPr>
        <p:spPr>
          <a:xfrm>
            <a:off x="8106410" y="5258526"/>
            <a:ext cx="1092357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200" b="1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81CD80B-A9AF-4A77-870A-C11D3CF9F689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BC(6,15)?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ED62958-243B-4AE5-A3C5-7AD69A82B2A5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{0;15;30;45;…}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6EB07D7-663C-4892-8E7C-C343F0EA681E}"/>
              </a:ext>
            </a:extLst>
          </p:cNvPr>
          <p:cNvSpPr/>
          <p:nvPr/>
        </p:nvSpPr>
        <p:spPr>
          <a:xfrm>
            <a:off x="1944912" y="2854235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{0;30;60;90;…}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143007F-F8EC-417D-9E22-58B70CE78902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{0;6;30;45,…}</a:t>
            </a:r>
          </a:p>
        </p:txBody>
      </p:sp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8A4D5D53-D9C2-4486-B640-B83684585471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>
                <a:solidFill>
                  <a:prstClr val="black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646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1">
            <a:hlinkClick r:id="" action="ppaction://media"/>
            <a:extLst>
              <a:ext uri="{FF2B5EF4-FFF2-40B4-BE49-F238E27FC236}">
                <a16:creationId xmlns:a16="http://schemas.microsoft.com/office/drawing/2014/main" id="{3E5DC1D2-227F-453A-838A-FDB316DC62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C9B153AA-A0AE-4714-B9FE-1B8ECE825276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prstClr val="black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02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2">
            <a:hlinkClick r:id="" action="ppaction://media"/>
            <a:extLst>
              <a:ext uri="{FF2B5EF4-FFF2-40B4-BE49-F238E27FC236}">
                <a16:creationId xmlns:a16="http://schemas.microsoft.com/office/drawing/2014/main" id="{55BB5831-30D1-42B8-85BF-ACC5E1B869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C96B8C81-4CB6-4DE3-94BA-D8E5DE7579D3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prstClr val="black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57425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8ECE9255-7455-4C35-8AAC-9DCFB11A9297}"/>
              </a:ext>
            </a:extLst>
          </p:cNvPr>
          <p:cNvSpPr/>
          <p:nvPr/>
        </p:nvSpPr>
        <p:spPr>
          <a:xfrm>
            <a:off x="4687388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200" b="1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76247C8A-DAB9-4140-9593-6F6AE962FD65}"/>
              </a:ext>
            </a:extLst>
          </p:cNvPr>
          <p:cNvSpPr/>
          <p:nvPr/>
        </p:nvSpPr>
        <p:spPr>
          <a:xfrm>
            <a:off x="639689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200" b="1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1BCAB7FE-9B0A-4C40-B9E0-82DFC7C5BE1D}"/>
              </a:ext>
            </a:extLst>
          </p:cNvPr>
          <p:cNvSpPr/>
          <p:nvPr/>
        </p:nvSpPr>
        <p:spPr>
          <a:xfrm>
            <a:off x="8106410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200" b="1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BA05D77-19A4-4ADB-8FCD-8FCCA8A09E1D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BCNN(10;12) = ?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912A0D4-80F1-4248-93B6-D6BC7FC1FB7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30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7BAD90D-05E6-434B-A06E-9E6E195E8B8D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60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62F3051-7BB9-4C71-9D62-1E432B8BA433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120</a:t>
            </a:r>
          </a:p>
        </p:txBody>
      </p:sp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5ADB68DF-7A83-433D-9AE0-CD4CB7F67E47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prstClr val="black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810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1">
            <a:hlinkClick r:id="" action="ppaction://media"/>
            <a:extLst>
              <a:ext uri="{FF2B5EF4-FFF2-40B4-BE49-F238E27FC236}">
                <a16:creationId xmlns:a16="http://schemas.microsoft.com/office/drawing/2014/main" id="{0DDC31C2-8DE2-4CBC-8189-9E9DFB036D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FDE3B721-4C47-4F71-ACE3-723A9AD24544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prstClr val="black"/>
                </a:solidFill>
                <a:hlinkClick r:id="rId7" action="ppaction://hlinksldjump"/>
              </a:rPr>
              <a:t>BACK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2">
            <a:hlinkClick r:id="" action="ppaction://media"/>
            <a:extLst>
              <a:ext uri="{FF2B5EF4-FFF2-40B4-BE49-F238E27FC236}">
                <a16:creationId xmlns:a16="http://schemas.microsoft.com/office/drawing/2014/main" id="{9078DC5A-7B45-40D6-95D5-86D23F8566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C44E0C67-BA80-4921-9FDD-8187C09A66F0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800" b="1" dirty="0">
                <a:solidFill>
                  <a:prstClr val="black"/>
                </a:solidFill>
                <a:hlinkClick r:id="rId7" action="ppaction://hlinksldjump"/>
              </a:rPr>
              <a:t>BACK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5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4629081C-F57B-4224-A432-C19291A13BB6}"/>
              </a:ext>
            </a:extLst>
          </p:cNvPr>
          <p:cNvSpPr/>
          <p:nvPr/>
        </p:nvSpPr>
        <p:spPr>
          <a:xfrm>
            <a:off x="4704095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4E1A47FC-04BF-4929-AFC0-08F4C68088C0}"/>
              </a:ext>
            </a:extLst>
          </p:cNvPr>
          <p:cNvSpPr/>
          <p:nvPr/>
        </p:nvSpPr>
        <p:spPr>
          <a:xfrm>
            <a:off x="643291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2F1125AB-655A-4DD8-ABB2-7DC2C4D6B185}"/>
              </a:ext>
            </a:extLst>
          </p:cNvPr>
          <p:cNvSpPr/>
          <p:nvPr/>
        </p:nvSpPr>
        <p:spPr>
          <a:xfrm>
            <a:off x="8161743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F8B6AFC-361D-4DB6-8364-9745B7EB4138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BCNN (5,7,15) = ?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7DBD04A7-524E-4BC4-9D2C-5394B8815A3A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225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3CB3741-C7AE-43BC-BC2B-5970E05C874A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105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457C06A-6CEF-4C97-AA09-595134D23462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35</a:t>
            </a:r>
          </a:p>
        </p:txBody>
      </p:sp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C4AA4863-B8F4-4E64-A7EA-4FB8F26DDCE1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 dirty="0">
                <a:solidFill>
                  <a:prstClr val="black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123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1">
            <a:hlinkClick r:id="" action="ppaction://media"/>
            <a:extLst>
              <a:ext uri="{FF2B5EF4-FFF2-40B4-BE49-F238E27FC236}">
                <a16:creationId xmlns:a16="http://schemas.microsoft.com/office/drawing/2014/main" id="{3877804A-7561-4B4A-B6CA-93363094C0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5EDF4CC5-4F49-4264-AFB2-13F75F13F428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8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2">
            <a:hlinkClick r:id="" action="ppaction://media"/>
            <a:extLst>
              <a:ext uri="{FF2B5EF4-FFF2-40B4-BE49-F238E27FC236}">
                <a16:creationId xmlns:a16="http://schemas.microsoft.com/office/drawing/2014/main" id="{7B1152B1-7AD7-4897-9B83-709AF9B161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E4E4AB9E-1301-4731-BF4E-E9AD3178F7C1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883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93823A5-E026-4D49-81F9-A7D37DCA2706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DD236F6-4880-4EDE-ACFC-5838BAD6E92E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CB27AA-8200-44FC-B5B6-A975EFC35D1F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81272C9-31A6-4DCA-B436-B3AE3FF86921}"/>
              </a:ext>
            </a:extLst>
          </p:cNvPr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276C39D2-0E07-4DD8-BA0C-89497FCA4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92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4F9D075B-069E-4772-97D2-BADBBBAA5B80}"/>
              </a:ext>
            </a:extLst>
          </p:cNvPr>
          <p:cNvSpPr/>
          <p:nvPr/>
        </p:nvSpPr>
        <p:spPr>
          <a:xfrm>
            <a:off x="4744384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CCED9268-D42D-41EE-AD0D-CAEAEEB0E25F}"/>
              </a:ext>
            </a:extLst>
          </p:cNvPr>
          <p:cNvSpPr/>
          <p:nvPr/>
        </p:nvSpPr>
        <p:spPr>
          <a:xfrm>
            <a:off x="643363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371B9968-C6FA-4DF4-9F12-64EF73B125E6}"/>
              </a:ext>
            </a:extLst>
          </p:cNvPr>
          <p:cNvSpPr/>
          <p:nvPr/>
        </p:nvSpPr>
        <p:spPr>
          <a:xfrm>
            <a:off x="8122894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B3F6E9D-3003-44F8-8CDC-FE70DBCBFC84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Cho BCNN(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25. </a:t>
            </a:r>
          </a:p>
          <a:p>
            <a:pPr algn="ctr" defTabSz="457200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BC(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EB3CB40-2E50-449B-ACAD-B42F100C2922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{0;1;5;25;…}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2643387-FBDB-4198-AD2C-5FECA58F85F8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{0;25;50;75;…}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0CCBF7D-3AD9-436A-8F3B-08C0B033FD58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{0;25;30;35;….}</a:t>
            </a:r>
          </a:p>
        </p:txBody>
      </p:sp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D6542823-8EB1-4739-A947-121F70C8481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287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1">
            <a:hlinkClick r:id="" action="ppaction://media"/>
            <a:extLst>
              <a:ext uri="{FF2B5EF4-FFF2-40B4-BE49-F238E27FC236}">
                <a16:creationId xmlns:a16="http://schemas.microsoft.com/office/drawing/2014/main" id="{D7BFB7E9-77C1-4C57-8B63-4DEC9F1CD5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DC469033-656B-4DEF-A478-FCC1457D821B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308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2">
            <a:hlinkClick r:id="" action="ppaction://media"/>
            <a:extLst>
              <a:ext uri="{FF2B5EF4-FFF2-40B4-BE49-F238E27FC236}">
                <a16:creationId xmlns:a16="http://schemas.microsoft.com/office/drawing/2014/main" id="{36FC5573-5271-4552-BA75-2CEF3DADF2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5C1C02E5-EA08-4B3D-8265-976800D0391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 dirty="0">
                <a:solidFill>
                  <a:prstClr val="black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226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E72F1D9-21E6-477C-98C4-E95465E3D869}"/>
              </a:ext>
            </a:extLst>
          </p:cNvPr>
          <p:cNvSpPr/>
          <p:nvPr/>
        </p:nvSpPr>
        <p:spPr>
          <a:xfrm>
            <a:off x="467722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</a:rPr>
              <a:t>A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3186EB61-138D-48AD-8D3F-69A4C578542D}"/>
              </a:ext>
            </a:extLst>
          </p:cNvPr>
          <p:cNvSpPr/>
          <p:nvPr/>
        </p:nvSpPr>
        <p:spPr>
          <a:xfrm>
            <a:off x="6419487" y="5243285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</a:rPr>
              <a:t>B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D08D9593-E09D-4E16-B1DC-6391F02EB8F3}"/>
              </a:ext>
            </a:extLst>
          </p:cNvPr>
          <p:cNvSpPr/>
          <p:nvPr/>
        </p:nvSpPr>
        <p:spPr>
          <a:xfrm>
            <a:off x="8161745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57620A5-5EC4-43BF-8E5B-2E56C98C9EA8}"/>
              </a:ext>
            </a:extLst>
          </p:cNvPr>
          <p:cNvSpPr/>
          <p:nvPr/>
        </p:nvSpPr>
        <p:spPr>
          <a:xfrm>
            <a:off x="1843314" y="159658"/>
            <a:ext cx="8871470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BCNN(7,11)?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CC2A729-E649-4E82-B0AC-640F7B77C44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35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A0D313AC-B31E-4E80-882B-1349B571CCC2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77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E967F5E-1E24-450B-B246-09F42C5DECA2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18</a:t>
            </a:r>
          </a:p>
        </p:txBody>
      </p:sp>
      <p:sp>
        <p:nvSpPr>
          <p:cNvPr id="11" name="Arrow: Pentagon 10">
            <a:hlinkClick r:id="rId5" action="ppaction://hlinksldjump"/>
            <a:extLst>
              <a:ext uri="{FF2B5EF4-FFF2-40B4-BE49-F238E27FC236}">
                <a16:creationId xmlns:a16="http://schemas.microsoft.com/office/drawing/2014/main" id="{E762B137-8A67-4FC3-8473-DF8DBFA421CB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 dirty="0">
                <a:solidFill>
                  <a:prstClr val="black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877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1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1">
            <a:hlinkClick r:id="" action="ppaction://media"/>
            <a:extLst>
              <a:ext uri="{FF2B5EF4-FFF2-40B4-BE49-F238E27FC236}">
                <a16:creationId xmlns:a16="http://schemas.microsoft.com/office/drawing/2014/main" id="{35B20319-81F3-4B0B-A4BE-88D98237FC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2C3DEF35-4F83-46F4-BA5B-851D78B3541E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 dirty="0">
                <a:solidFill>
                  <a:prstClr val="black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868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2">
            <a:hlinkClick r:id="" action="ppaction://media"/>
            <a:extLst>
              <a:ext uri="{FF2B5EF4-FFF2-40B4-BE49-F238E27FC236}">
                <a16:creationId xmlns:a16="http://schemas.microsoft.com/office/drawing/2014/main" id="{CDB29CDE-7E6E-4CD0-A50D-F25C536DD9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42FEBF61-EF24-44F9-9D88-FF4B5121735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0486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gopipi">
            <a:hlinkClick r:id="" action="ppaction://media"/>
            <a:extLst>
              <a:ext uri="{FF2B5EF4-FFF2-40B4-BE49-F238E27FC236}">
                <a16:creationId xmlns:a16="http://schemas.microsoft.com/office/drawing/2014/main" id="{8A1432BD-8E4F-4B9E-BF98-CD7EB3508BC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41.78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6" action="ppaction://hlinksldjump"/>
            <a:extLst>
              <a:ext uri="{FF2B5EF4-FFF2-40B4-BE49-F238E27FC236}">
                <a16:creationId xmlns:a16="http://schemas.microsoft.com/office/drawing/2014/main" id="{81149DE5-6D6D-44E7-B966-C8C596CD1E8F}"/>
              </a:ext>
            </a:extLst>
          </p:cNvPr>
          <p:cNvSpPr/>
          <p:nvPr/>
        </p:nvSpPr>
        <p:spPr>
          <a:xfrm>
            <a:off x="7685498" y="5147855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400" b="1">
                <a:solidFill>
                  <a:prstClr val="black"/>
                </a:solidFill>
              </a:rPr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13644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D0123F-ED72-4CAF-B053-702FF96E60EC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BB378B10-373C-45DA-B006-1D6DE3352FF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72752-EEEF-4817-927E-E4A76B93531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2 SGK trang 57.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tiếp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1096E-5AA6-4D65-86F8-2B8C4AE9D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41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78477D-B225-44E3-9F8E-FE00B1CEB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rgbClr val="0070C0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rgbClr val="0070C0"/>
                </a:solidFill>
                <a:latin typeface="Rockwell" panose="02060603020205020403" pitchFamily="18" charset="0"/>
              </a:rPr>
              <a:t>Safety First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71B6E7-1E12-4151-A60C-389C5C7520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C6BDDA4A-C2D3-45E9-89C8-4414A97DC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7" name="Graphic 6" descr="Clipboard">
            <a:extLst>
              <a:ext uri="{FF2B5EF4-FFF2-40B4-BE49-F238E27FC236}">
                <a16:creationId xmlns:a16="http://schemas.microsoft.com/office/drawing/2014/main" id="{3A5DF4D9-0BE8-457F-B143-44396FBB4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:a16="http://schemas.microsoft.com/office/drawing/2014/main" id="{0C385BB7-C247-4584-A699-3298CB492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0282F9EE-6C93-4C21-8F2D-DDAF48D6D4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!!3">
            <a:extLst>
              <a:ext uri="{FF2B5EF4-FFF2-40B4-BE49-F238E27FC236}">
                <a16:creationId xmlns:a16="http://schemas.microsoft.com/office/drawing/2014/main" id="{D675FC8D-9CC9-4D8B-9417-1E0539C8C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B002BB1-CB33-44E6-80A1-4FAC7B6B87F8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89703AE-8854-405A-B61F-64BA6A7ABEA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3208CA-FA23-4A25-894D-14DCB3F45B2A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AD4562C-FE6E-4D9D-8684-C6CF0CBAFFD1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CEDAC-FFED-4F75-814B-929EB0BD128F}"/>
              </a:ext>
            </a:extLst>
          </p:cNvPr>
          <p:cNvSpPr txBox="1"/>
          <p:nvPr/>
        </p:nvSpPr>
        <p:spPr>
          <a:xfrm>
            <a:off x="2788747" y="1258303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DEAFE4-FD03-464C-8062-A95BE3F8EC9E}"/>
              </a:ext>
            </a:extLst>
          </p:cNvPr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42DD5DD-DCE6-4435-A1A7-A46DA3DFB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554734"/>
              </p:ext>
            </p:extLst>
          </p:nvPr>
        </p:nvGraphicFramePr>
        <p:xfrm>
          <a:off x="1604030" y="3328337"/>
          <a:ext cx="9777424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5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AC1B28D-FFE6-4248-AD70-FAFE45257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54377"/>
              </p:ext>
            </p:extLst>
          </p:nvPr>
        </p:nvGraphicFramePr>
        <p:xfrm>
          <a:off x="1629878" y="3346205"/>
          <a:ext cx="9756054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4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01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01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9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94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94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</a:p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C1BCAED-D045-4D9D-9E69-666829598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22240"/>
              </p:ext>
            </p:extLst>
          </p:nvPr>
        </p:nvGraphicFramePr>
        <p:xfrm>
          <a:off x="1629878" y="3343482"/>
          <a:ext cx="9777424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5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val 19">
            <a:extLst>
              <a:ext uri="{FF2B5EF4-FFF2-40B4-BE49-F238E27FC236}">
                <a16:creationId xmlns:a16="http://schemas.microsoft.com/office/drawing/2014/main" id="{2369227C-15B2-4CA6-BBCA-1BD431FBD30A}"/>
              </a:ext>
            </a:extLst>
          </p:cNvPr>
          <p:cNvSpPr/>
          <p:nvPr/>
        </p:nvSpPr>
        <p:spPr>
          <a:xfrm rot="1910823">
            <a:off x="5666906" y="3124685"/>
            <a:ext cx="792480" cy="2410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14AB97-F70A-456F-B2F1-4D502D89AE4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45CF6C3-403F-4498-B564-83C725CAF224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03616E-D1A6-49E6-B472-F80EA4BAF1CE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2D23B81-41BC-466F-9684-012DFD3C5AEA}"/>
              </a:ext>
            </a:extLst>
          </p:cNvPr>
          <p:cNvSpPr txBox="1"/>
          <p:nvPr/>
        </p:nvSpPr>
        <p:spPr>
          <a:xfrm>
            <a:off x="765093" y="1942275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BCNN(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844A9C-E109-497D-938F-86117FA25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8431D3-3674-4941-B2C1-1D6D03B04D16}"/>
              </a:ext>
            </a:extLst>
          </p:cNvPr>
          <p:cNvSpPr txBox="1"/>
          <p:nvPr/>
        </p:nvSpPr>
        <p:spPr>
          <a:xfrm>
            <a:off x="765093" y="428008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6DB35D-CDED-4816-90D6-D38EA346672B}"/>
              </a:ext>
            </a:extLst>
          </p:cNvPr>
          <p:cNvSpPr txBox="1"/>
          <p:nvPr/>
        </p:nvSpPr>
        <p:spPr>
          <a:xfrm>
            <a:off x="765093" y="1199877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878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76DD297-BBCD-44A3-9E1D-4FCA7313D19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2B48471-6287-4EC1-8E77-78DD2B72648C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D39E76-ABE2-436A-BD17-78D8306DD3E5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71E943-7369-45B6-8111-7AF02BE10F17}"/>
              </a:ext>
            </a:extLst>
          </p:cNvPr>
          <p:cNvSpPr txBox="1"/>
          <p:nvPr/>
        </p:nvSpPr>
        <p:spPr>
          <a:xfrm>
            <a:off x="2353226" y="1608236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D177C-3D1B-4A10-8F7F-95378858D18A}"/>
              </a:ext>
            </a:extLst>
          </p:cNvPr>
          <p:cNvSpPr txBox="1"/>
          <p:nvPr/>
        </p:nvSpPr>
        <p:spPr>
          <a:xfrm>
            <a:off x="2257969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E9E11A-DFB6-47F7-9766-44BA82317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8EBA97-AA3C-40DA-B196-7D7A5E3F706F}"/>
              </a:ext>
            </a:extLst>
          </p:cNvPr>
          <p:cNvSpPr txBox="1"/>
          <p:nvPr/>
        </p:nvSpPr>
        <p:spPr>
          <a:xfrm>
            <a:off x="2147476" y="487405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4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634F0F-3A3E-4D4A-8655-EFAB595DC58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8E88EAB-2965-4B78-9759-F4FDA5CC8F5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92D9FC-BAE2-49B4-BEAC-32E5A048E82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D686A10-EA34-4A09-B6EF-C8A48E9AAD7A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CE0578-6041-4168-B4A9-6CDB874B9748}"/>
              </a:ext>
            </a:extLst>
          </p:cNvPr>
          <p:cNvSpPr txBox="1"/>
          <p:nvPr/>
        </p:nvSpPr>
        <p:spPr>
          <a:xfrm>
            <a:off x="2341793" y="2853372"/>
            <a:ext cx="8150956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0CD901-FB6C-4806-82E5-96A75AE4472F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27" descr="Clipboard">
            <a:extLst>
              <a:ext uri="{FF2B5EF4-FFF2-40B4-BE49-F238E27FC236}">
                <a16:creationId xmlns:a16="http://schemas.microsoft.com/office/drawing/2014/main" id="{C3D4F17D-BB58-4213-831C-FE30A5566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17" name="Graphic 31" descr="Pencil">
            <a:extLst>
              <a:ext uri="{FF2B5EF4-FFF2-40B4-BE49-F238E27FC236}">
                <a16:creationId xmlns:a16="http://schemas.microsoft.com/office/drawing/2014/main" id="{1E5BFDDB-5542-4E66-B38F-62857FA26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6647C98-8903-4A44-AF3F-646473ACF1B6}"/>
              </a:ext>
            </a:extLst>
          </p:cNvPr>
          <p:cNvSpPr txBox="1"/>
          <p:nvPr/>
        </p:nvSpPr>
        <p:spPr>
          <a:xfrm>
            <a:off x="2054665" y="334315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BA90FC9-EE9A-417C-B5C5-6D759BDC27C5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50448C-6482-42FC-BAC2-6F31A6EA800D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93DB41-6533-4CD3-8A82-71133513757C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00B6D35-794C-4D58-8929-F2ED3E608682}"/>
              </a:ext>
            </a:extLst>
          </p:cNvPr>
          <p:cNvSpPr txBox="1"/>
          <p:nvPr/>
        </p:nvSpPr>
        <p:spPr>
          <a:xfrm>
            <a:off x="1940041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FF3538-1DF7-49D2-A9B7-A4C15020F251}"/>
              </a:ext>
            </a:extLst>
          </p:cNvPr>
          <p:cNvSpPr txBox="1"/>
          <p:nvPr/>
        </p:nvSpPr>
        <p:spPr>
          <a:xfrm>
            <a:off x="1007286" y="1897905"/>
            <a:ext cx="1037441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BCNN(4,5).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BCNN(4,5) = 20.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E81740-2112-4DE2-8003-AA9F85B933BE}"/>
              </a:ext>
            </a:extLst>
          </p:cNvPr>
          <p:cNvSpPr txBox="1"/>
          <p:nvPr/>
        </p:nvSpPr>
        <p:spPr>
          <a:xfrm>
            <a:off x="1984293" y="42889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349B61A-9541-428D-91FA-414854DC8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22015"/>
              </p:ext>
            </p:extLst>
          </p:nvPr>
        </p:nvGraphicFramePr>
        <p:xfrm>
          <a:off x="1614755" y="2619599"/>
          <a:ext cx="9156569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5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ight Arrow 22">
            <a:extLst>
              <a:ext uri="{FF2B5EF4-FFF2-40B4-BE49-F238E27FC236}">
                <a16:creationId xmlns:a16="http://schemas.microsoft.com/office/drawing/2014/main" id="{EC1059A0-68CA-4742-8B24-CBF34E224D90}"/>
              </a:ext>
            </a:extLst>
          </p:cNvPr>
          <p:cNvSpPr/>
          <p:nvPr/>
        </p:nvSpPr>
        <p:spPr>
          <a:xfrm>
            <a:off x="1725856" y="570596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8486576-3054-4769-9FAF-15A718D45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83665"/>
              </p:ext>
            </p:extLst>
          </p:nvPr>
        </p:nvGraphicFramePr>
        <p:xfrm>
          <a:off x="1625146" y="2594877"/>
          <a:ext cx="9156569" cy="22369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5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7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085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Một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số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1F4E79"/>
                          </a:solidFill>
                          <a:latin typeface="+mn-lt"/>
                        </a:rPr>
                        <a:t>bội</a:t>
                      </a:r>
                      <a:r>
                        <a:rPr lang="en-US" sz="3400" b="1" dirty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>
                          <a:solidFill>
                            <a:srgbClr val="1F4E79"/>
                          </a:solidFill>
                          <a:latin typeface="+mn-lt"/>
                        </a:rPr>
                        <a:t> 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FF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solidFill>
                            <a:srgbClr val="0070C0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82149" marR="82149" marT="41074" marB="410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A465112F-AAF8-4572-8D8C-F17C7B129AE1}"/>
              </a:ext>
            </a:extLst>
          </p:cNvPr>
          <p:cNvSpPr/>
          <p:nvPr/>
        </p:nvSpPr>
        <p:spPr>
          <a:xfrm rot="1910823">
            <a:off x="6292168" y="2393842"/>
            <a:ext cx="792480" cy="2410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1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về kinh doanh">
            <a:extLst>
              <a:ext uri="{FF2B5EF4-FFF2-40B4-BE49-F238E27FC236}">
                <a16:creationId xmlns:a16="http://schemas.microsoft.com/office/drawing/2014/main" id="{2F507EAE-02FE-43A6-AEA2-1E8A335E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8" y="-31546"/>
            <a:ext cx="12224467" cy="68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DD6C60F-0E4F-453E-886D-D25892F3D841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CEF39F5-62A3-4F00-8D6C-B31714CCAFE9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34D294-BBA8-4909-BF4C-C8F8E9E728E8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5D78A1E-5050-40A3-92F3-32B8E868B5FB}"/>
              </a:ext>
            </a:extLst>
          </p:cNvPr>
          <p:cNvSpPr txBox="1"/>
          <p:nvPr/>
        </p:nvSpPr>
        <p:spPr>
          <a:xfrm>
            <a:off x="1925204" y="1395899"/>
            <a:ext cx="32528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42C6C-CD96-4E13-BAD2-E2E444C8324C}"/>
              </a:ext>
            </a:extLst>
          </p:cNvPr>
          <p:cNvSpPr txBox="1"/>
          <p:nvPr/>
        </p:nvSpPr>
        <p:spPr>
          <a:xfrm>
            <a:off x="1941478" y="2196708"/>
            <a:ext cx="105230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F88AC-AEEA-4252-AB68-3148EFB42816}"/>
              </a:ext>
            </a:extLst>
          </p:cNvPr>
          <p:cNvSpPr txBox="1"/>
          <p:nvPr/>
        </p:nvSpPr>
        <p:spPr>
          <a:xfrm>
            <a:off x="4946072" y="3492858"/>
            <a:ext cx="278488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973346-2862-4912-B251-D097960B382D}"/>
              </a:ext>
            </a:extLst>
          </p:cNvPr>
          <p:cNvSpPr txBox="1"/>
          <p:nvPr/>
        </p:nvSpPr>
        <p:spPr>
          <a:xfrm>
            <a:off x="1925204" y="4548758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0, 45, 90, 135.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2C3DF4-E000-4A4D-982C-4F68D6A813E9}"/>
              </a:ext>
            </a:extLst>
          </p:cNvPr>
          <p:cNvSpPr txBox="1"/>
          <p:nvPr/>
        </p:nvSpPr>
        <p:spPr>
          <a:xfrm>
            <a:off x="1941478" y="162913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!!3" descr="Wondering | Grappige gezichten, Smiley, Grappige plaatjes">
            <a:extLst>
              <a:ext uri="{FF2B5EF4-FFF2-40B4-BE49-F238E27FC236}">
                <a16:creationId xmlns:a16="http://schemas.microsoft.com/office/drawing/2014/main" id="{87D64B67-9E5F-415E-B3DB-685A94D4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1" y="2853219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6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1531</Words>
  <Application>Microsoft Office PowerPoint</Application>
  <PresentationFormat>Widescreen</PresentationFormat>
  <Paragraphs>371</Paragraphs>
  <Slides>38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Wingdings</vt:lpstr>
      <vt:lpstr>Office Theme</vt:lpstr>
      <vt:lpstr> BỘI CHUNG VÀ BỘI CHUNG  NHỎ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BỘI CHUNG VÀ BỘI CHUNG  NHỎ NHẤT</dc:title>
  <dc:creator>tung le son</dc:creator>
  <cp:lastModifiedBy>DELL</cp:lastModifiedBy>
  <cp:revision>2</cp:revision>
  <dcterms:created xsi:type="dcterms:W3CDTF">2021-08-22T05:07:21Z</dcterms:created>
  <dcterms:modified xsi:type="dcterms:W3CDTF">2024-06-28T14:05:13Z</dcterms:modified>
</cp:coreProperties>
</file>