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64" r:id="rId2"/>
    <p:sldId id="271" r:id="rId3"/>
    <p:sldId id="256" r:id="rId4"/>
    <p:sldId id="302" r:id="rId5"/>
    <p:sldId id="279" r:id="rId6"/>
    <p:sldId id="316" r:id="rId7"/>
    <p:sldId id="350" r:id="rId8"/>
    <p:sldId id="351" r:id="rId9"/>
    <p:sldId id="352" r:id="rId10"/>
    <p:sldId id="353" r:id="rId11"/>
    <p:sldId id="354" r:id="rId12"/>
    <p:sldId id="276" r:id="rId13"/>
    <p:sldId id="355" r:id="rId14"/>
    <p:sldId id="356" r:id="rId15"/>
    <p:sldId id="357" r:id="rId16"/>
    <p:sldId id="358" r:id="rId17"/>
    <p:sldId id="361" r:id="rId18"/>
    <p:sldId id="362" r:id="rId19"/>
    <p:sldId id="314" r:id="rId20"/>
    <p:sldId id="330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9"/>
  </p:normalViewPr>
  <p:slideViewPr>
    <p:cSldViewPr snapToGrid="0" showGuides="1">
      <p:cViewPr varScale="1">
        <p:scale>
          <a:sx n="62" d="100"/>
          <a:sy n="62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837874" y="2042630"/>
            <a:ext cx="461190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9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6: LIFESTYLE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42 :  Getting started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17192" y="3499626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6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practice</a:t>
                      </a:r>
                      <a:r>
                        <a:rPr lang="en-US" sz="3200" baseline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en-VN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br>
                        <a:rPr lang="en-US" sz="320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en-VN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2.</a:t>
            </a:r>
            <a:r>
              <a:rPr lang="en-US" sz="3200"/>
              <a:t> In the USA, people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3.</a:t>
            </a:r>
            <a:r>
              <a:rPr lang="en-US" sz="3200"/>
              <a:t> Thais greet their elders by saying “sawadee” and ______.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/>
              <a:t>	</a:t>
            </a:r>
          </a:p>
          <a:p>
            <a:r>
              <a:rPr lang="en-US" sz="3200" b="1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other by ______. </a:t>
            </a:r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cheek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other? 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b="1" dirty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complete the table.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phrase from the box.</a:t>
            </a:r>
          </a:p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Label each picture with a word or phrase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/>
              <a:t>1. What is the video about?</a:t>
            </a:r>
          </a:p>
          <a:p>
            <a:pPr>
              <a:spcAft>
                <a:spcPts val="1200"/>
              </a:spcAft>
            </a:pPr>
            <a:r>
              <a:rPr lang="en-US" sz="2800"/>
              <a:t>2. In 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3447</TotalTime>
  <Words>1016</Words>
  <Application>Microsoft Office PowerPoint</Application>
  <PresentationFormat>Widescreen</PresentationFormat>
  <Paragraphs>181</Paragraphs>
  <Slides>21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214</cp:revision>
  <dcterms:created xsi:type="dcterms:W3CDTF">2020-12-09T02:04:09Z</dcterms:created>
  <dcterms:modified xsi:type="dcterms:W3CDTF">2024-03-19T14:04:48Z</dcterms:modified>
</cp:coreProperties>
</file>