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8"/>
  </p:notesMasterIdLst>
  <p:sldIdLst>
    <p:sldId id="313" r:id="rId2"/>
    <p:sldId id="257" r:id="rId3"/>
    <p:sldId id="258" r:id="rId4"/>
    <p:sldId id="256" r:id="rId5"/>
    <p:sldId id="261" r:id="rId6"/>
    <p:sldId id="259" r:id="rId7"/>
    <p:sldId id="310" r:id="rId8"/>
    <p:sldId id="272" r:id="rId9"/>
    <p:sldId id="263" r:id="rId10"/>
    <p:sldId id="262" r:id="rId11"/>
    <p:sldId id="264" r:id="rId12"/>
    <p:sldId id="266" r:id="rId13"/>
    <p:sldId id="311" r:id="rId14"/>
    <p:sldId id="312" r:id="rId15"/>
    <p:sldId id="288" r:id="rId16"/>
    <p:sldId id="290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veat Brush" panose="020B0604020202020204" charset="0"/>
      <p:regular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Roboto Condensed Light" panose="020B0604020202020204" charset="0"/>
      <p:regular r:id="rId28"/>
      <p:italic r:id="rId29"/>
    </p:embeddedFont>
    <p:embeddedFont>
      <p:font typeface="Fredoka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6CF87F-F2D4-457E-AD8E-08F112BF4223}">
  <a:tblStyle styleId="{F36CF87F-F2D4-457E-AD8E-08F112BF42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296"/>
  </p:normalViewPr>
  <p:slideViewPr>
    <p:cSldViewPr snapToGrid="0">
      <p:cViewPr varScale="1">
        <p:scale>
          <a:sx n="61" d="100"/>
          <a:sy n="61" d="100"/>
        </p:scale>
        <p:origin x="786" y="60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93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0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92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39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a19421708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a19421708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a1942170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a1942170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  <p:sldLayoutId id="2147483663" r:id="rId14"/>
    <p:sldLayoutId id="2147483668" r:id="rId15"/>
    <p:sldLayoutId id="2147483671" r:id="rId16"/>
    <p:sldLayoutId id="214748367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601901"/>
            <a:ext cx="4826868" cy="31542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CBC6D-5650-F645-92CF-63A55E6F9735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en-VN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99C634-62A3-0148-8B9C-1525C32F7B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046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738529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7604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" name="Google Shape;2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156" y="1477288"/>
            <a:ext cx="1068021" cy="1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4727" y="1477300"/>
            <a:ext cx="961266" cy="10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5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C840D9-28BC-0944-A704-E89BE120DE48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45789" y="253658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tranh ảnh hoặc các phương tiện hỗ trợ khác (nếu có)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CEFB81C-59A4-EA4C-9752-C584C0979CD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95480" y="249681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dàn ý đã làm ở phần Viết.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942" y="1164412"/>
            <a:ext cx="3558142" cy="19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85169" y="1211439"/>
            <a:ext cx="2792974" cy="198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7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842067" y="3414640"/>
            <a:ext cx="1016519" cy="111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7218530" y="3551235"/>
            <a:ext cx="1041535" cy="113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C5FB2-3020-4C42-A81B-173F96CD7468}"/>
              </a:ext>
            </a:extLst>
          </p:cNvPr>
          <p:cNvSpPr/>
          <p:nvPr/>
        </p:nvSpPr>
        <p:spPr>
          <a:xfrm>
            <a:off x="1576174" y="1391174"/>
            <a:ext cx="2415964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 sung, chỉnh sửa dàn ý cho bài nói (nếu cần thiết).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1EF56-BCF1-BA40-9926-2772836D59BB}"/>
              </a:ext>
            </a:extLst>
          </p:cNvPr>
          <p:cNvSpPr txBox="1"/>
          <p:nvPr/>
        </p:nvSpPr>
        <p:spPr>
          <a:xfrm>
            <a:off x="4865857" y="1413861"/>
            <a:ext cx="3185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trình bày ý kiến về một vấn đề khác với vấn đề ở phần Viết thì lập dàn ý cho bài nói.</a:t>
            </a:r>
            <a:endParaRPr lang="en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CCB7C6-8C1A-7D41-BDA4-7F582C9A1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138" y="1295479"/>
            <a:ext cx="3740793" cy="3431808"/>
          </a:xfrm>
          <a:solidFill>
            <a:srgbClr val="FFFFCC"/>
          </a:solidFill>
        </p:spPr>
        <p:txBody>
          <a:bodyPr/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nói: Dựa vào dàn ý, thực hiện việc trình bày ý kiến về vấn đề đã lựa chọn bằng lời trước tổ hoặc lớp. Chú ý đảm bảo nội dung và cách trình bày để bài nói trở nên hấp dẫn. 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B80D2C-24F1-6743-A67A-C5F35326B840}"/>
              </a:ext>
            </a:extLst>
          </p:cNvPr>
          <p:cNvSpPr/>
          <p:nvPr/>
        </p:nvSpPr>
        <p:spPr>
          <a:xfrm>
            <a:off x="5151862" y="1318612"/>
            <a:ext cx="2959597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Người nghe: Tóm tắt được nội dung chính mà người nói trình bày. </a:t>
            </a:r>
            <a:endParaRPr lang="en-VN" sz="2600" dirty="0"/>
          </a:p>
        </p:txBody>
      </p:sp>
      <p:pic>
        <p:nvPicPr>
          <p:cNvPr id="8" name="Google Shape;553;p70">
            <a:extLst>
              <a:ext uri="{FF2B5EF4-FFF2-40B4-BE49-F238E27FC236}">
                <a16:creationId xmlns:a16="http://schemas.microsoft.com/office/drawing/2014/main" id="{3E1C6D8C-E198-BB48-AEC1-4220A5C9B7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126316" y="3342135"/>
            <a:ext cx="1793092" cy="190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8;p70">
            <a:extLst>
              <a:ext uri="{FF2B5EF4-FFF2-40B4-BE49-F238E27FC236}">
                <a16:creationId xmlns:a16="http://schemas.microsoft.com/office/drawing/2014/main" id="{ED2B6AB5-9ECC-7B46-A955-62495AC5A2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0418">
            <a:off x="6805344" y="3179728"/>
            <a:ext cx="2003837" cy="169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299" y="1103095"/>
            <a:ext cx="8364373" cy="3828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nói: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Xem nội dung bài nói đã đủ ý chưa (Ý kiến về vật nuôi thế nào? Lí lẽ về việc nên hoặc không nên có vật nuôi ra sao? Có nêu được các bằng chứng cụ thể không?)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Rút kinh nghiệm về cách trình bày: Diễn đạt có rõ ràng, dễ hiểu không? Ngôn ngữ, điệu bộ, thái độ,… đã phù hợp chưa?</a:t>
            </a:r>
            <a:endParaRPr lang="en-VN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Google Shape;589;p72">
            <a:extLst>
              <a:ext uri="{FF2B5EF4-FFF2-40B4-BE49-F238E27FC236}">
                <a16:creationId xmlns:a16="http://schemas.microsoft.com/office/drawing/2014/main" id="{E2BAC610-D27F-654D-BD47-15A25D9425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884" y="211408"/>
            <a:ext cx="1145116" cy="12204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5EB4E9-38F7-4246-8A7C-901E526912BA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177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300" y="851265"/>
            <a:ext cx="8364373" cy="4035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nghe: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Hiểu đúng và tóm tắt được các thông tin (ý kiến, lí lẽ và bằng chứng về việc nên hoặc không nên có vật nuôi trong nhà) của người nói.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Tập trung chú ý theo dõi người nói, nêu câu hỏi nếu thấy chưa rõ.</a:t>
            </a:r>
            <a:endParaRPr lang="en-VN" sz="32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90;p72">
            <a:extLst>
              <a:ext uri="{FF2B5EF4-FFF2-40B4-BE49-F238E27FC236}">
                <a16:creationId xmlns:a16="http://schemas.microsoft.com/office/drawing/2014/main" id="{62B44F03-3EB8-C14C-B509-8746A6BF8B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98" y="359871"/>
            <a:ext cx="938575" cy="11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536586"/>
            <a:ext cx="4826868" cy="24615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6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Google Shape;565;p7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KIM DUNG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6ED3DA2-4970-A549-91E6-333AB9F0EDF5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en-VN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55" y="3119153"/>
            <a:ext cx="1699905" cy="12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02" y="3268904"/>
            <a:ext cx="1687342" cy="12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4276" y="1376849"/>
            <a:ext cx="1211605" cy="121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4901" y="2246903"/>
            <a:ext cx="1294238" cy="226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627" y="1742910"/>
            <a:ext cx="1821324" cy="9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5625" y="2739422"/>
            <a:ext cx="1042551" cy="69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0762" y="3505237"/>
            <a:ext cx="661538" cy="8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8692" y="1397003"/>
            <a:ext cx="1557858" cy="168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070526" y="5510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TC14 - Rác thải nhựa- Thảm họa môi trường.mp4" descr="VTC14 - Rác thải nhựa- Thảm họa môi trường.mp4">
            <a:hlinkClick r:id="" action="ppaction://media"/>
            <a:extLst>
              <a:ext uri="{FF2B5EF4-FFF2-40B4-BE49-F238E27FC236}">
                <a16:creationId xmlns:a16="http://schemas.microsoft.com/office/drawing/2014/main" id="{B3E35CE7-76B9-3440-8CD0-D3E0C1B86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550" y="638950"/>
            <a:ext cx="1271449" cy="1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3CE4EB4-C19A-9D45-BD8E-585B7F811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6450" y="2212249"/>
            <a:ext cx="5231100" cy="2002911"/>
          </a:xfrm>
        </p:spPr>
        <p:txBody>
          <a:bodyPr/>
          <a:lstStyle/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nói về vấn đề gì? Vấn đề đó có phổ biến không? Chúng ta cần có thái độ như thế nào đối với vấn đề này?....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720000" y="0"/>
            <a:ext cx="4944820" cy="3740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hiện tượng đời sống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Google Shape;146;p39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PHẠM THỊ KIM DUNG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00" y="508575"/>
            <a:ext cx="2262234" cy="48387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1FEC1C-9F83-4243-AE12-2B917E35ED91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en-V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720000" y="1610425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2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92BDB38F-92AB-314D-B2B6-FFFFC052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950" y="1431500"/>
            <a:ext cx="4095900" cy="1433400"/>
          </a:xfrm>
        </p:spPr>
        <p:txBody>
          <a:bodyPr/>
          <a:lstStyle/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Vấn đề mà em định trình bày là gì?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515;p66">
            <a:extLst>
              <a:ext uri="{FF2B5EF4-FFF2-40B4-BE49-F238E27FC236}">
                <a16:creationId xmlns:a16="http://schemas.microsoft.com/office/drawing/2014/main" id="{527C0300-8F47-6049-BCF0-9B03D627DD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245173" y="1675325"/>
            <a:ext cx="2196751" cy="1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8;p66">
            <a:extLst>
              <a:ext uri="{FF2B5EF4-FFF2-40B4-BE49-F238E27FC236}">
                <a16:creationId xmlns:a16="http://schemas.microsoft.com/office/drawing/2014/main" id="{11453512-32F9-1541-880B-BCD76340E3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276" y="1431500"/>
            <a:ext cx="2764549" cy="166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318C925F-620A-2E4D-9342-69B9406302F6}"/>
              </a:ext>
            </a:extLst>
          </p:cNvPr>
          <p:cNvSpPr txBox="1">
            <a:spLocks/>
          </p:cNvSpPr>
          <p:nvPr/>
        </p:nvSpPr>
        <p:spPr>
          <a:xfrm>
            <a:off x="3163662" y="1510599"/>
            <a:ext cx="4095900" cy="1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trình bày ý kiến về một vấn đề, các em cần làm gì?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534;p68">
            <a:extLst>
              <a:ext uri="{FF2B5EF4-FFF2-40B4-BE49-F238E27FC236}">
                <a16:creationId xmlns:a16="http://schemas.microsoft.com/office/drawing/2014/main" id="{BC2754D9-5B89-744B-9BAA-6F2AE450BE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46988" y="1739838"/>
            <a:ext cx="2816675" cy="225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35;p68">
            <a:extLst>
              <a:ext uri="{FF2B5EF4-FFF2-40B4-BE49-F238E27FC236}">
                <a16:creationId xmlns:a16="http://schemas.microsoft.com/office/drawing/2014/main" id="{3671C14A-959E-0C4C-8056-FF2D2662C2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925" y="1247086"/>
            <a:ext cx="1966800" cy="24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6BDA24-DA6D-2A4C-B998-52BBA10AF14A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732365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720000" y="133672"/>
            <a:ext cx="36568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4" name="Google Shape;344;p55"/>
          <p:cNvCxnSpPr/>
          <p:nvPr/>
        </p:nvCxnSpPr>
        <p:spPr>
          <a:xfrm>
            <a:off x="2843525" y="1155619"/>
            <a:ext cx="153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5" name="Google Shape;345;p55"/>
          <p:cNvCxnSpPr/>
          <p:nvPr/>
        </p:nvCxnSpPr>
        <p:spPr>
          <a:xfrm>
            <a:off x="2950925" y="1998840"/>
            <a:ext cx="1425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53" name="Google Shape;3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86401" y="3125612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6976" y="744025"/>
            <a:ext cx="2797525" cy="45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47EC86-07B6-9740-A7B7-2FA602AE3C48}"/>
              </a:ext>
            </a:extLst>
          </p:cNvPr>
          <p:cNvSpPr/>
          <p:nvPr/>
        </p:nvSpPr>
        <p:spPr>
          <a:xfrm>
            <a:off x="4572000" y="750219"/>
            <a:ext cx="402307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Xác định vấn đề: Lựa chọn vấn đề em định trình bày ý kiến.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DAFBD-BB4B-B54C-A7CD-D89CDBD95717}"/>
              </a:ext>
            </a:extLst>
          </p:cNvPr>
          <p:cNvSpPr/>
          <p:nvPr/>
        </p:nvSpPr>
        <p:spPr>
          <a:xfrm>
            <a:off x="4572000" y="1716536"/>
            <a:ext cx="4393580" cy="342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Để trình bày ý kiến trước lớp về vấn đề đã xác định, các em cần: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Xác định ý kiến của mình về vấn đề đó và các lí lẽ, bằng chứng em định sử dụng để thuyết phục mọi người.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Chuẩn bị tranh ảnh hoặc video, thiết bị hỗ trợ (nếu có). </a:t>
            </a:r>
            <a:endParaRPr lang="en-VN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4725474" y="2140710"/>
            <a:ext cx="4524150" cy="9016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1" name="Google Shape;2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225" y="1247400"/>
            <a:ext cx="3179850" cy="35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369171CB-536A-4D4E-80E7-946B8C6B0F8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72000" y="878771"/>
            <a:ext cx="2742600" cy="1099561"/>
          </a:xfrm>
        </p:spPr>
        <p:txBody>
          <a:bodyPr/>
          <a:lstStyle/>
          <a:p>
            <a:r>
              <a:rPr lang="en-V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546</Words>
  <Application>Microsoft Office PowerPoint</Application>
  <PresentationFormat>On-screen Show (16:9)</PresentationFormat>
  <Paragraphs>44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Calibri</vt:lpstr>
      <vt:lpstr>Caveat Brush</vt:lpstr>
      <vt:lpstr>Nunito</vt:lpstr>
      <vt:lpstr>Arial</vt:lpstr>
      <vt:lpstr>Roboto Condensed Light</vt:lpstr>
      <vt:lpstr>Fredoka One</vt:lpstr>
      <vt:lpstr>Question of the Day for Preschool by Slidesgo</vt:lpstr>
      <vt:lpstr>Chào mừng các em học sinh yêu quý!</vt:lpstr>
      <vt:lpstr>PowerPoint Presentation</vt:lpstr>
      <vt:lpstr>PowerPoint Presentation</vt:lpstr>
      <vt:lpstr>Trình bày ý kiến về một hiện tượng đời sống</vt:lpstr>
      <vt:lpstr>Định hướng</vt:lpstr>
      <vt:lpstr>PowerPoint Presentation</vt:lpstr>
      <vt:lpstr>PowerPoint Presentation</vt:lpstr>
      <vt:lpstr>1. Định hướng</vt:lpstr>
      <vt:lpstr>Thực hành</vt:lpstr>
      <vt:lpstr>a) Chuẩn bị</vt:lpstr>
      <vt:lpstr>b) Tìm ý và lập dàn ý</vt:lpstr>
      <vt:lpstr>c) Nói và nghe</vt:lpstr>
      <vt:lpstr>d) Kiểm tra và chỉnh sửa</vt:lpstr>
      <vt:lpstr>d) Kiểm tra và chỉnh sửa</vt:lpstr>
      <vt:lpstr>Chúc các em học tốt!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modified xsi:type="dcterms:W3CDTF">2024-03-19T08:36:26Z</dcterms:modified>
</cp:coreProperties>
</file>