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74" r:id="rId4"/>
    <p:sldId id="275" r:id="rId5"/>
    <p:sldId id="258" r:id="rId6"/>
    <p:sldId id="259" r:id="rId7"/>
    <p:sldId id="276" r:id="rId8"/>
    <p:sldId id="277" r:id="rId9"/>
    <p:sldId id="278" r:id="rId10"/>
    <p:sldId id="279" r:id="rId11"/>
    <p:sldId id="260" r:id="rId12"/>
    <p:sldId id="280" r:id="rId13"/>
    <p:sldId id="261" r:id="rId14"/>
    <p:sldId id="281" r:id="rId15"/>
    <p:sldId id="282" r:id="rId16"/>
    <p:sldId id="283" r:id="rId17"/>
    <p:sldId id="284" r:id="rId18"/>
    <p:sldId id="262" r:id="rId19"/>
    <p:sldId id="285" r:id="rId20"/>
    <p:sldId id="286" r:id="rId21"/>
    <p:sldId id="263" r:id="rId22"/>
    <p:sldId id="287" r:id="rId23"/>
    <p:sldId id="264" r:id="rId24"/>
    <p:sldId id="265" r:id="rId25"/>
    <p:sldId id="288" r:id="rId26"/>
    <p:sldId id="289" r:id="rId27"/>
    <p:sldId id="290" r:id="rId28"/>
    <p:sldId id="291" r:id="rId29"/>
    <p:sldId id="292" r:id="rId30"/>
    <p:sldId id="266" r:id="rId31"/>
    <p:sldId id="267" r:id="rId32"/>
    <p:sldId id="293" r:id="rId33"/>
    <p:sldId id="294" r:id="rId34"/>
    <p:sldId id="295" r:id="rId35"/>
    <p:sldId id="296" r:id="rId36"/>
    <p:sldId id="297" r:id="rId37"/>
    <p:sldId id="298" r:id="rId38"/>
    <p:sldId id="299" r:id="rId39"/>
    <p:sldId id="303" r:id="rId40"/>
    <p:sldId id="300" r:id="rId41"/>
    <p:sldId id="301" r:id="rId42"/>
    <p:sldId id="302" r:id="rId43"/>
    <p:sldId id="268" r:id="rId44"/>
    <p:sldId id="273" r:id="rId45"/>
  </p:sldIdLst>
  <p:sldSz cx="18288000" cy="10287000"/>
  <p:notesSz cx="6858000" cy="9144000"/>
  <p:embeddedFontLst>
    <p:embeddedFont>
      <p:font typeface="Calibri" pitchFamily="34" charset="0"/>
      <p:regular r:id="rId47"/>
      <p:bold r:id="rId48"/>
      <p:italic r:id="rId49"/>
      <p:boldItalic r:id="rId50"/>
    </p:embeddedFont>
    <p:embeddedFont>
      <p:font typeface="AC Fat Bamboo"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95" autoAdjust="0"/>
    <p:restoredTop sz="94629" autoAdjust="0"/>
  </p:normalViewPr>
  <p:slideViewPr>
    <p:cSldViewPr>
      <p:cViewPr>
        <p:scale>
          <a:sx n="46" d="100"/>
          <a:sy n="46" d="100"/>
        </p:scale>
        <p:origin x="-24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EDF09-3635-AF4F-8F40-E4037BE6FCCA}" type="doc">
      <dgm:prSet loTypeId="urn:microsoft.com/office/officeart/2005/8/layout/list1" loCatId="" qsTypeId="urn:microsoft.com/office/officeart/2005/8/quickstyle/simple3" qsCatId="simple" csTypeId="urn:microsoft.com/office/officeart/2005/8/colors/colorful3" csCatId="colorful" phldr="1"/>
      <dgm:spPr/>
      <dgm:t>
        <a:bodyPr/>
        <a:lstStyle/>
        <a:p>
          <a:endParaRPr lang="en-US"/>
        </a:p>
      </dgm:t>
    </dgm:pt>
    <dgm:pt modelId="{B0DA3E36-D093-2D4C-B424-7E7AFB6A1D4C}">
      <dgm:prSet phldrT="[Text]" custT="1"/>
      <dgm:spPr/>
      <dgm:t>
        <a:bodyPr/>
        <a:lstStyle/>
        <a:p>
          <a:r>
            <a:rPr lang="de-DE" sz="3500" dirty="0" err="1">
              <a:latin typeface="Times New Roman" panose="02020603050405020304" pitchFamily="18" charset="0"/>
              <a:cs typeface="Times New Roman" panose="02020603050405020304" pitchFamily="18" charset="0"/>
            </a:rPr>
            <a:t>Phần</a:t>
          </a:r>
          <a:r>
            <a:rPr lang="de-DE" sz="3500" dirty="0">
              <a:latin typeface="Times New Roman" panose="02020603050405020304" pitchFamily="18" charset="0"/>
              <a:cs typeface="Times New Roman" panose="02020603050405020304" pitchFamily="18" charset="0"/>
            </a:rPr>
            <a:t> 1 (</a:t>
          </a:r>
          <a:r>
            <a:rPr lang="de-DE" sz="3500" dirty="0" err="1">
              <a:latin typeface="Times New Roman" panose="02020603050405020304" pitchFamily="18" charset="0"/>
              <a:cs typeface="Times New Roman" panose="02020603050405020304" pitchFamily="18" charset="0"/>
            </a:rPr>
            <a:t>đoạn</a:t>
          </a:r>
          <a:r>
            <a:rPr lang="de-DE" sz="3500" dirty="0">
              <a:latin typeface="Times New Roman" panose="02020603050405020304" pitchFamily="18" charset="0"/>
              <a:cs typeface="Times New Roman" panose="02020603050405020304" pitchFamily="18" charset="0"/>
            </a:rPr>
            <a:t> 1): </a:t>
          </a:r>
          <a:r>
            <a:rPr lang="de-DE" sz="3500" dirty="0" err="1">
              <a:latin typeface="Times New Roman" panose="02020603050405020304" pitchFamily="18" charset="0"/>
              <a:cs typeface="Times New Roman" panose="02020603050405020304" pitchFamily="18" charset="0"/>
            </a:rPr>
            <a:t>giới</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thiệu</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chung</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về</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cây</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tre</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Việt</a:t>
          </a:r>
          <a:r>
            <a:rPr lang="de-DE" sz="3500" dirty="0">
              <a:latin typeface="Times New Roman" panose="02020603050405020304" pitchFamily="18" charset="0"/>
              <a:cs typeface="Times New Roman" panose="02020603050405020304" pitchFamily="18" charset="0"/>
            </a:rPr>
            <a:t> Nam.</a:t>
          </a:r>
          <a:endParaRPr lang="en-US" sz="3500" dirty="0">
            <a:latin typeface="Times New Roman" panose="02020603050405020304" pitchFamily="18" charset="0"/>
            <a:cs typeface="Times New Roman" panose="02020603050405020304" pitchFamily="18" charset="0"/>
          </a:endParaRPr>
        </a:p>
      </dgm:t>
    </dgm:pt>
    <dgm:pt modelId="{B14E2629-F2D7-6647-AB79-AA5B1960478D}" type="parTrans" cxnId="{3D359806-BEDD-A149-A560-9DA2AB8A8CF4}">
      <dgm:prSet/>
      <dgm:spPr/>
      <dgm:t>
        <a:bodyPr/>
        <a:lstStyle/>
        <a:p>
          <a:endParaRPr lang="en-US" sz="3500">
            <a:latin typeface="Times New Roman" panose="02020603050405020304" pitchFamily="18" charset="0"/>
            <a:cs typeface="Times New Roman" panose="02020603050405020304" pitchFamily="18" charset="0"/>
          </a:endParaRPr>
        </a:p>
      </dgm:t>
    </dgm:pt>
    <dgm:pt modelId="{6F5E43D7-97E0-5D4F-B1B6-BA3751303E6C}" type="sibTrans" cxnId="{3D359806-BEDD-A149-A560-9DA2AB8A8CF4}">
      <dgm:prSet/>
      <dgm:spPr/>
      <dgm:t>
        <a:bodyPr/>
        <a:lstStyle/>
        <a:p>
          <a:endParaRPr lang="en-US" sz="3500">
            <a:latin typeface="Times New Roman" panose="02020603050405020304" pitchFamily="18" charset="0"/>
            <a:cs typeface="Times New Roman" panose="02020603050405020304" pitchFamily="18" charset="0"/>
          </a:endParaRPr>
        </a:p>
      </dgm:t>
    </dgm:pt>
    <dgm:pt modelId="{1DA648FB-1A21-BE46-BB23-38D7D073DEA2}">
      <dgm:prSet phldrT="[Text]" custT="1"/>
      <dgm:spPr/>
      <dgm:t>
        <a:bodyPr/>
        <a:lstStyle/>
        <a:p>
          <a:r>
            <a:rPr lang="de-DE" sz="3500" dirty="0" err="1">
              <a:latin typeface="Times New Roman" panose="02020603050405020304" pitchFamily="18" charset="0"/>
              <a:cs typeface="Times New Roman" panose="02020603050405020304" pitchFamily="18" charset="0"/>
            </a:rPr>
            <a:t>Phần</a:t>
          </a:r>
          <a:r>
            <a:rPr lang="de-DE" sz="3500" dirty="0">
              <a:latin typeface="Times New Roman" panose="02020603050405020304" pitchFamily="18" charset="0"/>
              <a:cs typeface="Times New Roman" panose="02020603050405020304" pitchFamily="18" charset="0"/>
            </a:rPr>
            <a:t> 2 (</a:t>
          </a:r>
          <a:r>
            <a:rPr lang="de-DE" sz="3500" dirty="0" err="1">
              <a:latin typeface="Times New Roman" panose="02020603050405020304" pitchFamily="18" charset="0"/>
              <a:cs typeface="Times New Roman" panose="02020603050405020304" pitchFamily="18" charset="0"/>
            </a:rPr>
            <a:t>đoạn</a:t>
          </a:r>
          <a:r>
            <a:rPr lang="de-DE" sz="3500" dirty="0">
              <a:latin typeface="Times New Roman" panose="02020603050405020304" pitchFamily="18" charset="0"/>
              <a:cs typeface="Times New Roman" panose="02020603050405020304" pitchFamily="18" charset="0"/>
            </a:rPr>
            <a:t> 2,3): </a:t>
          </a:r>
          <a:r>
            <a:rPr lang="de-DE" sz="3500" dirty="0" err="1">
              <a:latin typeface="Times New Roman" panose="02020603050405020304" pitchFamily="18" charset="0"/>
              <a:cs typeface="Times New Roman" panose="02020603050405020304" pitchFamily="18" charset="0"/>
            </a:rPr>
            <a:t>hình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ảnh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cây</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tre</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gắn</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bó</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với</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con</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người</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Việt</a:t>
          </a:r>
          <a:r>
            <a:rPr lang="de-DE" sz="3500" dirty="0">
              <a:latin typeface="Times New Roman" panose="02020603050405020304" pitchFamily="18" charset="0"/>
              <a:cs typeface="Times New Roman" panose="02020603050405020304" pitchFamily="18" charset="0"/>
            </a:rPr>
            <a:t> Nam.</a:t>
          </a:r>
          <a:endParaRPr lang="en-US" sz="3500" dirty="0">
            <a:latin typeface="Times New Roman" panose="02020603050405020304" pitchFamily="18" charset="0"/>
            <a:cs typeface="Times New Roman" panose="02020603050405020304" pitchFamily="18" charset="0"/>
          </a:endParaRPr>
        </a:p>
      </dgm:t>
    </dgm:pt>
    <dgm:pt modelId="{23288060-9D48-4349-B379-674F39AAC887}" type="parTrans" cxnId="{91B09ED8-6001-0742-894A-04EE7415727A}">
      <dgm:prSet/>
      <dgm:spPr/>
      <dgm:t>
        <a:bodyPr/>
        <a:lstStyle/>
        <a:p>
          <a:endParaRPr lang="en-US" sz="3500">
            <a:latin typeface="Times New Roman" panose="02020603050405020304" pitchFamily="18" charset="0"/>
            <a:cs typeface="Times New Roman" panose="02020603050405020304" pitchFamily="18" charset="0"/>
          </a:endParaRPr>
        </a:p>
      </dgm:t>
    </dgm:pt>
    <dgm:pt modelId="{9BF49D96-A605-A345-8D91-DB9473BB388F}" type="sibTrans" cxnId="{91B09ED8-6001-0742-894A-04EE7415727A}">
      <dgm:prSet/>
      <dgm:spPr/>
      <dgm:t>
        <a:bodyPr/>
        <a:lstStyle/>
        <a:p>
          <a:endParaRPr lang="en-US" sz="3500">
            <a:latin typeface="Times New Roman" panose="02020603050405020304" pitchFamily="18" charset="0"/>
            <a:cs typeface="Times New Roman" panose="02020603050405020304" pitchFamily="18" charset="0"/>
          </a:endParaRPr>
        </a:p>
      </dgm:t>
    </dgm:pt>
    <dgm:pt modelId="{4E8377AA-4FEB-0D43-ACE4-B1374EAFB2E5}">
      <dgm:prSet phldrT="[Text]" custT="1"/>
      <dgm:spPr/>
      <dgm:t>
        <a:bodyPr/>
        <a:lstStyle/>
        <a:p>
          <a:r>
            <a:rPr lang="de-DE" sz="3500" dirty="0" err="1">
              <a:latin typeface="Times New Roman" panose="02020603050405020304" pitchFamily="18" charset="0"/>
              <a:cs typeface="Times New Roman" panose="02020603050405020304" pitchFamily="18" charset="0"/>
            </a:rPr>
            <a:t>Phần</a:t>
          </a:r>
          <a:r>
            <a:rPr lang="de-DE" sz="3500" dirty="0">
              <a:latin typeface="Times New Roman" panose="02020603050405020304" pitchFamily="18" charset="0"/>
              <a:cs typeface="Times New Roman" panose="02020603050405020304" pitchFamily="18" charset="0"/>
            </a:rPr>
            <a:t> 3 (</a:t>
          </a:r>
          <a:r>
            <a:rPr lang="de-DE" sz="3500" dirty="0" err="1">
              <a:latin typeface="Times New Roman" panose="02020603050405020304" pitchFamily="18" charset="0"/>
              <a:cs typeface="Times New Roman" panose="02020603050405020304" pitchFamily="18" charset="0"/>
            </a:rPr>
            <a:t>đoạn</a:t>
          </a:r>
          <a:r>
            <a:rPr lang="de-DE" sz="3500" dirty="0">
              <a:latin typeface="Times New Roman" panose="02020603050405020304" pitchFamily="18" charset="0"/>
              <a:cs typeface="Times New Roman" panose="02020603050405020304" pitchFamily="18" charset="0"/>
            </a:rPr>
            <a:t> 4): </a:t>
          </a:r>
          <a:r>
            <a:rPr lang="de-DE" sz="3500" dirty="0" err="1">
              <a:latin typeface="Times New Roman" panose="02020603050405020304" pitchFamily="18" charset="0"/>
              <a:cs typeface="Times New Roman" panose="02020603050405020304" pitchFamily="18" charset="0"/>
            </a:rPr>
            <a:t>hình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ảnh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tre</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Việt</a:t>
          </a:r>
          <a:r>
            <a:rPr lang="de-DE" sz="3500" dirty="0">
              <a:latin typeface="Times New Roman" panose="02020603050405020304" pitchFamily="18" charset="0"/>
              <a:cs typeface="Times New Roman" panose="02020603050405020304" pitchFamily="18" charset="0"/>
            </a:rPr>
            <a:t> Nam </a:t>
          </a:r>
          <a:r>
            <a:rPr lang="de-DE" sz="3500" dirty="0" err="1">
              <a:latin typeface="Times New Roman" panose="02020603050405020304" pitchFamily="18" charset="0"/>
              <a:cs typeface="Times New Roman" panose="02020603050405020304" pitchFamily="18" charset="0"/>
            </a:rPr>
            <a:t>trong</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tương</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lai</a:t>
          </a:r>
          <a:r>
            <a:rPr lang="de-DE"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dgm:t>
    </dgm:pt>
    <dgm:pt modelId="{8341593F-E092-9C43-A6C5-97F042999144}" type="parTrans" cxnId="{C499530D-E64F-FA49-A4CF-A4649247612A}">
      <dgm:prSet/>
      <dgm:spPr/>
      <dgm:t>
        <a:bodyPr/>
        <a:lstStyle/>
        <a:p>
          <a:endParaRPr lang="en-US" sz="3500">
            <a:latin typeface="Times New Roman" panose="02020603050405020304" pitchFamily="18" charset="0"/>
            <a:cs typeface="Times New Roman" panose="02020603050405020304" pitchFamily="18" charset="0"/>
          </a:endParaRPr>
        </a:p>
      </dgm:t>
    </dgm:pt>
    <dgm:pt modelId="{22A8D2E8-991A-AD40-AA6A-6276D6419175}" type="sibTrans" cxnId="{C499530D-E64F-FA49-A4CF-A4649247612A}">
      <dgm:prSet/>
      <dgm:spPr/>
      <dgm:t>
        <a:bodyPr/>
        <a:lstStyle/>
        <a:p>
          <a:endParaRPr lang="en-US" sz="3500">
            <a:latin typeface="Times New Roman" panose="02020603050405020304" pitchFamily="18" charset="0"/>
            <a:cs typeface="Times New Roman" panose="02020603050405020304" pitchFamily="18" charset="0"/>
          </a:endParaRPr>
        </a:p>
      </dgm:t>
    </dgm:pt>
    <dgm:pt modelId="{07F464D2-DA7C-B844-9B12-54D27B7C598C}" type="pres">
      <dgm:prSet presAssocID="{234EDF09-3635-AF4F-8F40-E4037BE6FCCA}" presName="linear" presStyleCnt="0">
        <dgm:presLayoutVars>
          <dgm:dir/>
          <dgm:animLvl val="lvl"/>
          <dgm:resizeHandles val="exact"/>
        </dgm:presLayoutVars>
      </dgm:prSet>
      <dgm:spPr/>
      <dgm:t>
        <a:bodyPr/>
        <a:lstStyle/>
        <a:p>
          <a:endParaRPr lang="en-US"/>
        </a:p>
      </dgm:t>
    </dgm:pt>
    <dgm:pt modelId="{ED93283F-23AF-104B-95F9-8F0D0FB11AB9}" type="pres">
      <dgm:prSet presAssocID="{B0DA3E36-D093-2D4C-B424-7E7AFB6A1D4C}" presName="parentLin" presStyleCnt="0"/>
      <dgm:spPr/>
    </dgm:pt>
    <dgm:pt modelId="{FD591C52-B155-F044-9096-D0CDF4FDC559}" type="pres">
      <dgm:prSet presAssocID="{B0DA3E36-D093-2D4C-B424-7E7AFB6A1D4C}" presName="parentLeftMargin" presStyleLbl="node1" presStyleIdx="0" presStyleCnt="3"/>
      <dgm:spPr/>
      <dgm:t>
        <a:bodyPr/>
        <a:lstStyle/>
        <a:p>
          <a:endParaRPr lang="en-US"/>
        </a:p>
      </dgm:t>
    </dgm:pt>
    <dgm:pt modelId="{49C5C1C9-1F21-7440-88C8-4F33F1402FC7}" type="pres">
      <dgm:prSet presAssocID="{B0DA3E36-D093-2D4C-B424-7E7AFB6A1D4C}" presName="parentText" presStyleLbl="node1" presStyleIdx="0" presStyleCnt="3">
        <dgm:presLayoutVars>
          <dgm:chMax val="0"/>
          <dgm:bulletEnabled val="1"/>
        </dgm:presLayoutVars>
      </dgm:prSet>
      <dgm:spPr/>
      <dgm:t>
        <a:bodyPr/>
        <a:lstStyle/>
        <a:p>
          <a:endParaRPr lang="en-US"/>
        </a:p>
      </dgm:t>
    </dgm:pt>
    <dgm:pt modelId="{5F6F5A7F-68A0-A24E-BE07-FC5631ECC96F}" type="pres">
      <dgm:prSet presAssocID="{B0DA3E36-D093-2D4C-B424-7E7AFB6A1D4C}" presName="negativeSpace" presStyleCnt="0"/>
      <dgm:spPr/>
    </dgm:pt>
    <dgm:pt modelId="{B2ED92E7-8BA6-F743-9232-0AD6225703AC}" type="pres">
      <dgm:prSet presAssocID="{B0DA3E36-D093-2D4C-B424-7E7AFB6A1D4C}" presName="childText" presStyleLbl="conFgAcc1" presStyleIdx="0" presStyleCnt="3">
        <dgm:presLayoutVars>
          <dgm:bulletEnabled val="1"/>
        </dgm:presLayoutVars>
      </dgm:prSet>
      <dgm:spPr/>
    </dgm:pt>
    <dgm:pt modelId="{B3CA553F-82BD-0442-9153-65B416D2C252}" type="pres">
      <dgm:prSet presAssocID="{6F5E43D7-97E0-5D4F-B1B6-BA3751303E6C}" presName="spaceBetweenRectangles" presStyleCnt="0"/>
      <dgm:spPr/>
    </dgm:pt>
    <dgm:pt modelId="{5EB9170B-8007-504C-9E65-0B9B67EC9BF0}" type="pres">
      <dgm:prSet presAssocID="{1DA648FB-1A21-BE46-BB23-38D7D073DEA2}" presName="parentLin" presStyleCnt="0"/>
      <dgm:spPr/>
    </dgm:pt>
    <dgm:pt modelId="{5D7BFAD8-E382-D046-9BF6-0721FC38167F}" type="pres">
      <dgm:prSet presAssocID="{1DA648FB-1A21-BE46-BB23-38D7D073DEA2}" presName="parentLeftMargin" presStyleLbl="node1" presStyleIdx="0" presStyleCnt="3"/>
      <dgm:spPr/>
      <dgm:t>
        <a:bodyPr/>
        <a:lstStyle/>
        <a:p>
          <a:endParaRPr lang="en-US"/>
        </a:p>
      </dgm:t>
    </dgm:pt>
    <dgm:pt modelId="{2A98F778-2D60-0442-B215-6C5FDFB5078F}" type="pres">
      <dgm:prSet presAssocID="{1DA648FB-1A21-BE46-BB23-38D7D073DEA2}" presName="parentText" presStyleLbl="node1" presStyleIdx="1" presStyleCnt="3">
        <dgm:presLayoutVars>
          <dgm:chMax val="0"/>
          <dgm:bulletEnabled val="1"/>
        </dgm:presLayoutVars>
      </dgm:prSet>
      <dgm:spPr/>
      <dgm:t>
        <a:bodyPr/>
        <a:lstStyle/>
        <a:p>
          <a:endParaRPr lang="en-US"/>
        </a:p>
      </dgm:t>
    </dgm:pt>
    <dgm:pt modelId="{F85CAF7C-22D4-4D46-9E1A-84C2C90C9B36}" type="pres">
      <dgm:prSet presAssocID="{1DA648FB-1A21-BE46-BB23-38D7D073DEA2}" presName="negativeSpace" presStyleCnt="0"/>
      <dgm:spPr/>
    </dgm:pt>
    <dgm:pt modelId="{36A4E7C9-4A76-5449-9014-6E440BCBA404}" type="pres">
      <dgm:prSet presAssocID="{1DA648FB-1A21-BE46-BB23-38D7D073DEA2}" presName="childText" presStyleLbl="conFgAcc1" presStyleIdx="1" presStyleCnt="3">
        <dgm:presLayoutVars>
          <dgm:bulletEnabled val="1"/>
        </dgm:presLayoutVars>
      </dgm:prSet>
      <dgm:spPr/>
    </dgm:pt>
    <dgm:pt modelId="{76C5CBFB-6296-6D4F-A5FA-FA620E629CB8}" type="pres">
      <dgm:prSet presAssocID="{9BF49D96-A605-A345-8D91-DB9473BB388F}" presName="spaceBetweenRectangles" presStyleCnt="0"/>
      <dgm:spPr/>
    </dgm:pt>
    <dgm:pt modelId="{34CE422B-7250-FD40-8E03-AD8A21F0D251}" type="pres">
      <dgm:prSet presAssocID="{4E8377AA-4FEB-0D43-ACE4-B1374EAFB2E5}" presName="parentLin" presStyleCnt="0"/>
      <dgm:spPr/>
    </dgm:pt>
    <dgm:pt modelId="{C67BE5EF-958A-2142-A62A-12E9F2C23BA4}" type="pres">
      <dgm:prSet presAssocID="{4E8377AA-4FEB-0D43-ACE4-B1374EAFB2E5}" presName="parentLeftMargin" presStyleLbl="node1" presStyleIdx="1" presStyleCnt="3"/>
      <dgm:spPr/>
      <dgm:t>
        <a:bodyPr/>
        <a:lstStyle/>
        <a:p>
          <a:endParaRPr lang="en-US"/>
        </a:p>
      </dgm:t>
    </dgm:pt>
    <dgm:pt modelId="{5C3DDA32-A12C-E948-8827-E9028AE3B3A8}" type="pres">
      <dgm:prSet presAssocID="{4E8377AA-4FEB-0D43-ACE4-B1374EAFB2E5}" presName="parentText" presStyleLbl="node1" presStyleIdx="2" presStyleCnt="3">
        <dgm:presLayoutVars>
          <dgm:chMax val="0"/>
          <dgm:bulletEnabled val="1"/>
        </dgm:presLayoutVars>
      </dgm:prSet>
      <dgm:spPr/>
      <dgm:t>
        <a:bodyPr/>
        <a:lstStyle/>
        <a:p>
          <a:endParaRPr lang="en-US"/>
        </a:p>
      </dgm:t>
    </dgm:pt>
    <dgm:pt modelId="{3CE83D90-75DC-B245-94C9-52CC1BE7A07C}" type="pres">
      <dgm:prSet presAssocID="{4E8377AA-4FEB-0D43-ACE4-B1374EAFB2E5}" presName="negativeSpace" presStyleCnt="0"/>
      <dgm:spPr/>
    </dgm:pt>
    <dgm:pt modelId="{C5BFE093-B704-1C4B-B1DB-41DA2126C5CE}" type="pres">
      <dgm:prSet presAssocID="{4E8377AA-4FEB-0D43-ACE4-B1374EAFB2E5}" presName="childText" presStyleLbl="conFgAcc1" presStyleIdx="2" presStyleCnt="3">
        <dgm:presLayoutVars>
          <dgm:bulletEnabled val="1"/>
        </dgm:presLayoutVars>
      </dgm:prSet>
      <dgm:spPr/>
    </dgm:pt>
  </dgm:ptLst>
  <dgm:cxnLst>
    <dgm:cxn modelId="{E8555C98-168F-8C46-8CEB-9A066C54B6C1}" type="presOf" srcId="{234EDF09-3635-AF4F-8F40-E4037BE6FCCA}" destId="{07F464D2-DA7C-B844-9B12-54D27B7C598C}" srcOrd="0" destOrd="0" presId="urn:microsoft.com/office/officeart/2005/8/layout/list1"/>
    <dgm:cxn modelId="{91B09ED8-6001-0742-894A-04EE7415727A}" srcId="{234EDF09-3635-AF4F-8F40-E4037BE6FCCA}" destId="{1DA648FB-1A21-BE46-BB23-38D7D073DEA2}" srcOrd="1" destOrd="0" parTransId="{23288060-9D48-4349-B379-674F39AAC887}" sibTransId="{9BF49D96-A605-A345-8D91-DB9473BB388F}"/>
    <dgm:cxn modelId="{820F6DAB-DD6A-0C43-8030-6720F07BF7EF}" type="presOf" srcId="{1DA648FB-1A21-BE46-BB23-38D7D073DEA2}" destId="{5D7BFAD8-E382-D046-9BF6-0721FC38167F}" srcOrd="0" destOrd="0" presId="urn:microsoft.com/office/officeart/2005/8/layout/list1"/>
    <dgm:cxn modelId="{C499530D-E64F-FA49-A4CF-A4649247612A}" srcId="{234EDF09-3635-AF4F-8F40-E4037BE6FCCA}" destId="{4E8377AA-4FEB-0D43-ACE4-B1374EAFB2E5}" srcOrd="2" destOrd="0" parTransId="{8341593F-E092-9C43-A6C5-97F042999144}" sibTransId="{22A8D2E8-991A-AD40-AA6A-6276D6419175}"/>
    <dgm:cxn modelId="{AB990388-5CBD-6146-BF71-9B2FA30D6D11}" type="presOf" srcId="{4E8377AA-4FEB-0D43-ACE4-B1374EAFB2E5}" destId="{C67BE5EF-958A-2142-A62A-12E9F2C23BA4}" srcOrd="0" destOrd="0" presId="urn:microsoft.com/office/officeart/2005/8/layout/list1"/>
    <dgm:cxn modelId="{3D359806-BEDD-A149-A560-9DA2AB8A8CF4}" srcId="{234EDF09-3635-AF4F-8F40-E4037BE6FCCA}" destId="{B0DA3E36-D093-2D4C-B424-7E7AFB6A1D4C}" srcOrd="0" destOrd="0" parTransId="{B14E2629-F2D7-6647-AB79-AA5B1960478D}" sibTransId="{6F5E43D7-97E0-5D4F-B1B6-BA3751303E6C}"/>
    <dgm:cxn modelId="{E45A8600-7E49-BA4C-A003-DA6EDAC9F20F}" type="presOf" srcId="{B0DA3E36-D093-2D4C-B424-7E7AFB6A1D4C}" destId="{FD591C52-B155-F044-9096-D0CDF4FDC559}" srcOrd="0" destOrd="0" presId="urn:microsoft.com/office/officeart/2005/8/layout/list1"/>
    <dgm:cxn modelId="{F006B0DF-3F51-F241-8EE5-AFC9B6541CBC}" type="presOf" srcId="{1DA648FB-1A21-BE46-BB23-38D7D073DEA2}" destId="{2A98F778-2D60-0442-B215-6C5FDFB5078F}" srcOrd="1" destOrd="0" presId="urn:microsoft.com/office/officeart/2005/8/layout/list1"/>
    <dgm:cxn modelId="{CEA03019-3228-5446-8EC0-E3E68786EB71}" type="presOf" srcId="{4E8377AA-4FEB-0D43-ACE4-B1374EAFB2E5}" destId="{5C3DDA32-A12C-E948-8827-E9028AE3B3A8}" srcOrd="1" destOrd="0" presId="urn:microsoft.com/office/officeart/2005/8/layout/list1"/>
    <dgm:cxn modelId="{74BF7991-C78B-AD4A-A137-01A3BBB2F0B6}" type="presOf" srcId="{B0DA3E36-D093-2D4C-B424-7E7AFB6A1D4C}" destId="{49C5C1C9-1F21-7440-88C8-4F33F1402FC7}" srcOrd="1" destOrd="0" presId="urn:microsoft.com/office/officeart/2005/8/layout/list1"/>
    <dgm:cxn modelId="{2872EA0F-7AFE-AF4E-A661-188CC50B6337}" type="presParOf" srcId="{07F464D2-DA7C-B844-9B12-54D27B7C598C}" destId="{ED93283F-23AF-104B-95F9-8F0D0FB11AB9}" srcOrd="0" destOrd="0" presId="urn:microsoft.com/office/officeart/2005/8/layout/list1"/>
    <dgm:cxn modelId="{26997AB6-15C4-8F4B-A73C-F22A40464A59}" type="presParOf" srcId="{ED93283F-23AF-104B-95F9-8F0D0FB11AB9}" destId="{FD591C52-B155-F044-9096-D0CDF4FDC559}" srcOrd="0" destOrd="0" presId="urn:microsoft.com/office/officeart/2005/8/layout/list1"/>
    <dgm:cxn modelId="{A7B9DB52-415F-D241-AA27-B626BB4B4D43}" type="presParOf" srcId="{ED93283F-23AF-104B-95F9-8F0D0FB11AB9}" destId="{49C5C1C9-1F21-7440-88C8-4F33F1402FC7}" srcOrd="1" destOrd="0" presId="urn:microsoft.com/office/officeart/2005/8/layout/list1"/>
    <dgm:cxn modelId="{6A8AAB18-92C1-BC4C-A394-B1BE1489ED4D}" type="presParOf" srcId="{07F464D2-DA7C-B844-9B12-54D27B7C598C}" destId="{5F6F5A7F-68A0-A24E-BE07-FC5631ECC96F}" srcOrd="1" destOrd="0" presId="urn:microsoft.com/office/officeart/2005/8/layout/list1"/>
    <dgm:cxn modelId="{EEF93179-5FA4-AC4D-A058-5947A1B70BAC}" type="presParOf" srcId="{07F464D2-DA7C-B844-9B12-54D27B7C598C}" destId="{B2ED92E7-8BA6-F743-9232-0AD6225703AC}" srcOrd="2" destOrd="0" presId="urn:microsoft.com/office/officeart/2005/8/layout/list1"/>
    <dgm:cxn modelId="{7E780468-CBC6-0547-98E3-163C3B58B8A0}" type="presParOf" srcId="{07F464D2-DA7C-B844-9B12-54D27B7C598C}" destId="{B3CA553F-82BD-0442-9153-65B416D2C252}" srcOrd="3" destOrd="0" presId="urn:microsoft.com/office/officeart/2005/8/layout/list1"/>
    <dgm:cxn modelId="{7EF9716E-E28F-BC44-B152-318905DA8767}" type="presParOf" srcId="{07F464D2-DA7C-B844-9B12-54D27B7C598C}" destId="{5EB9170B-8007-504C-9E65-0B9B67EC9BF0}" srcOrd="4" destOrd="0" presId="urn:microsoft.com/office/officeart/2005/8/layout/list1"/>
    <dgm:cxn modelId="{E3993090-C24B-F947-B7F8-A9080246CF7D}" type="presParOf" srcId="{5EB9170B-8007-504C-9E65-0B9B67EC9BF0}" destId="{5D7BFAD8-E382-D046-9BF6-0721FC38167F}" srcOrd="0" destOrd="0" presId="urn:microsoft.com/office/officeart/2005/8/layout/list1"/>
    <dgm:cxn modelId="{B6C26B09-DA0B-E74A-B87A-8E03BEA5A1E1}" type="presParOf" srcId="{5EB9170B-8007-504C-9E65-0B9B67EC9BF0}" destId="{2A98F778-2D60-0442-B215-6C5FDFB5078F}" srcOrd="1" destOrd="0" presId="urn:microsoft.com/office/officeart/2005/8/layout/list1"/>
    <dgm:cxn modelId="{F8E77E71-3DD5-7344-B904-721C0DE71100}" type="presParOf" srcId="{07F464D2-DA7C-B844-9B12-54D27B7C598C}" destId="{F85CAF7C-22D4-4D46-9E1A-84C2C90C9B36}" srcOrd="5" destOrd="0" presId="urn:microsoft.com/office/officeart/2005/8/layout/list1"/>
    <dgm:cxn modelId="{53FDE378-E9C9-4C4D-A352-FEABAC4EE5F4}" type="presParOf" srcId="{07F464D2-DA7C-B844-9B12-54D27B7C598C}" destId="{36A4E7C9-4A76-5449-9014-6E440BCBA404}" srcOrd="6" destOrd="0" presId="urn:microsoft.com/office/officeart/2005/8/layout/list1"/>
    <dgm:cxn modelId="{56173661-2E72-5740-B6B5-8444E6A4B334}" type="presParOf" srcId="{07F464D2-DA7C-B844-9B12-54D27B7C598C}" destId="{76C5CBFB-6296-6D4F-A5FA-FA620E629CB8}" srcOrd="7" destOrd="0" presId="urn:microsoft.com/office/officeart/2005/8/layout/list1"/>
    <dgm:cxn modelId="{D590CA5E-6E9E-124C-944B-1435EE94BDF5}" type="presParOf" srcId="{07F464D2-DA7C-B844-9B12-54D27B7C598C}" destId="{34CE422B-7250-FD40-8E03-AD8A21F0D251}" srcOrd="8" destOrd="0" presId="urn:microsoft.com/office/officeart/2005/8/layout/list1"/>
    <dgm:cxn modelId="{38A59D30-F968-0046-83DA-1B8F49B432CD}" type="presParOf" srcId="{34CE422B-7250-FD40-8E03-AD8A21F0D251}" destId="{C67BE5EF-958A-2142-A62A-12E9F2C23BA4}" srcOrd="0" destOrd="0" presId="urn:microsoft.com/office/officeart/2005/8/layout/list1"/>
    <dgm:cxn modelId="{B55CF350-09E7-E540-927C-4D12AF51C757}" type="presParOf" srcId="{34CE422B-7250-FD40-8E03-AD8A21F0D251}" destId="{5C3DDA32-A12C-E948-8827-E9028AE3B3A8}" srcOrd="1" destOrd="0" presId="urn:microsoft.com/office/officeart/2005/8/layout/list1"/>
    <dgm:cxn modelId="{A8459764-73B0-DB44-A95A-2541E5C36BC5}" type="presParOf" srcId="{07F464D2-DA7C-B844-9B12-54D27B7C598C}" destId="{3CE83D90-75DC-B245-94C9-52CC1BE7A07C}" srcOrd="9" destOrd="0" presId="urn:microsoft.com/office/officeart/2005/8/layout/list1"/>
    <dgm:cxn modelId="{D98CA280-9BF5-4349-A580-C49AA4854EDB}" type="presParOf" srcId="{07F464D2-DA7C-B844-9B12-54D27B7C598C}" destId="{C5BFE093-B704-1C4B-B1DB-41DA2126C5CE}"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6A7E55-C054-784D-8AE4-B8D11AD143F4}" type="doc">
      <dgm:prSet loTypeId="urn:microsoft.com/office/officeart/2005/8/layout/vProcess5" loCatId="" qsTypeId="urn:microsoft.com/office/officeart/2005/8/quickstyle/simple3" qsCatId="simple" csTypeId="urn:microsoft.com/office/officeart/2005/8/colors/colorful4" csCatId="colorful" phldr="1"/>
      <dgm:spPr/>
      <dgm:t>
        <a:bodyPr/>
        <a:lstStyle/>
        <a:p>
          <a:endParaRPr lang="en-US"/>
        </a:p>
      </dgm:t>
    </dgm:pt>
    <dgm:pt modelId="{4FE37D7E-3282-F947-B703-00B7500A4891}">
      <dgm:prSet phldrT="[Text]" custT="1"/>
      <dgm:spPr/>
      <dgm:t>
        <a:bodyPr/>
        <a:lstStyle/>
        <a:p>
          <a:r>
            <a:rPr lang="vi-VN" sz="3500" dirty="0">
              <a:latin typeface="Times New Roman" panose="02020603050405020304" pitchFamily="18" charset="0"/>
              <a:cs typeface="Times New Roman" panose="02020603050405020304" pitchFamily="18" charset="0"/>
            </a:rPr>
            <a:t>Nhóm 1,2: Quan sát vào đoạn 1 và chỉ ra ít nhất </a:t>
          </a:r>
          <a:r>
            <a:rPr lang="x-none" sz="3500" dirty="0">
              <a:latin typeface="Times New Roman" panose="02020603050405020304" pitchFamily="18" charset="0"/>
              <a:cs typeface="Times New Roman" panose="02020603050405020304" pitchFamily="18" charset="0"/>
            </a:rPr>
            <a:t>3 câu văn giới thiệu về cây tre VN. Qua đó, em thấy cây tre được giới thiệu như thế</a:t>
          </a:r>
          <a:r>
            <a:rPr lang="x-none" sz="3500" b="1" i="1" dirty="0">
              <a:latin typeface="Times New Roman" panose="02020603050405020304" pitchFamily="18" charset="0"/>
              <a:cs typeface="Times New Roman" panose="02020603050405020304" pitchFamily="18" charset="0"/>
            </a:rPr>
            <a:t> </a:t>
          </a:r>
          <a:r>
            <a:rPr lang="x-none" sz="3500" dirty="0">
              <a:latin typeface="Times New Roman" panose="02020603050405020304" pitchFamily="18" charset="0"/>
              <a:cs typeface="Times New Roman" panose="02020603050405020304" pitchFamily="18" charset="0"/>
            </a:rPr>
            <a:t>nào?</a:t>
          </a:r>
          <a:endParaRPr lang="en-US" sz="3500" dirty="0">
            <a:latin typeface="Times New Roman" panose="02020603050405020304" pitchFamily="18" charset="0"/>
            <a:cs typeface="Times New Roman" panose="02020603050405020304" pitchFamily="18" charset="0"/>
          </a:endParaRPr>
        </a:p>
      </dgm:t>
    </dgm:pt>
    <dgm:pt modelId="{DD925643-9087-3341-85DE-DDD581A4E397}" type="parTrans" cxnId="{00FEE2FF-F1E6-A94F-8CB3-8206922F8438}">
      <dgm:prSet/>
      <dgm:spPr/>
      <dgm:t>
        <a:bodyPr/>
        <a:lstStyle/>
        <a:p>
          <a:endParaRPr lang="en-US" sz="3500">
            <a:latin typeface="Times New Roman" panose="02020603050405020304" pitchFamily="18" charset="0"/>
            <a:cs typeface="Times New Roman" panose="02020603050405020304" pitchFamily="18" charset="0"/>
          </a:endParaRPr>
        </a:p>
      </dgm:t>
    </dgm:pt>
    <dgm:pt modelId="{53B9E7EF-3870-4C48-A9F7-454CF18EC31B}" type="sibTrans" cxnId="{00FEE2FF-F1E6-A94F-8CB3-8206922F8438}">
      <dgm:prSet custT="1"/>
      <dgm:spPr/>
      <dgm:t>
        <a:bodyPr/>
        <a:lstStyle/>
        <a:p>
          <a:endParaRPr lang="en-US" sz="3500">
            <a:latin typeface="Times New Roman" panose="02020603050405020304" pitchFamily="18" charset="0"/>
            <a:cs typeface="Times New Roman" panose="02020603050405020304" pitchFamily="18" charset="0"/>
          </a:endParaRPr>
        </a:p>
      </dgm:t>
    </dgm:pt>
    <dgm:pt modelId="{7EC10465-F87B-854D-8C1C-9FC185515DEE}">
      <dgm:prSet phldrT="[Text]" custT="1"/>
      <dgm:spPr/>
      <dgm:t>
        <a:bodyPr/>
        <a:lstStyle/>
        <a:p>
          <a:r>
            <a:rPr lang="vi-VN" sz="3500" dirty="0">
              <a:latin typeface="Times New Roman" panose="02020603050405020304" pitchFamily="18" charset="0"/>
              <a:cs typeface="Times New Roman" panose="02020603050405020304" pitchFamily="18" charset="0"/>
            </a:rPr>
            <a:t>Nhóm 3,4: Quan sát vào đoạn 2 và t</a:t>
          </a:r>
          <a:r>
            <a:rPr lang="x-none" sz="3500" dirty="0">
              <a:latin typeface="Times New Roman" panose="02020603050405020304" pitchFamily="18" charset="0"/>
              <a:cs typeface="Times New Roman" panose="02020603050405020304" pitchFamily="18" charset="0"/>
            </a:rPr>
            <a:t>ìm một số  câu văn cho thấy sự gắn bó  của cây tre với với con người Việt Nam? Tre và người gắn bó với nhau trong những lĩnh vực nào?</a:t>
          </a:r>
          <a:endParaRPr lang="en-US" sz="3500" dirty="0">
            <a:latin typeface="Times New Roman" panose="02020603050405020304" pitchFamily="18" charset="0"/>
            <a:cs typeface="Times New Roman" panose="02020603050405020304" pitchFamily="18" charset="0"/>
          </a:endParaRPr>
        </a:p>
      </dgm:t>
    </dgm:pt>
    <dgm:pt modelId="{4BB4B091-631C-6E49-BC18-BC3A4C3C7D5A}" type="parTrans" cxnId="{56019360-A96E-374D-83B3-A87AEE5589C3}">
      <dgm:prSet/>
      <dgm:spPr/>
      <dgm:t>
        <a:bodyPr/>
        <a:lstStyle/>
        <a:p>
          <a:endParaRPr lang="en-US" sz="3500">
            <a:latin typeface="Times New Roman" panose="02020603050405020304" pitchFamily="18" charset="0"/>
            <a:cs typeface="Times New Roman" panose="02020603050405020304" pitchFamily="18" charset="0"/>
          </a:endParaRPr>
        </a:p>
      </dgm:t>
    </dgm:pt>
    <dgm:pt modelId="{06A1016B-29C0-E744-8C81-B09DFAFD9B68}" type="sibTrans" cxnId="{56019360-A96E-374D-83B3-A87AEE5589C3}">
      <dgm:prSet custT="1"/>
      <dgm:spPr/>
      <dgm:t>
        <a:bodyPr/>
        <a:lstStyle/>
        <a:p>
          <a:endParaRPr lang="en-US" sz="3500">
            <a:latin typeface="Times New Roman" panose="02020603050405020304" pitchFamily="18" charset="0"/>
            <a:cs typeface="Times New Roman" panose="02020603050405020304" pitchFamily="18" charset="0"/>
          </a:endParaRPr>
        </a:p>
      </dgm:t>
    </dgm:pt>
    <dgm:pt modelId="{1A5A5C14-26B2-B04F-8CE4-495C65FBFDF1}">
      <dgm:prSet phldrT="[Text]" custT="1"/>
      <dgm:spPr/>
      <dgm:t>
        <a:bodyPr/>
        <a:lstStyle/>
        <a:p>
          <a:r>
            <a:rPr lang="vi-VN" sz="3500" dirty="0">
              <a:latin typeface="Times New Roman" panose="02020603050405020304" pitchFamily="18" charset="0"/>
              <a:cs typeface="Times New Roman" panose="02020603050405020304" pitchFamily="18" charset="0"/>
            </a:rPr>
            <a:t>Nhóm 5,6: Quan sát vào đoạn 3 và tìm hiểu h</a:t>
          </a:r>
          <a:r>
            <a:rPr lang="x-none" sz="3500" dirty="0">
              <a:latin typeface="Times New Roman" panose="02020603050405020304" pitchFamily="18" charset="0"/>
              <a:cs typeface="Times New Roman" panose="02020603050405020304" pitchFamily="18" charset="0"/>
            </a:rPr>
            <a:t>ình ảnh cây tre VN trong tương lai được tái hiện qua những câu văn nào? Từ đó, khẳng định vai trò nào của cây tre VN trong tương lai?</a:t>
          </a:r>
          <a:endParaRPr lang="en-US" sz="3500" dirty="0">
            <a:latin typeface="Times New Roman" panose="02020603050405020304" pitchFamily="18" charset="0"/>
            <a:cs typeface="Times New Roman" panose="02020603050405020304" pitchFamily="18" charset="0"/>
          </a:endParaRPr>
        </a:p>
      </dgm:t>
    </dgm:pt>
    <dgm:pt modelId="{1DA4B918-EB87-324B-B744-11740959871B}" type="parTrans" cxnId="{7B6A7C32-A2D8-8D4A-9F92-4413B4F4730F}">
      <dgm:prSet/>
      <dgm:spPr/>
      <dgm:t>
        <a:bodyPr/>
        <a:lstStyle/>
        <a:p>
          <a:endParaRPr lang="en-US" sz="3500">
            <a:latin typeface="Times New Roman" panose="02020603050405020304" pitchFamily="18" charset="0"/>
            <a:cs typeface="Times New Roman" panose="02020603050405020304" pitchFamily="18" charset="0"/>
          </a:endParaRPr>
        </a:p>
      </dgm:t>
    </dgm:pt>
    <dgm:pt modelId="{F8730B17-1571-0043-B25E-A11BDF4FA7A0}" type="sibTrans" cxnId="{7B6A7C32-A2D8-8D4A-9F92-4413B4F4730F}">
      <dgm:prSet/>
      <dgm:spPr/>
      <dgm:t>
        <a:bodyPr/>
        <a:lstStyle/>
        <a:p>
          <a:endParaRPr lang="en-US" sz="3500">
            <a:latin typeface="Times New Roman" panose="02020603050405020304" pitchFamily="18" charset="0"/>
            <a:cs typeface="Times New Roman" panose="02020603050405020304" pitchFamily="18" charset="0"/>
          </a:endParaRPr>
        </a:p>
      </dgm:t>
    </dgm:pt>
    <dgm:pt modelId="{2E73A4AA-8ADA-1043-AF6F-5D00EA5863D1}" type="pres">
      <dgm:prSet presAssocID="{BF6A7E55-C054-784D-8AE4-B8D11AD143F4}" presName="outerComposite" presStyleCnt="0">
        <dgm:presLayoutVars>
          <dgm:chMax val="5"/>
          <dgm:dir/>
          <dgm:resizeHandles val="exact"/>
        </dgm:presLayoutVars>
      </dgm:prSet>
      <dgm:spPr/>
      <dgm:t>
        <a:bodyPr/>
        <a:lstStyle/>
        <a:p>
          <a:endParaRPr lang="en-US"/>
        </a:p>
      </dgm:t>
    </dgm:pt>
    <dgm:pt modelId="{CB832257-FC7A-B14A-9D48-FDC85641C02F}" type="pres">
      <dgm:prSet presAssocID="{BF6A7E55-C054-784D-8AE4-B8D11AD143F4}" presName="dummyMaxCanvas" presStyleCnt="0">
        <dgm:presLayoutVars/>
      </dgm:prSet>
      <dgm:spPr/>
    </dgm:pt>
    <dgm:pt modelId="{806E937C-4C85-0C4D-92DD-DADF826F7C1C}" type="pres">
      <dgm:prSet presAssocID="{BF6A7E55-C054-784D-8AE4-B8D11AD143F4}" presName="ThreeNodes_1" presStyleLbl="node1" presStyleIdx="0" presStyleCnt="3">
        <dgm:presLayoutVars>
          <dgm:bulletEnabled val="1"/>
        </dgm:presLayoutVars>
      </dgm:prSet>
      <dgm:spPr/>
      <dgm:t>
        <a:bodyPr/>
        <a:lstStyle/>
        <a:p>
          <a:endParaRPr lang="en-US"/>
        </a:p>
      </dgm:t>
    </dgm:pt>
    <dgm:pt modelId="{C679A7E5-BF6C-8147-BA57-B96052F6A216}" type="pres">
      <dgm:prSet presAssocID="{BF6A7E55-C054-784D-8AE4-B8D11AD143F4}" presName="ThreeNodes_2" presStyleLbl="node1" presStyleIdx="1" presStyleCnt="3">
        <dgm:presLayoutVars>
          <dgm:bulletEnabled val="1"/>
        </dgm:presLayoutVars>
      </dgm:prSet>
      <dgm:spPr/>
      <dgm:t>
        <a:bodyPr/>
        <a:lstStyle/>
        <a:p>
          <a:endParaRPr lang="en-US"/>
        </a:p>
      </dgm:t>
    </dgm:pt>
    <dgm:pt modelId="{38B282D5-9A65-9149-B461-C87F5AE1664B}" type="pres">
      <dgm:prSet presAssocID="{BF6A7E55-C054-784D-8AE4-B8D11AD143F4}" presName="ThreeNodes_3" presStyleLbl="node1" presStyleIdx="2" presStyleCnt="3">
        <dgm:presLayoutVars>
          <dgm:bulletEnabled val="1"/>
        </dgm:presLayoutVars>
      </dgm:prSet>
      <dgm:spPr/>
      <dgm:t>
        <a:bodyPr/>
        <a:lstStyle/>
        <a:p>
          <a:endParaRPr lang="en-US"/>
        </a:p>
      </dgm:t>
    </dgm:pt>
    <dgm:pt modelId="{57F64AB0-8D52-1941-927B-972FCDB01BFD}" type="pres">
      <dgm:prSet presAssocID="{BF6A7E55-C054-784D-8AE4-B8D11AD143F4}" presName="ThreeConn_1-2" presStyleLbl="fgAccFollowNode1" presStyleIdx="0" presStyleCnt="2">
        <dgm:presLayoutVars>
          <dgm:bulletEnabled val="1"/>
        </dgm:presLayoutVars>
      </dgm:prSet>
      <dgm:spPr/>
      <dgm:t>
        <a:bodyPr/>
        <a:lstStyle/>
        <a:p>
          <a:endParaRPr lang="en-US"/>
        </a:p>
      </dgm:t>
    </dgm:pt>
    <dgm:pt modelId="{1F988F7B-56A3-2349-9C6F-0F3E88A50544}" type="pres">
      <dgm:prSet presAssocID="{BF6A7E55-C054-784D-8AE4-B8D11AD143F4}" presName="ThreeConn_2-3" presStyleLbl="fgAccFollowNode1" presStyleIdx="1" presStyleCnt="2">
        <dgm:presLayoutVars>
          <dgm:bulletEnabled val="1"/>
        </dgm:presLayoutVars>
      </dgm:prSet>
      <dgm:spPr/>
      <dgm:t>
        <a:bodyPr/>
        <a:lstStyle/>
        <a:p>
          <a:endParaRPr lang="en-US"/>
        </a:p>
      </dgm:t>
    </dgm:pt>
    <dgm:pt modelId="{01D4D29C-85E2-4447-96EC-FA1135B12974}" type="pres">
      <dgm:prSet presAssocID="{BF6A7E55-C054-784D-8AE4-B8D11AD143F4}" presName="ThreeNodes_1_text" presStyleLbl="node1" presStyleIdx="2" presStyleCnt="3">
        <dgm:presLayoutVars>
          <dgm:bulletEnabled val="1"/>
        </dgm:presLayoutVars>
      </dgm:prSet>
      <dgm:spPr/>
      <dgm:t>
        <a:bodyPr/>
        <a:lstStyle/>
        <a:p>
          <a:endParaRPr lang="en-US"/>
        </a:p>
      </dgm:t>
    </dgm:pt>
    <dgm:pt modelId="{DA13EBAE-4A5D-C64B-9E66-A70D95340125}" type="pres">
      <dgm:prSet presAssocID="{BF6A7E55-C054-784D-8AE4-B8D11AD143F4}" presName="ThreeNodes_2_text" presStyleLbl="node1" presStyleIdx="2" presStyleCnt="3">
        <dgm:presLayoutVars>
          <dgm:bulletEnabled val="1"/>
        </dgm:presLayoutVars>
      </dgm:prSet>
      <dgm:spPr/>
      <dgm:t>
        <a:bodyPr/>
        <a:lstStyle/>
        <a:p>
          <a:endParaRPr lang="en-US"/>
        </a:p>
      </dgm:t>
    </dgm:pt>
    <dgm:pt modelId="{9923031D-06C3-1C4D-A3F9-AC3C49C0DF5A}" type="pres">
      <dgm:prSet presAssocID="{BF6A7E55-C054-784D-8AE4-B8D11AD143F4}" presName="ThreeNodes_3_text" presStyleLbl="node1" presStyleIdx="2" presStyleCnt="3">
        <dgm:presLayoutVars>
          <dgm:bulletEnabled val="1"/>
        </dgm:presLayoutVars>
      </dgm:prSet>
      <dgm:spPr/>
      <dgm:t>
        <a:bodyPr/>
        <a:lstStyle/>
        <a:p>
          <a:endParaRPr lang="en-US"/>
        </a:p>
      </dgm:t>
    </dgm:pt>
  </dgm:ptLst>
  <dgm:cxnLst>
    <dgm:cxn modelId="{1291AE69-0E86-8246-83F8-3FB6C7407E84}" type="presOf" srcId="{7EC10465-F87B-854D-8C1C-9FC185515DEE}" destId="{DA13EBAE-4A5D-C64B-9E66-A70D95340125}" srcOrd="1" destOrd="0" presId="urn:microsoft.com/office/officeart/2005/8/layout/vProcess5"/>
    <dgm:cxn modelId="{73C7410C-5E24-C341-AE75-5601567CC682}" type="presOf" srcId="{4FE37D7E-3282-F947-B703-00B7500A4891}" destId="{01D4D29C-85E2-4447-96EC-FA1135B12974}" srcOrd="1" destOrd="0" presId="urn:microsoft.com/office/officeart/2005/8/layout/vProcess5"/>
    <dgm:cxn modelId="{CE239154-A974-C64A-A740-5548CACB0955}" type="presOf" srcId="{7EC10465-F87B-854D-8C1C-9FC185515DEE}" destId="{C679A7E5-BF6C-8147-BA57-B96052F6A216}" srcOrd="0" destOrd="0" presId="urn:microsoft.com/office/officeart/2005/8/layout/vProcess5"/>
    <dgm:cxn modelId="{C280398C-C168-844A-81EF-45CA4AE29E59}" type="presOf" srcId="{4FE37D7E-3282-F947-B703-00B7500A4891}" destId="{806E937C-4C85-0C4D-92DD-DADF826F7C1C}" srcOrd="0" destOrd="0" presId="urn:microsoft.com/office/officeart/2005/8/layout/vProcess5"/>
    <dgm:cxn modelId="{56019360-A96E-374D-83B3-A87AEE5589C3}" srcId="{BF6A7E55-C054-784D-8AE4-B8D11AD143F4}" destId="{7EC10465-F87B-854D-8C1C-9FC185515DEE}" srcOrd="1" destOrd="0" parTransId="{4BB4B091-631C-6E49-BC18-BC3A4C3C7D5A}" sibTransId="{06A1016B-29C0-E744-8C81-B09DFAFD9B68}"/>
    <dgm:cxn modelId="{70D12B41-E480-3D41-A632-08F24B3AEB48}" type="presOf" srcId="{1A5A5C14-26B2-B04F-8CE4-495C65FBFDF1}" destId="{9923031D-06C3-1C4D-A3F9-AC3C49C0DF5A}" srcOrd="1" destOrd="0" presId="urn:microsoft.com/office/officeart/2005/8/layout/vProcess5"/>
    <dgm:cxn modelId="{3CB07B27-F27B-BD40-AAFC-2829FF052683}" type="presOf" srcId="{06A1016B-29C0-E744-8C81-B09DFAFD9B68}" destId="{1F988F7B-56A3-2349-9C6F-0F3E88A50544}" srcOrd="0" destOrd="0" presId="urn:microsoft.com/office/officeart/2005/8/layout/vProcess5"/>
    <dgm:cxn modelId="{0C1A6DBA-B46F-1549-9AFA-4BC13795552C}" type="presOf" srcId="{53B9E7EF-3870-4C48-A9F7-454CF18EC31B}" destId="{57F64AB0-8D52-1941-927B-972FCDB01BFD}" srcOrd="0" destOrd="0" presId="urn:microsoft.com/office/officeart/2005/8/layout/vProcess5"/>
    <dgm:cxn modelId="{7B6A7C32-A2D8-8D4A-9F92-4413B4F4730F}" srcId="{BF6A7E55-C054-784D-8AE4-B8D11AD143F4}" destId="{1A5A5C14-26B2-B04F-8CE4-495C65FBFDF1}" srcOrd="2" destOrd="0" parTransId="{1DA4B918-EB87-324B-B744-11740959871B}" sibTransId="{F8730B17-1571-0043-B25E-A11BDF4FA7A0}"/>
    <dgm:cxn modelId="{A11A635F-71F8-E546-8645-0E9D99C1191F}" type="presOf" srcId="{1A5A5C14-26B2-B04F-8CE4-495C65FBFDF1}" destId="{38B282D5-9A65-9149-B461-C87F5AE1664B}" srcOrd="0" destOrd="0" presId="urn:microsoft.com/office/officeart/2005/8/layout/vProcess5"/>
    <dgm:cxn modelId="{00FEE2FF-F1E6-A94F-8CB3-8206922F8438}" srcId="{BF6A7E55-C054-784D-8AE4-B8D11AD143F4}" destId="{4FE37D7E-3282-F947-B703-00B7500A4891}" srcOrd="0" destOrd="0" parTransId="{DD925643-9087-3341-85DE-DDD581A4E397}" sibTransId="{53B9E7EF-3870-4C48-A9F7-454CF18EC31B}"/>
    <dgm:cxn modelId="{0E7D708B-F367-A646-8544-DEA0775ABD6C}" type="presOf" srcId="{BF6A7E55-C054-784D-8AE4-B8D11AD143F4}" destId="{2E73A4AA-8ADA-1043-AF6F-5D00EA5863D1}" srcOrd="0" destOrd="0" presId="urn:microsoft.com/office/officeart/2005/8/layout/vProcess5"/>
    <dgm:cxn modelId="{30486648-BB9F-B945-A429-5FA5E243F7F9}" type="presParOf" srcId="{2E73A4AA-8ADA-1043-AF6F-5D00EA5863D1}" destId="{CB832257-FC7A-B14A-9D48-FDC85641C02F}" srcOrd="0" destOrd="0" presId="urn:microsoft.com/office/officeart/2005/8/layout/vProcess5"/>
    <dgm:cxn modelId="{D7940392-C4EB-EE4E-993B-9EF57C86FA19}" type="presParOf" srcId="{2E73A4AA-8ADA-1043-AF6F-5D00EA5863D1}" destId="{806E937C-4C85-0C4D-92DD-DADF826F7C1C}" srcOrd="1" destOrd="0" presId="urn:microsoft.com/office/officeart/2005/8/layout/vProcess5"/>
    <dgm:cxn modelId="{62DD05AD-69EE-8C4D-82C7-1A1F863E2766}" type="presParOf" srcId="{2E73A4AA-8ADA-1043-AF6F-5D00EA5863D1}" destId="{C679A7E5-BF6C-8147-BA57-B96052F6A216}" srcOrd="2" destOrd="0" presId="urn:microsoft.com/office/officeart/2005/8/layout/vProcess5"/>
    <dgm:cxn modelId="{D86F4D17-0F36-E044-9389-23D6E377BCCC}" type="presParOf" srcId="{2E73A4AA-8ADA-1043-AF6F-5D00EA5863D1}" destId="{38B282D5-9A65-9149-B461-C87F5AE1664B}" srcOrd="3" destOrd="0" presId="urn:microsoft.com/office/officeart/2005/8/layout/vProcess5"/>
    <dgm:cxn modelId="{5727F736-AAAB-F844-829F-3BE01C94F753}" type="presParOf" srcId="{2E73A4AA-8ADA-1043-AF6F-5D00EA5863D1}" destId="{57F64AB0-8D52-1941-927B-972FCDB01BFD}" srcOrd="4" destOrd="0" presId="urn:microsoft.com/office/officeart/2005/8/layout/vProcess5"/>
    <dgm:cxn modelId="{BF4129AD-1D44-6A40-9950-4CD62E92258B}" type="presParOf" srcId="{2E73A4AA-8ADA-1043-AF6F-5D00EA5863D1}" destId="{1F988F7B-56A3-2349-9C6F-0F3E88A50544}" srcOrd="5" destOrd="0" presId="urn:microsoft.com/office/officeart/2005/8/layout/vProcess5"/>
    <dgm:cxn modelId="{122C88FC-DE87-754F-A687-51F590B16F68}" type="presParOf" srcId="{2E73A4AA-8ADA-1043-AF6F-5D00EA5863D1}" destId="{01D4D29C-85E2-4447-96EC-FA1135B12974}" srcOrd="6" destOrd="0" presId="urn:microsoft.com/office/officeart/2005/8/layout/vProcess5"/>
    <dgm:cxn modelId="{91AA634F-985D-6F40-9A8E-A125561C74F1}" type="presParOf" srcId="{2E73A4AA-8ADA-1043-AF6F-5D00EA5863D1}" destId="{DA13EBAE-4A5D-C64B-9E66-A70D95340125}" srcOrd="7" destOrd="0" presId="urn:microsoft.com/office/officeart/2005/8/layout/vProcess5"/>
    <dgm:cxn modelId="{3C5A6B65-27E0-0441-AF7A-13BBE3A3B8AE}" type="presParOf" srcId="{2E73A4AA-8ADA-1043-AF6F-5D00EA5863D1}" destId="{9923031D-06C3-1C4D-A3F9-AC3C49C0DF5A}" srcOrd="8"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ED07B5-DC78-2C41-BECF-510E9BB5A63D}" type="doc">
      <dgm:prSet loTypeId="urn:microsoft.com/office/officeart/2008/layout/VerticalAccentList" loCatId="" qsTypeId="urn:microsoft.com/office/officeart/2005/8/quickstyle/simple1" qsCatId="simple" csTypeId="urn:microsoft.com/office/officeart/2005/8/colors/colorful2" csCatId="colorful" phldr="1"/>
      <dgm:spPr/>
      <dgm:t>
        <a:bodyPr/>
        <a:lstStyle/>
        <a:p>
          <a:endParaRPr lang="en-US"/>
        </a:p>
      </dgm:t>
    </dgm:pt>
    <dgm:pt modelId="{BB764302-64AC-BA4B-B839-C425CD148BFF}">
      <dgm:prSet phldrT="[Text]"/>
      <dgm:spPr/>
      <dgm:t>
        <a:bodyPr/>
        <a:lstStyle/>
        <a:p>
          <a:pPr rtl="0"/>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1,2</a:t>
          </a:r>
        </a:p>
      </dgm:t>
    </dgm:pt>
    <dgm:pt modelId="{7AB56522-1329-1A46-95B4-CD5215AA2271}" type="parTrans" cxnId="{B5B1FA65-E28F-5341-A54C-32946773DFA5}">
      <dgm:prSet/>
      <dgm:spPr/>
      <dgm:t>
        <a:bodyPr/>
        <a:lstStyle/>
        <a:p>
          <a:endParaRPr lang="en-US">
            <a:latin typeface="Times New Roman" panose="02020603050405020304" pitchFamily="18" charset="0"/>
            <a:cs typeface="Times New Roman" panose="02020603050405020304" pitchFamily="18" charset="0"/>
          </a:endParaRPr>
        </a:p>
      </dgm:t>
    </dgm:pt>
    <dgm:pt modelId="{C929C536-B6E7-C042-842C-2ECA68EA76E2}" type="sibTrans" cxnId="{B5B1FA65-E28F-5341-A54C-32946773DFA5}">
      <dgm:prSet/>
      <dgm:spPr/>
      <dgm:t>
        <a:bodyPr/>
        <a:lstStyle/>
        <a:p>
          <a:endParaRPr lang="en-US">
            <a:latin typeface="Times New Roman" panose="02020603050405020304" pitchFamily="18" charset="0"/>
            <a:cs typeface="Times New Roman" panose="02020603050405020304" pitchFamily="18" charset="0"/>
          </a:endParaRPr>
        </a:p>
      </dgm:t>
    </dgm:pt>
    <dgm:pt modelId="{4BBA6037-3CC6-6F47-A7E2-78FB39EA6000}">
      <dgm:prSet phldrT="[Text]"/>
      <dgm:spPr/>
      <dgm:t>
        <a:bodyPr/>
        <a:lstStyle/>
        <a:p>
          <a:r>
            <a:rPr lang="x-none" dirty="0">
              <a:latin typeface="Times New Roman" panose="02020603050405020304" pitchFamily="18" charset="0"/>
              <a:cs typeface="Times New Roman" panose="02020603050405020304" pitchFamily="18" charset="0"/>
            </a:rPr>
            <a:t>Những câu văn và đoạn văn thể hiện rõ tình cảm yêu mến và tự hào về cây tre Việt Nam?</a:t>
          </a:r>
          <a:endParaRPr lang="en-US" dirty="0">
            <a:latin typeface="Times New Roman" panose="02020603050405020304" pitchFamily="18" charset="0"/>
            <a:cs typeface="Times New Roman" panose="02020603050405020304" pitchFamily="18" charset="0"/>
          </a:endParaRPr>
        </a:p>
      </dgm:t>
    </dgm:pt>
    <dgm:pt modelId="{283CA09F-10DA-C64D-B851-E3C3126449BF}" type="parTrans" cxnId="{C8B34C53-21FD-1E45-BB9A-DF16F6E5A763}">
      <dgm:prSet/>
      <dgm:spPr/>
      <dgm:t>
        <a:bodyPr/>
        <a:lstStyle/>
        <a:p>
          <a:endParaRPr lang="en-US">
            <a:latin typeface="Times New Roman" panose="02020603050405020304" pitchFamily="18" charset="0"/>
            <a:cs typeface="Times New Roman" panose="02020603050405020304" pitchFamily="18" charset="0"/>
          </a:endParaRPr>
        </a:p>
      </dgm:t>
    </dgm:pt>
    <dgm:pt modelId="{E3060D7B-E1F1-EA44-85DE-917E727A401F}" type="sibTrans" cxnId="{C8B34C53-21FD-1E45-BB9A-DF16F6E5A763}">
      <dgm:prSet/>
      <dgm:spPr/>
      <dgm:t>
        <a:bodyPr/>
        <a:lstStyle/>
        <a:p>
          <a:endParaRPr lang="en-US">
            <a:latin typeface="Times New Roman" panose="02020603050405020304" pitchFamily="18" charset="0"/>
            <a:cs typeface="Times New Roman" panose="02020603050405020304" pitchFamily="18" charset="0"/>
          </a:endParaRPr>
        </a:p>
      </dgm:t>
    </dgm:pt>
    <dgm:pt modelId="{A20983DA-7C20-4B45-881E-CEBE70EE948E}">
      <dgm:prSet phldrT="[Text]"/>
      <dgm:spPr/>
      <dgm:t>
        <a:bodyPr/>
        <a:lstStyle/>
        <a:p>
          <a:pPr rtl="0"/>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3,4</a:t>
          </a:r>
        </a:p>
      </dgm:t>
    </dgm:pt>
    <dgm:pt modelId="{67D95375-6879-DF45-84EB-774161635F3E}" type="parTrans" cxnId="{EE783444-8CD5-4C47-BBFF-3734D91CC414}">
      <dgm:prSet/>
      <dgm:spPr/>
      <dgm:t>
        <a:bodyPr/>
        <a:lstStyle/>
        <a:p>
          <a:endParaRPr lang="en-US">
            <a:latin typeface="Times New Roman" panose="02020603050405020304" pitchFamily="18" charset="0"/>
            <a:cs typeface="Times New Roman" panose="02020603050405020304" pitchFamily="18" charset="0"/>
          </a:endParaRPr>
        </a:p>
      </dgm:t>
    </dgm:pt>
    <dgm:pt modelId="{BC6833A1-65D8-1C4C-907D-9436D73F212D}" type="sibTrans" cxnId="{EE783444-8CD5-4C47-BBFF-3734D91CC414}">
      <dgm:prSet/>
      <dgm:spPr/>
      <dgm:t>
        <a:bodyPr/>
        <a:lstStyle/>
        <a:p>
          <a:endParaRPr lang="en-US">
            <a:latin typeface="Times New Roman" panose="02020603050405020304" pitchFamily="18" charset="0"/>
            <a:cs typeface="Times New Roman" panose="02020603050405020304" pitchFamily="18" charset="0"/>
          </a:endParaRPr>
        </a:p>
      </dgm:t>
    </dgm:pt>
    <dgm:pt modelId="{C41872C2-EA6A-D340-8AEE-8B43CF822D29}">
      <dgm:prSet phldrT="[Text]"/>
      <dgm:spPr/>
      <dgm:t>
        <a:bodyPr/>
        <a:lstStyle/>
        <a:p>
          <a:r>
            <a:rPr lang="x-none" dirty="0">
              <a:latin typeface="Times New Roman" panose="02020603050405020304" pitchFamily="18" charset="0"/>
              <a:cs typeface="Times New Roman" panose="02020603050405020304" pitchFamily="18" charset="0"/>
            </a:rPr>
            <a:t>Dẫn ra một số câu văn thể hiện suy nghĩ, quan điểm của tác giả về cây tre Việt Nam?</a:t>
          </a:r>
          <a:endParaRPr lang="en-US" dirty="0">
            <a:latin typeface="Times New Roman" panose="02020603050405020304" pitchFamily="18" charset="0"/>
            <a:cs typeface="Times New Roman" panose="02020603050405020304" pitchFamily="18" charset="0"/>
          </a:endParaRPr>
        </a:p>
      </dgm:t>
    </dgm:pt>
    <dgm:pt modelId="{E64D36C2-8232-BB4B-80F5-918397A7240C}" type="parTrans" cxnId="{4E2BD355-967A-B142-9AAC-771FFFC0B467}">
      <dgm:prSet/>
      <dgm:spPr/>
      <dgm:t>
        <a:bodyPr/>
        <a:lstStyle/>
        <a:p>
          <a:endParaRPr lang="en-US">
            <a:latin typeface="Times New Roman" panose="02020603050405020304" pitchFamily="18" charset="0"/>
            <a:cs typeface="Times New Roman" panose="02020603050405020304" pitchFamily="18" charset="0"/>
          </a:endParaRPr>
        </a:p>
      </dgm:t>
    </dgm:pt>
    <dgm:pt modelId="{3169CF31-58F5-B04E-8F61-8FF48807FFD8}" type="sibTrans" cxnId="{4E2BD355-967A-B142-9AAC-771FFFC0B467}">
      <dgm:prSet/>
      <dgm:spPr/>
      <dgm:t>
        <a:bodyPr/>
        <a:lstStyle/>
        <a:p>
          <a:endParaRPr lang="en-US">
            <a:latin typeface="Times New Roman" panose="02020603050405020304" pitchFamily="18" charset="0"/>
            <a:cs typeface="Times New Roman" panose="02020603050405020304" pitchFamily="18" charset="0"/>
          </a:endParaRPr>
        </a:p>
      </dgm:t>
    </dgm:pt>
    <dgm:pt modelId="{A172EFAF-D62D-9E4D-BDA7-32EFF67D9225}">
      <dgm:prSet phldrT="[Text]"/>
      <dgm:spPr/>
      <dgm:t>
        <a:bodyPr/>
        <a:lstStyle/>
        <a:p>
          <a:pPr rtl="0"/>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5,6</a:t>
          </a:r>
        </a:p>
      </dgm:t>
    </dgm:pt>
    <dgm:pt modelId="{1728AC3F-ED6D-6546-BDFA-33D27F5C9B45}" type="parTrans" cxnId="{A271831C-FED4-CE44-8FD3-7B45D2CC1962}">
      <dgm:prSet/>
      <dgm:spPr/>
      <dgm:t>
        <a:bodyPr/>
        <a:lstStyle/>
        <a:p>
          <a:endParaRPr lang="en-US">
            <a:latin typeface="Times New Roman" panose="02020603050405020304" pitchFamily="18" charset="0"/>
            <a:cs typeface="Times New Roman" panose="02020603050405020304" pitchFamily="18" charset="0"/>
          </a:endParaRPr>
        </a:p>
      </dgm:t>
    </dgm:pt>
    <dgm:pt modelId="{68FCBD18-291D-FC49-B422-F01DF3FE172A}" type="sibTrans" cxnId="{A271831C-FED4-CE44-8FD3-7B45D2CC1962}">
      <dgm:prSet/>
      <dgm:spPr/>
      <dgm:t>
        <a:bodyPr/>
        <a:lstStyle/>
        <a:p>
          <a:endParaRPr lang="en-US">
            <a:latin typeface="Times New Roman" panose="02020603050405020304" pitchFamily="18" charset="0"/>
            <a:cs typeface="Times New Roman" panose="02020603050405020304" pitchFamily="18" charset="0"/>
          </a:endParaRPr>
        </a:p>
      </dgm:t>
    </dgm:pt>
    <dgm:pt modelId="{AFEA194E-0C90-D54D-8591-8C1FE7B7FF6D}">
      <dgm:prSet phldrT="[Text]"/>
      <dgm:spPr/>
      <dgm:t>
        <a:bodyPr/>
        <a:lstStyle/>
        <a:p>
          <a:r>
            <a:rPr lang="x-none" dirty="0">
              <a:latin typeface="Times New Roman" panose="02020603050405020304" pitchFamily="18" charset="0"/>
              <a:cs typeface="Times New Roman" panose="02020603050405020304" pitchFamily="18" charset="0"/>
            </a:rPr>
            <a:t>Nhận biết và chỉ ra tác dụng của một biện pháp tu từ nổi bật trong bài?</a:t>
          </a:r>
          <a:endParaRPr lang="en-US" dirty="0">
            <a:latin typeface="Times New Roman" panose="02020603050405020304" pitchFamily="18" charset="0"/>
            <a:cs typeface="Times New Roman" panose="02020603050405020304" pitchFamily="18" charset="0"/>
          </a:endParaRPr>
        </a:p>
      </dgm:t>
    </dgm:pt>
    <dgm:pt modelId="{FA856841-B92E-3C4C-BC08-E164DC2278F9}" type="parTrans" cxnId="{40D15628-0380-4A49-AA87-18CD83532305}">
      <dgm:prSet/>
      <dgm:spPr/>
      <dgm:t>
        <a:bodyPr/>
        <a:lstStyle/>
        <a:p>
          <a:endParaRPr lang="en-US">
            <a:latin typeface="Times New Roman" panose="02020603050405020304" pitchFamily="18" charset="0"/>
            <a:cs typeface="Times New Roman" panose="02020603050405020304" pitchFamily="18" charset="0"/>
          </a:endParaRPr>
        </a:p>
      </dgm:t>
    </dgm:pt>
    <dgm:pt modelId="{CD0912AD-EFD9-274D-8F9E-AAC58256C6E3}" type="sibTrans" cxnId="{40D15628-0380-4A49-AA87-18CD83532305}">
      <dgm:prSet/>
      <dgm:spPr/>
      <dgm:t>
        <a:bodyPr/>
        <a:lstStyle/>
        <a:p>
          <a:endParaRPr lang="en-US">
            <a:latin typeface="Times New Roman" panose="02020603050405020304" pitchFamily="18" charset="0"/>
            <a:cs typeface="Times New Roman" panose="02020603050405020304" pitchFamily="18" charset="0"/>
          </a:endParaRPr>
        </a:p>
      </dgm:t>
    </dgm:pt>
    <dgm:pt modelId="{FBDE0F4C-00CB-CC47-BF0B-2EE4C39E3B64}">
      <dgm:prSet phldrT="[Text]"/>
      <dgm:spPr/>
      <dgm:t>
        <a:bodyPr/>
        <a:lstStyle/>
        <a:p>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7,8</a:t>
          </a:r>
        </a:p>
      </dgm:t>
    </dgm:pt>
    <dgm:pt modelId="{1E815ABE-9BA9-5043-9AE0-A5DE702EEAF8}" type="parTrans" cxnId="{5C0B2CEC-1AF6-3C47-970E-E6AFBFB59EBC}">
      <dgm:prSet/>
      <dgm:spPr/>
      <dgm:t>
        <a:bodyPr/>
        <a:lstStyle/>
        <a:p>
          <a:endParaRPr lang="en-US">
            <a:latin typeface="Times New Roman" panose="02020603050405020304" pitchFamily="18" charset="0"/>
            <a:cs typeface="Times New Roman" panose="02020603050405020304" pitchFamily="18" charset="0"/>
          </a:endParaRPr>
        </a:p>
      </dgm:t>
    </dgm:pt>
    <dgm:pt modelId="{367D3C9C-A0E7-074F-988A-5F1BBA3E4F2F}" type="sibTrans" cxnId="{5C0B2CEC-1AF6-3C47-970E-E6AFBFB59EBC}">
      <dgm:prSet/>
      <dgm:spPr/>
      <dgm:t>
        <a:bodyPr/>
        <a:lstStyle/>
        <a:p>
          <a:endParaRPr lang="en-US">
            <a:latin typeface="Times New Roman" panose="02020603050405020304" pitchFamily="18" charset="0"/>
            <a:cs typeface="Times New Roman" panose="02020603050405020304" pitchFamily="18" charset="0"/>
          </a:endParaRPr>
        </a:p>
      </dgm:t>
    </dgm:pt>
    <dgm:pt modelId="{584CAA57-D30A-1345-9030-E8A3A437AB62}">
      <dgm:prSet phldrT="[Text]"/>
      <dgm:spPr/>
      <dgm:t>
        <a:bodyPr/>
        <a:lstStyle/>
        <a:p>
          <a:r>
            <a:rPr lang="x-none" dirty="0">
              <a:latin typeface="Times New Roman" panose="02020603050405020304" pitchFamily="18" charset="0"/>
              <a:cs typeface="Times New Roman" panose="02020603050405020304" pitchFamily="18" charset="0"/>
            </a:rPr>
            <a:t>Dẫn ra một hoặc hai câu văn thể hiện đặc điểm ngôn ngữ giàu hình ảnh và cảm xúc.</a:t>
          </a:r>
          <a:endParaRPr lang="en-US" dirty="0">
            <a:latin typeface="Times New Roman" panose="02020603050405020304" pitchFamily="18" charset="0"/>
            <a:cs typeface="Times New Roman" panose="02020603050405020304" pitchFamily="18" charset="0"/>
          </a:endParaRPr>
        </a:p>
      </dgm:t>
    </dgm:pt>
    <dgm:pt modelId="{BD1550A9-1A48-1242-A078-3AC794277B6F}" type="parTrans" cxnId="{22442BF1-C9AA-354B-AEBA-B381D31022BA}">
      <dgm:prSet/>
      <dgm:spPr/>
      <dgm:t>
        <a:bodyPr/>
        <a:lstStyle/>
        <a:p>
          <a:endParaRPr lang="en-US">
            <a:latin typeface="Times New Roman" panose="02020603050405020304" pitchFamily="18" charset="0"/>
            <a:cs typeface="Times New Roman" panose="02020603050405020304" pitchFamily="18" charset="0"/>
          </a:endParaRPr>
        </a:p>
      </dgm:t>
    </dgm:pt>
    <dgm:pt modelId="{8E3E6A7E-063F-E844-9C9F-2562D6CC1B20}" type="sibTrans" cxnId="{22442BF1-C9AA-354B-AEBA-B381D31022BA}">
      <dgm:prSet/>
      <dgm:spPr/>
      <dgm:t>
        <a:bodyPr/>
        <a:lstStyle/>
        <a:p>
          <a:endParaRPr lang="en-US">
            <a:latin typeface="Times New Roman" panose="02020603050405020304" pitchFamily="18" charset="0"/>
            <a:cs typeface="Times New Roman" panose="02020603050405020304" pitchFamily="18" charset="0"/>
          </a:endParaRPr>
        </a:p>
      </dgm:t>
    </dgm:pt>
    <dgm:pt modelId="{0A95B8C8-5E64-B449-98A3-A53CFD762567}" type="pres">
      <dgm:prSet presAssocID="{33ED07B5-DC78-2C41-BECF-510E9BB5A63D}" presName="Name0" presStyleCnt="0">
        <dgm:presLayoutVars>
          <dgm:chMax/>
          <dgm:chPref/>
          <dgm:dir/>
        </dgm:presLayoutVars>
      </dgm:prSet>
      <dgm:spPr/>
      <dgm:t>
        <a:bodyPr/>
        <a:lstStyle/>
        <a:p>
          <a:endParaRPr lang="en-US"/>
        </a:p>
      </dgm:t>
    </dgm:pt>
    <dgm:pt modelId="{BD994FBA-C830-1F46-B85A-7A25BEF59813}" type="pres">
      <dgm:prSet presAssocID="{BB764302-64AC-BA4B-B839-C425CD148BFF}" presName="parenttextcomposite" presStyleCnt="0"/>
      <dgm:spPr/>
    </dgm:pt>
    <dgm:pt modelId="{0E766D73-0C9D-5C4C-B3BA-8E2524C5E120}" type="pres">
      <dgm:prSet presAssocID="{BB764302-64AC-BA4B-B839-C425CD148BFF}" presName="parenttext" presStyleLbl="revTx" presStyleIdx="0" presStyleCnt="4">
        <dgm:presLayoutVars>
          <dgm:chMax/>
          <dgm:chPref val="2"/>
          <dgm:bulletEnabled val="1"/>
        </dgm:presLayoutVars>
      </dgm:prSet>
      <dgm:spPr/>
      <dgm:t>
        <a:bodyPr/>
        <a:lstStyle/>
        <a:p>
          <a:endParaRPr lang="en-US"/>
        </a:p>
      </dgm:t>
    </dgm:pt>
    <dgm:pt modelId="{96C5D165-3341-B84F-90DA-D38589C02267}" type="pres">
      <dgm:prSet presAssocID="{BB764302-64AC-BA4B-B839-C425CD148BFF}" presName="composite" presStyleCnt="0"/>
      <dgm:spPr/>
    </dgm:pt>
    <dgm:pt modelId="{A7491626-8ECC-BF4E-BD6F-975E772771C1}" type="pres">
      <dgm:prSet presAssocID="{BB764302-64AC-BA4B-B839-C425CD148BFF}" presName="chevron1" presStyleLbl="alignNode1" presStyleIdx="0" presStyleCnt="28"/>
      <dgm:spPr/>
    </dgm:pt>
    <dgm:pt modelId="{AEFD15D1-A62E-A547-A11B-6C422B7CA18F}" type="pres">
      <dgm:prSet presAssocID="{BB764302-64AC-BA4B-B839-C425CD148BFF}" presName="chevron2" presStyleLbl="alignNode1" presStyleIdx="1" presStyleCnt="28"/>
      <dgm:spPr/>
    </dgm:pt>
    <dgm:pt modelId="{C5EB8883-DF3E-8B45-82E7-DBD44D695DB1}" type="pres">
      <dgm:prSet presAssocID="{BB764302-64AC-BA4B-B839-C425CD148BFF}" presName="chevron3" presStyleLbl="alignNode1" presStyleIdx="2" presStyleCnt="28"/>
      <dgm:spPr/>
    </dgm:pt>
    <dgm:pt modelId="{96693829-D2B0-1D4E-97B9-4979747A2B97}" type="pres">
      <dgm:prSet presAssocID="{BB764302-64AC-BA4B-B839-C425CD148BFF}" presName="chevron4" presStyleLbl="alignNode1" presStyleIdx="3" presStyleCnt="28"/>
      <dgm:spPr/>
    </dgm:pt>
    <dgm:pt modelId="{6E084346-10B2-BD48-8E7A-844796026AEF}" type="pres">
      <dgm:prSet presAssocID="{BB764302-64AC-BA4B-B839-C425CD148BFF}" presName="chevron5" presStyleLbl="alignNode1" presStyleIdx="4" presStyleCnt="28"/>
      <dgm:spPr/>
    </dgm:pt>
    <dgm:pt modelId="{1676FC3B-AFA6-E54D-8084-DEBBCD3BDF7C}" type="pres">
      <dgm:prSet presAssocID="{BB764302-64AC-BA4B-B839-C425CD148BFF}" presName="chevron6" presStyleLbl="alignNode1" presStyleIdx="5" presStyleCnt="28"/>
      <dgm:spPr/>
    </dgm:pt>
    <dgm:pt modelId="{A857E42F-AE89-E341-8FAF-4971CB410B95}" type="pres">
      <dgm:prSet presAssocID="{BB764302-64AC-BA4B-B839-C425CD148BFF}" presName="chevron7" presStyleLbl="alignNode1" presStyleIdx="6" presStyleCnt="28"/>
      <dgm:spPr/>
    </dgm:pt>
    <dgm:pt modelId="{7EDD3FC8-E6B4-E141-9971-9F1ECB513963}" type="pres">
      <dgm:prSet presAssocID="{BB764302-64AC-BA4B-B839-C425CD148BFF}" presName="childtext" presStyleLbl="solidFgAcc1" presStyleIdx="0" presStyleCnt="4">
        <dgm:presLayoutVars>
          <dgm:chMax/>
          <dgm:chPref val="0"/>
          <dgm:bulletEnabled val="1"/>
        </dgm:presLayoutVars>
      </dgm:prSet>
      <dgm:spPr/>
      <dgm:t>
        <a:bodyPr/>
        <a:lstStyle/>
        <a:p>
          <a:endParaRPr lang="en-US"/>
        </a:p>
      </dgm:t>
    </dgm:pt>
    <dgm:pt modelId="{EF41B957-40EC-284B-86F6-B2ECDB365DE9}" type="pres">
      <dgm:prSet presAssocID="{C929C536-B6E7-C042-842C-2ECA68EA76E2}" presName="sibTrans" presStyleCnt="0"/>
      <dgm:spPr/>
    </dgm:pt>
    <dgm:pt modelId="{1073EB09-043F-5E4D-979D-08C341BA7A6F}" type="pres">
      <dgm:prSet presAssocID="{A20983DA-7C20-4B45-881E-CEBE70EE948E}" presName="parenttextcomposite" presStyleCnt="0"/>
      <dgm:spPr/>
    </dgm:pt>
    <dgm:pt modelId="{5FF27873-95E1-634A-B32E-4E7D5F5A731B}" type="pres">
      <dgm:prSet presAssocID="{A20983DA-7C20-4B45-881E-CEBE70EE948E}" presName="parenttext" presStyleLbl="revTx" presStyleIdx="1" presStyleCnt="4">
        <dgm:presLayoutVars>
          <dgm:chMax/>
          <dgm:chPref val="2"/>
          <dgm:bulletEnabled val="1"/>
        </dgm:presLayoutVars>
      </dgm:prSet>
      <dgm:spPr/>
      <dgm:t>
        <a:bodyPr/>
        <a:lstStyle/>
        <a:p>
          <a:endParaRPr lang="en-US"/>
        </a:p>
      </dgm:t>
    </dgm:pt>
    <dgm:pt modelId="{CE44F93F-F30E-714C-BDB9-C6730C6B189F}" type="pres">
      <dgm:prSet presAssocID="{A20983DA-7C20-4B45-881E-CEBE70EE948E}" presName="composite" presStyleCnt="0"/>
      <dgm:spPr/>
    </dgm:pt>
    <dgm:pt modelId="{97799FC5-E456-FD4F-AA74-559E0B3291C5}" type="pres">
      <dgm:prSet presAssocID="{A20983DA-7C20-4B45-881E-CEBE70EE948E}" presName="chevron1" presStyleLbl="alignNode1" presStyleIdx="7" presStyleCnt="28"/>
      <dgm:spPr/>
    </dgm:pt>
    <dgm:pt modelId="{81DCCB8A-9A99-8D4C-8FD2-AF59F29FAE03}" type="pres">
      <dgm:prSet presAssocID="{A20983DA-7C20-4B45-881E-CEBE70EE948E}" presName="chevron2" presStyleLbl="alignNode1" presStyleIdx="8" presStyleCnt="28"/>
      <dgm:spPr/>
    </dgm:pt>
    <dgm:pt modelId="{4FE9AF5E-9DAC-B346-AAF9-B65A29E6A414}" type="pres">
      <dgm:prSet presAssocID="{A20983DA-7C20-4B45-881E-CEBE70EE948E}" presName="chevron3" presStyleLbl="alignNode1" presStyleIdx="9" presStyleCnt="28"/>
      <dgm:spPr/>
    </dgm:pt>
    <dgm:pt modelId="{77C74889-FB1E-FA4F-A60E-5A586988661F}" type="pres">
      <dgm:prSet presAssocID="{A20983DA-7C20-4B45-881E-CEBE70EE948E}" presName="chevron4" presStyleLbl="alignNode1" presStyleIdx="10" presStyleCnt="28"/>
      <dgm:spPr/>
    </dgm:pt>
    <dgm:pt modelId="{7CCEF5B7-14CC-1245-81BA-577A7ADD92D3}" type="pres">
      <dgm:prSet presAssocID="{A20983DA-7C20-4B45-881E-CEBE70EE948E}" presName="chevron5" presStyleLbl="alignNode1" presStyleIdx="11" presStyleCnt="28"/>
      <dgm:spPr/>
    </dgm:pt>
    <dgm:pt modelId="{DCDA79CC-EFBB-BC44-9766-994247261CBA}" type="pres">
      <dgm:prSet presAssocID="{A20983DA-7C20-4B45-881E-CEBE70EE948E}" presName="chevron6" presStyleLbl="alignNode1" presStyleIdx="12" presStyleCnt="28"/>
      <dgm:spPr/>
    </dgm:pt>
    <dgm:pt modelId="{7445F0CA-0802-9947-B30D-DEE92EC40C52}" type="pres">
      <dgm:prSet presAssocID="{A20983DA-7C20-4B45-881E-CEBE70EE948E}" presName="chevron7" presStyleLbl="alignNode1" presStyleIdx="13" presStyleCnt="28"/>
      <dgm:spPr/>
    </dgm:pt>
    <dgm:pt modelId="{7B8D4324-A9C9-1847-B003-3F7B33763244}" type="pres">
      <dgm:prSet presAssocID="{A20983DA-7C20-4B45-881E-CEBE70EE948E}" presName="childtext" presStyleLbl="solidFgAcc1" presStyleIdx="1" presStyleCnt="4">
        <dgm:presLayoutVars>
          <dgm:chMax/>
          <dgm:chPref val="0"/>
          <dgm:bulletEnabled val="1"/>
        </dgm:presLayoutVars>
      </dgm:prSet>
      <dgm:spPr/>
      <dgm:t>
        <a:bodyPr/>
        <a:lstStyle/>
        <a:p>
          <a:endParaRPr lang="en-US"/>
        </a:p>
      </dgm:t>
    </dgm:pt>
    <dgm:pt modelId="{48115CB0-489D-DD47-AA57-CA2842C7753E}" type="pres">
      <dgm:prSet presAssocID="{BC6833A1-65D8-1C4C-907D-9436D73F212D}" presName="sibTrans" presStyleCnt="0"/>
      <dgm:spPr/>
    </dgm:pt>
    <dgm:pt modelId="{38F2A8FC-3928-9C4A-A64C-358C5EF6C7E6}" type="pres">
      <dgm:prSet presAssocID="{A172EFAF-D62D-9E4D-BDA7-32EFF67D9225}" presName="parenttextcomposite" presStyleCnt="0"/>
      <dgm:spPr/>
    </dgm:pt>
    <dgm:pt modelId="{85E83B32-8BC3-1C44-A9B6-EF798065BE46}" type="pres">
      <dgm:prSet presAssocID="{A172EFAF-D62D-9E4D-BDA7-32EFF67D9225}" presName="parenttext" presStyleLbl="revTx" presStyleIdx="2" presStyleCnt="4">
        <dgm:presLayoutVars>
          <dgm:chMax/>
          <dgm:chPref val="2"/>
          <dgm:bulletEnabled val="1"/>
        </dgm:presLayoutVars>
      </dgm:prSet>
      <dgm:spPr/>
      <dgm:t>
        <a:bodyPr/>
        <a:lstStyle/>
        <a:p>
          <a:endParaRPr lang="en-US"/>
        </a:p>
      </dgm:t>
    </dgm:pt>
    <dgm:pt modelId="{A1AFFA97-028D-7949-9E25-32934D72F4C8}" type="pres">
      <dgm:prSet presAssocID="{A172EFAF-D62D-9E4D-BDA7-32EFF67D9225}" presName="composite" presStyleCnt="0"/>
      <dgm:spPr/>
    </dgm:pt>
    <dgm:pt modelId="{5F14ECCF-A2D5-D347-87D7-14A11898E8C4}" type="pres">
      <dgm:prSet presAssocID="{A172EFAF-D62D-9E4D-BDA7-32EFF67D9225}" presName="chevron1" presStyleLbl="alignNode1" presStyleIdx="14" presStyleCnt="28"/>
      <dgm:spPr/>
    </dgm:pt>
    <dgm:pt modelId="{57979A14-C1E2-4E4F-BCEF-15D725539670}" type="pres">
      <dgm:prSet presAssocID="{A172EFAF-D62D-9E4D-BDA7-32EFF67D9225}" presName="chevron2" presStyleLbl="alignNode1" presStyleIdx="15" presStyleCnt="28"/>
      <dgm:spPr/>
    </dgm:pt>
    <dgm:pt modelId="{C0D26C91-0FF3-2340-969E-793E5E542931}" type="pres">
      <dgm:prSet presAssocID="{A172EFAF-D62D-9E4D-BDA7-32EFF67D9225}" presName="chevron3" presStyleLbl="alignNode1" presStyleIdx="16" presStyleCnt="28"/>
      <dgm:spPr/>
    </dgm:pt>
    <dgm:pt modelId="{6DBA923D-C465-8244-9517-42E6D4920558}" type="pres">
      <dgm:prSet presAssocID="{A172EFAF-D62D-9E4D-BDA7-32EFF67D9225}" presName="chevron4" presStyleLbl="alignNode1" presStyleIdx="17" presStyleCnt="28"/>
      <dgm:spPr/>
    </dgm:pt>
    <dgm:pt modelId="{BF54F33F-DF6D-264C-B035-9160063177F3}" type="pres">
      <dgm:prSet presAssocID="{A172EFAF-D62D-9E4D-BDA7-32EFF67D9225}" presName="chevron5" presStyleLbl="alignNode1" presStyleIdx="18" presStyleCnt="28"/>
      <dgm:spPr/>
    </dgm:pt>
    <dgm:pt modelId="{D0048133-0229-284A-8620-2C89F1074210}" type="pres">
      <dgm:prSet presAssocID="{A172EFAF-D62D-9E4D-BDA7-32EFF67D9225}" presName="chevron6" presStyleLbl="alignNode1" presStyleIdx="19" presStyleCnt="28"/>
      <dgm:spPr/>
    </dgm:pt>
    <dgm:pt modelId="{DF0AA40D-E827-AE45-B96F-4B9A6805EB18}" type="pres">
      <dgm:prSet presAssocID="{A172EFAF-D62D-9E4D-BDA7-32EFF67D9225}" presName="chevron7" presStyleLbl="alignNode1" presStyleIdx="20" presStyleCnt="28"/>
      <dgm:spPr/>
    </dgm:pt>
    <dgm:pt modelId="{F29B3145-8482-8942-B11F-1045BF186ECA}" type="pres">
      <dgm:prSet presAssocID="{A172EFAF-D62D-9E4D-BDA7-32EFF67D9225}" presName="childtext" presStyleLbl="solidFgAcc1" presStyleIdx="2" presStyleCnt="4">
        <dgm:presLayoutVars>
          <dgm:chMax/>
          <dgm:chPref val="0"/>
          <dgm:bulletEnabled val="1"/>
        </dgm:presLayoutVars>
      </dgm:prSet>
      <dgm:spPr/>
      <dgm:t>
        <a:bodyPr/>
        <a:lstStyle/>
        <a:p>
          <a:endParaRPr lang="en-US"/>
        </a:p>
      </dgm:t>
    </dgm:pt>
    <dgm:pt modelId="{C1BAFF64-BC30-C84D-99B4-CDA309E5578C}" type="pres">
      <dgm:prSet presAssocID="{68FCBD18-291D-FC49-B422-F01DF3FE172A}" presName="sibTrans" presStyleCnt="0"/>
      <dgm:spPr/>
    </dgm:pt>
    <dgm:pt modelId="{EB32105B-81F4-2741-98CE-1893A631B2EB}" type="pres">
      <dgm:prSet presAssocID="{FBDE0F4C-00CB-CC47-BF0B-2EE4C39E3B64}" presName="parenttextcomposite" presStyleCnt="0"/>
      <dgm:spPr/>
    </dgm:pt>
    <dgm:pt modelId="{CB02BD59-7EC6-FD48-A13F-EBAE480CE242}" type="pres">
      <dgm:prSet presAssocID="{FBDE0F4C-00CB-CC47-BF0B-2EE4C39E3B64}" presName="parenttext" presStyleLbl="revTx" presStyleIdx="3" presStyleCnt="4">
        <dgm:presLayoutVars>
          <dgm:chMax/>
          <dgm:chPref val="2"/>
          <dgm:bulletEnabled val="1"/>
        </dgm:presLayoutVars>
      </dgm:prSet>
      <dgm:spPr/>
      <dgm:t>
        <a:bodyPr/>
        <a:lstStyle/>
        <a:p>
          <a:endParaRPr lang="en-US"/>
        </a:p>
      </dgm:t>
    </dgm:pt>
    <dgm:pt modelId="{3C277BAF-2316-5142-9748-65702B2A08D6}" type="pres">
      <dgm:prSet presAssocID="{FBDE0F4C-00CB-CC47-BF0B-2EE4C39E3B64}" presName="composite" presStyleCnt="0"/>
      <dgm:spPr/>
    </dgm:pt>
    <dgm:pt modelId="{B3E523A1-FF50-9B4E-9B70-1E775FBBE41A}" type="pres">
      <dgm:prSet presAssocID="{FBDE0F4C-00CB-CC47-BF0B-2EE4C39E3B64}" presName="chevron1" presStyleLbl="alignNode1" presStyleIdx="21" presStyleCnt="28"/>
      <dgm:spPr/>
    </dgm:pt>
    <dgm:pt modelId="{5BD7D82D-1003-1144-A353-778A9FCF01AD}" type="pres">
      <dgm:prSet presAssocID="{FBDE0F4C-00CB-CC47-BF0B-2EE4C39E3B64}" presName="chevron2" presStyleLbl="alignNode1" presStyleIdx="22" presStyleCnt="28"/>
      <dgm:spPr/>
    </dgm:pt>
    <dgm:pt modelId="{6E95808A-570E-A547-B1FA-92F225B8542C}" type="pres">
      <dgm:prSet presAssocID="{FBDE0F4C-00CB-CC47-BF0B-2EE4C39E3B64}" presName="chevron3" presStyleLbl="alignNode1" presStyleIdx="23" presStyleCnt="28"/>
      <dgm:spPr/>
    </dgm:pt>
    <dgm:pt modelId="{D84CD8DD-6167-CF49-86FF-D486AE7BD64E}" type="pres">
      <dgm:prSet presAssocID="{FBDE0F4C-00CB-CC47-BF0B-2EE4C39E3B64}" presName="chevron4" presStyleLbl="alignNode1" presStyleIdx="24" presStyleCnt="28"/>
      <dgm:spPr/>
    </dgm:pt>
    <dgm:pt modelId="{733C4FB6-8E80-AF44-A4E4-91F9525FB6C2}" type="pres">
      <dgm:prSet presAssocID="{FBDE0F4C-00CB-CC47-BF0B-2EE4C39E3B64}" presName="chevron5" presStyleLbl="alignNode1" presStyleIdx="25" presStyleCnt="28"/>
      <dgm:spPr/>
    </dgm:pt>
    <dgm:pt modelId="{92D0E272-1C99-0B4A-BCCF-3E64AB501E89}" type="pres">
      <dgm:prSet presAssocID="{FBDE0F4C-00CB-CC47-BF0B-2EE4C39E3B64}" presName="chevron6" presStyleLbl="alignNode1" presStyleIdx="26" presStyleCnt="28"/>
      <dgm:spPr/>
    </dgm:pt>
    <dgm:pt modelId="{2BBE7F2F-58D8-9C45-A1B1-5A814AFAC495}" type="pres">
      <dgm:prSet presAssocID="{FBDE0F4C-00CB-CC47-BF0B-2EE4C39E3B64}" presName="chevron7" presStyleLbl="alignNode1" presStyleIdx="27" presStyleCnt="28"/>
      <dgm:spPr/>
    </dgm:pt>
    <dgm:pt modelId="{A3519E70-7F74-D94C-B791-260F006171F9}" type="pres">
      <dgm:prSet presAssocID="{FBDE0F4C-00CB-CC47-BF0B-2EE4C39E3B64}" presName="childtext" presStyleLbl="solidFgAcc1" presStyleIdx="3" presStyleCnt="4">
        <dgm:presLayoutVars>
          <dgm:chMax/>
          <dgm:chPref val="0"/>
          <dgm:bulletEnabled val="1"/>
        </dgm:presLayoutVars>
      </dgm:prSet>
      <dgm:spPr/>
      <dgm:t>
        <a:bodyPr/>
        <a:lstStyle/>
        <a:p>
          <a:endParaRPr lang="en-US"/>
        </a:p>
      </dgm:t>
    </dgm:pt>
  </dgm:ptLst>
  <dgm:cxnLst>
    <dgm:cxn modelId="{40D15628-0380-4A49-AA87-18CD83532305}" srcId="{A172EFAF-D62D-9E4D-BDA7-32EFF67D9225}" destId="{AFEA194E-0C90-D54D-8591-8C1FE7B7FF6D}" srcOrd="0" destOrd="0" parTransId="{FA856841-B92E-3C4C-BC08-E164DC2278F9}" sibTransId="{CD0912AD-EFD9-274D-8F9E-AAC58256C6E3}"/>
    <dgm:cxn modelId="{22442BF1-C9AA-354B-AEBA-B381D31022BA}" srcId="{FBDE0F4C-00CB-CC47-BF0B-2EE4C39E3B64}" destId="{584CAA57-D30A-1345-9030-E8A3A437AB62}" srcOrd="0" destOrd="0" parTransId="{BD1550A9-1A48-1242-A078-3AC794277B6F}" sibTransId="{8E3E6A7E-063F-E844-9C9F-2562D6CC1B20}"/>
    <dgm:cxn modelId="{A271831C-FED4-CE44-8FD3-7B45D2CC1962}" srcId="{33ED07B5-DC78-2C41-BECF-510E9BB5A63D}" destId="{A172EFAF-D62D-9E4D-BDA7-32EFF67D9225}" srcOrd="2" destOrd="0" parTransId="{1728AC3F-ED6D-6546-BDFA-33D27F5C9B45}" sibTransId="{68FCBD18-291D-FC49-B422-F01DF3FE172A}"/>
    <dgm:cxn modelId="{EE783444-8CD5-4C47-BBFF-3734D91CC414}" srcId="{33ED07B5-DC78-2C41-BECF-510E9BB5A63D}" destId="{A20983DA-7C20-4B45-881E-CEBE70EE948E}" srcOrd="1" destOrd="0" parTransId="{67D95375-6879-DF45-84EB-774161635F3E}" sibTransId="{BC6833A1-65D8-1C4C-907D-9436D73F212D}"/>
    <dgm:cxn modelId="{7ECFB3B0-AF96-C14A-BB1F-0457136FF3BF}" type="presOf" srcId="{C41872C2-EA6A-D340-8AEE-8B43CF822D29}" destId="{7B8D4324-A9C9-1847-B003-3F7B33763244}" srcOrd="0" destOrd="0" presId="urn:microsoft.com/office/officeart/2008/layout/VerticalAccentList"/>
    <dgm:cxn modelId="{ABF01E44-CA5F-614A-B1DE-1AD680662CDD}" type="presOf" srcId="{33ED07B5-DC78-2C41-BECF-510E9BB5A63D}" destId="{0A95B8C8-5E64-B449-98A3-A53CFD762567}" srcOrd="0" destOrd="0" presId="urn:microsoft.com/office/officeart/2008/layout/VerticalAccentList"/>
    <dgm:cxn modelId="{EA3E169B-E47D-3845-8D17-AE44224FB540}" type="presOf" srcId="{584CAA57-D30A-1345-9030-E8A3A437AB62}" destId="{A3519E70-7F74-D94C-B791-260F006171F9}" srcOrd="0" destOrd="0" presId="urn:microsoft.com/office/officeart/2008/layout/VerticalAccentList"/>
    <dgm:cxn modelId="{B5B1FA65-E28F-5341-A54C-32946773DFA5}" srcId="{33ED07B5-DC78-2C41-BECF-510E9BB5A63D}" destId="{BB764302-64AC-BA4B-B839-C425CD148BFF}" srcOrd="0" destOrd="0" parTransId="{7AB56522-1329-1A46-95B4-CD5215AA2271}" sibTransId="{C929C536-B6E7-C042-842C-2ECA68EA76E2}"/>
    <dgm:cxn modelId="{4E2BD355-967A-B142-9AAC-771FFFC0B467}" srcId="{A20983DA-7C20-4B45-881E-CEBE70EE948E}" destId="{C41872C2-EA6A-D340-8AEE-8B43CF822D29}" srcOrd="0" destOrd="0" parTransId="{E64D36C2-8232-BB4B-80F5-918397A7240C}" sibTransId="{3169CF31-58F5-B04E-8F61-8FF48807FFD8}"/>
    <dgm:cxn modelId="{C3E4F8F1-BF5B-B747-85BF-CADBCECFDD4E}" type="presOf" srcId="{A20983DA-7C20-4B45-881E-CEBE70EE948E}" destId="{5FF27873-95E1-634A-B32E-4E7D5F5A731B}" srcOrd="0" destOrd="0" presId="urn:microsoft.com/office/officeart/2008/layout/VerticalAccentList"/>
    <dgm:cxn modelId="{69F81DA7-B6E9-0E40-90F7-AC8B68514920}" type="presOf" srcId="{A172EFAF-D62D-9E4D-BDA7-32EFF67D9225}" destId="{85E83B32-8BC3-1C44-A9B6-EF798065BE46}" srcOrd="0" destOrd="0" presId="urn:microsoft.com/office/officeart/2008/layout/VerticalAccentList"/>
    <dgm:cxn modelId="{5C0B2CEC-1AF6-3C47-970E-E6AFBFB59EBC}" srcId="{33ED07B5-DC78-2C41-BECF-510E9BB5A63D}" destId="{FBDE0F4C-00CB-CC47-BF0B-2EE4C39E3B64}" srcOrd="3" destOrd="0" parTransId="{1E815ABE-9BA9-5043-9AE0-A5DE702EEAF8}" sibTransId="{367D3C9C-A0E7-074F-988A-5F1BBA3E4F2F}"/>
    <dgm:cxn modelId="{9B9B91B5-63EE-7F41-92B7-71956C9A923C}" type="presOf" srcId="{AFEA194E-0C90-D54D-8591-8C1FE7B7FF6D}" destId="{F29B3145-8482-8942-B11F-1045BF186ECA}" srcOrd="0" destOrd="0" presId="urn:microsoft.com/office/officeart/2008/layout/VerticalAccentList"/>
    <dgm:cxn modelId="{C8B34C53-21FD-1E45-BB9A-DF16F6E5A763}" srcId="{BB764302-64AC-BA4B-B839-C425CD148BFF}" destId="{4BBA6037-3CC6-6F47-A7E2-78FB39EA6000}" srcOrd="0" destOrd="0" parTransId="{283CA09F-10DA-C64D-B851-E3C3126449BF}" sibTransId="{E3060D7B-E1F1-EA44-85DE-917E727A401F}"/>
    <dgm:cxn modelId="{58A86CB6-8D36-894B-A091-CF67571F147F}" type="presOf" srcId="{FBDE0F4C-00CB-CC47-BF0B-2EE4C39E3B64}" destId="{CB02BD59-7EC6-FD48-A13F-EBAE480CE242}" srcOrd="0" destOrd="0" presId="urn:microsoft.com/office/officeart/2008/layout/VerticalAccentList"/>
    <dgm:cxn modelId="{515C295A-C720-CD4E-B8B4-3D4FD7E6D509}" type="presOf" srcId="{BB764302-64AC-BA4B-B839-C425CD148BFF}" destId="{0E766D73-0C9D-5C4C-B3BA-8E2524C5E120}" srcOrd="0" destOrd="0" presId="urn:microsoft.com/office/officeart/2008/layout/VerticalAccentList"/>
    <dgm:cxn modelId="{6919DA07-ADDA-D946-A4F4-0DF440855E13}" type="presOf" srcId="{4BBA6037-3CC6-6F47-A7E2-78FB39EA6000}" destId="{7EDD3FC8-E6B4-E141-9971-9F1ECB513963}" srcOrd="0" destOrd="0" presId="urn:microsoft.com/office/officeart/2008/layout/VerticalAccentList"/>
    <dgm:cxn modelId="{3C0BC027-75BB-6D4A-821D-A98F1DAFE02D}" type="presParOf" srcId="{0A95B8C8-5E64-B449-98A3-A53CFD762567}" destId="{BD994FBA-C830-1F46-B85A-7A25BEF59813}" srcOrd="0" destOrd="0" presId="urn:microsoft.com/office/officeart/2008/layout/VerticalAccentList"/>
    <dgm:cxn modelId="{73F193C2-85FE-3D4E-AF6C-811E25976D4C}" type="presParOf" srcId="{BD994FBA-C830-1F46-B85A-7A25BEF59813}" destId="{0E766D73-0C9D-5C4C-B3BA-8E2524C5E120}" srcOrd="0" destOrd="0" presId="urn:microsoft.com/office/officeart/2008/layout/VerticalAccentList"/>
    <dgm:cxn modelId="{957AA29C-81B6-D44D-8BE6-E4DD424DAAC0}" type="presParOf" srcId="{0A95B8C8-5E64-B449-98A3-A53CFD762567}" destId="{96C5D165-3341-B84F-90DA-D38589C02267}" srcOrd="1" destOrd="0" presId="urn:microsoft.com/office/officeart/2008/layout/VerticalAccentList"/>
    <dgm:cxn modelId="{D8562C62-21B6-3443-A654-51E318FD86E9}" type="presParOf" srcId="{96C5D165-3341-B84F-90DA-D38589C02267}" destId="{A7491626-8ECC-BF4E-BD6F-975E772771C1}" srcOrd="0" destOrd="0" presId="urn:microsoft.com/office/officeart/2008/layout/VerticalAccentList"/>
    <dgm:cxn modelId="{DF9B6BF0-188F-2243-ACED-CF50CE319481}" type="presParOf" srcId="{96C5D165-3341-B84F-90DA-D38589C02267}" destId="{AEFD15D1-A62E-A547-A11B-6C422B7CA18F}" srcOrd="1" destOrd="0" presId="urn:microsoft.com/office/officeart/2008/layout/VerticalAccentList"/>
    <dgm:cxn modelId="{2A814CB4-8AB6-784C-BE23-E1C46543ECC4}" type="presParOf" srcId="{96C5D165-3341-B84F-90DA-D38589C02267}" destId="{C5EB8883-DF3E-8B45-82E7-DBD44D695DB1}" srcOrd="2" destOrd="0" presId="urn:microsoft.com/office/officeart/2008/layout/VerticalAccentList"/>
    <dgm:cxn modelId="{36DE79F4-18B9-294D-BDB9-94247A988E4B}" type="presParOf" srcId="{96C5D165-3341-B84F-90DA-D38589C02267}" destId="{96693829-D2B0-1D4E-97B9-4979747A2B97}" srcOrd="3" destOrd="0" presId="urn:microsoft.com/office/officeart/2008/layout/VerticalAccentList"/>
    <dgm:cxn modelId="{DFC26E88-BFD8-6043-9C90-4F903C3ABE34}" type="presParOf" srcId="{96C5D165-3341-B84F-90DA-D38589C02267}" destId="{6E084346-10B2-BD48-8E7A-844796026AEF}" srcOrd="4" destOrd="0" presId="urn:microsoft.com/office/officeart/2008/layout/VerticalAccentList"/>
    <dgm:cxn modelId="{DF0CFC84-C8CF-304D-A1BD-C3B54C32E667}" type="presParOf" srcId="{96C5D165-3341-B84F-90DA-D38589C02267}" destId="{1676FC3B-AFA6-E54D-8084-DEBBCD3BDF7C}" srcOrd="5" destOrd="0" presId="urn:microsoft.com/office/officeart/2008/layout/VerticalAccentList"/>
    <dgm:cxn modelId="{6DD5F5F0-F511-6D49-A01E-1F506C30400C}" type="presParOf" srcId="{96C5D165-3341-B84F-90DA-D38589C02267}" destId="{A857E42F-AE89-E341-8FAF-4971CB410B95}" srcOrd="6" destOrd="0" presId="urn:microsoft.com/office/officeart/2008/layout/VerticalAccentList"/>
    <dgm:cxn modelId="{10281C83-C502-7A4B-B62B-6910933449C6}" type="presParOf" srcId="{96C5D165-3341-B84F-90DA-D38589C02267}" destId="{7EDD3FC8-E6B4-E141-9971-9F1ECB513963}" srcOrd="7" destOrd="0" presId="urn:microsoft.com/office/officeart/2008/layout/VerticalAccentList"/>
    <dgm:cxn modelId="{EFF3D175-B482-AB4E-865B-1E578B730AA4}" type="presParOf" srcId="{0A95B8C8-5E64-B449-98A3-A53CFD762567}" destId="{EF41B957-40EC-284B-86F6-B2ECDB365DE9}" srcOrd="2" destOrd="0" presId="urn:microsoft.com/office/officeart/2008/layout/VerticalAccentList"/>
    <dgm:cxn modelId="{08BD71EB-D559-5143-A4D6-DAC3B5EB9741}" type="presParOf" srcId="{0A95B8C8-5E64-B449-98A3-A53CFD762567}" destId="{1073EB09-043F-5E4D-979D-08C341BA7A6F}" srcOrd="3" destOrd="0" presId="urn:microsoft.com/office/officeart/2008/layout/VerticalAccentList"/>
    <dgm:cxn modelId="{3D6FD71B-FA99-8B43-925D-8490E2473C6F}" type="presParOf" srcId="{1073EB09-043F-5E4D-979D-08C341BA7A6F}" destId="{5FF27873-95E1-634A-B32E-4E7D5F5A731B}" srcOrd="0" destOrd="0" presId="urn:microsoft.com/office/officeart/2008/layout/VerticalAccentList"/>
    <dgm:cxn modelId="{3468677B-E372-1B42-A5B4-65CE527CB5FB}" type="presParOf" srcId="{0A95B8C8-5E64-B449-98A3-A53CFD762567}" destId="{CE44F93F-F30E-714C-BDB9-C6730C6B189F}" srcOrd="4" destOrd="0" presId="urn:microsoft.com/office/officeart/2008/layout/VerticalAccentList"/>
    <dgm:cxn modelId="{A0AF5A0F-7168-3D41-808A-794AA3A1C9D7}" type="presParOf" srcId="{CE44F93F-F30E-714C-BDB9-C6730C6B189F}" destId="{97799FC5-E456-FD4F-AA74-559E0B3291C5}" srcOrd="0" destOrd="0" presId="urn:microsoft.com/office/officeart/2008/layout/VerticalAccentList"/>
    <dgm:cxn modelId="{D62089D9-C515-A145-B6B5-EEADB53D3132}" type="presParOf" srcId="{CE44F93F-F30E-714C-BDB9-C6730C6B189F}" destId="{81DCCB8A-9A99-8D4C-8FD2-AF59F29FAE03}" srcOrd="1" destOrd="0" presId="urn:microsoft.com/office/officeart/2008/layout/VerticalAccentList"/>
    <dgm:cxn modelId="{D64DC98F-DA0F-6C4B-8992-6382C1D5DE2B}" type="presParOf" srcId="{CE44F93F-F30E-714C-BDB9-C6730C6B189F}" destId="{4FE9AF5E-9DAC-B346-AAF9-B65A29E6A414}" srcOrd="2" destOrd="0" presId="urn:microsoft.com/office/officeart/2008/layout/VerticalAccentList"/>
    <dgm:cxn modelId="{31F3C5CC-8400-7A4B-BDAE-E94BB864A070}" type="presParOf" srcId="{CE44F93F-F30E-714C-BDB9-C6730C6B189F}" destId="{77C74889-FB1E-FA4F-A60E-5A586988661F}" srcOrd="3" destOrd="0" presId="urn:microsoft.com/office/officeart/2008/layout/VerticalAccentList"/>
    <dgm:cxn modelId="{B977C117-CFE0-134C-A925-CD222CA24CC4}" type="presParOf" srcId="{CE44F93F-F30E-714C-BDB9-C6730C6B189F}" destId="{7CCEF5B7-14CC-1245-81BA-577A7ADD92D3}" srcOrd="4" destOrd="0" presId="urn:microsoft.com/office/officeart/2008/layout/VerticalAccentList"/>
    <dgm:cxn modelId="{95BD0D4F-2A88-2248-BD02-9D35264CA8FD}" type="presParOf" srcId="{CE44F93F-F30E-714C-BDB9-C6730C6B189F}" destId="{DCDA79CC-EFBB-BC44-9766-994247261CBA}" srcOrd="5" destOrd="0" presId="urn:microsoft.com/office/officeart/2008/layout/VerticalAccentList"/>
    <dgm:cxn modelId="{CCB2CD84-E203-3E42-8B4D-A6E6CDE80305}" type="presParOf" srcId="{CE44F93F-F30E-714C-BDB9-C6730C6B189F}" destId="{7445F0CA-0802-9947-B30D-DEE92EC40C52}" srcOrd="6" destOrd="0" presId="urn:microsoft.com/office/officeart/2008/layout/VerticalAccentList"/>
    <dgm:cxn modelId="{B2FCD948-BB5C-5A4F-B51F-33C3ABA032B7}" type="presParOf" srcId="{CE44F93F-F30E-714C-BDB9-C6730C6B189F}" destId="{7B8D4324-A9C9-1847-B003-3F7B33763244}" srcOrd="7" destOrd="0" presId="urn:microsoft.com/office/officeart/2008/layout/VerticalAccentList"/>
    <dgm:cxn modelId="{1F9CABDA-4D9B-F446-A118-7D739EFADB6A}" type="presParOf" srcId="{0A95B8C8-5E64-B449-98A3-A53CFD762567}" destId="{48115CB0-489D-DD47-AA57-CA2842C7753E}" srcOrd="5" destOrd="0" presId="urn:microsoft.com/office/officeart/2008/layout/VerticalAccentList"/>
    <dgm:cxn modelId="{EFE9F443-07BC-044B-9C96-A33F623EE1DF}" type="presParOf" srcId="{0A95B8C8-5E64-B449-98A3-A53CFD762567}" destId="{38F2A8FC-3928-9C4A-A64C-358C5EF6C7E6}" srcOrd="6" destOrd="0" presId="urn:microsoft.com/office/officeart/2008/layout/VerticalAccentList"/>
    <dgm:cxn modelId="{C023DB37-3CAE-A640-A067-A84BC1E815C7}" type="presParOf" srcId="{38F2A8FC-3928-9C4A-A64C-358C5EF6C7E6}" destId="{85E83B32-8BC3-1C44-A9B6-EF798065BE46}" srcOrd="0" destOrd="0" presId="urn:microsoft.com/office/officeart/2008/layout/VerticalAccentList"/>
    <dgm:cxn modelId="{0586487B-3A16-6B48-B094-DCD732A526D2}" type="presParOf" srcId="{0A95B8C8-5E64-B449-98A3-A53CFD762567}" destId="{A1AFFA97-028D-7949-9E25-32934D72F4C8}" srcOrd="7" destOrd="0" presId="urn:microsoft.com/office/officeart/2008/layout/VerticalAccentList"/>
    <dgm:cxn modelId="{34935DA3-1490-8340-AE08-C916248D6D7B}" type="presParOf" srcId="{A1AFFA97-028D-7949-9E25-32934D72F4C8}" destId="{5F14ECCF-A2D5-D347-87D7-14A11898E8C4}" srcOrd="0" destOrd="0" presId="urn:microsoft.com/office/officeart/2008/layout/VerticalAccentList"/>
    <dgm:cxn modelId="{CB0EB294-B2C8-D743-8917-31C5570CCEF8}" type="presParOf" srcId="{A1AFFA97-028D-7949-9E25-32934D72F4C8}" destId="{57979A14-C1E2-4E4F-BCEF-15D725539670}" srcOrd="1" destOrd="0" presId="urn:microsoft.com/office/officeart/2008/layout/VerticalAccentList"/>
    <dgm:cxn modelId="{F409B503-BB5E-264F-88B3-2A93216A7CAC}" type="presParOf" srcId="{A1AFFA97-028D-7949-9E25-32934D72F4C8}" destId="{C0D26C91-0FF3-2340-969E-793E5E542931}" srcOrd="2" destOrd="0" presId="urn:microsoft.com/office/officeart/2008/layout/VerticalAccentList"/>
    <dgm:cxn modelId="{E519D48A-8FA2-DC48-BAE7-5A0A19B1A5B4}" type="presParOf" srcId="{A1AFFA97-028D-7949-9E25-32934D72F4C8}" destId="{6DBA923D-C465-8244-9517-42E6D4920558}" srcOrd="3" destOrd="0" presId="urn:microsoft.com/office/officeart/2008/layout/VerticalAccentList"/>
    <dgm:cxn modelId="{8B2A5E46-3926-5441-9047-9E5DBF53DB1E}" type="presParOf" srcId="{A1AFFA97-028D-7949-9E25-32934D72F4C8}" destId="{BF54F33F-DF6D-264C-B035-9160063177F3}" srcOrd="4" destOrd="0" presId="urn:microsoft.com/office/officeart/2008/layout/VerticalAccentList"/>
    <dgm:cxn modelId="{EA617317-5E12-124E-917D-9E843ECE57F4}" type="presParOf" srcId="{A1AFFA97-028D-7949-9E25-32934D72F4C8}" destId="{D0048133-0229-284A-8620-2C89F1074210}" srcOrd="5" destOrd="0" presId="urn:microsoft.com/office/officeart/2008/layout/VerticalAccentList"/>
    <dgm:cxn modelId="{B7F91EC8-6E37-1C4A-A4C9-2931D57C5598}" type="presParOf" srcId="{A1AFFA97-028D-7949-9E25-32934D72F4C8}" destId="{DF0AA40D-E827-AE45-B96F-4B9A6805EB18}" srcOrd="6" destOrd="0" presId="urn:microsoft.com/office/officeart/2008/layout/VerticalAccentList"/>
    <dgm:cxn modelId="{699D6B0F-A804-C84C-90FF-2906CAC66D93}" type="presParOf" srcId="{A1AFFA97-028D-7949-9E25-32934D72F4C8}" destId="{F29B3145-8482-8942-B11F-1045BF186ECA}" srcOrd="7" destOrd="0" presId="urn:microsoft.com/office/officeart/2008/layout/VerticalAccentList"/>
    <dgm:cxn modelId="{E13C19E7-EE89-B24A-97E1-B89388BF1CD0}" type="presParOf" srcId="{0A95B8C8-5E64-B449-98A3-A53CFD762567}" destId="{C1BAFF64-BC30-C84D-99B4-CDA309E5578C}" srcOrd="8" destOrd="0" presId="urn:microsoft.com/office/officeart/2008/layout/VerticalAccentList"/>
    <dgm:cxn modelId="{8B40F53F-DFCB-414B-88F6-027A0D499ABA}" type="presParOf" srcId="{0A95B8C8-5E64-B449-98A3-A53CFD762567}" destId="{EB32105B-81F4-2741-98CE-1893A631B2EB}" srcOrd="9" destOrd="0" presId="urn:microsoft.com/office/officeart/2008/layout/VerticalAccentList"/>
    <dgm:cxn modelId="{89368D6A-9DCC-5244-807F-AD99B2913495}" type="presParOf" srcId="{EB32105B-81F4-2741-98CE-1893A631B2EB}" destId="{CB02BD59-7EC6-FD48-A13F-EBAE480CE242}" srcOrd="0" destOrd="0" presId="urn:microsoft.com/office/officeart/2008/layout/VerticalAccentList"/>
    <dgm:cxn modelId="{EC821D4C-41D2-2849-A8D1-3443E0461172}" type="presParOf" srcId="{0A95B8C8-5E64-B449-98A3-A53CFD762567}" destId="{3C277BAF-2316-5142-9748-65702B2A08D6}" srcOrd="10" destOrd="0" presId="urn:microsoft.com/office/officeart/2008/layout/VerticalAccentList"/>
    <dgm:cxn modelId="{4AA7C9BE-9ED3-2D4D-929C-E53CD7B076CF}" type="presParOf" srcId="{3C277BAF-2316-5142-9748-65702B2A08D6}" destId="{B3E523A1-FF50-9B4E-9B70-1E775FBBE41A}" srcOrd="0" destOrd="0" presId="urn:microsoft.com/office/officeart/2008/layout/VerticalAccentList"/>
    <dgm:cxn modelId="{530A8F01-ED53-7A4F-A7CA-7D53CEE03B57}" type="presParOf" srcId="{3C277BAF-2316-5142-9748-65702B2A08D6}" destId="{5BD7D82D-1003-1144-A353-778A9FCF01AD}" srcOrd="1" destOrd="0" presId="urn:microsoft.com/office/officeart/2008/layout/VerticalAccentList"/>
    <dgm:cxn modelId="{9DDF8F61-2B29-444F-9A9F-3682ED809CB7}" type="presParOf" srcId="{3C277BAF-2316-5142-9748-65702B2A08D6}" destId="{6E95808A-570E-A547-B1FA-92F225B8542C}" srcOrd="2" destOrd="0" presId="urn:microsoft.com/office/officeart/2008/layout/VerticalAccentList"/>
    <dgm:cxn modelId="{4945406B-21C8-3848-9988-6D610BDB7368}" type="presParOf" srcId="{3C277BAF-2316-5142-9748-65702B2A08D6}" destId="{D84CD8DD-6167-CF49-86FF-D486AE7BD64E}" srcOrd="3" destOrd="0" presId="urn:microsoft.com/office/officeart/2008/layout/VerticalAccentList"/>
    <dgm:cxn modelId="{FA1B224F-966F-2F4D-9434-C97E5E871C87}" type="presParOf" srcId="{3C277BAF-2316-5142-9748-65702B2A08D6}" destId="{733C4FB6-8E80-AF44-A4E4-91F9525FB6C2}" srcOrd="4" destOrd="0" presId="urn:microsoft.com/office/officeart/2008/layout/VerticalAccentList"/>
    <dgm:cxn modelId="{4B8C8176-3652-F442-9F2D-1E936ED8213A}" type="presParOf" srcId="{3C277BAF-2316-5142-9748-65702B2A08D6}" destId="{92D0E272-1C99-0B4A-BCCF-3E64AB501E89}" srcOrd="5" destOrd="0" presId="urn:microsoft.com/office/officeart/2008/layout/VerticalAccentList"/>
    <dgm:cxn modelId="{E74C2E83-B65F-2E4C-B529-6FD82018F6C9}" type="presParOf" srcId="{3C277BAF-2316-5142-9748-65702B2A08D6}" destId="{2BBE7F2F-58D8-9C45-A1B1-5A814AFAC495}" srcOrd="6" destOrd="0" presId="urn:microsoft.com/office/officeart/2008/layout/VerticalAccentList"/>
    <dgm:cxn modelId="{F2B8C0FE-9AFF-C445-B36C-C5F9A5C3AC7D}" type="presParOf" srcId="{3C277BAF-2316-5142-9748-65702B2A08D6}" destId="{A3519E70-7F74-D94C-B791-260F006171F9}" srcOrd="7" destOrd="0" presId="urn:microsoft.com/office/officeart/2008/layout/VerticalAccent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D92E7-8BA6-F743-9232-0AD6225703AC}">
      <dsp:nvSpPr>
        <dsp:cNvPr id="0" name=""/>
        <dsp:cNvSpPr/>
      </dsp:nvSpPr>
      <dsp:spPr>
        <a:xfrm>
          <a:off x="0" y="850300"/>
          <a:ext cx="10872397" cy="1386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9C5C1C9-1F21-7440-88C8-4F33F1402FC7}">
      <dsp:nvSpPr>
        <dsp:cNvPr id="0" name=""/>
        <dsp:cNvSpPr/>
      </dsp:nvSpPr>
      <dsp:spPr>
        <a:xfrm>
          <a:off x="543619" y="38499"/>
          <a:ext cx="7610677" cy="162360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7666" tIns="0" rIns="287666" bIns="0" numCol="1" spcCol="1270" anchor="ctr" anchorCtr="0">
          <a:noAutofit/>
        </a:bodyPr>
        <a:lstStyle/>
        <a:p>
          <a:pPr lvl="0" algn="l" defTabSz="1555750">
            <a:lnSpc>
              <a:spcPct val="90000"/>
            </a:lnSpc>
            <a:spcBef>
              <a:spcPct val="0"/>
            </a:spcBef>
            <a:spcAft>
              <a:spcPct val="35000"/>
            </a:spcAft>
          </a:pPr>
          <a:r>
            <a:rPr lang="de-DE" sz="3500" kern="1200" dirty="0" err="1">
              <a:latin typeface="Times New Roman" panose="02020603050405020304" pitchFamily="18" charset="0"/>
              <a:cs typeface="Times New Roman" panose="02020603050405020304" pitchFamily="18" charset="0"/>
            </a:rPr>
            <a:t>Phần</a:t>
          </a:r>
          <a:r>
            <a:rPr lang="de-DE" sz="3500" kern="1200" dirty="0">
              <a:latin typeface="Times New Roman" panose="02020603050405020304" pitchFamily="18" charset="0"/>
              <a:cs typeface="Times New Roman" panose="02020603050405020304" pitchFamily="18" charset="0"/>
            </a:rPr>
            <a:t> 1 (</a:t>
          </a:r>
          <a:r>
            <a:rPr lang="de-DE" sz="3500" kern="1200" dirty="0" err="1">
              <a:latin typeface="Times New Roman" panose="02020603050405020304" pitchFamily="18" charset="0"/>
              <a:cs typeface="Times New Roman" panose="02020603050405020304" pitchFamily="18" charset="0"/>
            </a:rPr>
            <a:t>đoạn</a:t>
          </a:r>
          <a:r>
            <a:rPr lang="de-DE" sz="3500" kern="1200" dirty="0">
              <a:latin typeface="Times New Roman" panose="02020603050405020304" pitchFamily="18" charset="0"/>
              <a:cs typeface="Times New Roman" panose="02020603050405020304" pitchFamily="18" charset="0"/>
            </a:rPr>
            <a:t> 1): </a:t>
          </a:r>
          <a:r>
            <a:rPr lang="de-DE" sz="3500" kern="1200" dirty="0" err="1">
              <a:latin typeface="Times New Roman" panose="02020603050405020304" pitchFamily="18" charset="0"/>
              <a:cs typeface="Times New Roman" panose="02020603050405020304" pitchFamily="18" charset="0"/>
            </a:rPr>
            <a:t>giới</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thiệu</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chung</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về</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cây</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tre</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Việt</a:t>
          </a:r>
          <a:r>
            <a:rPr lang="de-DE" sz="3500" kern="1200" dirty="0">
              <a:latin typeface="Times New Roman" panose="02020603050405020304" pitchFamily="18" charset="0"/>
              <a:cs typeface="Times New Roman" panose="02020603050405020304" pitchFamily="18" charset="0"/>
            </a:rPr>
            <a:t> Nam.</a:t>
          </a:r>
          <a:endParaRPr lang="en-US" sz="3500" kern="1200" dirty="0">
            <a:latin typeface="Times New Roman" panose="02020603050405020304" pitchFamily="18" charset="0"/>
            <a:cs typeface="Times New Roman" panose="02020603050405020304" pitchFamily="18" charset="0"/>
          </a:endParaRPr>
        </a:p>
      </dsp:txBody>
      <dsp:txXfrm>
        <a:off x="622877" y="117757"/>
        <a:ext cx="7452161" cy="1465084"/>
      </dsp:txXfrm>
    </dsp:sp>
    <dsp:sp modelId="{36A4E7C9-4A76-5449-9014-6E440BCBA404}">
      <dsp:nvSpPr>
        <dsp:cNvPr id="0" name=""/>
        <dsp:cNvSpPr/>
      </dsp:nvSpPr>
      <dsp:spPr>
        <a:xfrm>
          <a:off x="0" y="3345100"/>
          <a:ext cx="10872397" cy="1386000"/>
        </a:xfrm>
        <a:prstGeom prst="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dsp:spPr>
      <dsp:style>
        <a:lnRef idx="1">
          <a:scrgbClr r="0" g="0" b="0"/>
        </a:lnRef>
        <a:fillRef idx="1">
          <a:scrgbClr r="0" g="0" b="0"/>
        </a:fillRef>
        <a:effectRef idx="0">
          <a:scrgbClr r="0" g="0" b="0"/>
        </a:effectRef>
        <a:fontRef idx="minor"/>
      </dsp:style>
    </dsp:sp>
    <dsp:sp modelId="{2A98F778-2D60-0442-B215-6C5FDFB5078F}">
      <dsp:nvSpPr>
        <dsp:cNvPr id="0" name=""/>
        <dsp:cNvSpPr/>
      </dsp:nvSpPr>
      <dsp:spPr>
        <a:xfrm>
          <a:off x="543619" y="2533300"/>
          <a:ext cx="7610677" cy="1623600"/>
        </a:xfrm>
        <a:prstGeom prst="roundRect">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7666" tIns="0" rIns="287666" bIns="0" numCol="1" spcCol="1270" anchor="ctr" anchorCtr="0">
          <a:noAutofit/>
        </a:bodyPr>
        <a:lstStyle/>
        <a:p>
          <a:pPr lvl="0" algn="l" defTabSz="1555750">
            <a:lnSpc>
              <a:spcPct val="90000"/>
            </a:lnSpc>
            <a:spcBef>
              <a:spcPct val="0"/>
            </a:spcBef>
            <a:spcAft>
              <a:spcPct val="35000"/>
            </a:spcAft>
          </a:pPr>
          <a:r>
            <a:rPr lang="de-DE" sz="3500" kern="1200" dirty="0" err="1">
              <a:latin typeface="Times New Roman" panose="02020603050405020304" pitchFamily="18" charset="0"/>
              <a:cs typeface="Times New Roman" panose="02020603050405020304" pitchFamily="18" charset="0"/>
            </a:rPr>
            <a:t>Phần</a:t>
          </a:r>
          <a:r>
            <a:rPr lang="de-DE" sz="3500" kern="1200" dirty="0">
              <a:latin typeface="Times New Roman" panose="02020603050405020304" pitchFamily="18" charset="0"/>
              <a:cs typeface="Times New Roman" panose="02020603050405020304" pitchFamily="18" charset="0"/>
            </a:rPr>
            <a:t> 2 (</a:t>
          </a:r>
          <a:r>
            <a:rPr lang="de-DE" sz="3500" kern="1200" dirty="0" err="1">
              <a:latin typeface="Times New Roman" panose="02020603050405020304" pitchFamily="18" charset="0"/>
              <a:cs typeface="Times New Roman" panose="02020603050405020304" pitchFamily="18" charset="0"/>
            </a:rPr>
            <a:t>đoạn</a:t>
          </a:r>
          <a:r>
            <a:rPr lang="de-DE" sz="3500" kern="1200" dirty="0">
              <a:latin typeface="Times New Roman" panose="02020603050405020304" pitchFamily="18" charset="0"/>
              <a:cs typeface="Times New Roman" panose="02020603050405020304" pitchFamily="18" charset="0"/>
            </a:rPr>
            <a:t> 2,3): </a:t>
          </a:r>
          <a:r>
            <a:rPr lang="de-DE" sz="3500" kern="1200" dirty="0" err="1">
              <a:latin typeface="Times New Roman" panose="02020603050405020304" pitchFamily="18" charset="0"/>
              <a:cs typeface="Times New Roman" panose="02020603050405020304" pitchFamily="18" charset="0"/>
            </a:rPr>
            <a:t>hình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ảnh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cây</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tre</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gắn</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bó</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với</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con</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người</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Việt</a:t>
          </a:r>
          <a:r>
            <a:rPr lang="de-DE" sz="3500" kern="1200" dirty="0">
              <a:latin typeface="Times New Roman" panose="02020603050405020304" pitchFamily="18" charset="0"/>
              <a:cs typeface="Times New Roman" panose="02020603050405020304" pitchFamily="18" charset="0"/>
            </a:rPr>
            <a:t> Nam.</a:t>
          </a:r>
          <a:endParaRPr lang="en-US" sz="3500" kern="1200" dirty="0">
            <a:latin typeface="Times New Roman" panose="02020603050405020304" pitchFamily="18" charset="0"/>
            <a:cs typeface="Times New Roman" panose="02020603050405020304" pitchFamily="18" charset="0"/>
          </a:endParaRPr>
        </a:p>
      </dsp:txBody>
      <dsp:txXfrm>
        <a:off x="622877" y="2612558"/>
        <a:ext cx="7452161" cy="1465084"/>
      </dsp:txXfrm>
    </dsp:sp>
    <dsp:sp modelId="{C5BFE093-B704-1C4B-B1DB-41DA2126C5CE}">
      <dsp:nvSpPr>
        <dsp:cNvPr id="0" name=""/>
        <dsp:cNvSpPr/>
      </dsp:nvSpPr>
      <dsp:spPr>
        <a:xfrm>
          <a:off x="0" y="5839900"/>
          <a:ext cx="10872397" cy="1386000"/>
        </a:xfrm>
        <a:prstGeom prst="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sp>
    <dsp:sp modelId="{5C3DDA32-A12C-E948-8827-E9028AE3B3A8}">
      <dsp:nvSpPr>
        <dsp:cNvPr id="0" name=""/>
        <dsp:cNvSpPr/>
      </dsp:nvSpPr>
      <dsp:spPr>
        <a:xfrm>
          <a:off x="543619" y="5028100"/>
          <a:ext cx="7610677" cy="1623600"/>
        </a:xfrm>
        <a:prstGeom prst="roundRect">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7666" tIns="0" rIns="287666" bIns="0" numCol="1" spcCol="1270" anchor="ctr" anchorCtr="0">
          <a:noAutofit/>
        </a:bodyPr>
        <a:lstStyle/>
        <a:p>
          <a:pPr lvl="0" algn="l" defTabSz="1555750">
            <a:lnSpc>
              <a:spcPct val="90000"/>
            </a:lnSpc>
            <a:spcBef>
              <a:spcPct val="0"/>
            </a:spcBef>
            <a:spcAft>
              <a:spcPct val="35000"/>
            </a:spcAft>
          </a:pPr>
          <a:r>
            <a:rPr lang="de-DE" sz="3500" kern="1200" dirty="0" err="1">
              <a:latin typeface="Times New Roman" panose="02020603050405020304" pitchFamily="18" charset="0"/>
              <a:cs typeface="Times New Roman" panose="02020603050405020304" pitchFamily="18" charset="0"/>
            </a:rPr>
            <a:t>Phần</a:t>
          </a:r>
          <a:r>
            <a:rPr lang="de-DE" sz="3500" kern="1200" dirty="0">
              <a:latin typeface="Times New Roman" panose="02020603050405020304" pitchFamily="18" charset="0"/>
              <a:cs typeface="Times New Roman" panose="02020603050405020304" pitchFamily="18" charset="0"/>
            </a:rPr>
            <a:t> 3 (</a:t>
          </a:r>
          <a:r>
            <a:rPr lang="de-DE" sz="3500" kern="1200" dirty="0" err="1">
              <a:latin typeface="Times New Roman" panose="02020603050405020304" pitchFamily="18" charset="0"/>
              <a:cs typeface="Times New Roman" panose="02020603050405020304" pitchFamily="18" charset="0"/>
            </a:rPr>
            <a:t>đoạn</a:t>
          </a:r>
          <a:r>
            <a:rPr lang="de-DE" sz="3500" kern="1200" dirty="0">
              <a:latin typeface="Times New Roman" panose="02020603050405020304" pitchFamily="18" charset="0"/>
              <a:cs typeface="Times New Roman" panose="02020603050405020304" pitchFamily="18" charset="0"/>
            </a:rPr>
            <a:t> 4): </a:t>
          </a:r>
          <a:r>
            <a:rPr lang="de-DE" sz="3500" kern="1200" dirty="0" err="1">
              <a:latin typeface="Times New Roman" panose="02020603050405020304" pitchFamily="18" charset="0"/>
              <a:cs typeface="Times New Roman" panose="02020603050405020304" pitchFamily="18" charset="0"/>
            </a:rPr>
            <a:t>hình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ảnh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tre</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Việt</a:t>
          </a:r>
          <a:r>
            <a:rPr lang="de-DE" sz="3500" kern="1200" dirty="0">
              <a:latin typeface="Times New Roman" panose="02020603050405020304" pitchFamily="18" charset="0"/>
              <a:cs typeface="Times New Roman" panose="02020603050405020304" pitchFamily="18" charset="0"/>
            </a:rPr>
            <a:t> Nam </a:t>
          </a:r>
          <a:r>
            <a:rPr lang="de-DE" sz="3500" kern="1200" dirty="0" err="1">
              <a:latin typeface="Times New Roman" panose="02020603050405020304" pitchFamily="18" charset="0"/>
              <a:cs typeface="Times New Roman" panose="02020603050405020304" pitchFamily="18" charset="0"/>
            </a:rPr>
            <a:t>trong</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tương</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lai</a:t>
          </a:r>
          <a:r>
            <a:rPr lang="de-DE" sz="3500" kern="1200" dirty="0">
              <a:latin typeface="Times New Roman" panose="02020603050405020304" pitchFamily="18" charset="0"/>
              <a:cs typeface="Times New Roman" panose="02020603050405020304" pitchFamily="18" charset="0"/>
            </a:rPr>
            <a:t>.</a:t>
          </a:r>
          <a:endParaRPr lang="en-US" sz="3500" kern="1200" dirty="0">
            <a:latin typeface="Times New Roman" panose="02020603050405020304" pitchFamily="18" charset="0"/>
            <a:cs typeface="Times New Roman" panose="02020603050405020304" pitchFamily="18" charset="0"/>
          </a:endParaRPr>
        </a:p>
      </dsp:txBody>
      <dsp:txXfrm>
        <a:off x="622877" y="5107358"/>
        <a:ext cx="7452161" cy="1465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E937C-4C85-0C4D-92DD-DADF826F7C1C}">
      <dsp:nvSpPr>
        <dsp:cNvPr id="0" name=""/>
        <dsp:cNvSpPr/>
      </dsp:nvSpPr>
      <dsp:spPr>
        <a:xfrm>
          <a:off x="0" y="0"/>
          <a:ext cx="10363200" cy="243840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vi-VN" sz="3500" kern="1200" dirty="0">
              <a:latin typeface="Times New Roman" panose="02020603050405020304" pitchFamily="18" charset="0"/>
              <a:cs typeface="Times New Roman" panose="02020603050405020304" pitchFamily="18" charset="0"/>
            </a:rPr>
            <a:t>Nhóm 1,2: Quan sát vào đoạn 1 và chỉ ra ít nhất </a:t>
          </a:r>
          <a:r>
            <a:rPr lang="x-none" sz="3500" kern="1200" dirty="0">
              <a:latin typeface="Times New Roman" panose="02020603050405020304" pitchFamily="18" charset="0"/>
              <a:cs typeface="Times New Roman" panose="02020603050405020304" pitchFamily="18" charset="0"/>
            </a:rPr>
            <a:t>3 câu văn giới thiệu về cây tre VN. Qua đó, em thấy cây tre được giới thiệu như thế</a:t>
          </a:r>
          <a:r>
            <a:rPr lang="x-none" sz="3500" b="1" i="1" kern="1200" dirty="0">
              <a:latin typeface="Times New Roman" panose="02020603050405020304" pitchFamily="18" charset="0"/>
              <a:cs typeface="Times New Roman" panose="02020603050405020304" pitchFamily="18" charset="0"/>
            </a:rPr>
            <a:t> </a:t>
          </a:r>
          <a:r>
            <a:rPr lang="x-none" sz="3500" kern="1200" dirty="0">
              <a:latin typeface="Times New Roman" panose="02020603050405020304" pitchFamily="18" charset="0"/>
              <a:cs typeface="Times New Roman" panose="02020603050405020304" pitchFamily="18" charset="0"/>
            </a:rPr>
            <a:t>nào?</a:t>
          </a:r>
          <a:endParaRPr lang="en-US" sz="3500" kern="1200" dirty="0">
            <a:latin typeface="Times New Roman" panose="02020603050405020304" pitchFamily="18" charset="0"/>
            <a:cs typeface="Times New Roman" panose="02020603050405020304" pitchFamily="18" charset="0"/>
          </a:endParaRPr>
        </a:p>
      </dsp:txBody>
      <dsp:txXfrm>
        <a:off x="71418" y="71418"/>
        <a:ext cx="7731976" cy="2295564"/>
      </dsp:txXfrm>
    </dsp:sp>
    <dsp:sp modelId="{C679A7E5-BF6C-8147-BA57-B96052F6A216}">
      <dsp:nvSpPr>
        <dsp:cNvPr id="0" name=""/>
        <dsp:cNvSpPr/>
      </dsp:nvSpPr>
      <dsp:spPr>
        <a:xfrm>
          <a:off x="914399" y="2844799"/>
          <a:ext cx="10363200" cy="2438400"/>
        </a:xfrm>
        <a:prstGeom prst="roundRect">
          <a:avLst>
            <a:gd name="adj" fmla="val 1000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vi-VN" sz="3500" kern="1200" dirty="0">
              <a:latin typeface="Times New Roman" panose="02020603050405020304" pitchFamily="18" charset="0"/>
              <a:cs typeface="Times New Roman" panose="02020603050405020304" pitchFamily="18" charset="0"/>
            </a:rPr>
            <a:t>Nhóm 3,4: Quan sát vào đoạn 2 và t</a:t>
          </a:r>
          <a:r>
            <a:rPr lang="x-none" sz="3500" kern="1200" dirty="0">
              <a:latin typeface="Times New Roman" panose="02020603050405020304" pitchFamily="18" charset="0"/>
              <a:cs typeface="Times New Roman" panose="02020603050405020304" pitchFamily="18" charset="0"/>
            </a:rPr>
            <a:t>ìm một số  câu văn cho thấy sự gắn bó  của cây tre với với con người Việt Nam? Tre và người gắn bó với nhau trong những lĩnh vực nào?</a:t>
          </a:r>
          <a:endParaRPr lang="en-US" sz="3500" kern="1200" dirty="0">
            <a:latin typeface="Times New Roman" panose="02020603050405020304" pitchFamily="18" charset="0"/>
            <a:cs typeface="Times New Roman" panose="02020603050405020304" pitchFamily="18" charset="0"/>
          </a:endParaRPr>
        </a:p>
      </dsp:txBody>
      <dsp:txXfrm>
        <a:off x="985817" y="2916217"/>
        <a:ext cx="7721004" cy="2295564"/>
      </dsp:txXfrm>
    </dsp:sp>
    <dsp:sp modelId="{38B282D5-9A65-9149-B461-C87F5AE1664B}">
      <dsp:nvSpPr>
        <dsp:cNvPr id="0" name=""/>
        <dsp:cNvSpPr/>
      </dsp:nvSpPr>
      <dsp:spPr>
        <a:xfrm>
          <a:off x="1828799" y="5689599"/>
          <a:ext cx="10363200" cy="2438400"/>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vi-VN" sz="3500" kern="1200" dirty="0">
              <a:latin typeface="Times New Roman" panose="02020603050405020304" pitchFamily="18" charset="0"/>
              <a:cs typeface="Times New Roman" panose="02020603050405020304" pitchFamily="18" charset="0"/>
            </a:rPr>
            <a:t>Nhóm 5,6: Quan sát vào đoạn 3 và tìm hiểu h</a:t>
          </a:r>
          <a:r>
            <a:rPr lang="x-none" sz="3500" kern="1200" dirty="0">
              <a:latin typeface="Times New Roman" panose="02020603050405020304" pitchFamily="18" charset="0"/>
              <a:cs typeface="Times New Roman" panose="02020603050405020304" pitchFamily="18" charset="0"/>
            </a:rPr>
            <a:t>ình ảnh cây tre VN trong tương lai được tái hiện qua những câu văn nào? Từ đó, khẳng định vai trò nào của cây tre VN trong tương lai?</a:t>
          </a:r>
          <a:endParaRPr lang="en-US" sz="3500" kern="1200" dirty="0">
            <a:latin typeface="Times New Roman" panose="02020603050405020304" pitchFamily="18" charset="0"/>
            <a:cs typeface="Times New Roman" panose="02020603050405020304" pitchFamily="18" charset="0"/>
          </a:endParaRPr>
        </a:p>
      </dsp:txBody>
      <dsp:txXfrm>
        <a:off x="1900217" y="5761017"/>
        <a:ext cx="7721004" cy="2295564"/>
      </dsp:txXfrm>
    </dsp:sp>
    <dsp:sp modelId="{57F64AB0-8D52-1941-927B-972FCDB01BFD}">
      <dsp:nvSpPr>
        <dsp:cNvPr id="0" name=""/>
        <dsp:cNvSpPr/>
      </dsp:nvSpPr>
      <dsp:spPr>
        <a:xfrm>
          <a:off x="8778240" y="1849120"/>
          <a:ext cx="1584960" cy="1584960"/>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latin typeface="Times New Roman" panose="02020603050405020304" pitchFamily="18" charset="0"/>
            <a:cs typeface="Times New Roman" panose="02020603050405020304" pitchFamily="18" charset="0"/>
          </a:endParaRPr>
        </a:p>
      </dsp:txBody>
      <dsp:txXfrm>
        <a:off x="9134856" y="1849120"/>
        <a:ext cx="871728" cy="1192682"/>
      </dsp:txXfrm>
    </dsp:sp>
    <dsp:sp modelId="{1F988F7B-56A3-2349-9C6F-0F3E88A50544}">
      <dsp:nvSpPr>
        <dsp:cNvPr id="0" name=""/>
        <dsp:cNvSpPr/>
      </dsp:nvSpPr>
      <dsp:spPr>
        <a:xfrm>
          <a:off x="9692640" y="4677664"/>
          <a:ext cx="1584960" cy="1584960"/>
        </a:xfrm>
        <a:prstGeom prst="downArrow">
          <a:avLst>
            <a:gd name="adj1" fmla="val 55000"/>
            <a:gd name="adj2" fmla="val 45000"/>
          </a:avLst>
        </a:prstGeom>
        <a:solidFill>
          <a:schemeClr val="accent4">
            <a:tint val="40000"/>
            <a:alpha val="90000"/>
            <a:hueOff val="-3945706"/>
            <a:satOff val="22157"/>
            <a:lumOff val="1408"/>
            <a:alphaOff val="0"/>
          </a:schemeClr>
        </a:solidFill>
        <a:ln w="9525"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latin typeface="Times New Roman" panose="02020603050405020304" pitchFamily="18" charset="0"/>
            <a:cs typeface="Times New Roman" panose="02020603050405020304" pitchFamily="18" charset="0"/>
          </a:endParaRPr>
        </a:p>
      </dsp:txBody>
      <dsp:txXfrm>
        <a:off x="10049256" y="4677664"/>
        <a:ext cx="871728" cy="1192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66D73-0C9D-5C4C-B3BA-8E2524C5E120}">
      <dsp:nvSpPr>
        <dsp:cNvPr id="0" name=""/>
        <dsp:cNvSpPr/>
      </dsp:nvSpPr>
      <dsp:spPr>
        <a:xfrm>
          <a:off x="3484893" y="4325"/>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lvl="0" algn="l" defTabSz="1377950" rtl="0">
            <a:lnSpc>
              <a:spcPct val="90000"/>
            </a:lnSpc>
            <a:spcBef>
              <a:spcPct val="0"/>
            </a:spcBef>
            <a:spcAft>
              <a:spcPct val="35000"/>
            </a:spcAft>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1,2</a:t>
          </a:r>
        </a:p>
      </dsp:txBody>
      <dsp:txXfrm>
        <a:off x="3484893" y="4325"/>
        <a:ext cx="7113496" cy="646681"/>
      </dsp:txXfrm>
    </dsp:sp>
    <dsp:sp modelId="{A7491626-8ECC-BF4E-BD6F-975E772771C1}">
      <dsp:nvSpPr>
        <dsp:cNvPr id="0" name=""/>
        <dsp:cNvSpPr/>
      </dsp:nvSpPr>
      <dsp:spPr>
        <a:xfrm>
          <a:off x="3484893" y="651007"/>
          <a:ext cx="1664558" cy="1317314"/>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FD15D1-A62E-A547-A11B-6C422B7CA18F}">
      <dsp:nvSpPr>
        <dsp:cNvPr id="0" name=""/>
        <dsp:cNvSpPr/>
      </dsp:nvSpPr>
      <dsp:spPr>
        <a:xfrm>
          <a:off x="4484734" y="651007"/>
          <a:ext cx="1664558" cy="1317314"/>
        </a:xfrm>
        <a:prstGeom prst="chevron">
          <a:avLst>
            <a:gd name="adj" fmla="val 70610"/>
          </a:avLst>
        </a:prstGeom>
        <a:solidFill>
          <a:schemeClr val="accent2">
            <a:hueOff val="173390"/>
            <a:satOff val="-216"/>
            <a:lumOff val="51"/>
            <a:alphaOff val="0"/>
          </a:schemeClr>
        </a:solidFill>
        <a:ln w="25400" cap="flat" cmpd="sng" algn="ctr">
          <a:solidFill>
            <a:schemeClr val="accent2">
              <a:hueOff val="173390"/>
              <a:satOff val="-216"/>
              <a:lumOff val="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B8883-DF3E-8B45-82E7-DBD44D695DB1}">
      <dsp:nvSpPr>
        <dsp:cNvPr id="0" name=""/>
        <dsp:cNvSpPr/>
      </dsp:nvSpPr>
      <dsp:spPr>
        <a:xfrm>
          <a:off x="5485366" y="651007"/>
          <a:ext cx="1664558" cy="1317314"/>
        </a:xfrm>
        <a:prstGeom prst="chevron">
          <a:avLst>
            <a:gd name="adj" fmla="val 70610"/>
          </a:avLst>
        </a:prstGeom>
        <a:solidFill>
          <a:schemeClr val="accent2">
            <a:hueOff val="346779"/>
            <a:satOff val="-433"/>
            <a:lumOff val="102"/>
            <a:alphaOff val="0"/>
          </a:schemeClr>
        </a:solidFill>
        <a:ln w="25400" cap="flat" cmpd="sng" algn="ctr">
          <a:solidFill>
            <a:schemeClr val="accent2">
              <a:hueOff val="346779"/>
              <a:satOff val="-433"/>
              <a:lumOff val="1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693829-D2B0-1D4E-97B9-4979747A2B97}">
      <dsp:nvSpPr>
        <dsp:cNvPr id="0" name=""/>
        <dsp:cNvSpPr/>
      </dsp:nvSpPr>
      <dsp:spPr>
        <a:xfrm>
          <a:off x="6485208" y="651007"/>
          <a:ext cx="1664558" cy="1317314"/>
        </a:xfrm>
        <a:prstGeom prst="chevron">
          <a:avLst>
            <a:gd name="adj" fmla="val 70610"/>
          </a:avLst>
        </a:prstGeom>
        <a:solidFill>
          <a:schemeClr val="accent2">
            <a:hueOff val="520169"/>
            <a:satOff val="-649"/>
            <a:lumOff val="153"/>
            <a:alphaOff val="0"/>
          </a:schemeClr>
        </a:solidFill>
        <a:ln w="25400" cap="flat" cmpd="sng" algn="ctr">
          <a:solidFill>
            <a:schemeClr val="accent2">
              <a:hueOff val="520169"/>
              <a:satOff val="-649"/>
              <a:lumOff val="1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084346-10B2-BD48-8E7A-844796026AEF}">
      <dsp:nvSpPr>
        <dsp:cNvPr id="0" name=""/>
        <dsp:cNvSpPr/>
      </dsp:nvSpPr>
      <dsp:spPr>
        <a:xfrm>
          <a:off x="7485840" y="651007"/>
          <a:ext cx="1664558" cy="1317314"/>
        </a:xfrm>
        <a:prstGeom prst="chevron">
          <a:avLst>
            <a:gd name="adj" fmla="val 70610"/>
          </a:avLst>
        </a:prstGeom>
        <a:solidFill>
          <a:schemeClr val="accent2">
            <a:hueOff val="693558"/>
            <a:satOff val="-865"/>
            <a:lumOff val="203"/>
            <a:alphaOff val="0"/>
          </a:schemeClr>
        </a:solidFill>
        <a:ln w="25400" cap="flat" cmpd="sng" algn="ctr">
          <a:solidFill>
            <a:schemeClr val="accent2">
              <a:hueOff val="693558"/>
              <a:satOff val="-865"/>
              <a:lumOff val="2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6FC3B-AFA6-E54D-8084-DEBBCD3BDF7C}">
      <dsp:nvSpPr>
        <dsp:cNvPr id="0" name=""/>
        <dsp:cNvSpPr/>
      </dsp:nvSpPr>
      <dsp:spPr>
        <a:xfrm>
          <a:off x="8485681" y="651007"/>
          <a:ext cx="1664558" cy="1317314"/>
        </a:xfrm>
        <a:prstGeom prst="chevron">
          <a:avLst>
            <a:gd name="adj" fmla="val 70610"/>
          </a:avLst>
        </a:prstGeom>
        <a:solidFill>
          <a:schemeClr val="accent2">
            <a:hueOff val="866948"/>
            <a:satOff val="-1081"/>
            <a:lumOff val="254"/>
            <a:alphaOff val="0"/>
          </a:schemeClr>
        </a:solidFill>
        <a:ln w="25400" cap="flat" cmpd="sng" algn="ctr">
          <a:solidFill>
            <a:schemeClr val="accent2">
              <a:hueOff val="866948"/>
              <a:satOff val="-1081"/>
              <a:lumOff val="2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7E42F-AE89-E341-8FAF-4971CB410B95}">
      <dsp:nvSpPr>
        <dsp:cNvPr id="0" name=""/>
        <dsp:cNvSpPr/>
      </dsp:nvSpPr>
      <dsp:spPr>
        <a:xfrm>
          <a:off x="9486313" y="651007"/>
          <a:ext cx="1664558" cy="1317314"/>
        </a:xfrm>
        <a:prstGeom prst="chevron">
          <a:avLst>
            <a:gd name="adj" fmla="val 70610"/>
          </a:avLst>
        </a:prstGeom>
        <a:solidFill>
          <a:schemeClr val="accent2">
            <a:hueOff val="1040338"/>
            <a:satOff val="-1298"/>
            <a:lumOff val="305"/>
            <a:alphaOff val="0"/>
          </a:schemeClr>
        </a:solidFill>
        <a:ln w="25400" cap="flat" cmpd="sng" algn="ctr">
          <a:solidFill>
            <a:schemeClr val="accent2">
              <a:hueOff val="1040338"/>
              <a:satOff val="-1298"/>
              <a:lumOff val="3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D3FC8-E6B4-E141-9971-9F1ECB513963}">
      <dsp:nvSpPr>
        <dsp:cNvPr id="0" name=""/>
        <dsp:cNvSpPr/>
      </dsp:nvSpPr>
      <dsp:spPr>
        <a:xfrm>
          <a:off x="3484893" y="782738"/>
          <a:ext cx="7205971" cy="1053851"/>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1333500">
            <a:lnSpc>
              <a:spcPct val="90000"/>
            </a:lnSpc>
            <a:spcBef>
              <a:spcPct val="0"/>
            </a:spcBef>
            <a:spcAft>
              <a:spcPct val="35000"/>
            </a:spcAft>
          </a:pPr>
          <a:r>
            <a:rPr lang="x-none" sz="3000" kern="1200" dirty="0">
              <a:latin typeface="Times New Roman" panose="02020603050405020304" pitchFamily="18" charset="0"/>
              <a:cs typeface="Times New Roman" panose="02020603050405020304" pitchFamily="18" charset="0"/>
            </a:rPr>
            <a:t>Những câu văn và đoạn văn thể hiện rõ tình cảm yêu mến và tự hào về cây tre Việt Nam?</a:t>
          </a:r>
          <a:endParaRPr lang="en-US" sz="3000" kern="1200" dirty="0">
            <a:latin typeface="Times New Roman" panose="02020603050405020304" pitchFamily="18" charset="0"/>
            <a:cs typeface="Times New Roman" panose="02020603050405020304" pitchFamily="18" charset="0"/>
          </a:endParaRPr>
        </a:p>
      </dsp:txBody>
      <dsp:txXfrm>
        <a:off x="3484893" y="782738"/>
        <a:ext cx="7205971" cy="1053851"/>
      </dsp:txXfrm>
    </dsp:sp>
    <dsp:sp modelId="{5FF27873-95E1-634A-B32E-4E7D5F5A731B}">
      <dsp:nvSpPr>
        <dsp:cNvPr id="0" name=""/>
        <dsp:cNvSpPr/>
      </dsp:nvSpPr>
      <dsp:spPr>
        <a:xfrm>
          <a:off x="3484893" y="2056110"/>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lvl="0" algn="l" defTabSz="1377950" rtl="0">
            <a:lnSpc>
              <a:spcPct val="90000"/>
            </a:lnSpc>
            <a:spcBef>
              <a:spcPct val="0"/>
            </a:spcBef>
            <a:spcAft>
              <a:spcPct val="35000"/>
            </a:spcAft>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3,4</a:t>
          </a:r>
        </a:p>
      </dsp:txBody>
      <dsp:txXfrm>
        <a:off x="3484893" y="2056110"/>
        <a:ext cx="7113496" cy="646681"/>
      </dsp:txXfrm>
    </dsp:sp>
    <dsp:sp modelId="{97799FC5-E456-FD4F-AA74-559E0B3291C5}">
      <dsp:nvSpPr>
        <dsp:cNvPr id="0" name=""/>
        <dsp:cNvSpPr/>
      </dsp:nvSpPr>
      <dsp:spPr>
        <a:xfrm>
          <a:off x="3484893" y="2702791"/>
          <a:ext cx="1664558" cy="1317314"/>
        </a:xfrm>
        <a:prstGeom prst="chevron">
          <a:avLst>
            <a:gd name="adj" fmla="val 70610"/>
          </a:avLst>
        </a:prstGeom>
        <a:solidFill>
          <a:schemeClr val="accent2">
            <a:hueOff val="1213727"/>
            <a:satOff val="-1514"/>
            <a:lumOff val="356"/>
            <a:alphaOff val="0"/>
          </a:schemeClr>
        </a:solidFill>
        <a:ln w="25400" cap="flat" cmpd="sng" algn="ctr">
          <a:solidFill>
            <a:schemeClr val="accent2">
              <a:hueOff val="1213727"/>
              <a:satOff val="-1514"/>
              <a:lumOff val="3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CCB8A-9A99-8D4C-8FD2-AF59F29FAE03}">
      <dsp:nvSpPr>
        <dsp:cNvPr id="0" name=""/>
        <dsp:cNvSpPr/>
      </dsp:nvSpPr>
      <dsp:spPr>
        <a:xfrm>
          <a:off x="4484734" y="2702791"/>
          <a:ext cx="1664558" cy="1317314"/>
        </a:xfrm>
        <a:prstGeom prst="chevron">
          <a:avLst>
            <a:gd name="adj" fmla="val 70610"/>
          </a:avLst>
        </a:prstGeom>
        <a:solidFill>
          <a:schemeClr val="accent2">
            <a:hueOff val="1387117"/>
            <a:satOff val="-1730"/>
            <a:lumOff val="407"/>
            <a:alphaOff val="0"/>
          </a:schemeClr>
        </a:solidFill>
        <a:ln w="25400" cap="flat" cmpd="sng" algn="ctr">
          <a:solidFill>
            <a:schemeClr val="accent2">
              <a:hueOff val="1387117"/>
              <a:satOff val="-1730"/>
              <a:lumOff val="4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E9AF5E-9DAC-B346-AAF9-B65A29E6A414}">
      <dsp:nvSpPr>
        <dsp:cNvPr id="0" name=""/>
        <dsp:cNvSpPr/>
      </dsp:nvSpPr>
      <dsp:spPr>
        <a:xfrm>
          <a:off x="5485366" y="2702791"/>
          <a:ext cx="1664558" cy="1317314"/>
        </a:xfrm>
        <a:prstGeom prst="chevron">
          <a:avLst>
            <a:gd name="adj" fmla="val 70610"/>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C74889-FB1E-FA4F-A60E-5A586988661F}">
      <dsp:nvSpPr>
        <dsp:cNvPr id="0" name=""/>
        <dsp:cNvSpPr/>
      </dsp:nvSpPr>
      <dsp:spPr>
        <a:xfrm>
          <a:off x="6485208" y="2702791"/>
          <a:ext cx="1664558" cy="1317314"/>
        </a:xfrm>
        <a:prstGeom prst="chevron">
          <a:avLst>
            <a:gd name="adj" fmla="val 70610"/>
          </a:avLst>
        </a:prstGeom>
        <a:solidFill>
          <a:schemeClr val="accent2">
            <a:hueOff val="1733896"/>
            <a:satOff val="-2163"/>
            <a:lumOff val="509"/>
            <a:alphaOff val="0"/>
          </a:schemeClr>
        </a:solidFill>
        <a:ln w="25400" cap="flat" cmpd="sng" algn="ctr">
          <a:solidFill>
            <a:schemeClr val="accent2">
              <a:hueOff val="1733896"/>
              <a:satOff val="-2163"/>
              <a:lumOff val="5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EF5B7-14CC-1245-81BA-577A7ADD92D3}">
      <dsp:nvSpPr>
        <dsp:cNvPr id="0" name=""/>
        <dsp:cNvSpPr/>
      </dsp:nvSpPr>
      <dsp:spPr>
        <a:xfrm>
          <a:off x="7485840" y="2702791"/>
          <a:ext cx="1664558" cy="1317314"/>
        </a:xfrm>
        <a:prstGeom prst="chevron">
          <a:avLst>
            <a:gd name="adj" fmla="val 70610"/>
          </a:avLst>
        </a:prstGeom>
        <a:solidFill>
          <a:schemeClr val="accent2">
            <a:hueOff val="1907285"/>
            <a:satOff val="-2379"/>
            <a:lumOff val="559"/>
            <a:alphaOff val="0"/>
          </a:schemeClr>
        </a:solidFill>
        <a:ln w="25400" cap="flat" cmpd="sng" algn="ctr">
          <a:solidFill>
            <a:schemeClr val="accent2">
              <a:hueOff val="1907285"/>
              <a:satOff val="-2379"/>
              <a:lumOff val="5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DA79CC-EFBB-BC44-9766-994247261CBA}">
      <dsp:nvSpPr>
        <dsp:cNvPr id="0" name=""/>
        <dsp:cNvSpPr/>
      </dsp:nvSpPr>
      <dsp:spPr>
        <a:xfrm>
          <a:off x="8485681" y="2702791"/>
          <a:ext cx="1664558" cy="1317314"/>
        </a:xfrm>
        <a:prstGeom prst="chevron">
          <a:avLst>
            <a:gd name="adj" fmla="val 70610"/>
          </a:avLst>
        </a:prstGeom>
        <a:solidFill>
          <a:schemeClr val="accent2">
            <a:hueOff val="2080675"/>
            <a:satOff val="-2595"/>
            <a:lumOff val="610"/>
            <a:alphaOff val="0"/>
          </a:schemeClr>
        </a:solidFill>
        <a:ln w="25400" cap="flat" cmpd="sng" algn="ctr">
          <a:solidFill>
            <a:schemeClr val="accent2">
              <a:hueOff val="2080675"/>
              <a:satOff val="-2595"/>
              <a:lumOff val="6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5F0CA-0802-9947-B30D-DEE92EC40C52}">
      <dsp:nvSpPr>
        <dsp:cNvPr id="0" name=""/>
        <dsp:cNvSpPr/>
      </dsp:nvSpPr>
      <dsp:spPr>
        <a:xfrm>
          <a:off x="9486313" y="2702791"/>
          <a:ext cx="1664558" cy="1317314"/>
        </a:xfrm>
        <a:prstGeom prst="chevron">
          <a:avLst>
            <a:gd name="adj" fmla="val 70610"/>
          </a:avLst>
        </a:prstGeom>
        <a:solidFill>
          <a:schemeClr val="accent2">
            <a:hueOff val="2254065"/>
            <a:satOff val="-2811"/>
            <a:lumOff val="661"/>
            <a:alphaOff val="0"/>
          </a:schemeClr>
        </a:solidFill>
        <a:ln w="25400" cap="flat" cmpd="sng" algn="ctr">
          <a:solidFill>
            <a:schemeClr val="accent2">
              <a:hueOff val="2254065"/>
              <a:satOff val="-2811"/>
              <a:lumOff val="6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8D4324-A9C9-1847-B003-3F7B33763244}">
      <dsp:nvSpPr>
        <dsp:cNvPr id="0" name=""/>
        <dsp:cNvSpPr/>
      </dsp:nvSpPr>
      <dsp:spPr>
        <a:xfrm>
          <a:off x="3484893" y="2834522"/>
          <a:ext cx="7205971" cy="1053851"/>
        </a:xfrm>
        <a:prstGeom prst="rect">
          <a:avLst/>
        </a:prstGeom>
        <a:solidFill>
          <a:schemeClr val="lt1">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1333500">
            <a:lnSpc>
              <a:spcPct val="90000"/>
            </a:lnSpc>
            <a:spcBef>
              <a:spcPct val="0"/>
            </a:spcBef>
            <a:spcAft>
              <a:spcPct val="35000"/>
            </a:spcAft>
          </a:pPr>
          <a:r>
            <a:rPr lang="x-none" sz="3000" kern="1200" dirty="0">
              <a:latin typeface="Times New Roman" panose="02020603050405020304" pitchFamily="18" charset="0"/>
              <a:cs typeface="Times New Roman" panose="02020603050405020304" pitchFamily="18" charset="0"/>
            </a:rPr>
            <a:t>Dẫn ra một số câu văn thể hiện suy nghĩ, quan điểm của tác giả về cây tre Việt Nam?</a:t>
          </a:r>
          <a:endParaRPr lang="en-US" sz="3000" kern="1200" dirty="0">
            <a:latin typeface="Times New Roman" panose="02020603050405020304" pitchFamily="18" charset="0"/>
            <a:cs typeface="Times New Roman" panose="02020603050405020304" pitchFamily="18" charset="0"/>
          </a:endParaRPr>
        </a:p>
      </dsp:txBody>
      <dsp:txXfrm>
        <a:off x="3484893" y="2834522"/>
        <a:ext cx="7205971" cy="1053851"/>
      </dsp:txXfrm>
    </dsp:sp>
    <dsp:sp modelId="{85E83B32-8BC3-1C44-A9B6-EF798065BE46}">
      <dsp:nvSpPr>
        <dsp:cNvPr id="0" name=""/>
        <dsp:cNvSpPr/>
      </dsp:nvSpPr>
      <dsp:spPr>
        <a:xfrm>
          <a:off x="3484893" y="4107894"/>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lvl="0" algn="l" defTabSz="1377950" rtl="0">
            <a:lnSpc>
              <a:spcPct val="90000"/>
            </a:lnSpc>
            <a:spcBef>
              <a:spcPct val="0"/>
            </a:spcBef>
            <a:spcAft>
              <a:spcPct val="35000"/>
            </a:spcAft>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5,6</a:t>
          </a:r>
        </a:p>
      </dsp:txBody>
      <dsp:txXfrm>
        <a:off x="3484893" y="4107894"/>
        <a:ext cx="7113496" cy="646681"/>
      </dsp:txXfrm>
    </dsp:sp>
    <dsp:sp modelId="{5F14ECCF-A2D5-D347-87D7-14A11898E8C4}">
      <dsp:nvSpPr>
        <dsp:cNvPr id="0" name=""/>
        <dsp:cNvSpPr/>
      </dsp:nvSpPr>
      <dsp:spPr>
        <a:xfrm>
          <a:off x="3484893" y="4754575"/>
          <a:ext cx="1664558" cy="1317314"/>
        </a:xfrm>
        <a:prstGeom prst="chevron">
          <a:avLst>
            <a:gd name="adj" fmla="val 70610"/>
          </a:avLst>
        </a:prstGeom>
        <a:solidFill>
          <a:schemeClr val="accent2">
            <a:hueOff val="2427454"/>
            <a:satOff val="-3028"/>
            <a:lumOff val="712"/>
            <a:alphaOff val="0"/>
          </a:schemeClr>
        </a:solidFill>
        <a:ln w="25400" cap="flat" cmpd="sng" algn="ctr">
          <a:solidFill>
            <a:schemeClr val="accent2">
              <a:hueOff val="2427454"/>
              <a:satOff val="-3028"/>
              <a:lumOff val="7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979A14-C1E2-4E4F-BCEF-15D725539670}">
      <dsp:nvSpPr>
        <dsp:cNvPr id="0" name=""/>
        <dsp:cNvSpPr/>
      </dsp:nvSpPr>
      <dsp:spPr>
        <a:xfrm>
          <a:off x="4484734" y="4754575"/>
          <a:ext cx="1664558" cy="1317314"/>
        </a:xfrm>
        <a:prstGeom prst="chevron">
          <a:avLst>
            <a:gd name="adj" fmla="val 70610"/>
          </a:avLst>
        </a:prstGeom>
        <a:solidFill>
          <a:schemeClr val="accent2">
            <a:hueOff val="2600844"/>
            <a:satOff val="-3244"/>
            <a:lumOff val="763"/>
            <a:alphaOff val="0"/>
          </a:schemeClr>
        </a:solidFill>
        <a:ln w="25400" cap="flat" cmpd="sng" algn="ctr">
          <a:solidFill>
            <a:schemeClr val="accent2">
              <a:hueOff val="2600844"/>
              <a:satOff val="-3244"/>
              <a:lumOff val="7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26C91-0FF3-2340-969E-793E5E542931}">
      <dsp:nvSpPr>
        <dsp:cNvPr id="0" name=""/>
        <dsp:cNvSpPr/>
      </dsp:nvSpPr>
      <dsp:spPr>
        <a:xfrm>
          <a:off x="5485366" y="4754575"/>
          <a:ext cx="1664558" cy="1317314"/>
        </a:xfrm>
        <a:prstGeom prst="chevron">
          <a:avLst>
            <a:gd name="adj" fmla="val 70610"/>
          </a:avLst>
        </a:prstGeom>
        <a:solidFill>
          <a:schemeClr val="accent2">
            <a:hueOff val="2774233"/>
            <a:satOff val="-3460"/>
            <a:lumOff val="814"/>
            <a:alphaOff val="0"/>
          </a:schemeClr>
        </a:solidFill>
        <a:ln w="25400" cap="flat" cmpd="sng" algn="ctr">
          <a:solidFill>
            <a:schemeClr val="accent2">
              <a:hueOff val="2774233"/>
              <a:satOff val="-3460"/>
              <a:lumOff val="8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BA923D-C465-8244-9517-42E6D4920558}">
      <dsp:nvSpPr>
        <dsp:cNvPr id="0" name=""/>
        <dsp:cNvSpPr/>
      </dsp:nvSpPr>
      <dsp:spPr>
        <a:xfrm>
          <a:off x="6485208" y="4754575"/>
          <a:ext cx="1664558" cy="1317314"/>
        </a:xfrm>
        <a:prstGeom prst="chevron">
          <a:avLst>
            <a:gd name="adj" fmla="val 70610"/>
          </a:avLst>
        </a:prstGeom>
        <a:solidFill>
          <a:schemeClr val="accent2">
            <a:hueOff val="2947623"/>
            <a:satOff val="-3676"/>
            <a:lumOff val="864"/>
            <a:alphaOff val="0"/>
          </a:schemeClr>
        </a:solidFill>
        <a:ln w="25400" cap="flat" cmpd="sng" algn="ctr">
          <a:solidFill>
            <a:schemeClr val="accent2">
              <a:hueOff val="2947623"/>
              <a:satOff val="-3676"/>
              <a:lumOff val="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54F33F-DF6D-264C-B035-9160063177F3}">
      <dsp:nvSpPr>
        <dsp:cNvPr id="0" name=""/>
        <dsp:cNvSpPr/>
      </dsp:nvSpPr>
      <dsp:spPr>
        <a:xfrm>
          <a:off x="7485840" y="4754575"/>
          <a:ext cx="1664558" cy="1317314"/>
        </a:xfrm>
        <a:prstGeom prst="chevron">
          <a:avLst>
            <a:gd name="adj" fmla="val 70610"/>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048133-0229-284A-8620-2C89F1074210}">
      <dsp:nvSpPr>
        <dsp:cNvPr id="0" name=""/>
        <dsp:cNvSpPr/>
      </dsp:nvSpPr>
      <dsp:spPr>
        <a:xfrm>
          <a:off x="8485681" y="4754575"/>
          <a:ext cx="1664558" cy="1317314"/>
        </a:xfrm>
        <a:prstGeom prst="chevron">
          <a:avLst>
            <a:gd name="adj" fmla="val 70610"/>
          </a:avLst>
        </a:prstGeom>
        <a:solidFill>
          <a:schemeClr val="accent2">
            <a:hueOff val="3294402"/>
            <a:satOff val="-4109"/>
            <a:lumOff val="966"/>
            <a:alphaOff val="0"/>
          </a:schemeClr>
        </a:solidFill>
        <a:ln w="25400" cap="flat" cmpd="sng" algn="ctr">
          <a:solidFill>
            <a:schemeClr val="accent2">
              <a:hueOff val="3294402"/>
              <a:satOff val="-4109"/>
              <a:lumOff val="9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0AA40D-E827-AE45-B96F-4B9A6805EB18}">
      <dsp:nvSpPr>
        <dsp:cNvPr id="0" name=""/>
        <dsp:cNvSpPr/>
      </dsp:nvSpPr>
      <dsp:spPr>
        <a:xfrm>
          <a:off x="9486313" y="4754575"/>
          <a:ext cx="1664558" cy="1317314"/>
        </a:xfrm>
        <a:prstGeom prst="chevron">
          <a:avLst>
            <a:gd name="adj" fmla="val 70610"/>
          </a:avLst>
        </a:prstGeom>
        <a:solidFill>
          <a:schemeClr val="accent2">
            <a:hueOff val="3467792"/>
            <a:satOff val="-4325"/>
            <a:lumOff val="1017"/>
            <a:alphaOff val="0"/>
          </a:schemeClr>
        </a:solidFill>
        <a:ln w="25400" cap="flat" cmpd="sng" algn="ctr">
          <a:solidFill>
            <a:schemeClr val="accent2">
              <a:hueOff val="3467792"/>
              <a:satOff val="-4325"/>
              <a:lumOff val="10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9B3145-8482-8942-B11F-1045BF186ECA}">
      <dsp:nvSpPr>
        <dsp:cNvPr id="0" name=""/>
        <dsp:cNvSpPr/>
      </dsp:nvSpPr>
      <dsp:spPr>
        <a:xfrm>
          <a:off x="3484893" y="4886307"/>
          <a:ext cx="7205971" cy="1053851"/>
        </a:xfrm>
        <a:prstGeom prst="rect">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1333500">
            <a:lnSpc>
              <a:spcPct val="90000"/>
            </a:lnSpc>
            <a:spcBef>
              <a:spcPct val="0"/>
            </a:spcBef>
            <a:spcAft>
              <a:spcPct val="35000"/>
            </a:spcAft>
          </a:pPr>
          <a:r>
            <a:rPr lang="x-none" sz="3000" kern="1200" dirty="0">
              <a:latin typeface="Times New Roman" panose="02020603050405020304" pitchFamily="18" charset="0"/>
              <a:cs typeface="Times New Roman" panose="02020603050405020304" pitchFamily="18" charset="0"/>
            </a:rPr>
            <a:t>Nhận biết và chỉ ra tác dụng của một biện pháp tu từ nổi bật trong bài?</a:t>
          </a:r>
          <a:endParaRPr lang="en-US" sz="3000" kern="1200" dirty="0">
            <a:latin typeface="Times New Roman" panose="02020603050405020304" pitchFamily="18" charset="0"/>
            <a:cs typeface="Times New Roman" panose="02020603050405020304" pitchFamily="18" charset="0"/>
          </a:endParaRPr>
        </a:p>
      </dsp:txBody>
      <dsp:txXfrm>
        <a:off x="3484893" y="4886307"/>
        <a:ext cx="7205971" cy="1053851"/>
      </dsp:txXfrm>
    </dsp:sp>
    <dsp:sp modelId="{CB02BD59-7EC6-FD48-A13F-EBAE480CE242}">
      <dsp:nvSpPr>
        <dsp:cNvPr id="0" name=""/>
        <dsp:cNvSpPr/>
      </dsp:nvSpPr>
      <dsp:spPr>
        <a:xfrm>
          <a:off x="3484893" y="6159678"/>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lvl="0" algn="l" defTabSz="1377950">
            <a:lnSpc>
              <a:spcPct val="90000"/>
            </a:lnSpc>
            <a:spcBef>
              <a:spcPct val="0"/>
            </a:spcBef>
            <a:spcAft>
              <a:spcPct val="35000"/>
            </a:spcAft>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7,8</a:t>
          </a:r>
        </a:p>
      </dsp:txBody>
      <dsp:txXfrm>
        <a:off x="3484893" y="6159678"/>
        <a:ext cx="7113496" cy="646681"/>
      </dsp:txXfrm>
    </dsp:sp>
    <dsp:sp modelId="{B3E523A1-FF50-9B4E-9B70-1E775FBBE41A}">
      <dsp:nvSpPr>
        <dsp:cNvPr id="0" name=""/>
        <dsp:cNvSpPr/>
      </dsp:nvSpPr>
      <dsp:spPr>
        <a:xfrm>
          <a:off x="3484893" y="6806360"/>
          <a:ext cx="1664558" cy="1317314"/>
        </a:xfrm>
        <a:prstGeom prst="chevron">
          <a:avLst>
            <a:gd name="adj" fmla="val 70610"/>
          </a:avLst>
        </a:prstGeom>
        <a:solidFill>
          <a:schemeClr val="accent2">
            <a:hueOff val="3641181"/>
            <a:satOff val="-4541"/>
            <a:lumOff val="1068"/>
            <a:alphaOff val="0"/>
          </a:schemeClr>
        </a:solidFill>
        <a:ln w="25400" cap="flat" cmpd="sng" algn="ctr">
          <a:solidFill>
            <a:schemeClr val="accent2">
              <a:hueOff val="3641181"/>
              <a:satOff val="-4541"/>
              <a:lumOff val="10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7D82D-1003-1144-A353-778A9FCF01AD}">
      <dsp:nvSpPr>
        <dsp:cNvPr id="0" name=""/>
        <dsp:cNvSpPr/>
      </dsp:nvSpPr>
      <dsp:spPr>
        <a:xfrm>
          <a:off x="4484734" y="6806360"/>
          <a:ext cx="1664558" cy="1317314"/>
        </a:xfrm>
        <a:prstGeom prst="chevron">
          <a:avLst>
            <a:gd name="adj" fmla="val 70610"/>
          </a:avLst>
        </a:prstGeom>
        <a:solidFill>
          <a:schemeClr val="accent2">
            <a:hueOff val="3814571"/>
            <a:satOff val="-4758"/>
            <a:lumOff val="1119"/>
            <a:alphaOff val="0"/>
          </a:schemeClr>
        </a:solidFill>
        <a:ln w="25400" cap="flat" cmpd="sng" algn="ctr">
          <a:solidFill>
            <a:schemeClr val="accent2">
              <a:hueOff val="3814571"/>
              <a:satOff val="-4758"/>
              <a:lumOff val="1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95808A-570E-A547-B1FA-92F225B8542C}">
      <dsp:nvSpPr>
        <dsp:cNvPr id="0" name=""/>
        <dsp:cNvSpPr/>
      </dsp:nvSpPr>
      <dsp:spPr>
        <a:xfrm>
          <a:off x="5485366" y="6806360"/>
          <a:ext cx="1664558" cy="1317314"/>
        </a:xfrm>
        <a:prstGeom prst="chevron">
          <a:avLst>
            <a:gd name="adj" fmla="val 70610"/>
          </a:avLst>
        </a:prstGeom>
        <a:solidFill>
          <a:schemeClr val="accent2">
            <a:hueOff val="3987961"/>
            <a:satOff val="-4974"/>
            <a:lumOff val="1170"/>
            <a:alphaOff val="0"/>
          </a:schemeClr>
        </a:solidFill>
        <a:ln w="25400" cap="flat" cmpd="sng" algn="ctr">
          <a:solidFill>
            <a:schemeClr val="accent2">
              <a:hueOff val="3987961"/>
              <a:satOff val="-4974"/>
              <a:lumOff val="11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4CD8DD-6167-CF49-86FF-D486AE7BD64E}">
      <dsp:nvSpPr>
        <dsp:cNvPr id="0" name=""/>
        <dsp:cNvSpPr/>
      </dsp:nvSpPr>
      <dsp:spPr>
        <a:xfrm>
          <a:off x="6485208" y="6806360"/>
          <a:ext cx="1664558" cy="1317314"/>
        </a:xfrm>
        <a:prstGeom prst="chevron">
          <a:avLst>
            <a:gd name="adj" fmla="val 70610"/>
          </a:avLst>
        </a:prstGeom>
        <a:solidFill>
          <a:schemeClr val="accent2">
            <a:hueOff val="4161350"/>
            <a:satOff val="-5190"/>
            <a:lumOff val="1220"/>
            <a:alphaOff val="0"/>
          </a:schemeClr>
        </a:solidFill>
        <a:ln w="25400" cap="flat" cmpd="sng" algn="ctr">
          <a:solidFill>
            <a:schemeClr val="accent2">
              <a:hueOff val="4161350"/>
              <a:satOff val="-5190"/>
              <a:lumOff val="12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3C4FB6-8E80-AF44-A4E4-91F9525FB6C2}">
      <dsp:nvSpPr>
        <dsp:cNvPr id="0" name=""/>
        <dsp:cNvSpPr/>
      </dsp:nvSpPr>
      <dsp:spPr>
        <a:xfrm>
          <a:off x="7485840" y="6806360"/>
          <a:ext cx="1664558" cy="1317314"/>
        </a:xfrm>
        <a:prstGeom prst="chevron">
          <a:avLst>
            <a:gd name="adj" fmla="val 70610"/>
          </a:avLst>
        </a:prstGeom>
        <a:solidFill>
          <a:schemeClr val="accent2">
            <a:hueOff val="4334740"/>
            <a:satOff val="-5406"/>
            <a:lumOff val="1271"/>
            <a:alphaOff val="0"/>
          </a:schemeClr>
        </a:solidFill>
        <a:ln w="25400" cap="flat" cmpd="sng" algn="ctr">
          <a:solidFill>
            <a:schemeClr val="accent2">
              <a:hueOff val="4334740"/>
              <a:satOff val="-5406"/>
              <a:lumOff val="12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D0E272-1C99-0B4A-BCCF-3E64AB501E89}">
      <dsp:nvSpPr>
        <dsp:cNvPr id="0" name=""/>
        <dsp:cNvSpPr/>
      </dsp:nvSpPr>
      <dsp:spPr>
        <a:xfrm>
          <a:off x="8485681" y="6806360"/>
          <a:ext cx="1664558" cy="1317314"/>
        </a:xfrm>
        <a:prstGeom prst="chevron">
          <a:avLst>
            <a:gd name="adj" fmla="val 70610"/>
          </a:avLst>
        </a:prstGeom>
        <a:solidFill>
          <a:schemeClr val="accent2">
            <a:hueOff val="4508129"/>
            <a:satOff val="-5623"/>
            <a:lumOff val="1322"/>
            <a:alphaOff val="0"/>
          </a:schemeClr>
        </a:solidFill>
        <a:ln w="25400" cap="flat" cmpd="sng" algn="ctr">
          <a:solidFill>
            <a:schemeClr val="accent2">
              <a:hueOff val="4508129"/>
              <a:satOff val="-5623"/>
              <a:lumOff val="13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BE7F2F-58D8-9C45-A1B1-5A814AFAC495}">
      <dsp:nvSpPr>
        <dsp:cNvPr id="0" name=""/>
        <dsp:cNvSpPr/>
      </dsp:nvSpPr>
      <dsp:spPr>
        <a:xfrm>
          <a:off x="9486313" y="6806360"/>
          <a:ext cx="1664558" cy="1317314"/>
        </a:xfrm>
        <a:prstGeom prst="chevron">
          <a:avLst>
            <a:gd name="adj" fmla="val 7061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519E70-7F74-D94C-B791-260F006171F9}">
      <dsp:nvSpPr>
        <dsp:cNvPr id="0" name=""/>
        <dsp:cNvSpPr/>
      </dsp:nvSpPr>
      <dsp:spPr>
        <a:xfrm>
          <a:off x="3484893" y="6938091"/>
          <a:ext cx="7205971" cy="1053851"/>
        </a:xfrm>
        <a:prstGeom prst="rect">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1333500">
            <a:lnSpc>
              <a:spcPct val="90000"/>
            </a:lnSpc>
            <a:spcBef>
              <a:spcPct val="0"/>
            </a:spcBef>
            <a:spcAft>
              <a:spcPct val="35000"/>
            </a:spcAft>
          </a:pPr>
          <a:r>
            <a:rPr lang="x-none" sz="3000" kern="1200" dirty="0">
              <a:latin typeface="Times New Roman" panose="02020603050405020304" pitchFamily="18" charset="0"/>
              <a:cs typeface="Times New Roman" panose="02020603050405020304" pitchFamily="18" charset="0"/>
            </a:rPr>
            <a:t>Dẫn ra một hoặc hai câu văn thể hiện đặc điểm ngôn ngữ giàu hình ảnh và cảm xúc.</a:t>
          </a:r>
          <a:endParaRPr lang="en-US" sz="3000" kern="1200" dirty="0">
            <a:latin typeface="Times New Roman" panose="02020603050405020304" pitchFamily="18" charset="0"/>
            <a:cs typeface="Times New Roman" panose="02020603050405020304" pitchFamily="18" charset="0"/>
          </a:endParaRPr>
        </a:p>
      </dsp:txBody>
      <dsp:txXfrm>
        <a:off x="3484893" y="6938091"/>
        <a:ext cx="7205971" cy="10538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8A457-A15D-C548-8888-34644B319D7D}" type="datetimeFigureOut">
              <a:rPr lang="x-none" smtClean="0"/>
              <a:t>15/06/2024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8DBBC-EB12-DF48-9C9B-70FD785D3178}" type="slidenum">
              <a:rPr lang="x-none" smtClean="0"/>
              <a:t>‹#›</a:t>
            </a:fld>
            <a:endParaRPr lang="x-none"/>
          </a:p>
        </p:txBody>
      </p:sp>
    </p:spTree>
    <p:extLst>
      <p:ext uri="{BB962C8B-B14F-4D97-AF65-F5344CB8AC3E}">
        <p14:creationId xmlns:p14="http://schemas.microsoft.com/office/powerpoint/2010/main" val="316731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Kim Dung 0336032445</a:t>
            </a:r>
          </a:p>
        </p:txBody>
      </p:sp>
      <p:sp>
        <p:nvSpPr>
          <p:cNvPr id="4" name="Slide Number Placeholder 3"/>
          <p:cNvSpPr>
            <a:spLocks noGrp="1"/>
          </p:cNvSpPr>
          <p:nvPr>
            <p:ph type="sldNum" sz="quarter" idx="5"/>
          </p:nvPr>
        </p:nvSpPr>
        <p:spPr/>
        <p:txBody>
          <a:bodyPr/>
          <a:lstStyle/>
          <a:p>
            <a:fld id="{6C68DBBC-EB12-DF48-9C9B-70FD785D3178}" type="slidenum">
              <a:rPr lang="x-none" smtClean="0"/>
              <a:t>1</a:t>
            </a:fld>
            <a:endParaRPr lang="x-none"/>
          </a:p>
        </p:txBody>
      </p:sp>
    </p:spTree>
    <p:extLst>
      <p:ext uri="{BB962C8B-B14F-4D97-AF65-F5344CB8AC3E}">
        <p14:creationId xmlns:p14="http://schemas.microsoft.com/office/powerpoint/2010/main" val="276449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KIM DUNG 0336032445</a:t>
            </a:r>
          </a:p>
          <a:p>
            <a:endParaRPr lang="x-none" dirty="0"/>
          </a:p>
        </p:txBody>
      </p:sp>
      <p:sp>
        <p:nvSpPr>
          <p:cNvPr id="4" name="Slide Number Placeholder 3"/>
          <p:cNvSpPr>
            <a:spLocks noGrp="1"/>
          </p:cNvSpPr>
          <p:nvPr>
            <p:ph type="sldNum" sz="quarter" idx="5"/>
          </p:nvPr>
        </p:nvSpPr>
        <p:spPr/>
        <p:txBody>
          <a:bodyPr/>
          <a:lstStyle/>
          <a:p>
            <a:fld id="{6C68DBBC-EB12-DF48-9C9B-70FD785D3178}" type="slidenum">
              <a:rPr lang="x-none" smtClean="0"/>
              <a:t>15</a:t>
            </a:fld>
            <a:endParaRPr lang="x-none"/>
          </a:p>
        </p:txBody>
      </p:sp>
    </p:spTree>
    <p:extLst>
      <p:ext uri="{BB962C8B-B14F-4D97-AF65-F5344CB8AC3E}">
        <p14:creationId xmlns:p14="http://schemas.microsoft.com/office/powerpoint/2010/main" val="231299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KIM DUNG 0336032445</a:t>
            </a:r>
          </a:p>
          <a:p>
            <a:endParaRPr lang="x-none" dirty="0"/>
          </a:p>
        </p:txBody>
      </p:sp>
      <p:sp>
        <p:nvSpPr>
          <p:cNvPr id="4" name="Slide Number Placeholder 3"/>
          <p:cNvSpPr>
            <a:spLocks noGrp="1"/>
          </p:cNvSpPr>
          <p:nvPr>
            <p:ph type="sldNum" sz="quarter" idx="5"/>
          </p:nvPr>
        </p:nvSpPr>
        <p:spPr/>
        <p:txBody>
          <a:bodyPr/>
          <a:lstStyle/>
          <a:p>
            <a:fld id="{6C68DBBC-EB12-DF48-9C9B-70FD785D3178}" type="slidenum">
              <a:rPr lang="x-none" smtClean="0"/>
              <a:t>22</a:t>
            </a:fld>
            <a:endParaRPr lang="x-none"/>
          </a:p>
        </p:txBody>
      </p:sp>
    </p:spTree>
    <p:extLst>
      <p:ext uri="{BB962C8B-B14F-4D97-AF65-F5344CB8AC3E}">
        <p14:creationId xmlns:p14="http://schemas.microsoft.com/office/powerpoint/2010/main" val="262009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KIM DUNG 0336032445</a:t>
            </a:r>
          </a:p>
          <a:p>
            <a:endParaRPr lang="x-none" dirty="0"/>
          </a:p>
        </p:txBody>
      </p:sp>
      <p:sp>
        <p:nvSpPr>
          <p:cNvPr id="4" name="Slide Number Placeholder 3"/>
          <p:cNvSpPr>
            <a:spLocks noGrp="1"/>
          </p:cNvSpPr>
          <p:nvPr>
            <p:ph type="sldNum" sz="quarter" idx="5"/>
          </p:nvPr>
        </p:nvSpPr>
        <p:spPr/>
        <p:txBody>
          <a:bodyPr/>
          <a:lstStyle/>
          <a:p>
            <a:fld id="{6C68DBBC-EB12-DF48-9C9B-70FD785D3178}" type="slidenum">
              <a:rPr lang="x-none" smtClean="0"/>
              <a:t>29</a:t>
            </a:fld>
            <a:endParaRPr lang="x-none"/>
          </a:p>
        </p:txBody>
      </p:sp>
    </p:spTree>
    <p:extLst>
      <p:ext uri="{BB962C8B-B14F-4D97-AF65-F5344CB8AC3E}">
        <p14:creationId xmlns:p14="http://schemas.microsoft.com/office/powerpoint/2010/main" val="307915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KIM DUNG 0336032445</a:t>
            </a:r>
          </a:p>
          <a:p>
            <a:endParaRPr lang="x-none" dirty="0"/>
          </a:p>
        </p:txBody>
      </p:sp>
      <p:sp>
        <p:nvSpPr>
          <p:cNvPr id="4" name="Slide Number Placeholder 3"/>
          <p:cNvSpPr>
            <a:spLocks noGrp="1"/>
          </p:cNvSpPr>
          <p:nvPr>
            <p:ph type="sldNum" sz="quarter" idx="5"/>
          </p:nvPr>
        </p:nvSpPr>
        <p:spPr/>
        <p:txBody>
          <a:bodyPr/>
          <a:lstStyle/>
          <a:p>
            <a:fld id="{6C68DBBC-EB12-DF48-9C9B-70FD785D3178}" type="slidenum">
              <a:rPr lang="x-none" smtClean="0"/>
              <a:t>32</a:t>
            </a:fld>
            <a:endParaRPr lang="x-none"/>
          </a:p>
        </p:txBody>
      </p:sp>
    </p:spTree>
    <p:extLst>
      <p:ext uri="{BB962C8B-B14F-4D97-AF65-F5344CB8AC3E}">
        <p14:creationId xmlns:p14="http://schemas.microsoft.com/office/powerpoint/2010/main" val="353086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Câu 7</a:t>
            </a:r>
          </a:p>
        </p:txBody>
      </p:sp>
      <p:sp>
        <p:nvSpPr>
          <p:cNvPr id="4" name="Slide Number Placeholder 3"/>
          <p:cNvSpPr>
            <a:spLocks noGrp="1"/>
          </p:cNvSpPr>
          <p:nvPr>
            <p:ph type="sldNum" sz="quarter" idx="5"/>
          </p:nvPr>
        </p:nvSpPr>
        <p:spPr/>
        <p:txBody>
          <a:bodyPr/>
          <a:lstStyle/>
          <a:p>
            <a:fld id="{6C68DBBC-EB12-DF48-9C9B-70FD785D3178}" type="slidenum">
              <a:rPr lang="x-none" smtClean="0"/>
              <a:t>39</a:t>
            </a:fld>
            <a:endParaRPr lang="x-none"/>
          </a:p>
        </p:txBody>
      </p:sp>
    </p:spTree>
    <p:extLst>
      <p:ext uri="{BB962C8B-B14F-4D97-AF65-F5344CB8AC3E}">
        <p14:creationId xmlns:p14="http://schemas.microsoft.com/office/powerpoint/2010/main" val="294514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KIM DUNG 0336032445</a:t>
            </a:r>
          </a:p>
        </p:txBody>
      </p:sp>
      <p:sp>
        <p:nvSpPr>
          <p:cNvPr id="4" name="Slide Number Placeholder 3"/>
          <p:cNvSpPr>
            <a:spLocks noGrp="1"/>
          </p:cNvSpPr>
          <p:nvPr>
            <p:ph type="sldNum" sz="quarter" idx="5"/>
          </p:nvPr>
        </p:nvSpPr>
        <p:spPr/>
        <p:txBody>
          <a:bodyPr/>
          <a:lstStyle/>
          <a:p>
            <a:fld id="{6C68DBBC-EB12-DF48-9C9B-70FD785D3178}" type="slidenum">
              <a:rPr lang="x-none" smtClean="0"/>
              <a:t>44</a:t>
            </a:fld>
            <a:endParaRPr lang="x-none"/>
          </a:p>
        </p:txBody>
      </p:sp>
    </p:spTree>
    <p:extLst>
      <p:ext uri="{BB962C8B-B14F-4D97-AF65-F5344CB8AC3E}">
        <p14:creationId xmlns:p14="http://schemas.microsoft.com/office/powerpoint/2010/main" val="1455919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6.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diagramDrawing" Target="../diagrams/drawing1.xml"/><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diagramQuickStyle" Target="../diagrams/quickStyle1.xml"/><Relationship Id="rId5" Type="http://schemas.openxmlformats.org/officeDocument/2006/relationships/image" Target="../media/image33.svg"/><Relationship Id="rId10" Type="http://schemas.openxmlformats.org/officeDocument/2006/relationships/diagramLayout" Target="../diagrams/layout1.xml"/><Relationship Id="rId4" Type="http://schemas.openxmlformats.org/officeDocument/2006/relationships/image" Target="../media/image20.png"/><Relationship Id="rId9"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diagramDrawing" Target="../diagrams/drawing2.xml"/><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diagramQuickStyle" Target="../diagrams/quickStyle2.xml"/><Relationship Id="rId5" Type="http://schemas.openxmlformats.org/officeDocument/2006/relationships/image" Target="../media/image33.svg"/><Relationship Id="rId10" Type="http://schemas.openxmlformats.org/officeDocument/2006/relationships/diagramLayout" Target="../diagrams/layout2.xml"/><Relationship Id="rId4" Type="http://schemas.openxmlformats.org/officeDocument/2006/relationships/image" Target="../media/image20.png"/><Relationship Id="rId9"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3.sv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QuickStyle" Target="../diagrams/quickStyle3.xml"/><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diagramLayout" Target="../diagrams/layout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diagramData" Target="../diagrams/data3.xml"/><Relationship Id="rId5" Type="http://schemas.openxmlformats.org/officeDocument/2006/relationships/image" Target="../media/image48.svg"/><Relationship Id="rId15" Type="http://schemas.microsoft.com/office/2007/relationships/diagramDrawing" Target="../diagrams/drawing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5.svg"/><Relationship Id="rId14"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sv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51.svg"/><Relationship Id="rId10" Type="http://schemas.openxmlformats.org/officeDocument/2006/relationships/image" Target="../media/image55.svg"/><Relationship Id="rId4" Type="http://schemas.openxmlformats.org/officeDocument/2006/relationships/image" Target="../media/image35.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sv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51.svg"/><Relationship Id="rId10" Type="http://schemas.openxmlformats.org/officeDocument/2006/relationships/image" Target="../media/image55.svg"/><Relationship Id="rId4" Type="http://schemas.openxmlformats.org/officeDocument/2006/relationships/image" Target="../media/image35.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sv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51.svg"/><Relationship Id="rId10" Type="http://schemas.openxmlformats.org/officeDocument/2006/relationships/image" Target="../media/image55.svg"/><Relationship Id="rId4" Type="http://schemas.openxmlformats.org/officeDocument/2006/relationships/image" Target="../media/image35.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sv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51.svg"/><Relationship Id="rId10" Type="http://schemas.openxmlformats.org/officeDocument/2006/relationships/image" Target="../media/image55.svg"/><Relationship Id="rId4" Type="http://schemas.openxmlformats.org/officeDocument/2006/relationships/image" Target="../media/image35.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sv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1.svg"/><Relationship Id="rId10" Type="http://schemas.openxmlformats.org/officeDocument/2006/relationships/image" Target="../media/image55.svg"/><Relationship Id="rId4" Type="http://schemas.openxmlformats.org/officeDocument/2006/relationships/image" Target="../media/image35.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3.sv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9.svg"/><Relationship Id="rId7" Type="http://schemas.openxmlformats.org/officeDocument/2006/relationships/image" Target="../media/image2.svg"/><Relationship Id="rId12"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61.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33.xml"/><Relationship Id="rId5" Type="http://schemas.openxmlformats.org/officeDocument/2006/relationships/image" Target="../media/image46.png"/><Relationship Id="rId4" Type="http://schemas.openxmlformats.org/officeDocument/2006/relationships/notesSlide" Target="../notesSlides/notesSlide5.xml"/><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3.png"/><Relationship Id="rId3" Type="http://schemas.microsoft.com/office/2007/relationships/media" Target="../media/media4.mp3"/><Relationship Id="rId7" Type="http://schemas.openxmlformats.org/officeDocument/2006/relationships/image" Target="../media/image49.png"/><Relationship Id="rId12" Type="http://schemas.microsoft.com/office/2007/relationships/hdphoto" Target="../media/hdphoto3.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openxmlformats.org/officeDocument/2006/relationships/image" Target="../media/image52.png"/><Relationship Id="rId5" Type="http://schemas.openxmlformats.org/officeDocument/2006/relationships/slideLayout" Target="../slideLayouts/slideLayout7.xml"/><Relationship Id="rId10" Type="http://schemas.microsoft.com/office/2007/relationships/hdphoto" Target="../media/hdphoto2.wdp"/><Relationship Id="rId4" Type="http://schemas.openxmlformats.org/officeDocument/2006/relationships/audio" Target="../media/media4.mp3"/><Relationship Id="rId9" Type="http://schemas.openxmlformats.org/officeDocument/2006/relationships/image" Target="../media/image51.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microsoft.com/office/2007/relationships/media" Target="../media/media4.mp3"/><Relationship Id="rId7" Type="http://schemas.openxmlformats.org/officeDocument/2006/relationships/image" Target="../media/image50.jp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audio" Target="../media/media4.mp3"/><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svg"/><Relationship Id="rId7" Type="http://schemas.openxmlformats.org/officeDocument/2006/relationships/image" Target="../media/image28.svg"/><Relationship Id="rId12" Type="http://schemas.openxmlformats.org/officeDocument/2006/relationships/image" Target="../media/image6.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2.svg"/><Relationship Id="rId10" Type="http://schemas.openxmlformats.org/officeDocument/2006/relationships/image" Target="../media/image72.svg"/><Relationship Id="rId4" Type="http://schemas.openxmlformats.org/officeDocument/2006/relationships/image" Target="../media/image1.pn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0.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7805" y="-846543"/>
            <a:ext cx="20743610" cy="11980086"/>
            <a:chOff x="0" y="0"/>
            <a:chExt cx="27658147" cy="15973448"/>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8615233" y="8448407"/>
              <a:ext cx="13222916" cy="182716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14435232" y="12985476"/>
              <a:ext cx="13222916" cy="182716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249990" y="5793279"/>
              <a:ext cx="13444318" cy="185776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180241"/>
              <a:ext cx="13444318" cy="185776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8302"/>
            <a:stretch>
              <a:fillRect/>
            </a:stretch>
          </p:blipFill>
          <p:spPr>
            <a:xfrm>
              <a:off x="18680824" y="613757"/>
              <a:ext cx="8294766" cy="185776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8302"/>
            <a:stretch>
              <a:fillRect/>
            </a:stretch>
          </p:blipFill>
          <p:spPr>
            <a:xfrm rot="-10800000">
              <a:off x="7400281" y="12970180"/>
              <a:ext cx="8294766" cy="1857760"/>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8302"/>
            <a:stretch>
              <a:fillRect/>
            </a:stretch>
          </p:blipFill>
          <p:spPr>
            <a:xfrm rot="-10800000">
              <a:off x="2700621" y="14115688"/>
              <a:ext cx="8294766" cy="185776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8302"/>
            <a:stretch>
              <a:fillRect/>
            </a:stretch>
          </p:blipFill>
          <p:spPr>
            <a:xfrm>
              <a:off x="15720447" y="38100"/>
              <a:ext cx="8294766" cy="1857760"/>
            </a:xfrm>
            <a:prstGeom prst="rect">
              <a:avLst/>
            </a:prstGeom>
          </p:spPr>
        </p:pic>
      </p:grpSp>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817462" y="6530640"/>
            <a:ext cx="1606431" cy="1889119"/>
          </a:xfrm>
          <a:prstGeom prst="rect">
            <a:avLst/>
          </a:prstGeom>
        </p:spPr>
      </p:pic>
      <p:sp>
        <p:nvSpPr>
          <p:cNvPr id="12" name="TextBox 12"/>
          <p:cNvSpPr txBox="1"/>
          <p:nvPr/>
        </p:nvSpPr>
        <p:spPr>
          <a:xfrm>
            <a:off x="3107659" y="2775934"/>
            <a:ext cx="12053862" cy="3707746"/>
          </a:xfrm>
          <a:prstGeom prst="rect">
            <a:avLst/>
          </a:prstGeom>
        </p:spPr>
        <p:txBody>
          <a:bodyPr wrap="square" lIns="0" tIns="0" rIns="0" bIns="0" rtlCol="0" anchor="t">
            <a:spAutoFit/>
          </a:bodyPr>
          <a:lstStyle/>
          <a:p>
            <a:pPr algn="ctr">
              <a:lnSpc>
                <a:spcPct val="114000"/>
              </a:lnSpc>
            </a:pPr>
            <a:r>
              <a:rPr lang="en-US" sz="11000" b="1" spc="2552" dirty="0">
                <a:solidFill>
                  <a:srgbClr val="514847"/>
                </a:solidFill>
                <a:latin typeface="Times New Roman" panose="02020603050405020304" pitchFamily="18" charset="0"/>
                <a:cs typeface="Times New Roman" panose="02020603050405020304" pitchFamily="18" charset="0"/>
              </a:rPr>
              <a:t>CÂY TRE VIỆT NAM</a:t>
            </a:r>
          </a:p>
        </p:txBody>
      </p:sp>
      <p:sp>
        <p:nvSpPr>
          <p:cNvPr id="13" name="TextBox 13"/>
          <p:cNvSpPr txBox="1"/>
          <p:nvPr/>
        </p:nvSpPr>
        <p:spPr>
          <a:xfrm>
            <a:off x="3767105" y="7114012"/>
            <a:ext cx="10734970" cy="541623"/>
          </a:xfrm>
          <a:prstGeom prst="rect">
            <a:avLst/>
          </a:prstGeom>
        </p:spPr>
        <p:txBody>
          <a:bodyPr lIns="0" tIns="0" rIns="0" bIns="0" rtlCol="0" anchor="t">
            <a:spAutoFit/>
          </a:bodyPr>
          <a:lstStyle/>
          <a:p>
            <a:pPr algn="ctr">
              <a:lnSpc>
                <a:spcPts val="4620"/>
              </a:lnSpc>
            </a:pPr>
            <a:r>
              <a:rPr lang="en-US" sz="3300" b="1" spc="818" dirty="0">
                <a:solidFill>
                  <a:srgbClr val="514847"/>
                </a:solidFill>
                <a:latin typeface="Times New Roman" panose="02020603050405020304" pitchFamily="18" charset="0"/>
                <a:cs typeface="Times New Roman" panose="02020603050405020304" pitchFamily="18" charset="0"/>
              </a:rPr>
              <a:t>- </a:t>
            </a:r>
            <a:r>
              <a:rPr lang="en-US" sz="3300" b="1" spc="818" dirty="0" err="1">
                <a:solidFill>
                  <a:srgbClr val="514847"/>
                </a:solidFill>
                <a:latin typeface="Times New Roman" panose="02020603050405020304" pitchFamily="18" charset="0"/>
                <a:cs typeface="Times New Roman" panose="02020603050405020304" pitchFamily="18" charset="0"/>
              </a:rPr>
              <a:t>Thép</a:t>
            </a:r>
            <a:r>
              <a:rPr lang="en-US" sz="3300" b="1" spc="818" dirty="0">
                <a:solidFill>
                  <a:srgbClr val="514847"/>
                </a:solidFill>
                <a:latin typeface="Times New Roman" panose="02020603050405020304" pitchFamily="18" charset="0"/>
                <a:cs typeface="Times New Roman" panose="02020603050405020304" pitchFamily="18" charset="0"/>
              </a:rPr>
              <a:t> </a:t>
            </a:r>
            <a:r>
              <a:rPr lang="en-US" sz="3300" b="1" spc="818" dirty="0" err="1">
                <a:solidFill>
                  <a:srgbClr val="514847"/>
                </a:solidFill>
                <a:latin typeface="Times New Roman" panose="02020603050405020304" pitchFamily="18" charset="0"/>
                <a:cs typeface="Times New Roman" panose="02020603050405020304" pitchFamily="18" charset="0"/>
              </a:rPr>
              <a:t>Mới</a:t>
            </a:r>
            <a:r>
              <a:rPr lang="en-US" sz="3300" b="1" spc="818" dirty="0">
                <a:solidFill>
                  <a:srgbClr val="514847"/>
                </a:solidFill>
                <a:latin typeface="Times New Roman" panose="02020603050405020304" pitchFamily="18" charset="0"/>
                <a:cs typeface="Times New Roman" panose="02020603050405020304" pitchFamily="18" charset="0"/>
              </a:rPr>
              <a:t> -</a:t>
            </a:r>
          </a:p>
        </p:txBody>
      </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674825">
            <a:off x="8473065" y="715495"/>
            <a:ext cx="1323050" cy="2489906"/>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2647" y="1603979"/>
            <a:ext cx="1521083" cy="17887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2190921"/>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3. </a:t>
            </a:r>
          </a:p>
          <a:p>
            <a:pPr marL="0" lvl="0" indent="0" algn="ctr">
              <a:lnSpc>
                <a:spcPct val="114000"/>
              </a:lnSpc>
              <a:spcBef>
                <a:spcPct val="0"/>
              </a:spcBef>
            </a:pPr>
            <a:r>
              <a:rPr lang="en-US" sz="6500" b="1" spc="996" dirty="0" err="1">
                <a:solidFill>
                  <a:srgbClr val="000000"/>
                </a:solidFill>
                <a:latin typeface="Times New Roman" panose="02020603050405020304" pitchFamily="18" charset="0"/>
                <a:cs typeface="Times New Roman" panose="02020603050405020304" pitchFamily="18" charset="0"/>
              </a:rPr>
              <a:t>Tác</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giả</a:t>
            </a:r>
            <a:endParaRPr lang="en-US" sz="6500"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xmlns=""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657174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143580" y="2876727"/>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5459147"/>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6334" y="-48410"/>
            <a:ext cx="11213627" cy="154951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636302">
            <a:off x="9238951" y="6082470"/>
            <a:ext cx="5044416" cy="445742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21514">
            <a:off x="11183861" y="-1666428"/>
            <a:ext cx="3275232" cy="428835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4217374" y="8978115"/>
            <a:ext cx="11213627" cy="1549519"/>
          </a:xfrm>
          <a:prstGeom prst="rect">
            <a:avLst/>
          </a:prstGeom>
        </p:spPr>
      </p:pic>
      <p:pic>
        <p:nvPicPr>
          <p:cNvPr id="10" name="Picture 9" descr="A picture containing person, indoor, posing, suit&#10;&#10;Description automatically generated">
            <a:extLst>
              <a:ext uri="{FF2B5EF4-FFF2-40B4-BE49-F238E27FC236}">
                <a16:creationId xmlns:a16="http://schemas.microsoft.com/office/drawing/2014/main" xmlns="" id="{7B373AD1-889A-B924-2CE1-9AD9EACB18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584" y="477750"/>
            <a:ext cx="7096945" cy="9856868"/>
          </a:xfrm>
          <a:prstGeom prst="rect">
            <a:avLst/>
          </a:prstGeom>
          <a:effectLst>
            <a:glow rad="63500">
              <a:schemeClr val="accent6">
                <a:satMod val="175000"/>
                <a:alpha val="40000"/>
              </a:schemeClr>
            </a:glow>
          </a:effectLst>
        </p:spPr>
      </p:pic>
      <p:sp>
        <p:nvSpPr>
          <p:cNvPr id="12" name="TextBox 11">
            <a:extLst>
              <a:ext uri="{FF2B5EF4-FFF2-40B4-BE49-F238E27FC236}">
                <a16:creationId xmlns:a16="http://schemas.microsoft.com/office/drawing/2014/main" xmlns="" id="{85556F9D-B2AE-BC5C-C362-EA9AFF2391BD}"/>
              </a:ext>
            </a:extLst>
          </p:cNvPr>
          <p:cNvSpPr txBox="1"/>
          <p:nvPr/>
        </p:nvSpPr>
        <p:spPr>
          <a:xfrm>
            <a:off x="7212963" y="2565893"/>
            <a:ext cx="9093837" cy="3174459"/>
          </a:xfrm>
          <a:prstGeom prst="rect">
            <a:avLst/>
          </a:prstGeom>
          <a:noFill/>
        </p:spPr>
        <p:txBody>
          <a:bodyPr wrap="square">
            <a:spAutoFit/>
          </a:bodyPr>
          <a:lstStyle/>
          <a:p>
            <a:pPr algn="just">
              <a:lnSpc>
                <a:spcPct val="150000"/>
              </a:lnSpc>
              <a:spcBef>
                <a:spcPts val="600"/>
              </a:spcBef>
              <a:spcAft>
                <a:spcPts val="600"/>
              </a:spcAft>
            </a:pPr>
            <a:r>
              <a:rPr lang="nl-NL" sz="4500" dirty="0">
                <a:solidFill>
                  <a:srgbClr val="000000"/>
                </a:solidFill>
                <a:effectLst/>
                <a:latin typeface="Times New Roman" panose="02020603050405020304" pitchFamily="18" charset="0"/>
                <a:ea typeface="Times New Roman" panose="02020603050405020304" pitchFamily="18" charset="0"/>
              </a:rPr>
              <a:t>- Thép </a:t>
            </a:r>
            <a:r>
              <a:rPr lang="nl-NL" sz="4500" dirty="0" err="1">
                <a:solidFill>
                  <a:srgbClr val="000000"/>
                </a:solidFill>
                <a:effectLst/>
                <a:latin typeface="Times New Roman" panose="02020603050405020304" pitchFamily="18" charset="0"/>
                <a:ea typeface="Times New Roman" panose="02020603050405020304" pitchFamily="18" charset="0"/>
              </a:rPr>
              <a:t>Mới</a:t>
            </a:r>
            <a:r>
              <a:rPr lang="nl-NL" sz="4500" dirty="0">
                <a:solidFill>
                  <a:srgbClr val="000000"/>
                </a:solidFill>
                <a:effectLst/>
                <a:latin typeface="Times New Roman" panose="02020603050405020304" pitchFamily="18" charset="0"/>
                <a:ea typeface="Times New Roman" panose="02020603050405020304" pitchFamily="18" charset="0"/>
              </a:rPr>
              <a:t> (1925-1991), </a:t>
            </a:r>
            <a:r>
              <a:rPr lang="nl-NL" sz="4500" dirty="0" err="1">
                <a:solidFill>
                  <a:srgbClr val="000000"/>
                </a:solidFill>
                <a:effectLst/>
                <a:latin typeface="Times New Roman" panose="02020603050405020304" pitchFamily="18" charset="0"/>
                <a:ea typeface="Times New Roman" panose="02020603050405020304" pitchFamily="18" charset="0"/>
              </a:rPr>
              <a:t>quê</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Nội</a:t>
            </a:r>
            <a:endParaRPr lang="x-none" sz="4500" dirty="0">
              <a:effectLst/>
              <a:latin typeface="Times New Roman" panose="02020603050405020304" pitchFamily="18" charset="0"/>
              <a:ea typeface="Times New Roman" panose="02020603050405020304" pitchFamily="18" charset="0"/>
            </a:endParaRPr>
          </a:p>
          <a:p>
            <a:pPr>
              <a:lnSpc>
                <a:spcPct val="150000"/>
              </a:lnSpc>
            </a:pPr>
            <a:r>
              <a:rPr lang="de-DE"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nhà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văn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nhà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báo</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nổi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tiếng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Việt</a:t>
            </a:r>
            <a:r>
              <a:rPr lang="nl-NL" sz="4500" dirty="0">
                <a:solidFill>
                  <a:srgbClr val="000000"/>
                </a:solidFill>
                <a:effectLst/>
                <a:latin typeface="Times New Roman" panose="02020603050405020304" pitchFamily="18" charset="0"/>
                <a:ea typeface="Times New Roman" panose="02020603050405020304" pitchFamily="18" charset="0"/>
              </a:rPr>
              <a:t> Nam.</a:t>
            </a:r>
            <a:r>
              <a:rPr lang="x-none" sz="4500" dirty="0">
                <a:effectLst/>
              </a:rPr>
              <a:t> </a:t>
            </a:r>
            <a:endParaRPr lang="x-none" sz="4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3331233"/>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4. </a:t>
            </a:r>
            <a:r>
              <a:rPr lang="en-US" sz="6500" b="1" spc="996" dirty="0" err="1">
                <a:solidFill>
                  <a:srgbClr val="000000"/>
                </a:solidFill>
                <a:latin typeface="Times New Roman" panose="02020603050405020304" pitchFamily="18" charset="0"/>
                <a:cs typeface="Times New Roman" panose="02020603050405020304" pitchFamily="18" charset="0"/>
              </a:rPr>
              <a:t>Văn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bản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Cây</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tre</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Việt</a:t>
            </a:r>
            <a:r>
              <a:rPr lang="en-US" sz="6500" b="1" spc="996" dirty="0">
                <a:solidFill>
                  <a:srgbClr val="000000"/>
                </a:solidFill>
                <a:latin typeface="Times New Roman" panose="02020603050405020304" pitchFamily="18" charset="0"/>
                <a:cs typeface="Times New Roman" panose="02020603050405020304" pitchFamily="18" charset="0"/>
              </a:rPr>
              <a:t> Nam”</a:t>
            </a:r>
          </a:p>
        </p:txBody>
      </p:sp>
      <p:pic>
        <p:nvPicPr>
          <p:cNvPr id="14" name="Picture 13" descr="A picture containing plant&#10;&#10;Description automatically generated">
            <a:extLst>
              <a:ext uri="{FF2B5EF4-FFF2-40B4-BE49-F238E27FC236}">
                <a16:creationId xmlns:a16="http://schemas.microsoft.com/office/drawing/2014/main" xmlns=""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82702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712139" y="5392278"/>
            <a:ext cx="10126448" cy="139929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3714776" y="2019212"/>
            <a:ext cx="6131081" cy="209347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7706000"/>
            <a:ext cx="7467218" cy="154951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3186" y="0"/>
            <a:ext cx="11213627" cy="154951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289899" y="1225887"/>
            <a:ext cx="1277461" cy="1586655"/>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54853">
            <a:off x="13311173" y="8134613"/>
            <a:ext cx="2319495" cy="692293"/>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37215">
            <a:off x="1735503" y="2456238"/>
            <a:ext cx="1334290" cy="1392523"/>
          </a:xfrm>
          <a:prstGeom prst="rect">
            <a:avLst/>
          </a:prstGeom>
        </p:spPr>
      </p:pic>
      <p:sp>
        <p:nvSpPr>
          <p:cNvPr id="19" name="TextBox 18">
            <a:extLst>
              <a:ext uri="{FF2B5EF4-FFF2-40B4-BE49-F238E27FC236}">
                <a16:creationId xmlns:a16="http://schemas.microsoft.com/office/drawing/2014/main" xmlns="" id="{233DA457-44E2-7BD7-5359-91895721A0C4}"/>
              </a:ext>
            </a:extLst>
          </p:cNvPr>
          <p:cNvSpPr txBox="1"/>
          <p:nvPr/>
        </p:nvSpPr>
        <p:spPr>
          <a:xfrm>
            <a:off x="4364916" y="2724651"/>
            <a:ext cx="9425354" cy="784830"/>
          </a:xfrm>
          <a:prstGeom prst="rect">
            <a:avLst/>
          </a:prstGeom>
          <a:noFill/>
        </p:spPr>
        <p:txBody>
          <a:bodyPr wrap="square">
            <a:spAutoFit/>
          </a:bodyPr>
          <a:lstStyle/>
          <a:p>
            <a:r>
              <a:rPr lang="de-DE" sz="4500" b="1" dirty="0" err="1">
                <a:solidFill>
                  <a:srgbClr val="000000"/>
                </a:solidFill>
                <a:effectLst/>
                <a:latin typeface="Times New Roman" panose="02020603050405020304" pitchFamily="18" charset="0"/>
                <a:ea typeface="Times New Roman" panose="02020603050405020304" pitchFamily="18" charset="0"/>
              </a:rPr>
              <a:t>Thể</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loại</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Tùy</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bút</a:t>
            </a:r>
            <a:r>
              <a:rPr lang="x-none" sz="4500" b="1" dirty="0">
                <a:effectLst/>
              </a:rPr>
              <a:t> </a:t>
            </a:r>
            <a:endParaRPr lang="x-none" sz="4500" b="1" dirty="0"/>
          </a:p>
        </p:txBody>
      </p:sp>
      <p:pic>
        <p:nvPicPr>
          <p:cNvPr id="20" name="Picture 3">
            <a:extLst>
              <a:ext uri="{FF2B5EF4-FFF2-40B4-BE49-F238E27FC236}">
                <a16:creationId xmlns:a16="http://schemas.microsoft.com/office/drawing/2014/main" xmlns="" id="{B73E4E8C-F55B-D04A-920E-FF714ED203D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3664689" y="4755478"/>
            <a:ext cx="9924307" cy="3459839"/>
          </a:xfrm>
          <a:prstGeom prst="rect">
            <a:avLst/>
          </a:prstGeom>
        </p:spPr>
      </p:pic>
      <p:pic>
        <p:nvPicPr>
          <p:cNvPr id="21" name="Picture 15">
            <a:extLst>
              <a:ext uri="{FF2B5EF4-FFF2-40B4-BE49-F238E27FC236}">
                <a16:creationId xmlns:a16="http://schemas.microsoft.com/office/drawing/2014/main" xmlns="" id="{7A189FDD-2B42-D005-00AD-BA55C287CBA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37215">
            <a:off x="1685417" y="5192505"/>
            <a:ext cx="1334290" cy="1392523"/>
          </a:xfrm>
          <a:prstGeom prst="rect">
            <a:avLst/>
          </a:prstGeom>
        </p:spPr>
      </p:pic>
      <p:sp>
        <p:nvSpPr>
          <p:cNvPr id="22" name="TextBox 21">
            <a:extLst>
              <a:ext uri="{FF2B5EF4-FFF2-40B4-BE49-F238E27FC236}">
                <a16:creationId xmlns:a16="http://schemas.microsoft.com/office/drawing/2014/main" xmlns="" id="{2E9F2E4E-3B48-DA2F-DF10-110BB758C663}"/>
              </a:ext>
            </a:extLst>
          </p:cNvPr>
          <p:cNvSpPr txBox="1"/>
          <p:nvPr/>
        </p:nvSpPr>
        <p:spPr>
          <a:xfrm>
            <a:off x="4314830" y="5460918"/>
            <a:ext cx="8639170" cy="2169825"/>
          </a:xfrm>
          <a:prstGeom prst="rect">
            <a:avLst/>
          </a:prstGeom>
          <a:noFill/>
        </p:spPr>
        <p:txBody>
          <a:bodyPr wrap="square">
            <a:spAutoFit/>
          </a:bodyPr>
          <a:lstStyle/>
          <a:p>
            <a:r>
              <a:rPr lang="de-DE" sz="4500" b="1" dirty="0" err="1">
                <a:solidFill>
                  <a:srgbClr val="000000"/>
                </a:solidFill>
                <a:effectLst/>
                <a:latin typeface="Times New Roman" panose="02020603050405020304" pitchFamily="18" charset="0"/>
                <a:ea typeface="Times New Roman" panose="02020603050405020304" pitchFamily="18" charset="0"/>
              </a:rPr>
              <a:t>Xuất</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xứ</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Báo</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Nhân</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Dân</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Những</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tác</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phẩm</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chọn</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lọc</a:t>
            </a:r>
            <a:r>
              <a:rPr lang="de-DE" sz="4500" b="1" dirty="0">
                <a:solidFill>
                  <a:srgbClr val="000000"/>
                </a:solidFill>
                <a:effectLst/>
                <a:latin typeface="Times New Roman" panose="02020603050405020304" pitchFamily="18" charset="0"/>
                <a:ea typeface="Times New Roman" panose="02020603050405020304" pitchFamily="18" charset="0"/>
              </a:rPr>
              <a:t>, NXB </a:t>
            </a:r>
            <a:r>
              <a:rPr lang="de-DE" sz="4500" b="1" dirty="0" err="1">
                <a:solidFill>
                  <a:srgbClr val="000000"/>
                </a:solidFill>
                <a:effectLst/>
                <a:latin typeface="Times New Roman" panose="02020603050405020304" pitchFamily="18" charset="0"/>
                <a:ea typeface="Times New Roman" panose="02020603050405020304" pitchFamily="18" charset="0"/>
              </a:rPr>
              <a:t>Chính</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trị</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Quốc</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gia</a:t>
            </a:r>
            <a:r>
              <a:rPr lang="de-DE" sz="4500" b="1" dirty="0">
                <a:solidFill>
                  <a:srgbClr val="000000"/>
                </a:solidFill>
                <a:effectLst/>
                <a:latin typeface="Times New Roman" panose="02020603050405020304" pitchFamily="18" charset="0"/>
                <a:ea typeface="Times New Roman" panose="02020603050405020304" pitchFamily="18" charset="0"/>
              </a:rPr>
              <a:t> - </a:t>
            </a:r>
            <a:r>
              <a:rPr lang="de-DE" sz="4500" b="1" dirty="0" err="1">
                <a:solidFill>
                  <a:srgbClr val="000000"/>
                </a:solidFill>
                <a:effectLst/>
                <a:latin typeface="Times New Roman" panose="02020603050405020304" pitchFamily="18" charset="0"/>
                <a:ea typeface="Times New Roman" panose="02020603050405020304" pitchFamily="18" charset="0"/>
              </a:rPr>
              <a:t>Sự</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thật</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Hà</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Nội</a:t>
            </a:r>
            <a:r>
              <a:rPr lang="de-DE" sz="4500" b="1" dirty="0">
                <a:solidFill>
                  <a:srgbClr val="000000"/>
                </a:solidFill>
                <a:effectLst/>
                <a:latin typeface="Times New Roman" panose="02020603050405020304" pitchFamily="18" charset="0"/>
                <a:ea typeface="Times New Roman" panose="02020603050405020304" pitchFamily="18" charset="0"/>
              </a:rPr>
              <a:t>, 2011</a:t>
            </a:r>
            <a:r>
              <a:rPr lang="x-none" sz="4500" b="1" dirty="0">
                <a:effectLst/>
              </a:rPr>
              <a:t> </a:t>
            </a:r>
            <a:endParaRPr lang="x-none" sz="4500" b="1" dirty="0"/>
          </a:p>
        </p:txBody>
      </p:sp>
      <p:pic>
        <p:nvPicPr>
          <p:cNvPr id="24" name="Picture 23" descr="A picture containing text, plant&#10;&#10;Description automatically generated">
            <a:extLst>
              <a:ext uri="{FF2B5EF4-FFF2-40B4-BE49-F238E27FC236}">
                <a16:creationId xmlns:a16="http://schemas.microsoft.com/office/drawing/2014/main" xmlns="" id="{031E4CF3-0893-AA0E-473D-AD5DB7FF9028}"/>
              </a:ext>
            </a:extLst>
          </p:cNvPr>
          <p:cNvPicPr>
            <a:picLocks noChangeAspect="1"/>
          </p:cNvPicPr>
          <p:nvPr/>
        </p:nvPicPr>
        <p:blipFill rotWithShape="1">
          <a:blip r:embed="rId13">
            <a:extLst>
              <a:ext uri="{28A0092B-C50C-407E-A947-70E740481C1C}">
                <a14:useLocalDpi xmlns:a14="http://schemas.microsoft.com/office/drawing/2010/main" val="0"/>
              </a:ext>
            </a:extLst>
          </a:blip>
          <a:srcRect b="10164"/>
          <a:stretch/>
        </p:blipFill>
        <p:spPr>
          <a:xfrm>
            <a:off x="9845858" y="-237143"/>
            <a:ext cx="11272095" cy="101264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712139" y="5392278"/>
            <a:ext cx="10126448" cy="139929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7706000"/>
            <a:ext cx="7467218" cy="154951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3186" y="0"/>
            <a:ext cx="11213627" cy="154951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89899" y="1225887"/>
            <a:ext cx="1277461" cy="158665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54853">
            <a:off x="13311173" y="8134613"/>
            <a:ext cx="2319495" cy="692293"/>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xmlns="" id="{031E4CF3-0893-AA0E-473D-AD5DB7FF9028}"/>
              </a:ext>
            </a:extLst>
          </p:cNvPr>
          <p:cNvPicPr>
            <a:picLocks noChangeAspect="1"/>
          </p:cNvPicPr>
          <p:nvPr/>
        </p:nvPicPr>
        <p:blipFill rotWithShape="1">
          <a:blip r:embed="rId8">
            <a:extLst>
              <a:ext uri="{28A0092B-C50C-407E-A947-70E740481C1C}">
                <a14:useLocalDpi xmlns:a14="http://schemas.microsoft.com/office/drawing/2010/main" val="0"/>
              </a:ext>
            </a:extLst>
          </a:blip>
          <a:srcRect b="10164"/>
          <a:stretch/>
        </p:blipFill>
        <p:spPr>
          <a:xfrm>
            <a:off x="9845858" y="-237143"/>
            <a:ext cx="11272095" cy="10126449"/>
          </a:xfrm>
          <a:prstGeom prst="rect">
            <a:avLst/>
          </a:prstGeom>
        </p:spPr>
      </p:pic>
      <p:graphicFrame>
        <p:nvGraphicFramePr>
          <p:cNvPr id="4" name="Diagram 3">
            <a:extLst>
              <a:ext uri="{FF2B5EF4-FFF2-40B4-BE49-F238E27FC236}">
                <a16:creationId xmlns:a16="http://schemas.microsoft.com/office/drawing/2014/main" xmlns="" id="{CDACBF29-ECFA-4F1C-04BB-D41E21EE6646}"/>
              </a:ext>
            </a:extLst>
          </p:cNvPr>
          <p:cNvGraphicFramePr/>
          <p:nvPr>
            <p:extLst>
              <p:ext uri="{D42A27DB-BD31-4B8C-83A1-F6EECF244321}">
                <p14:modId xmlns:p14="http://schemas.microsoft.com/office/powerpoint/2010/main" val="4225929811"/>
              </p:ext>
            </p:extLst>
          </p:nvPr>
        </p:nvGraphicFramePr>
        <p:xfrm>
          <a:off x="1371818" y="1549519"/>
          <a:ext cx="10872397" cy="7264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476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3186" y="0"/>
            <a:ext cx="11213627" cy="1549519"/>
          </a:xfrm>
          <a:prstGeom prst="rect">
            <a:avLst/>
          </a:prstGeom>
        </p:spPr>
      </p:pic>
      <p:sp>
        <p:nvSpPr>
          <p:cNvPr id="11" name="TextBox 11"/>
          <p:cNvSpPr txBox="1"/>
          <p:nvPr/>
        </p:nvSpPr>
        <p:spPr>
          <a:xfrm>
            <a:off x="4229494" y="2490754"/>
            <a:ext cx="9793633" cy="5073697"/>
          </a:xfrm>
          <a:prstGeom prst="rect">
            <a:avLst/>
          </a:prstGeom>
        </p:spPr>
        <p:txBody>
          <a:bodyPr lIns="0" tIns="0" rIns="0" bIns="0" rtlCol="0" anchor="t">
            <a:spAutoFit/>
          </a:bodyPr>
          <a:lstStyle/>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II.</a:t>
            </a:r>
          </a:p>
          <a:p>
            <a:pPr algn="ctr">
              <a:lnSpc>
                <a:spcPct val="114000"/>
              </a:lnSpc>
              <a:spcBef>
                <a:spcPct val="0"/>
              </a:spcBef>
            </a:pPr>
            <a:r>
              <a:rPr lang="en-US" sz="9900" b="1" spc="1152" dirty="0" err="1">
                <a:solidFill>
                  <a:srgbClr val="000000"/>
                </a:solidFill>
                <a:latin typeface="Times New Roman" panose="02020603050405020304" pitchFamily="18" charset="0"/>
                <a:cs typeface="Times New Roman" panose="02020603050405020304" pitchFamily="18" charset="0"/>
              </a:rPr>
              <a:t>Đọc</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và</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tìm</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hiểu</a:t>
            </a:r>
            <a:r>
              <a:rPr lang="en-US" sz="9900" b="1" spc="1152" dirty="0">
                <a:solidFill>
                  <a:srgbClr val="000000"/>
                </a:solidFill>
                <a:latin typeface="Times New Roman" panose="02020603050405020304" pitchFamily="18" charset="0"/>
                <a:cs typeface="Times New Roman" panose="02020603050405020304" pitchFamily="18" charset="0"/>
              </a:rPr>
              <a:t> chi </a:t>
            </a:r>
            <a:r>
              <a:rPr lang="en-US" sz="9900" b="1" spc="1152" dirty="0" err="1">
                <a:solidFill>
                  <a:srgbClr val="000000"/>
                </a:solidFill>
                <a:latin typeface="Times New Roman" panose="02020603050405020304" pitchFamily="18" charset="0"/>
                <a:cs typeface="Times New Roman" panose="02020603050405020304" pitchFamily="18" charset="0"/>
              </a:rPr>
              <a:t>tiết</a:t>
            </a:r>
            <a:endParaRPr lang="en-US" sz="9900" b="1" spc="1152" dirty="0">
              <a:solidFill>
                <a:srgbClr val="00000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23373">
            <a:off x="2835637" y="6505531"/>
            <a:ext cx="2424672" cy="978686"/>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948473" y="2311519"/>
            <a:ext cx="1145853" cy="1486365"/>
          </a:xfrm>
          <a:prstGeom prst="rect">
            <a:avLst/>
          </a:prstGeom>
        </p:spPr>
      </p:pic>
    </p:spTree>
    <p:extLst>
      <p:ext uri="{BB962C8B-B14F-4D97-AF65-F5344CB8AC3E}">
        <p14:creationId xmlns:p14="http://schemas.microsoft.com/office/powerpoint/2010/main" val="357490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3331233"/>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1. </a:t>
            </a:r>
            <a:r>
              <a:rPr lang="en-US" sz="6500" b="1" spc="996" dirty="0" err="1">
                <a:solidFill>
                  <a:srgbClr val="000000"/>
                </a:solidFill>
                <a:latin typeface="Times New Roman" panose="02020603050405020304" pitchFamily="18" charset="0"/>
                <a:cs typeface="Times New Roman" panose="02020603050405020304" pitchFamily="18" charset="0"/>
              </a:rPr>
              <a:t>Hình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ảnh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cây</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tre</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Việt</a:t>
            </a:r>
            <a:r>
              <a:rPr lang="en-US" sz="6500" b="1" spc="996" dirty="0">
                <a:solidFill>
                  <a:srgbClr val="000000"/>
                </a:solidFill>
                <a:latin typeface="Times New Roman" panose="02020603050405020304" pitchFamily="18" charset="0"/>
                <a:cs typeface="Times New Roman" panose="02020603050405020304" pitchFamily="18" charset="0"/>
              </a:rPr>
              <a:t> Nam</a:t>
            </a:r>
          </a:p>
        </p:txBody>
      </p:sp>
      <p:pic>
        <p:nvPicPr>
          <p:cNvPr id="14" name="Picture 13" descr="A picture containing plant&#10;&#10;Description automatically generated">
            <a:extLst>
              <a:ext uri="{FF2B5EF4-FFF2-40B4-BE49-F238E27FC236}">
                <a16:creationId xmlns:a16="http://schemas.microsoft.com/office/drawing/2014/main" xmlns=""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163000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712139" y="5392278"/>
            <a:ext cx="10126448" cy="139929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7706000"/>
            <a:ext cx="7467218" cy="154951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89899" y="1225887"/>
            <a:ext cx="1277461" cy="158665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54853">
            <a:off x="13311173" y="8134613"/>
            <a:ext cx="2319495" cy="692293"/>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xmlns="" id="{031E4CF3-0893-AA0E-473D-AD5DB7FF9028}"/>
              </a:ext>
            </a:extLst>
          </p:cNvPr>
          <p:cNvPicPr>
            <a:picLocks noChangeAspect="1"/>
          </p:cNvPicPr>
          <p:nvPr/>
        </p:nvPicPr>
        <p:blipFill rotWithShape="1">
          <a:blip r:embed="rId8">
            <a:extLst>
              <a:ext uri="{28A0092B-C50C-407E-A947-70E740481C1C}">
                <a14:useLocalDpi xmlns:a14="http://schemas.microsoft.com/office/drawing/2010/main" val="0"/>
              </a:ext>
            </a:extLst>
          </a:blip>
          <a:srcRect b="10164"/>
          <a:stretch/>
        </p:blipFill>
        <p:spPr>
          <a:xfrm>
            <a:off x="9845858" y="-237143"/>
            <a:ext cx="11272095" cy="10126449"/>
          </a:xfrm>
          <a:prstGeom prst="rect">
            <a:avLst/>
          </a:prstGeom>
        </p:spPr>
      </p:pic>
      <p:graphicFrame>
        <p:nvGraphicFramePr>
          <p:cNvPr id="10" name="Diagram 9">
            <a:extLst>
              <a:ext uri="{FF2B5EF4-FFF2-40B4-BE49-F238E27FC236}">
                <a16:creationId xmlns:a16="http://schemas.microsoft.com/office/drawing/2014/main" xmlns="" id="{0DCA8ED6-8A4C-2D24-4F3F-14EA2CE17F55}"/>
              </a:ext>
            </a:extLst>
          </p:cNvPr>
          <p:cNvGraphicFramePr/>
          <p:nvPr>
            <p:extLst>
              <p:ext uri="{D42A27DB-BD31-4B8C-83A1-F6EECF244321}">
                <p14:modId xmlns:p14="http://schemas.microsoft.com/office/powerpoint/2010/main" val="1501609952"/>
              </p:ext>
            </p:extLst>
          </p:nvPr>
        </p:nvGraphicFramePr>
        <p:xfrm>
          <a:off x="762000" y="1028699"/>
          <a:ext cx="12192000" cy="812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1103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738982" y="5476437"/>
            <a:ext cx="10136517" cy="140068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9573">
            <a:off x="-274959" y="7250734"/>
            <a:ext cx="3796772" cy="497122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640" y="-139182"/>
            <a:ext cx="11213627" cy="154951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36302">
            <a:off x="13516281" y="7669638"/>
            <a:ext cx="3682246" cy="3253767"/>
          </a:xfrm>
          <a:prstGeom prst="rect">
            <a:avLst/>
          </a:prstGeom>
        </p:spPr>
      </p:pic>
      <p:pic>
        <p:nvPicPr>
          <p:cNvPr id="13" name="Picture 12" descr="A close-up of a plant&#10;&#10;Description automatically generated with medium confidence">
            <a:extLst>
              <a:ext uri="{FF2B5EF4-FFF2-40B4-BE49-F238E27FC236}">
                <a16:creationId xmlns:a16="http://schemas.microsoft.com/office/drawing/2014/main" xmlns="" id="{95CBAE12-1BE4-BD83-4A15-AEAB6AC6A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966" y="34477"/>
            <a:ext cx="10736710" cy="10736710"/>
          </a:xfrm>
          <a:prstGeom prst="rect">
            <a:avLst/>
          </a:prstGeom>
        </p:spPr>
      </p:pic>
      <p:sp>
        <p:nvSpPr>
          <p:cNvPr id="15" name="TextBox 14">
            <a:extLst>
              <a:ext uri="{FF2B5EF4-FFF2-40B4-BE49-F238E27FC236}">
                <a16:creationId xmlns:a16="http://schemas.microsoft.com/office/drawing/2014/main" xmlns="" id="{96A34946-BF47-CB24-409C-E9D5A739341E}"/>
              </a:ext>
            </a:extLst>
          </p:cNvPr>
          <p:cNvSpPr txBox="1"/>
          <p:nvPr/>
        </p:nvSpPr>
        <p:spPr>
          <a:xfrm>
            <a:off x="1967441" y="1980973"/>
            <a:ext cx="11640466" cy="6940361"/>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 Phần (1):</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 Cây tre là bạn thân của nông dân Việt Nam, bạn thân của nhân dân Việt Nam.</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 Vào đâu tre cũng sống, ở đâu tre cũng xanh tốt.</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 Dáng tre vươn mộc mạc, mầm tre tươi, nhũn nhặn; Tre lớn lên cứng cáp, dẻo dai, vững chắc; Tre thanh cao, giản dị, chí khí như người.</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=&gt; Cây tre Việt Nam có những đặc điểm và phẩm chất đáng quý.</a:t>
            </a:r>
            <a:endParaRPr lang="x-none" sz="45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738982" y="5476437"/>
            <a:ext cx="10136517" cy="140068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9573">
            <a:off x="-274959" y="7250734"/>
            <a:ext cx="3796772" cy="497122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640" y="-139182"/>
            <a:ext cx="11213627" cy="154951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36302">
            <a:off x="13516281" y="7669638"/>
            <a:ext cx="3682246" cy="3253767"/>
          </a:xfrm>
          <a:prstGeom prst="rect">
            <a:avLst/>
          </a:prstGeom>
        </p:spPr>
      </p:pic>
      <p:pic>
        <p:nvPicPr>
          <p:cNvPr id="13" name="Picture 12" descr="A close-up of a plant&#10;&#10;Description automatically generated with medium confidence">
            <a:extLst>
              <a:ext uri="{FF2B5EF4-FFF2-40B4-BE49-F238E27FC236}">
                <a16:creationId xmlns:a16="http://schemas.microsoft.com/office/drawing/2014/main" xmlns="" id="{95CBAE12-1BE4-BD83-4A15-AEAB6AC6A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966" y="34477"/>
            <a:ext cx="10736710" cy="10736710"/>
          </a:xfrm>
          <a:prstGeom prst="rect">
            <a:avLst/>
          </a:prstGeom>
        </p:spPr>
      </p:pic>
      <p:sp>
        <p:nvSpPr>
          <p:cNvPr id="15" name="TextBox 14">
            <a:extLst>
              <a:ext uri="{FF2B5EF4-FFF2-40B4-BE49-F238E27FC236}">
                <a16:creationId xmlns:a16="http://schemas.microsoft.com/office/drawing/2014/main" xmlns="" id="{96A34946-BF47-CB24-409C-E9D5A739341E}"/>
              </a:ext>
            </a:extLst>
          </p:cNvPr>
          <p:cNvSpPr txBox="1"/>
          <p:nvPr/>
        </p:nvSpPr>
        <p:spPr>
          <a:xfrm>
            <a:off x="1345505" y="1554480"/>
            <a:ext cx="13043959" cy="7709803"/>
          </a:xfrm>
          <a:prstGeom prst="rect">
            <a:avLst/>
          </a:prstGeom>
          <a:noFill/>
        </p:spPr>
        <p:txBody>
          <a:bodyPr wrap="square">
            <a:spAutoFit/>
          </a:bodyPr>
          <a:lstStyle/>
          <a:p>
            <a:r>
              <a:rPr lang="vi-VN" sz="4500" b="1" dirty="0">
                <a:latin typeface="Times New Roman" panose="02020603050405020304" pitchFamily="18" charset="0"/>
                <a:cs typeface="Times New Roman" panose="02020603050405020304" pitchFamily="18" charset="0"/>
              </a:rPr>
              <a:t>* Phần (2):</a:t>
            </a:r>
            <a:endParaRPr lang="x-none" sz="4500" dirty="0">
              <a:latin typeface="Times New Roman" panose="02020603050405020304" pitchFamily="18" charset="0"/>
              <a:cs typeface="Times New Roman" panose="02020603050405020304" pitchFamily="18" charset="0"/>
            </a:endParaRPr>
          </a:p>
          <a:p>
            <a:r>
              <a:rPr lang="x-none" sz="4500" dirty="0">
                <a:latin typeface="Times New Roman" panose="02020603050405020304" pitchFamily="18" charset="0"/>
                <a:cs typeface="Times New Roman" panose="02020603050405020304" pitchFamily="18" charset="0"/>
              </a:rPr>
              <a:t>- Tre ăn ở với người đời đời, kiếp kiếp; Tre là cánh tay của người nông dân; Tre là người nhà, tre khăng khít với đời sống hàng ngày.</a:t>
            </a:r>
          </a:p>
          <a:p>
            <a:r>
              <a:rPr lang="x-none" sz="4500" dirty="0">
                <a:latin typeface="Times New Roman" panose="02020603050405020304" pitchFamily="18" charset="0"/>
                <a:cs typeface="Times New Roman" panose="02020603050405020304" pitchFamily="18" charset="0"/>
              </a:rPr>
              <a:t>- Tre còn là nguồn vui duy nhất của tuổi thơ; Tre với mình, sống có nhau, chết có nhau, chung thủy.</a:t>
            </a:r>
          </a:p>
          <a:p>
            <a:r>
              <a:rPr lang="x-none" sz="4500" dirty="0">
                <a:latin typeface="Times New Roman" panose="02020603050405020304" pitchFamily="18" charset="0"/>
                <a:cs typeface="Times New Roman" panose="02020603050405020304" pitchFamily="18" charset="0"/>
              </a:rPr>
              <a:t>- Tre giữ làng, giữ nước, giữ mái nhà tranh, giữ đồng lúa chín; Tre hy sinh để bảo vệ con người. Tre anh hùng lao động, xe anh hùng chiến.</a:t>
            </a:r>
          </a:p>
          <a:p>
            <a:r>
              <a:rPr lang="x-none" sz="4500" dirty="0">
                <a:latin typeface="Times New Roman" panose="02020603050405020304" pitchFamily="18" charset="0"/>
                <a:cs typeface="Times New Roman" panose="02020603050405020304" pitchFamily="18" charset="0"/>
              </a:rPr>
              <a:t>=&gt; Cây tre gắn bó, thân thuộc với người Việt Nam cả trong đời sống hàng ngày và trong chiến đấu.</a:t>
            </a:r>
          </a:p>
        </p:txBody>
      </p:sp>
    </p:spTree>
    <p:extLst>
      <p:ext uri="{BB962C8B-B14F-4D97-AF65-F5344CB8AC3E}">
        <p14:creationId xmlns:p14="http://schemas.microsoft.com/office/powerpoint/2010/main" val="144372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3186" y="0"/>
            <a:ext cx="11213627" cy="1549519"/>
          </a:xfrm>
          <a:prstGeom prst="rect">
            <a:avLst/>
          </a:prstGeom>
        </p:spPr>
      </p:pic>
      <p:sp>
        <p:nvSpPr>
          <p:cNvPr id="11" name="TextBox 11"/>
          <p:cNvSpPr txBox="1"/>
          <p:nvPr/>
        </p:nvSpPr>
        <p:spPr>
          <a:xfrm>
            <a:off x="3668882" y="3164575"/>
            <a:ext cx="9793633" cy="2000548"/>
          </a:xfrm>
          <a:prstGeom prst="rect">
            <a:avLst/>
          </a:prstGeom>
        </p:spPr>
        <p:txBody>
          <a:bodyPr lIns="0" tIns="0" rIns="0" bIns="0" rtlCol="0" anchor="t">
            <a:spAutoFit/>
          </a:bodyPr>
          <a:lstStyle/>
          <a:p>
            <a:pPr algn="ctr">
              <a:lnSpc>
                <a:spcPts val="18340"/>
              </a:lnSpc>
              <a:spcBef>
                <a:spcPct val="0"/>
              </a:spcBef>
            </a:pPr>
            <a:r>
              <a:rPr lang="en-US" sz="8000" b="1" spc="1152" dirty="0">
                <a:solidFill>
                  <a:srgbClr val="000000"/>
                </a:solidFill>
                <a:latin typeface="Times New Roman" panose="02020603050405020304" pitchFamily="18" charset="0"/>
                <a:cs typeface="Times New Roman" panose="02020603050405020304" pitchFamily="18" charset="0"/>
              </a:rPr>
              <a:t>KHỞI ĐỘNG</a:t>
            </a: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23373">
            <a:off x="1289706" y="6372741"/>
            <a:ext cx="2424672" cy="978686"/>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948473" y="2311519"/>
            <a:ext cx="1145853" cy="1486365"/>
          </a:xfrm>
          <a:prstGeom prst="rect">
            <a:avLst/>
          </a:prstGeom>
        </p:spPr>
      </p:pic>
      <p:sp>
        <p:nvSpPr>
          <p:cNvPr id="16" name="TextBox 15">
            <a:extLst>
              <a:ext uri="{FF2B5EF4-FFF2-40B4-BE49-F238E27FC236}">
                <a16:creationId xmlns:a16="http://schemas.microsoft.com/office/drawing/2014/main" xmlns="" id="{CC6092E2-31A0-4EC9-49D3-96C89EC8B638}"/>
              </a:ext>
            </a:extLst>
          </p:cNvPr>
          <p:cNvSpPr txBox="1"/>
          <p:nvPr/>
        </p:nvSpPr>
        <p:spPr>
          <a:xfrm>
            <a:off x="3668882" y="5494845"/>
            <a:ext cx="9935308" cy="2169825"/>
          </a:xfrm>
          <a:prstGeom prst="rect">
            <a:avLst/>
          </a:prstGeom>
          <a:noFill/>
        </p:spPr>
        <p:txBody>
          <a:bodyPr wrap="square">
            <a:spAutoFit/>
          </a:bodyPr>
          <a:lstStyle/>
          <a:p>
            <a:pPr algn="ctr"/>
            <a:r>
              <a:rPr lang="de-DE" sz="4500" dirty="0" err="1">
                <a:solidFill>
                  <a:srgbClr val="000000"/>
                </a:solidFill>
                <a:effectLst/>
                <a:latin typeface="Times New Roman" panose="02020603050405020304" pitchFamily="18" charset="0"/>
                <a:ea typeface="Times New Roman" panose="02020603050405020304" pitchFamily="18" charset="0"/>
              </a:rPr>
              <a:t>Xem</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đoạn</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video</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và</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cho</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biết</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đối</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tượng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được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nhắc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đến</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trong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đoạn</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video</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là</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gì</a:t>
            </a:r>
            <a:r>
              <a:rPr lang="de-DE"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Nêu</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hiểu</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biết</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của</a:t>
            </a:r>
            <a:r>
              <a:rPr lang="pt-BR" sz="4500" dirty="0">
                <a:solidFill>
                  <a:srgbClr val="000000"/>
                </a:solidFill>
                <a:effectLst/>
                <a:latin typeface="Times New Roman" panose="02020603050405020304" pitchFamily="18" charset="0"/>
                <a:ea typeface="Times New Roman" panose="02020603050405020304" pitchFamily="18" charset="0"/>
              </a:rPr>
              <a:t> em </a:t>
            </a:r>
            <a:r>
              <a:rPr lang="pt-BR" sz="4500" dirty="0" err="1">
                <a:solidFill>
                  <a:srgbClr val="000000"/>
                </a:solidFill>
                <a:effectLst/>
                <a:latin typeface="Times New Roman" panose="02020603050405020304" pitchFamily="18" charset="0"/>
                <a:ea typeface="Times New Roman" panose="02020603050405020304" pitchFamily="18" charset="0"/>
              </a:rPr>
              <a:t>về</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đối</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tượng</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đó</a:t>
            </a:r>
            <a:r>
              <a:rPr lang="pt-BR" sz="4500" dirty="0">
                <a:solidFill>
                  <a:srgbClr val="000000"/>
                </a:solidFill>
                <a:effectLst/>
                <a:latin typeface="Times New Roman" panose="02020603050405020304" pitchFamily="18" charset="0"/>
                <a:ea typeface="Times New Roman" panose="02020603050405020304" pitchFamily="18" charset="0"/>
              </a:rPr>
              <a:t>?</a:t>
            </a:r>
            <a:r>
              <a:rPr lang="x-none" sz="4500" dirty="0">
                <a:effectLst/>
              </a:rPr>
              <a:t> </a:t>
            </a:r>
            <a:endParaRPr lang="x-none" sz="4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738982" y="5476437"/>
            <a:ext cx="10136517" cy="140068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9573">
            <a:off x="-274959" y="7250734"/>
            <a:ext cx="3796772" cy="497122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640" y="-139182"/>
            <a:ext cx="11213627" cy="154951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36302">
            <a:off x="13516281" y="7669638"/>
            <a:ext cx="3682246" cy="3253767"/>
          </a:xfrm>
          <a:prstGeom prst="rect">
            <a:avLst/>
          </a:prstGeom>
        </p:spPr>
      </p:pic>
      <p:pic>
        <p:nvPicPr>
          <p:cNvPr id="13" name="Picture 12" descr="A close-up of a plant&#10;&#10;Description automatically generated with medium confidence">
            <a:extLst>
              <a:ext uri="{FF2B5EF4-FFF2-40B4-BE49-F238E27FC236}">
                <a16:creationId xmlns:a16="http://schemas.microsoft.com/office/drawing/2014/main" xmlns="" id="{95CBAE12-1BE4-BD83-4A15-AEAB6AC6A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966" y="34477"/>
            <a:ext cx="10736710" cy="10736710"/>
          </a:xfrm>
          <a:prstGeom prst="rect">
            <a:avLst/>
          </a:prstGeom>
        </p:spPr>
      </p:pic>
      <p:sp>
        <p:nvSpPr>
          <p:cNvPr id="7" name="TextBox 6">
            <a:extLst>
              <a:ext uri="{FF2B5EF4-FFF2-40B4-BE49-F238E27FC236}">
                <a16:creationId xmlns:a16="http://schemas.microsoft.com/office/drawing/2014/main" xmlns="" id="{7F354D9B-1A8A-A421-A42D-5DB078EF7809}"/>
              </a:ext>
            </a:extLst>
          </p:cNvPr>
          <p:cNvSpPr txBox="1"/>
          <p:nvPr/>
        </p:nvSpPr>
        <p:spPr>
          <a:xfrm>
            <a:off x="1765624" y="1410337"/>
            <a:ext cx="12203722" cy="8325356"/>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 Phần (3):</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 Tre vẫn là bóng mát...tre vẫn mang khúc hát tâm tình, tre sẽ càng tươi những cổng chào thắng lợi. </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 Những chiếc đu tre vẫn rướn lên bay bổng. Tiếng sáo diều tre cao vút mãi.</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 Cây tre xanh nhũn nhặn, thủy chung, can đảm. Cây tre mang những đức tính của người hiền, là tượng trưng cao quý cho dân tộc Việt Nam.</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500" dirty="0">
                <a:solidFill>
                  <a:srgbClr val="000000"/>
                </a:solidFill>
                <a:effectLst/>
                <a:latin typeface="Times New Roman" panose="02020603050405020304" pitchFamily="18" charset="0"/>
                <a:ea typeface="Times New Roman" panose="02020603050405020304" pitchFamily="18" charset="0"/>
              </a:rPr>
              <a:t>=&gt; Trong tương lai tre vẫn mãi gắn bó với đời sống của người dân Việt Nam và luôn là hình ảnh tượng trưng cho phẩm chất của người dân Việt Nam.</a:t>
            </a:r>
            <a:endParaRPr lang="x-none"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582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02987" y="8447015"/>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3186" y="0"/>
            <a:ext cx="11213627" cy="1549519"/>
          </a:xfrm>
          <a:prstGeom prst="rect">
            <a:avLst/>
          </a:prstGeom>
        </p:spPr>
      </p:pic>
      <p:grpSp>
        <p:nvGrpSpPr>
          <p:cNvPr id="6" name="Group 6"/>
          <p:cNvGrpSpPr>
            <a:grpSpLocks noChangeAspect="1"/>
          </p:cNvGrpSpPr>
          <p:nvPr/>
        </p:nvGrpSpPr>
        <p:grpSpPr>
          <a:xfrm>
            <a:off x="1907687" y="1946593"/>
            <a:ext cx="10701506" cy="6420903"/>
            <a:chOff x="0" y="0"/>
            <a:chExt cx="6350000" cy="3810000"/>
          </a:xfrm>
        </p:grpSpPr>
        <p:sp>
          <p:nvSpPr>
            <p:cNvPr id="7" name="Freeform 7"/>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solidFill>
              <a:srgbClr val="CEDDB1"/>
            </a:solidFill>
            <a:ln w="12700">
              <a:solidFill>
                <a:srgbClr val="000000"/>
              </a:solidFill>
            </a:ln>
          </p:spPr>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19235" y="1028700"/>
            <a:ext cx="1561078" cy="183578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96357" y="7332735"/>
            <a:ext cx="1456278" cy="1889040"/>
          </a:xfrm>
          <a:prstGeom prst="rect">
            <a:avLst/>
          </a:prstGeom>
        </p:spPr>
      </p:pic>
      <p:pic>
        <p:nvPicPr>
          <p:cNvPr id="17" name="Picture 16" descr="A close-up of a plant&#10;&#10;Description automatically generated with medium confidence">
            <a:extLst>
              <a:ext uri="{FF2B5EF4-FFF2-40B4-BE49-F238E27FC236}">
                <a16:creationId xmlns:a16="http://schemas.microsoft.com/office/drawing/2014/main" xmlns="" id="{FD4B9087-8E5C-0E57-41C8-4AF3DBCEA8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57022" y="3195279"/>
            <a:ext cx="7379981" cy="8231517"/>
          </a:xfrm>
          <a:prstGeom prst="rect">
            <a:avLst/>
          </a:prstGeom>
        </p:spPr>
      </p:pic>
      <p:sp>
        <p:nvSpPr>
          <p:cNvPr id="19" name="TextBox 18">
            <a:extLst>
              <a:ext uri="{FF2B5EF4-FFF2-40B4-BE49-F238E27FC236}">
                <a16:creationId xmlns:a16="http://schemas.microsoft.com/office/drawing/2014/main" xmlns="" id="{A72ADA09-7185-A31F-74D6-37B25523C278}"/>
              </a:ext>
            </a:extLst>
          </p:cNvPr>
          <p:cNvSpPr txBox="1"/>
          <p:nvPr/>
        </p:nvSpPr>
        <p:spPr>
          <a:xfrm>
            <a:off x="2712028" y="2358635"/>
            <a:ext cx="9355014" cy="5569730"/>
          </a:xfrm>
          <a:prstGeom prst="rect">
            <a:avLst/>
          </a:prstGeom>
          <a:noFill/>
        </p:spPr>
        <p:txBody>
          <a:bodyPr wrap="square">
            <a:spAutoFit/>
          </a:bodyPr>
          <a:lstStyle/>
          <a:p>
            <a:pPr algn="just">
              <a:lnSpc>
                <a:spcPct val="114000"/>
              </a:lnSpc>
            </a:pPr>
            <a:r>
              <a:rPr lang="x-none" sz="4500" dirty="0">
                <a:solidFill>
                  <a:srgbClr val="000000"/>
                </a:solidFill>
                <a:effectLst/>
                <a:latin typeface="Times New Roman" panose="02020603050405020304" pitchFamily="18" charset="0"/>
                <a:ea typeface="Times New Roman" panose="02020603050405020304" pitchFamily="18" charset="0"/>
              </a:rPr>
              <a:t>Tác giả mượn hình ảnh cây tre Việt Nam để nói lên những suy nghĩ, cảm xúc của mình về con người Việt Nam; để ca ngợi và bày tỏ niềm tự hào về những phẩm chất cao đẹp của họ: anh dũng, cần cù, bền bỉ, chung thủy, sống có tình có nghĩa...</a:t>
            </a:r>
            <a:r>
              <a:rPr lang="x-none" sz="4500" dirty="0">
                <a:effectLst/>
              </a:rPr>
              <a:t> </a:t>
            </a:r>
            <a:endParaRPr lang="x-none" sz="4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4471545"/>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2. </a:t>
            </a:r>
            <a:r>
              <a:rPr lang="en-US" sz="6500" b="1" spc="996" dirty="0" err="1">
                <a:solidFill>
                  <a:srgbClr val="000000"/>
                </a:solidFill>
                <a:latin typeface="Times New Roman" panose="02020603050405020304" pitchFamily="18" charset="0"/>
                <a:cs typeface="Times New Roman" panose="02020603050405020304" pitchFamily="18" charset="0"/>
              </a:rPr>
              <a:t>Một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số</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nét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hình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thức</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nổi</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bật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của</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văn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bản</a:t>
            </a:r>
            <a:endParaRPr lang="en-US" sz="6500"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xmlns="" id="{A996312F-8D93-2F34-125E-05433896A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178878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10112" y="2758709"/>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8924252"/>
              <a:ext cx="11529582" cy="1593179"/>
            </a:xfrm>
            <a:prstGeom prst="rect">
              <a:avLst/>
            </a:prstGeom>
          </p:spPr>
        </p:pic>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7706000"/>
            <a:ext cx="7467218" cy="154951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54208" y="-433694"/>
            <a:ext cx="11213627" cy="1549519"/>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4494" y="1278317"/>
            <a:ext cx="1106919" cy="1374836"/>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2156">
            <a:off x="547201" y="2261158"/>
            <a:ext cx="1264913" cy="1320118"/>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85014">
            <a:off x="14950127" y="1755069"/>
            <a:ext cx="2392752" cy="714158"/>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42404" y="461490"/>
            <a:ext cx="1106919" cy="1374836"/>
          </a:xfrm>
          <a:prstGeom prst="rect">
            <a:avLst/>
          </a:prstGeom>
        </p:spPr>
      </p:pic>
      <p:pic>
        <p:nvPicPr>
          <p:cNvPr id="27" name="Picture 26" descr="A picture containing tree, outdoor, plant, forest&#10;&#10;Description automatically generated">
            <a:extLst>
              <a:ext uri="{FF2B5EF4-FFF2-40B4-BE49-F238E27FC236}">
                <a16:creationId xmlns:a16="http://schemas.microsoft.com/office/drawing/2014/main" xmlns="" id="{E954485F-2133-3CEA-8942-3A2F456785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5400" y="2758709"/>
            <a:ext cx="8295842" cy="8295842"/>
          </a:xfrm>
          <a:prstGeom prst="rect">
            <a:avLst/>
          </a:prstGeom>
        </p:spPr>
      </p:pic>
      <p:graphicFrame>
        <p:nvGraphicFramePr>
          <p:cNvPr id="28" name="Diagram 27">
            <a:extLst>
              <a:ext uri="{FF2B5EF4-FFF2-40B4-BE49-F238E27FC236}">
                <a16:creationId xmlns:a16="http://schemas.microsoft.com/office/drawing/2014/main" xmlns="" id="{2B38AC1F-0596-E889-05C2-8BB71FC18EC7}"/>
              </a:ext>
            </a:extLst>
          </p:cNvPr>
          <p:cNvGraphicFramePr/>
          <p:nvPr>
            <p:extLst>
              <p:ext uri="{D42A27DB-BD31-4B8C-83A1-F6EECF244321}">
                <p14:modId xmlns:p14="http://schemas.microsoft.com/office/powerpoint/2010/main" val="1942425701"/>
              </p:ext>
            </p:extLst>
          </p:nvPr>
        </p:nvGraphicFramePr>
        <p:xfrm>
          <a:off x="3131471" y="1148347"/>
          <a:ext cx="14635765" cy="8128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056892">
            <a:off x="14836442" y="2821073"/>
            <a:ext cx="2319495" cy="692293"/>
          </a:xfrm>
          <a:prstGeom prst="rect">
            <a:avLst/>
          </a:prstGeom>
        </p:spPr>
      </p:pic>
      <p:sp>
        <p:nvSpPr>
          <p:cNvPr id="17" name="TextBox 16">
            <a:extLst>
              <a:ext uri="{FF2B5EF4-FFF2-40B4-BE49-F238E27FC236}">
                <a16:creationId xmlns:a16="http://schemas.microsoft.com/office/drawing/2014/main" xmlns="" id="{E30A162E-5BDA-D54E-EF75-F90A018D0E68}"/>
              </a:ext>
            </a:extLst>
          </p:cNvPr>
          <p:cNvSpPr txBox="1"/>
          <p:nvPr/>
        </p:nvSpPr>
        <p:spPr>
          <a:xfrm>
            <a:off x="5576377" y="1523451"/>
            <a:ext cx="11213627" cy="7755969"/>
          </a:xfrm>
          <a:prstGeom prst="rect">
            <a:avLst/>
          </a:prstGeom>
          <a:noFill/>
        </p:spPr>
        <p:txBody>
          <a:bodyPr wrap="square">
            <a:spAutoFit/>
          </a:bodyPr>
          <a:lstStyle/>
          <a:p>
            <a:pPr marL="36195" algn="just">
              <a:spcBef>
                <a:spcPts val="600"/>
              </a:spcBef>
              <a:spcAft>
                <a:spcPts val="600"/>
              </a:spcAft>
            </a:pPr>
            <a:r>
              <a:rPr lang="vi-VN" sz="3200" b="1" i="1" dirty="0">
                <a:solidFill>
                  <a:srgbClr val="000000"/>
                </a:solidFill>
                <a:effectLst/>
                <a:latin typeface="Times New Roman" panose="02020603050405020304" pitchFamily="18" charset="0"/>
                <a:ea typeface="Times New Roman" panose="02020603050405020304" pitchFamily="18" charset="0"/>
              </a:rPr>
              <a:t>* </a:t>
            </a:r>
            <a:r>
              <a:rPr lang="x-none" sz="3200" b="1" i="1" dirty="0">
                <a:solidFill>
                  <a:srgbClr val="000000"/>
                </a:solidFill>
                <a:effectLst/>
                <a:latin typeface="Times New Roman" panose="02020603050405020304" pitchFamily="18" charset="0"/>
                <a:ea typeface="Times New Roman" panose="02020603050405020304" pitchFamily="18" charset="0"/>
              </a:rPr>
              <a:t>Những câu văn và đoạn văn thể hiện rõ tình cảm yêu mến và tự hào về cây tre Việt Nam</a:t>
            </a:r>
            <a:r>
              <a:rPr lang="vi-VN" sz="3200" b="1" i="1" dirty="0">
                <a:solidFill>
                  <a:srgbClr val="000000"/>
                </a:solidFill>
                <a:effectLst/>
                <a:latin typeface="Times New Roman" panose="02020603050405020304" pitchFamily="18" charset="0"/>
                <a:ea typeface="Times New Roman" panose="02020603050405020304" pitchFamily="18" charset="0"/>
              </a:rPr>
              <a:t>:</a:t>
            </a:r>
            <a:endParaRPr lang="x-none"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200" dirty="0">
                <a:solidFill>
                  <a:srgbClr val="000000"/>
                </a:solidFill>
                <a:effectLst/>
                <a:latin typeface="Times New Roman" panose="02020603050405020304" pitchFamily="18" charset="0"/>
                <a:ea typeface="Times New Roman" panose="02020603050405020304" pitchFamily="18" charset="0"/>
              </a:rPr>
              <a:t>- Muôn đời biết ơn chiếc gậy tầm vông đã dựng lên Thành đồng Tổ quốc! </a:t>
            </a:r>
            <a:endParaRPr lang="x-none"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200" dirty="0">
                <a:solidFill>
                  <a:srgbClr val="000000"/>
                </a:solidFill>
                <a:effectLst/>
                <a:latin typeface="Times New Roman" panose="02020603050405020304" pitchFamily="18" charset="0"/>
                <a:ea typeface="Times New Roman" panose="02020603050405020304" pitchFamily="18" charset="0"/>
              </a:rPr>
              <a:t>- Gậy tre, chông tre chống lại sắt thép của quân thù, tre xung phong vào xe tăng đại bác. </a:t>
            </a:r>
            <a:endParaRPr lang="x-none"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200" dirty="0">
                <a:solidFill>
                  <a:srgbClr val="000000"/>
                </a:solidFill>
                <a:effectLst/>
                <a:latin typeface="Times New Roman" panose="02020603050405020304" pitchFamily="18" charset="0"/>
                <a:ea typeface="Times New Roman" panose="02020603050405020304" pitchFamily="18" charset="0"/>
              </a:rPr>
              <a:t>- Tre, giữ làng, giữ nước, giữ mái nhà tranh, giữ đồng lúa chín.</a:t>
            </a:r>
            <a:endParaRPr lang="x-none"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200" dirty="0">
                <a:solidFill>
                  <a:srgbClr val="000000"/>
                </a:solidFill>
                <a:effectLst/>
                <a:latin typeface="Times New Roman" panose="02020603050405020304" pitchFamily="18" charset="0"/>
                <a:ea typeface="Times New Roman" panose="02020603050405020304" pitchFamily="18" charset="0"/>
              </a:rPr>
              <a:t>- Tre hi sinh để bảo vệ con người. Tre, anh hùng lao động. Tre, anh hùng kháng chiến.</a:t>
            </a:r>
            <a:endParaRPr lang="x-none" sz="32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x-none" sz="3200" dirty="0">
                <a:solidFill>
                  <a:srgbClr val="000000"/>
                </a:solidFill>
                <a:effectLst/>
                <a:latin typeface="Times New Roman" panose="02020603050405020304" pitchFamily="18" charset="0"/>
                <a:ea typeface="Times New Roman" panose="02020603050405020304" pitchFamily="18" charset="0"/>
              </a:rPr>
              <a:t>- Ngày mai, trên đất nước này, sắt, thép có thể nhiều hơn tre, nứa. Nhưng trên đường ta dẫn bước, tre vẫn là bóng mát. Tre vẫn mang khúc hát tâm tình. Tre sẽ càng tươi những cổng chào thắng lợi. Những chiếc đu tre vẫn vươn lên bay bổng. Tiếng sáo diều tre cao vút mãi.</a:t>
            </a:r>
            <a:endParaRPr lang="x-none" sz="3200" dirty="0">
              <a:effectLst/>
              <a:latin typeface="Times New Roman" panose="02020603050405020304" pitchFamily="18" charset="0"/>
              <a:ea typeface="Times New Roman" panose="02020603050405020304" pitchFamily="18" charset="0"/>
            </a:endParaRPr>
          </a:p>
        </p:txBody>
      </p:sp>
      <p:pic>
        <p:nvPicPr>
          <p:cNvPr id="19" name="Picture 18" descr="Close-up of a green plant&#10;&#10;Description automatically generated with medium confidence">
            <a:extLst>
              <a:ext uri="{FF2B5EF4-FFF2-40B4-BE49-F238E27FC236}">
                <a16:creationId xmlns:a16="http://schemas.microsoft.com/office/drawing/2014/main" xmlns="" id="{4FE674CB-F6F1-B7E2-2054-43A050E1EE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barn(inVertical)">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barn(inVertical)">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056892">
            <a:off x="14836442" y="2821073"/>
            <a:ext cx="2319495" cy="692293"/>
          </a:xfrm>
          <a:prstGeom prst="rect">
            <a:avLst/>
          </a:prstGeom>
        </p:spPr>
      </p:pic>
      <p:pic>
        <p:nvPicPr>
          <p:cNvPr id="19" name="Picture 18" descr="Close-up of a green plant&#10;&#10;Description automatically generated with medium confidence">
            <a:extLst>
              <a:ext uri="{FF2B5EF4-FFF2-40B4-BE49-F238E27FC236}">
                <a16:creationId xmlns:a16="http://schemas.microsoft.com/office/drawing/2014/main" xmlns="" id="{4FE674CB-F6F1-B7E2-2054-43A050E1EE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
        <p:nvSpPr>
          <p:cNvPr id="3" name="TextBox 2">
            <a:extLst>
              <a:ext uri="{FF2B5EF4-FFF2-40B4-BE49-F238E27FC236}">
                <a16:creationId xmlns:a16="http://schemas.microsoft.com/office/drawing/2014/main" xmlns="" id="{93698D0B-B144-20FC-28DE-CA248AC87039}"/>
              </a:ext>
            </a:extLst>
          </p:cNvPr>
          <p:cNvSpPr txBox="1"/>
          <p:nvPr/>
        </p:nvSpPr>
        <p:spPr>
          <a:xfrm>
            <a:off x="5428105" y="2350523"/>
            <a:ext cx="9829800" cy="7171194"/>
          </a:xfrm>
          <a:prstGeom prst="rect">
            <a:avLst/>
          </a:prstGeom>
          <a:noFill/>
        </p:spPr>
        <p:txBody>
          <a:bodyPr wrap="square">
            <a:spAutoFit/>
          </a:bodyPr>
          <a:lstStyle/>
          <a:p>
            <a:pPr marL="36195" algn="just">
              <a:spcBef>
                <a:spcPts val="600"/>
              </a:spcBef>
              <a:spcAft>
                <a:spcPts val="600"/>
              </a:spcAft>
            </a:pPr>
            <a:r>
              <a:rPr lang="vi-VN" sz="4000" b="1" i="1" dirty="0">
                <a:solidFill>
                  <a:srgbClr val="000000"/>
                </a:solidFill>
                <a:effectLst/>
                <a:latin typeface="Times New Roman" panose="02020603050405020304" pitchFamily="18" charset="0"/>
                <a:ea typeface="Times New Roman" panose="02020603050405020304" pitchFamily="18" charset="0"/>
              </a:rPr>
              <a:t>* M</a:t>
            </a:r>
            <a:r>
              <a:rPr lang="x-none" sz="4000" b="1" i="1" dirty="0">
                <a:solidFill>
                  <a:srgbClr val="000000"/>
                </a:solidFill>
                <a:effectLst/>
                <a:latin typeface="Times New Roman" panose="02020603050405020304" pitchFamily="18" charset="0"/>
                <a:ea typeface="Times New Roman" panose="02020603050405020304" pitchFamily="18" charset="0"/>
              </a:rPr>
              <a:t>ột số câu văn thể hiện suy nghĩ, quan điểm của tác giả về cây tre Việt Nam</a:t>
            </a:r>
            <a:r>
              <a:rPr lang="vi-VN" sz="4000" b="1" i="1" dirty="0">
                <a:solidFill>
                  <a:srgbClr val="000000"/>
                </a:solidFill>
                <a:effectLst/>
                <a:latin typeface="Times New Roman" panose="02020603050405020304" pitchFamily="18" charset="0"/>
                <a:ea typeface="Times New Roman" panose="02020603050405020304" pitchFamily="18" charset="0"/>
              </a:rPr>
              <a:t>: </a:t>
            </a:r>
            <a:endParaRPr lang="x-none"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4000" dirty="0">
                <a:solidFill>
                  <a:srgbClr val="000000"/>
                </a:solidFill>
                <a:effectLst/>
                <a:latin typeface="Times New Roman" panose="02020603050405020304" pitchFamily="18" charset="0"/>
                <a:ea typeface="Times New Roman" panose="02020603050405020304" pitchFamily="18" charset="0"/>
              </a:rPr>
              <a:t>- Suốt một đời người, từ thuở lọt lòng trong chiếc nôi tre, đến khi nhắm mắt xuôi tay, nằm trên giường tre, tre với mình, sống có nhau, chết có nhau, chung thủy.</a:t>
            </a:r>
            <a:endParaRPr lang="x-none" sz="40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x-none" sz="4000" dirty="0">
                <a:solidFill>
                  <a:srgbClr val="000000"/>
                </a:solidFill>
                <a:effectLst/>
                <a:latin typeface="Times New Roman" panose="02020603050405020304" pitchFamily="18" charset="0"/>
                <a:ea typeface="Times New Roman" panose="02020603050405020304" pitchFamily="18" charset="0"/>
              </a:rPr>
              <a:t>- Các em rồi đây lớn lên, sẽ quen dần với sắt, thép và xi măng cốt thép. Nhưng, tre, nứa sẽ còn mãi với các em, còn mãi với dân tộc Việt Nam, còn mãi với chúng ta, với hạnh phúc, hòa bình.</a:t>
            </a:r>
            <a:endParaRPr lang="x-none"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03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056892">
            <a:off x="14836442" y="2821073"/>
            <a:ext cx="2319495" cy="692293"/>
          </a:xfrm>
          <a:prstGeom prst="rect">
            <a:avLst/>
          </a:prstGeom>
        </p:spPr>
      </p:pic>
      <p:pic>
        <p:nvPicPr>
          <p:cNvPr id="19" name="Picture 18" descr="Close-up of a green plant&#10;&#10;Description automatically generated with medium confidence">
            <a:extLst>
              <a:ext uri="{FF2B5EF4-FFF2-40B4-BE49-F238E27FC236}">
                <a16:creationId xmlns:a16="http://schemas.microsoft.com/office/drawing/2014/main" xmlns="" id="{4FE674CB-F6F1-B7E2-2054-43A050E1EE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
        <p:nvSpPr>
          <p:cNvPr id="4" name="TextBox 3">
            <a:extLst>
              <a:ext uri="{FF2B5EF4-FFF2-40B4-BE49-F238E27FC236}">
                <a16:creationId xmlns:a16="http://schemas.microsoft.com/office/drawing/2014/main" xmlns="" id="{B9441B2F-7E78-3F21-AC8C-A92D7CB63DF7}"/>
              </a:ext>
            </a:extLst>
          </p:cNvPr>
          <p:cNvSpPr txBox="1"/>
          <p:nvPr/>
        </p:nvSpPr>
        <p:spPr>
          <a:xfrm>
            <a:off x="5625521" y="2219623"/>
            <a:ext cx="11334069" cy="7709803"/>
          </a:xfrm>
          <a:prstGeom prst="rect">
            <a:avLst/>
          </a:prstGeom>
          <a:noFill/>
        </p:spPr>
        <p:txBody>
          <a:bodyPr wrap="square">
            <a:spAutoFit/>
          </a:bodyPr>
          <a:lstStyle/>
          <a:p>
            <a:pPr marL="36195" algn="just">
              <a:spcBef>
                <a:spcPts val="600"/>
              </a:spcBef>
              <a:spcAft>
                <a:spcPts val="600"/>
              </a:spcAft>
            </a:pPr>
            <a:r>
              <a:rPr lang="vi-VN" sz="3500" b="1" i="1" dirty="0">
                <a:solidFill>
                  <a:srgbClr val="000000"/>
                </a:solidFill>
                <a:effectLst/>
                <a:latin typeface="Times New Roman" panose="02020603050405020304" pitchFamily="18" charset="0"/>
                <a:ea typeface="Times New Roman" panose="02020603050405020304" pitchFamily="18" charset="0"/>
              </a:rPr>
              <a:t>* Một số</a:t>
            </a:r>
            <a:r>
              <a:rPr lang="x-none" sz="3500" b="1" i="1" dirty="0">
                <a:solidFill>
                  <a:srgbClr val="000000"/>
                </a:solidFill>
                <a:effectLst/>
                <a:latin typeface="Times New Roman" panose="02020603050405020304" pitchFamily="18" charset="0"/>
                <a:ea typeface="Times New Roman" panose="02020603050405020304" pitchFamily="18" charset="0"/>
              </a:rPr>
              <a:t> biện pháp tu từ nổi bật</a:t>
            </a:r>
            <a:r>
              <a:rPr lang="vi-VN" sz="3500" b="1" i="1"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500" dirty="0">
                <a:solidFill>
                  <a:srgbClr val="000000"/>
                </a:solidFill>
                <a:effectLst/>
                <a:latin typeface="Times New Roman" panose="02020603050405020304" pitchFamily="18" charset="0"/>
                <a:ea typeface="Times New Roman" panose="02020603050405020304" pitchFamily="18" charset="0"/>
              </a:rPr>
              <a:t>- Biện pháp nhân hóa được sử dụng gần như toàn bài, nhất là đoạn: </a:t>
            </a:r>
            <a:r>
              <a:rPr lang="x-none" sz="3500" i="1" dirty="0">
                <a:solidFill>
                  <a:srgbClr val="000000"/>
                </a:solidFill>
                <a:effectLst/>
                <a:latin typeface="Times New Roman" panose="02020603050405020304" pitchFamily="18" charset="0"/>
                <a:ea typeface="Times New Roman" panose="02020603050405020304" pitchFamily="18" charset="0"/>
              </a:rPr>
              <a:t>"Tre xung phong vào xe tăng, đại bác. Tre giữ làng, giữ nước, giữ mái nhà tranh, giữ đồng lúa chín. Tre hi sinh để bảo vệ con người..." </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500" dirty="0">
                <a:solidFill>
                  <a:srgbClr val="000000"/>
                </a:solidFill>
                <a:effectLst/>
                <a:latin typeface="Times New Roman" panose="02020603050405020304" pitchFamily="18" charset="0"/>
                <a:ea typeface="Times New Roman" panose="02020603050405020304" pitchFamily="18" charset="0"/>
              </a:rPr>
              <a:t>=&gt; Biểu đạt sự thân thiết, tre với người như một, tre là người và người như tre; cùng chung những hành động và phẩm chất cao đẹp.</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500" dirty="0">
                <a:solidFill>
                  <a:srgbClr val="000000"/>
                </a:solidFill>
                <a:effectLst/>
                <a:latin typeface="Times New Roman" panose="02020603050405020304" pitchFamily="18" charset="0"/>
                <a:ea typeface="Times New Roman" panose="02020603050405020304" pitchFamily="18" charset="0"/>
              </a:rPr>
              <a:t>- Biện pháp điệp ngữ, điệp cấu trúc: </a:t>
            </a:r>
            <a:r>
              <a:rPr lang="x-none" sz="3500" i="1" dirty="0">
                <a:solidFill>
                  <a:srgbClr val="000000"/>
                </a:solidFill>
                <a:effectLst/>
                <a:latin typeface="Times New Roman" panose="02020603050405020304" pitchFamily="18" charset="0"/>
                <a:ea typeface="Times New Roman" panose="02020603050405020304" pitchFamily="18" charset="0"/>
              </a:rPr>
              <a:t>Nhạc của trúc, nhạc của tre...Diều bay, diều lá tre bay lưng trời...Sáo tre, sáo trúc vang lưng trời...</a:t>
            </a:r>
            <a:endParaRPr lang="x-none" sz="35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x-none" sz="3500" dirty="0">
                <a:solidFill>
                  <a:srgbClr val="000000"/>
                </a:solidFill>
                <a:effectLst/>
                <a:latin typeface="Times New Roman" panose="02020603050405020304" pitchFamily="18" charset="0"/>
                <a:ea typeface="Times New Roman" panose="02020603050405020304" pitchFamily="18" charset="0"/>
              </a:rPr>
              <a:t>=&gt; Tạo nhịp điệu bay bổng, lên xuống uyển chuyển, mềm mại cho câu văn.</a:t>
            </a:r>
            <a:endParaRPr lang="x-none"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502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056892">
            <a:off x="14836442" y="2821073"/>
            <a:ext cx="2319495" cy="692293"/>
          </a:xfrm>
          <a:prstGeom prst="rect">
            <a:avLst/>
          </a:prstGeom>
        </p:spPr>
      </p:pic>
      <p:pic>
        <p:nvPicPr>
          <p:cNvPr id="19" name="Picture 18" descr="Close-up of a green plant&#10;&#10;Description automatically generated with medium confidence">
            <a:extLst>
              <a:ext uri="{FF2B5EF4-FFF2-40B4-BE49-F238E27FC236}">
                <a16:creationId xmlns:a16="http://schemas.microsoft.com/office/drawing/2014/main" xmlns="" id="{4FE674CB-F6F1-B7E2-2054-43A050E1EE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
        <p:nvSpPr>
          <p:cNvPr id="3" name="TextBox 2">
            <a:extLst>
              <a:ext uri="{FF2B5EF4-FFF2-40B4-BE49-F238E27FC236}">
                <a16:creationId xmlns:a16="http://schemas.microsoft.com/office/drawing/2014/main" xmlns="" id="{FC533B07-5F7A-04D9-EFBB-BE1D8510C713}"/>
              </a:ext>
            </a:extLst>
          </p:cNvPr>
          <p:cNvSpPr txBox="1"/>
          <p:nvPr/>
        </p:nvSpPr>
        <p:spPr>
          <a:xfrm>
            <a:off x="5676138" y="3539884"/>
            <a:ext cx="9829800" cy="5247590"/>
          </a:xfrm>
          <a:prstGeom prst="rect">
            <a:avLst/>
          </a:prstGeom>
          <a:noFill/>
        </p:spPr>
        <p:txBody>
          <a:bodyPr wrap="square">
            <a:spAutoFit/>
          </a:bodyPr>
          <a:lstStyle/>
          <a:p>
            <a:pPr marL="36195" algn="just">
              <a:spcBef>
                <a:spcPts val="600"/>
              </a:spcBef>
              <a:spcAft>
                <a:spcPts val="600"/>
              </a:spcAft>
            </a:pPr>
            <a:r>
              <a:rPr lang="vi-VN" sz="3500" b="1" i="1" dirty="0">
                <a:solidFill>
                  <a:srgbClr val="000000"/>
                </a:solidFill>
                <a:effectLst/>
                <a:latin typeface="Times New Roman" panose="02020603050405020304" pitchFamily="18" charset="0"/>
                <a:ea typeface="Times New Roman" panose="02020603050405020304" pitchFamily="18" charset="0"/>
              </a:rPr>
              <a:t>* C</a:t>
            </a:r>
            <a:r>
              <a:rPr lang="x-none" sz="3500" b="1" i="1" dirty="0">
                <a:solidFill>
                  <a:srgbClr val="000000"/>
                </a:solidFill>
                <a:effectLst/>
                <a:latin typeface="Times New Roman" panose="02020603050405020304" pitchFamily="18" charset="0"/>
                <a:ea typeface="Times New Roman" panose="02020603050405020304" pitchFamily="18" charset="0"/>
              </a:rPr>
              <a:t>âu văn thể hiện đặc điểm ngôn ngữ giàu hình ảnh và cảm xúc</a:t>
            </a:r>
            <a:r>
              <a:rPr lang="vi-VN" sz="3500" b="1" i="1"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500" i="1" dirty="0">
                <a:solidFill>
                  <a:srgbClr val="000000"/>
                </a:solidFill>
                <a:effectLst/>
                <a:latin typeface="Times New Roman" panose="02020603050405020304" pitchFamily="18" charset="0"/>
                <a:ea typeface="Times New Roman" panose="02020603050405020304" pitchFamily="18" charset="0"/>
              </a:rPr>
              <a:t>- "Nước Việt Nam xanh muôn ngàn cây lá khác nhau. Cây nào cũng đẹp cây nào cũng quý. Nhưng thân thuộc nhất vẫn là tre nứa, tre Đồng Nai, nứa Việt Bắc, tre ngút ngàn Điện Biên Phủ, lũy tre, thân mật, Làng tôi đâu đâu cũng có tre, nứa làm bạn..."</a:t>
            </a:r>
            <a:endParaRPr lang="x-none" sz="35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x-none" sz="3500" dirty="0">
                <a:solidFill>
                  <a:srgbClr val="000000"/>
                </a:solidFill>
                <a:effectLst/>
                <a:latin typeface="Times New Roman" panose="02020603050405020304" pitchFamily="18" charset="0"/>
                <a:ea typeface="Times New Roman" panose="02020603050405020304" pitchFamily="18" charset="0"/>
              </a:rPr>
              <a:t>=&gt; Câu văn giàu hình ảnh và cảm xúc đã tạo nên chất thơ cho văn bản.</a:t>
            </a:r>
            <a:endParaRPr lang="x-none"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87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056892">
            <a:off x="14836442" y="2821073"/>
            <a:ext cx="2319495" cy="692293"/>
          </a:xfrm>
          <a:prstGeom prst="rect">
            <a:avLst/>
          </a:prstGeom>
        </p:spPr>
      </p:pic>
      <p:sp>
        <p:nvSpPr>
          <p:cNvPr id="2" name="Rounded Rectangle 1">
            <a:extLst>
              <a:ext uri="{FF2B5EF4-FFF2-40B4-BE49-F238E27FC236}">
                <a16:creationId xmlns:a16="http://schemas.microsoft.com/office/drawing/2014/main" xmlns="" id="{45DB8023-A331-3923-20C4-35AD3B139E99}"/>
              </a:ext>
            </a:extLst>
          </p:cNvPr>
          <p:cNvSpPr/>
          <p:nvPr/>
        </p:nvSpPr>
        <p:spPr>
          <a:xfrm>
            <a:off x="1306184" y="714828"/>
            <a:ext cx="4351255" cy="619948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ounded Rectangle 3">
            <a:extLst>
              <a:ext uri="{FF2B5EF4-FFF2-40B4-BE49-F238E27FC236}">
                <a16:creationId xmlns:a16="http://schemas.microsoft.com/office/drawing/2014/main" xmlns="" id="{8AC2B8DB-4E36-907E-965E-5B3B17566B6C}"/>
              </a:ext>
            </a:extLst>
          </p:cNvPr>
          <p:cNvSpPr/>
          <p:nvPr/>
        </p:nvSpPr>
        <p:spPr>
          <a:xfrm>
            <a:off x="1605318" y="967271"/>
            <a:ext cx="4351255" cy="619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 trữ tình thể hiện qua các câu văn thấm đẫm tình cảm, cảm xúc trân trọng, tự hào của tác giả về con người, đất nước qua hình ảnh cây tre Việt Nam. </a:t>
            </a:r>
            <a:endParaRPr lang="x-none" sz="4000" dirty="0">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xmlns="" id="{5B353E78-4FB1-0019-2F21-D161B4ECC43B}"/>
              </a:ext>
            </a:extLst>
          </p:cNvPr>
          <p:cNvSpPr/>
          <p:nvPr/>
        </p:nvSpPr>
        <p:spPr>
          <a:xfrm>
            <a:off x="6414319" y="714828"/>
            <a:ext cx="4351255" cy="619948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ounded Rectangle 5">
            <a:extLst>
              <a:ext uri="{FF2B5EF4-FFF2-40B4-BE49-F238E27FC236}">
                <a16:creationId xmlns:a16="http://schemas.microsoft.com/office/drawing/2014/main" xmlns="" id="{8D3757AC-3BE6-1903-F949-F74E603F8CBD}"/>
              </a:ext>
            </a:extLst>
          </p:cNvPr>
          <p:cNvSpPr/>
          <p:nvPr/>
        </p:nvSpPr>
        <p:spPr>
          <a:xfrm>
            <a:off x="6713453" y="967271"/>
            <a:ext cx="4351255" cy="619948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 "tôi" thể hiện qua các câu văn thể hiện suy nghĩ, quan điểm rất rõ ràng của tác giả về sự gắn bó, vai trò của cây tre trong tương lai. </a:t>
            </a:r>
            <a:endParaRPr lang="x-none"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xmlns="" id="{B9268ABA-58D0-CF9A-9C7E-25D912D314E2}"/>
              </a:ext>
            </a:extLst>
          </p:cNvPr>
          <p:cNvSpPr/>
          <p:nvPr/>
        </p:nvSpPr>
        <p:spPr>
          <a:xfrm>
            <a:off x="11522454" y="714828"/>
            <a:ext cx="4351255" cy="619948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ounded Rectangle 11">
            <a:extLst>
              <a:ext uri="{FF2B5EF4-FFF2-40B4-BE49-F238E27FC236}">
                <a16:creationId xmlns:a16="http://schemas.microsoft.com/office/drawing/2014/main" xmlns="" id="{4F12E9B4-23AE-DBB6-F89E-B88CABDC0C9A}"/>
              </a:ext>
            </a:extLst>
          </p:cNvPr>
          <p:cNvSpPr/>
          <p:nvPr/>
        </p:nvSpPr>
        <p:spPr>
          <a:xfrm>
            <a:off x="11821588" y="967271"/>
            <a:ext cx="4351255" cy="6199481"/>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 ngữ thể hiện qua việc sử dụng nhiều biện pháp tu từ, các câu văn giàu hình ảnh, cảm xúc, sự tinh tế trong sử dụng từ ngữ, tạo chất thơ cho bài tùy bút</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C45AD685-5AB4-E59C-1BC4-1ACCACEFF20E}"/>
              </a:ext>
            </a:extLst>
          </p:cNvPr>
          <p:cNvSpPr txBox="1"/>
          <p:nvPr/>
        </p:nvSpPr>
        <p:spPr>
          <a:xfrm>
            <a:off x="5404659" y="7745796"/>
            <a:ext cx="9829800" cy="2169825"/>
          </a:xfrm>
          <a:prstGeom prst="rect">
            <a:avLst/>
          </a:prstGeom>
          <a:noFill/>
        </p:spPr>
        <p:txBody>
          <a:bodyPr wrap="square">
            <a:spAutoFit/>
          </a:bodyPr>
          <a:lstStyle/>
          <a:p>
            <a:pPr algn="just"/>
            <a:r>
              <a:rPr lang="x-none" sz="4500" b="1" i="1" dirty="0">
                <a:solidFill>
                  <a:srgbClr val="000000"/>
                </a:solidFill>
                <a:effectLst/>
                <a:latin typeface="Times New Roman" panose="02020603050405020304" pitchFamily="18" charset="0"/>
                <a:ea typeface="Times New Roman" panose="02020603050405020304" pitchFamily="18" charset="0"/>
              </a:rPr>
              <a:t>=&gt; Văn bản "Cây tre Việt Nam" có nhiều yếu tố thể hiện rõ những đặc trưng cơ bản của một bài tùy bút.</a:t>
            </a:r>
            <a:r>
              <a:rPr lang="x-none" sz="4500" b="1" i="1" dirty="0">
                <a:effectLst/>
              </a:rPr>
              <a:t> </a:t>
            </a:r>
            <a:endParaRPr lang="x-none" sz="4500" b="1" i="1" dirty="0"/>
          </a:p>
        </p:txBody>
      </p:sp>
    </p:spTree>
    <p:extLst>
      <p:ext uri="{BB962C8B-B14F-4D97-AF65-F5344CB8AC3E}">
        <p14:creationId xmlns:p14="http://schemas.microsoft.com/office/powerpoint/2010/main" val="175271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animBg="1"/>
      <p:bldP spid="12"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3186" y="0"/>
            <a:ext cx="11213627" cy="1549519"/>
          </a:xfrm>
          <a:prstGeom prst="rect">
            <a:avLst/>
          </a:prstGeom>
        </p:spPr>
      </p:pic>
      <p:sp>
        <p:nvSpPr>
          <p:cNvPr id="11" name="TextBox 11"/>
          <p:cNvSpPr txBox="1"/>
          <p:nvPr/>
        </p:nvSpPr>
        <p:spPr>
          <a:xfrm>
            <a:off x="4229494" y="3573178"/>
            <a:ext cx="9793633" cy="3336939"/>
          </a:xfrm>
          <a:prstGeom prst="rect">
            <a:avLst/>
          </a:prstGeom>
        </p:spPr>
        <p:txBody>
          <a:bodyPr lIns="0" tIns="0" rIns="0" bIns="0" rtlCol="0" anchor="t">
            <a:spAutoFit/>
          </a:bodyPr>
          <a:lstStyle/>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III.</a:t>
            </a:r>
          </a:p>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TỔNG KẾT</a:t>
            </a:r>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23373">
            <a:off x="2835637" y="6505531"/>
            <a:ext cx="2424672" cy="978686"/>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948473" y="2311519"/>
            <a:ext cx="1145853" cy="1486365"/>
          </a:xfrm>
          <a:prstGeom prst="rect">
            <a:avLst/>
          </a:prstGeom>
        </p:spPr>
      </p:pic>
    </p:spTree>
    <p:extLst>
      <p:ext uri="{BB962C8B-B14F-4D97-AF65-F5344CB8AC3E}">
        <p14:creationId xmlns:p14="http://schemas.microsoft.com/office/powerpoint/2010/main" val="45773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hóng sự - Cây tre Việt Nam - Dựng hình- Đức Thọ.mp4">
            <a:hlinkClick r:id="" action="ppaction://media"/>
            <a:extLst>
              <a:ext uri="{FF2B5EF4-FFF2-40B4-BE49-F238E27FC236}">
                <a16:creationId xmlns:a16="http://schemas.microsoft.com/office/drawing/2014/main" xmlns="" id="{965C04B3-C4AA-02A2-026A-C647E9CC67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4654"/>
            <a:ext cx="13758332" cy="10318750"/>
          </a:xfrm>
          <a:prstGeom prst="rect">
            <a:avLst/>
          </a:prstGeom>
        </p:spPr>
      </p:pic>
    </p:spTree>
    <p:extLst>
      <p:ext uri="{BB962C8B-B14F-4D97-AF65-F5344CB8AC3E}">
        <p14:creationId xmlns:p14="http://schemas.microsoft.com/office/powerpoint/2010/main" val="363663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143580" y="2876727"/>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5459147"/>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6334" y="-48410"/>
            <a:ext cx="11213627" cy="154951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40122" y="1546416"/>
            <a:ext cx="909492" cy="106953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38386" y="1546416"/>
            <a:ext cx="909492" cy="1069538"/>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4217374" y="8978115"/>
            <a:ext cx="11213627" cy="1549519"/>
          </a:xfrm>
          <a:prstGeom prst="rect">
            <a:avLst/>
          </a:prstGeom>
        </p:spPr>
      </p:pic>
      <p:sp>
        <p:nvSpPr>
          <p:cNvPr id="9" name="Rounded Rectangle 8">
            <a:extLst>
              <a:ext uri="{FF2B5EF4-FFF2-40B4-BE49-F238E27FC236}">
                <a16:creationId xmlns:a16="http://schemas.microsoft.com/office/drawing/2014/main" xmlns="" id="{8B629FF4-4155-A0FA-4C81-BFE0862A7D7E}"/>
              </a:ext>
            </a:extLst>
          </p:cNvPr>
          <p:cNvSpPr/>
          <p:nvPr/>
        </p:nvSpPr>
        <p:spPr>
          <a:xfrm>
            <a:off x="2817504" y="2781300"/>
            <a:ext cx="4351255" cy="10695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500" b="1" dirty="0">
                <a:latin typeface="Times New Roman" panose="02020603050405020304" pitchFamily="18" charset="0"/>
                <a:cs typeface="Times New Roman" panose="02020603050405020304" pitchFamily="18" charset="0"/>
              </a:rPr>
              <a:t>1. Nghệ thuật</a:t>
            </a:r>
          </a:p>
        </p:txBody>
      </p:sp>
      <p:sp>
        <p:nvSpPr>
          <p:cNvPr id="10" name="Rounded Rectangle 9">
            <a:extLst>
              <a:ext uri="{FF2B5EF4-FFF2-40B4-BE49-F238E27FC236}">
                <a16:creationId xmlns:a16="http://schemas.microsoft.com/office/drawing/2014/main" xmlns="" id="{A05BFDCC-B0CF-2A2D-2FFF-651F32233B77}"/>
              </a:ext>
            </a:extLst>
          </p:cNvPr>
          <p:cNvSpPr/>
          <p:nvPr/>
        </p:nvSpPr>
        <p:spPr>
          <a:xfrm>
            <a:off x="11119243" y="2781300"/>
            <a:ext cx="4351255" cy="10695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500" b="1" dirty="0">
                <a:latin typeface="Times New Roman" panose="02020603050405020304" pitchFamily="18" charset="0"/>
                <a:cs typeface="Times New Roman" panose="02020603050405020304" pitchFamily="18" charset="0"/>
              </a:rPr>
              <a:t>2. Nội dung</a:t>
            </a:r>
          </a:p>
        </p:txBody>
      </p:sp>
      <p:sp>
        <p:nvSpPr>
          <p:cNvPr id="12" name="TextBox 11">
            <a:extLst>
              <a:ext uri="{FF2B5EF4-FFF2-40B4-BE49-F238E27FC236}">
                <a16:creationId xmlns:a16="http://schemas.microsoft.com/office/drawing/2014/main" xmlns="" id="{8E0090CE-B803-73AC-D1DC-A2D449FAD637}"/>
              </a:ext>
            </a:extLst>
          </p:cNvPr>
          <p:cNvSpPr txBox="1"/>
          <p:nvPr/>
        </p:nvSpPr>
        <p:spPr>
          <a:xfrm>
            <a:off x="2817504" y="4196950"/>
            <a:ext cx="6326496" cy="4862870"/>
          </a:xfrm>
          <a:prstGeom prst="rect">
            <a:avLst/>
          </a:prstGeom>
          <a:noFill/>
        </p:spPr>
        <p:txBody>
          <a:bodyPr wrap="square">
            <a:spAutoFit/>
          </a:bodyPr>
          <a:lstStyle/>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C</a:t>
            </a:r>
            <a:r>
              <a:rPr lang="x-none" sz="3500" dirty="0">
                <a:solidFill>
                  <a:srgbClr val="000000"/>
                </a:solidFill>
                <a:effectLst/>
                <a:latin typeface="Times New Roman" panose="02020603050405020304" pitchFamily="18" charset="0"/>
                <a:ea typeface="Times New Roman" panose="02020603050405020304" pitchFamily="18" charset="0"/>
              </a:rPr>
              <a:t>hi tiết, hình ảnh chọn lọc </a:t>
            </a:r>
            <a:endParaRPr lang="x-none" sz="35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C</a:t>
            </a:r>
            <a:r>
              <a:rPr lang="x-none" sz="3500" dirty="0">
                <a:solidFill>
                  <a:srgbClr val="000000"/>
                </a:solidFill>
                <a:effectLst/>
                <a:latin typeface="Times New Roman" panose="02020603050405020304" pitchFamily="18" charset="0"/>
                <a:ea typeface="Times New Roman" panose="02020603050405020304" pitchFamily="18" charset="0"/>
              </a:rPr>
              <a:t>ác biện pháp tu từ</a:t>
            </a:r>
            <a:r>
              <a:rPr lang="vi-VN" sz="3500" dirty="0">
                <a:solidFill>
                  <a:srgbClr val="000000"/>
                </a:solidFill>
                <a:effectLst/>
                <a:latin typeface="Times New Roman" panose="02020603050405020304" pitchFamily="18" charset="0"/>
                <a:ea typeface="Times New Roman" panose="02020603050405020304" pitchFamily="18" charset="0"/>
              </a:rPr>
              <a:t> nhân hoá, điệp ngữ,..</a:t>
            </a:r>
            <a:endParaRPr lang="x-none" sz="35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G</a:t>
            </a:r>
            <a:r>
              <a:rPr lang="x-none" sz="3500" dirty="0">
                <a:solidFill>
                  <a:srgbClr val="000000"/>
                </a:solidFill>
                <a:effectLst/>
                <a:latin typeface="Times New Roman" panose="02020603050405020304" pitchFamily="18" charset="0"/>
                <a:ea typeface="Times New Roman" panose="02020603050405020304" pitchFamily="18" charset="0"/>
              </a:rPr>
              <a:t>iọng văn giàu cảm xúc </a:t>
            </a:r>
            <a:endParaRPr lang="x-none" sz="35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N</a:t>
            </a:r>
            <a:r>
              <a:rPr lang="x-none" sz="3500" dirty="0">
                <a:solidFill>
                  <a:srgbClr val="000000"/>
                </a:solidFill>
                <a:effectLst/>
                <a:latin typeface="Times New Roman" panose="02020603050405020304" pitchFamily="18" charset="0"/>
                <a:ea typeface="Times New Roman" panose="02020603050405020304" pitchFamily="18" charset="0"/>
              </a:rPr>
              <a:t>hịp điệu, ngôn ngữ đậm chất thơ mang dấu ấn phong cách riêng của tác giả đã tạo nên sức hấp dẫn của bài tùy bút.</a:t>
            </a:r>
            <a:endParaRPr lang="x-none" sz="35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xmlns="" id="{475078E6-E990-6F00-C263-C7C93D8BA0AF}"/>
              </a:ext>
            </a:extLst>
          </p:cNvPr>
          <p:cNvSpPr txBox="1"/>
          <p:nvPr/>
        </p:nvSpPr>
        <p:spPr>
          <a:xfrm>
            <a:off x="11119243" y="4346155"/>
            <a:ext cx="5492357" cy="4555093"/>
          </a:xfrm>
          <a:prstGeom prst="rect">
            <a:avLst/>
          </a:prstGeom>
          <a:noFill/>
        </p:spPr>
        <p:txBody>
          <a:bodyPr wrap="square">
            <a:spAutoFit/>
          </a:bodyPr>
          <a:lstStyle/>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C</a:t>
            </a:r>
            <a:r>
              <a:rPr lang="it-IT" sz="3500" dirty="0" err="1">
                <a:solidFill>
                  <a:srgbClr val="000000"/>
                </a:solidFill>
                <a:effectLst/>
                <a:latin typeface="Times New Roman" panose="02020603050405020304" pitchFamily="18" charset="0"/>
                <a:ea typeface="Times New Roman" panose="02020603050405020304" pitchFamily="18" charset="0"/>
              </a:rPr>
              <a:t>ây</a:t>
            </a:r>
            <a:r>
              <a:rPr lang="it-IT" sz="3500" dirty="0">
                <a:solidFill>
                  <a:srgbClr val="000000"/>
                </a:solidFill>
                <a:effectLst/>
                <a:latin typeface="Times New Roman" panose="02020603050405020304" pitchFamily="18" charset="0"/>
                <a:ea typeface="Times New Roman" panose="02020603050405020304" pitchFamily="18" charset="0"/>
              </a:rPr>
              <a:t> tre </a:t>
            </a:r>
            <a:r>
              <a:rPr lang="it-IT" sz="3500" dirty="0" err="1">
                <a:solidFill>
                  <a:srgbClr val="000000"/>
                </a:solidFill>
                <a:effectLst/>
                <a:latin typeface="Times New Roman" panose="02020603050405020304" pitchFamily="18" charset="0"/>
                <a:ea typeface="Times New Roman" panose="02020603050405020304" pitchFamily="18" charset="0"/>
              </a:rPr>
              <a:t>với</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những</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phẩm</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chất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đẹp</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đẽ</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cao</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quý</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đã</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trở</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thành</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một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biểu</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tượng</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của</a:t>
            </a:r>
            <a:r>
              <a:rPr lang="it-IT" sz="3500" dirty="0">
                <a:solidFill>
                  <a:srgbClr val="000000"/>
                </a:solidFill>
                <a:effectLst/>
                <a:latin typeface="Times New Roman" panose="02020603050405020304" pitchFamily="18" charset="0"/>
                <a:ea typeface="Times New Roman" panose="02020603050405020304" pitchFamily="18" charset="0"/>
              </a:rPr>
              <a:t> con </a:t>
            </a:r>
            <a:r>
              <a:rPr lang="it-IT" sz="3500" dirty="0" err="1">
                <a:solidFill>
                  <a:srgbClr val="000000"/>
                </a:solidFill>
                <a:effectLst/>
                <a:latin typeface="Times New Roman" panose="02020603050405020304" pitchFamily="18" charset="0"/>
                <a:ea typeface="Times New Roman" panose="02020603050405020304" pitchFamily="18" charset="0"/>
              </a:rPr>
              <a:t>người</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Việt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Nam</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dân</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tộc</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Việt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Nam</a:t>
            </a:r>
            <a:r>
              <a:rPr lang="it-IT" sz="3500"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a:p>
            <a:pPr marR="36195"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T</a:t>
            </a:r>
            <a:r>
              <a:rPr lang="it-IT" sz="3500" dirty="0" err="1">
                <a:solidFill>
                  <a:srgbClr val="000000"/>
                </a:solidFill>
                <a:effectLst/>
                <a:latin typeface="Times New Roman" panose="02020603050405020304" pitchFamily="18" charset="0"/>
                <a:ea typeface="Times New Roman" panose="02020603050405020304" pitchFamily="18" charset="0"/>
              </a:rPr>
              <a:t>ình</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yêu</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quê</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hương</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đất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nước</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và</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niềm</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tự</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hào</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về</a:t>
            </a:r>
            <a:r>
              <a:rPr lang="it-IT" sz="3500" dirty="0">
                <a:solidFill>
                  <a:srgbClr val="000000"/>
                </a:solidFill>
                <a:effectLst/>
                <a:latin typeface="Times New Roman" panose="02020603050405020304" pitchFamily="18" charset="0"/>
                <a:ea typeface="Times New Roman" panose="02020603050405020304" pitchFamily="18" charset="0"/>
              </a:rPr>
              <a:t> con </a:t>
            </a:r>
            <a:r>
              <a:rPr lang="it-IT" sz="3500" dirty="0" err="1">
                <a:solidFill>
                  <a:srgbClr val="000000"/>
                </a:solidFill>
                <a:effectLst/>
                <a:latin typeface="Times New Roman" panose="02020603050405020304" pitchFamily="18" charset="0"/>
                <a:ea typeface="Times New Roman" panose="02020603050405020304" pitchFamily="18" charset="0"/>
              </a:rPr>
              <a:t>người</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Việt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Nam</a:t>
            </a:r>
            <a:r>
              <a:rPr lang="it-IT" sz="3500"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p:txBody>
      </p:sp>
      <p:pic>
        <p:nvPicPr>
          <p:cNvPr id="15" name="Picture 14" descr="A picture containing plant&#10;&#10;Description automatically generated">
            <a:extLst>
              <a:ext uri="{FF2B5EF4-FFF2-40B4-BE49-F238E27FC236}">
                <a16:creationId xmlns:a16="http://schemas.microsoft.com/office/drawing/2014/main" xmlns="" id="{F51C9B07-30AA-86D3-76AD-48F85CF2D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0147">
            <a:off x="-583380" y="-327207"/>
            <a:ext cx="4082317" cy="4082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barn(inVertical)">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p:cTn id="3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 calcmode="lin" valueType="num">
                                      <p:cBhvr>
                                        <p:cTn id="44"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590557">
            <a:off x="8337920" y="1558580"/>
            <a:ext cx="3555894" cy="376443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2308">
            <a:off x="5144900" y="1197731"/>
            <a:ext cx="5095025" cy="539383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9408944" y="9006107"/>
            <a:ext cx="10058684" cy="138992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409"/>
          <a:stretch>
            <a:fillRect/>
          </a:stretch>
        </p:blipFill>
        <p:spPr>
          <a:xfrm rot="-5400000">
            <a:off x="-3176463" y="8358098"/>
            <a:ext cx="7467218" cy="15495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59521" y="-249521"/>
            <a:ext cx="11213627" cy="154951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43501" y="1157130"/>
            <a:ext cx="1615799" cy="2095965"/>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454853">
            <a:off x="11247952" y="1655641"/>
            <a:ext cx="786391" cy="1479943"/>
          </a:xfrm>
          <a:prstGeom prst="rect">
            <a:avLst/>
          </a:prstGeom>
        </p:spPr>
      </p:pic>
      <p:sp>
        <p:nvSpPr>
          <p:cNvPr id="18" name="Rounded Rectangle 17">
            <a:extLst>
              <a:ext uri="{FF2B5EF4-FFF2-40B4-BE49-F238E27FC236}">
                <a16:creationId xmlns:a16="http://schemas.microsoft.com/office/drawing/2014/main" xmlns="" id="{1DD27789-22E2-420B-12FA-49398374BB56}"/>
              </a:ext>
            </a:extLst>
          </p:cNvPr>
          <p:cNvSpPr/>
          <p:nvPr/>
        </p:nvSpPr>
        <p:spPr>
          <a:xfrm>
            <a:off x="5809297" y="2825108"/>
            <a:ext cx="7199293" cy="10695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500" b="1" dirty="0">
                <a:latin typeface="Times New Roman" panose="02020603050405020304" pitchFamily="18" charset="0"/>
                <a:cs typeface="Times New Roman" panose="02020603050405020304" pitchFamily="18" charset="0"/>
              </a:rPr>
              <a:t>3. Cách đọc văn bản tuỳ bút</a:t>
            </a:r>
          </a:p>
        </p:txBody>
      </p:sp>
      <p:sp>
        <p:nvSpPr>
          <p:cNvPr id="20" name="TextBox 19">
            <a:extLst>
              <a:ext uri="{FF2B5EF4-FFF2-40B4-BE49-F238E27FC236}">
                <a16:creationId xmlns:a16="http://schemas.microsoft.com/office/drawing/2014/main" xmlns="" id="{EFDA1FFE-4EA6-256A-18B5-8C3B6820AA0F}"/>
              </a:ext>
            </a:extLst>
          </p:cNvPr>
          <p:cNvSpPr txBox="1"/>
          <p:nvPr/>
        </p:nvSpPr>
        <p:spPr>
          <a:xfrm>
            <a:off x="2744030" y="5115547"/>
            <a:ext cx="13329826" cy="3942426"/>
          </a:xfrm>
          <a:prstGeom prst="rect">
            <a:avLst/>
          </a:prstGeom>
          <a:noFill/>
        </p:spPr>
        <p:txBody>
          <a:bodyPr wrap="square">
            <a:spAutoFit/>
          </a:bodyPr>
          <a:lstStyle/>
          <a:p>
            <a:pPr marR="36195" algn="just">
              <a:lnSpc>
                <a:spcPct val="114000"/>
              </a:lnSpc>
              <a:spcBef>
                <a:spcPts val="600"/>
              </a:spcBef>
              <a:spcAft>
                <a:spcPts val="600"/>
              </a:spcAft>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Nhận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biết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nội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dung</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 ghi </a:t>
            </a:r>
            <a:r>
              <a:rPr lang="it-IT" sz="4000" dirty="0" err="1">
                <a:solidFill>
                  <a:srgbClr val="000000"/>
                </a:solidFill>
                <a:effectLst/>
                <a:latin typeface="Times New Roman" panose="02020603050405020304" pitchFamily="18" charset="0"/>
                <a:ea typeface="ArialMT"/>
              </a:rPr>
              <a:t>chép</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về</a:t>
            </a:r>
            <a:r>
              <a:rPr lang="it-IT" sz="4000" dirty="0">
                <a:solidFill>
                  <a:srgbClr val="000000"/>
                </a:solidFill>
                <a:effectLst/>
                <a:latin typeface="Times New Roman" panose="02020603050405020304" pitchFamily="18" charset="0"/>
                <a:ea typeface="ArialMT"/>
              </a:rPr>
              <a:t> ai, </a:t>
            </a:r>
            <a:r>
              <a:rPr lang="it-IT" sz="4000" dirty="0" err="1">
                <a:solidFill>
                  <a:srgbClr val="000000"/>
                </a:solidFill>
                <a:effectLst/>
                <a:latin typeface="Times New Roman" panose="02020603050405020304" pitchFamily="18" charset="0"/>
                <a:ea typeface="ArialMT"/>
              </a:rPr>
              <a:t>về</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sự</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việc</a:t>
            </a:r>
            <a:r>
              <a:rPr lang="it-IT" sz="4000" dirty="0">
                <a:solidFill>
                  <a:srgbClr val="000000"/>
                </a:solidFill>
                <a:effectLst/>
                <a:latin typeface="Times New Roman" panose="02020603050405020304" pitchFamily="18" charset="0"/>
                <a:ea typeface="ArialMT"/>
              </a:rPr>
              <a:t> gì?</a:t>
            </a:r>
            <a:endParaRPr lang="x-none" sz="4000" dirty="0">
              <a:effectLst/>
              <a:latin typeface="Times New Roman" panose="02020603050405020304" pitchFamily="18" charset="0"/>
              <a:ea typeface="Times New Roman" panose="02020603050405020304" pitchFamily="18" charset="0"/>
            </a:endParaRPr>
          </a:p>
          <a:p>
            <a:pPr marR="36195" algn="just">
              <a:lnSpc>
                <a:spcPct val="114000"/>
              </a:lnSpc>
              <a:spcBef>
                <a:spcPts val="600"/>
              </a:spcBef>
              <a:spcAft>
                <a:spcPts val="600"/>
              </a:spcAft>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Hiểu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được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những</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suy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nghĩ</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cảm</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xúc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nhận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xét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đánh</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giá</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của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tác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giả</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a:t>
            </a:r>
            <a:endParaRPr lang="x-none" sz="4000" dirty="0">
              <a:effectLst/>
              <a:latin typeface="Times New Roman" panose="02020603050405020304" pitchFamily="18" charset="0"/>
              <a:ea typeface="Times New Roman" panose="02020603050405020304" pitchFamily="18" charset="0"/>
            </a:endParaRPr>
          </a:p>
          <a:p>
            <a:pPr marR="36195" algn="just">
              <a:lnSpc>
                <a:spcPct val="114000"/>
              </a:lnSpc>
              <a:spcBef>
                <a:spcPts val="600"/>
              </a:spcBef>
              <a:spcAft>
                <a:spcPts val="600"/>
              </a:spcAft>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Nhận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biết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ngôn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ngữ</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giàu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hình</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ảnh</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và</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chất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thơ</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của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a:t>
            </a:r>
            <a:endParaRPr lang="x-none" sz="4000" dirty="0">
              <a:effectLst/>
              <a:latin typeface="Times New Roman" panose="02020603050405020304" pitchFamily="18" charset="0"/>
              <a:ea typeface="Times New Roman" panose="02020603050405020304" pitchFamily="18" charset="0"/>
            </a:endParaRPr>
          </a:p>
          <a:p>
            <a:pPr>
              <a:lnSpc>
                <a:spcPct val="114000"/>
              </a:lnSpc>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Tìm</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hiểu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ý</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nghĩa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xã</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hội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sâu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sắc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của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nội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dung</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a:t>
            </a:r>
            <a:r>
              <a:rPr lang="x-none" sz="4000" dirty="0">
                <a:effectLst/>
              </a:rPr>
              <a:t> </a:t>
            </a:r>
            <a:endParaRPr lang="x-none" sz="4000" dirty="0"/>
          </a:p>
        </p:txBody>
      </p:sp>
      <p:pic>
        <p:nvPicPr>
          <p:cNvPr id="22" name="Picture 21" descr="A picture containing plant&#10;&#10;Description automatically generated">
            <a:extLst>
              <a:ext uri="{FF2B5EF4-FFF2-40B4-BE49-F238E27FC236}">
                <a16:creationId xmlns:a16="http://schemas.microsoft.com/office/drawing/2014/main" xmlns="" id="{13B15D7A-6C48-0AE4-CF68-A4BDC07747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60147">
            <a:off x="-823334" y="252468"/>
            <a:ext cx="6350000" cy="635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86300" y="4478483"/>
            <a:ext cx="9601200" cy="304698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4800">
                <a:latin typeface="Times New Roman" pitchFamily="18" charset="0"/>
                <a:cs typeface="Times New Roman" pitchFamily="18" charset="0"/>
              </a:rPr>
              <a:t>Chú Sóc nâu đang cố gắng nhặt những hạt dẻ để mang về tổ. Các em hãy giúp đỡ chú Sóc bằng cách trả lời đúng các câu hỏi nhé.</a:t>
            </a:r>
          </a:p>
        </p:txBody>
      </p:sp>
      <p:pic>
        <p:nvPicPr>
          <p:cNvPr id="5" name="Picture 5" descr="C:\Users\ADMIN\Desktop\Tai nguyen thiet ke tro choi\Bảng gỗ\choi.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3144500" y="57638"/>
            <a:ext cx="2621940" cy="1002983"/>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4600" y="-64326"/>
            <a:ext cx="914400" cy="914400"/>
          </a:xfrm>
          <a:prstGeom prst="rect">
            <a:avLst/>
          </a:prstGeom>
        </p:spPr>
      </p:pic>
    </p:spTree>
    <p:extLst>
      <p:ext uri="{BB962C8B-B14F-4D97-AF65-F5344CB8AC3E}">
        <p14:creationId xmlns:p14="http://schemas.microsoft.com/office/powerpoint/2010/main" val="36619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p>
        </p:txBody>
      </p:sp>
      <p:sp>
        <p:nvSpPr>
          <p:cNvPr id="3" name="TextBox 2"/>
          <p:cNvSpPr txBox="1"/>
          <p:nvPr/>
        </p:nvSpPr>
        <p:spPr>
          <a:xfrm>
            <a:off x="5413664" y="1014367"/>
            <a:ext cx="7772400" cy="1477328"/>
          </a:xfrm>
          <a:prstGeom prst="rect">
            <a:avLst/>
          </a:prstGeom>
          <a:noFill/>
        </p:spPr>
        <p:txBody>
          <a:bodyPr wrap="square" rtlCol="0">
            <a:spAutoFit/>
          </a:bodyPr>
          <a:lstStyle/>
          <a:p>
            <a:pPr algn="ctr"/>
            <a:r>
              <a:rPr lang="it-IT" sz="4500" b="1" dirty="0" err="1">
                <a:solidFill>
                  <a:schemeClr val="bg1"/>
                </a:solidFill>
                <a:latin typeface="Times New Roman" panose="02020603050405020304" pitchFamily="18" charset="0"/>
                <a:cs typeface="Times New Roman" panose="02020603050405020304" pitchFamily="18" charset="0"/>
              </a:rPr>
              <a:t>Ở</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đoạn</a:t>
            </a:r>
            <a:r>
              <a:rPr lang="it-IT" sz="4500" b="1" dirty="0">
                <a:solidFill>
                  <a:schemeClr val="bg1"/>
                </a:solidFill>
                <a:latin typeface="Times New Roman" panose="02020603050405020304" pitchFamily="18" charset="0"/>
                <a:cs typeface="Times New Roman" panose="02020603050405020304" pitchFamily="18" charset="0"/>
              </a:rPr>
              <a:t> 1, </a:t>
            </a: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khẳng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định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điều</a:t>
            </a:r>
            <a:r>
              <a:rPr lang="it-IT" sz="4500" b="1" dirty="0">
                <a:solidFill>
                  <a:schemeClr val="bg1"/>
                </a:solidFill>
                <a:latin typeface="Times New Roman" panose="02020603050405020304" pitchFamily="18" charset="0"/>
                <a:cs typeface="Times New Roman" panose="02020603050405020304" pitchFamily="18" charset="0"/>
              </a:rPr>
              <a:t> gì </a:t>
            </a:r>
            <a:r>
              <a:rPr lang="it-IT" sz="4500" b="1" dirty="0" err="1">
                <a:solidFill>
                  <a:schemeClr val="bg1"/>
                </a:solidFill>
                <a:latin typeface="Times New Roman" panose="02020603050405020304" pitchFamily="18" charset="0"/>
                <a:cs typeface="Times New Roman" panose="02020603050405020304" pitchFamily="18" charset="0"/>
              </a:rPr>
              <a:t>về</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cây</a:t>
            </a:r>
            <a:r>
              <a:rPr lang="it-IT" sz="4500" b="1" dirty="0">
                <a:solidFill>
                  <a:schemeClr val="bg1"/>
                </a:solidFill>
                <a:latin typeface="Times New Roman" panose="02020603050405020304" pitchFamily="18" charset="0"/>
                <a:cs typeface="Times New Roman" panose="02020603050405020304" pitchFamily="18" charset="0"/>
              </a:rPr>
              <a:t> tre?</a:t>
            </a:r>
            <a:r>
              <a:rPr lang="x-none" sz="4500" b="1" dirty="0">
                <a:solidFill>
                  <a:schemeClr val="bg1"/>
                </a:solidFill>
                <a:latin typeface="Times New Roman" panose="02020603050405020304" pitchFamily="18" charset="0"/>
                <a:cs typeface="Times New Roman" panose="02020603050405020304" pitchFamily="18" charset="0"/>
              </a:rPr>
              <a:t> </a:t>
            </a:r>
            <a:endParaRPr lang="en-US" sz="4500" b="1" dirty="0">
              <a:solidFill>
                <a:schemeClr val="bg1"/>
              </a:solidFill>
              <a:latin typeface="Times New Roman" pitchFamily="18" charset="0"/>
              <a:cs typeface="Times New Roman" pitchFamily="18" charset="0"/>
            </a:endParaRPr>
          </a:p>
        </p:txBody>
      </p:sp>
      <p:sp>
        <p:nvSpPr>
          <p:cNvPr id="7" name="TextBox 6"/>
          <p:cNvSpPr txBox="1"/>
          <p:nvPr/>
        </p:nvSpPr>
        <p:spPr>
          <a:xfrm>
            <a:off x="3225978" y="4482520"/>
            <a:ext cx="5408867"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A. Tre là </a:t>
            </a:r>
            <a:r>
              <a:rPr lang="it-IT" sz="3500" dirty="0" err="1">
                <a:latin typeface="Times New Roman" panose="02020603050405020304" pitchFamily="18" charset="0"/>
                <a:cs typeface="Times New Roman" panose="02020603050405020304" pitchFamily="18" charset="0"/>
              </a:rPr>
              <a:t>loài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cây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thân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thuộc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con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x-none" sz="35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99601" y="7238822"/>
            <a:ext cx="5408867"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B. Tre là </a:t>
            </a:r>
            <a:r>
              <a:rPr lang="it-IT" sz="3500" dirty="0" err="1">
                <a:latin typeface="Times New Roman" panose="02020603050405020304" pitchFamily="18" charset="0"/>
                <a:cs typeface="Times New Roman" panose="02020603050405020304" pitchFamily="18" charset="0"/>
              </a:rPr>
              <a:t>loài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cây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đẹp</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nước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x-none" sz="35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504410" y="7234497"/>
            <a:ext cx="5408867"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D. Tre là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bạn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duy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nông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dân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x-none" sz="3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541178" y="4536638"/>
            <a:ext cx="5408867"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C. Tre là </a:t>
            </a:r>
            <a:r>
              <a:rPr lang="it-IT" sz="3500" dirty="0" err="1">
                <a:latin typeface="Times New Roman" panose="02020603050405020304" pitchFamily="18" charset="0"/>
                <a:cs typeface="Times New Roman" panose="02020603050405020304" pitchFamily="18" charset="0"/>
              </a:rPr>
              <a:t>loài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cây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quý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và</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hiếm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ở</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nước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x-none" sz="35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429250" y="664640"/>
            <a:ext cx="7772400" cy="2169825"/>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không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sử</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dụng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từ</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nào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sau</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đây</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để</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miêu</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tả</a:t>
            </a:r>
            <a:r>
              <a:rPr lang="it-IT" sz="4500" b="1" dirty="0">
                <a:solidFill>
                  <a:schemeClr val="bg1"/>
                </a:solidFill>
                <a:latin typeface="Times New Roman" panose="02020603050405020304" pitchFamily="18" charset="0"/>
                <a:cs typeface="Times New Roman" panose="02020603050405020304" pitchFamily="18" charset="0"/>
              </a:rPr>
              <a:t> tre </a:t>
            </a:r>
            <a:r>
              <a:rPr lang="it-IT" sz="4500" b="1" dirty="0" err="1">
                <a:solidFill>
                  <a:schemeClr val="bg1"/>
                </a:solidFill>
                <a:latin typeface="Times New Roman" panose="02020603050405020304" pitchFamily="18" charset="0"/>
                <a:cs typeface="Times New Roman" panose="02020603050405020304" pitchFamily="18" charset="0"/>
              </a:rPr>
              <a:t>trong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đoạn</a:t>
            </a:r>
            <a:r>
              <a:rPr lang="it-IT" sz="4500" b="1" dirty="0">
                <a:solidFill>
                  <a:schemeClr val="bg1"/>
                </a:solidFill>
                <a:latin typeface="Times New Roman" panose="02020603050405020304" pitchFamily="18" charset="0"/>
                <a:cs typeface="Times New Roman" panose="02020603050405020304" pitchFamily="18" charset="0"/>
              </a:rPr>
              <a:t> (1)?</a:t>
            </a:r>
            <a:endParaRPr lang="x-none"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61072" y="6777375"/>
            <a:ext cx="406284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D. Thanh </a:t>
            </a:r>
            <a:r>
              <a:rPr lang="en-US" sz="4800" dirty="0" err="1">
                <a:solidFill>
                  <a:prstClr val="black"/>
                </a:solidFill>
                <a:latin typeface="Times New Roman" pitchFamily="18" charset="0"/>
                <a:cs typeface="Times New Roman" pitchFamily="18" charset="0"/>
              </a:rPr>
              <a:t>mảnh</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2234041" y="6862325"/>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Mộc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mạc</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2306777" y="4778752"/>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Dẻo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dai</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0629899" y="4969018"/>
            <a:ext cx="409402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Cứng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cáp</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749648" y="7300906"/>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70814" y="3352280"/>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1" y="3157355"/>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3962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85064" y="947207"/>
            <a:ext cx="8458200" cy="1477328"/>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Vì</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sao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lại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cho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rằng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ở</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đâu</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ta</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cũng</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có</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nứa</a:t>
            </a:r>
            <a:r>
              <a:rPr lang="it-IT" sz="4500" b="1" i="1" dirty="0">
                <a:solidFill>
                  <a:schemeClr val="bg1"/>
                </a:solidFill>
                <a:latin typeface="Times New Roman" panose="02020603050405020304" pitchFamily="18" charset="0"/>
                <a:cs typeface="Times New Roman" panose="02020603050405020304" pitchFamily="18" charset="0"/>
              </a:rPr>
              <a:t>, tre </a:t>
            </a:r>
            <a:r>
              <a:rPr lang="it-IT" sz="4500" b="1" i="1" dirty="0" err="1">
                <a:solidFill>
                  <a:schemeClr val="bg1"/>
                </a:solidFill>
                <a:latin typeface="Times New Roman" panose="02020603050405020304" pitchFamily="18" charset="0"/>
                <a:cs typeface="Times New Roman" panose="02020603050405020304" pitchFamily="18" charset="0"/>
              </a:rPr>
              <a:t>làm</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bạn</a:t>
            </a:r>
            <a:r>
              <a:rPr lang="it-IT" sz="4500" b="1" i="1" dirty="0">
                <a:solidFill>
                  <a:schemeClr val="bg1"/>
                </a:solidFill>
                <a:latin typeface="Times New Roman" panose="02020603050405020304" pitchFamily="18" charset="0"/>
                <a:cs typeface="Times New Roman" panose="02020603050405020304" pitchFamily="18" charset="0"/>
              </a:rPr>
              <a:t>?</a:t>
            </a:r>
            <a:endParaRPr lang="x-none"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4969016"/>
            <a:ext cx="497458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B.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là </a:t>
            </a:r>
            <a:r>
              <a:rPr lang="it-IT" sz="3000" dirty="0" err="1">
                <a:latin typeface="Times New Roman" panose="02020603050405020304" pitchFamily="18" charset="0"/>
                <a:cs typeface="Times New Roman" panose="02020603050405020304" pitchFamily="18" charset="0"/>
              </a:rPr>
              <a:t>người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bạn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thân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nông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Việt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Nam</a:t>
            </a:r>
            <a:r>
              <a:rPr lang="it-IT" sz="3000" dirty="0">
                <a:latin typeface="Times New Roman" panose="02020603050405020304" pitchFamily="18" charset="0"/>
                <a:cs typeface="Times New Roman" panose="02020603050405020304" pitchFamily="18" charset="0"/>
              </a:rPr>
              <a:t>. </a:t>
            </a:r>
            <a:endParaRPr lang="en-US" sz="3000" b="1" dirty="0">
              <a:solidFill>
                <a:prstClr val="black"/>
              </a:solidFill>
              <a:latin typeface="Times New Roman" pitchFamily="18" charset="0"/>
              <a:cs typeface="Times New Roman" pitchFamily="18" charset="0"/>
            </a:endParaRPr>
          </a:p>
        </p:txBody>
      </p:sp>
      <p:sp>
        <p:nvSpPr>
          <p:cNvPr id="8" name="TextBox 7"/>
          <p:cNvSpPr txBox="1"/>
          <p:nvPr/>
        </p:nvSpPr>
        <p:spPr>
          <a:xfrm>
            <a:off x="753610" y="6806608"/>
            <a:ext cx="583969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C.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xuất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hầu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khắp</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mọi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miền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đất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nước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chúng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ta</a:t>
            </a:r>
            <a:r>
              <a:rPr lang="it-IT" sz="3000" dirty="0">
                <a:latin typeface="Times New Roman" panose="02020603050405020304" pitchFamily="18" charset="0"/>
                <a:cs typeface="Times New Roman" panose="02020603050405020304" pitchFamily="18" charset="0"/>
              </a:rPr>
              <a:t>.</a:t>
            </a:r>
            <a:endParaRPr lang="x-none" sz="3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722620" y="6571974"/>
            <a:ext cx="497458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000" dirty="0">
                <a:solidFill>
                  <a:prstClr val="black"/>
                </a:solidFill>
                <a:latin typeface="Times New Roman" pitchFamily="18" charset="0"/>
                <a:cs typeface="Times New Roman" pitchFamily="18" charset="0"/>
              </a:rPr>
              <a:t>D.</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xuất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nhiều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Việt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Bắc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và</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Điện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Biên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Phủ</a:t>
            </a:r>
            <a:r>
              <a:rPr lang="it-IT" sz="3000" dirty="0">
                <a:latin typeface="Times New Roman" panose="02020603050405020304" pitchFamily="18" charset="0"/>
                <a:cs typeface="Times New Roman" panose="02020603050405020304" pitchFamily="18" charset="0"/>
              </a:rPr>
              <a:t>.</a:t>
            </a:r>
            <a:endParaRPr lang="x-none" sz="3000" dirty="0">
              <a:latin typeface="Times New Roman" panose="02020603050405020304" pitchFamily="18" charset="0"/>
              <a:cs typeface="Times New Roman" panose="02020603050405020304" pitchFamily="18" charset="0"/>
            </a:endParaRPr>
          </a:p>
          <a:p>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753610" y="4913301"/>
            <a:ext cx="583969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A.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là </a:t>
            </a:r>
            <a:r>
              <a:rPr lang="it-IT" sz="3000" dirty="0" err="1">
                <a:latin typeface="Times New Roman" panose="02020603050405020304" pitchFamily="18" charset="0"/>
                <a:cs typeface="Times New Roman" panose="02020603050405020304" pitchFamily="18" charset="0"/>
              </a:rPr>
              <a:t>loài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cây</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thân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thuộc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làng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quê</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nhà</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văn</a:t>
            </a:r>
            <a:r>
              <a:rPr lang="it-IT" sz="3000" dirty="0">
                <a:latin typeface="Times New Roman" panose="02020603050405020304" pitchFamily="18" charset="0"/>
                <a:cs typeface="Times New Roman" panose="02020603050405020304" pitchFamily="18" charset="0"/>
              </a:rPr>
              <a:t>.</a:t>
            </a:r>
            <a:endParaRPr lang="x-none" sz="30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72101" y="3090685"/>
            <a:ext cx="7204044" cy="7243200"/>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4662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699" cy="35548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27914" y="364447"/>
            <a:ext cx="8702385" cy="3554819"/>
          </a:xfrm>
          <a:prstGeom prst="rect">
            <a:avLst/>
          </a:prstGeom>
          <a:noFill/>
        </p:spPr>
        <p:txBody>
          <a:bodyPr wrap="square" rtlCol="0">
            <a:spAutoFit/>
          </a:bodyPr>
          <a:lstStyle/>
          <a:p>
            <a:pPr algn="ctr"/>
            <a:r>
              <a:rPr lang="it-IT" sz="2500" b="1" dirty="0" err="1">
                <a:solidFill>
                  <a:schemeClr val="bg1"/>
                </a:solidFill>
                <a:latin typeface="Times New Roman" panose="02020603050405020304" pitchFamily="18" charset="0"/>
                <a:cs typeface="Times New Roman" panose="02020603050405020304" pitchFamily="18" charset="0"/>
              </a:rPr>
              <a:t>Phương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án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nào</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thể</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hiện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đúng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và</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đầy</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đủ</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nhất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sự</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gắn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bó</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tre </a:t>
            </a:r>
            <a:r>
              <a:rPr lang="it-IT" sz="2500" b="1" dirty="0" err="1">
                <a:solidFill>
                  <a:schemeClr val="bg1"/>
                </a:solidFill>
                <a:latin typeface="Times New Roman" panose="02020603050405020304" pitchFamily="18" charset="0"/>
                <a:cs typeface="Times New Roman" panose="02020603050405020304" pitchFamily="18" charset="0"/>
              </a:rPr>
              <a:t>với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cuộc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sống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người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nông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dân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Việt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Nam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ở</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làng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quê</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đoạn</a:t>
            </a:r>
            <a:r>
              <a:rPr lang="it-IT" sz="2500" b="1" dirty="0">
                <a:solidFill>
                  <a:schemeClr val="bg1"/>
                </a:solidFill>
                <a:latin typeface="Times New Roman" panose="02020603050405020304" pitchFamily="18" charset="0"/>
                <a:cs typeface="Times New Roman" panose="02020603050405020304" pitchFamily="18" charset="0"/>
              </a:rPr>
              <a:t> 2)?</a:t>
            </a:r>
            <a:r>
              <a:rPr lang="x-none" sz="2500" b="1" dirty="0">
                <a:solidFill>
                  <a:schemeClr val="bg1"/>
                </a:solidFill>
                <a:latin typeface="Times New Roman" panose="02020603050405020304" pitchFamily="18" charset="0"/>
                <a:cs typeface="Times New Roman" panose="02020603050405020304" pitchFamily="18" charset="0"/>
              </a:rPr>
              <a:t> </a:t>
            </a:r>
          </a:p>
          <a:p>
            <a:r>
              <a:rPr lang="it-IT" sz="2500" b="1" dirty="0">
                <a:solidFill>
                  <a:schemeClr val="bg1"/>
                </a:solidFill>
                <a:latin typeface="Times New Roman" panose="02020603050405020304" pitchFamily="18" charset="0"/>
                <a:cs typeface="Times New Roman" panose="02020603050405020304" pitchFamily="18" charset="0"/>
              </a:rPr>
              <a:t>1. </a:t>
            </a:r>
            <a:r>
              <a:rPr lang="it-IT" sz="2500" b="1" dirty="0" err="1">
                <a:solidFill>
                  <a:schemeClr val="bg1"/>
                </a:solidFill>
                <a:latin typeface="Times New Roman" panose="02020603050405020304" pitchFamily="18" charset="0"/>
                <a:cs typeface="Times New Roman" panose="02020603050405020304" pitchFamily="18" charset="0"/>
              </a:rPr>
              <a:t>Người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Việt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Nam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dựng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nhà</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dưới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bóng</a:t>
            </a:r>
            <a:r>
              <a:rPr lang="it-IT" sz="2500" b="1" dirty="0">
                <a:solidFill>
                  <a:schemeClr val="bg1"/>
                </a:solidFill>
                <a:latin typeface="Times New Roman" panose="02020603050405020304" pitchFamily="18" charset="0"/>
                <a:cs typeface="Times New Roman" panose="02020603050405020304" pitchFamily="18" charset="0"/>
              </a:rPr>
              <a:t> tre</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2. Tre </a:t>
            </a:r>
            <a:r>
              <a:rPr lang="it-IT" sz="2500" b="1" dirty="0" err="1">
                <a:solidFill>
                  <a:schemeClr val="bg1"/>
                </a:solidFill>
                <a:latin typeface="Times New Roman" panose="02020603050405020304" pitchFamily="18" charset="0"/>
                <a:cs typeface="Times New Roman" panose="02020603050405020304" pitchFamily="18" charset="0"/>
              </a:rPr>
              <a:t>tham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khai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hóa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văn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minh</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cho</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thực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dân</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3.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thơ</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những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đồ</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chơi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bằng</a:t>
            </a:r>
            <a:r>
              <a:rPr lang="it-IT" sz="2500" b="1" dirty="0">
                <a:solidFill>
                  <a:schemeClr val="bg1"/>
                </a:solidFill>
                <a:latin typeface="Times New Roman" panose="02020603050405020304" pitchFamily="18" charset="0"/>
                <a:cs typeface="Times New Roman" panose="02020603050405020304" pitchFamily="18" charset="0"/>
              </a:rPr>
              <a:t> tre</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4. Ta </a:t>
            </a:r>
            <a:r>
              <a:rPr lang="it-IT" sz="2500" b="1" dirty="0" err="1">
                <a:solidFill>
                  <a:schemeClr val="bg1"/>
                </a:solidFill>
                <a:latin typeface="Times New Roman" panose="02020603050405020304" pitchFamily="18" charset="0"/>
                <a:cs typeface="Times New Roman" panose="02020603050405020304" pitchFamily="18" charset="0"/>
              </a:rPr>
              <a:t>kháng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chiến</a:t>
            </a:r>
            <a:r>
              <a:rPr lang="it-IT" sz="2500" b="1" dirty="0">
                <a:solidFill>
                  <a:schemeClr val="bg1"/>
                </a:solidFill>
                <a:latin typeface="Times New Roman" panose="02020603050405020304" pitchFamily="18" charset="0"/>
                <a:cs typeface="Times New Roman" panose="02020603050405020304" pitchFamily="18" charset="0"/>
              </a:rPr>
              <a:t> tre là </a:t>
            </a:r>
            <a:r>
              <a:rPr lang="it-IT" sz="2500" b="1" dirty="0" err="1">
                <a:solidFill>
                  <a:schemeClr val="bg1"/>
                </a:solidFill>
                <a:latin typeface="Times New Roman" panose="02020603050405020304" pitchFamily="18" charset="0"/>
                <a:cs typeface="Times New Roman" panose="02020603050405020304" pitchFamily="18" charset="0"/>
              </a:rPr>
              <a:t>đồng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chí</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chiến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đấu</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ta</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5.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già </a:t>
            </a:r>
            <a:r>
              <a:rPr lang="it-IT" sz="2500" b="1" dirty="0" err="1">
                <a:solidFill>
                  <a:schemeClr val="bg1"/>
                </a:solidFill>
                <a:latin typeface="Times New Roman" panose="02020603050405020304" pitchFamily="18" charset="0"/>
                <a:cs typeface="Times New Roman" panose="02020603050405020304" pitchFamily="18" charset="0"/>
              </a:rPr>
              <a:t>với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chiếc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điếu</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cày</a:t>
            </a:r>
            <a:r>
              <a:rPr lang="it-IT" sz="2500" b="1" dirty="0">
                <a:solidFill>
                  <a:schemeClr val="bg1"/>
                </a:solidFill>
                <a:latin typeface="Times New Roman" panose="02020603050405020304" pitchFamily="18" charset="0"/>
                <a:cs typeface="Times New Roman" panose="02020603050405020304" pitchFamily="18" charset="0"/>
              </a:rPr>
              <a:t> tre </a:t>
            </a:r>
            <a:r>
              <a:rPr lang="it-IT" sz="2500" b="1" dirty="0" err="1">
                <a:solidFill>
                  <a:schemeClr val="bg1"/>
                </a:solidFill>
                <a:latin typeface="Times New Roman" panose="02020603050405020304" pitchFamily="18" charset="0"/>
                <a:cs typeface="Times New Roman" panose="02020603050405020304" pitchFamily="18" charset="0"/>
              </a:rPr>
              <a:t>khoan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khoái</a:t>
            </a:r>
            <a:endParaRPr lang="x-none" sz="2500" b="1" dirty="0">
              <a:solidFill>
                <a:schemeClr val="bg1"/>
              </a:solidFill>
              <a:latin typeface="Times New Roman" panose="02020603050405020304" pitchFamily="18" charset="0"/>
              <a:cs typeface="Times New Roman" panose="02020603050405020304" pitchFamily="18" charset="0"/>
            </a:endParaRPr>
          </a:p>
          <a:p>
            <a:pPr algn="ctr"/>
            <a:endParaRPr lang="en-US" sz="2500" b="1" dirty="0">
              <a:solidFill>
                <a:schemeClr val="bg1"/>
              </a:solidFill>
              <a:latin typeface="Times New Roman" pitchFamily="18" charset="0"/>
              <a:cs typeface="Times New Roman" pitchFamily="18" charset="0"/>
            </a:endParaRPr>
          </a:p>
        </p:txBody>
      </p:sp>
      <p:sp>
        <p:nvSpPr>
          <p:cNvPr id="7" name="TextBox 6"/>
          <p:cNvSpPr txBox="1"/>
          <p:nvPr/>
        </p:nvSpPr>
        <p:spPr>
          <a:xfrm>
            <a:off x="3314700" y="4914900"/>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A. 1-3-4-5 </a:t>
            </a:r>
            <a:endParaRPr lang="en-US" sz="4500" dirty="0">
              <a:solidFill>
                <a:prstClr val="black"/>
              </a:solidFill>
              <a:latin typeface="Times New Roman" pitchFamily="18" charset="0"/>
              <a:cs typeface="Times New Roman" pitchFamily="18" charset="0"/>
            </a:endParaRPr>
          </a:p>
        </p:txBody>
      </p:sp>
      <p:sp>
        <p:nvSpPr>
          <p:cNvPr id="8" name="TextBox 7"/>
          <p:cNvSpPr txBox="1"/>
          <p:nvPr/>
        </p:nvSpPr>
        <p:spPr>
          <a:xfrm>
            <a:off x="3325091" y="6862325"/>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C. 1-2-3-4 </a:t>
            </a:r>
            <a:endParaRPr lang="en-US" sz="4500" dirty="0">
              <a:solidFill>
                <a:prstClr val="black"/>
              </a:solidFill>
              <a:latin typeface="Times New Roman" pitchFamily="18" charset="0"/>
              <a:cs typeface="Times New Roman" pitchFamily="18" charset="0"/>
            </a:endParaRPr>
          </a:p>
        </p:txBody>
      </p:sp>
      <p:sp>
        <p:nvSpPr>
          <p:cNvPr id="9" name="TextBox 8"/>
          <p:cNvSpPr txBox="1"/>
          <p:nvPr/>
        </p:nvSpPr>
        <p:spPr>
          <a:xfrm>
            <a:off x="10629900" y="6858001"/>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D. 1-2-4-5</a:t>
            </a:r>
            <a:endParaRPr lang="x-none" sz="4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629900" y="4969018"/>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B. 2-3-4-5 </a:t>
            </a:r>
            <a:endParaRPr lang="en-US" sz="45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74047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257800" y="422673"/>
            <a:ext cx="8343900" cy="2862322"/>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Việc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lặp</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lại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cụm</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từ</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dưới</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bóng</a:t>
            </a:r>
            <a:r>
              <a:rPr lang="it-IT" sz="4500" b="1" i="1" dirty="0">
                <a:solidFill>
                  <a:schemeClr val="bg1"/>
                </a:solidFill>
                <a:latin typeface="Times New Roman" panose="02020603050405020304" pitchFamily="18" charset="0"/>
                <a:cs typeface="Times New Roman" panose="02020603050405020304" pitchFamily="18" charset="0"/>
              </a:rPr>
              <a:t> tre</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gắn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liền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với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hình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ảnh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mái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đình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nhà</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cửa</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không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thể</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hiện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điều</a:t>
            </a:r>
            <a:r>
              <a:rPr lang="it-IT" sz="4500" b="1" dirty="0">
                <a:solidFill>
                  <a:schemeClr val="bg1"/>
                </a:solidFill>
                <a:latin typeface="Times New Roman" panose="02020603050405020304" pitchFamily="18" charset="0"/>
                <a:cs typeface="Times New Roman" panose="02020603050405020304" pitchFamily="18" charset="0"/>
              </a:rPr>
              <a:t> gì.?</a:t>
            </a:r>
            <a:endParaRPr lang="x-none"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6914279"/>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D: ĐÚNG</a:t>
            </a:r>
          </a:p>
        </p:txBody>
      </p:sp>
      <p:sp>
        <p:nvSpPr>
          <p:cNvPr id="8" name="TextBox 7"/>
          <p:cNvSpPr txBox="1"/>
          <p:nvPr/>
        </p:nvSpPr>
        <p:spPr>
          <a:xfrm>
            <a:off x="3325091" y="6862325"/>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C: SAI</a:t>
            </a:r>
          </a:p>
        </p:txBody>
      </p:sp>
      <p:sp>
        <p:nvSpPr>
          <p:cNvPr id="9" name="TextBox 8"/>
          <p:cNvSpPr txBox="1"/>
          <p:nvPr/>
        </p:nvSpPr>
        <p:spPr>
          <a:xfrm>
            <a:off x="3356264" y="4816333"/>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A: SAI</a:t>
            </a:r>
          </a:p>
        </p:txBody>
      </p:sp>
      <p:sp>
        <p:nvSpPr>
          <p:cNvPr id="10" name="TextBox 9"/>
          <p:cNvSpPr txBox="1"/>
          <p:nvPr/>
        </p:nvSpPr>
        <p:spPr>
          <a:xfrm>
            <a:off x="10629900" y="4969018"/>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B: SAI</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299364" y="3103239"/>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54663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257800" y="382767"/>
            <a:ext cx="7772400" cy="3170099"/>
          </a:xfrm>
          <a:prstGeom prst="rect">
            <a:avLst/>
          </a:prstGeom>
          <a:noFill/>
        </p:spPr>
        <p:txBody>
          <a:bodyPr wrap="square" rtlCol="0">
            <a:spAutoFit/>
          </a:bodyPr>
          <a:lstStyle/>
          <a:p>
            <a:pPr algn="just"/>
            <a:r>
              <a:rPr lang="it-IT" sz="2500" b="1" dirty="0">
                <a:solidFill>
                  <a:schemeClr val="bg1"/>
                </a:solidFill>
                <a:latin typeface="Times New Roman" panose="02020603050405020304" pitchFamily="18" charset="0"/>
                <a:cs typeface="Times New Roman" panose="02020603050405020304" pitchFamily="18" charset="0"/>
              </a:rPr>
              <a:t>Theo </a:t>
            </a:r>
            <a:r>
              <a:rPr lang="it-IT" sz="2500" b="1" dirty="0" err="1">
                <a:solidFill>
                  <a:schemeClr val="bg1"/>
                </a:solidFill>
                <a:latin typeface="Times New Roman" panose="02020603050405020304" pitchFamily="18" charset="0"/>
                <a:cs typeface="Times New Roman" panose="02020603050405020304" pitchFamily="18" charset="0"/>
              </a:rPr>
              <a:t>tác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giả</a:t>
            </a:r>
            <a:r>
              <a:rPr lang="it-IT" sz="2500" b="1" dirty="0">
                <a:solidFill>
                  <a:schemeClr val="bg1"/>
                </a:solidFill>
                <a:latin typeface="Times New Roman" panose="02020603050405020304" pitchFamily="18" charset="0"/>
                <a:cs typeface="Times New Roman" panose="02020603050405020304" pitchFamily="18" charset="0"/>
              </a:rPr>
              <a:t>, tre </a:t>
            </a:r>
            <a:r>
              <a:rPr lang="it-IT" sz="2500" b="1" dirty="0" err="1">
                <a:solidFill>
                  <a:schemeClr val="bg1"/>
                </a:solidFill>
                <a:latin typeface="Times New Roman" panose="02020603050405020304" pitchFamily="18" charset="0"/>
                <a:cs typeface="Times New Roman" panose="02020603050405020304" pitchFamily="18" charset="0"/>
              </a:rPr>
              <a:t>có</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mặt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ở</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giai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đoạn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nào</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đời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sống</a:t>
            </a:r>
            <a:r>
              <a:rPr lang="it-IT" sz="2500" b="1" dirty="0">
                <a:solidFill>
                  <a:schemeClr val="bg1"/>
                </a:solidFill>
                <a:latin typeface="Times New Roman" panose="02020603050405020304" pitchFamily="18" charset="0"/>
                <a:cs typeface="Times New Roman" panose="02020603050405020304" pitchFamily="18" charset="0"/>
              </a:rPr>
              <a:t> con </a:t>
            </a:r>
            <a:r>
              <a:rPr lang="it-IT" sz="2500" b="1" dirty="0" err="1">
                <a:solidFill>
                  <a:schemeClr val="bg1"/>
                </a:solidFill>
                <a:latin typeface="Times New Roman" panose="02020603050405020304" pitchFamily="18" charset="0"/>
                <a:cs typeface="Times New Roman" panose="02020603050405020304" pitchFamily="18" charset="0"/>
              </a:rPr>
              <a:t>người</a:t>
            </a:r>
            <a:r>
              <a:rPr lang="it-IT" sz="2500" b="1" dirty="0">
                <a:solidFill>
                  <a:schemeClr val="bg1"/>
                </a:solidFill>
                <a:latin typeface="Times New Roman" panose="02020603050405020304" pitchFamily="18" charset="0"/>
                <a:cs typeface="Times New Roman" panose="02020603050405020304" pitchFamily="18" charset="0"/>
              </a:rPr>
              <a:t>?</a:t>
            </a:r>
          </a:p>
          <a:p>
            <a:r>
              <a:rPr lang="it-IT" sz="2500" b="1" dirty="0">
                <a:solidFill>
                  <a:schemeClr val="bg1"/>
                </a:solidFill>
                <a:latin typeface="Times New Roman" panose="02020603050405020304" pitchFamily="18" charset="0"/>
                <a:cs typeface="Times New Roman" panose="02020603050405020304" pitchFamily="18" charset="0"/>
              </a:rPr>
              <a:t>1. </a:t>
            </a:r>
            <a:r>
              <a:rPr lang="it-IT" sz="2500" b="1" dirty="0" err="1">
                <a:solidFill>
                  <a:schemeClr val="bg1"/>
                </a:solidFill>
                <a:latin typeface="Times New Roman" panose="02020603050405020304" pitchFamily="18" charset="0"/>
                <a:cs typeface="Times New Roman" panose="02020603050405020304" pitchFamily="18" charset="0"/>
              </a:rPr>
              <a:t>Trẻ</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thơ</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2.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trẻ</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tình</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yêu</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3. </a:t>
            </a:r>
            <a:r>
              <a:rPr lang="it-IT" sz="2500" b="1" dirty="0" err="1">
                <a:solidFill>
                  <a:schemeClr val="bg1"/>
                </a:solidFill>
                <a:latin typeface="Times New Roman" panose="02020603050405020304" pitchFamily="18" charset="0"/>
                <a:cs typeface="Times New Roman" panose="02020603050405020304" pitchFamily="18" charset="0"/>
              </a:rPr>
              <a:t>Cuộc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sống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đình</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4.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già</a:t>
            </a:r>
            <a:endParaRPr lang="x-none"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5. </a:t>
            </a:r>
            <a:r>
              <a:rPr lang="it-IT" sz="2500" b="1" dirty="0" err="1">
                <a:solidFill>
                  <a:schemeClr val="bg1"/>
                </a:solidFill>
                <a:latin typeface="Times New Roman" panose="02020603050405020304" pitchFamily="18" charset="0"/>
                <a:cs typeface="Times New Roman" panose="02020603050405020304" pitchFamily="18" charset="0"/>
              </a:rPr>
              <a:t>Lúc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nhắm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mắt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xuôi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tay</a:t>
            </a:r>
            <a:endParaRPr lang="x-none" sz="2500" b="1" dirty="0">
              <a:solidFill>
                <a:schemeClr val="bg1"/>
              </a:solidFill>
              <a:latin typeface="Times New Roman" panose="02020603050405020304" pitchFamily="18" charset="0"/>
              <a:cs typeface="Times New Roman" panose="02020603050405020304" pitchFamily="18" charset="0"/>
            </a:endParaRPr>
          </a:p>
          <a:p>
            <a:pPr algn="just"/>
            <a:endParaRPr lang="x-none" sz="2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14700" y="7045116"/>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C. </a:t>
            </a:r>
            <a:r>
              <a:rPr lang="vi-VN" sz="4500" dirty="0">
                <a:latin typeface="Times New Roman" panose="02020603050405020304" pitchFamily="18" charset="0"/>
                <a:cs typeface="Times New Roman" panose="02020603050405020304" pitchFamily="18" charset="0"/>
              </a:rPr>
              <a:t>2-3-4-5</a:t>
            </a:r>
            <a:r>
              <a:rPr lang="it-IT" sz="4500" dirty="0">
                <a:latin typeface="Times New Roman" panose="02020603050405020304" pitchFamily="18" charset="0"/>
                <a:cs typeface="Times New Roman" panose="02020603050405020304" pitchFamily="18" charset="0"/>
              </a:rPr>
              <a:t> </a:t>
            </a:r>
            <a:endParaRPr lang="en-US" sz="4500" dirty="0">
              <a:solidFill>
                <a:prstClr val="black"/>
              </a:solidFill>
              <a:latin typeface="Times New Roman" pitchFamily="18" charset="0"/>
              <a:cs typeface="Times New Roman" pitchFamily="18" charset="0"/>
            </a:endParaRPr>
          </a:p>
        </p:txBody>
      </p:sp>
      <p:sp>
        <p:nvSpPr>
          <p:cNvPr id="8" name="TextBox 7"/>
          <p:cNvSpPr txBox="1"/>
          <p:nvPr/>
        </p:nvSpPr>
        <p:spPr>
          <a:xfrm>
            <a:off x="3314700" y="4818154"/>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500" dirty="0">
                <a:solidFill>
                  <a:prstClr val="black"/>
                </a:solidFill>
                <a:latin typeface="Times New Roman" pitchFamily="18" charset="0"/>
                <a:cs typeface="Times New Roman" pitchFamily="18" charset="0"/>
              </a:rPr>
              <a:t>A. </a:t>
            </a:r>
            <a:r>
              <a:rPr lang="it-IT" sz="4500" dirty="0">
                <a:latin typeface="Times New Roman" panose="02020603050405020304" pitchFamily="18" charset="0"/>
                <a:cs typeface="Times New Roman" panose="02020603050405020304" pitchFamily="18" charset="0"/>
              </a:rPr>
              <a:t>1-3-4-5 </a:t>
            </a:r>
            <a:endParaRPr lang="en-US" sz="4500" dirty="0">
              <a:solidFill>
                <a:prstClr val="black"/>
              </a:solidFill>
              <a:latin typeface="Times New Roman" pitchFamily="18" charset="0"/>
              <a:cs typeface="Times New Roman" pitchFamily="18" charset="0"/>
            </a:endParaRPr>
          </a:p>
        </p:txBody>
      </p:sp>
      <p:sp>
        <p:nvSpPr>
          <p:cNvPr id="9" name="TextBox 8"/>
          <p:cNvSpPr txBox="1"/>
          <p:nvPr/>
        </p:nvSpPr>
        <p:spPr>
          <a:xfrm>
            <a:off x="10629900" y="6972301"/>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D. </a:t>
            </a:r>
            <a:r>
              <a:rPr lang="vi-VN" sz="4500" dirty="0">
                <a:latin typeface="Times New Roman" panose="02020603050405020304" pitchFamily="18" charset="0"/>
                <a:cs typeface="Times New Roman" panose="02020603050405020304" pitchFamily="18" charset="0"/>
              </a:rPr>
              <a:t>1-2-4-5</a:t>
            </a:r>
            <a:r>
              <a:rPr lang="x-none" sz="4500" dirty="0">
                <a:latin typeface="Times New Roman" panose="02020603050405020304" pitchFamily="18" charset="0"/>
                <a:cs typeface="Times New Roman" panose="02020603050405020304" pitchFamily="18" charset="0"/>
              </a:rPr>
              <a:t> </a:t>
            </a:r>
            <a:endParaRPr lang="en-US" sz="4500" dirty="0">
              <a:solidFill>
                <a:prstClr val="black"/>
              </a:solidFill>
              <a:latin typeface="Times New Roman" pitchFamily="18" charset="0"/>
              <a:cs typeface="Times New Roman" pitchFamily="18" charset="0"/>
            </a:endParaRPr>
          </a:p>
        </p:txBody>
      </p:sp>
      <p:sp>
        <p:nvSpPr>
          <p:cNvPr id="10" name="TextBox 9"/>
          <p:cNvSpPr txBox="1"/>
          <p:nvPr/>
        </p:nvSpPr>
        <p:spPr>
          <a:xfrm>
            <a:off x="10629900" y="4969018"/>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B. 1-2-3-4 </a:t>
            </a:r>
            <a:endParaRPr lang="en-US" sz="4500" dirty="0">
              <a:solidFill>
                <a:prstClr val="black"/>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252776" y="7045116"/>
            <a:ext cx="3839877" cy="3360510"/>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
        <p:nvSpPr>
          <p:cNvPr id="20" name="Rounded Rectangle 19">
            <a:hlinkClick r:id="" action="ppaction://hlinkshowjump?jump=nextslide"/>
          </p:cNvPr>
          <p:cNvSpPr/>
          <p:nvPr/>
        </p:nvSpPr>
        <p:spPr>
          <a:xfrm>
            <a:off x="13762760" y="30976"/>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7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6923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699" cy="35548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026603" y="963696"/>
            <a:ext cx="8702385" cy="2169825"/>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Ở</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đoạn</a:t>
            </a:r>
            <a:r>
              <a:rPr lang="it-IT" sz="4500" b="1" dirty="0">
                <a:solidFill>
                  <a:schemeClr val="bg1"/>
                </a:solidFill>
                <a:latin typeface="Times New Roman" panose="02020603050405020304" pitchFamily="18" charset="0"/>
                <a:cs typeface="Times New Roman" panose="02020603050405020304" pitchFamily="18" charset="0"/>
              </a:rPr>
              <a:t> (3) </a:t>
            </a: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tập</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trung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khắc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họa</a:t>
            </a:r>
            <a:r>
              <a:rPr lang="it-IT" sz="4500" b="1" dirty="0">
                <a:solidFill>
                  <a:schemeClr val="bg1"/>
                </a:solidFill>
                <a:latin typeface="Times New Roman" panose="02020603050405020304" pitchFamily="18" charset="0"/>
                <a:cs typeface="Times New Roman" panose="02020603050405020304" pitchFamily="18" charset="0"/>
              </a:rPr>
              <a:t> vai </a:t>
            </a:r>
            <a:r>
              <a:rPr lang="it-IT" sz="4500" b="1" dirty="0" err="1">
                <a:solidFill>
                  <a:schemeClr val="bg1"/>
                </a:solidFill>
                <a:latin typeface="Times New Roman" panose="02020603050405020304" pitchFamily="18" charset="0"/>
                <a:cs typeface="Times New Roman" panose="02020603050405020304" pitchFamily="18" charset="0"/>
              </a:rPr>
              <a:t>trò</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nào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tre </a:t>
            </a:r>
            <a:r>
              <a:rPr lang="it-IT" sz="4500" b="1" dirty="0" err="1">
                <a:solidFill>
                  <a:schemeClr val="bg1"/>
                </a:solidFill>
                <a:latin typeface="Times New Roman" panose="02020603050405020304" pitchFamily="18" charset="0"/>
                <a:cs typeface="Times New Roman" panose="02020603050405020304" pitchFamily="18" charset="0"/>
              </a:rPr>
              <a:t>trong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đời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sống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nhân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dân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ta</a:t>
            </a:r>
            <a:r>
              <a:rPr lang="it-IT" sz="4500" b="1" dirty="0">
                <a:solidFill>
                  <a:schemeClr val="bg1"/>
                </a:solidFill>
                <a:latin typeface="Times New Roman" panose="02020603050405020304" pitchFamily="18" charset="0"/>
                <a:cs typeface="Times New Roman" panose="02020603050405020304" pitchFamily="18" charset="0"/>
              </a:rPr>
              <a:t>?</a:t>
            </a:r>
            <a:endParaRPr lang="x-none"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14700" y="4914900"/>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A. </a:t>
            </a:r>
            <a:r>
              <a:rPr lang="it-IT" sz="3000" dirty="0" err="1">
                <a:latin typeface="Times New Roman" panose="02020603050405020304" pitchFamily="18" charset="0"/>
                <a:cs typeface="Times New Roman" panose="02020603050405020304" pitchFamily="18" charset="0"/>
              </a:rPr>
              <a:t>Vũ</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khí</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chiến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đấu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trong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cuộc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kháng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chiến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bảo</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vệ</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Tổ</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quốc</a:t>
            </a:r>
            <a:endParaRPr lang="x-none" sz="3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325091" y="6862325"/>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C. </a:t>
            </a:r>
            <a:r>
              <a:rPr lang="it-IT" sz="3000" dirty="0" err="1">
                <a:latin typeface="Times New Roman" panose="02020603050405020304" pitchFamily="18" charset="0"/>
                <a:cs typeface="Times New Roman" panose="02020603050405020304" pitchFamily="18" charset="0"/>
              </a:rPr>
              <a:t>Nhạc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cụ</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trong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các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buổi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liên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hoan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biểu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diễn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văn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nghệ</a:t>
            </a:r>
            <a:endParaRPr lang="x-none" sz="3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629900" y="6858001"/>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D. </a:t>
            </a:r>
            <a:r>
              <a:rPr lang="it-IT" sz="3000" dirty="0" err="1">
                <a:latin typeface="Times New Roman" panose="02020603050405020304" pitchFamily="18" charset="0"/>
                <a:cs typeface="Times New Roman" panose="02020603050405020304" pitchFamily="18" charset="0"/>
              </a:rPr>
              <a:t>Phương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sinh</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hoạt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trong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cuộc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sống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hàng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ngày</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nhân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dân</a:t>
            </a:r>
            <a:endParaRPr lang="x-none" sz="3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629900" y="4969018"/>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B. </a:t>
            </a:r>
            <a:r>
              <a:rPr lang="it-IT" sz="3000" dirty="0" err="1">
                <a:latin typeface="Times New Roman" panose="02020603050405020304" pitchFamily="18" charset="0"/>
                <a:cs typeface="Times New Roman" panose="02020603050405020304" pitchFamily="18" charset="0"/>
              </a:rPr>
              <a:t>Công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cụ</a:t>
            </a:r>
            <a:r>
              <a:rPr lang="it-IT" sz="3000" dirty="0">
                <a:latin typeface="Times New Roman" panose="02020603050405020304" pitchFamily="18" charset="0"/>
                <a:cs typeface="Times New Roman" panose="02020603050405020304" pitchFamily="18" charset="0"/>
              </a:rPr>
              <a:t> lao </a:t>
            </a:r>
            <a:r>
              <a:rPr lang="it-IT" sz="3000" dirty="0" err="1">
                <a:latin typeface="Times New Roman" panose="02020603050405020304" pitchFamily="18" charset="0"/>
                <a:cs typeface="Times New Roman" panose="02020603050405020304" pitchFamily="18" charset="0"/>
              </a:rPr>
              <a:t>động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sản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xuất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người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nông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các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làng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quê</a:t>
            </a:r>
            <a:endParaRPr lang="x-none" sz="30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9">
            <a:extLst>
              <a:ext uri="{BEBA8EAE-BF5A-486C-A8C5-ECC9F3942E4B}">
                <a14:imgProps xmlns:a14="http://schemas.microsoft.com/office/drawing/2010/main">
                  <a14:imgLayer r:embed="rId10">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43760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3186" y="0"/>
            <a:ext cx="11213627" cy="1549519"/>
          </a:xfrm>
          <a:prstGeom prst="rect">
            <a:avLst/>
          </a:prstGeom>
        </p:spPr>
      </p:pic>
      <p:sp>
        <p:nvSpPr>
          <p:cNvPr id="11" name="TextBox 11"/>
          <p:cNvSpPr txBox="1"/>
          <p:nvPr/>
        </p:nvSpPr>
        <p:spPr>
          <a:xfrm>
            <a:off x="4229494" y="2490754"/>
            <a:ext cx="9793633" cy="5073697"/>
          </a:xfrm>
          <a:prstGeom prst="rect">
            <a:avLst/>
          </a:prstGeom>
        </p:spPr>
        <p:txBody>
          <a:bodyPr lIns="0" tIns="0" rIns="0" bIns="0" rtlCol="0" anchor="t">
            <a:spAutoFit/>
          </a:bodyPr>
          <a:lstStyle/>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I.</a:t>
            </a:r>
          </a:p>
          <a:p>
            <a:pPr algn="ctr">
              <a:lnSpc>
                <a:spcPct val="114000"/>
              </a:lnSpc>
              <a:spcBef>
                <a:spcPct val="0"/>
              </a:spcBef>
            </a:pPr>
            <a:r>
              <a:rPr lang="en-US" sz="9900" b="1" spc="1152" dirty="0" err="1">
                <a:solidFill>
                  <a:srgbClr val="000000"/>
                </a:solidFill>
                <a:latin typeface="Times New Roman" panose="02020603050405020304" pitchFamily="18" charset="0"/>
                <a:cs typeface="Times New Roman" panose="02020603050405020304" pitchFamily="18" charset="0"/>
              </a:rPr>
              <a:t>Đọc</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và</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tìm</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hiểu</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chung</a:t>
            </a:r>
            <a:endParaRPr lang="en-US" sz="9900" b="1" spc="1152" dirty="0">
              <a:solidFill>
                <a:srgbClr val="00000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23373">
            <a:off x="2835637" y="6505531"/>
            <a:ext cx="2424672" cy="978686"/>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948473" y="2311519"/>
            <a:ext cx="1145853" cy="1486365"/>
          </a:xfrm>
          <a:prstGeom prst="rect">
            <a:avLst/>
          </a:prstGeom>
        </p:spPr>
      </p:pic>
    </p:spTree>
    <p:extLst>
      <p:ext uri="{BB962C8B-B14F-4D97-AF65-F5344CB8AC3E}">
        <p14:creationId xmlns:p14="http://schemas.microsoft.com/office/powerpoint/2010/main" val="4031747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p>
        </p:txBody>
      </p:sp>
      <p:sp>
        <p:nvSpPr>
          <p:cNvPr id="3" name="TextBox 2"/>
          <p:cNvSpPr txBox="1"/>
          <p:nvPr/>
        </p:nvSpPr>
        <p:spPr>
          <a:xfrm>
            <a:off x="5107132" y="459647"/>
            <a:ext cx="8723167" cy="2677656"/>
          </a:xfrm>
          <a:prstGeom prst="rect">
            <a:avLst/>
          </a:prstGeom>
          <a:noFill/>
        </p:spPr>
        <p:txBody>
          <a:bodyPr wrap="square" rtlCol="0">
            <a:spAutoFit/>
          </a:bodyPr>
          <a:lstStyle/>
          <a:p>
            <a:pPr algn="just"/>
            <a:r>
              <a:rPr lang="it-IT" sz="2800" b="1" dirty="0" err="1">
                <a:solidFill>
                  <a:schemeClr val="bg1"/>
                </a:solidFill>
                <a:latin typeface="Times New Roman" panose="02020603050405020304" pitchFamily="18" charset="0"/>
                <a:cs typeface="Times New Roman" panose="02020603050405020304" pitchFamily="18" charset="0"/>
              </a:rPr>
              <a:t>Phương</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án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nào</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thể</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hiện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đúng</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và</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đầy</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đủ</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biện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pháp</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nghệ</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thuật</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trong</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đoạn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văn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sau</a:t>
            </a:r>
            <a:r>
              <a:rPr lang="it-IT" sz="2800" b="1" dirty="0">
                <a:solidFill>
                  <a:schemeClr val="bg1"/>
                </a:solidFill>
                <a:latin typeface="Times New Roman" panose="02020603050405020304" pitchFamily="18" charset="0"/>
                <a:cs typeface="Times New Roman" panose="02020603050405020304" pitchFamily="18" charset="0"/>
              </a:rPr>
              <a:t>?</a:t>
            </a:r>
            <a:endParaRPr lang="x-none" sz="2800" b="1" dirty="0">
              <a:solidFill>
                <a:schemeClr val="bg1"/>
              </a:solidFill>
              <a:latin typeface="Times New Roman" panose="02020603050405020304" pitchFamily="18" charset="0"/>
              <a:cs typeface="Times New Roman" panose="02020603050405020304" pitchFamily="18" charset="0"/>
            </a:endParaRPr>
          </a:p>
          <a:p>
            <a:pPr algn="just"/>
            <a:r>
              <a:rPr lang="it-IT" sz="2800" b="1" i="1" dirty="0">
                <a:solidFill>
                  <a:schemeClr val="bg1"/>
                </a:solidFill>
                <a:latin typeface="Times New Roman" panose="02020603050405020304" pitchFamily="18" charset="0"/>
                <a:cs typeface="Times New Roman" panose="02020603050405020304" pitchFamily="18" charset="0"/>
              </a:rPr>
              <a:t>Tre </a:t>
            </a:r>
            <a:r>
              <a:rPr lang="it-IT" sz="2800" b="1" i="1" dirty="0" err="1">
                <a:solidFill>
                  <a:schemeClr val="bg1"/>
                </a:solidFill>
                <a:latin typeface="Times New Roman" panose="02020603050405020304" pitchFamily="18" charset="0"/>
                <a:cs typeface="Times New Roman" panose="02020603050405020304" pitchFamily="18" charset="0"/>
              </a:rPr>
              <a:t>xung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phong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vào</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xe</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tăng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đại</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bác</a:t>
            </a:r>
            <a:r>
              <a:rPr lang="it-IT" sz="2800" b="1" i="1" dirty="0">
                <a:solidFill>
                  <a:schemeClr val="bg1"/>
                </a:solidFill>
                <a:latin typeface="Times New Roman" panose="02020603050405020304" pitchFamily="18" charset="0"/>
                <a:cs typeface="Times New Roman" panose="02020603050405020304" pitchFamily="18" charset="0"/>
              </a:rPr>
              <a:t>. Tre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làng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nước</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mái</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nhà</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tranh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đồng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lúa</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chín</a:t>
            </a:r>
            <a:r>
              <a:rPr lang="it-IT" sz="2800" b="1" i="1" dirty="0">
                <a:solidFill>
                  <a:schemeClr val="bg1"/>
                </a:solidFill>
                <a:latin typeface="Times New Roman" panose="02020603050405020304" pitchFamily="18" charset="0"/>
                <a:cs typeface="Times New Roman" panose="02020603050405020304" pitchFamily="18" charset="0"/>
              </a:rPr>
              <a:t>. Tre hi </a:t>
            </a:r>
            <a:r>
              <a:rPr lang="it-IT" sz="2800" b="1" i="1" dirty="0" err="1">
                <a:solidFill>
                  <a:schemeClr val="bg1"/>
                </a:solidFill>
                <a:latin typeface="Times New Roman" panose="02020603050405020304" pitchFamily="18" charset="0"/>
                <a:cs typeface="Times New Roman" panose="02020603050405020304" pitchFamily="18" charset="0"/>
              </a:rPr>
              <a:t>sinh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để</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bảo</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vệ</a:t>
            </a:r>
            <a:r>
              <a:rPr lang="it-IT" sz="2800" b="1" i="1" dirty="0">
                <a:solidFill>
                  <a:schemeClr val="bg1"/>
                </a:solidFill>
                <a:latin typeface="Times New Roman" panose="02020603050405020304" pitchFamily="18" charset="0"/>
                <a:cs typeface="Times New Roman" panose="02020603050405020304" pitchFamily="18" charset="0"/>
              </a:rPr>
              <a:t> con </a:t>
            </a:r>
            <a:r>
              <a:rPr lang="it-IT" sz="2800" b="1" i="1" dirty="0" err="1">
                <a:solidFill>
                  <a:schemeClr val="bg1"/>
                </a:solidFill>
                <a:latin typeface="Times New Roman" panose="02020603050405020304" pitchFamily="18" charset="0"/>
                <a:cs typeface="Times New Roman" panose="02020603050405020304" pitchFamily="18" charset="0"/>
              </a:rPr>
              <a:t>người</a:t>
            </a:r>
            <a:r>
              <a:rPr lang="it-IT" sz="2800" b="1" i="1" dirty="0">
                <a:solidFill>
                  <a:schemeClr val="bg1"/>
                </a:solidFill>
                <a:latin typeface="Times New Roman" panose="02020603050405020304" pitchFamily="18" charset="0"/>
                <a:cs typeface="Times New Roman" panose="02020603050405020304" pitchFamily="18" charset="0"/>
              </a:rPr>
              <a:t>. Tre, </a:t>
            </a:r>
            <a:r>
              <a:rPr lang="it-IT" sz="2800" b="1" i="1" dirty="0" err="1">
                <a:solidFill>
                  <a:schemeClr val="bg1"/>
                </a:solidFill>
                <a:latin typeface="Times New Roman" panose="02020603050405020304" pitchFamily="18" charset="0"/>
                <a:cs typeface="Times New Roman" panose="02020603050405020304" pitchFamily="18" charset="0"/>
              </a:rPr>
              <a:t>anh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hùng</a:t>
            </a:r>
            <a:r>
              <a:rPr lang="it-IT" sz="2800" b="1" i="1" dirty="0">
                <a:solidFill>
                  <a:schemeClr val="bg1"/>
                </a:solidFill>
                <a:latin typeface="Times New Roman" panose="02020603050405020304" pitchFamily="18" charset="0"/>
                <a:cs typeface="Times New Roman" panose="02020603050405020304" pitchFamily="18" charset="0"/>
              </a:rPr>
              <a:t> lao </a:t>
            </a:r>
            <a:r>
              <a:rPr lang="it-IT" sz="2800" b="1" i="1" dirty="0" err="1">
                <a:solidFill>
                  <a:schemeClr val="bg1"/>
                </a:solidFill>
                <a:latin typeface="Times New Roman" panose="02020603050405020304" pitchFamily="18" charset="0"/>
                <a:cs typeface="Times New Roman" panose="02020603050405020304" pitchFamily="18" charset="0"/>
              </a:rPr>
              <a:t>động</a:t>
            </a:r>
            <a:r>
              <a:rPr lang="it-IT" sz="2800" b="1" i="1" dirty="0">
                <a:solidFill>
                  <a:schemeClr val="bg1"/>
                </a:solidFill>
                <a:latin typeface="Times New Roman" panose="02020603050405020304" pitchFamily="18" charset="0"/>
                <a:cs typeface="Times New Roman" panose="02020603050405020304" pitchFamily="18" charset="0"/>
              </a:rPr>
              <a:t>. Tre </a:t>
            </a:r>
            <a:r>
              <a:rPr lang="it-IT" sz="2800" b="1" i="1" dirty="0" err="1">
                <a:solidFill>
                  <a:schemeClr val="bg1"/>
                </a:solidFill>
                <a:latin typeface="Times New Roman" panose="02020603050405020304" pitchFamily="18" charset="0"/>
                <a:cs typeface="Times New Roman" panose="02020603050405020304" pitchFamily="18" charset="0"/>
              </a:rPr>
              <a:t>anh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hùng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chiến</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đấu</a:t>
            </a:r>
            <a:r>
              <a:rPr lang="it-IT" sz="2800" b="1" i="1" dirty="0">
                <a:solidFill>
                  <a:schemeClr val="bg1"/>
                </a:solidFill>
                <a:latin typeface="Times New Roman" panose="02020603050405020304" pitchFamily="18" charset="0"/>
                <a:cs typeface="Times New Roman" panose="02020603050405020304" pitchFamily="18" charset="0"/>
              </a:rPr>
              <a:t>!</a:t>
            </a:r>
            <a:endParaRPr lang="x-none" sz="28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25978" y="4482520"/>
            <a:ext cx="5408867"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A. </a:t>
            </a:r>
            <a:r>
              <a:rPr lang="it-IT" sz="4500" dirty="0" err="1">
                <a:latin typeface="Times New Roman" panose="02020603050405020304" pitchFamily="18" charset="0"/>
                <a:cs typeface="Times New Roman" panose="02020603050405020304" pitchFamily="18" charset="0"/>
              </a:rPr>
              <a:t>Nhân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hóa</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điệp</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từ</a:t>
            </a:r>
            <a:r>
              <a:rPr lang="it-IT" sz="4500" dirty="0">
                <a:latin typeface="Times New Roman" panose="02020603050405020304" pitchFamily="18" charset="0"/>
                <a:cs typeface="Times New Roman" panose="02020603050405020304" pitchFamily="18" charset="0"/>
              </a:rPr>
              <a:t> </a:t>
            </a:r>
            <a:endParaRPr lang="x-none" sz="45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99601" y="7238822"/>
            <a:ext cx="5408867"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C. </a:t>
            </a:r>
            <a:r>
              <a:rPr lang="it-IT" sz="4500" dirty="0" err="1">
                <a:latin typeface="Times New Roman" panose="02020603050405020304" pitchFamily="18" charset="0"/>
                <a:cs typeface="Times New Roman" panose="02020603050405020304" pitchFamily="18" charset="0"/>
              </a:rPr>
              <a:t>Ẩn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dụ</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điệp</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từ</a:t>
            </a:r>
            <a:endParaRPr lang="x-none" sz="45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540782" y="7197966"/>
            <a:ext cx="5408867"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D. </a:t>
            </a:r>
            <a:r>
              <a:rPr lang="it-IT" sz="4500" dirty="0" err="1">
                <a:latin typeface="Times New Roman" panose="02020603050405020304" pitchFamily="18" charset="0"/>
                <a:cs typeface="Times New Roman" panose="02020603050405020304" pitchFamily="18" charset="0"/>
              </a:rPr>
              <a:t>Hoán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dụ</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so </a:t>
            </a:r>
            <a:r>
              <a:rPr lang="it-IT" sz="4500" dirty="0" err="1">
                <a:latin typeface="Times New Roman" panose="02020603050405020304" pitchFamily="18" charset="0"/>
                <a:cs typeface="Times New Roman" panose="02020603050405020304" pitchFamily="18" charset="0"/>
              </a:rPr>
              <a:t>sánh</a:t>
            </a:r>
            <a:endParaRPr lang="x-none" sz="4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541178" y="4536638"/>
            <a:ext cx="5408867"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B. </a:t>
            </a:r>
            <a:r>
              <a:rPr lang="it-IT" sz="4500" dirty="0" err="1">
                <a:latin typeface="Times New Roman" panose="02020603050405020304" pitchFamily="18" charset="0"/>
                <a:cs typeface="Times New Roman" panose="02020603050405020304" pitchFamily="18" charset="0"/>
              </a:rPr>
              <a:t>Nhân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hóa</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so </a:t>
            </a:r>
            <a:r>
              <a:rPr lang="it-IT" sz="4500" dirty="0" err="1">
                <a:latin typeface="Times New Roman" panose="02020603050405020304" pitchFamily="18" charset="0"/>
                <a:cs typeface="Times New Roman" panose="02020603050405020304" pitchFamily="18" charset="0"/>
              </a:rPr>
              <a:t>sánh</a:t>
            </a:r>
            <a:endParaRPr lang="x-none" sz="45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23852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429250" y="664640"/>
            <a:ext cx="7772400" cy="2169825"/>
          </a:xfrm>
          <a:prstGeom prst="rect">
            <a:avLst/>
          </a:prstGeom>
          <a:noFill/>
        </p:spPr>
        <p:txBody>
          <a:bodyPr wrap="square" rtlCol="0">
            <a:spAutoFit/>
          </a:bodyPr>
          <a:lstStyle/>
          <a:p>
            <a:pPr algn="ct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liên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hệ</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đặc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tính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tre </a:t>
            </a:r>
            <a:r>
              <a:rPr lang="it-IT" sz="4500" b="1" dirty="0" err="1">
                <a:solidFill>
                  <a:schemeClr val="bg1"/>
                </a:solidFill>
                <a:latin typeface="Times New Roman" panose="02020603050405020304" pitchFamily="18" charset="0"/>
                <a:cs typeface="Times New Roman" panose="02020603050405020304" pitchFamily="18" charset="0"/>
              </a:rPr>
              <a:t>với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tính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cách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nào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người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dân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Việt</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Nam</a:t>
            </a:r>
            <a:r>
              <a:rPr lang="it-IT" sz="4500" b="1" dirty="0">
                <a:solidFill>
                  <a:schemeClr val="bg1"/>
                </a:solidFill>
                <a:latin typeface="Times New Roman" panose="02020603050405020304" pitchFamily="18" charset="0"/>
                <a:cs typeface="Times New Roman" panose="02020603050405020304" pitchFamily="18" charset="0"/>
              </a:rPr>
              <a:t>?</a:t>
            </a:r>
            <a:endParaRPr lang="x-none"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61072" y="6777375"/>
            <a:ext cx="406284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Ngay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thẳng</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2234041" y="6862325"/>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Trung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thực</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2306777" y="4778752"/>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Lạc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0629899" y="4969018"/>
            <a:ext cx="409402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Nhân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hậu</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749648" y="7300906"/>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70814" y="3352280"/>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1" y="3157355"/>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77246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85064" y="313556"/>
            <a:ext cx="8458200" cy="3046988"/>
          </a:xfrm>
          <a:prstGeom prst="rect">
            <a:avLst/>
          </a:prstGeom>
          <a:noFill/>
        </p:spPr>
        <p:txBody>
          <a:bodyPr wrap="square" rtlCol="0">
            <a:spAutoFit/>
          </a:bodyPr>
          <a:lstStyle/>
          <a:p>
            <a:r>
              <a:rPr lang="it-IT" sz="3200" b="1" dirty="0" err="1">
                <a:solidFill>
                  <a:schemeClr val="bg1"/>
                </a:solidFill>
                <a:latin typeface="Times New Roman" panose="02020603050405020304" pitchFamily="18" charset="0"/>
                <a:cs typeface="Times New Roman" panose="02020603050405020304" pitchFamily="18" charset="0"/>
              </a:rPr>
              <a:t>Đoạn</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văn</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sau</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khẳng</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định</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điều</a:t>
            </a:r>
            <a:r>
              <a:rPr lang="it-IT" sz="3200" b="1" dirty="0">
                <a:solidFill>
                  <a:schemeClr val="bg1"/>
                </a:solidFill>
                <a:latin typeface="Times New Roman" panose="02020603050405020304" pitchFamily="18" charset="0"/>
                <a:cs typeface="Times New Roman" panose="02020603050405020304" pitchFamily="18" charset="0"/>
              </a:rPr>
              <a:t> gì </a:t>
            </a:r>
            <a:r>
              <a:rPr lang="it-IT" sz="3200" b="1" dirty="0" err="1">
                <a:solidFill>
                  <a:schemeClr val="bg1"/>
                </a:solidFill>
                <a:latin typeface="Times New Roman" panose="02020603050405020304" pitchFamily="18" charset="0"/>
                <a:cs typeface="Times New Roman" panose="02020603050405020304" pitchFamily="18" charset="0"/>
              </a:rPr>
              <a:t>về</a:t>
            </a:r>
            <a:r>
              <a:rPr lang="it-IT" sz="3200" b="1" dirty="0">
                <a:solidFill>
                  <a:schemeClr val="bg1"/>
                </a:solidFill>
                <a:latin typeface="Times New Roman" panose="02020603050405020304" pitchFamily="18" charset="0"/>
                <a:cs typeface="Times New Roman" panose="02020603050405020304" pitchFamily="18" charset="0"/>
              </a:rPr>
              <a:t> tre?</a:t>
            </a:r>
            <a:endParaRPr lang="x-none" sz="3200" b="1" dirty="0">
              <a:solidFill>
                <a:schemeClr val="bg1"/>
              </a:solidFill>
              <a:latin typeface="Times New Roman" panose="02020603050405020304" pitchFamily="18" charset="0"/>
              <a:cs typeface="Times New Roman" panose="02020603050405020304" pitchFamily="18" charset="0"/>
            </a:endParaRPr>
          </a:p>
          <a:p>
            <a:r>
              <a:rPr lang="it-IT" sz="3200" b="1" i="1" dirty="0" err="1">
                <a:solidFill>
                  <a:schemeClr val="bg1"/>
                </a:solidFill>
                <a:latin typeface="Times New Roman" panose="02020603050405020304" pitchFamily="18" charset="0"/>
                <a:cs typeface="Times New Roman" panose="02020603050405020304" pitchFamily="18" charset="0"/>
              </a:rPr>
              <a:t>Ngày</a:t>
            </a:r>
            <a:r>
              <a:rPr lang="it-IT" sz="3200" b="1" i="1" dirty="0">
                <a:solidFill>
                  <a:schemeClr val="bg1"/>
                </a:solidFill>
                <a:latin typeface="Times New Roman" panose="02020603050405020304" pitchFamily="18" charset="0"/>
                <a:cs typeface="Times New Roman" panose="02020603050405020304" pitchFamily="18" charset="0"/>
              </a:rPr>
              <a:t> mai, </a:t>
            </a:r>
            <a:r>
              <a:rPr lang="it-IT" sz="3200" b="1" i="1" dirty="0" err="1">
                <a:solidFill>
                  <a:schemeClr val="bg1"/>
                </a:solidFill>
                <a:latin typeface="Times New Roman" panose="02020603050405020304" pitchFamily="18" charset="0"/>
                <a:cs typeface="Times New Roman" panose="02020603050405020304" pitchFamily="18" charset="0"/>
              </a:rPr>
              <a:t>trên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đất</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nước</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này</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sắt</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thép</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có</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thể</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nhiều</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hơn</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nứa</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Nhưng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trên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đường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trường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ta</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dấn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bước</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vẫn</a:t>
            </a:r>
            <a:r>
              <a:rPr lang="it-IT" sz="3200" b="1" i="1" dirty="0">
                <a:solidFill>
                  <a:schemeClr val="bg1"/>
                </a:solidFill>
                <a:latin typeface="Times New Roman" panose="02020603050405020304" pitchFamily="18" charset="0"/>
                <a:cs typeface="Times New Roman" panose="02020603050405020304" pitchFamily="18" charset="0"/>
              </a:rPr>
              <a:t> là </a:t>
            </a:r>
            <a:r>
              <a:rPr lang="it-IT" sz="3200" b="1" i="1" dirty="0" err="1">
                <a:solidFill>
                  <a:schemeClr val="bg1"/>
                </a:solidFill>
                <a:latin typeface="Times New Roman" panose="02020603050405020304" pitchFamily="18" charset="0"/>
                <a:cs typeface="Times New Roman" panose="02020603050405020304" pitchFamily="18" charset="0"/>
              </a:rPr>
              <a:t>bóng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mát</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vẫn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mang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khúc</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hát</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tâm</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tình</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sẽ</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càng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tươi</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những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cổng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chào</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thắng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lợi</a:t>
            </a:r>
            <a:r>
              <a:rPr lang="it-IT" sz="3200" b="1" i="1" dirty="0">
                <a:solidFill>
                  <a:schemeClr val="bg1"/>
                </a:solidFill>
                <a:latin typeface="Times New Roman" panose="02020603050405020304" pitchFamily="18" charset="0"/>
                <a:cs typeface="Times New Roman" panose="02020603050405020304" pitchFamily="18" charset="0"/>
              </a:rPr>
              <a:t>.</a:t>
            </a:r>
            <a:endParaRPr lang="x-none" sz="32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4969016"/>
            <a:ext cx="6187520"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B. Tre </a:t>
            </a:r>
            <a:r>
              <a:rPr lang="it-IT" sz="3500" dirty="0" err="1">
                <a:latin typeface="Times New Roman" panose="02020603050405020304" pitchFamily="18" charset="0"/>
                <a:cs typeface="Times New Roman" panose="02020603050405020304" pitchFamily="18" charset="0"/>
              </a:rPr>
              <a:t>vẫn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đóng</a:t>
            </a:r>
            <a:r>
              <a:rPr lang="it-IT" sz="3500" dirty="0">
                <a:latin typeface="Times New Roman" panose="02020603050405020304" pitchFamily="18" charset="0"/>
                <a:cs typeface="Times New Roman" panose="02020603050405020304" pitchFamily="18" charset="0"/>
              </a:rPr>
              <a:t> vai </a:t>
            </a:r>
            <a:r>
              <a:rPr lang="it-IT" sz="3500" dirty="0" err="1">
                <a:latin typeface="Times New Roman" panose="02020603050405020304" pitchFamily="18" charset="0"/>
                <a:cs typeface="Times New Roman" panose="02020603050405020304" pitchFamily="18" charset="0"/>
              </a:rPr>
              <a:t>trò</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quan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trọng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trong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cuộc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sống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dân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ta</a:t>
            </a:r>
            <a:r>
              <a:rPr lang="it-IT" sz="3500" dirty="0">
                <a:latin typeface="Times New Roman" panose="02020603050405020304" pitchFamily="18" charset="0"/>
                <a:cs typeface="Times New Roman" panose="02020603050405020304" pitchFamily="18" charset="0"/>
              </a:rPr>
              <a:t>.</a:t>
            </a:r>
            <a:r>
              <a:rPr lang="x-none" sz="3500" dirty="0">
                <a:latin typeface="Times New Roman" panose="02020603050405020304" pitchFamily="18" charset="0"/>
                <a:cs typeface="Times New Roman" panose="02020603050405020304" pitchFamily="18" charset="0"/>
              </a:rPr>
              <a:t> </a:t>
            </a:r>
            <a:endParaRPr lang="en-US" sz="3500" b="1" dirty="0">
              <a:solidFill>
                <a:prstClr val="black"/>
              </a:solidFill>
              <a:latin typeface="Times New Roman" pitchFamily="18" charset="0"/>
              <a:cs typeface="Times New Roman" pitchFamily="18" charset="0"/>
            </a:endParaRPr>
          </a:p>
        </p:txBody>
      </p:sp>
      <p:sp>
        <p:nvSpPr>
          <p:cNvPr id="8" name="TextBox 7"/>
          <p:cNvSpPr txBox="1"/>
          <p:nvPr/>
        </p:nvSpPr>
        <p:spPr>
          <a:xfrm>
            <a:off x="753610" y="6806608"/>
            <a:ext cx="5839691"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C. Tre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đem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lại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bóng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mát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cho</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chúng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trong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những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ngày</a:t>
            </a:r>
            <a:r>
              <a:rPr lang="it-IT" sz="3500" dirty="0">
                <a:latin typeface="Times New Roman" panose="02020603050405020304" pitchFamily="18" charset="0"/>
                <a:cs typeface="Times New Roman" panose="02020603050405020304" pitchFamily="18" charset="0"/>
              </a:rPr>
              <a:t> lao </a:t>
            </a:r>
            <a:r>
              <a:rPr lang="it-IT" sz="3500" dirty="0" err="1">
                <a:latin typeface="Times New Roman" panose="02020603050405020304" pitchFamily="18" charset="0"/>
                <a:cs typeface="Times New Roman" panose="02020603050405020304" pitchFamily="18" charset="0"/>
              </a:rPr>
              <a:t>động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mỏi</a:t>
            </a:r>
            <a:r>
              <a:rPr lang="it-IT" sz="3500" dirty="0">
                <a:latin typeface="Times New Roman" panose="02020603050405020304" pitchFamily="18" charset="0"/>
                <a:cs typeface="Times New Roman" panose="02020603050405020304" pitchFamily="18" charset="0"/>
              </a:rPr>
              <a:t>.</a:t>
            </a:r>
            <a:endParaRPr lang="x-none" sz="35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629900" y="6877733"/>
            <a:ext cx="6187520"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D. Tre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tiếp</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tục</a:t>
            </a:r>
            <a:r>
              <a:rPr lang="it-IT" sz="3500" dirty="0">
                <a:latin typeface="Times New Roman" panose="02020603050405020304" pitchFamily="18" charset="0"/>
                <a:cs typeface="Times New Roman" panose="02020603050405020304" pitchFamily="18" charset="0"/>
              </a:rPr>
              <a:t> là </a:t>
            </a:r>
            <a:r>
              <a:rPr lang="it-IT" sz="3500" dirty="0" err="1">
                <a:latin typeface="Times New Roman" panose="02020603050405020304" pitchFamily="18" charset="0"/>
                <a:cs typeface="Times New Roman" panose="02020603050405020304" pitchFamily="18" charset="0"/>
              </a:rPr>
              <a:t>nhạc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cụ</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đem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lại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khúc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hát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tâm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tình</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cho</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mọi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a:t>
            </a:r>
            <a:endParaRPr lang="x-none" sz="3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53610" y="4913301"/>
            <a:ext cx="5839691"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A. Tre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không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còn</a:t>
            </a:r>
            <a:r>
              <a:rPr lang="it-IT" sz="3500" dirty="0">
                <a:latin typeface="Times New Roman" panose="02020603050405020304" pitchFamily="18" charset="0"/>
                <a:cs typeface="Times New Roman" panose="02020603050405020304" pitchFamily="18" charset="0"/>
              </a:rPr>
              <a:t> vai </a:t>
            </a:r>
            <a:r>
              <a:rPr lang="it-IT" sz="3500" dirty="0" err="1">
                <a:latin typeface="Times New Roman" panose="02020603050405020304" pitchFamily="18" charset="0"/>
                <a:cs typeface="Times New Roman" panose="02020603050405020304" pitchFamily="18" charset="0"/>
              </a:rPr>
              <a:t>trò</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quan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trọng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nữa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vì</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sắt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thép</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ngày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càng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nhiều</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lên</a:t>
            </a:r>
            <a:r>
              <a:rPr lang="it-IT" sz="3500" dirty="0">
                <a:latin typeface="Times New Roman" panose="02020603050405020304" pitchFamily="18" charset="0"/>
                <a:cs typeface="Times New Roman" panose="02020603050405020304" pitchFamily="18" charset="0"/>
              </a:rPr>
              <a:t>.</a:t>
            </a:r>
            <a:endParaRPr lang="x-none" sz="35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72101" y="3090685"/>
            <a:ext cx="7204044" cy="7243200"/>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59284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20" y="7342074"/>
            <a:ext cx="3392004" cy="339200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3186" y="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925866" y="4783644"/>
            <a:ext cx="11213627" cy="154951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3409"/>
          <a:stretch>
            <a:fillRect/>
          </a:stretch>
        </p:blipFill>
        <p:spPr>
          <a:xfrm rot="-5400000">
            <a:off x="-3291759" y="6262818"/>
            <a:ext cx="7467218" cy="154951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57451" y="5741927"/>
            <a:ext cx="2831125" cy="3706873"/>
          </a:xfrm>
          <a:prstGeom prst="rect">
            <a:avLst/>
          </a:prstGeom>
        </p:spPr>
      </p:pic>
      <p:pic>
        <p:nvPicPr>
          <p:cNvPr id="10" name="Picture 9" descr="A close up of a plant&#10;&#10;Description automatically generated with low confidence">
            <a:extLst>
              <a:ext uri="{FF2B5EF4-FFF2-40B4-BE49-F238E27FC236}">
                <a16:creationId xmlns:a16="http://schemas.microsoft.com/office/drawing/2014/main" xmlns="" id="{AC2B0B06-F627-8563-3561-E3EF709E5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7667" y="-20516"/>
            <a:ext cx="10307515" cy="10307515"/>
          </a:xfrm>
          <a:prstGeom prst="rect">
            <a:avLst/>
          </a:prstGeom>
        </p:spPr>
      </p:pic>
      <p:sp>
        <p:nvSpPr>
          <p:cNvPr id="12" name="TextBox 11">
            <a:extLst>
              <a:ext uri="{FF2B5EF4-FFF2-40B4-BE49-F238E27FC236}">
                <a16:creationId xmlns:a16="http://schemas.microsoft.com/office/drawing/2014/main" xmlns="" id="{7A793778-073A-47C1-E33D-D1FE819A97C7}"/>
              </a:ext>
            </a:extLst>
          </p:cNvPr>
          <p:cNvSpPr txBox="1"/>
          <p:nvPr/>
        </p:nvSpPr>
        <p:spPr>
          <a:xfrm>
            <a:off x="3802437" y="4545073"/>
            <a:ext cx="9355014" cy="3708708"/>
          </a:xfrm>
          <a:prstGeom prst="rect">
            <a:avLst/>
          </a:prstGeom>
          <a:noFill/>
        </p:spPr>
        <p:txBody>
          <a:bodyPr wrap="square">
            <a:spAutoFit/>
          </a:bodyPr>
          <a:lstStyle/>
          <a:p>
            <a:pPr indent="457200" algn="just">
              <a:spcBef>
                <a:spcPts val="600"/>
              </a:spcBef>
              <a:spcAft>
                <a:spcPts val="600"/>
              </a:spcAft>
            </a:pP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Viết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một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đoạn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văn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khoảng</a:t>
            </a:r>
            <a:r>
              <a:rPr lang="en-US" sz="4500" dirty="0">
                <a:solidFill>
                  <a:srgbClr val="000000"/>
                </a:solidFill>
                <a:effectLst/>
                <a:latin typeface="Times New Roman" panose="02020603050405020304" pitchFamily="18" charset="0"/>
                <a:ea typeface="Times New Roman" panose="02020603050405020304" pitchFamily="18" charset="0"/>
              </a:rPr>
              <a:t> 8 </a:t>
            </a:r>
            <a:r>
              <a:rPr lang="en-US" sz="4500" dirty="0" err="1">
                <a:solidFill>
                  <a:srgbClr val="000000"/>
                </a:solidFill>
                <a:effectLst/>
                <a:latin typeface="Times New Roman" panose="02020603050405020304" pitchFamily="18" charset="0"/>
                <a:ea typeface="Times New Roman" panose="02020603050405020304" pitchFamily="18" charset="0"/>
              </a:rPr>
              <a:t>đến</a:t>
            </a:r>
            <a:r>
              <a:rPr lang="en-US" sz="4500" dirty="0">
                <a:solidFill>
                  <a:srgbClr val="000000"/>
                </a:solidFill>
                <a:effectLst/>
                <a:latin typeface="Times New Roman" panose="02020603050405020304" pitchFamily="18" charset="0"/>
                <a:ea typeface="Times New Roman" panose="02020603050405020304" pitchFamily="18" charset="0"/>
              </a:rPr>
              <a:t> 10 </a:t>
            </a:r>
            <a:r>
              <a:rPr lang="en-US" sz="4500" dirty="0" err="1">
                <a:solidFill>
                  <a:srgbClr val="000000"/>
                </a:solidFill>
                <a:effectLst/>
                <a:latin typeface="Times New Roman" panose="02020603050405020304" pitchFamily="18" charset="0"/>
                <a:ea typeface="Times New Roman" panose="02020603050405020304" pitchFamily="18" charset="0"/>
              </a:rPr>
              <a:t>dòng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giới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thiệu</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về</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một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đồ</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dùng</a:t>
            </a:r>
            <a:r>
              <a:rPr lang="en-US" sz="4500" dirty="0">
                <a:solidFill>
                  <a:srgbClr val="000000"/>
                </a:solidFill>
                <a:effectLst/>
                <a:latin typeface="Times New Roman" panose="02020603050405020304" pitchFamily="18" charset="0"/>
                <a:ea typeface="Times New Roman" panose="02020603050405020304" pitchFamily="18" charset="0"/>
              </a:rPr>
              <a:t>/</a:t>
            </a:r>
            <a:r>
              <a:rPr lang="en-US" sz="4500" dirty="0" err="1">
                <a:solidFill>
                  <a:srgbClr val="000000"/>
                </a:solidFill>
                <a:effectLst/>
                <a:latin typeface="Times New Roman" panose="02020603050405020304" pitchFamily="18" charset="0"/>
                <a:ea typeface="Times New Roman" panose="02020603050405020304" pitchFamily="18" charset="0"/>
              </a:rPr>
              <a:t>đồ</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vật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làm</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bằng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tre</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mà</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em</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biết</a:t>
            </a:r>
            <a:r>
              <a:rPr lang="en-US" sz="4500" dirty="0">
                <a:solidFill>
                  <a:srgbClr val="000000"/>
                </a:solidFill>
                <a:effectLst/>
                <a:latin typeface="Times New Roman" panose="02020603050405020304" pitchFamily="18" charset="0"/>
                <a:ea typeface="Times New Roman" panose="02020603050405020304" pitchFamily="18" charset="0"/>
              </a:rPr>
              <a:t>.</a:t>
            </a:r>
            <a:endParaRPr lang="x-none" sz="4500" dirty="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Hãy</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vẽ</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một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bức</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tranh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làng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quê</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có</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hình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ảnh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của</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cây</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tre</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Việt</a:t>
            </a:r>
            <a:r>
              <a:rPr lang="en-US" sz="4500" dirty="0">
                <a:solidFill>
                  <a:srgbClr val="000000"/>
                </a:solidFill>
                <a:effectLst/>
                <a:latin typeface="Times New Roman" panose="02020603050405020304" pitchFamily="18" charset="0"/>
                <a:ea typeface="Times New Roman" panose="02020603050405020304" pitchFamily="18" charset="0"/>
              </a:rPr>
              <a:t> Nam.</a:t>
            </a:r>
            <a:endParaRPr lang="x-none" sz="4500" dirty="0">
              <a:effectLst/>
              <a:latin typeface="Times New Roman" panose="02020603050405020304" pitchFamily="18" charset="0"/>
              <a:ea typeface="Times New Roman" panose="02020603050405020304" pitchFamily="18" charset="0"/>
            </a:endParaRPr>
          </a:p>
        </p:txBody>
      </p:sp>
      <p:pic>
        <p:nvPicPr>
          <p:cNvPr id="13" name="Picture 5">
            <a:extLst>
              <a:ext uri="{FF2B5EF4-FFF2-40B4-BE49-F238E27FC236}">
                <a16:creationId xmlns:a16="http://schemas.microsoft.com/office/drawing/2014/main" xmlns="" id="{FDB92ED7-B83F-B831-720C-4EE1D115C1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02437" y="2033219"/>
            <a:ext cx="6010954" cy="2403072"/>
          </a:xfrm>
          <a:prstGeom prst="rect">
            <a:avLst/>
          </a:prstGeom>
        </p:spPr>
      </p:pic>
      <p:pic>
        <p:nvPicPr>
          <p:cNvPr id="14" name="Picture 21">
            <a:extLst>
              <a:ext uri="{FF2B5EF4-FFF2-40B4-BE49-F238E27FC236}">
                <a16:creationId xmlns:a16="http://schemas.microsoft.com/office/drawing/2014/main" xmlns="" id="{C810FAF7-B79B-B35E-5F4C-97E90C8B8C4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845406">
            <a:off x="10250050" y="1301970"/>
            <a:ext cx="777121" cy="1462498"/>
          </a:xfrm>
          <a:prstGeom prst="rect">
            <a:avLst/>
          </a:prstGeom>
        </p:spPr>
      </p:pic>
      <p:pic>
        <p:nvPicPr>
          <p:cNvPr id="15" name="Picture 21">
            <a:extLst>
              <a:ext uri="{FF2B5EF4-FFF2-40B4-BE49-F238E27FC236}">
                <a16:creationId xmlns:a16="http://schemas.microsoft.com/office/drawing/2014/main" xmlns="" id="{A980B3B8-68AC-4B59-94D0-FA7FED0C147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01072">
            <a:off x="3057251" y="1301969"/>
            <a:ext cx="777121" cy="1462498"/>
          </a:xfrm>
          <a:prstGeom prst="rect">
            <a:avLst/>
          </a:prstGeom>
        </p:spPr>
      </p:pic>
      <p:sp>
        <p:nvSpPr>
          <p:cNvPr id="16" name="TextBox 15">
            <a:extLst>
              <a:ext uri="{FF2B5EF4-FFF2-40B4-BE49-F238E27FC236}">
                <a16:creationId xmlns:a16="http://schemas.microsoft.com/office/drawing/2014/main" xmlns="" id="{2894BC3F-E7B2-EF0F-CF95-8993D4219503}"/>
              </a:ext>
            </a:extLst>
          </p:cNvPr>
          <p:cNvSpPr txBox="1"/>
          <p:nvPr/>
        </p:nvSpPr>
        <p:spPr>
          <a:xfrm>
            <a:off x="4495800" y="2686414"/>
            <a:ext cx="4648200" cy="784830"/>
          </a:xfrm>
          <a:prstGeom prst="rect">
            <a:avLst/>
          </a:prstGeom>
          <a:noFill/>
        </p:spPr>
        <p:txBody>
          <a:bodyPr wrap="square" rtlCol="0">
            <a:spAutoFit/>
          </a:bodyPr>
          <a:lstStyle/>
          <a:p>
            <a:pPr algn="ctr"/>
            <a:r>
              <a:rPr lang="x-none" sz="4500" b="1" dirty="0">
                <a:latin typeface="Times New Roman" panose="02020603050405020304" pitchFamily="18" charset="0"/>
                <a:cs typeface="Times New Roman" panose="02020603050405020304" pitchFamily="18" charset="0"/>
              </a:rPr>
              <a:t>VẬN DỤNG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3186" y="0"/>
            <a:ext cx="11213627" cy="1549519"/>
          </a:xfrm>
          <a:prstGeom prst="rect">
            <a:avLst/>
          </a:prstGeom>
        </p:spPr>
      </p:pic>
      <p:sp>
        <p:nvSpPr>
          <p:cNvPr id="5" name="TextBox 5"/>
          <p:cNvSpPr txBox="1"/>
          <p:nvPr/>
        </p:nvSpPr>
        <p:spPr>
          <a:xfrm>
            <a:off x="3018173" y="3595975"/>
            <a:ext cx="12383503" cy="2320338"/>
          </a:xfrm>
          <a:prstGeom prst="rect">
            <a:avLst/>
          </a:prstGeom>
        </p:spPr>
        <p:txBody>
          <a:bodyPr lIns="0" tIns="0" rIns="0" bIns="0" rtlCol="0" anchor="t">
            <a:spAutoFit/>
          </a:bodyPr>
          <a:lstStyle/>
          <a:p>
            <a:pPr marL="0" lvl="0" indent="0" algn="ctr">
              <a:lnSpc>
                <a:spcPts val="18057"/>
              </a:lnSpc>
              <a:spcBef>
                <a:spcPct val="0"/>
              </a:spcBef>
            </a:pPr>
            <a:r>
              <a:rPr lang="en-US" sz="12898" spc="619" dirty="0">
                <a:solidFill>
                  <a:srgbClr val="000000"/>
                </a:solidFill>
                <a:latin typeface="AC Fat Bamboo"/>
              </a:rPr>
              <a:t>THANK YOU !</a:t>
            </a: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89254" y="7607525"/>
            <a:ext cx="909492" cy="106953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89254" y="2377306"/>
            <a:ext cx="909492" cy="10695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8902850" y="3812187"/>
            <a:ext cx="7108798" cy="3492431"/>
          </a:xfrm>
          <a:prstGeom prst="rect">
            <a:avLst/>
          </a:prstGeom>
        </p:spPr>
        <p:txBody>
          <a:bodyPr wrap="square" lIns="0" tIns="0" rIns="0" bIns="0" rtlCol="0" anchor="t">
            <a:spAutoFit/>
          </a:bodyPr>
          <a:lstStyle/>
          <a:p>
            <a:pPr marL="0" lvl="0" indent="0" algn="ctr">
              <a:lnSpc>
                <a:spcPts val="14236"/>
              </a:lnSpc>
              <a:spcBef>
                <a:spcPct val="0"/>
              </a:spcBef>
            </a:pPr>
            <a:r>
              <a:rPr lang="en-US" sz="10168" b="1" spc="996" dirty="0">
                <a:solidFill>
                  <a:srgbClr val="000000"/>
                </a:solidFill>
                <a:latin typeface="Times New Roman" panose="02020603050405020304" pitchFamily="18" charset="0"/>
                <a:cs typeface="Times New Roman" panose="02020603050405020304" pitchFamily="18" charset="0"/>
              </a:rPr>
              <a:t>1. </a:t>
            </a:r>
            <a:r>
              <a:rPr lang="en-US" sz="10168" b="1" spc="996" dirty="0" err="1">
                <a:solidFill>
                  <a:srgbClr val="000000"/>
                </a:solidFill>
                <a:latin typeface="Times New Roman" panose="02020603050405020304" pitchFamily="18" charset="0"/>
                <a:cs typeface="Times New Roman" panose="02020603050405020304" pitchFamily="18" charset="0"/>
              </a:rPr>
              <a:t>Tuỳ</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bút</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và</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tản</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văn</a:t>
            </a:r>
            <a:endParaRPr lang="en-US" sz="10168"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xmlns=""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06884" y="2684897"/>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8924252"/>
              <a:ext cx="11529582" cy="1593179"/>
            </a:xfrm>
            <a:prstGeom prst="rect">
              <a:avLst/>
            </a:prstGeom>
          </p:spPr>
        </p:pic>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93259">
            <a:off x="2168657" y="6400105"/>
            <a:ext cx="2090970" cy="181713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73662">
            <a:off x="13879430" y="3203006"/>
            <a:ext cx="2107590" cy="1831582"/>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176463" y="8358098"/>
            <a:ext cx="7467218" cy="154951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59521" y="-249521"/>
            <a:ext cx="11213627" cy="1549519"/>
          </a:xfrm>
          <a:prstGeom prst="rect">
            <a:avLst/>
          </a:prstGeom>
        </p:spPr>
      </p:pic>
      <p:sp>
        <p:nvSpPr>
          <p:cNvPr id="26" name="TextBox 25">
            <a:extLst>
              <a:ext uri="{FF2B5EF4-FFF2-40B4-BE49-F238E27FC236}">
                <a16:creationId xmlns:a16="http://schemas.microsoft.com/office/drawing/2014/main" xmlns="" id="{51C4C414-006B-47AB-9D14-54E6DDB3C69E}"/>
              </a:ext>
            </a:extLst>
          </p:cNvPr>
          <p:cNvSpPr txBox="1"/>
          <p:nvPr/>
        </p:nvSpPr>
        <p:spPr>
          <a:xfrm>
            <a:off x="3393831" y="2684897"/>
            <a:ext cx="11500338" cy="5161606"/>
          </a:xfrm>
          <a:prstGeom prst="rect">
            <a:avLst/>
          </a:prstGeom>
          <a:noFill/>
        </p:spPr>
        <p:txBody>
          <a:bodyPr wrap="square">
            <a:spAutoFit/>
          </a:bodyPr>
          <a:lstStyle/>
          <a:p>
            <a:pPr marR="30480" algn="just">
              <a:lnSpc>
                <a:spcPct val="150000"/>
              </a:lnSpc>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Tuỳ bút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thể</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văn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xuôi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trữ</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tình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ghi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chép</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một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cách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tự</a:t>
            </a:r>
            <a:r>
              <a:rPr lang="nl-NL" sz="4500" dirty="0">
                <a:solidFill>
                  <a:srgbClr val="000000"/>
                </a:solidFill>
                <a:effectLst/>
                <a:latin typeface="Times New Roman" panose="02020603050405020304" pitchFamily="18" charset="0"/>
                <a:ea typeface="Times New Roman" panose="02020603050405020304" pitchFamily="18" charset="0"/>
              </a:rPr>
              <a:t> do </a:t>
            </a:r>
            <a:r>
              <a:rPr lang="nl-NL" sz="4500" dirty="0" err="1">
                <a:solidFill>
                  <a:srgbClr val="000000"/>
                </a:solidFill>
                <a:effectLst/>
                <a:latin typeface="Times New Roman" panose="02020603050405020304" pitchFamily="18" charset="0"/>
                <a:ea typeface="Times New Roman" panose="02020603050405020304" pitchFamily="18" charset="0"/>
              </a:rPr>
              <a:t>những</a:t>
            </a:r>
            <a:r>
              <a:rPr lang="nl-NL" sz="4500" dirty="0">
                <a:solidFill>
                  <a:srgbClr val="000000"/>
                </a:solidFill>
                <a:effectLst/>
                <a:latin typeface="Times New Roman" panose="02020603050405020304" pitchFamily="18" charset="0"/>
                <a:ea typeface="Times New Roman" panose="02020603050405020304" pitchFamily="18" charset="0"/>
              </a:rPr>
              <a:t> ……………, ……………. </a:t>
            </a:r>
            <a:r>
              <a:rPr lang="nl-NL" sz="4500" dirty="0" err="1">
                <a:solidFill>
                  <a:srgbClr val="000000"/>
                </a:solidFill>
                <a:effectLst/>
                <a:latin typeface="Times New Roman" panose="02020603050405020304" pitchFamily="18" charset="0"/>
                <a:ea typeface="Times New Roman" panose="02020603050405020304" pitchFamily="18" charset="0"/>
              </a:rPr>
              <a:t>mang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đậm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màu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sắc</a:t>
            </a:r>
            <a:r>
              <a:rPr lang="nl-NL" sz="4500" dirty="0">
                <a:solidFill>
                  <a:srgbClr val="000000"/>
                </a:solidFill>
                <a:effectLst/>
                <a:latin typeface="Times New Roman" panose="02020603050405020304" pitchFamily="18" charset="0"/>
                <a:ea typeface="Times New Roman" panose="02020603050405020304" pitchFamily="18" charset="0"/>
              </a:rPr>
              <a:t> cá </a:t>
            </a:r>
            <a:r>
              <a:rPr lang="nl-NL" sz="4500" dirty="0" err="1">
                <a:solidFill>
                  <a:srgbClr val="000000"/>
                </a:solidFill>
                <a:effectLst/>
                <a:latin typeface="Times New Roman" panose="02020603050405020304" pitchFamily="18" charset="0"/>
                <a:ea typeface="Times New Roman" panose="02020603050405020304" pitchFamily="18" charset="0"/>
              </a:rPr>
              <a:t>nhân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của</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tác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giả</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về</a:t>
            </a:r>
            <a:r>
              <a:rPr lang="nl-NL" sz="4500" dirty="0">
                <a:solidFill>
                  <a:srgbClr val="000000"/>
                </a:solidFill>
                <a:effectLst/>
                <a:latin typeface="Times New Roman" panose="02020603050405020304" pitchFamily="18" charset="0"/>
                <a:ea typeface="Times New Roman" panose="02020603050405020304" pitchFamily="18" charset="0"/>
              </a:rPr>
              <a:t> con </a:t>
            </a:r>
            <a:r>
              <a:rPr lang="nl-NL" sz="4500" dirty="0" err="1">
                <a:solidFill>
                  <a:srgbClr val="000000"/>
                </a:solidFill>
                <a:effectLst/>
                <a:latin typeface="Times New Roman" panose="02020603050405020304" pitchFamily="18" charset="0"/>
                <a:ea typeface="Times New Roman" panose="02020603050405020304" pitchFamily="18" charset="0"/>
              </a:rPr>
              <a:t>người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sự</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việc</a:t>
            </a:r>
            <a:r>
              <a:rPr lang="nl-NL" sz="4500" dirty="0">
                <a:solidFill>
                  <a:srgbClr val="000000"/>
                </a:solidFill>
                <a:effectLst/>
                <a:latin typeface="Times New Roman" panose="02020603050405020304" pitchFamily="18" charset="0"/>
                <a:ea typeface="Times New Roman" panose="02020603050405020304" pitchFamily="18" charset="0"/>
              </a:rPr>
              <a:t>.</a:t>
            </a:r>
            <a:r>
              <a:rPr lang="vi-VN" sz="4500" dirty="0">
                <a:solidFill>
                  <a:srgbClr val="000000"/>
                </a:solidFill>
                <a:effectLst/>
                <a:latin typeface="Times New Roman" panose="02020603050405020304" pitchFamily="18" charset="0"/>
                <a:ea typeface="Times New Roman" panose="02020603050405020304" pitchFamily="18" charset="0"/>
              </a:rPr>
              <a:t> Ngôn ngữ của tuỳ bút rất giàu chất thơ. </a:t>
            </a:r>
            <a:endParaRPr lang="x-none"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xmlns="" id="{8D125899-52D0-BEC9-BA32-D072121F51E3}"/>
              </a:ext>
            </a:extLst>
          </p:cNvPr>
          <p:cNvSpPr txBox="1"/>
          <p:nvPr/>
        </p:nvSpPr>
        <p:spPr>
          <a:xfrm>
            <a:off x="8497028" y="3726382"/>
            <a:ext cx="2743200" cy="784830"/>
          </a:xfrm>
          <a:prstGeom prst="rect">
            <a:avLst/>
          </a:prstGeom>
          <a:noFill/>
        </p:spPr>
        <p:txBody>
          <a:bodyPr wrap="square" rtlCol="0">
            <a:spAutoFit/>
          </a:bodyPr>
          <a:lstStyle/>
          <a:p>
            <a:pPr algn="ctr"/>
            <a:r>
              <a:rPr lang="en-US" sz="4500" b="1" dirty="0">
                <a:solidFill>
                  <a:srgbClr val="FF0000"/>
                </a:solidFill>
                <a:latin typeface="Times New Roman" panose="02020603050405020304" pitchFamily="18" charset="0"/>
                <a:cs typeface="Times New Roman" panose="02020603050405020304" pitchFamily="18" charset="0"/>
              </a:rPr>
              <a:t>s</a:t>
            </a:r>
            <a:r>
              <a:rPr lang="x-none" sz="4500" b="1" dirty="0">
                <a:solidFill>
                  <a:srgbClr val="FF0000"/>
                </a:solidFill>
                <a:latin typeface="Times New Roman" panose="02020603050405020304" pitchFamily="18" charset="0"/>
                <a:cs typeface="Times New Roman" panose="02020603050405020304" pitchFamily="18" charset="0"/>
              </a:rPr>
              <a:t>uy nghĩ</a:t>
            </a:r>
          </a:p>
        </p:txBody>
      </p:sp>
      <p:sp>
        <p:nvSpPr>
          <p:cNvPr id="28" name="TextBox 27">
            <a:extLst>
              <a:ext uri="{FF2B5EF4-FFF2-40B4-BE49-F238E27FC236}">
                <a16:creationId xmlns:a16="http://schemas.microsoft.com/office/drawing/2014/main" xmlns="" id="{CFD58736-FD42-DC3F-8597-F94DCB5D58B0}"/>
              </a:ext>
            </a:extLst>
          </p:cNvPr>
          <p:cNvSpPr txBox="1"/>
          <p:nvPr/>
        </p:nvSpPr>
        <p:spPr>
          <a:xfrm>
            <a:off x="11821494" y="3749070"/>
            <a:ext cx="2743200"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cảm xúc</a:t>
            </a:r>
            <a:endParaRPr lang="x-none" sz="45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06884" y="2684897"/>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8924252"/>
              <a:ext cx="11529582" cy="1593179"/>
            </a:xfrm>
            <a:prstGeom prst="rect">
              <a:avLst/>
            </a:prstGeom>
          </p:spPr>
        </p:pic>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93259">
            <a:off x="2168657" y="6400105"/>
            <a:ext cx="2090970" cy="181713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73662">
            <a:off x="13879430" y="3203006"/>
            <a:ext cx="2107590" cy="1831582"/>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176463" y="8358098"/>
            <a:ext cx="7467218" cy="154951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59521" y="-249521"/>
            <a:ext cx="11213627" cy="1549519"/>
          </a:xfrm>
          <a:prstGeom prst="rect">
            <a:avLst/>
          </a:prstGeom>
        </p:spPr>
      </p:pic>
      <p:sp>
        <p:nvSpPr>
          <p:cNvPr id="7" name="TextBox 6">
            <a:extLst>
              <a:ext uri="{FF2B5EF4-FFF2-40B4-BE49-F238E27FC236}">
                <a16:creationId xmlns:a16="http://schemas.microsoft.com/office/drawing/2014/main" xmlns="" id="{04EBABC4-43F4-8AFF-6520-78CD48B9D284}"/>
              </a:ext>
            </a:extLst>
          </p:cNvPr>
          <p:cNvSpPr txBox="1"/>
          <p:nvPr/>
        </p:nvSpPr>
        <p:spPr>
          <a:xfrm>
            <a:off x="3393830" y="1923259"/>
            <a:ext cx="12150969" cy="5175006"/>
          </a:xfrm>
          <a:prstGeom prst="rect">
            <a:avLst/>
          </a:prstGeom>
          <a:noFill/>
        </p:spPr>
        <p:txBody>
          <a:bodyPr wrap="square">
            <a:spAutoFit/>
          </a:bodyPr>
          <a:lstStyle/>
          <a:p>
            <a:pPr algn="just">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Tản văn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một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dạng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gần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với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tùy</a:t>
            </a:r>
            <a:r>
              <a:rPr lang="nl-NL" sz="4500" dirty="0">
                <a:solidFill>
                  <a:srgbClr val="000000"/>
                </a:solidFill>
                <a:effectLst/>
                <a:latin typeface="Times New Roman" panose="02020603050405020304" pitchFamily="18" charset="0"/>
                <a:ea typeface="Times New Roman" panose="02020603050405020304" pitchFamily="18" charset="0"/>
              </a:rPr>
              <a:t> bút,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thể</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văn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xuôi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sử</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dụng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a:t>
            </a:r>
            <a:r>
              <a:rPr lang="nl-NL" sz="4500" dirty="0">
                <a:solidFill>
                  <a:srgbClr val="000000"/>
                </a:solidFill>
                <a:effectLst/>
                <a:latin typeface="Times New Roman" panose="02020603050405020304" pitchFamily="18" charset="0"/>
                <a:ea typeface="Times New Roman" panose="02020603050405020304" pitchFamily="18" charset="0"/>
              </a:rPr>
              <a:t> …………, ……………, …………. </a:t>
            </a:r>
            <a:r>
              <a:rPr lang="nl-NL" sz="4500" dirty="0" err="1">
                <a:solidFill>
                  <a:srgbClr val="000000"/>
                </a:solidFill>
                <a:effectLst/>
                <a:latin typeface="Times New Roman" panose="02020603050405020304" pitchFamily="18" charset="0"/>
                <a:ea typeface="Times New Roman" panose="02020603050405020304" pitchFamily="18" charset="0"/>
              </a:rPr>
              <a:t>nêu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lên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các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hiện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tượng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giàu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ý</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nghĩa</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xã</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hội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bộc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lộ</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một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cách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chân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thực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trực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tiếp</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tình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ý</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nghĩ</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mang</a:t>
            </a:r>
            <a:r>
              <a:rPr lang="vi-VN" sz="4500" dirty="0">
                <a:solidFill>
                  <a:srgbClr val="000000"/>
                </a:solidFill>
                <a:effectLst/>
                <a:latin typeface="Times New Roman" panose="02020603050405020304" pitchFamily="18" charset="0"/>
                <a:ea typeface="Times New Roman" panose="02020603050405020304" pitchFamily="18" charset="0"/>
              </a:rPr>
              <a:t> đậm cá tính của tác giả. </a:t>
            </a:r>
            <a:endParaRPr lang="x-none" sz="4500" dirty="0"/>
          </a:p>
        </p:txBody>
      </p:sp>
      <p:sp>
        <p:nvSpPr>
          <p:cNvPr id="8" name="TextBox 7">
            <a:extLst>
              <a:ext uri="{FF2B5EF4-FFF2-40B4-BE49-F238E27FC236}">
                <a16:creationId xmlns:a16="http://schemas.microsoft.com/office/drawing/2014/main" xmlns="" id="{CE858975-9AFF-88DB-612C-6D7300282261}"/>
              </a:ext>
            </a:extLst>
          </p:cNvPr>
          <p:cNvSpPr txBox="1"/>
          <p:nvPr/>
        </p:nvSpPr>
        <p:spPr>
          <a:xfrm>
            <a:off x="7148387" y="2983964"/>
            <a:ext cx="2743200"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tự sự</a:t>
            </a:r>
            <a:endParaRPr lang="x-none" sz="45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9F5D792-D75F-825C-A927-38C69D51E74E}"/>
              </a:ext>
            </a:extLst>
          </p:cNvPr>
          <p:cNvSpPr txBox="1"/>
          <p:nvPr/>
        </p:nvSpPr>
        <p:spPr>
          <a:xfrm>
            <a:off x="9921925" y="2983964"/>
            <a:ext cx="2743200"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trữ tình</a:t>
            </a:r>
            <a:endParaRPr lang="x-none" sz="45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743BF60C-F444-C0BC-E791-99144CAF37C9}"/>
              </a:ext>
            </a:extLst>
          </p:cNvPr>
          <p:cNvSpPr txBox="1"/>
          <p:nvPr/>
        </p:nvSpPr>
        <p:spPr>
          <a:xfrm>
            <a:off x="12793682" y="2983166"/>
            <a:ext cx="2751117"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nghị luận</a:t>
            </a:r>
            <a:endParaRPr lang="x-none" sz="4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3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58703" y="3271730"/>
            <a:ext cx="7290463" cy="4471545"/>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2. </a:t>
            </a:r>
            <a:r>
              <a:rPr lang="en-US" sz="6500" b="1" spc="996" dirty="0" err="1">
                <a:solidFill>
                  <a:srgbClr val="000000"/>
                </a:solidFill>
                <a:latin typeface="Times New Roman" panose="02020603050405020304" pitchFamily="18" charset="0"/>
                <a:cs typeface="Times New Roman" panose="02020603050405020304" pitchFamily="18" charset="0"/>
              </a:rPr>
              <a:t>Chất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trữ</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tình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cái</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tôi</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của</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tuỳ</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bút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tản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văn</a:t>
            </a:r>
            <a:endParaRPr lang="en-US" sz="6500"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xmlns=""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139421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06884" y="2684897"/>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8924252"/>
              <a:ext cx="11529582" cy="1593179"/>
            </a:xfrm>
            <a:prstGeom prst="rect">
              <a:avLst/>
            </a:prstGeom>
          </p:spPr>
        </p:pic>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93259">
            <a:off x="2168657" y="6400105"/>
            <a:ext cx="2090970" cy="181713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73662">
            <a:off x="13879430" y="3203006"/>
            <a:ext cx="2107590" cy="1831582"/>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409"/>
          <a:stretch>
            <a:fillRect/>
          </a:stretch>
        </p:blipFill>
        <p:spPr>
          <a:xfrm rot="-5400000">
            <a:off x="-3176463" y="8358098"/>
            <a:ext cx="7467218" cy="154951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59521" y="-249521"/>
            <a:ext cx="11213627" cy="1549519"/>
          </a:xfrm>
          <a:prstGeom prst="rect">
            <a:avLst/>
          </a:prstGeom>
        </p:spPr>
      </p:pic>
      <p:sp>
        <p:nvSpPr>
          <p:cNvPr id="11" name="TextBox 10">
            <a:extLst>
              <a:ext uri="{FF2B5EF4-FFF2-40B4-BE49-F238E27FC236}">
                <a16:creationId xmlns:a16="http://schemas.microsoft.com/office/drawing/2014/main" xmlns="" id="{D89AF774-C1D7-F1FF-9FC2-B5825AEA6E39}"/>
              </a:ext>
            </a:extLst>
          </p:cNvPr>
          <p:cNvSpPr txBox="1"/>
          <p:nvPr/>
        </p:nvSpPr>
        <p:spPr>
          <a:xfrm>
            <a:off x="1293345" y="856009"/>
            <a:ext cx="15973221" cy="8522077"/>
          </a:xfrm>
          <a:prstGeom prst="rect">
            <a:avLst/>
          </a:prstGeom>
          <a:noFill/>
        </p:spPr>
        <p:txBody>
          <a:bodyPr wrap="square">
            <a:spAutoFit/>
          </a:bodyPr>
          <a:lstStyle/>
          <a:p>
            <a:pPr algn="just">
              <a:lnSpc>
                <a:spcPct val="150000"/>
              </a:lnSpc>
              <a:spcBef>
                <a:spcPts val="600"/>
              </a:spcBef>
              <a:spcAft>
                <a:spcPts val="600"/>
              </a:spcAft>
            </a:pPr>
            <a:r>
              <a:rPr lang="nl-NL" sz="4500" dirty="0">
                <a:solidFill>
                  <a:srgbClr val="000000"/>
                </a:solidFill>
                <a:effectLst/>
                <a:latin typeface="Times New Roman" panose="02020603050405020304" pitchFamily="18" charset="0"/>
                <a:ea typeface="Times New Roman" panose="02020603050405020304" pitchFamily="18" charset="0"/>
              </a:rPr>
              <a:t>- ……………: </a:t>
            </a:r>
            <a:r>
              <a:rPr lang="nl-NL" sz="4500" dirty="0" err="1">
                <a:solidFill>
                  <a:srgbClr val="000000"/>
                </a:solidFill>
                <a:effectLst/>
                <a:latin typeface="Times New Roman" panose="02020603050405020304" pitchFamily="18" charset="0"/>
                <a:ea typeface="Times New Roman" panose="02020603050405020304" pitchFamily="18" charset="0"/>
              </a:rPr>
              <a:t>đều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thể</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hiện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trực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tiếp</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những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suy</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nghĩ</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tình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xúc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chủ</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quan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của</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người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viết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trước</a:t>
            </a:r>
            <a:r>
              <a:rPr lang="nl-NL" sz="4500" dirty="0">
                <a:solidFill>
                  <a:srgbClr val="000000"/>
                </a:solidFill>
                <a:effectLst/>
                <a:latin typeface="Times New Roman" panose="02020603050405020304" pitchFamily="18" charset="0"/>
                <a:ea typeface="Times New Roman" panose="02020603050405020304" pitchFamily="18" charset="0"/>
              </a:rPr>
              <a:t> con </a:t>
            </a:r>
            <a:r>
              <a:rPr lang="nl-NL" sz="4500" dirty="0" err="1">
                <a:solidFill>
                  <a:srgbClr val="000000"/>
                </a:solidFill>
                <a:effectLst/>
                <a:latin typeface="Times New Roman" panose="02020603050405020304" pitchFamily="18" charset="0"/>
                <a:ea typeface="Times New Roman" panose="02020603050405020304" pitchFamily="18" charset="0"/>
              </a:rPr>
              <a:t>người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sự</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vật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được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nói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tới</a:t>
            </a:r>
            <a:r>
              <a:rPr lang="nl-NL" sz="4500" dirty="0">
                <a:solidFill>
                  <a:srgbClr val="000000"/>
                </a:solidFill>
                <a:effectLst/>
                <a:latin typeface="Times New Roman" panose="02020603050405020304" pitchFamily="18" charset="0"/>
                <a:ea typeface="Times New Roman" panose="02020603050405020304" pitchFamily="18" charset="0"/>
              </a:rPr>
              <a:t>.</a:t>
            </a:r>
            <a:endParaRPr lang="x-none" sz="4500" dirty="0">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nl-NL" sz="4500" dirty="0">
                <a:solidFill>
                  <a:srgbClr val="000000"/>
                </a:solidFill>
                <a:effectLst/>
                <a:latin typeface="Times New Roman" panose="02020603050405020304" pitchFamily="18" charset="0"/>
                <a:ea typeface="Times New Roman" panose="02020603050405020304" pitchFamily="18" charset="0"/>
              </a:rPr>
              <a:t>- ……………: </a:t>
            </a:r>
            <a:r>
              <a:rPr lang="nl-NL" sz="4500" dirty="0" err="1">
                <a:solidFill>
                  <a:srgbClr val="000000"/>
                </a:solidFill>
                <a:effectLst/>
                <a:latin typeface="Times New Roman" panose="02020603050405020304" pitchFamily="18" charset="0"/>
                <a:ea typeface="Times New Roman" panose="02020603050405020304" pitchFamily="18" charset="0"/>
              </a:rPr>
              <a:t>tức</a:t>
            </a:r>
            <a:r>
              <a:rPr lang="vi-VN" sz="4500" dirty="0">
                <a:solidFill>
                  <a:srgbClr val="000000"/>
                </a:solidFill>
                <a:effectLst/>
                <a:latin typeface="Times New Roman" panose="02020603050405020304" pitchFamily="18" charset="0"/>
                <a:ea typeface="Times New Roman" panose="02020603050405020304" pitchFamily="18" charset="0"/>
              </a:rPr>
              <a:t> con người tác giả, hiện lên rất rõ nét như: nhẹ nhàng, lặng lẽ hay sôi nổi, tinh tế, lịch lãm hay quyết liệt, sung sướng hay buồn rầu, căm giận,… </a:t>
            </a:r>
            <a:endParaRPr lang="x-none" sz="4500" dirty="0">
              <a:effectLst/>
              <a:latin typeface="Times New Roman" panose="02020603050405020304" pitchFamily="18" charset="0"/>
              <a:ea typeface="Times New Roman" panose="02020603050405020304" pitchFamily="18" charset="0"/>
            </a:endParaRPr>
          </a:p>
          <a:p>
            <a:pPr>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 </a:t>
            </a:r>
            <a:r>
              <a:rPr lang="nl-NL" sz="4500" dirty="0">
                <a:solidFill>
                  <a:srgbClr val="000000"/>
                </a:solidFill>
                <a:effectLst/>
                <a:latin typeface="Times New Roman" panose="02020603050405020304" pitchFamily="18" charset="0"/>
                <a:ea typeface="Times New Roman" panose="02020603050405020304" pitchFamily="18" charset="0"/>
              </a:rPr>
              <a:t>……………</a:t>
            </a:r>
            <a:r>
              <a:rPr lang="vi-VN" sz="4500" dirty="0">
                <a:solidFill>
                  <a:srgbClr val="000000"/>
                </a:solidFill>
                <a:effectLst/>
                <a:latin typeface="Times New Roman" panose="02020603050405020304" pitchFamily="18" charset="0"/>
                <a:ea typeface="Times New Roman" panose="02020603050405020304" pitchFamily="18" charset="0"/>
              </a:rPr>
              <a:t>: giàu chất thơ, chất trữ tình, do chú trọng tái hiện nội tâm, cảm xúc, miêu tả thiên nhiên thơ mộng, sử dụng nhiều biện pháp tu từ, từ ngữ giàu hình ảnh và nhịp điệu,… </a:t>
            </a:r>
            <a:endParaRPr lang="x-none" sz="4500" dirty="0"/>
          </a:p>
        </p:txBody>
      </p:sp>
      <p:sp>
        <p:nvSpPr>
          <p:cNvPr id="12" name="TextBox 11">
            <a:extLst>
              <a:ext uri="{FF2B5EF4-FFF2-40B4-BE49-F238E27FC236}">
                <a16:creationId xmlns:a16="http://schemas.microsoft.com/office/drawing/2014/main" xmlns="" id="{D3B5225A-4377-F444-542F-850B61CFC81C}"/>
              </a:ext>
            </a:extLst>
          </p:cNvPr>
          <p:cNvSpPr txBox="1"/>
          <p:nvPr/>
        </p:nvSpPr>
        <p:spPr>
          <a:xfrm>
            <a:off x="1331906" y="908914"/>
            <a:ext cx="3621094"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Chất trữ tình</a:t>
            </a:r>
            <a:endParaRPr lang="x-none" sz="45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20F2F74-246D-D120-DD11-32C98A0E5DA3}"/>
              </a:ext>
            </a:extLst>
          </p:cNvPr>
          <p:cNvSpPr txBox="1"/>
          <p:nvPr/>
        </p:nvSpPr>
        <p:spPr>
          <a:xfrm>
            <a:off x="1403595" y="3094094"/>
            <a:ext cx="3621094"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Cái “tôi”</a:t>
            </a:r>
            <a:endParaRPr lang="x-none" sz="45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8A8CD382-771C-3570-E52C-E6E82E601F8A}"/>
              </a:ext>
            </a:extLst>
          </p:cNvPr>
          <p:cNvSpPr txBox="1"/>
          <p:nvPr/>
        </p:nvSpPr>
        <p:spPr>
          <a:xfrm>
            <a:off x="1331906" y="6223661"/>
            <a:ext cx="3621094"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Ngôn ngữ</a:t>
            </a:r>
            <a:endParaRPr lang="x-none" sz="4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0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2790</Words>
  <Application>Microsoft Office PowerPoint</Application>
  <PresentationFormat>Custom</PresentationFormat>
  <Paragraphs>180</Paragraphs>
  <Slides>44</Slides>
  <Notes>7</Notes>
  <HiddenSlides>0</HiddenSlides>
  <MMClips>42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AC Fat Bamboo</vt:lpstr>
      <vt:lpstr>Times New Roman</vt:lpstr>
      <vt:lpstr>ArialMT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9.1 Cây tre Việt Nam</dc:title>
  <dc:creator>MSTT</dc:creator>
  <cp:lastModifiedBy>SKY</cp:lastModifiedBy>
  <cp:revision>7</cp:revision>
  <dcterms:created xsi:type="dcterms:W3CDTF">2006-08-16T00:00:00Z</dcterms:created>
  <dcterms:modified xsi:type="dcterms:W3CDTF">2024-06-15T11:01:27Z</dcterms:modified>
  <dc:identifier>DAFdosVXmik</dc:identifier>
</cp:coreProperties>
</file>