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66" r:id="rId3"/>
    <p:sldId id="257" r:id="rId4"/>
    <p:sldId id="258" r:id="rId5"/>
    <p:sldId id="268" r:id="rId6"/>
    <p:sldId id="269" r:id="rId7"/>
    <p:sldId id="259" r:id="rId8"/>
    <p:sldId id="261" r:id="rId9"/>
    <p:sldId id="271" r:id="rId10"/>
    <p:sldId id="272" r:id="rId11"/>
    <p:sldId id="273" r:id="rId12"/>
    <p:sldId id="274" r:id="rId13"/>
    <p:sldId id="267" r:id="rId14"/>
    <p:sldId id="275" r:id="rId15"/>
    <p:sldId id="260" r:id="rId16"/>
    <p:sldId id="263" r:id="rId17"/>
    <p:sldId id="264" r:id="rId18"/>
    <p:sldId id="277" r:id="rId19"/>
    <p:sldId id="262" r:id="rId20"/>
    <p:sldId id="278" r:id="rId21"/>
  </p:sldIdLst>
  <p:sldSz cx="18288000" cy="10287000"/>
  <p:notesSz cx="6858000" cy="9144000"/>
  <p:embeddedFontLst>
    <p:embeddedFont>
      <p:font typeface="Calibri" pitchFamily="34" charset="0"/>
      <p:regular r:id="rId22"/>
      <p:bold r:id="rId23"/>
      <p:italic r:id="rId24"/>
      <p:boldItalic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5B5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0144" autoAdjust="0"/>
    <p:restoredTop sz="94654" autoAdjust="0"/>
  </p:normalViewPr>
  <p:slideViewPr>
    <p:cSldViewPr>
      <p:cViewPr>
        <p:scale>
          <a:sx n="46" d="100"/>
          <a:sy n="46" d="100"/>
        </p:scale>
        <p:origin x="-162"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15/06/2024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15/06/2024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15/06/2024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15/06/2024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15/06/2024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15/06/2024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15/06/2024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15/06/2024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15/06/2024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15/06/2024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15/06/2024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15/06/2024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3254723" y="7272451"/>
            <a:ext cx="11513329" cy="5617545"/>
          </a:xfrm>
          <a:prstGeom prst="rect">
            <a:avLst/>
          </a:prstGeom>
        </p:spPr>
      </p:pic>
      <p:pic>
        <p:nvPicPr>
          <p:cNvPr id="3" name="Picture 3"/>
          <p:cNvPicPr>
            <a:picLocks noChangeAspect="1"/>
          </p:cNvPicPr>
          <p:nvPr/>
        </p:nvPicPr>
        <p:blipFill>
          <a:blip r:embed="rId3"/>
          <a:srcRect/>
          <a:stretch>
            <a:fillRect/>
          </a:stretch>
        </p:blipFill>
        <p:spPr>
          <a:xfrm>
            <a:off x="9486064" y="7416535"/>
            <a:ext cx="9921966" cy="3683530"/>
          </a:xfrm>
          <a:prstGeom prst="rect">
            <a:avLst/>
          </a:prstGeom>
        </p:spPr>
      </p:pic>
      <p:pic>
        <p:nvPicPr>
          <p:cNvPr id="4" name="Picture 4"/>
          <p:cNvPicPr>
            <a:picLocks noChangeAspect="1"/>
          </p:cNvPicPr>
          <p:nvPr/>
        </p:nvPicPr>
        <p:blipFill>
          <a:blip r:embed="rId4"/>
          <a:srcRect/>
          <a:stretch>
            <a:fillRect/>
          </a:stretch>
        </p:blipFill>
        <p:spPr>
          <a:xfrm>
            <a:off x="2501942" y="6204389"/>
            <a:ext cx="13284116" cy="5214016"/>
          </a:xfrm>
          <a:prstGeom prst="rect">
            <a:avLst/>
          </a:prstGeom>
        </p:spPr>
      </p:pic>
      <p:pic>
        <p:nvPicPr>
          <p:cNvPr id="5" name="Picture 5"/>
          <p:cNvPicPr>
            <a:picLocks noChangeAspect="1"/>
          </p:cNvPicPr>
          <p:nvPr/>
        </p:nvPicPr>
        <p:blipFill>
          <a:blip r:embed="rId5"/>
          <a:srcRect/>
          <a:stretch>
            <a:fillRect/>
          </a:stretch>
        </p:blipFill>
        <p:spPr>
          <a:xfrm rot="5717330">
            <a:off x="-959101" y="-3326853"/>
            <a:ext cx="6478039" cy="7022264"/>
          </a:xfrm>
          <a:prstGeom prst="rect">
            <a:avLst/>
          </a:prstGeom>
        </p:spPr>
      </p:pic>
      <p:sp>
        <p:nvSpPr>
          <p:cNvPr id="6" name="TextBox 6"/>
          <p:cNvSpPr txBox="1"/>
          <p:nvPr/>
        </p:nvSpPr>
        <p:spPr>
          <a:xfrm>
            <a:off x="2683065" y="3184861"/>
            <a:ext cx="12921870" cy="3077766"/>
          </a:xfrm>
          <a:prstGeom prst="rect">
            <a:avLst/>
          </a:prstGeom>
        </p:spPr>
        <p:txBody>
          <a:bodyPr lIns="0" tIns="0" rIns="0" bIns="0" rtlCol="0" anchor="t">
            <a:spAutoFit/>
          </a:bodyPr>
          <a:lstStyle/>
          <a:p>
            <a:pPr algn="ctr"/>
            <a:r>
              <a:rPr lang="en-US" sz="10000" b="1" i="1" dirty="0" err="1">
                <a:solidFill>
                  <a:srgbClr val="FF9658"/>
                </a:solidFill>
                <a:latin typeface="Times New Roman" panose="02020603050405020304" pitchFamily="18" charset="0"/>
                <a:cs typeface="Times New Roman" panose="02020603050405020304" pitchFamily="18" charset="0"/>
              </a:rPr>
              <a:t>Chào</a:t>
            </a:r>
            <a:r>
              <a:rPr lang="en-US" sz="10000" b="1" i="1" dirty="0">
                <a:solidFill>
                  <a:srgbClr val="FF9658"/>
                </a:solidFill>
                <a:latin typeface="Times New Roman" panose="02020603050405020304" pitchFamily="18" charset="0"/>
                <a:cs typeface="Times New Roman" panose="02020603050405020304" pitchFamily="18" charset="0"/>
              </a:rPr>
              <a:t> </a:t>
            </a:r>
            <a:r>
              <a:rPr lang="en-US" sz="10000" b="1" i="1" dirty="0" err="1">
                <a:solidFill>
                  <a:srgbClr val="FF9658"/>
                </a:solidFill>
                <a:latin typeface="Times New Roman" panose="02020603050405020304" pitchFamily="18" charset="0"/>
                <a:cs typeface="Times New Roman" panose="02020603050405020304" pitchFamily="18" charset="0"/>
              </a:rPr>
              <a:t>mừng</a:t>
            </a:r>
            <a:r>
              <a:rPr lang="en-US" sz="10000" b="1" i="1" dirty="0">
                <a:solidFill>
                  <a:srgbClr val="FF9658"/>
                </a:solidFill>
                <a:latin typeface="Times New Roman" panose="02020603050405020304" pitchFamily="18" charset="0"/>
                <a:cs typeface="Times New Roman" panose="02020603050405020304" pitchFamily="18" charset="0"/>
              </a:rPr>
              <a:t> </a:t>
            </a:r>
            <a:r>
              <a:rPr lang="en-US" sz="10000" b="1" i="1" dirty="0" err="1">
                <a:solidFill>
                  <a:srgbClr val="FF9658"/>
                </a:solidFill>
                <a:latin typeface="Times New Roman" panose="02020603050405020304" pitchFamily="18" charset="0"/>
                <a:cs typeface="Times New Roman" panose="02020603050405020304" pitchFamily="18" charset="0"/>
              </a:rPr>
              <a:t>các</a:t>
            </a:r>
            <a:r>
              <a:rPr lang="en-US" sz="10000" b="1" i="1" dirty="0">
                <a:solidFill>
                  <a:srgbClr val="FF9658"/>
                </a:solidFill>
                <a:latin typeface="Times New Roman" panose="02020603050405020304" pitchFamily="18" charset="0"/>
                <a:cs typeface="Times New Roman" panose="02020603050405020304" pitchFamily="18" charset="0"/>
              </a:rPr>
              <a:t> </a:t>
            </a:r>
            <a:r>
              <a:rPr lang="en-US" sz="10000" b="1" i="1" dirty="0" err="1">
                <a:solidFill>
                  <a:srgbClr val="FF9658"/>
                </a:solidFill>
                <a:latin typeface="Times New Roman" panose="02020603050405020304" pitchFamily="18" charset="0"/>
                <a:cs typeface="Times New Roman" panose="02020603050405020304" pitchFamily="18" charset="0"/>
              </a:rPr>
              <a:t>em</a:t>
            </a:r>
            <a:r>
              <a:rPr lang="en-US" sz="10000" b="1" i="1" dirty="0">
                <a:solidFill>
                  <a:srgbClr val="FF9658"/>
                </a:solidFill>
                <a:latin typeface="Times New Roman" panose="02020603050405020304" pitchFamily="18" charset="0"/>
                <a:cs typeface="Times New Roman" panose="02020603050405020304" pitchFamily="18" charset="0"/>
              </a:rPr>
              <a:t> </a:t>
            </a:r>
          </a:p>
          <a:p>
            <a:pPr algn="ctr"/>
            <a:r>
              <a:rPr lang="en-US" sz="10000" b="1" i="1" dirty="0" err="1">
                <a:solidFill>
                  <a:srgbClr val="FF9658"/>
                </a:solidFill>
                <a:latin typeface="Times New Roman" panose="02020603050405020304" pitchFamily="18" charset="0"/>
                <a:cs typeface="Times New Roman" panose="02020603050405020304" pitchFamily="18" charset="0"/>
              </a:rPr>
              <a:t>học</a:t>
            </a:r>
            <a:r>
              <a:rPr lang="en-US" sz="10000" b="1" i="1" dirty="0">
                <a:solidFill>
                  <a:srgbClr val="FF9658"/>
                </a:solidFill>
                <a:latin typeface="Times New Roman" panose="02020603050405020304" pitchFamily="18" charset="0"/>
                <a:cs typeface="Times New Roman" panose="02020603050405020304" pitchFamily="18" charset="0"/>
              </a:rPr>
              <a:t> </a:t>
            </a:r>
            <a:r>
              <a:rPr lang="en-US" sz="10000" b="1" i="1" dirty="0" err="1">
                <a:solidFill>
                  <a:srgbClr val="FF9658"/>
                </a:solidFill>
                <a:latin typeface="Times New Roman" panose="02020603050405020304" pitchFamily="18" charset="0"/>
                <a:cs typeface="Times New Roman" panose="02020603050405020304" pitchFamily="18" charset="0"/>
              </a:rPr>
              <a:t>sinh</a:t>
            </a:r>
            <a:r>
              <a:rPr lang="en-US" sz="10000" b="1" i="1" dirty="0">
                <a:solidFill>
                  <a:srgbClr val="FF9658"/>
                </a:solidFill>
                <a:latin typeface="Times New Roman" panose="02020603050405020304" pitchFamily="18" charset="0"/>
                <a:cs typeface="Times New Roman" panose="02020603050405020304" pitchFamily="18" charset="0"/>
              </a:rPr>
              <a:t> </a:t>
            </a:r>
            <a:r>
              <a:rPr lang="en-US" sz="10000" b="1" i="1" dirty="0" err="1">
                <a:solidFill>
                  <a:srgbClr val="FF9658"/>
                </a:solidFill>
                <a:latin typeface="Times New Roman" panose="02020603050405020304" pitchFamily="18" charset="0"/>
                <a:cs typeface="Times New Roman" panose="02020603050405020304" pitchFamily="18" charset="0"/>
              </a:rPr>
              <a:t>yêu</a:t>
            </a:r>
            <a:r>
              <a:rPr lang="en-US" sz="10000" b="1" i="1" dirty="0">
                <a:solidFill>
                  <a:srgbClr val="FF9658"/>
                </a:solidFill>
                <a:latin typeface="Times New Roman" panose="02020603050405020304" pitchFamily="18" charset="0"/>
                <a:cs typeface="Times New Roman" panose="02020603050405020304" pitchFamily="18" charset="0"/>
              </a:rPr>
              <a:t> </a:t>
            </a:r>
            <a:r>
              <a:rPr lang="en-US" sz="10000" b="1" i="1" dirty="0" err="1">
                <a:solidFill>
                  <a:srgbClr val="FF9658"/>
                </a:solidFill>
                <a:latin typeface="Times New Roman" panose="02020603050405020304" pitchFamily="18" charset="0"/>
                <a:cs typeface="Times New Roman" panose="02020603050405020304" pitchFamily="18" charset="0"/>
              </a:rPr>
              <a:t>quý</a:t>
            </a:r>
            <a:r>
              <a:rPr lang="en-US" sz="10000" b="1" i="1" dirty="0">
                <a:solidFill>
                  <a:srgbClr val="FF9658"/>
                </a:solidFill>
                <a:latin typeface="Times New Roman" panose="02020603050405020304" pitchFamily="18" charset="0"/>
                <a:cs typeface="Times New Roman" panose="02020603050405020304" pitchFamily="18" charset="0"/>
              </a:rPr>
              <a:t> !</a:t>
            </a:r>
          </a:p>
        </p:txBody>
      </p:sp>
      <p:pic>
        <p:nvPicPr>
          <p:cNvPr id="8" name="Picture 8"/>
          <p:cNvPicPr>
            <a:picLocks noChangeAspect="1"/>
          </p:cNvPicPr>
          <p:nvPr/>
        </p:nvPicPr>
        <p:blipFill>
          <a:blip r:embed="rId6"/>
          <a:srcRect/>
          <a:stretch>
            <a:fillRect/>
          </a:stretch>
        </p:blipFill>
        <p:spPr>
          <a:xfrm rot="5717330">
            <a:off x="12872120" y="-3035632"/>
            <a:ext cx="6478039" cy="7022264"/>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0" y="-164101"/>
            <a:ext cx="18288000" cy="1434531"/>
            <a:chOff x="0" y="0"/>
            <a:chExt cx="4816593" cy="377819"/>
          </a:xfrm>
        </p:grpSpPr>
        <p:sp>
          <p:nvSpPr>
            <p:cNvPr id="4" name="Freeform 4"/>
            <p:cNvSpPr/>
            <p:nvPr/>
          </p:nvSpPr>
          <p:spPr>
            <a:xfrm>
              <a:off x="0" y="0"/>
              <a:ext cx="4816592" cy="377819"/>
            </a:xfrm>
            <a:custGeom>
              <a:avLst/>
              <a:gdLst/>
              <a:ahLst/>
              <a:cxnLst/>
              <a:rect l="l" t="t" r="r" b="b"/>
              <a:pathLst>
                <a:path w="4816592" h="377819">
                  <a:moveTo>
                    <a:pt x="0" y="0"/>
                  </a:moveTo>
                  <a:lnTo>
                    <a:pt x="4816592" y="0"/>
                  </a:lnTo>
                  <a:lnTo>
                    <a:pt x="4816592" y="377819"/>
                  </a:lnTo>
                  <a:lnTo>
                    <a:pt x="0" y="377819"/>
                  </a:lnTo>
                  <a:close/>
                </a:path>
              </a:pathLst>
            </a:custGeom>
            <a:solidFill>
              <a:srgbClr val="FDC49B"/>
            </a:solidFill>
          </p:spPr>
        </p:sp>
        <p:sp>
          <p:nvSpPr>
            <p:cNvPr id="5" name="TextBox 5"/>
            <p:cNvSpPr txBox="1"/>
            <p:nvPr/>
          </p:nvSpPr>
          <p:spPr>
            <a:xfrm>
              <a:off x="0" y="-114300"/>
              <a:ext cx="812800" cy="927100"/>
            </a:xfrm>
            <a:prstGeom prst="rect">
              <a:avLst/>
            </a:prstGeom>
          </p:spPr>
          <p:txBody>
            <a:bodyPr lIns="50800" tIns="50800" rIns="50800" bIns="50800" rtlCol="0" anchor="ctr"/>
            <a:lstStyle/>
            <a:p>
              <a:pPr algn="ctr">
                <a:lnSpc>
                  <a:spcPts val="3473"/>
                </a:lnSpc>
              </a:pPr>
              <a:endParaRPr/>
            </a:p>
          </p:txBody>
        </p:sp>
      </p:grpSp>
      <p:pic>
        <p:nvPicPr>
          <p:cNvPr id="6" name="Picture 6"/>
          <p:cNvPicPr>
            <a:picLocks noChangeAspect="1"/>
          </p:cNvPicPr>
          <p:nvPr/>
        </p:nvPicPr>
        <p:blipFill>
          <a:blip r:embed="rId2"/>
          <a:srcRect/>
          <a:stretch>
            <a:fillRect/>
          </a:stretch>
        </p:blipFill>
        <p:spPr>
          <a:xfrm>
            <a:off x="-1192955" y="-2844370"/>
            <a:ext cx="6563106" cy="8229600"/>
          </a:xfrm>
          <a:prstGeom prst="rect">
            <a:avLst/>
          </a:prstGeom>
        </p:spPr>
      </p:pic>
      <p:pic>
        <p:nvPicPr>
          <p:cNvPr id="7" name="Picture 7"/>
          <p:cNvPicPr>
            <a:picLocks noChangeAspect="1"/>
          </p:cNvPicPr>
          <p:nvPr/>
        </p:nvPicPr>
        <p:blipFill>
          <a:blip r:embed="rId3"/>
          <a:srcRect/>
          <a:stretch>
            <a:fillRect/>
          </a:stretch>
        </p:blipFill>
        <p:spPr>
          <a:xfrm rot="3217661">
            <a:off x="13578961" y="3026908"/>
            <a:ext cx="6967728" cy="8229600"/>
          </a:xfrm>
          <a:prstGeom prst="rect">
            <a:avLst/>
          </a:prstGeom>
        </p:spPr>
      </p:pic>
      <p:sp>
        <p:nvSpPr>
          <p:cNvPr id="10" name="TextBox 9">
            <a:extLst>
              <a:ext uri="{FF2B5EF4-FFF2-40B4-BE49-F238E27FC236}">
                <a16:creationId xmlns="" xmlns:a16="http://schemas.microsoft.com/office/drawing/2014/main" id="{6341C452-A36A-F228-D6AB-6DA39C20B184}"/>
              </a:ext>
            </a:extLst>
          </p:cNvPr>
          <p:cNvSpPr txBox="1"/>
          <p:nvPr/>
        </p:nvSpPr>
        <p:spPr>
          <a:xfrm>
            <a:off x="5238687" y="1704413"/>
            <a:ext cx="11824138" cy="5602368"/>
          </a:xfrm>
          <a:prstGeom prst="rect">
            <a:avLst/>
          </a:prstGeom>
          <a:noFill/>
        </p:spPr>
        <p:txBody>
          <a:bodyPr wrap="square">
            <a:spAutoFit/>
          </a:bodyPr>
          <a:lstStyle/>
          <a:p>
            <a:pPr algn="just">
              <a:lnSpc>
                <a:spcPct val="115000"/>
              </a:lnSpc>
              <a:tabLst>
                <a:tab pos="2971800" algn="ctr"/>
                <a:tab pos="5943600" algn="r"/>
              </a:tabLst>
            </a:pPr>
            <a:r>
              <a:rPr lang="vi-VN" sz="4500" dirty="0">
                <a:solidFill>
                  <a:srgbClr val="000000"/>
                </a:solidFill>
                <a:effectLst/>
                <a:latin typeface="Times New Roman" panose="02020603050405020304" pitchFamily="18" charset="0"/>
                <a:ea typeface="Times New Roman" panose="02020603050405020304" pitchFamily="18" charset="0"/>
              </a:rPr>
              <a:t>-</a:t>
            </a:r>
            <a:r>
              <a:rPr lang="vi-VN" sz="4500" b="1" dirty="0">
                <a:solidFill>
                  <a:srgbClr val="000000"/>
                </a:solidFill>
                <a:effectLst/>
                <a:latin typeface="Times New Roman" panose="02020603050405020304" pitchFamily="18" charset="0"/>
                <a:ea typeface="Times New Roman" panose="02020603050405020304" pitchFamily="18" charset="0"/>
              </a:rPr>
              <a:t> </a:t>
            </a:r>
            <a:r>
              <a:rPr lang="en-US" sz="4500" dirty="0" err="1">
                <a:solidFill>
                  <a:srgbClr val="000000"/>
                </a:solidFill>
                <a:effectLst/>
                <a:latin typeface="Times New Roman" panose="02020603050405020304" pitchFamily="18" charset="0"/>
                <a:ea typeface="Times New Roman" panose="02020603050405020304" pitchFamily="18" charset="0"/>
              </a:rPr>
              <a:t>Đoạn</a:t>
            </a:r>
            <a:r>
              <a:rPr lang="en-US" sz="4500" dirty="0">
                <a:solidFill>
                  <a:srgbClr val="000000"/>
                </a:solidFill>
                <a:effectLst/>
                <a:latin typeface="Times New Roman" panose="02020603050405020304" pitchFamily="18" charset="0"/>
                <a:ea typeface="Times New Roman" panose="02020603050405020304" pitchFamily="18" charset="0"/>
              </a:rPr>
              <a:t> </a:t>
            </a:r>
            <a:r>
              <a:rPr lang="en-US" sz="4500" dirty="0" err="1">
                <a:solidFill>
                  <a:srgbClr val="000000"/>
                </a:solidFill>
                <a:effectLst/>
                <a:latin typeface="Times New Roman" panose="02020603050405020304" pitchFamily="18" charset="0"/>
                <a:ea typeface="Times New Roman" panose="02020603050405020304" pitchFamily="18" charset="0"/>
              </a:rPr>
              <a:t>văn</a:t>
            </a:r>
            <a:r>
              <a:rPr lang="en-US" sz="4500" dirty="0">
                <a:solidFill>
                  <a:srgbClr val="000000"/>
                </a:solidFill>
                <a:effectLst/>
                <a:latin typeface="Times New Roman" panose="02020603050405020304" pitchFamily="18" charset="0"/>
                <a:ea typeface="Times New Roman" panose="02020603050405020304" pitchFamily="18" charset="0"/>
              </a:rPr>
              <a:t> </a:t>
            </a:r>
            <a:r>
              <a:rPr lang="en-US" sz="4500" dirty="0" err="1">
                <a:solidFill>
                  <a:srgbClr val="000000"/>
                </a:solidFill>
                <a:effectLst/>
                <a:latin typeface="Times New Roman" panose="02020603050405020304" pitchFamily="18" charset="0"/>
                <a:ea typeface="Times New Roman" panose="02020603050405020304" pitchFamily="18" charset="0"/>
              </a:rPr>
              <a:t>nêu</a:t>
            </a:r>
            <a:r>
              <a:rPr lang="en-US" sz="4500" dirty="0">
                <a:solidFill>
                  <a:srgbClr val="000000"/>
                </a:solidFill>
                <a:effectLst/>
                <a:latin typeface="Times New Roman" panose="02020603050405020304" pitchFamily="18" charset="0"/>
                <a:ea typeface="Times New Roman" panose="02020603050405020304" pitchFamily="18" charset="0"/>
              </a:rPr>
              <a:t> </a:t>
            </a:r>
            <a:r>
              <a:rPr lang="en-US" sz="4500" dirty="0" err="1">
                <a:solidFill>
                  <a:srgbClr val="000000"/>
                </a:solidFill>
                <a:effectLst/>
                <a:latin typeface="Times New Roman" panose="02020603050405020304" pitchFamily="18" charset="0"/>
                <a:ea typeface="Times New Roman" panose="02020603050405020304" pitchFamily="18" charset="0"/>
              </a:rPr>
              <a:t>cảm</a:t>
            </a:r>
            <a:r>
              <a:rPr lang="en-US" sz="4500" dirty="0">
                <a:solidFill>
                  <a:srgbClr val="000000"/>
                </a:solidFill>
                <a:effectLst/>
                <a:latin typeface="Times New Roman" panose="02020603050405020304" pitchFamily="18" charset="0"/>
                <a:ea typeface="Times New Roman" panose="02020603050405020304" pitchFamily="18" charset="0"/>
              </a:rPr>
              <a:t> </a:t>
            </a:r>
            <a:r>
              <a:rPr lang="en-US" sz="4500" dirty="0" err="1">
                <a:solidFill>
                  <a:srgbClr val="000000"/>
                </a:solidFill>
                <a:effectLst/>
                <a:latin typeface="Times New Roman" panose="02020603050405020304" pitchFamily="18" charset="0"/>
                <a:ea typeface="Times New Roman" panose="02020603050405020304" pitchFamily="18" charset="0"/>
              </a:rPr>
              <a:t>xúc</a:t>
            </a:r>
            <a:r>
              <a:rPr lang="en-US" sz="4500" dirty="0">
                <a:solidFill>
                  <a:srgbClr val="000000"/>
                </a:solidFill>
                <a:effectLst/>
                <a:latin typeface="Times New Roman" panose="02020603050405020304" pitchFamily="18" charset="0"/>
                <a:ea typeface="Times New Roman" panose="02020603050405020304" pitchFamily="18" charset="0"/>
              </a:rPr>
              <a:t> </a:t>
            </a:r>
            <a:r>
              <a:rPr lang="en-US" sz="4500" dirty="0" err="1">
                <a:solidFill>
                  <a:srgbClr val="000000"/>
                </a:solidFill>
                <a:effectLst/>
                <a:latin typeface="Times New Roman" panose="02020603050405020304" pitchFamily="18" charset="0"/>
                <a:ea typeface="Times New Roman" panose="02020603050405020304" pitchFamily="18" charset="0"/>
              </a:rPr>
              <a:t>của</a:t>
            </a:r>
            <a:r>
              <a:rPr lang="en-US" sz="4500" dirty="0">
                <a:solidFill>
                  <a:srgbClr val="000000"/>
                </a:solidFill>
                <a:effectLst/>
                <a:latin typeface="Times New Roman" panose="02020603050405020304" pitchFamily="18" charset="0"/>
                <a:ea typeface="Times New Roman" panose="02020603050405020304" pitchFamily="18" charset="0"/>
              </a:rPr>
              <a:t> </a:t>
            </a:r>
            <a:r>
              <a:rPr lang="en-US" sz="4500" dirty="0" err="1">
                <a:solidFill>
                  <a:srgbClr val="000000"/>
                </a:solidFill>
                <a:effectLst/>
                <a:latin typeface="Times New Roman" panose="02020603050405020304" pitchFamily="18" charset="0"/>
                <a:ea typeface="Times New Roman" panose="02020603050405020304" pitchFamily="18" charset="0"/>
              </a:rPr>
              <a:t>người</a:t>
            </a:r>
            <a:r>
              <a:rPr lang="en-US" sz="4500" dirty="0">
                <a:solidFill>
                  <a:srgbClr val="000000"/>
                </a:solidFill>
                <a:effectLst/>
                <a:latin typeface="Times New Roman" panose="02020603050405020304" pitchFamily="18" charset="0"/>
                <a:ea typeface="Times New Roman" panose="02020603050405020304" pitchFamily="18" charset="0"/>
              </a:rPr>
              <a:t> </a:t>
            </a:r>
            <a:r>
              <a:rPr lang="en-US" sz="4500" dirty="0" err="1">
                <a:solidFill>
                  <a:srgbClr val="000000"/>
                </a:solidFill>
                <a:effectLst/>
                <a:latin typeface="Times New Roman" panose="02020603050405020304" pitchFamily="18" charset="0"/>
                <a:ea typeface="Times New Roman" panose="02020603050405020304" pitchFamily="18" charset="0"/>
              </a:rPr>
              <a:t>viết</a:t>
            </a:r>
            <a:r>
              <a:rPr lang="en-US" sz="4500" dirty="0">
                <a:solidFill>
                  <a:srgbClr val="000000"/>
                </a:solidFill>
                <a:effectLst/>
                <a:latin typeface="Times New Roman" panose="02020603050405020304" pitchFamily="18" charset="0"/>
                <a:ea typeface="Times New Roman" panose="02020603050405020304" pitchFamily="18" charset="0"/>
              </a:rPr>
              <a:t> </a:t>
            </a:r>
            <a:r>
              <a:rPr lang="en-US" sz="4500" dirty="0" err="1">
                <a:solidFill>
                  <a:srgbClr val="000000"/>
                </a:solidFill>
                <a:effectLst/>
                <a:latin typeface="Times New Roman" panose="02020603050405020304" pitchFamily="18" charset="0"/>
                <a:ea typeface="Times New Roman" panose="02020603050405020304" pitchFamily="18" charset="0"/>
              </a:rPr>
              <a:t>về</a:t>
            </a:r>
            <a:r>
              <a:rPr lang="en-US" sz="4500" dirty="0">
                <a:solidFill>
                  <a:srgbClr val="000000"/>
                </a:solidFill>
                <a:effectLst/>
                <a:latin typeface="Times New Roman" panose="02020603050405020304" pitchFamily="18" charset="0"/>
                <a:ea typeface="Times New Roman" panose="02020603050405020304" pitchFamily="18" charset="0"/>
              </a:rPr>
              <a:t> </a:t>
            </a:r>
            <a:r>
              <a:rPr lang="en-US" sz="4500" dirty="0" err="1">
                <a:solidFill>
                  <a:srgbClr val="000000"/>
                </a:solidFill>
                <a:effectLst/>
                <a:latin typeface="Times New Roman" panose="02020603050405020304" pitchFamily="18" charset="0"/>
                <a:ea typeface="Times New Roman" panose="02020603050405020304" pitchFamily="18" charset="0"/>
              </a:rPr>
              <a:t>bối</a:t>
            </a:r>
            <a:r>
              <a:rPr lang="en-US" sz="4500" dirty="0">
                <a:solidFill>
                  <a:srgbClr val="000000"/>
                </a:solidFill>
                <a:effectLst/>
                <a:latin typeface="Times New Roman" panose="02020603050405020304" pitchFamily="18" charset="0"/>
                <a:ea typeface="Times New Roman" panose="02020603050405020304" pitchFamily="18" charset="0"/>
              </a:rPr>
              <a:t> </a:t>
            </a:r>
            <a:r>
              <a:rPr lang="en-US" sz="4500" dirty="0" err="1">
                <a:solidFill>
                  <a:srgbClr val="000000"/>
                </a:solidFill>
                <a:effectLst/>
                <a:latin typeface="Times New Roman" panose="02020603050405020304" pitchFamily="18" charset="0"/>
                <a:ea typeface="Times New Roman" panose="02020603050405020304" pitchFamily="18" charset="0"/>
              </a:rPr>
              <a:t>cảnh</a:t>
            </a:r>
            <a:r>
              <a:rPr lang="en-US" sz="4500" dirty="0">
                <a:solidFill>
                  <a:srgbClr val="000000"/>
                </a:solidFill>
                <a:effectLst/>
                <a:latin typeface="Times New Roman" panose="02020603050405020304" pitchFamily="18" charset="0"/>
                <a:ea typeface="Times New Roman" panose="02020603050405020304" pitchFamily="18" charset="0"/>
              </a:rPr>
              <a:t> </a:t>
            </a:r>
            <a:r>
              <a:rPr lang="en-US" sz="4500" dirty="0" err="1">
                <a:solidFill>
                  <a:srgbClr val="000000"/>
                </a:solidFill>
                <a:effectLst/>
                <a:latin typeface="Times New Roman" panose="02020603050405020304" pitchFamily="18" charset="0"/>
                <a:ea typeface="Times New Roman" panose="02020603050405020304" pitchFamily="18" charset="0"/>
              </a:rPr>
              <a:t>và</a:t>
            </a:r>
            <a:r>
              <a:rPr lang="en-US" sz="4500" dirty="0">
                <a:solidFill>
                  <a:srgbClr val="000000"/>
                </a:solidFill>
                <a:effectLst/>
                <a:latin typeface="Times New Roman" panose="02020603050405020304" pitchFamily="18" charset="0"/>
                <a:ea typeface="Times New Roman" panose="02020603050405020304" pitchFamily="18" charset="0"/>
              </a:rPr>
              <a:t> </a:t>
            </a:r>
            <a:r>
              <a:rPr lang="en-US" sz="4500" dirty="0" err="1">
                <a:solidFill>
                  <a:srgbClr val="000000"/>
                </a:solidFill>
                <a:effectLst/>
                <a:latin typeface="Times New Roman" panose="02020603050405020304" pitchFamily="18" charset="0"/>
                <a:ea typeface="Times New Roman" panose="02020603050405020304" pitchFamily="18" charset="0"/>
              </a:rPr>
              <a:t>hình</a:t>
            </a:r>
            <a:r>
              <a:rPr lang="en-US" sz="4500" dirty="0">
                <a:solidFill>
                  <a:srgbClr val="000000"/>
                </a:solidFill>
                <a:effectLst/>
                <a:latin typeface="Times New Roman" panose="02020603050405020304" pitchFamily="18" charset="0"/>
                <a:ea typeface="Times New Roman" panose="02020603050405020304" pitchFamily="18" charset="0"/>
              </a:rPr>
              <a:t> </a:t>
            </a:r>
            <a:r>
              <a:rPr lang="en-US" sz="4500" dirty="0" err="1">
                <a:solidFill>
                  <a:srgbClr val="000000"/>
                </a:solidFill>
                <a:effectLst/>
                <a:latin typeface="Times New Roman" panose="02020603050405020304" pitchFamily="18" charset="0"/>
                <a:ea typeface="Times New Roman" panose="02020603050405020304" pitchFamily="18" charset="0"/>
              </a:rPr>
              <a:t>ảnh</a:t>
            </a:r>
            <a:r>
              <a:rPr lang="en-US" sz="4500" dirty="0">
                <a:solidFill>
                  <a:srgbClr val="000000"/>
                </a:solidFill>
                <a:effectLst/>
                <a:latin typeface="Times New Roman" panose="02020603050405020304" pitchFamily="18" charset="0"/>
                <a:ea typeface="Times New Roman" panose="02020603050405020304" pitchFamily="18" charset="0"/>
              </a:rPr>
              <a:t> </a:t>
            </a:r>
            <a:r>
              <a:rPr lang="en-US" sz="4500" dirty="0" err="1">
                <a:solidFill>
                  <a:srgbClr val="000000"/>
                </a:solidFill>
                <a:effectLst/>
                <a:latin typeface="Times New Roman" panose="02020603050405020304" pitchFamily="18" charset="0"/>
                <a:ea typeface="Times New Roman" panose="02020603050405020304" pitchFamily="18" charset="0"/>
              </a:rPr>
              <a:t>hai</a:t>
            </a:r>
            <a:r>
              <a:rPr lang="en-US" sz="4500" dirty="0">
                <a:solidFill>
                  <a:srgbClr val="000000"/>
                </a:solidFill>
                <a:effectLst/>
                <a:latin typeface="Times New Roman" panose="02020603050405020304" pitchFamily="18" charset="0"/>
                <a:ea typeface="Times New Roman" panose="02020603050405020304" pitchFamily="18" charset="0"/>
              </a:rPr>
              <a:t> cha con </a:t>
            </a:r>
            <a:r>
              <a:rPr lang="en-US" sz="4500" dirty="0" err="1">
                <a:solidFill>
                  <a:srgbClr val="000000"/>
                </a:solidFill>
                <a:effectLst/>
                <a:latin typeface="Times New Roman" panose="02020603050405020304" pitchFamily="18" charset="0"/>
                <a:ea typeface="Times New Roman" panose="02020603050405020304" pitchFamily="18" charset="0"/>
              </a:rPr>
              <a:t>dắt</a:t>
            </a:r>
            <a:r>
              <a:rPr lang="en-US" sz="4500" dirty="0">
                <a:solidFill>
                  <a:srgbClr val="000000"/>
                </a:solidFill>
                <a:effectLst/>
                <a:latin typeface="Times New Roman" panose="02020603050405020304" pitchFamily="18" charset="0"/>
                <a:ea typeface="Times New Roman" panose="02020603050405020304" pitchFamily="18" charset="0"/>
              </a:rPr>
              <a:t> </a:t>
            </a:r>
            <a:r>
              <a:rPr lang="en-US" sz="4500" dirty="0" err="1">
                <a:solidFill>
                  <a:srgbClr val="000000"/>
                </a:solidFill>
                <a:effectLst/>
                <a:latin typeface="Times New Roman" panose="02020603050405020304" pitchFamily="18" charset="0"/>
                <a:ea typeface="Times New Roman" panose="02020603050405020304" pitchFamily="18" charset="0"/>
              </a:rPr>
              <a:t>nhau</a:t>
            </a:r>
            <a:r>
              <a:rPr lang="en-US" sz="4500" dirty="0">
                <a:solidFill>
                  <a:srgbClr val="000000"/>
                </a:solidFill>
                <a:effectLst/>
                <a:latin typeface="Times New Roman" panose="02020603050405020304" pitchFamily="18" charset="0"/>
                <a:ea typeface="Times New Roman" panose="02020603050405020304" pitchFamily="18" charset="0"/>
              </a:rPr>
              <a:t> </a:t>
            </a:r>
            <a:r>
              <a:rPr lang="en-US" sz="4500" dirty="0" err="1">
                <a:solidFill>
                  <a:srgbClr val="000000"/>
                </a:solidFill>
                <a:effectLst/>
                <a:latin typeface="Times New Roman" panose="02020603050405020304" pitchFamily="18" charset="0"/>
                <a:ea typeface="Times New Roman" panose="02020603050405020304" pitchFamily="18" charset="0"/>
              </a:rPr>
              <a:t>về</a:t>
            </a:r>
            <a:r>
              <a:rPr lang="en-US" sz="4500" dirty="0">
                <a:solidFill>
                  <a:srgbClr val="000000"/>
                </a:solidFill>
                <a:effectLst/>
                <a:latin typeface="Times New Roman" panose="02020603050405020304" pitchFamily="18" charset="0"/>
                <a:ea typeface="Times New Roman" panose="02020603050405020304" pitchFamily="18" charset="0"/>
              </a:rPr>
              <a:t> </a:t>
            </a:r>
            <a:r>
              <a:rPr lang="en-US" sz="4500" dirty="0" err="1">
                <a:solidFill>
                  <a:srgbClr val="000000"/>
                </a:solidFill>
                <a:effectLst/>
                <a:latin typeface="Times New Roman" panose="02020603050405020304" pitchFamily="18" charset="0"/>
                <a:ea typeface="Times New Roman" panose="02020603050405020304" pitchFamily="18" charset="0"/>
              </a:rPr>
              <a:t>phía</a:t>
            </a:r>
            <a:r>
              <a:rPr lang="en-US" sz="4500" dirty="0">
                <a:solidFill>
                  <a:srgbClr val="000000"/>
                </a:solidFill>
                <a:effectLst/>
                <a:latin typeface="Times New Roman" panose="02020603050405020304" pitchFamily="18" charset="0"/>
                <a:ea typeface="Times New Roman" panose="02020603050405020304" pitchFamily="18" charset="0"/>
              </a:rPr>
              <a:t> </a:t>
            </a:r>
            <a:r>
              <a:rPr lang="en-US" sz="4500" dirty="0" err="1">
                <a:solidFill>
                  <a:srgbClr val="000000"/>
                </a:solidFill>
                <a:effectLst/>
                <a:latin typeface="Times New Roman" panose="02020603050405020304" pitchFamily="18" charset="0"/>
                <a:ea typeface="Times New Roman" panose="02020603050405020304" pitchFamily="18" charset="0"/>
              </a:rPr>
              <a:t>bình</a:t>
            </a:r>
            <a:r>
              <a:rPr lang="en-US" sz="4500" dirty="0">
                <a:solidFill>
                  <a:srgbClr val="000000"/>
                </a:solidFill>
                <a:effectLst/>
                <a:latin typeface="Times New Roman" panose="02020603050405020304" pitchFamily="18" charset="0"/>
                <a:ea typeface="Times New Roman" panose="02020603050405020304" pitchFamily="18" charset="0"/>
              </a:rPr>
              <a:t> </a:t>
            </a:r>
            <a:r>
              <a:rPr lang="en-US" sz="4500" dirty="0" err="1">
                <a:solidFill>
                  <a:srgbClr val="000000"/>
                </a:solidFill>
                <a:effectLst/>
                <a:latin typeface="Times New Roman" panose="02020603050405020304" pitchFamily="18" charset="0"/>
                <a:ea typeface="Times New Roman" panose="02020603050405020304" pitchFamily="18" charset="0"/>
              </a:rPr>
              <a:t>minh</a:t>
            </a:r>
            <a:r>
              <a:rPr lang="en-US" sz="4500" dirty="0">
                <a:solidFill>
                  <a:srgbClr val="000000"/>
                </a:solidFill>
                <a:effectLst/>
                <a:latin typeface="Times New Roman" panose="02020603050405020304" pitchFamily="18" charset="0"/>
                <a:ea typeface="Times New Roman" panose="02020603050405020304" pitchFamily="18" charset="0"/>
              </a:rPr>
              <a:t> </a:t>
            </a:r>
            <a:r>
              <a:rPr lang="en-US" sz="4500" dirty="0" err="1">
                <a:solidFill>
                  <a:srgbClr val="000000"/>
                </a:solidFill>
                <a:effectLst/>
                <a:latin typeface="Times New Roman" panose="02020603050405020304" pitchFamily="18" charset="0"/>
                <a:ea typeface="Times New Roman" panose="02020603050405020304" pitchFamily="18" charset="0"/>
              </a:rPr>
              <a:t>trên</a:t>
            </a:r>
            <a:r>
              <a:rPr lang="en-US" sz="4500" dirty="0">
                <a:solidFill>
                  <a:srgbClr val="000000"/>
                </a:solidFill>
                <a:effectLst/>
                <a:latin typeface="Times New Roman" panose="02020603050405020304" pitchFamily="18" charset="0"/>
                <a:ea typeface="Times New Roman" panose="02020603050405020304" pitchFamily="18" charset="0"/>
              </a:rPr>
              <a:t> </a:t>
            </a:r>
            <a:r>
              <a:rPr lang="en-US" sz="4500" dirty="0" err="1">
                <a:solidFill>
                  <a:srgbClr val="000000"/>
                </a:solidFill>
                <a:effectLst/>
                <a:latin typeface="Times New Roman" panose="02020603050405020304" pitchFamily="18" charset="0"/>
                <a:ea typeface="Times New Roman" panose="02020603050405020304" pitchFamily="18" charset="0"/>
              </a:rPr>
              <a:t>biển</a:t>
            </a:r>
            <a:r>
              <a:rPr lang="en-US" sz="4500" dirty="0">
                <a:solidFill>
                  <a:srgbClr val="000000"/>
                </a:solidFill>
                <a:effectLst/>
                <a:latin typeface="Times New Roman" panose="02020603050405020304" pitchFamily="18" charset="0"/>
                <a:ea typeface="Times New Roman" panose="02020603050405020304" pitchFamily="18" charset="0"/>
              </a:rPr>
              <a:t>.</a:t>
            </a:r>
            <a:endParaRPr lang="x-none" sz="4500" dirty="0">
              <a:effectLst/>
              <a:latin typeface="Times New Roman" panose="02020603050405020304" pitchFamily="18" charset="0"/>
              <a:ea typeface="Times New Roman" panose="02020603050405020304" pitchFamily="18" charset="0"/>
            </a:endParaRPr>
          </a:p>
          <a:p>
            <a:pPr algn="just">
              <a:lnSpc>
                <a:spcPct val="115000"/>
              </a:lnSpc>
              <a:tabLst>
                <a:tab pos="2971800" algn="ctr"/>
                <a:tab pos="5943600" algn="r"/>
              </a:tabLst>
            </a:pPr>
            <a:r>
              <a:rPr lang="vi-VN" sz="4500" dirty="0">
                <a:solidFill>
                  <a:srgbClr val="000000"/>
                </a:solidFill>
                <a:effectLst/>
                <a:latin typeface="Times New Roman" panose="02020603050405020304" pitchFamily="18" charset="0"/>
                <a:ea typeface="Times New Roman" panose="02020603050405020304" pitchFamily="18" charset="0"/>
              </a:rPr>
              <a:t>- Bố cục:</a:t>
            </a:r>
            <a:endParaRPr lang="x-none" sz="4500" dirty="0">
              <a:effectLst/>
              <a:latin typeface="Times New Roman" panose="02020603050405020304" pitchFamily="18" charset="0"/>
              <a:ea typeface="Times New Roman" panose="02020603050405020304" pitchFamily="18" charset="0"/>
            </a:endParaRPr>
          </a:p>
          <a:p>
            <a:pPr algn="just">
              <a:lnSpc>
                <a:spcPct val="115000"/>
              </a:lnSpc>
              <a:tabLst>
                <a:tab pos="2971800" algn="ctr"/>
                <a:tab pos="5943600" algn="r"/>
              </a:tabLst>
            </a:pPr>
            <a:r>
              <a:rPr lang="vi-VN" sz="4500" dirty="0">
                <a:solidFill>
                  <a:srgbClr val="000000"/>
                </a:solidFill>
                <a:effectLst/>
                <a:latin typeface="Times New Roman" panose="02020603050405020304" pitchFamily="18" charset="0"/>
                <a:ea typeface="Times New Roman" panose="02020603050405020304" pitchFamily="18" charset="0"/>
              </a:rPr>
              <a:t>+</a:t>
            </a:r>
            <a:r>
              <a:rPr lang="en-US" sz="4500" dirty="0">
                <a:solidFill>
                  <a:srgbClr val="000000"/>
                </a:solidFill>
                <a:effectLst/>
                <a:latin typeface="Times New Roman" panose="02020603050405020304" pitchFamily="18" charset="0"/>
                <a:ea typeface="Times New Roman" panose="02020603050405020304" pitchFamily="18" charset="0"/>
              </a:rPr>
              <a:t> MĐ: </a:t>
            </a:r>
            <a:r>
              <a:rPr lang="en-US" sz="4500" dirty="0" err="1">
                <a:solidFill>
                  <a:srgbClr val="000000"/>
                </a:solidFill>
                <a:effectLst/>
                <a:latin typeface="Times New Roman" panose="02020603050405020304" pitchFamily="18" charset="0"/>
                <a:ea typeface="Times New Roman" panose="02020603050405020304" pitchFamily="18" charset="0"/>
              </a:rPr>
              <a:t>Từ</a:t>
            </a:r>
            <a:r>
              <a:rPr lang="en-US" sz="4500" dirty="0">
                <a:solidFill>
                  <a:srgbClr val="000000"/>
                </a:solidFill>
                <a:effectLst/>
                <a:latin typeface="Times New Roman" panose="02020603050405020304" pitchFamily="18" charset="0"/>
                <a:ea typeface="Times New Roman" panose="02020603050405020304" pitchFamily="18" charset="0"/>
              </a:rPr>
              <a:t> </a:t>
            </a:r>
            <a:r>
              <a:rPr lang="en-US" sz="4500" dirty="0" err="1">
                <a:solidFill>
                  <a:srgbClr val="000000"/>
                </a:solidFill>
                <a:effectLst/>
                <a:latin typeface="Times New Roman" panose="02020603050405020304" pitchFamily="18" charset="0"/>
                <a:ea typeface="Times New Roman" panose="02020603050405020304" pitchFamily="18" charset="0"/>
              </a:rPr>
              <a:t>đầu</a:t>
            </a:r>
            <a:r>
              <a:rPr lang="en-US" sz="4500" dirty="0">
                <a:solidFill>
                  <a:srgbClr val="000000"/>
                </a:solidFill>
                <a:effectLst/>
                <a:latin typeface="Times New Roman" panose="02020603050405020304" pitchFamily="18" charset="0"/>
                <a:ea typeface="Times New Roman" panose="02020603050405020304" pitchFamily="18" charset="0"/>
              </a:rPr>
              <a:t> </a:t>
            </a:r>
            <a:r>
              <a:rPr lang="en-US" sz="4500" dirty="0">
                <a:solidFill>
                  <a:srgbClr val="000000"/>
                </a:solidFill>
                <a:effectLst/>
                <a:latin typeface="Times New Roman" panose="02020603050405020304" pitchFamily="18" charset="0"/>
                <a:ea typeface="Times New Roman" panose="02020603050405020304" pitchFamily="18" charset="0"/>
                <a:sym typeface="Wingdings" pitchFamily="2" charset="2"/>
              </a:rPr>
              <a:t></a:t>
            </a:r>
            <a:r>
              <a:rPr lang="en-US" sz="4500" dirty="0">
                <a:solidFill>
                  <a:srgbClr val="000000"/>
                </a:solidFill>
                <a:effectLst/>
                <a:latin typeface="Times New Roman" panose="02020603050405020304" pitchFamily="18" charset="0"/>
                <a:ea typeface="Times New Roman" panose="02020603050405020304" pitchFamily="18" charset="0"/>
              </a:rPr>
              <a:t> </a:t>
            </a:r>
            <a:r>
              <a:rPr lang="en-US" sz="4500" dirty="0" err="1">
                <a:solidFill>
                  <a:srgbClr val="000000"/>
                </a:solidFill>
                <a:effectLst/>
                <a:latin typeface="Times New Roman" panose="02020603050405020304" pitchFamily="18" charset="0"/>
                <a:ea typeface="Times New Roman" panose="02020603050405020304" pitchFamily="18" charset="0"/>
              </a:rPr>
              <a:t>tuổi</a:t>
            </a:r>
            <a:r>
              <a:rPr lang="en-US" sz="4500" dirty="0">
                <a:solidFill>
                  <a:srgbClr val="000000"/>
                </a:solidFill>
                <a:effectLst/>
                <a:latin typeface="Times New Roman" panose="02020603050405020304" pitchFamily="18" charset="0"/>
                <a:ea typeface="Times New Roman" panose="02020603050405020304" pitchFamily="18" charset="0"/>
              </a:rPr>
              <a:t> </a:t>
            </a:r>
            <a:r>
              <a:rPr lang="en-US" sz="4500" dirty="0" err="1">
                <a:solidFill>
                  <a:srgbClr val="000000"/>
                </a:solidFill>
                <a:effectLst/>
                <a:latin typeface="Times New Roman" panose="02020603050405020304" pitchFamily="18" charset="0"/>
                <a:ea typeface="Times New Roman" panose="02020603050405020304" pitchFamily="18" charset="0"/>
              </a:rPr>
              <a:t>thơ</a:t>
            </a:r>
            <a:r>
              <a:rPr lang="en-US" sz="4500" dirty="0">
                <a:solidFill>
                  <a:srgbClr val="000000"/>
                </a:solidFill>
                <a:effectLst/>
                <a:latin typeface="Times New Roman" panose="02020603050405020304" pitchFamily="18" charset="0"/>
                <a:ea typeface="Times New Roman" panose="02020603050405020304" pitchFamily="18" charset="0"/>
              </a:rPr>
              <a:t> </a:t>
            </a:r>
            <a:r>
              <a:rPr lang="en-US" sz="4500" dirty="0" err="1">
                <a:solidFill>
                  <a:srgbClr val="000000"/>
                </a:solidFill>
                <a:effectLst/>
                <a:latin typeface="Times New Roman" panose="02020603050405020304" pitchFamily="18" charset="0"/>
                <a:ea typeface="Times New Roman" panose="02020603050405020304" pitchFamily="18" charset="0"/>
              </a:rPr>
              <a:t>trong</a:t>
            </a:r>
            <a:r>
              <a:rPr lang="en-US" sz="4500" dirty="0">
                <a:solidFill>
                  <a:srgbClr val="000000"/>
                </a:solidFill>
                <a:effectLst/>
                <a:latin typeface="Times New Roman" panose="02020603050405020304" pitchFamily="18" charset="0"/>
                <a:ea typeface="Times New Roman" panose="02020603050405020304" pitchFamily="18" charset="0"/>
              </a:rPr>
              <a:t> </a:t>
            </a:r>
            <a:r>
              <a:rPr lang="en-US" sz="4500" dirty="0" err="1">
                <a:solidFill>
                  <a:srgbClr val="000000"/>
                </a:solidFill>
                <a:effectLst/>
                <a:latin typeface="Times New Roman" panose="02020603050405020304" pitchFamily="18" charset="0"/>
                <a:ea typeface="Times New Roman" panose="02020603050405020304" pitchFamily="18" charset="0"/>
              </a:rPr>
              <a:t>sáng</a:t>
            </a:r>
            <a:r>
              <a:rPr lang="en-US" sz="4500" dirty="0">
                <a:solidFill>
                  <a:srgbClr val="000000"/>
                </a:solidFill>
                <a:effectLst/>
                <a:latin typeface="Times New Roman" panose="02020603050405020304" pitchFamily="18" charset="0"/>
                <a:ea typeface="Times New Roman" panose="02020603050405020304" pitchFamily="18" charset="0"/>
              </a:rPr>
              <a:t>.</a:t>
            </a:r>
            <a:endParaRPr lang="x-none" sz="4500" dirty="0">
              <a:effectLst/>
              <a:latin typeface="Times New Roman" panose="02020603050405020304" pitchFamily="18" charset="0"/>
              <a:ea typeface="Times New Roman" panose="02020603050405020304" pitchFamily="18" charset="0"/>
            </a:endParaRPr>
          </a:p>
          <a:p>
            <a:pPr algn="just">
              <a:lnSpc>
                <a:spcPct val="115000"/>
              </a:lnSpc>
              <a:tabLst>
                <a:tab pos="2971800" algn="ctr"/>
                <a:tab pos="5943600" algn="r"/>
              </a:tabLst>
            </a:pPr>
            <a:r>
              <a:rPr lang="vi-VN" sz="4500" dirty="0">
                <a:solidFill>
                  <a:srgbClr val="000000"/>
                </a:solidFill>
                <a:effectLst/>
                <a:latin typeface="Times New Roman" panose="02020603050405020304" pitchFamily="18" charset="0"/>
                <a:ea typeface="Times New Roman" panose="02020603050405020304" pitchFamily="18" charset="0"/>
              </a:rPr>
              <a:t>+</a:t>
            </a:r>
            <a:r>
              <a:rPr lang="en-US" sz="4500" dirty="0">
                <a:solidFill>
                  <a:srgbClr val="000000"/>
                </a:solidFill>
                <a:effectLst/>
                <a:latin typeface="Times New Roman" panose="02020603050405020304" pitchFamily="18" charset="0"/>
                <a:ea typeface="Times New Roman" panose="02020603050405020304" pitchFamily="18" charset="0"/>
              </a:rPr>
              <a:t> TĐ: </a:t>
            </a:r>
            <a:r>
              <a:rPr lang="en-US" sz="4500" dirty="0" err="1">
                <a:solidFill>
                  <a:srgbClr val="000000"/>
                </a:solidFill>
                <a:effectLst/>
                <a:latin typeface="Times New Roman" panose="02020603050405020304" pitchFamily="18" charset="0"/>
                <a:ea typeface="Times New Roman" panose="02020603050405020304" pitchFamily="18" charset="0"/>
              </a:rPr>
              <a:t>Mở</a:t>
            </a:r>
            <a:r>
              <a:rPr lang="en-US" sz="4500" dirty="0">
                <a:solidFill>
                  <a:srgbClr val="000000"/>
                </a:solidFill>
                <a:effectLst/>
                <a:latin typeface="Times New Roman" panose="02020603050405020304" pitchFamily="18" charset="0"/>
                <a:ea typeface="Times New Roman" panose="02020603050405020304" pitchFamily="18" charset="0"/>
              </a:rPr>
              <a:t> </a:t>
            </a:r>
            <a:r>
              <a:rPr lang="en-US" sz="4500" dirty="0" err="1">
                <a:solidFill>
                  <a:srgbClr val="000000"/>
                </a:solidFill>
                <a:effectLst/>
                <a:latin typeface="Times New Roman" panose="02020603050405020304" pitchFamily="18" charset="0"/>
                <a:ea typeface="Times New Roman" panose="02020603050405020304" pitchFamily="18" charset="0"/>
              </a:rPr>
              <a:t>đầu</a:t>
            </a:r>
            <a:r>
              <a:rPr lang="en-US" sz="4500" dirty="0">
                <a:solidFill>
                  <a:srgbClr val="000000"/>
                </a:solidFill>
                <a:effectLst/>
                <a:latin typeface="Times New Roman" panose="02020603050405020304" pitchFamily="18" charset="0"/>
                <a:ea typeface="Times New Roman" panose="02020603050405020304" pitchFamily="18" charset="0"/>
              </a:rPr>
              <a:t> </a:t>
            </a:r>
            <a:r>
              <a:rPr lang="en-US" sz="4500" dirty="0" err="1">
                <a:solidFill>
                  <a:srgbClr val="000000"/>
                </a:solidFill>
                <a:effectLst/>
                <a:latin typeface="Times New Roman" panose="02020603050405020304" pitchFamily="18" charset="0"/>
                <a:ea typeface="Times New Roman" panose="02020603050405020304" pitchFamily="18" charset="0"/>
              </a:rPr>
              <a:t>bài</a:t>
            </a:r>
            <a:r>
              <a:rPr lang="en-US" sz="4500" dirty="0">
                <a:solidFill>
                  <a:srgbClr val="000000"/>
                </a:solidFill>
                <a:effectLst/>
                <a:latin typeface="Times New Roman" panose="02020603050405020304" pitchFamily="18" charset="0"/>
                <a:ea typeface="Times New Roman" panose="02020603050405020304" pitchFamily="18" charset="0"/>
              </a:rPr>
              <a:t> </a:t>
            </a:r>
            <a:r>
              <a:rPr lang="en-US" sz="4500" dirty="0" err="1">
                <a:solidFill>
                  <a:srgbClr val="000000"/>
                </a:solidFill>
                <a:effectLst/>
                <a:latin typeface="Times New Roman" panose="02020603050405020304" pitchFamily="18" charset="0"/>
                <a:ea typeface="Times New Roman" panose="02020603050405020304" pitchFamily="18" charset="0"/>
              </a:rPr>
              <a:t>thơ</a:t>
            </a:r>
            <a:r>
              <a:rPr lang="en-US" sz="4500" dirty="0">
                <a:solidFill>
                  <a:srgbClr val="000000"/>
                </a:solidFill>
                <a:effectLst/>
                <a:latin typeface="Times New Roman" panose="02020603050405020304" pitchFamily="18" charset="0"/>
                <a:ea typeface="Times New Roman" panose="02020603050405020304" pitchFamily="18" charset="0"/>
              </a:rPr>
              <a:t> </a:t>
            </a:r>
            <a:r>
              <a:rPr lang="en-US" sz="4500" dirty="0">
                <a:solidFill>
                  <a:srgbClr val="000000"/>
                </a:solidFill>
                <a:effectLst/>
                <a:latin typeface="Times New Roman" panose="02020603050405020304" pitchFamily="18" charset="0"/>
                <a:ea typeface="Times New Roman" panose="02020603050405020304" pitchFamily="18" charset="0"/>
                <a:sym typeface="Wingdings" pitchFamily="2" charset="2"/>
              </a:rPr>
              <a:t></a:t>
            </a:r>
            <a:r>
              <a:rPr lang="en-US" sz="4500" dirty="0">
                <a:solidFill>
                  <a:srgbClr val="000000"/>
                </a:solidFill>
                <a:effectLst/>
                <a:latin typeface="Times New Roman" panose="02020603050405020304" pitchFamily="18" charset="0"/>
                <a:ea typeface="Times New Roman" panose="02020603050405020304" pitchFamily="18" charset="0"/>
              </a:rPr>
              <a:t> </a:t>
            </a:r>
            <a:r>
              <a:rPr lang="en-US" sz="4500" dirty="0" err="1">
                <a:solidFill>
                  <a:srgbClr val="000000"/>
                </a:solidFill>
                <a:effectLst/>
                <a:latin typeface="Times New Roman" panose="02020603050405020304" pitchFamily="18" charset="0"/>
                <a:ea typeface="Times New Roman" panose="02020603050405020304" pitchFamily="18" charset="0"/>
              </a:rPr>
              <a:t>xao</a:t>
            </a:r>
            <a:r>
              <a:rPr lang="en-US" sz="4500" dirty="0">
                <a:solidFill>
                  <a:srgbClr val="000000"/>
                </a:solidFill>
                <a:effectLst/>
                <a:latin typeface="Times New Roman" panose="02020603050405020304" pitchFamily="18" charset="0"/>
                <a:ea typeface="Times New Roman" panose="02020603050405020304" pitchFamily="18" charset="0"/>
              </a:rPr>
              <a:t> </a:t>
            </a:r>
            <a:r>
              <a:rPr lang="en-US" sz="4500" dirty="0" err="1">
                <a:solidFill>
                  <a:srgbClr val="000000"/>
                </a:solidFill>
                <a:effectLst/>
                <a:latin typeface="Times New Roman" panose="02020603050405020304" pitchFamily="18" charset="0"/>
                <a:ea typeface="Times New Roman" panose="02020603050405020304" pitchFamily="18" charset="0"/>
              </a:rPr>
              <a:t>xuyến</a:t>
            </a:r>
            <a:r>
              <a:rPr lang="en-US" sz="4500" dirty="0">
                <a:solidFill>
                  <a:srgbClr val="000000"/>
                </a:solidFill>
                <a:effectLst/>
                <a:latin typeface="Times New Roman" panose="02020603050405020304" pitchFamily="18" charset="0"/>
                <a:ea typeface="Times New Roman" panose="02020603050405020304" pitchFamily="18" charset="0"/>
              </a:rPr>
              <a:t>, </a:t>
            </a:r>
            <a:r>
              <a:rPr lang="en-US" sz="4500" dirty="0" err="1">
                <a:solidFill>
                  <a:srgbClr val="000000"/>
                </a:solidFill>
                <a:effectLst/>
                <a:latin typeface="Times New Roman" panose="02020603050405020304" pitchFamily="18" charset="0"/>
                <a:ea typeface="Times New Roman" panose="02020603050405020304" pitchFamily="18" charset="0"/>
              </a:rPr>
              <a:t>bồi</a:t>
            </a:r>
            <a:r>
              <a:rPr lang="en-US" sz="4500" dirty="0">
                <a:solidFill>
                  <a:srgbClr val="000000"/>
                </a:solidFill>
                <a:effectLst/>
                <a:latin typeface="Times New Roman" panose="02020603050405020304" pitchFamily="18" charset="0"/>
                <a:ea typeface="Times New Roman" panose="02020603050405020304" pitchFamily="18" charset="0"/>
              </a:rPr>
              <a:t> </a:t>
            </a:r>
            <a:r>
              <a:rPr lang="en-US" sz="4500" dirty="0" err="1">
                <a:solidFill>
                  <a:srgbClr val="000000"/>
                </a:solidFill>
                <a:effectLst/>
                <a:latin typeface="Times New Roman" panose="02020603050405020304" pitchFamily="18" charset="0"/>
                <a:ea typeface="Times New Roman" panose="02020603050405020304" pitchFamily="18" charset="0"/>
              </a:rPr>
              <a:t>hồi</a:t>
            </a:r>
            <a:r>
              <a:rPr lang="en-US" sz="4500" dirty="0">
                <a:solidFill>
                  <a:srgbClr val="000000"/>
                </a:solidFill>
                <a:effectLst/>
                <a:latin typeface="Times New Roman" panose="02020603050405020304" pitchFamily="18" charset="0"/>
                <a:ea typeface="Times New Roman" panose="02020603050405020304" pitchFamily="18" charset="0"/>
              </a:rPr>
              <a:t>.</a:t>
            </a:r>
            <a:endParaRPr lang="x-none" sz="4500" dirty="0">
              <a:effectLst/>
              <a:latin typeface="Times New Roman" panose="02020603050405020304" pitchFamily="18" charset="0"/>
              <a:ea typeface="Times New Roman" panose="02020603050405020304" pitchFamily="18" charset="0"/>
            </a:endParaRPr>
          </a:p>
          <a:p>
            <a:pPr algn="just">
              <a:lnSpc>
                <a:spcPct val="115000"/>
              </a:lnSpc>
              <a:tabLst>
                <a:tab pos="2971800" algn="ctr"/>
                <a:tab pos="5943600" algn="r"/>
              </a:tabLst>
            </a:pPr>
            <a:r>
              <a:rPr lang="vi-VN" sz="4500" dirty="0">
                <a:solidFill>
                  <a:srgbClr val="000000"/>
                </a:solidFill>
                <a:effectLst/>
                <a:latin typeface="Times New Roman" panose="02020603050405020304" pitchFamily="18" charset="0"/>
                <a:ea typeface="Times New Roman" panose="02020603050405020304" pitchFamily="18" charset="0"/>
              </a:rPr>
              <a:t>+</a:t>
            </a:r>
            <a:r>
              <a:rPr lang="en-US" sz="4500" dirty="0">
                <a:solidFill>
                  <a:srgbClr val="000000"/>
                </a:solidFill>
                <a:effectLst/>
                <a:latin typeface="Times New Roman" panose="02020603050405020304" pitchFamily="18" charset="0"/>
                <a:ea typeface="Times New Roman" panose="02020603050405020304" pitchFamily="18" charset="0"/>
              </a:rPr>
              <a:t> KĐ: </a:t>
            </a:r>
            <a:r>
              <a:rPr lang="en-US" sz="4500" dirty="0" err="1">
                <a:solidFill>
                  <a:srgbClr val="000000"/>
                </a:solidFill>
                <a:effectLst/>
                <a:latin typeface="Times New Roman" panose="02020603050405020304" pitchFamily="18" charset="0"/>
                <a:ea typeface="Times New Roman" panose="02020603050405020304" pitchFamily="18" charset="0"/>
              </a:rPr>
              <a:t>Phải</a:t>
            </a:r>
            <a:r>
              <a:rPr lang="en-US" sz="4500" dirty="0">
                <a:solidFill>
                  <a:srgbClr val="000000"/>
                </a:solidFill>
                <a:effectLst/>
                <a:latin typeface="Times New Roman" panose="02020603050405020304" pitchFamily="18" charset="0"/>
                <a:ea typeface="Times New Roman" panose="02020603050405020304" pitchFamily="18" charset="0"/>
              </a:rPr>
              <a:t> </a:t>
            </a:r>
            <a:r>
              <a:rPr lang="en-US" sz="4500" dirty="0" err="1">
                <a:solidFill>
                  <a:srgbClr val="000000"/>
                </a:solidFill>
                <a:effectLst/>
                <a:latin typeface="Times New Roman" panose="02020603050405020304" pitchFamily="18" charset="0"/>
                <a:ea typeface="Times New Roman" panose="02020603050405020304" pitchFamily="18" charset="0"/>
              </a:rPr>
              <a:t>chăng</a:t>
            </a:r>
            <a:r>
              <a:rPr lang="en-US" sz="4500" dirty="0">
                <a:solidFill>
                  <a:srgbClr val="000000"/>
                </a:solidFill>
                <a:effectLst/>
                <a:latin typeface="Times New Roman" panose="02020603050405020304" pitchFamily="18" charset="0"/>
                <a:ea typeface="Times New Roman" panose="02020603050405020304" pitchFamily="18" charset="0"/>
              </a:rPr>
              <a:t> </a:t>
            </a:r>
            <a:r>
              <a:rPr lang="en-US" sz="4500" dirty="0">
                <a:solidFill>
                  <a:srgbClr val="000000"/>
                </a:solidFill>
                <a:effectLst/>
                <a:latin typeface="Times New Roman" panose="02020603050405020304" pitchFamily="18" charset="0"/>
                <a:ea typeface="Times New Roman" panose="02020603050405020304" pitchFamily="18" charset="0"/>
                <a:sym typeface="Wingdings" pitchFamily="2" charset="2"/>
              </a:rPr>
              <a:t></a:t>
            </a:r>
            <a:r>
              <a:rPr lang="en-US" sz="4500" dirty="0">
                <a:solidFill>
                  <a:srgbClr val="000000"/>
                </a:solidFill>
                <a:effectLst/>
                <a:latin typeface="Times New Roman" panose="02020603050405020304" pitchFamily="18" charset="0"/>
                <a:ea typeface="Times New Roman" panose="02020603050405020304" pitchFamily="18" charset="0"/>
              </a:rPr>
              <a:t> </a:t>
            </a:r>
            <a:r>
              <a:rPr lang="en-US" sz="4500" dirty="0" err="1">
                <a:solidFill>
                  <a:srgbClr val="000000"/>
                </a:solidFill>
                <a:effectLst/>
                <a:latin typeface="Times New Roman" panose="02020603050405020304" pitchFamily="18" charset="0"/>
                <a:ea typeface="Times New Roman" panose="02020603050405020304" pitchFamily="18" charset="0"/>
              </a:rPr>
              <a:t>của</a:t>
            </a:r>
            <a:r>
              <a:rPr lang="en-US" sz="4500" dirty="0">
                <a:solidFill>
                  <a:srgbClr val="000000"/>
                </a:solidFill>
                <a:effectLst/>
                <a:latin typeface="Times New Roman" panose="02020603050405020304" pitchFamily="18" charset="0"/>
                <a:ea typeface="Times New Roman" panose="02020603050405020304" pitchFamily="18" charset="0"/>
              </a:rPr>
              <a:t> cha </a:t>
            </a:r>
            <a:r>
              <a:rPr lang="en-US" sz="4500" dirty="0" err="1">
                <a:solidFill>
                  <a:srgbClr val="000000"/>
                </a:solidFill>
                <a:effectLst/>
                <a:latin typeface="Times New Roman" panose="02020603050405020304" pitchFamily="18" charset="0"/>
                <a:ea typeface="Times New Roman" panose="02020603050405020304" pitchFamily="18" charset="0"/>
              </a:rPr>
              <a:t>và</a:t>
            </a:r>
            <a:r>
              <a:rPr lang="en-US" sz="4500" dirty="0">
                <a:solidFill>
                  <a:srgbClr val="000000"/>
                </a:solidFill>
                <a:effectLst/>
                <a:latin typeface="Times New Roman" panose="02020603050405020304" pitchFamily="18" charset="0"/>
                <a:ea typeface="Times New Roman" panose="02020603050405020304" pitchFamily="18" charset="0"/>
              </a:rPr>
              <a:t> con.</a:t>
            </a:r>
            <a:endParaRPr lang="x-none" sz="4500" dirty="0">
              <a:effectLst/>
              <a:latin typeface="Times New Roman" panose="02020603050405020304" pitchFamily="18" charset="0"/>
              <a:ea typeface="Times New Roman" panose="02020603050405020304" pitchFamily="18" charset="0"/>
            </a:endParaRPr>
          </a:p>
        </p:txBody>
      </p:sp>
      <p:pic>
        <p:nvPicPr>
          <p:cNvPr id="12" name="Picture 11" descr="A picture containing toy, vector graphics&#10;&#10;Description automatically generated">
            <a:extLst>
              <a:ext uri="{FF2B5EF4-FFF2-40B4-BE49-F238E27FC236}">
                <a16:creationId xmlns="" xmlns:a16="http://schemas.microsoft.com/office/drawing/2014/main" id="{77383B10-D34B-0942-3FB5-EB778A8263E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565" y="4229100"/>
            <a:ext cx="6048299" cy="6051323"/>
          </a:xfrm>
          <a:prstGeom prst="rect">
            <a:avLst/>
          </a:prstGeom>
        </p:spPr>
      </p:pic>
    </p:spTree>
    <p:extLst>
      <p:ext uri="{BB962C8B-B14F-4D97-AF65-F5344CB8AC3E}">
        <p14:creationId xmlns:p14="http://schemas.microsoft.com/office/powerpoint/2010/main" val="4159895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barn(inVertical)">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barn(inVertical)">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barn(inVertical)">
                                      <p:cBhvr>
                                        <p:cTn id="17" dur="500"/>
                                        <p:tgtEl>
                                          <p:spTgt spid="1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
                                            <p:txEl>
                                              <p:pRg st="3" end="3"/>
                                            </p:txEl>
                                          </p:spTgt>
                                        </p:tgtEl>
                                        <p:attrNameLst>
                                          <p:attrName>style.visibility</p:attrName>
                                        </p:attrNameLst>
                                      </p:cBhvr>
                                      <p:to>
                                        <p:strVal val="visible"/>
                                      </p:to>
                                    </p:set>
                                    <p:animEffect transition="in" filter="barn(inVertical)">
                                      <p:cBhvr>
                                        <p:cTn id="22" dur="500"/>
                                        <p:tgtEl>
                                          <p:spTgt spid="1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0">
                                            <p:txEl>
                                              <p:pRg st="4" end="4"/>
                                            </p:txEl>
                                          </p:spTgt>
                                        </p:tgtEl>
                                        <p:attrNameLst>
                                          <p:attrName>style.visibility</p:attrName>
                                        </p:attrNameLst>
                                      </p:cBhvr>
                                      <p:to>
                                        <p:strVal val="visible"/>
                                      </p:to>
                                    </p:set>
                                    <p:animEffect transition="in" filter="barn(inVertical)">
                                      <p:cBhvr>
                                        <p:cTn id="27" dur="500"/>
                                        <p:tgtEl>
                                          <p:spTgt spid="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0" y="-164101"/>
            <a:ext cx="18288000" cy="1434531"/>
            <a:chOff x="0" y="0"/>
            <a:chExt cx="4816593" cy="377819"/>
          </a:xfrm>
        </p:grpSpPr>
        <p:sp>
          <p:nvSpPr>
            <p:cNvPr id="4" name="Freeform 4"/>
            <p:cNvSpPr/>
            <p:nvPr/>
          </p:nvSpPr>
          <p:spPr>
            <a:xfrm>
              <a:off x="0" y="0"/>
              <a:ext cx="4816592" cy="377819"/>
            </a:xfrm>
            <a:custGeom>
              <a:avLst/>
              <a:gdLst/>
              <a:ahLst/>
              <a:cxnLst/>
              <a:rect l="l" t="t" r="r" b="b"/>
              <a:pathLst>
                <a:path w="4816592" h="377819">
                  <a:moveTo>
                    <a:pt x="0" y="0"/>
                  </a:moveTo>
                  <a:lnTo>
                    <a:pt x="4816592" y="0"/>
                  </a:lnTo>
                  <a:lnTo>
                    <a:pt x="4816592" y="377819"/>
                  </a:lnTo>
                  <a:lnTo>
                    <a:pt x="0" y="377819"/>
                  </a:lnTo>
                  <a:close/>
                </a:path>
              </a:pathLst>
            </a:custGeom>
            <a:solidFill>
              <a:srgbClr val="FDC49B"/>
            </a:solidFill>
          </p:spPr>
        </p:sp>
        <p:sp>
          <p:nvSpPr>
            <p:cNvPr id="5" name="TextBox 5"/>
            <p:cNvSpPr txBox="1"/>
            <p:nvPr/>
          </p:nvSpPr>
          <p:spPr>
            <a:xfrm>
              <a:off x="0" y="-114300"/>
              <a:ext cx="812800" cy="927100"/>
            </a:xfrm>
            <a:prstGeom prst="rect">
              <a:avLst/>
            </a:prstGeom>
          </p:spPr>
          <p:txBody>
            <a:bodyPr lIns="50800" tIns="50800" rIns="50800" bIns="50800" rtlCol="0" anchor="ctr"/>
            <a:lstStyle/>
            <a:p>
              <a:pPr algn="ctr">
                <a:lnSpc>
                  <a:spcPts val="3473"/>
                </a:lnSpc>
              </a:pPr>
              <a:endParaRPr/>
            </a:p>
          </p:txBody>
        </p:sp>
      </p:grpSp>
      <p:pic>
        <p:nvPicPr>
          <p:cNvPr id="6" name="Picture 6"/>
          <p:cNvPicPr>
            <a:picLocks noChangeAspect="1"/>
          </p:cNvPicPr>
          <p:nvPr/>
        </p:nvPicPr>
        <p:blipFill>
          <a:blip r:embed="rId2"/>
          <a:srcRect/>
          <a:stretch>
            <a:fillRect/>
          </a:stretch>
        </p:blipFill>
        <p:spPr>
          <a:xfrm>
            <a:off x="-1192955" y="-2844370"/>
            <a:ext cx="6563106" cy="8229600"/>
          </a:xfrm>
          <a:prstGeom prst="rect">
            <a:avLst/>
          </a:prstGeom>
        </p:spPr>
      </p:pic>
      <p:pic>
        <p:nvPicPr>
          <p:cNvPr id="7" name="Picture 7"/>
          <p:cNvPicPr>
            <a:picLocks noChangeAspect="1"/>
          </p:cNvPicPr>
          <p:nvPr/>
        </p:nvPicPr>
        <p:blipFill>
          <a:blip r:embed="rId3"/>
          <a:srcRect/>
          <a:stretch>
            <a:fillRect/>
          </a:stretch>
        </p:blipFill>
        <p:spPr>
          <a:xfrm rot="3217661">
            <a:off x="13578961" y="3026908"/>
            <a:ext cx="6967728" cy="8229600"/>
          </a:xfrm>
          <a:prstGeom prst="rect">
            <a:avLst/>
          </a:prstGeom>
        </p:spPr>
      </p:pic>
      <p:pic>
        <p:nvPicPr>
          <p:cNvPr id="8" name="Picture 7" descr="A picture containing text, vector graphics&#10;&#10;Description automatically generated">
            <a:extLst>
              <a:ext uri="{FF2B5EF4-FFF2-40B4-BE49-F238E27FC236}">
                <a16:creationId xmlns="" xmlns:a16="http://schemas.microsoft.com/office/drawing/2014/main" id="{C86BB37E-D723-7EF8-34F2-373E3D0EAD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455230" y="2947304"/>
            <a:ext cx="7059598" cy="7747093"/>
          </a:xfrm>
          <a:prstGeom prst="rect">
            <a:avLst/>
          </a:prstGeom>
        </p:spPr>
      </p:pic>
      <p:sp>
        <p:nvSpPr>
          <p:cNvPr id="11" name="TextBox 10">
            <a:extLst>
              <a:ext uri="{FF2B5EF4-FFF2-40B4-BE49-F238E27FC236}">
                <a16:creationId xmlns="" xmlns:a16="http://schemas.microsoft.com/office/drawing/2014/main" id="{C555761D-6B08-F8AE-B214-92DB65519B07}"/>
              </a:ext>
            </a:extLst>
          </p:cNvPr>
          <p:cNvSpPr txBox="1"/>
          <p:nvPr/>
        </p:nvSpPr>
        <p:spPr>
          <a:xfrm>
            <a:off x="6107876" y="2059319"/>
            <a:ext cx="9754862" cy="6651821"/>
          </a:xfrm>
          <a:prstGeom prst="rect">
            <a:avLst/>
          </a:prstGeom>
          <a:noFill/>
        </p:spPr>
        <p:txBody>
          <a:bodyPr wrap="square">
            <a:spAutoFit/>
          </a:bodyPr>
          <a:lstStyle/>
          <a:p>
            <a:pPr algn="just">
              <a:lnSpc>
                <a:spcPct val="150000"/>
              </a:lnSpc>
              <a:tabLst>
                <a:tab pos="2971800" algn="ctr"/>
                <a:tab pos="5943600" algn="r"/>
              </a:tabLst>
            </a:pPr>
            <a:r>
              <a:rPr lang="vi-VN" sz="3200" b="1" dirty="0">
                <a:solidFill>
                  <a:srgbClr val="000000"/>
                </a:solidFill>
                <a:effectLst/>
                <a:latin typeface="Times New Roman" panose="02020603050405020304" pitchFamily="18" charset="0"/>
                <a:ea typeface="Times New Roman" panose="02020603050405020304" pitchFamily="18" charset="0"/>
              </a:rPr>
              <a:t>- Mở đoạn:</a:t>
            </a:r>
            <a:endParaRPr lang="x-none" sz="3200" b="1" dirty="0">
              <a:effectLst/>
              <a:latin typeface="Times New Roman" panose="02020603050405020304" pitchFamily="18" charset="0"/>
              <a:ea typeface="Times New Roman" panose="02020603050405020304" pitchFamily="18" charset="0"/>
            </a:endParaRPr>
          </a:p>
          <a:p>
            <a:pPr algn="just">
              <a:lnSpc>
                <a:spcPct val="150000"/>
              </a:lnSpc>
              <a:tabLst>
                <a:tab pos="2971800" algn="ctr"/>
                <a:tab pos="5943600" algn="r"/>
              </a:tabLst>
            </a:pPr>
            <a:r>
              <a:rPr lang="vi-VN" sz="3200" dirty="0">
                <a:solidFill>
                  <a:srgbClr val="000000"/>
                </a:solidFill>
                <a:effectLst/>
                <a:latin typeface="Times New Roman" panose="02020603050405020304" pitchFamily="18" charset="0"/>
                <a:ea typeface="Times New Roman" panose="02020603050405020304" pitchFamily="18" charset="0"/>
              </a:rPr>
              <a:t>+</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Giới</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thiệu</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bài</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thơ</a:t>
            </a:r>
            <a:endParaRPr lang="x-none" sz="3200" dirty="0">
              <a:effectLst/>
              <a:latin typeface="Times New Roman" panose="02020603050405020304" pitchFamily="18" charset="0"/>
              <a:ea typeface="Times New Roman" panose="02020603050405020304" pitchFamily="18" charset="0"/>
            </a:endParaRPr>
          </a:p>
          <a:p>
            <a:pPr algn="just">
              <a:lnSpc>
                <a:spcPct val="150000"/>
              </a:lnSpc>
              <a:tabLst>
                <a:tab pos="2971800" algn="ctr"/>
                <a:tab pos="5943600" algn="r"/>
              </a:tabLst>
            </a:pPr>
            <a:r>
              <a:rPr lang="vi-VN" sz="3200" dirty="0">
                <a:solidFill>
                  <a:srgbClr val="000000"/>
                </a:solidFill>
                <a:effectLst/>
                <a:latin typeface="Times New Roman" panose="02020603050405020304" pitchFamily="18" charset="0"/>
                <a:ea typeface="Times New Roman" panose="02020603050405020304" pitchFamily="18" charset="0"/>
              </a:rPr>
              <a:t>+</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Những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cảm</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xúc</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của</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người</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viết</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về</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bài</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thơ</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và</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yếu</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tố</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tạo</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ấn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tượng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trong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bài</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thơ</a:t>
            </a:r>
            <a:r>
              <a:rPr lang="en-US" sz="3200" dirty="0">
                <a:solidFill>
                  <a:srgbClr val="000000"/>
                </a:solidFill>
                <a:effectLst/>
                <a:latin typeface="Times New Roman" panose="02020603050405020304" pitchFamily="18" charset="0"/>
                <a:ea typeface="Times New Roman" panose="02020603050405020304" pitchFamily="18" charset="0"/>
              </a:rPr>
              <a:t>.</a:t>
            </a:r>
            <a:endParaRPr lang="x-none" sz="3200" dirty="0">
              <a:effectLst/>
              <a:latin typeface="Times New Roman" panose="02020603050405020304" pitchFamily="18" charset="0"/>
              <a:ea typeface="Times New Roman" panose="02020603050405020304" pitchFamily="18" charset="0"/>
            </a:endParaRPr>
          </a:p>
          <a:p>
            <a:pPr algn="just">
              <a:lnSpc>
                <a:spcPct val="150000"/>
              </a:lnSpc>
              <a:tabLst>
                <a:tab pos="2971800" algn="ctr"/>
                <a:tab pos="5943600" algn="r"/>
              </a:tabLst>
            </a:pPr>
            <a:r>
              <a:rPr lang="vi-VN" sz="3200" b="1" dirty="0">
                <a:solidFill>
                  <a:srgbClr val="000000"/>
                </a:solidFill>
                <a:effectLst/>
                <a:latin typeface="Times New Roman" panose="02020603050405020304" pitchFamily="18" charset="0"/>
                <a:ea typeface="Times New Roman" panose="02020603050405020304" pitchFamily="18" charset="0"/>
              </a:rPr>
              <a:t>- Thân đoạn: </a:t>
            </a:r>
            <a:r>
              <a:rPr lang="en-US" sz="3200" dirty="0" err="1">
                <a:solidFill>
                  <a:srgbClr val="000000"/>
                </a:solidFill>
                <a:effectLst/>
                <a:latin typeface="Times New Roman" panose="02020603050405020304" pitchFamily="18" charset="0"/>
                <a:ea typeface="Times New Roman" panose="02020603050405020304" pitchFamily="18" charset="0"/>
              </a:rPr>
              <a:t>Người</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viết</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trình</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bày</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cảm</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xúc</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về</a:t>
            </a:r>
            <a:r>
              <a:rPr lang="en-US" sz="3200" dirty="0">
                <a:solidFill>
                  <a:srgbClr val="000000"/>
                </a:solidFill>
                <a:effectLst/>
                <a:latin typeface="Times New Roman" panose="02020603050405020304" pitchFamily="18" charset="0"/>
                <a:ea typeface="Times New Roman" panose="02020603050405020304" pitchFamily="18" charset="0"/>
              </a:rPr>
              <a:t>:</a:t>
            </a:r>
            <a:endParaRPr lang="x-none" sz="3200" dirty="0">
              <a:effectLst/>
              <a:latin typeface="Times New Roman" panose="02020603050405020304" pitchFamily="18" charset="0"/>
              <a:ea typeface="Times New Roman" panose="02020603050405020304" pitchFamily="18" charset="0"/>
            </a:endParaRPr>
          </a:p>
          <a:p>
            <a:pPr algn="just">
              <a:lnSpc>
                <a:spcPct val="150000"/>
              </a:lnSpc>
              <a:tabLst>
                <a:tab pos="2971800" algn="ctr"/>
                <a:tab pos="5943600" algn="r"/>
              </a:tabLst>
            </a:pPr>
            <a:r>
              <a:rPr lang="vi-VN" sz="3200" dirty="0">
                <a:solidFill>
                  <a:srgbClr val="000000"/>
                </a:solidFill>
                <a:effectLst/>
                <a:latin typeface="Times New Roman" panose="02020603050405020304" pitchFamily="18" charset="0"/>
                <a:ea typeface="Times New Roman" panose="02020603050405020304" pitchFamily="18" charset="0"/>
              </a:rPr>
              <a:t>+ Không gian bầu trời, mặt đất, và hình ảnh hai cha con nhẹ bước trên cát.</a:t>
            </a:r>
            <a:endParaRPr lang="x-none" sz="3200" dirty="0">
              <a:effectLst/>
              <a:latin typeface="Times New Roman" panose="02020603050405020304" pitchFamily="18" charset="0"/>
              <a:ea typeface="Times New Roman" panose="02020603050405020304" pitchFamily="18" charset="0"/>
            </a:endParaRPr>
          </a:p>
          <a:p>
            <a:pPr algn="just">
              <a:lnSpc>
                <a:spcPct val="150000"/>
              </a:lnSpc>
              <a:tabLst>
                <a:tab pos="2971800" algn="ctr"/>
                <a:tab pos="5943600" algn="r"/>
              </a:tabLst>
            </a:pPr>
            <a:r>
              <a:rPr lang="vi-VN" sz="3200" dirty="0">
                <a:solidFill>
                  <a:srgbClr val="000000"/>
                </a:solidFill>
                <a:effectLst/>
                <a:latin typeface="Times New Roman" panose="02020603050405020304" pitchFamily="18" charset="0"/>
                <a:ea typeface="Times New Roman" panose="02020603050405020304" pitchFamily="18" charset="0"/>
              </a:rPr>
              <a:t>+ Thời gian vừa đồng hành, vừa là minh chứng cho hạnh phúc của hai cha con.</a:t>
            </a:r>
            <a:endParaRPr lang="x-none"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886822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barn(inVertical)">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barn(inVertical)">
                                      <p:cBhvr>
                                        <p:cTn id="12" dur="5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barn(inVertical)">
                                      <p:cBhvr>
                                        <p:cTn id="17" dur="500"/>
                                        <p:tgtEl>
                                          <p:spTgt spid="1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1">
                                            <p:txEl>
                                              <p:pRg st="3" end="3"/>
                                            </p:txEl>
                                          </p:spTgt>
                                        </p:tgtEl>
                                        <p:attrNameLst>
                                          <p:attrName>style.visibility</p:attrName>
                                        </p:attrNameLst>
                                      </p:cBhvr>
                                      <p:to>
                                        <p:strVal val="visible"/>
                                      </p:to>
                                    </p:set>
                                    <p:animEffect transition="in" filter="barn(inVertical)">
                                      <p:cBhvr>
                                        <p:cTn id="22" dur="500"/>
                                        <p:tgtEl>
                                          <p:spTgt spid="1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1">
                                            <p:txEl>
                                              <p:pRg st="4" end="4"/>
                                            </p:txEl>
                                          </p:spTgt>
                                        </p:tgtEl>
                                        <p:attrNameLst>
                                          <p:attrName>style.visibility</p:attrName>
                                        </p:attrNameLst>
                                      </p:cBhvr>
                                      <p:to>
                                        <p:strVal val="visible"/>
                                      </p:to>
                                    </p:set>
                                    <p:animEffect transition="in" filter="barn(inVertical)">
                                      <p:cBhvr>
                                        <p:cTn id="27" dur="500"/>
                                        <p:tgtEl>
                                          <p:spTgt spid="1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1">
                                            <p:txEl>
                                              <p:pRg st="5" end="5"/>
                                            </p:txEl>
                                          </p:spTgt>
                                        </p:tgtEl>
                                        <p:attrNameLst>
                                          <p:attrName>style.visibility</p:attrName>
                                        </p:attrNameLst>
                                      </p:cBhvr>
                                      <p:to>
                                        <p:strVal val="visible"/>
                                      </p:to>
                                    </p:set>
                                    <p:animEffect transition="in" filter="barn(inVertical)">
                                      <p:cBhvr>
                                        <p:cTn id="32" dur="500"/>
                                        <p:tgtEl>
                                          <p:spTgt spid="1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female&#10;&#10;Description automatically generated">
            <a:extLst>
              <a:ext uri="{FF2B5EF4-FFF2-40B4-BE49-F238E27FC236}">
                <a16:creationId xmlns="" xmlns:a16="http://schemas.microsoft.com/office/drawing/2014/main" id="{DD4F2EE8-771E-9B50-396D-E727B42EB2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06200" y="2705100"/>
            <a:ext cx="7772400" cy="7772400"/>
          </a:xfrm>
          <a:prstGeom prst="rect">
            <a:avLst/>
          </a:prstGeom>
        </p:spPr>
      </p:pic>
      <p:grpSp>
        <p:nvGrpSpPr>
          <p:cNvPr id="3" name="Group 3"/>
          <p:cNvGrpSpPr/>
          <p:nvPr/>
        </p:nvGrpSpPr>
        <p:grpSpPr>
          <a:xfrm>
            <a:off x="0" y="-164101"/>
            <a:ext cx="18288000" cy="1434531"/>
            <a:chOff x="0" y="0"/>
            <a:chExt cx="4816593" cy="377819"/>
          </a:xfrm>
        </p:grpSpPr>
        <p:sp>
          <p:nvSpPr>
            <p:cNvPr id="4" name="Freeform 4"/>
            <p:cNvSpPr/>
            <p:nvPr/>
          </p:nvSpPr>
          <p:spPr>
            <a:xfrm>
              <a:off x="0" y="0"/>
              <a:ext cx="4816592" cy="377819"/>
            </a:xfrm>
            <a:custGeom>
              <a:avLst/>
              <a:gdLst/>
              <a:ahLst/>
              <a:cxnLst/>
              <a:rect l="l" t="t" r="r" b="b"/>
              <a:pathLst>
                <a:path w="4816592" h="377819">
                  <a:moveTo>
                    <a:pt x="0" y="0"/>
                  </a:moveTo>
                  <a:lnTo>
                    <a:pt x="4816592" y="0"/>
                  </a:lnTo>
                  <a:lnTo>
                    <a:pt x="4816592" y="377819"/>
                  </a:lnTo>
                  <a:lnTo>
                    <a:pt x="0" y="377819"/>
                  </a:lnTo>
                  <a:close/>
                </a:path>
              </a:pathLst>
            </a:custGeom>
            <a:solidFill>
              <a:srgbClr val="FDC49B"/>
            </a:solidFill>
          </p:spPr>
        </p:sp>
        <p:sp>
          <p:nvSpPr>
            <p:cNvPr id="5" name="TextBox 5"/>
            <p:cNvSpPr txBox="1"/>
            <p:nvPr/>
          </p:nvSpPr>
          <p:spPr>
            <a:xfrm>
              <a:off x="0" y="-114300"/>
              <a:ext cx="812800" cy="927100"/>
            </a:xfrm>
            <a:prstGeom prst="rect">
              <a:avLst/>
            </a:prstGeom>
          </p:spPr>
          <p:txBody>
            <a:bodyPr lIns="50800" tIns="50800" rIns="50800" bIns="50800" rtlCol="0" anchor="ctr"/>
            <a:lstStyle/>
            <a:p>
              <a:pPr algn="ctr">
                <a:lnSpc>
                  <a:spcPts val="3473"/>
                </a:lnSpc>
              </a:pPr>
              <a:endParaRPr/>
            </a:p>
          </p:txBody>
        </p:sp>
      </p:grpSp>
      <p:pic>
        <p:nvPicPr>
          <p:cNvPr id="6" name="Picture 6"/>
          <p:cNvPicPr>
            <a:picLocks noChangeAspect="1"/>
          </p:cNvPicPr>
          <p:nvPr/>
        </p:nvPicPr>
        <p:blipFill>
          <a:blip r:embed="rId3"/>
          <a:srcRect/>
          <a:stretch>
            <a:fillRect/>
          </a:stretch>
        </p:blipFill>
        <p:spPr>
          <a:xfrm>
            <a:off x="-1192955" y="-2844370"/>
            <a:ext cx="6563106" cy="8229600"/>
          </a:xfrm>
          <a:prstGeom prst="rect">
            <a:avLst/>
          </a:prstGeom>
        </p:spPr>
      </p:pic>
      <p:sp>
        <p:nvSpPr>
          <p:cNvPr id="11" name="TextBox 10">
            <a:extLst>
              <a:ext uri="{FF2B5EF4-FFF2-40B4-BE49-F238E27FC236}">
                <a16:creationId xmlns="" xmlns:a16="http://schemas.microsoft.com/office/drawing/2014/main" id="{C555761D-6B08-F8AE-B214-92DB65519B07}"/>
              </a:ext>
            </a:extLst>
          </p:cNvPr>
          <p:cNvSpPr txBox="1"/>
          <p:nvPr/>
        </p:nvSpPr>
        <p:spPr>
          <a:xfrm>
            <a:off x="1228582" y="1896369"/>
            <a:ext cx="11824138" cy="8138638"/>
          </a:xfrm>
          <a:prstGeom prst="rect">
            <a:avLst/>
          </a:prstGeom>
          <a:noFill/>
        </p:spPr>
        <p:txBody>
          <a:bodyPr wrap="square">
            <a:spAutoFit/>
          </a:bodyPr>
          <a:lstStyle/>
          <a:p>
            <a:pPr algn="just">
              <a:lnSpc>
                <a:spcPct val="150000"/>
              </a:lnSpc>
              <a:tabLst>
                <a:tab pos="2971800" algn="ctr"/>
                <a:tab pos="5943600" algn="r"/>
              </a:tabLst>
            </a:pPr>
            <a:r>
              <a:rPr lang="vi-VN" sz="3200" dirty="0">
                <a:solidFill>
                  <a:srgbClr val="000000"/>
                </a:solidFill>
                <a:effectLst/>
                <a:latin typeface="Times New Roman" panose="02020603050405020304" pitchFamily="18" charset="0"/>
                <a:ea typeface="Times New Roman" panose="02020603050405020304" pitchFamily="18" charset="0"/>
              </a:rPr>
              <a:t>- Sử dụng từ ngữ:</a:t>
            </a:r>
            <a:endParaRPr lang="x-none" sz="3200" dirty="0">
              <a:effectLst/>
              <a:latin typeface="Times New Roman" panose="02020603050405020304" pitchFamily="18" charset="0"/>
              <a:ea typeface="Times New Roman" panose="02020603050405020304" pitchFamily="18" charset="0"/>
            </a:endParaRPr>
          </a:p>
          <a:p>
            <a:pPr algn="just">
              <a:lnSpc>
                <a:spcPct val="150000"/>
              </a:lnSpc>
              <a:tabLst>
                <a:tab pos="2971800" algn="ctr"/>
                <a:tab pos="5943600" algn="r"/>
              </a:tabLst>
            </a:pPr>
            <a:r>
              <a:rPr lang="vi-VN" sz="3200" dirty="0">
                <a:solidFill>
                  <a:srgbClr val="000000"/>
                </a:solidFill>
                <a:effectLst/>
                <a:latin typeface="Times New Roman" panose="02020603050405020304" pitchFamily="18" charset="0"/>
                <a:ea typeface="Times New Roman" panose="02020603050405020304" pitchFamily="18" charset="0"/>
              </a:rPr>
              <a:t>+ Các từ ngữ giàu cảm xúc: </a:t>
            </a:r>
            <a:r>
              <a:rPr lang="vi-VN" sz="3200" i="1" dirty="0">
                <a:solidFill>
                  <a:srgbClr val="000000"/>
                </a:solidFill>
                <a:effectLst/>
                <a:latin typeface="Times New Roman" panose="02020603050405020304" pitchFamily="18" charset="0"/>
                <a:ea typeface="Times New Roman" panose="02020603050405020304" pitchFamily="18" charset="0"/>
              </a:rPr>
              <a:t>mênh mông và vô tận;</a:t>
            </a:r>
            <a:r>
              <a:rPr lang="vi-VN" sz="3200" dirty="0">
                <a:solidFill>
                  <a:srgbClr val="000000"/>
                </a:solidFill>
                <a:effectLst/>
                <a:latin typeface="Times New Roman" panose="02020603050405020304" pitchFamily="18" charset="0"/>
                <a:ea typeface="Times New Roman" panose="02020603050405020304" pitchFamily="18" charset="0"/>
              </a:rPr>
              <a:t> </a:t>
            </a:r>
            <a:r>
              <a:rPr lang="vi-VN" sz="3200" i="1" dirty="0">
                <a:solidFill>
                  <a:srgbClr val="000000"/>
                </a:solidFill>
                <a:effectLst/>
                <a:latin typeface="Times New Roman" panose="02020603050405020304" pitchFamily="18" charset="0"/>
                <a:ea typeface="Times New Roman" panose="02020603050405020304" pitchFamily="18" charset="0"/>
              </a:rPr>
              <a:t>vô cùng rực rỡ, tuyệt vời; reo vui, ngân nga; hạnh phúc đơn sơ, giản dị; thiêng liêng, cao cả; xao xuyến, bồi hồi,…</a:t>
            </a:r>
            <a:endParaRPr lang="x-none" sz="3200" dirty="0">
              <a:effectLst/>
              <a:latin typeface="Times New Roman" panose="02020603050405020304" pitchFamily="18" charset="0"/>
              <a:ea typeface="Times New Roman" panose="02020603050405020304" pitchFamily="18" charset="0"/>
            </a:endParaRPr>
          </a:p>
          <a:p>
            <a:pPr algn="just">
              <a:lnSpc>
                <a:spcPct val="150000"/>
              </a:lnSpc>
              <a:tabLst>
                <a:tab pos="2971800" algn="ctr"/>
                <a:tab pos="5943600" algn="r"/>
              </a:tabLst>
            </a:pPr>
            <a:r>
              <a:rPr lang="vi-VN" sz="3200" dirty="0">
                <a:solidFill>
                  <a:srgbClr val="000000"/>
                </a:solidFill>
                <a:effectLst/>
                <a:latin typeface="Times New Roman" panose="02020603050405020304" pitchFamily="18" charset="0"/>
                <a:ea typeface="Times New Roman" panose="02020603050405020304" pitchFamily="18" charset="0"/>
              </a:rPr>
              <a:t>+ Các từ ngữ gợi sự đồng cảm của người đọc: </a:t>
            </a:r>
            <a:r>
              <a:rPr lang="vi-VN" sz="3200" i="1" dirty="0">
                <a:solidFill>
                  <a:srgbClr val="000000"/>
                </a:solidFill>
                <a:effectLst/>
                <a:latin typeface="Times New Roman" panose="02020603050405020304" pitchFamily="18" charset="0"/>
                <a:ea typeface="Times New Roman" panose="02020603050405020304" pitchFamily="18" charset="0"/>
              </a:rPr>
              <a:t>ta không khỏi liên tưởng, cũng ngỡ như mình đang chìm vào, cũng như, như minh chứng,…</a:t>
            </a:r>
            <a:endParaRPr lang="x-none" sz="3200" dirty="0">
              <a:effectLst/>
              <a:latin typeface="Times New Roman" panose="02020603050405020304" pitchFamily="18" charset="0"/>
              <a:ea typeface="Times New Roman" panose="02020603050405020304" pitchFamily="18" charset="0"/>
            </a:endParaRPr>
          </a:p>
          <a:p>
            <a:pPr algn="just">
              <a:lnSpc>
                <a:spcPct val="150000"/>
              </a:lnSpc>
              <a:tabLst>
                <a:tab pos="2971800" algn="ctr"/>
                <a:tab pos="5943600" algn="r"/>
              </a:tabLst>
            </a:pPr>
            <a:r>
              <a:rPr lang="vi-VN" sz="3200" dirty="0">
                <a:solidFill>
                  <a:srgbClr val="000000"/>
                </a:solidFill>
                <a:effectLst/>
                <a:latin typeface="Times New Roman" panose="02020603050405020304" pitchFamily="18" charset="0"/>
                <a:ea typeface="Times New Roman" panose="02020603050405020304" pitchFamily="18" charset="0"/>
              </a:rPr>
              <a:t>+ Điệp từ, điệp ngữ: </a:t>
            </a:r>
            <a:r>
              <a:rPr lang="vi-VN" sz="3200" i="1" dirty="0">
                <a:solidFill>
                  <a:srgbClr val="000000"/>
                </a:solidFill>
                <a:effectLst/>
                <a:latin typeface="Times New Roman" panose="02020603050405020304" pitchFamily="18" charset="0"/>
                <a:ea typeface="Times New Roman" panose="02020603050405020304" pitchFamily="18" charset="0"/>
              </a:rPr>
              <a:t>cũng ngỡ như, chính khoảng thời gian ấy, chính vẻ đẹp ấy</a:t>
            </a:r>
            <a:r>
              <a:rPr lang="vi-VN" sz="3200" dirty="0">
                <a:solidFill>
                  <a:srgbClr val="000000"/>
                </a:solidFill>
                <a:effectLst/>
                <a:latin typeface="Times New Roman" panose="02020603050405020304" pitchFamily="18" charset="0"/>
                <a:ea typeface="Times New Roman" panose="02020603050405020304" pitchFamily="18" charset="0"/>
              </a:rPr>
              <a:t>.</a:t>
            </a:r>
            <a:endParaRPr lang="x-none" sz="3200" dirty="0">
              <a:effectLst/>
              <a:latin typeface="Times New Roman" panose="02020603050405020304" pitchFamily="18" charset="0"/>
              <a:ea typeface="Times New Roman" panose="02020603050405020304" pitchFamily="18" charset="0"/>
            </a:endParaRPr>
          </a:p>
          <a:p>
            <a:pPr>
              <a:lnSpc>
                <a:spcPct val="150000"/>
              </a:lnSpc>
            </a:pPr>
            <a:r>
              <a:rPr lang="vi-VN" sz="3200" b="1" dirty="0">
                <a:solidFill>
                  <a:srgbClr val="000000"/>
                </a:solidFill>
                <a:effectLst/>
                <a:latin typeface="Times New Roman" panose="02020603050405020304" pitchFamily="18" charset="0"/>
                <a:ea typeface="Times New Roman" panose="02020603050405020304" pitchFamily="18" charset="0"/>
              </a:rPr>
              <a:t>- Kết đoạn:</a:t>
            </a:r>
            <a:r>
              <a:rPr lang="vi-VN" sz="3200" dirty="0">
                <a:solidFill>
                  <a:srgbClr val="000000"/>
                </a:solidFill>
                <a:effectLst/>
                <a:latin typeface="Times New Roman" panose="02020603050405020304" pitchFamily="18" charset="0"/>
                <a:ea typeface="Times New Roman" panose="02020603050405020304" pitchFamily="18" charset="0"/>
              </a:rPr>
              <a:t> Khái quát lại cảm xúc, nhận định, hình thức </a:t>
            </a:r>
            <a:r>
              <a:rPr lang="vi-VN" sz="3200" i="1" dirty="0">
                <a:solidFill>
                  <a:srgbClr val="000000"/>
                </a:solidFill>
                <a:effectLst/>
                <a:latin typeface="Times New Roman" panose="02020603050405020304" pitchFamily="18" charset="0"/>
                <a:ea typeface="Times New Roman" panose="02020603050405020304" pitchFamily="18" charset="0"/>
              </a:rPr>
              <a:t>câu hỏi tu từ</a:t>
            </a:r>
            <a:r>
              <a:rPr lang="vi-VN" sz="3200" dirty="0">
                <a:solidFill>
                  <a:srgbClr val="000000"/>
                </a:solidFill>
                <a:effectLst/>
                <a:latin typeface="Times New Roman" panose="02020603050405020304" pitchFamily="18" charset="0"/>
                <a:ea typeface="Times New Roman" panose="02020603050405020304" pitchFamily="18" charset="0"/>
              </a:rPr>
              <a:t>: vừa bộc lộ cảm xúc, vừa khơi gợi sự đồng cảm, dư âm nơi người đọc.</a:t>
            </a:r>
            <a:r>
              <a:rPr lang="x-none" sz="3200" dirty="0">
                <a:effectLst/>
              </a:rPr>
              <a:t> </a:t>
            </a:r>
            <a:endParaRPr lang="x-none" sz="3200" dirty="0"/>
          </a:p>
        </p:txBody>
      </p:sp>
    </p:spTree>
    <p:extLst>
      <p:ext uri="{BB962C8B-B14F-4D97-AF65-F5344CB8AC3E}">
        <p14:creationId xmlns:p14="http://schemas.microsoft.com/office/powerpoint/2010/main" val="2030809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blinds(horizontal)">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blinds(horizontal)">
                                      <p:cBhvr>
                                        <p:cTn id="12" dur="5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blinds(horizontal)">
                                      <p:cBhvr>
                                        <p:cTn id="17" dur="500"/>
                                        <p:tgtEl>
                                          <p:spTgt spid="1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1">
                                            <p:txEl>
                                              <p:pRg st="3" end="3"/>
                                            </p:txEl>
                                          </p:spTgt>
                                        </p:tgtEl>
                                        <p:attrNameLst>
                                          <p:attrName>style.visibility</p:attrName>
                                        </p:attrNameLst>
                                      </p:cBhvr>
                                      <p:to>
                                        <p:strVal val="visible"/>
                                      </p:to>
                                    </p:set>
                                    <p:animEffect transition="in" filter="blinds(horizontal)">
                                      <p:cBhvr>
                                        <p:cTn id="22" dur="500"/>
                                        <p:tgtEl>
                                          <p:spTgt spid="1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1">
                                            <p:txEl>
                                              <p:pRg st="4" end="4"/>
                                            </p:txEl>
                                          </p:spTgt>
                                        </p:tgtEl>
                                        <p:attrNameLst>
                                          <p:attrName>style.visibility</p:attrName>
                                        </p:attrNameLst>
                                      </p:cBhvr>
                                      <p:to>
                                        <p:strVal val="visible"/>
                                      </p:to>
                                    </p:set>
                                    <p:animEffect transition="in" filter="blinds(horizontal)">
                                      <p:cBhvr>
                                        <p:cTn id="27" dur="500"/>
                                        <p:tgtEl>
                                          <p:spTgt spid="1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8894156"/>
            <a:ext cx="18288000" cy="1434531"/>
            <a:chOff x="0" y="0"/>
            <a:chExt cx="4816593" cy="377819"/>
          </a:xfrm>
        </p:grpSpPr>
        <p:sp>
          <p:nvSpPr>
            <p:cNvPr id="3" name="Freeform 3"/>
            <p:cNvSpPr/>
            <p:nvPr/>
          </p:nvSpPr>
          <p:spPr>
            <a:xfrm>
              <a:off x="0" y="0"/>
              <a:ext cx="4816592" cy="377819"/>
            </a:xfrm>
            <a:custGeom>
              <a:avLst/>
              <a:gdLst/>
              <a:ahLst/>
              <a:cxnLst/>
              <a:rect l="l" t="t" r="r" b="b"/>
              <a:pathLst>
                <a:path w="4816592" h="377819">
                  <a:moveTo>
                    <a:pt x="0" y="0"/>
                  </a:moveTo>
                  <a:lnTo>
                    <a:pt x="4816592" y="0"/>
                  </a:lnTo>
                  <a:lnTo>
                    <a:pt x="4816592" y="377819"/>
                  </a:lnTo>
                  <a:lnTo>
                    <a:pt x="0" y="377819"/>
                  </a:lnTo>
                  <a:close/>
                </a:path>
              </a:pathLst>
            </a:custGeom>
            <a:solidFill>
              <a:srgbClr val="FDC49B"/>
            </a:solidFill>
          </p:spPr>
        </p:sp>
        <p:sp>
          <p:nvSpPr>
            <p:cNvPr id="4" name="TextBox 4"/>
            <p:cNvSpPr txBox="1"/>
            <p:nvPr/>
          </p:nvSpPr>
          <p:spPr>
            <a:xfrm>
              <a:off x="0" y="-114300"/>
              <a:ext cx="812800" cy="927100"/>
            </a:xfrm>
            <a:prstGeom prst="rect">
              <a:avLst/>
            </a:prstGeom>
          </p:spPr>
          <p:txBody>
            <a:bodyPr lIns="50800" tIns="50800" rIns="50800" bIns="50800" rtlCol="0" anchor="ctr"/>
            <a:lstStyle/>
            <a:p>
              <a:pPr algn="ctr">
                <a:lnSpc>
                  <a:spcPts val="3473"/>
                </a:lnSpc>
              </a:pPr>
              <a:endParaRPr/>
            </a:p>
          </p:txBody>
        </p:sp>
      </p:grpSp>
      <p:grpSp>
        <p:nvGrpSpPr>
          <p:cNvPr id="5" name="Group 5"/>
          <p:cNvGrpSpPr/>
          <p:nvPr/>
        </p:nvGrpSpPr>
        <p:grpSpPr>
          <a:xfrm>
            <a:off x="0" y="4786478"/>
            <a:ext cx="18288000" cy="4107678"/>
            <a:chOff x="0" y="0"/>
            <a:chExt cx="4816593" cy="1081858"/>
          </a:xfrm>
        </p:grpSpPr>
        <p:sp>
          <p:nvSpPr>
            <p:cNvPr id="6" name="Freeform 6"/>
            <p:cNvSpPr/>
            <p:nvPr/>
          </p:nvSpPr>
          <p:spPr>
            <a:xfrm>
              <a:off x="0" y="0"/>
              <a:ext cx="4816592" cy="1081858"/>
            </a:xfrm>
            <a:custGeom>
              <a:avLst/>
              <a:gdLst/>
              <a:ahLst/>
              <a:cxnLst/>
              <a:rect l="l" t="t" r="r" b="b"/>
              <a:pathLst>
                <a:path w="4816592" h="1081858">
                  <a:moveTo>
                    <a:pt x="0" y="0"/>
                  </a:moveTo>
                  <a:lnTo>
                    <a:pt x="4816592" y="0"/>
                  </a:lnTo>
                  <a:lnTo>
                    <a:pt x="4816592" y="1081858"/>
                  </a:lnTo>
                  <a:lnTo>
                    <a:pt x="0" y="1081858"/>
                  </a:lnTo>
                  <a:close/>
                </a:path>
              </a:pathLst>
            </a:custGeom>
            <a:solidFill>
              <a:srgbClr val="FFE8A5">
                <a:alpha val="49804"/>
              </a:srgbClr>
            </a:solidFill>
          </p:spPr>
        </p:sp>
        <p:sp>
          <p:nvSpPr>
            <p:cNvPr id="7" name="TextBox 7"/>
            <p:cNvSpPr txBox="1"/>
            <p:nvPr/>
          </p:nvSpPr>
          <p:spPr>
            <a:xfrm>
              <a:off x="0" y="-114300"/>
              <a:ext cx="812800" cy="927100"/>
            </a:xfrm>
            <a:prstGeom prst="rect">
              <a:avLst/>
            </a:prstGeom>
          </p:spPr>
          <p:txBody>
            <a:bodyPr lIns="50800" tIns="50800" rIns="50800" bIns="50800" rtlCol="0" anchor="ctr"/>
            <a:lstStyle/>
            <a:p>
              <a:pPr algn="ctr">
                <a:lnSpc>
                  <a:spcPts val="3473"/>
                </a:lnSpc>
              </a:pPr>
              <a:endParaRPr/>
            </a:p>
          </p:txBody>
        </p:sp>
      </p:grpSp>
      <p:pic>
        <p:nvPicPr>
          <p:cNvPr id="8" name="Picture 8"/>
          <p:cNvPicPr>
            <a:picLocks noChangeAspect="1"/>
          </p:cNvPicPr>
          <p:nvPr/>
        </p:nvPicPr>
        <p:blipFill>
          <a:blip r:embed="rId2"/>
          <a:srcRect/>
          <a:stretch>
            <a:fillRect/>
          </a:stretch>
        </p:blipFill>
        <p:spPr>
          <a:xfrm rot="-10800000">
            <a:off x="11867739" y="-746091"/>
            <a:ext cx="7143523" cy="6756582"/>
          </a:xfrm>
          <a:prstGeom prst="rect">
            <a:avLst/>
          </a:prstGeom>
        </p:spPr>
      </p:pic>
      <p:pic>
        <p:nvPicPr>
          <p:cNvPr id="9" name="Picture 9"/>
          <p:cNvPicPr>
            <a:picLocks noChangeAspect="1"/>
          </p:cNvPicPr>
          <p:nvPr/>
        </p:nvPicPr>
        <p:blipFill>
          <a:blip r:embed="rId3"/>
          <a:srcRect/>
          <a:stretch>
            <a:fillRect/>
          </a:stretch>
        </p:blipFill>
        <p:spPr>
          <a:xfrm rot="-10800000">
            <a:off x="-955881" y="-963729"/>
            <a:ext cx="7143523" cy="6756582"/>
          </a:xfrm>
          <a:prstGeom prst="rect">
            <a:avLst/>
          </a:prstGeom>
        </p:spPr>
      </p:pic>
      <p:sp>
        <p:nvSpPr>
          <p:cNvPr id="10" name="TextBox 10"/>
          <p:cNvSpPr txBox="1"/>
          <p:nvPr/>
        </p:nvSpPr>
        <p:spPr>
          <a:xfrm>
            <a:off x="2795046" y="1322464"/>
            <a:ext cx="12697903" cy="2000548"/>
          </a:xfrm>
          <a:prstGeom prst="rect">
            <a:avLst/>
          </a:prstGeom>
        </p:spPr>
        <p:txBody>
          <a:bodyPr wrap="square" lIns="0" tIns="0" rIns="0" bIns="0" rtlCol="0" anchor="t">
            <a:spAutoFit/>
          </a:bodyPr>
          <a:lstStyle/>
          <a:p>
            <a:pPr algn="ctr"/>
            <a:r>
              <a:rPr lang="en-US" sz="6500" b="1" dirty="0">
                <a:solidFill>
                  <a:srgbClr val="FF9658"/>
                </a:solidFill>
                <a:latin typeface="Times New Roman" panose="02020603050405020304" pitchFamily="18" charset="0"/>
                <a:cs typeface="Times New Roman" panose="02020603050405020304" pitchFamily="18" charset="0"/>
              </a:rPr>
              <a:t>2. </a:t>
            </a:r>
            <a:r>
              <a:rPr lang="en-US" sz="6500" b="1" dirty="0" err="1">
                <a:solidFill>
                  <a:srgbClr val="FF9658"/>
                </a:solidFill>
                <a:latin typeface="Times New Roman" panose="02020603050405020304" pitchFamily="18" charset="0"/>
                <a:cs typeface="Times New Roman" panose="02020603050405020304" pitchFamily="18" charset="0"/>
              </a:rPr>
              <a:t>Kinh</a:t>
            </a:r>
            <a:r>
              <a:rPr lang="en-US" sz="6500" b="1" dirty="0">
                <a:solidFill>
                  <a:srgbClr val="FF9658"/>
                </a:solidFill>
                <a:latin typeface="Times New Roman" panose="02020603050405020304" pitchFamily="18" charset="0"/>
                <a:cs typeface="Times New Roman" panose="02020603050405020304" pitchFamily="18" charset="0"/>
              </a:rPr>
              <a:t> </a:t>
            </a:r>
            <a:r>
              <a:rPr lang="en-US" sz="6500" b="1" dirty="0" err="1">
                <a:solidFill>
                  <a:srgbClr val="FF9658"/>
                </a:solidFill>
                <a:latin typeface="Times New Roman" panose="02020603050405020304" pitchFamily="18" charset="0"/>
                <a:cs typeface="Times New Roman" panose="02020603050405020304" pitchFamily="18" charset="0"/>
              </a:rPr>
              <a:t>nghiệm</a:t>
            </a:r>
            <a:r>
              <a:rPr lang="en-US" sz="6500" b="1" dirty="0">
                <a:solidFill>
                  <a:srgbClr val="FF9658"/>
                </a:solidFill>
                <a:latin typeface="Times New Roman" panose="02020603050405020304" pitchFamily="18" charset="0"/>
                <a:cs typeface="Times New Roman" panose="02020603050405020304" pitchFamily="18" charset="0"/>
              </a:rPr>
              <a:t> </a:t>
            </a:r>
            <a:r>
              <a:rPr lang="en-US" sz="6500" b="1" dirty="0" err="1">
                <a:solidFill>
                  <a:srgbClr val="FF9658"/>
                </a:solidFill>
                <a:latin typeface="Times New Roman" panose="02020603050405020304" pitchFamily="18" charset="0"/>
                <a:cs typeface="Times New Roman" panose="02020603050405020304" pitchFamily="18" charset="0"/>
              </a:rPr>
              <a:t>khi</a:t>
            </a:r>
            <a:r>
              <a:rPr lang="en-US" sz="6500" b="1" dirty="0">
                <a:solidFill>
                  <a:srgbClr val="FF9658"/>
                </a:solidFill>
                <a:latin typeface="Times New Roman" panose="02020603050405020304" pitchFamily="18" charset="0"/>
                <a:cs typeface="Times New Roman" panose="02020603050405020304" pitchFamily="18" charset="0"/>
              </a:rPr>
              <a:t> </a:t>
            </a:r>
            <a:r>
              <a:rPr lang="en-US" sz="6500" b="1" dirty="0" err="1">
                <a:solidFill>
                  <a:srgbClr val="FF9658"/>
                </a:solidFill>
                <a:latin typeface="Times New Roman" panose="02020603050405020304" pitchFamily="18" charset="0"/>
                <a:cs typeface="Times New Roman" panose="02020603050405020304" pitchFamily="18" charset="0"/>
              </a:rPr>
              <a:t>viết</a:t>
            </a:r>
            <a:r>
              <a:rPr lang="en-US" sz="6500" b="1" dirty="0">
                <a:solidFill>
                  <a:srgbClr val="FF9658"/>
                </a:solidFill>
                <a:latin typeface="Times New Roman" panose="02020603050405020304" pitchFamily="18" charset="0"/>
                <a:cs typeface="Times New Roman" panose="02020603050405020304" pitchFamily="18" charset="0"/>
              </a:rPr>
              <a:t> </a:t>
            </a:r>
            <a:r>
              <a:rPr lang="en-US" sz="6500" b="1" dirty="0" err="1">
                <a:solidFill>
                  <a:srgbClr val="FF9658"/>
                </a:solidFill>
                <a:latin typeface="Times New Roman" panose="02020603050405020304" pitchFamily="18" charset="0"/>
                <a:cs typeface="Times New Roman" panose="02020603050405020304" pitchFamily="18" charset="0"/>
              </a:rPr>
              <a:t>đoạn</a:t>
            </a:r>
            <a:r>
              <a:rPr lang="en-US" sz="6500" b="1" dirty="0">
                <a:solidFill>
                  <a:srgbClr val="FF9658"/>
                </a:solidFill>
                <a:latin typeface="Times New Roman" panose="02020603050405020304" pitchFamily="18" charset="0"/>
                <a:cs typeface="Times New Roman" panose="02020603050405020304" pitchFamily="18" charset="0"/>
              </a:rPr>
              <a:t> </a:t>
            </a:r>
            <a:r>
              <a:rPr lang="en-US" sz="6500" b="1" dirty="0" err="1">
                <a:solidFill>
                  <a:srgbClr val="FF9658"/>
                </a:solidFill>
                <a:latin typeface="Times New Roman" panose="02020603050405020304" pitchFamily="18" charset="0"/>
                <a:cs typeface="Times New Roman" panose="02020603050405020304" pitchFamily="18" charset="0"/>
              </a:rPr>
              <a:t>văn</a:t>
            </a:r>
            <a:r>
              <a:rPr lang="en-US" sz="6500" b="1" dirty="0">
                <a:solidFill>
                  <a:srgbClr val="FF9658"/>
                </a:solidFill>
                <a:latin typeface="Times New Roman" panose="02020603050405020304" pitchFamily="18" charset="0"/>
                <a:cs typeface="Times New Roman" panose="02020603050405020304" pitchFamily="18" charset="0"/>
              </a:rPr>
              <a:t> </a:t>
            </a:r>
            <a:r>
              <a:rPr lang="en-US" sz="6500" b="1" dirty="0" err="1">
                <a:solidFill>
                  <a:srgbClr val="FF9658"/>
                </a:solidFill>
                <a:latin typeface="Times New Roman" panose="02020603050405020304" pitchFamily="18" charset="0"/>
                <a:cs typeface="Times New Roman" panose="02020603050405020304" pitchFamily="18" charset="0"/>
              </a:rPr>
              <a:t>ghi</a:t>
            </a:r>
            <a:r>
              <a:rPr lang="en-US" sz="6500" b="1" dirty="0">
                <a:solidFill>
                  <a:srgbClr val="FF9658"/>
                </a:solidFill>
                <a:latin typeface="Times New Roman" panose="02020603050405020304" pitchFamily="18" charset="0"/>
                <a:cs typeface="Times New Roman" panose="02020603050405020304" pitchFamily="18" charset="0"/>
              </a:rPr>
              <a:t> </a:t>
            </a:r>
            <a:r>
              <a:rPr lang="en-US" sz="6500" b="1" dirty="0" err="1">
                <a:solidFill>
                  <a:srgbClr val="FF9658"/>
                </a:solidFill>
                <a:latin typeface="Times New Roman" panose="02020603050405020304" pitchFamily="18" charset="0"/>
                <a:cs typeface="Times New Roman" panose="02020603050405020304" pitchFamily="18" charset="0"/>
              </a:rPr>
              <a:t>lại</a:t>
            </a:r>
            <a:r>
              <a:rPr lang="en-US" sz="6500" b="1" dirty="0">
                <a:solidFill>
                  <a:srgbClr val="FF9658"/>
                </a:solidFill>
                <a:latin typeface="Times New Roman" panose="02020603050405020304" pitchFamily="18" charset="0"/>
                <a:cs typeface="Times New Roman" panose="02020603050405020304" pitchFamily="18" charset="0"/>
              </a:rPr>
              <a:t> </a:t>
            </a:r>
            <a:r>
              <a:rPr lang="en-US" sz="6500" b="1" dirty="0" err="1">
                <a:solidFill>
                  <a:srgbClr val="FF9658"/>
                </a:solidFill>
                <a:latin typeface="Times New Roman" panose="02020603050405020304" pitchFamily="18" charset="0"/>
                <a:cs typeface="Times New Roman" panose="02020603050405020304" pitchFamily="18" charset="0"/>
              </a:rPr>
              <a:t>cảm</a:t>
            </a:r>
            <a:r>
              <a:rPr lang="en-US" sz="6500" b="1" dirty="0">
                <a:solidFill>
                  <a:srgbClr val="FF9658"/>
                </a:solidFill>
                <a:latin typeface="Times New Roman" panose="02020603050405020304" pitchFamily="18" charset="0"/>
                <a:cs typeface="Times New Roman" panose="02020603050405020304" pitchFamily="18" charset="0"/>
              </a:rPr>
              <a:t> </a:t>
            </a:r>
            <a:r>
              <a:rPr lang="en-US" sz="6500" b="1" dirty="0" err="1">
                <a:solidFill>
                  <a:srgbClr val="FF9658"/>
                </a:solidFill>
                <a:latin typeface="Times New Roman" panose="02020603050405020304" pitchFamily="18" charset="0"/>
                <a:cs typeface="Times New Roman" panose="02020603050405020304" pitchFamily="18" charset="0"/>
              </a:rPr>
              <a:t>xúc</a:t>
            </a:r>
            <a:r>
              <a:rPr lang="en-US" sz="6500" b="1" dirty="0">
                <a:solidFill>
                  <a:srgbClr val="FF9658"/>
                </a:solidFill>
                <a:latin typeface="Times New Roman" panose="02020603050405020304" pitchFamily="18" charset="0"/>
                <a:cs typeface="Times New Roman" panose="02020603050405020304" pitchFamily="18" charset="0"/>
              </a:rPr>
              <a:t> </a:t>
            </a:r>
            <a:r>
              <a:rPr lang="en-US" sz="6500" b="1" dirty="0" err="1">
                <a:solidFill>
                  <a:srgbClr val="FF9658"/>
                </a:solidFill>
                <a:latin typeface="Times New Roman" panose="02020603050405020304" pitchFamily="18" charset="0"/>
                <a:cs typeface="Times New Roman" panose="02020603050405020304" pitchFamily="18" charset="0"/>
              </a:rPr>
              <a:t>về</a:t>
            </a:r>
            <a:r>
              <a:rPr lang="en-US" sz="6500" b="1" dirty="0">
                <a:solidFill>
                  <a:srgbClr val="FF9658"/>
                </a:solidFill>
                <a:latin typeface="Times New Roman" panose="02020603050405020304" pitchFamily="18" charset="0"/>
                <a:cs typeface="Times New Roman" panose="02020603050405020304" pitchFamily="18" charset="0"/>
              </a:rPr>
              <a:t> </a:t>
            </a:r>
            <a:r>
              <a:rPr lang="en-US" sz="6500" b="1" dirty="0" err="1">
                <a:solidFill>
                  <a:srgbClr val="FF9658"/>
                </a:solidFill>
                <a:latin typeface="Times New Roman" panose="02020603050405020304" pitchFamily="18" charset="0"/>
                <a:cs typeface="Times New Roman" panose="02020603050405020304" pitchFamily="18" charset="0"/>
              </a:rPr>
              <a:t>một</a:t>
            </a:r>
            <a:r>
              <a:rPr lang="en-US" sz="6500" b="1" dirty="0">
                <a:solidFill>
                  <a:srgbClr val="FF9658"/>
                </a:solidFill>
                <a:latin typeface="Times New Roman" panose="02020603050405020304" pitchFamily="18" charset="0"/>
                <a:cs typeface="Times New Roman" panose="02020603050405020304" pitchFamily="18" charset="0"/>
              </a:rPr>
              <a:t> </a:t>
            </a:r>
            <a:r>
              <a:rPr lang="en-US" sz="6500" b="1" dirty="0" err="1">
                <a:solidFill>
                  <a:srgbClr val="FF9658"/>
                </a:solidFill>
                <a:latin typeface="Times New Roman" panose="02020603050405020304" pitchFamily="18" charset="0"/>
                <a:cs typeface="Times New Roman" panose="02020603050405020304" pitchFamily="18" charset="0"/>
              </a:rPr>
              <a:t>bài</a:t>
            </a:r>
            <a:r>
              <a:rPr lang="en-US" sz="6500" b="1" dirty="0">
                <a:solidFill>
                  <a:srgbClr val="FF9658"/>
                </a:solidFill>
                <a:latin typeface="Times New Roman" panose="02020603050405020304" pitchFamily="18" charset="0"/>
                <a:cs typeface="Times New Roman" panose="02020603050405020304" pitchFamily="18" charset="0"/>
              </a:rPr>
              <a:t> </a:t>
            </a:r>
            <a:r>
              <a:rPr lang="en-US" sz="6500" b="1" dirty="0" err="1">
                <a:solidFill>
                  <a:srgbClr val="FF9658"/>
                </a:solidFill>
                <a:latin typeface="Times New Roman" panose="02020603050405020304" pitchFamily="18" charset="0"/>
                <a:cs typeface="Times New Roman" panose="02020603050405020304" pitchFamily="18" charset="0"/>
              </a:rPr>
              <a:t>thơ</a:t>
            </a:r>
            <a:r>
              <a:rPr lang="en-US" sz="6500" b="1" dirty="0">
                <a:solidFill>
                  <a:srgbClr val="FF9658"/>
                </a:solidFill>
                <a:latin typeface="Times New Roman" panose="02020603050405020304" pitchFamily="18" charset="0"/>
                <a:cs typeface="Times New Roman" panose="02020603050405020304" pitchFamily="18" charset="0"/>
              </a:rPr>
              <a:t> </a:t>
            </a:r>
          </a:p>
        </p:txBody>
      </p:sp>
      <p:grpSp>
        <p:nvGrpSpPr>
          <p:cNvPr id="12" name="Group 12"/>
          <p:cNvGrpSpPr/>
          <p:nvPr/>
        </p:nvGrpSpPr>
        <p:grpSpPr>
          <a:xfrm>
            <a:off x="4170712" y="4166846"/>
            <a:ext cx="1239263" cy="1239263"/>
            <a:chOff x="0" y="0"/>
            <a:chExt cx="6350000" cy="6350000"/>
          </a:xfrm>
        </p:grpSpPr>
        <p:sp>
          <p:nvSpPr>
            <p:cNvPr id="13"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9658"/>
            </a:solidFill>
          </p:spPr>
        </p:sp>
      </p:grpSp>
      <p:grpSp>
        <p:nvGrpSpPr>
          <p:cNvPr id="14" name="Group 14"/>
          <p:cNvGrpSpPr/>
          <p:nvPr/>
        </p:nvGrpSpPr>
        <p:grpSpPr>
          <a:xfrm>
            <a:off x="9905210" y="4166846"/>
            <a:ext cx="1239263" cy="1239263"/>
            <a:chOff x="0" y="0"/>
            <a:chExt cx="6350000" cy="6350000"/>
          </a:xfrm>
        </p:grpSpPr>
        <p:sp>
          <p:nvSpPr>
            <p:cNvPr id="15" name="Freeform 1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9658"/>
            </a:solidFill>
          </p:spPr>
        </p:sp>
      </p:grpSp>
      <p:grpSp>
        <p:nvGrpSpPr>
          <p:cNvPr id="16" name="Group 16"/>
          <p:cNvGrpSpPr/>
          <p:nvPr/>
        </p:nvGrpSpPr>
        <p:grpSpPr>
          <a:xfrm>
            <a:off x="14240783" y="4187057"/>
            <a:ext cx="1239263" cy="1239263"/>
            <a:chOff x="0" y="0"/>
            <a:chExt cx="6350000" cy="6350000"/>
          </a:xfrm>
        </p:grpSpPr>
        <p:sp>
          <p:nvSpPr>
            <p:cNvPr id="17" name="Freeform 1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9658"/>
            </a:solidFill>
          </p:spPr>
        </p:sp>
      </p:grpSp>
      <p:sp>
        <p:nvSpPr>
          <p:cNvPr id="21" name="TextBox 21"/>
          <p:cNvSpPr txBox="1"/>
          <p:nvPr/>
        </p:nvSpPr>
        <p:spPr>
          <a:xfrm>
            <a:off x="1440952" y="5580061"/>
            <a:ext cx="5989182" cy="2954655"/>
          </a:xfrm>
          <a:prstGeom prst="rect">
            <a:avLst/>
          </a:prstGeom>
        </p:spPr>
        <p:txBody>
          <a:bodyPr wrap="square" lIns="0" tIns="0" rIns="0" bIns="0" rtlCol="0" anchor="t">
            <a:spAutoFit/>
          </a:bodyPr>
          <a:lstStyle/>
          <a:p>
            <a:pPr algn="ctr"/>
            <a:r>
              <a:rPr lang="vi-VN" sz="3200" dirty="0">
                <a:solidFill>
                  <a:srgbClr val="805B5B"/>
                </a:solidFill>
                <a:effectLst/>
                <a:latin typeface="Times New Roman" panose="02020603050405020304" pitchFamily="18" charset="0"/>
                <a:ea typeface="Times New Roman" panose="02020603050405020304" pitchFamily="18" charset="0"/>
              </a:rPr>
              <a:t>Đọc kĩ để hiểu nội dung và nắm được những nét đặc sắc về nghệ thuật của bài thơ. Từ đó, dẫn ra một khổ thơ, đoạn thơ hoặc yếu tố nghệ thuật đặc sắc trong bài thơ gây ấn tượng, gợi cảm xúc cho em.</a:t>
            </a:r>
            <a:r>
              <a:rPr lang="x-none" sz="3200" dirty="0">
                <a:solidFill>
                  <a:srgbClr val="805B5B"/>
                </a:solidFill>
                <a:effectLst/>
              </a:rPr>
              <a:t> </a:t>
            </a:r>
            <a:endParaRPr lang="en-US" sz="3200" dirty="0">
              <a:solidFill>
                <a:srgbClr val="805B5B"/>
              </a:solidFill>
              <a:latin typeface="Marykate"/>
            </a:endParaRPr>
          </a:p>
        </p:txBody>
      </p:sp>
      <p:sp>
        <p:nvSpPr>
          <p:cNvPr id="22" name="TextBox 22"/>
          <p:cNvSpPr txBox="1"/>
          <p:nvPr/>
        </p:nvSpPr>
        <p:spPr>
          <a:xfrm>
            <a:off x="8153400" y="5735703"/>
            <a:ext cx="4448242" cy="2954655"/>
          </a:xfrm>
          <a:prstGeom prst="rect">
            <a:avLst/>
          </a:prstGeom>
        </p:spPr>
        <p:txBody>
          <a:bodyPr wrap="square" lIns="0" tIns="0" rIns="0" bIns="0" rtlCol="0" anchor="t">
            <a:spAutoFit/>
          </a:bodyPr>
          <a:lstStyle/>
          <a:p>
            <a:pPr algn="just">
              <a:tabLst>
                <a:tab pos="2971800" algn="ctr"/>
                <a:tab pos="5943600" algn="r"/>
              </a:tabLst>
            </a:pPr>
            <a:r>
              <a:rPr lang="vi-VN" sz="3200" dirty="0">
                <a:solidFill>
                  <a:srgbClr val="805B5B"/>
                </a:solidFill>
                <a:effectLst/>
                <a:latin typeface="Times New Roman" panose="02020603050405020304" pitchFamily="18" charset="0"/>
                <a:ea typeface="Times New Roman" panose="02020603050405020304" pitchFamily="18" charset="0"/>
              </a:rPr>
              <a:t>Khi viết đoạn văn, cần nêu rõ: Yếu tố nào (nội dung, nghệ thuật) của bài thơ đã tạo cho em cảm xúc? Đó là cảm xúc như thế nào? Vì sao em có cảm xúc đó?...</a:t>
            </a:r>
            <a:endParaRPr lang="x-none" sz="3200" dirty="0">
              <a:solidFill>
                <a:srgbClr val="805B5B"/>
              </a:solidFill>
              <a:effectLst/>
              <a:latin typeface="Times New Roman" panose="02020603050405020304" pitchFamily="18" charset="0"/>
              <a:ea typeface="Times New Roman" panose="02020603050405020304" pitchFamily="18" charset="0"/>
            </a:endParaRPr>
          </a:p>
        </p:txBody>
      </p:sp>
      <p:sp>
        <p:nvSpPr>
          <p:cNvPr id="23" name="TextBox 23"/>
          <p:cNvSpPr txBox="1"/>
          <p:nvPr/>
        </p:nvSpPr>
        <p:spPr>
          <a:xfrm>
            <a:off x="13106400" y="5735703"/>
            <a:ext cx="3508030" cy="2954655"/>
          </a:xfrm>
          <a:prstGeom prst="rect">
            <a:avLst/>
          </a:prstGeom>
        </p:spPr>
        <p:txBody>
          <a:bodyPr wrap="square" lIns="0" tIns="0" rIns="0" bIns="0" rtlCol="0" anchor="t">
            <a:spAutoFit/>
          </a:bodyPr>
          <a:lstStyle/>
          <a:p>
            <a:pPr algn="ctr"/>
            <a:r>
              <a:rPr lang="vi-VN" sz="3200" dirty="0">
                <a:solidFill>
                  <a:srgbClr val="805B5B"/>
                </a:solidFill>
                <a:effectLst/>
                <a:latin typeface="Times New Roman" panose="02020603050405020304" pitchFamily="18" charset="0"/>
                <a:ea typeface="Times New Roman" panose="02020603050405020304" pitchFamily="18" charset="0"/>
              </a:rPr>
              <a:t>Sử dụng các từ ngữ giàu cảm xúc, gợi được sự đồng cảm để ghi lại một cách chân thành và chính xác cảm xúc của mình.</a:t>
            </a:r>
            <a:r>
              <a:rPr lang="x-none" sz="3200" dirty="0">
                <a:solidFill>
                  <a:srgbClr val="805B5B"/>
                </a:solidFill>
                <a:effectLst/>
              </a:rPr>
              <a:t> </a:t>
            </a:r>
            <a:endParaRPr lang="en-US" sz="3200" dirty="0">
              <a:solidFill>
                <a:srgbClr val="805B5B"/>
              </a:solidFill>
              <a:latin typeface="Marykate"/>
            </a:endParaRPr>
          </a:p>
        </p:txBody>
      </p:sp>
    </p:spTree>
    <p:extLst>
      <p:ext uri="{BB962C8B-B14F-4D97-AF65-F5344CB8AC3E}">
        <p14:creationId xmlns:p14="http://schemas.microsoft.com/office/powerpoint/2010/main" val="35534707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9144000" cy="10328687"/>
            <a:chOff x="0" y="0"/>
            <a:chExt cx="2408296" cy="2720313"/>
          </a:xfrm>
        </p:grpSpPr>
        <p:sp>
          <p:nvSpPr>
            <p:cNvPr id="3" name="Freeform 3"/>
            <p:cNvSpPr/>
            <p:nvPr/>
          </p:nvSpPr>
          <p:spPr>
            <a:xfrm>
              <a:off x="0" y="0"/>
              <a:ext cx="2408296" cy="2720313"/>
            </a:xfrm>
            <a:custGeom>
              <a:avLst/>
              <a:gdLst/>
              <a:ahLst/>
              <a:cxnLst/>
              <a:rect l="l" t="t" r="r" b="b"/>
              <a:pathLst>
                <a:path w="2408296" h="2720313">
                  <a:moveTo>
                    <a:pt x="0" y="0"/>
                  </a:moveTo>
                  <a:lnTo>
                    <a:pt x="2408296" y="0"/>
                  </a:lnTo>
                  <a:lnTo>
                    <a:pt x="2408296" y="2720313"/>
                  </a:lnTo>
                  <a:lnTo>
                    <a:pt x="0" y="2720313"/>
                  </a:lnTo>
                  <a:close/>
                </a:path>
              </a:pathLst>
            </a:custGeom>
            <a:solidFill>
              <a:srgbClr val="FDC49B"/>
            </a:solidFill>
          </p:spPr>
        </p:sp>
        <p:sp>
          <p:nvSpPr>
            <p:cNvPr id="4" name="TextBox 4"/>
            <p:cNvSpPr txBox="1"/>
            <p:nvPr/>
          </p:nvSpPr>
          <p:spPr>
            <a:xfrm>
              <a:off x="0" y="-114300"/>
              <a:ext cx="812800" cy="927100"/>
            </a:xfrm>
            <a:prstGeom prst="rect">
              <a:avLst/>
            </a:prstGeom>
          </p:spPr>
          <p:txBody>
            <a:bodyPr lIns="50800" tIns="50800" rIns="50800" bIns="50800" rtlCol="0" anchor="ctr"/>
            <a:lstStyle/>
            <a:p>
              <a:pPr algn="ctr">
                <a:lnSpc>
                  <a:spcPts val="3473"/>
                </a:lnSpc>
              </a:pPr>
              <a:endParaRPr/>
            </a:p>
          </p:txBody>
        </p:sp>
      </p:grpSp>
      <p:pic>
        <p:nvPicPr>
          <p:cNvPr id="5" name="Picture 5"/>
          <p:cNvPicPr>
            <a:picLocks noChangeAspect="1"/>
          </p:cNvPicPr>
          <p:nvPr/>
        </p:nvPicPr>
        <p:blipFill>
          <a:blip r:embed="rId2"/>
          <a:srcRect/>
          <a:stretch>
            <a:fillRect/>
          </a:stretch>
        </p:blipFill>
        <p:spPr>
          <a:xfrm>
            <a:off x="-1896086" y="2607531"/>
            <a:ext cx="7574661" cy="8229600"/>
          </a:xfrm>
          <a:prstGeom prst="rect">
            <a:avLst/>
          </a:prstGeom>
        </p:spPr>
      </p:pic>
      <p:pic>
        <p:nvPicPr>
          <p:cNvPr id="6" name="Picture 6"/>
          <p:cNvPicPr>
            <a:picLocks noChangeAspect="1"/>
          </p:cNvPicPr>
          <p:nvPr/>
        </p:nvPicPr>
        <p:blipFill>
          <a:blip r:embed="rId3"/>
          <a:srcRect/>
          <a:stretch>
            <a:fillRect/>
          </a:stretch>
        </p:blipFill>
        <p:spPr>
          <a:xfrm>
            <a:off x="806677" y="6576599"/>
            <a:ext cx="16230600" cy="4260532"/>
          </a:xfrm>
          <a:prstGeom prst="rect">
            <a:avLst/>
          </a:prstGeom>
        </p:spPr>
      </p:pic>
      <p:pic>
        <p:nvPicPr>
          <p:cNvPr id="7" name="Picture 7"/>
          <p:cNvPicPr>
            <a:picLocks noChangeAspect="1"/>
          </p:cNvPicPr>
          <p:nvPr/>
        </p:nvPicPr>
        <p:blipFill>
          <a:blip r:embed="rId4"/>
          <a:srcRect/>
          <a:stretch>
            <a:fillRect/>
          </a:stretch>
        </p:blipFill>
        <p:spPr>
          <a:xfrm rot="2700000">
            <a:off x="-734056" y="-1232339"/>
            <a:ext cx="5250600" cy="4522079"/>
          </a:xfrm>
          <a:prstGeom prst="rect">
            <a:avLst/>
          </a:prstGeom>
        </p:spPr>
      </p:pic>
      <p:sp>
        <p:nvSpPr>
          <p:cNvPr id="8" name="TextBox 8"/>
          <p:cNvSpPr txBox="1"/>
          <p:nvPr/>
        </p:nvSpPr>
        <p:spPr>
          <a:xfrm>
            <a:off x="5218557" y="4069446"/>
            <a:ext cx="5255061" cy="1460785"/>
          </a:xfrm>
          <a:prstGeom prst="rect">
            <a:avLst/>
          </a:prstGeom>
        </p:spPr>
        <p:txBody>
          <a:bodyPr lIns="0" tIns="0" rIns="0" bIns="0" rtlCol="0" anchor="t">
            <a:spAutoFit/>
          </a:bodyPr>
          <a:lstStyle/>
          <a:p>
            <a:pPr algn="ctr">
              <a:lnSpc>
                <a:spcPts val="10527"/>
              </a:lnSpc>
            </a:pPr>
            <a:r>
              <a:rPr lang="en-US" sz="15000" b="1" dirty="0">
                <a:solidFill>
                  <a:srgbClr val="FDFAF0"/>
                </a:solidFill>
                <a:latin typeface="Times New Roman" panose="02020603050405020304" pitchFamily="18" charset="0"/>
                <a:cs typeface="Times New Roman" panose="02020603050405020304" pitchFamily="18" charset="0"/>
              </a:rPr>
              <a:t>II.</a:t>
            </a:r>
          </a:p>
        </p:txBody>
      </p:sp>
      <p:sp>
        <p:nvSpPr>
          <p:cNvPr id="9" name="TextBox 9"/>
          <p:cNvSpPr txBox="1"/>
          <p:nvPr/>
        </p:nvSpPr>
        <p:spPr>
          <a:xfrm>
            <a:off x="9736203" y="2236437"/>
            <a:ext cx="7724099" cy="4340162"/>
          </a:xfrm>
          <a:prstGeom prst="rect">
            <a:avLst/>
          </a:prstGeom>
        </p:spPr>
        <p:txBody>
          <a:bodyPr lIns="0" tIns="0" rIns="0" bIns="0" rtlCol="0" anchor="t">
            <a:spAutoFit/>
          </a:bodyPr>
          <a:lstStyle/>
          <a:p>
            <a:pPr algn="ctr">
              <a:lnSpc>
                <a:spcPct val="150000"/>
              </a:lnSpc>
            </a:pPr>
            <a:r>
              <a:rPr lang="en-US" sz="10000" b="1" dirty="0">
                <a:solidFill>
                  <a:srgbClr val="FF9658"/>
                </a:solidFill>
                <a:latin typeface="Times New Roman" panose="02020603050405020304" pitchFamily="18" charset="0"/>
                <a:cs typeface="Times New Roman" panose="02020603050405020304" pitchFamily="18" charset="0"/>
              </a:rPr>
              <a:t>THỰC HÀNH</a:t>
            </a:r>
          </a:p>
        </p:txBody>
      </p:sp>
    </p:spTree>
    <p:extLst>
      <p:ext uri="{BB962C8B-B14F-4D97-AF65-F5344CB8AC3E}">
        <p14:creationId xmlns:p14="http://schemas.microsoft.com/office/powerpoint/2010/main" val="31399985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toy figurine on a yellow cake&#10;&#10;Description automatically generated with low confidence">
            <a:extLst>
              <a:ext uri="{FF2B5EF4-FFF2-40B4-BE49-F238E27FC236}">
                <a16:creationId xmlns="" xmlns:a16="http://schemas.microsoft.com/office/drawing/2014/main" id="{27D8539B-802F-5374-1EF7-A2B487CB04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2887" y="1673786"/>
            <a:ext cx="7346731" cy="7346731"/>
          </a:xfrm>
          <a:prstGeom prst="rect">
            <a:avLst/>
          </a:prstGeom>
        </p:spPr>
      </p:pic>
      <p:pic>
        <p:nvPicPr>
          <p:cNvPr id="7" name="Picture 7"/>
          <p:cNvPicPr>
            <a:picLocks noChangeAspect="1"/>
          </p:cNvPicPr>
          <p:nvPr/>
        </p:nvPicPr>
        <p:blipFill>
          <a:blip r:embed="rId3"/>
          <a:srcRect/>
          <a:stretch>
            <a:fillRect/>
          </a:stretch>
        </p:blipFill>
        <p:spPr>
          <a:xfrm>
            <a:off x="0" y="3566160"/>
            <a:ext cx="18288000" cy="6720840"/>
          </a:xfrm>
          <a:prstGeom prst="rect">
            <a:avLst/>
          </a:prstGeom>
        </p:spPr>
      </p:pic>
      <p:sp>
        <p:nvSpPr>
          <p:cNvPr id="11" name="TextBox 10">
            <a:extLst>
              <a:ext uri="{FF2B5EF4-FFF2-40B4-BE49-F238E27FC236}">
                <a16:creationId xmlns="" xmlns:a16="http://schemas.microsoft.com/office/drawing/2014/main" id="{9F497D66-493B-1789-F2BF-E13CA1FA1B97}"/>
              </a:ext>
            </a:extLst>
          </p:cNvPr>
          <p:cNvSpPr txBox="1"/>
          <p:nvPr/>
        </p:nvSpPr>
        <p:spPr>
          <a:xfrm>
            <a:off x="6705600" y="1773621"/>
            <a:ext cx="9982200" cy="4010393"/>
          </a:xfrm>
          <a:prstGeom prst="rect">
            <a:avLst/>
          </a:prstGeom>
          <a:noFill/>
        </p:spPr>
        <p:txBody>
          <a:bodyPr wrap="square">
            <a:spAutoFit/>
          </a:bodyPr>
          <a:lstStyle/>
          <a:p>
            <a:pPr algn="just">
              <a:lnSpc>
                <a:spcPct val="115000"/>
              </a:lnSpc>
            </a:pPr>
            <a:r>
              <a:rPr lang="vi-VN" sz="4500" b="1" i="1" dirty="0">
                <a:solidFill>
                  <a:srgbClr val="000000"/>
                </a:solidFill>
                <a:effectLst/>
                <a:latin typeface="Times New Roman" panose="02020603050405020304" pitchFamily="18" charset="0"/>
                <a:ea typeface="Times New Roman" panose="02020603050405020304" pitchFamily="18" charset="0"/>
              </a:rPr>
              <a:t>Bài tập:</a:t>
            </a:r>
            <a:r>
              <a:rPr lang="vi-VN" sz="4500" i="1" dirty="0">
                <a:solidFill>
                  <a:srgbClr val="000000"/>
                </a:solidFill>
                <a:effectLst/>
                <a:latin typeface="Times New Roman" panose="02020603050405020304" pitchFamily="18" charset="0"/>
                <a:ea typeface="Times New Roman" panose="02020603050405020304" pitchFamily="18" charset="0"/>
              </a:rPr>
              <a:t> </a:t>
            </a:r>
            <a:r>
              <a:rPr lang="vi-VN" sz="4500" i="1" dirty="0">
                <a:solidFill>
                  <a:srgbClr val="000000"/>
                </a:solidFill>
                <a:effectLst/>
                <a:latin typeface="Times New Roman" panose="02020603050405020304" pitchFamily="18" charset="0"/>
                <a:ea typeface="Calibri" panose="020F0502020204030204" pitchFamily="34" charset="0"/>
              </a:rPr>
              <a:t>Hãy viết một đoạn văn bộc lộ cảm xúc của em sau khi đọc một trong các bài thơ: “Những cánh buồm” (Hoàng Trung Thông), “Mây và sóng” (Ta-go), “Mẹ và quả” (Nguyễn Khoa Điềm).</a:t>
            </a:r>
            <a:endParaRPr lang="x-none" sz="4500" dirty="0">
              <a:effectLst/>
              <a:latin typeface="Times New Roman" panose="02020603050405020304" pitchFamily="18" charset="0"/>
              <a:ea typeface="Times New Roman" panose="02020603050405020304" pitchFamily="18"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6448411" y="6105712"/>
            <a:ext cx="13284116" cy="5214016"/>
          </a:xfrm>
          <a:prstGeom prst="rect">
            <a:avLst/>
          </a:prstGeom>
        </p:spPr>
      </p:pic>
      <p:pic>
        <p:nvPicPr>
          <p:cNvPr id="3" name="Picture 3"/>
          <p:cNvPicPr>
            <a:picLocks noChangeAspect="1"/>
          </p:cNvPicPr>
          <p:nvPr/>
        </p:nvPicPr>
        <p:blipFill>
          <a:blip r:embed="rId3"/>
          <a:srcRect/>
          <a:stretch>
            <a:fillRect/>
          </a:stretch>
        </p:blipFill>
        <p:spPr>
          <a:xfrm rot="5717330">
            <a:off x="12872120" y="-3035632"/>
            <a:ext cx="6478039" cy="7022264"/>
          </a:xfrm>
          <a:prstGeom prst="rect">
            <a:avLst/>
          </a:prstGeom>
        </p:spPr>
      </p:pic>
      <p:pic>
        <p:nvPicPr>
          <p:cNvPr id="4" name="Picture 4"/>
          <p:cNvPicPr>
            <a:picLocks noChangeAspect="1"/>
          </p:cNvPicPr>
          <p:nvPr/>
        </p:nvPicPr>
        <p:blipFill>
          <a:blip r:embed="rId4"/>
          <a:srcRect/>
          <a:stretch>
            <a:fillRect/>
          </a:stretch>
        </p:blipFill>
        <p:spPr>
          <a:xfrm>
            <a:off x="16111139" y="5143500"/>
            <a:ext cx="3366670" cy="5971920"/>
          </a:xfrm>
          <a:prstGeom prst="rect">
            <a:avLst/>
          </a:prstGeom>
        </p:spPr>
      </p:pic>
      <p:sp>
        <p:nvSpPr>
          <p:cNvPr id="6" name="TextBox 6"/>
          <p:cNvSpPr txBox="1"/>
          <p:nvPr/>
        </p:nvSpPr>
        <p:spPr>
          <a:xfrm>
            <a:off x="1739462" y="1790700"/>
            <a:ext cx="8717590" cy="1434303"/>
          </a:xfrm>
          <a:prstGeom prst="rect">
            <a:avLst/>
          </a:prstGeom>
        </p:spPr>
        <p:txBody>
          <a:bodyPr lIns="0" tIns="0" rIns="0" bIns="0" rtlCol="0" anchor="t">
            <a:spAutoFit/>
          </a:bodyPr>
          <a:lstStyle/>
          <a:p>
            <a:pPr algn="just">
              <a:lnSpc>
                <a:spcPts val="12085"/>
              </a:lnSpc>
            </a:pPr>
            <a:r>
              <a:rPr lang="en-US" sz="9000" b="1" dirty="0" err="1">
                <a:solidFill>
                  <a:srgbClr val="FF9658"/>
                </a:solidFill>
                <a:latin typeface="Times New Roman" panose="02020603050405020304" pitchFamily="18" charset="0"/>
                <a:cs typeface="Times New Roman" panose="02020603050405020304" pitchFamily="18" charset="0"/>
              </a:rPr>
              <a:t>Bước</a:t>
            </a:r>
            <a:r>
              <a:rPr lang="en-US" sz="9000" b="1" dirty="0">
                <a:solidFill>
                  <a:srgbClr val="FF9658"/>
                </a:solidFill>
                <a:latin typeface="Times New Roman" panose="02020603050405020304" pitchFamily="18" charset="0"/>
                <a:cs typeface="Times New Roman" panose="02020603050405020304" pitchFamily="18" charset="0"/>
              </a:rPr>
              <a:t> 1</a:t>
            </a:r>
          </a:p>
        </p:txBody>
      </p:sp>
      <p:sp>
        <p:nvSpPr>
          <p:cNvPr id="8" name="TextBox 7">
            <a:extLst>
              <a:ext uri="{FF2B5EF4-FFF2-40B4-BE49-F238E27FC236}">
                <a16:creationId xmlns="" xmlns:a16="http://schemas.microsoft.com/office/drawing/2014/main" id="{F523F4DB-4264-9566-A6AC-D5450839F11B}"/>
              </a:ext>
            </a:extLst>
          </p:cNvPr>
          <p:cNvSpPr txBox="1"/>
          <p:nvPr/>
        </p:nvSpPr>
        <p:spPr>
          <a:xfrm>
            <a:off x="1752600" y="3942845"/>
            <a:ext cx="9963806" cy="3213957"/>
          </a:xfrm>
          <a:prstGeom prst="rect">
            <a:avLst/>
          </a:prstGeom>
          <a:noFill/>
        </p:spPr>
        <p:txBody>
          <a:bodyPr wrap="square">
            <a:spAutoFit/>
          </a:bodyPr>
          <a:lstStyle/>
          <a:p>
            <a:pPr algn="just">
              <a:lnSpc>
                <a:spcPct val="115000"/>
              </a:lnSpc>
            </a:pPr>
            <a:r>
              <a:rPr lang="vi-VN" sz="4500" dirty="0">
                <a:solidFill>
                  <a:srgbClr val="000000"/>
                </a:solidFill>
                <a:effectLst/>
                <a:latin typeface="Times New Roman" panose="02020603050405020304" pitchFamily="18" charset="0"/>
                <a:ea typeface="Times New Roman" panose="02020603050405020304" pitchFamily="18" charset="0"/>
              </a:rPr>
              <a:t>- HS đọc lại 3 bài thơ đã được học.</a:t>
            </a:r>
            <a:endParaRPr lang="x-none" sz="4500" dirty="0">
              <a:effectLst/>
              <a:latin typeface="Times New Roman" panose="02020603050405020304" pitchFamily="18" charset="0"/>
              <a:ea typeface="Times New Roman" panose="02020603050405020304" pitchFamily="18" charset="0"/>
            </a:endParaRPr>
          </a:p>
          <a:p>
            <a:pPr algn="just">
              <a:lnSpc>
                <a:spcPct val="115000"/>
              </a:lnSpc>
            </a:pPr>
            <a:r>
              <a:rPr lang="vi-VN" sz="4500" dirty="0">
                <a:solidFill>
                  <a:srgbClr val="000000"/>
                </a:solidFill>
                <a:effectLst/>
                <a:latin typeface="Times New Roman" panose="02020603050405020304" pitchFamily="18" charset="0"/>
                <a:ea typeface="Times New Roman" panose="02020603050405020304" pitchFamily="18" charset="0"/>
              </a:rPr>
              <a:t>- Xem lại phần đọc hiểu, ghi chú những nét đặc sắc về hình thức và nội dung của các bài thơ.</a:t>
            </a:r>
            <a:endParaRPr lang="x-none" sz="4500" dirty="0">
              <a:effectLst/>
              <a:latin typeface="Times New Roman" panose="02020603050405020304" pitchFamily="18" charset="0"/>
              <a:ea typeface="Times New Roman" panose="02020603050405020304" pitchFamily="18"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4786478"/>
            <a:ext cx="18288000" cy="6179894"/>
            <a:chOff x="0" y="0"/>
            <a:chExt cx="4816593" cy="1627626"/>
          </a:xfrm>
        </p:grpSpPr>
        <p:sp>
          <p:nvSpPr>
            <p:cNvPr id="3" name="Freeform 3"/>
            <p:cNvSpPr/>
            <p:nvPr/>
          </p:nvSpPr>
          <p:spPr>
            <a:xfrm>
              <a:off x="0" y="0"/>
              <a:ext cx="4816592" cy="1627626"/>
            </a:xfrm>
            <a:custGeom>
              <a:avLst/>
              <a:gdLst/>
              <a:ahLst/>
              <a:cxnLst/>
              <a:rect l="l" t="t" r="r" b="b"/>
              <a:pathLst>
                <a:path w="4816592" h="1627626">
                  <a:moveTo>
                    <a:pt x="0" y="0"/>
                  </a:moveTo>
                  <a:lnTo>
                    <a:pt x="4816592" y="0"/>
                  </a:lnTo>
                  <a:lnTo>
                    <a:pt x="4816592" y="1627626"/>
                  </a:lnTo>
                  <a:lnTo>
                    <a:pt x="0" y="1627626"/>
                  </a:lnTo>
                  <a:close/>
                </a:path>
              </a:pathLst>
            </a:custGeom>
            <a:solidFill>
              <a:srgbClr val="FFE8A5">
                <a:alpha val="49804"/>
              </a:srgbClr>
            </a:solidFill>
          </p:spPr>
        </p:sp>
        <p:sp>
          <p:nvSpPr>
            <p:cNvPr id="4" name="TextBox 4"/>
            <p:cNvSpPr txBox="1"/>
            <p:nvPr/>
          </p:nvSpPr>
          <p:spPr>
            <a:xfrm>
              <a:off x="0" y="-114300"/>
              <a:ext cx="812800" cy="927100"/>
            </a:xfrm>
            <a:prstGeom prst="rect">
              <a:avLst/>
            </a:prstGeom>
          </p:spPr>
          <p:txBody>
            <a:bodyPr lIns="50800" tIns="50800" rIns="50800" bIns="50800" rtlCol="0" anchor="ctr"/>
            <a:lstStyle/>
            <a:p>
              <a:pPr algn="ctr">
                <a:lnSpc>
                  <a:spcPts val="3473"/>
                </a:lnSpc>
              </a:pPr>
              <a:endParaRPr/>
            </a:p>
          </p:txBody>
        </p:sp>
      </p:grpSp>
      <p:pic>
        <p:nvPicPr>
          <p:cNvPr id="5" name="Picture 5"/>
          <p:cNvPicPr>
            <a:picLocks noChangeAspect="1"/>
          </p:cNvPicPr>
          <p:nvPr/>
        </p:nvPicPr>
        <p:blipFill>
          <a:blip r:embed="rId2"/>
          <a:srcRect/>
          <a:stretch>
            <a:fillRect/>
          </a:stretch>
        </p:blipFill>
        <p:spPr>
          <a:xfrm>
            <a:off x="-767065" y="-204762"/>
            <a:ext cx="3096387" cy="8229600"/>
          </a:xfrm>
          <a:prstGeom prst="rect">
            <a:avLst/>
          </a:prstGeom>
        </p:spPr>
      </p:pic>
      <p:pic>
        <p:nvPicPr>
          <p:cNvPr id="6" name="Picture 6"/>
          <p:cNvPicPr>
            <a:picLocks noChangeAspect="1"/>
          </p:cNvPicPr>
          <p:nvPr/>
        </p:nvPicPr>
        <p:blipFill>
          <a:blip r:embed="rId3"/>
          <a:srcRect/>
          <a:stretch>
            <a:fillRect/>
          </a:stretch>
        </p:blipFill>
        <p:spPr>
          <a:xfrm>
            <a:off x="16333101" y="2932616"/>
            <a:ext cx="3096387" cy="8229600"/>
          </a:xfrm>
          <a:prstGeom prst="rect">
            <a:avLst/>
          </a:prstGeom>
        </p:spPr>
      </p:pic>
      <p:sp>
        <p:nvSpPr>
          <p:cNvPr id="9" name="TextBox 6">
            <a:extLst>
              <a:ext uri="{FF2B5EF4-FFF2-40B4-BE49-F238E27FC236}">
                <a16:creationId xmlns="" xmlns:a16="http://schemas.microsoft.com/office/drawing/2014/main" id="{A40D7EB3-AEF2-7DFF-D3B7-15C3283C3CE6}"/>
              </a:ext>
            </a:extLst>
          </p:cNvPr>
          <p:cNvSpPr txBox="1"/>
          <p:nvPr/>
        </p:nvSpPr>
        <p:spPr>
          <a:xfrm>
            <a:off x="4785203" y="231655"/>
            <a:ext cx="8717590" cy="1359155"/>
          </a:xfrm>
          <a:prstGeom prst="rect">
            <a:avLst/>
          </a:prstGeom>
        </p:spPr>
        <p:txBody>
          <a:bodyPr lIns="0" tIns="0" rIns="0" bIns="0" rtlCol="0" anchor="t">
            <a:spAutoFit/>
          </a:bodyPr>
          <a:lstStyle/>
          <a:p>
            <a:pPr algn="ctr">
              <a:lnSpc>
                <a:spcPts val="12085"/>
              </a:lnSpc>
            </a:pPr>
            <a:r>
              <a:rPr lang="en-US" sz="6500" b="1" dirty="0" err="1">
                <a:solidFill>
                  <a:srgbClr val="FF9658"/>
                </a:solidFill>
                <a:latin typeface="Times New Roman" panose="02020603050405020304" pitchFamily="18" charset="0"/>
                <a:cs typeface="Times New Roman" panose="02020603050405020304" pitchFamily="18" charset="0"/>
              </a:rPr>
              <a:t>Bước</a:t>
            </a:r>
            <a:r>
              <a:rPr lang="en-US" sz="6500" b="1" dirty="0">
                <a:solidFill>
                  <a:srgbClr val="FF9658"/>
                </a:solidFill>
                <a:latin typeface="Times New Roman" panose="02020603050405020304" pitchFamily="18" charset="0"/>
                <a:cs typeface="Times New Roman" panose="02020603050405020304" pitchFamily="18" charset="0"/>
              </a:rPr>
              <a:t> 2</a:t>
            </a:r>
          </a:p>
        </p:txBody>
      </p:sp>
      <p:graphicFrame>
        <p:nvGraphicFramePr>
          <p:cNvPr id="10" name="Table 9">
            <a:extLst>
              <a:ext uri="{FF2B5EF4-FFF2-40B4-BE49-F238E27FC236}">
                <a16:creationId xmlns="" xmlns:a16="http://schemas.microsoft.com/office/drawing/2014/main" id="{CDC8996F-644E-3CE2-4F47-09CBFA3043CD}"/>
              </a:ext>
            </a:extLst>
          </p:cNvPr>
          <p:cNvGraphicFramePr>
            <a:graphicFrameLocks noGrp="1"/>
          </p:cNvGraphicFramePr>
          <p:nvPr>
            <p:extLst>
              <p:ext uri="{D42A27DB-BD31-4B8C-83A1-F6EECF244321}">
                <p14:modId xmlns:p14="http://schemas.microsoft.com/office/powerpoint/2010/main" val="323299091"/>
              </p:ext>
            </p:extLst>
          </p:nvPr>
        </p:nvGraphicFramePr>
        <p:xfrm>
          <a:off x="3249884" y="1853403"/>
          <a:ext cx="11788228" cy="8356599"/>
        </p:xfrm>
        <a:graphic>
          <a:graphicData uri="http://schemas.openxmlformats.org/drawingml/2006/table">
            <a:tbl>
              <a:tblPr firstRow="1" firstCol="1" bandRow="1"/>
              <a:tblGrid>
                <a:gridCol w="4580454">
                  <a:extLst>
                    <a:ext uri="{9D8B030D-6E8A-4147-A177-3AD203B41FA5}">
                      <a16:colId xmlns="" xmlns:a16="http://schemas.microsoft.com/office/drawing/2014/main" val="3801209004"/>
                    </a:ext>
                  </a:extLst>
                </a:gridCol>
                <a:gridCol w="4547118">
                  <a:extLst>
                    <a:ext uri="{9D8B030D-6E8A-4147-A177-3AD203B41FA5}">
                      <a16:colId xmlns="" xmlns:a16="http://schemas.microsoft.com/office/drawing/2014/main" val="2099459737"/>
                    </a:ext>
                  </a:extLst>
                </a:gridCol>
                <a:gridCol w="2660656">
                  <a:extLst>
                    <a:ext uri="{9D8B030D-6E8A-4147-A177-3AD203B41FA5}">
                      <a16:colId xmlns="" xmlns:a16="http://schemas.microsoft.com/office/drawing/2014/main" val="2950899488"/>
                    </a:ext>
                  </a:extLst>
                </a:gridCol>
              </a:tblGrid>
              <a:tr h="1206858">
                <a:tc gridSpan="3">
                  <a:txBody>
                    <a:bodyPr/>
                    <a:lstStyle/>
                    <a:p>
                      <a:pPr algn="ctr" fontAlgn="ctr">
                        <a:lnSpc>
                          <a:spcPct val="115000"/>
                        </a:lnSpc>
                        <a:spcBef>
                          <a:spcPts val="0"/>
                        </a:spcBef>
                        <a:spcAft>
                          <a:spcPts val="0"/>
                        </a:spcAft>
                      </a:pPr>
                      <a:r>
                        <a:rPr lang="vi-VN" sz="2700" b="1" i="0" u="none" strike="noStrike">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PHIẾU HỌC TẬP SỐ 2 (a)</a:t>
                      </a:r>
                      <a:endParaRPr lang="vi-VN" sz="3500" b="0" i="0" u="none" strike="noStrike">
                        <a:effectLst/>
                        <a:latin typeface="Arial" panose="020B0604020202020204" pitchFamily="34" charset="0"/>
                      </a:endParaRPr>
                    </a:p>
                    <a:p>
                      <a:pPr algn="ctr" fontAlgn="ctr">
                        <a:lnSpc>
                          <a:spcPct val="115000"/>
                        </a:lnSpc>
                        <a:spcBef>
                          <a:spcPts val="0"/>
                        </a:spcBef>
                        <a:spcAft>
                          <a:spcPts val="0"/>
                        </a:spcAft>
                      </a:pPr>
                      <a:r>
                        <a:rPr lang="vi-VN" sz="2700" b="1" i="0" u="none" strike="noStrike">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Tìm ý cho đoạn văn ghi lại cảm xúc sau khi đọc một bài thơ</a:t>
                      </a:r>
                      <a:endParaRPr lang="vi-VN" sz="3500" b="0" i="0" u="none" strike="noStrike">
                        <a:effectLst/>
                        <a:latin typeface="Arial" panose="020B0604020202020204" pitchFamily="34" charset="0"/>
                      </a:endParaRPr>
                    </a:p>
                  </a:txBody>
                  <a:tcPr marL="178353" marR="178353" marT="89177" marB="8917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x-none"/>
                    </a:p>
                  </a:txBody>
                  <a:tcPr/>
                </a:tc>
                <a:tc hMerge="1">
                  <a:txBody>
                    <a:bodyPr/>
                    <a:lstStyle/>
                    <a:p>
                      <a:endParaRPr lang="x-none"/>
                    </a:p>
                  </a:txBody>
                  <a:tcPr/>
                </a:tc>
                <a:extLst>
                  <a:ext uri="{0D108BD9-81ED-4DB2-BD59-A6C34878D82A}">
                    <a16:rowId xmlns="" xmlns:a16="http://schemas.microsoft.com/office/drawing/2014/main" val="808727350"/>
                  </a:ext>
                </a:extLst>
              </a:tr>
              <a:tr h="1047083">
                <a:tc>
                  <a:txBody>
                    <a:bodyPr/>
                    <a:lstStyle/>
                    <a:p>
                      <a:pPr algn="ctr" fontAlgn="ctr">
                        <a:lnSpc>
                          <a:spcPct val="115000"/>
                        </a:lnSpc>
                        <a:spcBef>
                          <a:spcPts val="0"/>
                        </a:spcBef>
                        <a:spcAft>
                          <a:spcPts val="0"/>
                        </a:spcAft>
                      </a:pPr>
                      <a:r>
                        <a:rPr lang="en-US" sz="2700" b="1" i="0" u="none" strike="noStrike">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Yêu cầu</a:t>
                      </a:r>
                      <a:endParaRPr lang="en-US" sz="3500" b="0" i="0" u="none" strike="noStrike">
                        <a:effectLst/>
                        <a:latin typeface="Arial" panose="020B0604020202020204" pitchFamily="34" charset="0"/>
                      </a:endParaRPr>
                    </a:p>
                  </a:txBody>
                  <a:tcPr marL="133765" marR="133765" marT="1857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lnSpc>
                          <a:spcPct val="115000"/>
                        </a:lnSpc>
                        <a:spcBef>
                          <a:spcPts val="0"/>
                        </a:spcBef>
                        <a:spcAft>
                          <a:spcPts val="0"/>
                        </a:spcAft>
                      </a:pPr>
                      <a:r>
                        <a:rPr lang="en-US" sz="2700" b="1" i="0" u="none" strike="noStrike" dirty="0" err="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Phần</a:t>
                      </a:r>
                      <a:r>
                        <a:rPr lang="en-US" sz="2700" b="1" i="0" u="none" strike="noStrike"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r>
                        <a:rPr lang="en-US" sz="2700" b="1" i="0" u="none" strike="noStrike" dirty="0" err="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chuẩn</a:t>
                      </a:r>
                      <a:r>
                        <a:rPr lang="en-US" sz="2700" b="1" i="0" u="none" strike="noStrike"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r>
                        <a:rPr lang="en-US" sz="2700" b="1" i="0" u="none" strike="noStrike" dirty="0" err="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bị</a:t>
                      </a:r>
                      <a:r>
                        <a:rPr lang="en-US" sz="2700" b="1" i="0" u="none" strike="noStrike"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r>
                        <a:rPr lang="en-US" sz="2700" b="1" i="0" u="none" strike="noStrike" dirty="0" err="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cá</a:t>
                      </a:r>
                      <a:r>
                        <a:rPr lang="en-US" sz="2700" b="1" i="0" u="none" strike="noStrike"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r>
                        <a:rPr lang="en-US" sz="2700" b="1" i="0" u="none" strike="noStrike" dirty="0" err="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nhân</a:t>
                      </a:r>
                      <a:endParaRPr lang="en-US" sz="3500" b="0" i="0" u="none" strike="noStrike" dirty="0">
                        <a:effectLst/>
                        <a:latin typeface="Arial" panose="020B0604020202020204" pitchFamily="34" charset="0"/>
                      </a:endParaRPr>
                    </a:p>
                  </a:txBody>
                  <a:tcPr marL="133765" marR="133765" marT="1857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lnSpc>
                          <a:spcPct val="115000"/>
                        </a:lnSpc>
                        <a:spcBef>
                          <a:spcPts val="0"/>
                        </a:spcBef>
                        <a:spcAft>
                          <a:spcPts val="0"/>
                        </a:spcAft>
                      </a:pPr>
                      <a:r>
                        <a:rPr lang="en-US" sz="2700" b="1" i="0" u="none" strike="noStrike">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Phần góp ý của bạn</a:t>
                      </a:r>
                      <a:endParaRPr lang="en-US" sz="3500" b="0" i="0" u="none" strike="noStrike">
                        <a:effectLst/>
                        <a:latin typeface="Arial" panose="020B0604020202020204" pitchFamily="34" charset="0"/>
                      </a:endParaRPr>
                    </a:p>
                  </a:txBody>
                  <a:tcPr marL="133765" marR="133765" marT="1857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792939820"/>
                  </a:ext>
                </a:extLst>
              </a:tr>
              <a:tr h="1047083">
                <a:tc>
                  <a:txBody>
                    <a:bodyPr/>
                    <a:lstStyle/>
                    <a:p>
                      <a:pPr algn="l" fontAlgn="ctr">
                        <a:lnSpc>
                          <a:spcPct val="115000"/>
                        </a:lnSpc>
                        <a:spcBef>
                          <a:spcPts val="0"/>
                        </a:spcBef>
                        <a:spcAft>
                          <a:spcPts val="0"/>
                        </a:spcAft>
                      </a:pPr>
                      <a:r>
                        <a:rPr lang="vi-VN" sz="2700" b="0" i="0" u="none" strike="noStrike">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1. Bài thơ mà em yêu thích là bài thơ nào, của ai?</a:t>
                      </a:r>
                      <a:endParaRPr lang="vi-VN" sz="3500" b="0" i="0" u="none" strike="noStrike">
                        <a:effectLst/>
                        <a:latin typeface="Arial" panose="020B0604020202020204" pitchFamily="34" charset="0"/>
                      </a:endParaRPr>
                    </a:p>
                  </a:txBody>
                  <a:tcPr marL="133765" marR="133765" marT="1857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lnSpc>
                          <a:spcPct val="115000"/>
                        </a:lnSpc>
                        <a:spcBef>
                          <a:spcPts val="0"/>
                        </a:spcBef>
                        <a:spcAft>
                          <a:spcPts val="0"/>
                        </a:spcAft>
                      </a:pPr>
                      <a:r>
                        <a:rPr lang="en-US" sz="2700" b="1" i="0" u="none" strike="noStrike">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en-US" sz="3500" b="0" i="0" u="none" strike="noStrike">
                        <a:effectLst/>
                        <a:latin typeface="Arial" panose="020B0604020202020204" pitchFamily="34" charset="0"/>
                      </a:endParaRPr>
                    </a:p>
                  </a:txBody>
                  <a:tcPr marL="133765" marR="133765" marT="1857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lnSpc>
                          <a:spcPct val="115000"/>
                        </a:lnSpc>
                        <a:spcBef>
                          <a:spcPts val="0"/>
                        </a:spcBef>
                        <a:spcAft>
                          <a:spcPts val="0"/>
                        </a:spcAft>
                      </a:pPr>
                      <a:r>
                        <a:rPr lang="en-US" sz="2700" b="1" i="0" u="none" strike="noStrike">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en-US" sz="3500" b="0" i="0" u="none" strike="noStrike">
                        <a:effectLst/>
                        <a:latin typeface="Arial" panose="020B0604020202020204" pitchFamily="34" charset="0"/>
                      </a:endParaRPr>
                    </a:p>
                  </a:txBody>
                  <a:tcPr marL="133765" marR="133765" marT="1857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928289653"/>
                  </a:ext>
                </a:extLst>
              </a:tr>
              <a:tr h="2004246">
                <a:tc>
                  <a:txBody>
                    <a:bodyPr/>
                    <a:lstStyle/>
                    <a:p>
                      <a:pPr algn="just" fontAlgn="t">
                        <a:lnSpc>
                          <a:spcPct val="115000"/>
                        </a:lnSpc>
                        <a:spcBef>
                          <a:spcPts val="0"/>
                        </a:spcBef>
                        <a:spcAft>
                          <a:spcPts val="0"/>
                        </a:spcAft>
                      </a:pPr>
                      <a:r>
                        <a:rPr lang="vi-VN" sz="2700" b="0" i="0" u="none" strike="noStrike">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2. Câu thơ, khổ thơ, hay đoạn thơ nào có chứa yếu tố hình thức, nội dung để lại cho en ấn tượng nhất?</a:t>
                      </a:r>
                      <a:endParaRPr lang="vi-VN" sz="3500" b="0" i="0" u="none" strike="noStrike">
                        <a:effectLst/>
                        <a:latin typeface="Arial" panose="020B0604020202020204" pitchFamily="34" charset="0"/>
                      </a:endParaRPr>
                    </a:p>
                  </a:txBody>
                  <a:tcPr marL="133765" marR="133765" marT="1857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t">
                        <a:lnSpc>
                          <a:spcPct val="115000"/>
                        </a:lnSpc>
                        <a:spcBef>
                          <a:spcPts val="0"/>
                        </a:spcBef>
                        <a:spcAft>
                          <a:spcPts val="0"/>
                        </a:spcAft>
                      </a:pPr>
                      <a:r>
                        <a:rPr lang="en-US" sz="2700" b="0" i="0" u="none" strike="noStrike">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en-US" sz="3500" b="0" i="0" u="none" strike="noStrike">
                        <a:effectLst/>
                        <a:latin typeface="Arial" panose="020B0604020202020204" pitchFamily="34" charset="0"/>
                      </a:endParaRPr>
                    </a:p>
                  </a:txBody>
                  <a:tcPr marL="133765" marR="133765" marT="1857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t">
                        <a:lnSpc>
                          <a:spcPct val="115000"/>
                        </a:lnSpc>
                        <a:spcBef>
                          <a:spcPts val="0"/>
                        </a:spcBef>
                        <a:spcAft>
                          <a:spcPts val="0"/>
                        </a:spcAft>
                      </a:pPr>
                      <a:r>
                        <a:rPr lang="en-US" sz="2700" b="0" i="0" u="none" strike="noStrike">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en-US" sz="3500" b="0" i="0" u="none" strike="noStrike">
                        <a:effectLst/>
                        <a:latin typeface="Arial" panose="020B0604020202020204" pitchFamily="34" charset="0"/>
                      </a:endParaRPr>
                    </a:p>
                  </a:txBody>
                  <a:tcPr marL="133765" marR="133765" marT="1857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977482601"/>
                  </a:ext>
                </a:extLst>
              </a:tr>
              <a:tr h="2004246">
                <a:tc>
                  <a:txBody>
                    <a:bodyPr/>
                    <a:lstStyle/>
                    <a:p>
                      <a:pPr algn="just" fontAlgn="t">
                        <a:lnSpc>
                          <a:spcPct val="115000"/>
                        </a:lnSpc>
                        <a:spcBef>
                          <a:spcPts val="0"/>
                        </a:spcBef>
                        <a:spcAft>
                          <a:spcPts val="0"/>
                        </a:spcAft>
                      </a:pPr>
                      <a:r>
                        <a:rPr lang="vi-VN" sz="2700" b="0" i="0" u="none" strike="noStrike">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3. Chỉ ra đặc sắc về nội dung và nghệ thuật của câu thơ, khổ thơ, đoạn thơ, bài thơ đã lựa chọn. Giải thích vì sao.</a:t>
                      </a:r>
                      <a:endParaRPr lang="vi-VN" sz="3500" b="0" i="0" u="none" strike="noStrike">
                        <a:effectLst/>
                        <a:latin typeface="Arial" panose="020B0604020202020204" pitchFamily="34" charset="0"/>
                      </a:endParaRPr>
                    </a:p>
                  </a:txBody>
                  <a:tcPr marL="133765" marR="133765" marT="1857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t">
                        <a:lnSpc>
                          <a:spcPct val="115000"/>
                        </a:lnSpc>
                        <a:spcBef>
                          <a:spcPts val="0"/>
                        </a:spcBef>
                        <a:spcAft>
                          <a:spcPts val="0"/>
                        </a:spcAft>
                      </a:pPr>
                      <a:r>
                        <a:rPr lang="en-US" sz="2700" b="0" i="0" u="none" strike="noStrike">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en-US" sz="3500" b="0" i="0" u="none" strike="noStrike">
                        <a:effectLst/>
                        <a:latin typeface="Arial" panose="020B0604020202020204" pitchFamily="34" charset="0"/>
                      </a:endParaRPr>
                    </a:p>
                  </a:txBody>
                  <a:tcPr marL="133765" marR="133765" marT="1857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t">
                        <a:lnSpc>
                          <a:spcPct val="115000"/>
                        </a:lnSpc>
                        <a:spcBef>
                          <a:spcPts val="0"/>
                        </a:spcBef>
                        <a:spcAft>
                          <a:spcPts val="0"/>
                        </a:spcAft>
                      </a:pPr>
                      <a:r>
                        <a:rPr lang="en-US" sz="2700" b="0" i="0" u="none" strike="noStrike">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en-US" sz="3500" b="0" i="0" u="none" strike="noStrike">
                        <a:effectLst/>
                        <a:latin typeface="Arial" panose="020B0604020202020204" pitchFamily="34" charset="0"/>
                      </a:endParaRPr>
                    </a:p>
                  </a:txBody>
                  <a:tcPr marL="133765" marR="133765" marT="1857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635673"/>
                  </a:ext>
                </a:extLst>
              </a:tr>
              <a:tr h="1047083">
                <a:tc>
                  <a:txBody>
                    <a:bodyPr/>
                    <a:lstStyle/>
                    <a:p>
                      <a:pPr algn="just" fontAlgn="t">
                        <a:lnSpc>
                          <a:spcPct val="115000"/>
                        </a:lnSpc>
                        <a:spcBef>
                          <a:spcPts val="0"/>
                        </a:spcBef>
                        <a:spcAft>
                          <a:spcPts val="0"/>
                        </a:spcAft>
                      </a:pPr>
                      <a:r>
                        <a:rPr lang="en-US" sz="2700" b="0" i="0" u="none" strike="noStrike">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4. Yếu tố ấy đã mang lại cho em những cảm xúc gì? Vì sao?</a:t>
                      </a:r>
                      <a:endParaRPr lang="en-US" sz="3500" b="0" i="0" u="none" strike="noStrike">
                        <a:effectLst/>
                        <a:latin typeface="Arial" panose="020B0604020202020204" pitchFamily="34" charset="0"/>
                      </a:endParaRPr>
                    </a:p>
                  </a:txBody>
                  <a:tcPr marL="133765" marR="133765" marT="1857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t">
                        <a:lnSpc>
                          <a:spcPct val="115000"/>
                        </a:lnSpc>
                        <a:spcBef>
                          <a:spcPts val="0"/>
                        </a:spcBef>
                        <a:spcAft>
                          <a:spcPts val="0"/>
                        </a:spcAft>
                      </a:pPr>
                      <a:r>
                        <a:rPr lang="vi-VN" sz="2700" b="0" i="0" u="none" strike="noStrike">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vi-VN" sz="3500" b="0" i="0" u="none" strike="noStrike">
                        <a:effectLst/>
                        <a:latin typeface="Arial" panose="020B0604020202020204" pitchFamily="34" charset="0"/>
                      </a:endParaRPr>
                    </a:p>
                  </a:txBody>
                  <a:tcPr marL="133765" marR="133765" marT="1857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t">
                        <a:lnSpc>
                          <a:spcPct val="115000"/>
                        </a:lnSpc>
                        <a:spcBef>
                          <a:spcPts val="0"/>
                        </a:spcBef>
                        <a:spcAft>
                          <a:spcPts val="0"/>
                        </a:spcAft>
                      </a:pPr>
                      <a:r>
                        <a:rPr lang="vi-VN" sz="2700" b="0" i="0" u="none" strike="noStrike"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vi-VN" sz="3500" b="0" i="0" u="none" strike="noStrike" dirty="0">
                        <a:effectLst/>
                        <a:latin typeface="Arial" panose="020B0604020202020204" pitchFamily="34" charset="0"/>
                      </a:endParaRPr>
                    </a:p>
                  </a:txBody>
                  <a:tcPr marL="133765" marR="133765" marT="1857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372847831"/>
                  </a:ext>
                </a:extLst>
              </a:tr>
            </a:tbl>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4786478"/>
            <a:ext cx="18288000" cy="6179894"/>
            <a:chOff x="0" y="0"/>
            <a:chExt cx="4816593" cy="1627626"/>
          </a:xfrm>
        </p:grpSpPr>
        <p:sp>
          <p:nvSpPr>
            <p:cNvPr id="3" name="Freeform 3"/>
            <p:cNvSpPr/>
            <p:nvPr/>
          </p:nvSpPr>
          <p:spPr>
            <a:xfrm>
              <a:off x="0" y="0"/>
              <a:ext cx="4816592" cy="1627626"/>
            </a:xfrm>
            <a:custGeom>
              <a:avLst/>
              <a:gdLst/>
              <a:ahLst/>
              <a:cxnLst/>
              <a:rect l="l" t="t" r="r" b="b"/>
              <a:pathLst>
                <a:path w="4816592" h="1627626">
                  <a:moveTo>
                    <a:pt x="0" y="0"/>
                  </a:moveTo>
                  <a:lnTo>
                    <a:pt x="4816592" y="0"/>
                  </a:lnTo>
                  <a:lnTo>
                    <a:pt x="4816592" y="1627626"/>
                  </a:lnTo>
                  <a:lnTo>
                    <a:pt x="0" y="1627626"/>
                  </a:lnTo>
                  <a:close/>
                </a:path>
              </a:pathLst>
            </a:custGeom>
            <a:solidFill>
              <a:srgbClr val="FFE8A5">
                <a:alpha val="49804"/>
              </a:srgbClr>
            </a:solidFill>
          </p:spPr>
        </p:sp>
        <p:sp>
          <p:nvSpPr>
            <p:cNvPr id="4" name="TextBox 4"/>
            <p:cNvSpPr txBox="1"/>
            <p:nvPr/>
          </p:nvSpPr>
          <p:spPr>
            <a:xfrm>
              <a:off x="0" y="-114300"/>
              <a:ext cx="812800" cy="927100"/>
            </a:xfrm>
            <a:prstGeom prst="rect">
              <a:avLst/>
            </a:prstGeom>
          </p:spPr>
          <p:txBody>
            <a:bodyPr lIns="50800" tIns="50800" rIns="50800" bIns="50800" rtlCol="0" anchor="ctr"/>
            <a:lstStyle/>
            <a:p>
              <a:pPr algn="ctr">
                <a:lnSpc>
                  <a:spcPts val="3473"/>
                </a:lnSpc>
              </a:pPr>
              <a:endParaRPr/>
            </a:p>
          </p:txBody>
        </p:sp>
      </p:grpSp>
      <p:pic>
        <p:nvPicPr>
          <p:cNvPr id="5" name="Picture 5"/>
          <p:cNvPicPr>
            <a:picLocks noChangeAspect="1"/>
          </p:cNvPicPr>
          <p:nvPr/>
        </p:nvPicPr>
        <p:blipFill>
          <a:blip r:embed="rId2"/>
          <a:srcRect/>
          <a:stretch>
            <a:fillRect/>
          </a:stretch>
        </p:blipFill>
        <p:spPr>
          <a:xfrm>
            <a:off x="-767065" y="-204762"/>
            <a:ext cx="3096387" cy="8229600"/>
          </a:xfrm>
          <a:prstGeom prst="rect">
            <a:avLst/>
          </a:prstGeom>
        </p:spPr>
      </p:pic>
      <p:pic>
        <p:nvPicPr>
          <p:cNvPr id="6" name="Picture 6"/>
          <p:cNvPicPr>
            <a:picLocks noChangeAspect="1"/>
          </p:cNvPicPr>
          <p:nvPr/>
        </p:nvPicPr>
        <p:blipFill>
          <a:blip r:embed="rId3"/>
          <a:srcRect/>
          <a:stretch>
            <a:fillRect/>
          </a:stretch>
        </p:blipFill>
        <p:spPr>
          <a:xfrm>
            <a:off x="16333101" y="2932616"/>
            <a:ext cx="3096387" cy="8229600"/>
          </a:xfrm>
          <a:prstGeom prst="rect">
            <a:avLst/>
          </a:prstGeom>
        </p:spPr>
      </p:pic>
      <p:sp>
        <p:nvSpPr>
          <p:cNvPr id="9" name="TextBox 6">
            <a:extLst>
              <a:ext uri="{FF2B5EF4-FFF2-40B4-BE49-F238E27FC236}">
                <a16:creationId xmlns="" xmlns:a16="http://schemas.microsoft.com/office/drawing/2014/main" id="{A40D7EB3-AEF2-7DFF-D3B7-15C3283C3CE6}"/>
              </a:ext>
            </a:extLst>
          </p:cNvPr>
          <p:cNvSpPr txBox="1"/>
          <p:nvPr/>
        </p:nvSpPr>
        <p:spPr>
          <a:xfrm>
            <a:off x="4785203" y="-92661"/>
            <a:ext cx="8717590" cy="1359155"/>
          </a:xfrm>
          <a:prstGeom prst="rect">
            <a:avLst/>
          </a:prstGeom>
        </p:spPr>
        <p:txBody>
          <a:bodyPr lIns="0" tIns="0" rIns="0" bIns="0" rtlCol="0" anchor="t">
            <a:spAutoFit/>
          </a:bodyPr>
          <a:lstStyle/>
          <a:p>
            <a:pPr algn="ctr">
              <a:lnSpc>
                <a:spcPts val="12085"/>
              </a:lnSpc>
            </a:pPr>
            <a:r>
              <a:rPr lang="en-US" sz="6500" b="1" dirty="0" err="1">
                <a:solidFill>
                  <a:srgbClr val="FF9658"/>
                </a:solidFill>
                <a:latin typeface="Times New Roman" panose="02020603050405020304" pitchFamily="18" charset="0"/>
                <a:cs typeface="Times New Roman" panose="02020603050405020304" pitchFamily="18" charset="0"/>
              </a:rPr>
              <a:t>Bước</a:t>
            </a:r>
            <a:r>
              <a:rPr lang="en-US" sz="6500" b="1" dirty="0">
                <a:solidFill>
                  <a:srgbClr val="FF9658"/>
                </a:solidFill>
                <a:latin typeface="Times New Roman" panose="02020603050405020304" pitchFamily="18" charset="0"/>
                <a:cs typeface="Times New Roman" panose="02020603050405020304" pitchFamily="18" charset="0"/>
              </a:rPr>
              <a:t> 2</a:t>
            </a:r>
          </a:p>
        </p:txBody>
      </p:sp>
      <p:graphicFrame>
        <p:nvGraphicFramePr>
          <p:cNvPr id="7" name="Table 6">
            <a:extLst>
              <a:ext uri="{FF2B5EF4-FFF2-40B4-BE49-F238E27FC236}">
                <a16:creationId xmlns="" xmlns:a16="http://schemas.microsoft.com/office/drawing/2014/main" id="{53429DE0-5EEF-01AC-421B-93F7EACDD1E9}"/>
              </a:ext>
            </a:extLst>
          </p:cNvPr>
          <p:cNvGraphicFramePr>
            <a:graphicFrameLocks noGrp="1"/>
          </p:cNvGraphicFramePr>
          <p:nvPr>
            <p:extLst>
              <p:ext uri="{D42A27DB-BD31-4B8C-83A1-F6EECF244321}">
                <p14:modId xmlns:p14="http://schemas.microsoft.com/office/powerpoint/2010/main" val="630546928"/>
              </p:ext>
            </p:extLst>
          </p:nvPr>
        </p:nvGraphicFramePr>
        <p:xfrm>
          <a:off x="1337107" y="1628910"/>
          <a:ext cx="15702246" cy="8356602"/>
        </p:xfrm>
        <a:graphic>
          <a:graphicData uri="http://schemas.openxmlformats.org/drawingml/2006/table">
            <a:tbl>
              <a:tblPr firstRow="1" firstCol="1" bandRow="1"/>
              <a:tblGrid>
                <a:gridCol w="13921119">
                  <a:extLst>
                    <a:ext uri="{9D8B030D-6E8A-4147-A177-3AD203B41FA5}">
                      <a16:colId xmlns="" xmlns:a16="http://schemas.microsoft.com/office/drawing/2014/main" val="3036351696"/>
                    </a:ext>
                  </a:extLst>
                </a:gridCol>
                <a:gridCol w="1781127">
                  <a:extLst>
                    <a:ext uri="{9D8B030D-6E8A-4147-A177-3AD203B41FA5}">
                      <a16:colId xmlns="" xmlns:a16="http://schemas.microsoft.com/office/drawing/2014/main" val="1075101107"/>
                    </a:ext>
                  </a:extLst>
                </a:gridCol>
              </a:tblGrid>
              <a:tr h="1159727">
                <a:tc gridSpan="2">
                  <a:txBody>
                    <a:bodyPr/>
                    <a:lstStyle/>
                    <a:p>
                      <a:pPr algn="ctr" fontAlgn="ctr">
                        <a:lnSpc>
                          <a:spcPct val="115000"/>
                        </a:lnSpc>
                        <a:spcBef>
                          <a:spcPts val="0"/>
                        </a:spcBef>
                        <a:spcAft>
                          <a:spcPts val="0"/>
                        </a:spcAft>
                      </a:pPr>
                      <a:r>
                        <a:rPr lang="vi-VN" sz="2600" b="1" i="0" u="none" strike="noStrike">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PHIẾU HỌC TẬP SỐ 2 (b)</a:t>
                      </a:r>
                      <a:endParaRPr lang="vi-VN" sz="3400" b="0" i="0" u="none" strike="noStrike">
                        <a:effectLst/>
                        <a:latin typeface="Arial" panose="020B0604020202020204" pitchFamily="34" charset="0"/>
                      </a:endParaRPr>
                    </a:p>
                    <a:p>
                      <a:pPr algn="ctr" fontAlgn="ctr">
                        <a:lnSpc>
                          <a:spcPct val="115000"/>
                        </a:lnSpc>
                        <a:spcBef>
                          <a:spcPts val="0"/>
                        </a:spcBef>
                        <a:spcAft>
                          <a:spcPts val="0"/>
                        </a:spcAft>
                      </a:pPr>
                      <a:r>
                        <a:rPr lang="vi-VN" sz="2600" b="1" i="0" u="none" strike="noStrike">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Lập dàn ý cho đoạn văn ghi lại cảm xúc sau khi đọc một bài thơ</a:t>
                      </a:r>
                      <a:endParaRPr lang="vi-VN" sz="3400" b="0" i="0" u="none" strike="noStrike">
                        <a:effectLst/>
                        <a:latin typeface="Arial" panose="020B0604020202020204" pitchFamily="34" charset="0"/>
                      </a:endParaRPr>
                    </a:p>
                  </a:txBody>
                  <a:tcPr marL="171388" marR="171388" marT="85694" marB="8569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x-none"/>
                    </a:p>
                  </a:txBody>
                  <a:tcPr/>
                </a:tc>
                <a:extLst>
                  <a:ext uri="{0D108BD9-81ED-4DB2-BD59-A6C34878D82A}">
                    <a16:rowId xmlns="" xmlns:a16="http://schemas.microsoft.com/office/drawing/2014/main" val="3405088266"/>
                  </a:ext>
                </a:extLst>
              </a:tr>
              <a:tr h="546300">
                <a:tc>
                  <a:txBody>
                    <a:bodyPr/>
                    <a:lstStyle/>
                    <a:p>
                      <a:pPr algn="ctr" fontAlgn="ctr">
                        <a:lnSpc>
                          <a:spcPct val="115000"/>
                        </a:lnSpc>
                        <a:spcBef>
                          <a:spcPts val="0"/>
                        </a:spcBef>
                        <a:spcAft>
                          <a:spcPts val="0"/>
                        </a:spcAft>
                      </a:pPr>
                      <a:r>
                        <a:rPr lang="en-US" sz="2600" b="1" i="0" u="none" strike="noStrike" dirty="0" err="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Yêu</a:t>
                      </a:r>
                      <a:r>
                        <a:rPr lang="en-US" sz="2600" b="1" i="0" u="none" strike="noStrike"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r>
                        <a:rPr lang="en-US" sz="2600" b="1" i="0" u="none" strike="noStrike" dirty="0" err="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cầu</a:t>
                      </a:r>
                      <a:endParaRPr lang="en-US" sz="3400" b="0" i="0" u="none" strike="noStrike" dirty="0">
                        <a:effectLst/>
                        <a:latin typeface="Arial" panose="020B0604020202020204" pitchFamily="34" charset="0"/>
                      </a:endParaRPr>
                    </a:p>
                  </a:txBody>
                  <a:tcPr marL="128541" marR="128541" marT="178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lnSpc>
                          <a:spcPct val="115000"/>
                        </a:lnSpc>
                        <a:spcBef>
                          <a:spcPts val="0"/>
                        </a:spcBef>
                        <a:spcAft>
                          <a:spcPts val="0"/>
                        </a:spcAft>
                      </a:pPr>
                      <a:r>
                        <a:rPr lang="en-US" sz="2600" b="1" i="0" u="none" strike="noStrike">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Nội dung</a:t>
                      </a:r>
                      <a:endParaRPr lang="en-US" sz="3400" b="0" i="0" u="none" strike="noStrike">
                        <a:effectLst/>
                        <a:latin typeface="Arial" panose="020B0604020202020204" pitchFamily="34" charset="0"/>
                      </a:endParaRPr>
                    </a:p>
                  </a:txBody>
                  <a:tcPr marL="128541" marR="128541" marT="178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 xmlns:a16="http://schemas.microsoft.com/office/drawing/2014/main" val="4267678386"/>
                  </a:ext>
                </a:extLst>
              </a:tr>
              <a:tr h="1466083">
                <a:tc>
                  <a:txBody>
                    <a:bodyPr/>
                    <a:lstStyle/>
                    <a:p>
                      <a:pPr algn="just" fontAlgn="t">
                        <a:lnSpc>
                          <a:spcPct val="115000"/>
                        </a:lnSpc>
                        <a:spcBef>
                          <a:spcPts val="0"/>
                        </a:spcBef>
                        <a:spcAft>
                          <a:spcPts val="0"/>
                        </a:spcAft>
                      </a:pPr>
                      <a:r>
                        <a:rPr lang="vi-VN" sz="2600" b="1" i="0" u="none" strike="noStrike">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Mở đoạn</a:t>
                      </a:r>
                      <a:endParaRPr lang="vi-VN" sz="3400" b="0" i="0" u="none" strike="noStrike">
                        <a:effectLst/>
                        <a:latin typeface="Arial" panose="020B0604020202020204" pitchFamily="34" charset="0"/>
                      </a:endParaRPr>
                    </a:p>
                    <a:p>
                      <a:pPr algn="just" fontAlgn="t">
                        <a:lnSpc>
                          <a:spcPct val="115000"/>
                        </a:lnSpc>
                        <a:spcBef>
                          <a:spcPts val="0"/>
                        </a:spcBef>
                        <a:spcAft>
                          <a:spcPts val="0"/>
                        </a:spcAft>
                      </a:pPr>
                      <a:r>
                        <a:rPr lang="vi-VN" sz="2600" b="0" i="0" u="none" strike="noStrike">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Giới thiệu bài thơ (tên bài thơ, tác giả), nêu cảm nghĩ chung về bài thơ. </a:t>
                      </a:r>
                      <a:endParaRPr lang="vi-VN" sz="3400" b="0" i="0" u="none" strike="noStrike">
                        <a:effectLst/>
                        <a:latin typeface="Arial" panose="020B0604020202020204" pitchFamily="34" charset="0"/>
                      </a:endParaRPr>
                    </a:p>
                    <a:p>
                      <a:pPr algn="just" fontAlgn="t">
                        <a:lnSpc>
                          <a:spcPct val="115000"/>
                        </a:lnSpc>
                        <a:spcBef>
                          <a:spcPts val="0"/>
                        </a:spcBef>
                        <a:spcAft>
                          <a:spcPts val="0"/>
                        </a:spcAft>
                      </a:pPr>
                      <a:r>
                        <a:rPr lang="vi-VN" sz="2600" b="0" i="0" u="none" strike="noStrike">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Dẫn ra khổ thơ, đoạn thơ có nội dung hoặc nghệ thuật đặc sắc mang lại cho em nhiều cảm xúc.</a:t>
                      </a:r>
                      <a:endParaRPr lang="vi-VN" sz="3400" b="0" i="0" u="none" strike="noStrike">
                        <a:effectLst/>
                        <a:latin typeface="Arial" panose="020B0604020202020204" pitchFamily="34" charset="0"/>
                      </a:endParaRPr>
                    </a:p>
                  </a:txBody>
                  <a:tcPr marL="128541" marR="128541" marT="1785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fontAlgn="t">
                        <a:lnSpc>
                          <a:spcPct val="115000"/>
                        </a:lnSpc>
                        <a:spcBef>
                          <a:spcPts val="0"/>
                        </a:spcBef>
                        <a:spcAft>
                          <a:spcPts val="0"/>
                        </a:spcAft>
                      </a:pPr>
                      <a:r>
                        <a:rPr lang="vi-VN" sz="2600" b="0" i="0" u="none" strike="noStrike">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vi-VN" sz="3400" b="0" i="0" u="none" strike="noStrike">
                        <a:effectLst/>
                        <a:latin typeface="Arial" panose="020B0604020202020204" pitchFamily="34" charset="0"/>
                      </a:endParaRPr>
                    </a:p>
                  </a:txBody>
                  <a:tcPr marL="128541" marR="128541" marT="1785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 xmlns:a16="http://schemas.microsoft.com/office/drawing/2014/main" val="1828562812"/>
                  </a:ext>
                </a:extLst>
              </a:tr>
              <a:tr h="1159727">
                <a:tc gridSpan="2">
                  <a:txBody>
                    <a:bodyPr/>
                    <a:lstStyle/>
                    <a:p>
                      <a:pPr algn="just" fontAlgn="t">
                        <a:lnSpc>
                          <a:spcPct val="115000"/>
                        </a:lnSpc>
                        <a:spcBef>
                          <a:spcPts val="0"/>
                        </a:spcBef>
                        <a:spcAft>
                          <a:spcPts val="0"/>
                        </a:spcAft>
                      </a:pPr>
                      <a:r>
                        <a:rPr lang="vi-VN" sz="2600" b="1" i="0" u="none" strike="noStrike">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Thân đoạn: </a:t>
                      </a:r>
                      <a:r>
                        <a:rPr lang="vi-VN" sz="2600" b="0" i="0" u="none" strike="noStrike">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Trình bày cụ thể cảm xúc của em về yếu tố nội dung hoặc nghệ thuật đặc sắc (của khổ thơ, đoạn thơ đã trích dẫn) khiến em yêu thích.</a:t>
                      </a:r>
                      <a:endParaRPr lang="vi-VN" sz="3400" b="0" i="0" u="none" strike="noStrike">
                        <a:effectLst/>
                        <a:latin typeface="Arial" panose="020B0604020202020204" pitchFamily="34" charset="0"/>
                      </a:endParaRPr>
                    </a:p>
                  </a:txBody>
                  <a:tcPr marL="171388" marR="171388" marT="85694" marB="8569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x-none"/>
                    </a:p>
                  </a:txBody>
                  <a:tcPr/>
                </a:tc>
                <a:extLst>
                  <a:ext uri="{0D108BD9-81ED-4DB2-BD59-A6C34878D82A}">
                    <a16:rowId xmlns="" xmlns:a16="http://schemas.microsoft.com/office/drawing/2014/main" val="2041976196"/>
                  </a:ext>
                </a:extLst>
              </a:tr>
              <a:tr h="546300">
                <a:tc>
                  <a:txBody>
                    <a:bodyPr/>
                    <a:lstStyle/>
                    <a:p>
                      <a:pPr algn="just" fontAlgn="t">
                        <a:lnSpc>
                          <a:spcPct val="115000"/>
                        </a:lnSpc>
                        <a:spcBef>
                          <a:spcPts val="0"/>
                        </a:spcBef>
                        <a:spcAft>
                          <a:spcPts val="0"/>
                        </a:spcAft>
                      </a:pPr>
                      <a:r>
                        <a:rPr lang="vi-VN" sz="2600" b="0" i="0" u="none" strike="noStrike">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Cảm xúc gợi ra cho em khi đọc khổ thơ, đoạn thơ là gì (em cảm thấy tâm trạng mình như thế nào)?</a:t>
                      </a:r>
                      <a:endParaRPr lang="vi-VN" sz="3400" b="0" i="0" u="none" strike="noStrike">
                        <a:effectLst/>
                        <a:latin typeface="Arial" panose="020B0604020202020204" pitchFamily="34" charset="0"/>
                      </a:endParaRPr>
                    </a:p>
                  </a:txBody>
                  <a:tcPr marL="128541" marR="128541" marT="1785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fontAlgn="t">
                        <a:lnSpc>
                          <a:spcPct val="115000"/>
                        </a:lnSpc>
                        <a:spcBef>
                          <a:spcPts val="0"/>
                        </a:spcBef>
                        <a:spcAft>
                          <a:spcPts val="0"/>
                        </a:spcAft>
                      </a:pPr>
                      <a:r>
                        <a:rPr lang="vi-VN" sz="2600" b="0" i="0" u="none" strike="noStrike">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vi-VN" sz="3400" b="0" i="0" u="none" strike="noStrike">
                        <a:effectLst/>
                        <a:latin typeface="Arial" panose="020B0604020202020204" pitchFamily="34" charset="0"/>
                      </a:endParaRPr>
                    </a:p>
                  </a:txBody>
                  <a:tcPr marL="128541" marR="128541" marT="1785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 xmlns:a16="http://schemas.microsoft.com/office/drawing/2014/main" val="1473232178"/>
                  </a:ext>
                </a:extLst>
              </a:tr>
              <a:tr h="1006191">
                <a:tc>
                  <a:txBody>
                    <a:bodyPr/>
                    <a:lstStyle/>
                    <a:p>
                      <a:pPr algn="just" fontAlgn="t">
                        <a:lnSpc>
                          <a:spcPct val="115000"/>
                        </a:lnSpc>
                        <a:spcBef>
                          <a:spcPts val="0"/>
                        </a:spcBef>
                        <a:spcAft>
                          <a:spcPts val="0"/>
                        </a:spcAft>
                      </a:pPr>
                      <a:r>
                        <a:rPr lang="vi-VN" sz="2600" b="0" i="0" u="none" strike="noStrike">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Vì sao em có những cảm xúc như vậy (cảm xúc ấy được gợi ra bởi những yếu tố nào: hình ảnh, từ ngữ, nhịp điệu, biện pháp tu từ,…)?</a:t>
                      </a:r>
                      <a:endParaRPr lang="vi-VN" sz="3400" b="0" i="0" u="none" strike="noStrike">
                        <a:effectLst/>
                        <a:latin typeface="Arial" panose="020B0604020202020204" pitchFamily="34" charset="0"/>
                      </a:endParaRPr>
                    </a:p>
                  </a:txBody>
                  <a:tcPr marL="128541" marR="128541" marT="1785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fontAlgn="t">
                        <a:lnSpc>
                          <a:spcPct val="115000"/>
                        </a:lnSpc>
                        <a:spcBef>
                          <a:spcPts val="0"/>
                        </a:spcBef>
                        <a:spcAft>
                          <a:spcPts val="0"/>
                        </a:spcAft>
                      </a:pPr>
                      <a:r>
                        <a:rPr lang="vi-VN" sz="2600" b="0" i="0" u="none" strike="noStrike">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vi-VN" sz="3400" b="0" i="0" u="none" strike="noStrike">
                        <a:effectLst/>
                        <a:latin typeface="Arial" panose="020B0604020202020204" pitchFamily="34" charset="0"/>
                      </a:endParaRPr>
                    </a:p>
                  </a:txBody>
                  <a:tcPr marL="128541" marR="128541" marT="1785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 xmlns:a16="http://schemas.microsoft.com/office/drawing/2014/main" val="3916558054"/>
                  </a:ext>
                </a:extLst>
              </a:tr>
              <a:tr h="1006191">
                <a:tc>
                  <a:txBody>
                    <a:bodyPr/>
                    <a:lstStyle/>
                    <a:p>
                      <a:pPr algn="just" fontAlgn="t">
                        <a:lnSpc>
                          <a:spcPct val="115000"/>
                        </a:lnSpc>
                        <a:spcBef>
                          <a:spcPts val="0"/>
                        </a:spcBef>
                        <a:spcAft>
                          <a:spcPts val="0"/>
                        </a:spcAft>
                      </a:pPr>
                      <a:r>
                        <a:rPr lang="vi-VN" sz="2600" b="0" i="0" u="none" strike="noStrike">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Qua khổ thơ, đoạn thơ đó, em nhận thấy tác giả muốn nói lên điều gì (những chia sẻ, gửi gắm, mong ước, nhắn nhủ,…)?</a:t>
                      </a:r>
                      <a:endParaRPr lang="vi-VN" sz="3400" b="0" i="0" u="none" strike="noStrike">
                        <a:effectLst/>
                        <a:latin typeface="Arial" panose="020B0604020202020204" pitchFamily="34" charset="0"/>
                      </a:endParaRPr>
                    </a:p>
                  </a:txBody>
                  <a:tcPr marL="128541" marR="128541" marT="1785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fontAlgn="t">
                        <a:lnSpc>
                          <a:spcPct val="115000"/>
                        </a:lnSpc>
                        <a:spcBef>
                          <a:spcPts val="0"/>
                        </a:spcBef>
                        <a:spcAft>
                          <a:spcPts val="0"/>
                        </a:spcAft>
                      </a:pPr>
                      <a:r>
                        <a:rPr lang="vi-VN" sz="2600" b="0" i="0" u="none" strike="noStrike">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vi-VN" sz="3400" b="0" i="0" u="none" strike="noStrike">
                        <a:effectLst/>
                        <a:latin typeface="Arial" panose="020B0604020202020204" pitchFamily="34" charset="0"/>
                      </a:endParaRPr>
                    </a:p>
                  </a:txBody>
                  <a:tcPr marL="128541" marR="128541" marT="1785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 xmlns:a16="http://schemas.microsoft.com/office/drawing/2014/main" val="2334806151"/>
                  </a:ext>
                </a:extLst>
              </a:tr>
              <a:tr h="1466083">
                <a:tc>
                  <a:txBody>
                    <a:bodyPr/>
                    <a:lstStyle/>
                    <a:p>
                      <a:pPr algn="just" fontAlgn="t">
                        <a:lnSpc>
                          <a:spcPct val="115000"/>
                        </a:lnSpc>
                        <a:spcBef>
                          <a:spcPts val="0"/>
                        </a:spcBef>
                        <a:spcAft>
                          <a:spcPts val="0"/>
                        </a:spcAft>
                      </a:pPr>
                      <a:r>
                        <a:rPr lang="vi-VN" sz="2600" b="1" i="0" u="none" strike="noStrike">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Kết đoạn:</a:t>
                      </a:r>
                      <a:r>
                        <a:rPr lang="vi-VN" sz="2600" b="0" i="0" u="none" strike="noStrike">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Khái quát lại suy nghĩ của bản thân về yếu tố đã mang lại cảm xúc đó (Cảm xúc đó có tác dụng gì với bản thân em nói riêng và người đọc nói chung: bồi đắp tình yêu thương, niềm tin yêu, sự đồng cảm, tạo sự hấp dẫn cho đoạn thơ,…)?</a:t>
                      </a:r>
                      <a:endParaRPr lang="vi-VN" sz="3400" b="0" i="0" u="none" strike="noStrike">
                        <a:effectLst/>
                        <a:latin typeface="Arial" panose="020B0604020202020204" pitchFamily="34" charset="0"/>
                      </a:endParaRPr>
                    </a:p>
                  </a:txBody>
                  <a:tcPr marL="128541" marR="128541" marT="1785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fontAlgn="t">
                        <a:lnSpc>
                          <a:spcPct val="115000"/>
                        </a:lnSpc>
                        <a:spcBef>
                          <a:spcPts val="0"/>
                        </a:spcBef>
                        <a:spcAft>
                          <a:spcPts val="0"/>
                        </a:spcAft>
                      </a:pPr>
                      <a:r>
                        <a:rPr lang="vi-VN" sz="2600" b="0" i="0" u="none" strike="noStrike"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vi-VN" sz="3400" b="0" i="0" u="none" strike="noStrike" dirty="0">
                        <a:effectLst/>
                        <a:latin typeface="Arial" panose="020B0604020202020204" pitchFamily="34" charset="0"/>
                      </a:endParaRPr>
                    </a:p>
                  </a:txBody>
                  <a:tcPr marL="128541" marR="128541" marT="1785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 xmlns:a16="http://schemas.microsoft.com/office/drawing/2014/main" val="4009186554"/>
                  </a:ext>
                </a:extLst>
              </a:tr>
            </a:tbl>
          </a:graphicData>
        </a:graphic>
      </p:graphicFrame>
    </p:spTree>
    <p:extLst>
      <p:ext uri="{BB962C8B-B14F-4D97-AF65-F5344CB8AC3E}">
        <p14:creationId xmlns:p14="http://schemas.microsoft.com/office/powerpoint/2010/main" val="456476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6"/>
          <p:cNvGrpSpPr/>
          <p:nvPr/>
        </p:nvGrpSpPr>
        <p:grpSpPr>
          <a:xfrm>
            <a:off x="0" y="4786478"/>
            <a:ext cx="18288000" cy="6179894"/>
            <a:chOff x="0" y="0"/>
            <a:chExt cx="4816593" cy="1627626"/>
          </a:xfrm>
        </p:grpSpPr>
        <p:sp>
          <p:nvSpPr>
            <p:cNvPr id="7" name="Freeform 7"/>
            <p:cNvSpPr/>
            <p:nvPr/>
          </p:nvSpPr>
          <p:spPr>
            <a:xfrm>
              <a:off x="0" y="0"/>
              <a:ext cx="4816592" cy="1627626"/>
            </a:xfrm>
            <a:custGeom>
              <a:avLst/>
              <a:gdLst/>
              <a:ahLst/>
              <a:cxnLst/>
              <a:rect l="l" t="t" r="r" b="b"/>
              <a:pathLst>
                <a:path w="4816592" h="1627626">
                  <a:moveTo>
                    <a:pt x="0" y="0"/>
                  </a:moveTo>
                  <a:lnTo>
                    <a:pt x="4816592" y="0"/>
                  </a:lnTo>
                  <a:lnTo>
                    <a:pt x="4816592" y="1627626"/>
                  </a:lnTo>
                  <a:lnTo>
                    <a:pt x="0" y="1627626"/>
                  </a:lnTo>
                  <a:close/>
                </a:path>
              </a:pathLst>
            </a:custGeom>
            <a:solidFill>
              <a:srgbClr val="FFE8A5">
                <a:alpha val="49804"/>
              </a:srgbClr>
            </a:solidFill>
          </p:spPr>
        </p:sp>
        <p:sp>
          <p:nvSpPr>
            <p:cNvPr id="8" name="TextBox 8"/>
            <p:cNvSpPr txBox="1"/>
            <p:nvPr/>
          </p:nvSpPr>
          <p:spPr>
            <a:xfrm>
              <a:off x="0" y="-114300"/>
              <a:ext cx="812800" cy="927100"/>
            </a:xfrm>
            <a:prstGeom prst="rect">
              <a:avLst/>
            </a:prstGeom>
          </p:spPr>
          <p:txBody>
            <a:bodyPr lIns="50800" tIns="50800" rIns="50800" bIns="50800" rtlCol="0" anchor="ctr"/>
            <a:lstStyle/>
            <a:p>
              <a:pPr algn="ctr">
                <a:lnSpc>
                  <a:spcPts val="3473"/>
                </a:lnSpc>
              </a:pPr>
              <a:endParaRPr/>
            </a:p>
          </p:txBody>
        </p:sp>
      </p:grpSp>
      <p:pic>
        <p:nvPicPr>
          <p:cNvPr id="15" name="Picture 15"/>
          <p:cNvPicPr>
            <a:picLocks noChangeAspect="1"/>
          </p:cNvPicPr>
          <p:nvPr/>
        </p:nvPicPr>
        <p:blipFill>
          <a:blip r:embed="rId2"/>
          <a:srcRect/>
          <a:stretch>
            <a:fillRect/>
          </a:stretch>
        </p:blipFill>
        <p:spPr>
          <a:xfrm>
            <a:off x="-1390309" y="-2098162"/>
            <a:ext cx="6563106" cy="8229600"/>
          </a:xfrm>
          <a:prstGeom prst="rect">
            <a:avLst/>
          </a:prstGeom>
        </p:spPr>
      </p:pic>
      <p:pic>
        <p:nvPicPr>
          <p:cNvPr id="16" name="Picture 16"/>
          <p:cNvPicPr>
            <a:picLocks noChangeAspect="1"/>
          </p:cNvPicPr>
          <p:nvPr/>
        </p:nvPicPr>
        <p:blipFill>
          <a:blip r:embed="rId3"/>
          <a:srcRect/>
          <a:stretch>
            <a:fillRect/>
          </a:stretch>
        </p:blipFill>
        <p:spPr>
          <a:xfrm rot="2137655">
            <a:off x="12924649" y="2287894"/>
            <a:ext cx="6967728" cy="8229600"/>
          </a:xfrm>
          <a:prstGeom prst="rect">
            <a:avLst/>
          </a:prstGeom>
        </p:spPr>
      </p:pic>
      <p:sp>
        <p:nvSpPr>
          <p:cNvPr id="27" name="TextBox 27"/>
          <p:cNvSpPr txBox="1"/>
          <p:nvPr/>
        </p:nvSpPr>
        <p:spPr>
          <a:xfrm>
            <a:off x="2780567" y="2820690"/>
            <a:ext cx="12002233" cy="1386213"/>
          </a:xfrm>
          <a:prstGeom prst="rect">
            <a:avLst/>
          </a:prstGeom>
        </p:spPr>
        <p:txBody>
          <a:bodyPr wrap="square" lIns="0" tIns="0" rIns="0" bIns="0" rtlCol="0" anchor="t">
            <a:spAutoFit/>
          </a:bodyPr>
          <a:lstStyle/>
          <a:p>
            <a:pPr marL="0" lvl="0" indent="0" algn="ctr">
              <a:lnSpc>
                <a:spcPts val="11588"/>
              </a:lnSpc>
            </a:pPr>
            <a:r>
              <a:rPr lang="en-US" sz="9000" b="1" spc="463" dirty="0" err="1">
                <a:solidFill>
                  <a:srgbClr val="FF9658"/>
                </a:solidFill>
                <a:latin typeface="Times New Roman" panose="02020603050405020304" pitchFamily="18" charset="0"/>
                <a:cs typeface="Times New Roman" panose="02020603050405020304" pitchFamily="18" charset="0"/>
              </a:rPr>
              <a:t>Bước</a:t>
            </a:r>
            <a:r>
              <a:rPr lang="en-US" sz="9000" b="1" spc="463" dirty="0">
                <a:solidFill>
                  <a:srgbClr val="FF9658"/>
                </a:solidFill>
                <a:latin typeface="Times New Roman" panose="02020603050405020304" pitchFamily="18" charset="0"/>
                <a:cs typeface="Times New Roman" panose="02020603050405020304" pitchFamily="18" charset="0"/>
              </a:rPr>
              <a:t> 3: </a:t>
            </a:r>
            <a:r>
              <a:rPr lang="en-US" sz="9000" b="1" spc="463" dirty="0" err="1">
                <a:solidFill>
                  <a:srgbClr val="FF9658"/>
                </a:solidFill>
                <a:latin typeface="Times New Roman" panose="02020603050405020304" pitchFamily="18" charset="0"/>
                <a:cs typeface="Times New Roman" panose="02020603050405020304" pitchFamily="18" charset="0"/>
              </a:rPr>
              <a:t>Viết</a:t>
            </a:r>
            <a:r>
              <a:rPr lang="en-US" sz="9000" b="1" spc="463" dirty="0">
                <a:solidFill>
                  <a:srgbClr val="FF9658"/>
                </a:solidFill>
                <a:latin typeface="Times New Roman" panose="02020603050405020304" pitchFamily="18" charset="0"/>
                <a:cs typeface="Times New Roman" panose="02020603050405020304" pitchFamily="18" charset="0"/>
              </a:rPr>
              <a:t> </a:t>
            </a:r>
            <a:r>
              <a:rPr lang="en-US" sz="9000" b="1" spc="463" dirty="0" err="1">
                <a:solidFill>
                  <a:srgbClr val="FF9658"/>
                </a:solidFill>
                <a:latin typeface="Times New Roman" panose="02020603050405020304" pitchFamily="18" charset="0"/>
                <a:cs typeface="Times New Roman" panose="02020603050405020304" pitchFamily="18" charset="0"/>
              </a:rPr>
              <a:t>bài</a:t>
            </a:r>
            <a:r>
              <a:rPr lang="en-US" sz="9000" b="1" spc="463" dirty="0">
                <a:solidFill>
                  <a:srgbClr val="FF9658"/>
                </a:solidFill>
                <a:latin typeface="Times New Roman" panose="02020603050405020304" pitchFamily="18" charset="0"/>
                <a:cs typeface="Times New Roman" panose="02020603050405020304" pitchFamily="18" charset="0"/>
              </a:rPr>
              <a:t> </a:t>
            </a:r>
            <a:r>
              <a:rPr lang="en-US" sz="9000" b="1" spc="463" dirty="0" err="1">
                <a:solidFill>
                  <a:srgbClr val="FF9658"/>
                </a:solidFill>
                <a:latin typeface="Times New Roman" panose="02020603050405020304" pitchFamily="18" charset="0"/>
                <a:cs typeface="Times New Roman" panose="02020603050405020304" pitchFamily="18" charset="0"/>
              </a:rPr>
              <a:t>văn</a:t>
            </a:r>
            <a:endParaRPr lang="en-US" sz="9000" b="1" spc="463" dirty="0">
              <a:solidFill>
                <a:srgbClr val="FF9658"/>
              </a:solidFill>
              <a:latin typeface="Times New Roman" panose="02020603050405020304" pitchFamily="18" charset="0"/>
              <a:cs typeface="Times New Roman" panose="02020603050405020304" pitchFamily="18" charset="0"/>
            </a:endParaRPr>
          </a:p>
        </p:txBody>
      </p:sp>
      <p:pic>
        <p:nvPicPr>
          <p:cNvPr id="28" name="Picture 28"/>
          <p:cNvPicPr>
            <a:picLocks noChangeAspect="1"/>
          </p:cNvPicPr>
          <p:nvPr/>
        </p:nvPicPr>
        <p:blipFill>
          <a:blip r:embed="rId4"/>
          <a:srcRect/>
          <a:stretch>
            <a:fillRect/>
          </a:stretch>
        </p:blipFill>
        <p:spPr>
          <a:xfrm>
            <a:off x="-2548340" y="6705839"/>
            <a:ext cx="16230600" cy="4260532"/>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3254723" y="7272451"/>
            <a:ext cx="11513329" cy="5617545"/>
          </a:xfrm>
          <a:prstGeom prst="rect">
            <a:avLst/>
          </a:prstGeom>
        </p:spPr>
      </p:pic>
      <p:pic>
        <p:nvPicPr>
          <p:cNvPr id="3" name="Picture 3"/>
          <p:cNvPicPr>
            <a:picLocks noChangeAspect="1"/>
          </p:cNvPicPr>
          <p:nvPr/>
        </p:nvPicPr>
        <p:blipFill>
          <a:blip r:embed="rId3"/>
          <a:srcRect/>
          <a:stretch>
            <a:fillRect/>
          </a:stretch>
        </p:blipFill>
        <p:spPr>
          <a:xfrm>
            <a:off x="9486064" y="7416535"/>
            <a:ext cx="9921966" cy="3683530"/>
          </a:xfrm>
          <a:prstGeom prst="rect">
            <a:avLst/>
          </a:prstGeom>
        </p:spPr>
      </p:pic>
      <p:pic>
        <p:nvPicPr>
          <p:cNvPr id="4" name="Picture 4"/>
          <p:cNvPicPr>
            <a:picLocks noChangeAspect="1"/>
          </p:cNvPicPr>
          <p:nvPr/>
        </p:nvPicPr>
        <p:blipFill>
          <a:blip r:embed="rId4"/>
          <a:srcRect/>
          <a:stretch>
            <a:fillRect/>
          </a:stretch>
        </p:blipFill>
        <p:spPr>
          <a:xfrm>
            <a:off x="2501942" y="6204389"/>
            <a:ext cx="13284116" cy="5214016"/>
          </a:xfrm>
          <a:prstGeom prst="rect">
            <a:avLst/>
          </a:prstGeom>
        </p:spPr>
      </p:pic>
      <p:pic>
        <p:nvPicPr>
          <p:cNvPr id="5" name="Picture 5"/>
          <p:cNvPicPr>
            <a:picLocks noChangeAspect="1"/>
          </p:cNvPicPr>
          <p:nvPr/>
        </p:nvPicPr>
        <p:blipFill>
          <a:blip r:embed="rId5"/>
          <a:srcRect/>
          <a:stretch>
            <a:fillRect/>
          </a:stretch>
        </p:blipFill>
        <p:spPr>
          <a:xfrm rot="5717330">
            <a:off x="-959101" y="-3326853"/>
            <a:ext cx="6478039" cy="7022264"/>
          </a:xfrm>
          <a:prstGeom prst="rect">
            <a:avLst/>
          </a:prstGeom>
        </p:spPr>
      </p:pic>
      <p:pic>
        <p:nvPicPr>
          <p:cNvPr id="8" name="Picture 8"/>
          <p:cNvPicPr>
            <a:picLocks noChangeAspect="1"/>
          </p:cNvPicPr>
          <p:nvPr/>
        </p:nvPicPr>
        <p:blipFill>
          <a:blip r:embed="rId6"/>
          <a:srcRect/>
          <a:stretch>
            <a:fillRect/>
          </a:stretch>
        </p:blipFill>
        <p:spPr>
          <a:xfrm rot="5717330">
            <a:off x="12872120" y="-3035632"/>
            <a:ext cx="6478039" cy="7022264"/>
          </a:xfrm>
          <a:prstGeom prst="rect">
            <a:avLst/>
          </a:prstGeom>
        </p:spPr>
      </p:pic>
      <p:pic>
        <p:nvPicPr>
          <p:cNvPr id="9" name="Picture 8" descr="Text&#10;&#10;Description automatically generated">
            <a:extLst>
              <a:ext uri="{FF2B5EF4-FFF2-40B4-BE49-F238E27FC236}">
                <a16:creationId xmlns="" xmlns:a16="http://schemas.microsoft.com/office/drawing/2014/main" id="{7260F4C3-712A-BDA5-9EF7-8BB6D023743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50264" y="2665340"/>
            <a:ext cx="14071600" cy="6019219"/>
          </a:xfrm>
          <a:prstGeom prst="rect">
            <a:avLst/>
          </a:prstGeom>
        </p:spPr>
      </p:pic>
    </p:spTree>
    <p:extLst>
      <p:ext uri="{BB962C8B-B14F-4D97-AF65-F5344CB8AC3E}">
        <p14:creationId xmlns:p14="http://schemas.microsoft.com/office/powerpoint/2010/main" val="35573060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6"/>
          <p:cNvGrpSpPr/>
          <p:nvPr/>
        </p:nvGrpSpPr>
        <p:grpSpPr>
          <a:xfrm>
            <a:off x="0" y="4786478"/>
            <a:ext cx="18288000" cy="6179894"/>
            <a:chOff x="0" y="0"/>
            <a:chExt cx="4816593" cy="1627626"/>
          </a:xfrm>
        </p:grpSpPr>
        <p:sp>
          <p:nvSpPr>
            <p:cNvPr id="7" name="Freeform 7"/>
            <p:cNvSpPr/>
            <p:nvPr/>
          </p:nvSpPr>
          <p:spPr>
            <a:xfrm>
              <a:off x="0" y="0"/>
              <a:ext cx="4816592" cy="1627626"/>
            </a:xfrm>
            <a:custGeom>
              <a:avLst/>
              <a:gdLst/>
              <a:ahLst/>
              <a:cxnLst/>
              <a:rect l="l" t="t" r="r" b="b"/>
              <a:pathLst>
                <a:path w="4816592" h="1627626">
                  <a:moveTo>
                    <a:pt x="0" y="0"/>
                  </a:moveTo>
                  <a:lnTo>
                    <a:pt x="4816592" y="0"/>
                  </a:lnTo>
                  <a:lnTo>
                    <a:pt x="4816592" y="1627626"/>
                  </a:lnTo>
                  <a:lnTo>
                    <a:pt x="0" y="1627626"/>
                  </a:lnTo>
                  <a:close/>
                </a:path>
              </a:pathLst>
            </a:custGeom>
            <a:solidFill>
              <a:srgbClr val="FFE8A5">
                <a:alpha val="49804"/>
              </a:srgbClr>
            </a:solidFill>
          </p:spPr>
        </p:sp>
        <p:sp>
          <p:nvSpPr>
            <p:cNvPr id="8" name="TextBox 8"/>
            <p:cNvSpPr txBox="1"/>
            <p:nvPr/>
          </p:nvSpPr>
          <p:spPr>
            <a:xfrm>
              <a:off x="0" y="-114300"/>
              <a:ext cx="812800" cy="927100"/>
            </a:xfrm>
            <a:prstGeom prst="rect">
              <a:avLst/>
            </a:prstGeom>
          </p:spPr>
          <p:txBody>
            <a:bodyPr lIns="50800" tIns="50800" rIns="50800" bIns="50800" rtlCol="0" anchor="ctr"/>
            <a:lstStyle/>
            <a:p>
              <a:pPr algn="ctr">
                <a:lnSpc>
                  <a:spcPts val="3473"/>
                </a:lnSpc>
              </a:pPr>
              <a:endParaRPr/>
            </a:p>
          </p:txBody>
        </p:sp>
      </p:grpSp>
      <p:pic>
        <p:nvPicPr>
          <p:cNvPr id="15" name="Picture 15"/>
          <p:cNvPicPr>
            <a:picLocks noChangeAspect="1"/>
          </p:cNvPicPr>
          <p:nvPr/>
        </p:nvPicPr>
        <p:blipFill>
          <a:blip r:embed="rId2"/>
          <a:srcRect/>
          <a:stretch>
            <a:fillRect/>
          </a:stretch>
        </p:blipFill>
        <p:spPr>
          <a:xfrm>
            <a:off x="-1390309" y="-2098162"/>
            <a:ext cx="6563106" cy="8229600"/>
          </a:xfrm>
          <a:prstGeom prst="rect">
            <a:avLst/>
          </a:prstGeom>
        </p:spPr>
      </p:pic>
      <p:pic>
        <p:nvPicPr>
          <p:cNvPr id="16" name="Picture 16"/>
          <p:cNvPicPr>
            <a:picLocks noChangeAspect="1"/>
          </p:cNvPicPr>
          <p:nvPr/>
        </p:nvPicPr>
        <p:blipFill>
          <a:blip r:embed="rId3"/>
          <a:srcRect/>
          <a:stretch>
            <a:fillRect/>
          </a:stretch>
        </p:blipFill>
        <p:spPr>
          <a:xfrm rot="2137655">
            <a:off x="12924649" y="2287894"/>
            <a:ext cx="6967728" cy="8229600"/>
          </a:xfrm>
          <a:prstGeom prst="rect">
            <a:avLst/>
          </a:prstGeom>
        </p:spPr>
      </p:pic>
      <p:sp>
        <p:nvSpPr>
          <p:cNvPr id="27" name="TextBox 27"/>
          <p:cNvSpPr txBox="1"/>
          <p:nvPr/>
        </p:nvSpPr>
        <p:spPr>
          <a:xfrm>
            <a:off x="2418981" y="1191495"/>
            <a:ext cx="13450033" cy="2873800"/>
          </a:xfrm>
          <a:prstGeom prst="rect">
            <a:avLst/>
          </a:prstGeom>
        </p:spPr>
        <p:txBody>
          <a:bodyPr wrap="square" lIns="0" tIns="0" rIns="0" bIns="0" rtlCol="0" anchor="t">
            <a:spAutoFit/>
          </a:bodyPr>
          <a:lstStyle/>
          <a:p>
            <a:pPr marL="0" lvl="0" indent="0" algn="ctr">
              <a:lnSpc>
                <a:spcPts val="11588"/>
              </a:lnSpc>
            </a:pPr>
            <a:r>
              <a:rPr lang="en-US" sz="9000" b="1" spc="463" dirty="0" err="1">
                <a:solidFill>
                  <a:srgbClr val="FF9658"/>
                </a:solidFill>
                <a:latin typeface="Times New Roman" panose="02020603050405020304" pitchFamily="18" charset="0"/>
                <a:cs typeface="Times New Roman" panose="02020603050405020304" pitchFamily="18" charset="0"/>
              </a:rPr>
              <a:t>Bước</a:t>
            </a:r>
            <a:r>
              <a:rPr lang="en-US" sz="9000" b="1" spc="463" dirty="0">
                <a:solidFill>
                  <a:srgbClr val="FF9658"/>
                </a:solidFill>
                <a:latin typeface="Times New Roman" panose="02020603050405020304" pitchFamily="18" charset="0"/>
                <a:cs typeface="Times New Roman" panose="02020603050405020304" pitchFamily="18" charset="0"/>
              </a:rPr>
              <a:t> 4:</a:t>
            </a:r>
          </a:p>
          <a:p>
            <a:pPr marL="0" lvl="0" indent="0" algn="ctr">
              <a:lnSpc>
                <a:spcPts val="11588"/>
              </a:lnSpc>
            </a:pPr>
            <a:r>
              <a:rPr lang="en-US" sz="9000" b="1" spc="463" dirty="0" err="1">
                <a:solidFill>
                  <a:srgbClr val="FF9658"/>
                </a:solidFill>
                <a:latin typeface="Times New Roman" panose="02020603050405020304" pitchFamily="18" charset="0"/>
                <a:cs typeface="Times New Roman" panose="02020603050405020304" pitchFamily="18" charset="0"/>
              </a:rPr>
              <a:t>Kiểm</a:t>
            </a:r>
            <a:r>
              <a:rPr lang="en-US" sz="9000" b="1" spc="463" dirty="0">
                <a:solidFill>
                  <a:srgbClr val="FF9658"/>
                </a:solidFill>
                <a:latin typeface="Times New Roman" panose="02020603050405020304" pitchFamily="18" charset="0"/>
                <a:cs typeface="Times New Roman" panose="02020603050405020304" pitchFamily="18" charset="0"/>
              </a:rPr>
              <a:t> </a:t>
            </a:r>
            <a:r>
              <a:rPr lang="en-US" sz="9000" b="1" spc="463" dirty="0" err="1">
                <a:solidFill>
                  <a:srgbClr val="FF9658"/>
                </a:solidFill>
                <a:latin typeface="Times New Roman" panose="02020603050405020304" pitchFamily="18" charset="0"/>
                <a:cs typeface="Times New Roman" panose="02020603050405020304" pitchFamily="18" charset="0"/>
              </a:rPr>
              <a:t>tra</a:t>
            </a:r>
            <a:r>
              <a:rPr lang="en-US" sz="9000" b="1" spc="463" dirty="0">
                <a:solidFill>
                  <a:srgbClr val="FF9658"/>
                </a:solidFill>
                <a:latin typeface="Times New Roman" panose="02020603050405020304" pitchFamily="18" charset="0"/>
                <a:cs typeface="Times New Roman" panose="02020603050405020304" pitchFamily="18" charset="0"/>
              </a:rPr>
              <a:t> </a:t>
            </a:r>
            <a:r>
              <a:rPr lang="en-US" sz="9000" b="1" spc="463" dirty="0" err="1">
                <a:solidFill>
                  <a:srgbClr val="FF9658"/>
                </a:solidFill>
                <a:latin typeface="Times New Roman" panose="02020603050405020304" pitchFamily="18" charset="0"/>
                <a:cs typeface="Times New Roman" panose="02020603050405020304" pitchFamily="18" charset="0"/>
              </a:rPr>
              <a:t>và</a:t>
            </a:r>
            <a:r>
              <a:rPr lang="en-US" sz="9000" b="1" spc="463" dirty="0">
                <a:solidFill>
                  <a:srgbClr val="FF9658"/>
                </a:solidFill>
                <a:latin typeface="Times New Roman" panose="02020603050405020304" pitchFamily="18" charset="0"/>
                <a:cs typeface="Times New Roman" panose="02020603050405020304" pitchFamily="18" charset="0"/>
              </a:rPr>
              <a:t> </a:t>
            </a:r>
            <a:r>
              <a:rPr lang="en-US" sz="9000" b="1" spc="463" dirty="0" err="1">
                <a:solidFill>
                  <a:srgbClr val="FF9658"/>
                </a:solidFill>
                <a:latin typeface="Times New Roman" panose="02020603050405020304" pitchFamily="18" charset="0"/>
                <a:cs typeface="Times New Roman" panose="02020603050405020304" pitchFamily="18" charset="0"/>
              </a:rPr>
              <a:t>chỉnh</a:t>
            </a:r>
            <a:r>
              <a:rPr lang="en-US" sz="9000" b="1" spc="463" dirty="0">
                <a:solidFill>
                  <a:srgbClr val="FF9658"/>
                </a:solidFill>
                <a:latin typeface="Times New Roman" panose="02020603050405020304" pitchFamily="18" charset="0"/>
                <a:cs typeface="Times New Roman" panose="02020603050405020304" pitchFamily="18" charset="0"/>
              </a:rPr>
              <a:t> </a:t>
            </a:r>
            <a:r>
              <a:rPr lang="en-US" sz="9000" b="1" spc="463" dirty="0" err="1">
                <a:solidFill>
                  <a:srgbClr val="FF9658"/>
                </a:solidFill>
                <a:latin typeface="Times New Roman" panose="02020603050405020304" pitchFamily="18" charset="0"/>
                <a:cs typeface="Times New Roman" panose="02020603050405020304" pitchFamily="18" charset="0"/>
              </a:rPr>
              <a:t>sửa</a:t>
            </a:r>
            <a:endParaRPr lang="en-US" sz="9000" b="1" spc="463" dirty="0">
              <a:solidFill>
                <a:srgbClr val="FF9658"/>
              </a:solidFill>
              <a:latin typeface="Times New Roman" panose="02020603050405020304" pitchFamily="18" charset="0"/>
              <a:cs typeface="Times New Roman" panose="02020603050405020304" pitchFamily="18" charset="0"/>
            </a:endParaRPr>
          </a:p>
        </p:txBody>
      </p:sp>
      <p:pic>
        <p:nvPicPr>
          <p:cNvPr id="28" name="Picture 28"/>
          <p:cNvPicPr>
            <a:picLocks noChangeAspect="1"/>
          </p:cNvPicPr>
          <p:nvPr/>
        </p:nvPicPr>
        <p:blipFill>
          <a:blip r:embed="rId4"/>
          <a:srcRect/>
          <a:stretch>
            <a:fillRect/>
          </a:stretch>
        </p:blipFill>
        <p:spPr>
          <a:xfrm>
            <a:off x="-2548340" y="6705839"/>
            <a:ext cx="16230600" cy="4260532"/>
          </a:xfrm>
          <a:prstGeom prst="rect">
            <a:avLst/>
          </a:prstGeom>
        </p:spPr>
      </p:pic>
    </p:spTree>
    <p:extLst>
      <p:ext uri="{BB962C8B-B14F-4D97-AF65-F5344CB8AC3E}">
        <p14:creationId xmlns:p14="http://schemas.microsoft.com/office/powerpoint/2010/main" val="25176053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42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897585" y="3379310"/>
            <a:ext cx="11900768" cy="4046261"/>
          </a:xfrm>
          <a:prstGeom prst="rect">
            <a:avLst/>
          </a:prstGeom>
        </p:spPr>
      </p:pic>
      <p:pic>
        <p:nvPicPr>
          <p:cNvPr id="3" name="Picture 3"/>
          <p:cNvPicPr>
            <a:picLocks noChangeAspect="1"/>
          </p:cNvPicPr>
          <p:nvPr/>
        </p:nvPicPr>
        <p:blipFill>
          <a:blip r:embed="rId4"/>
          <a:srcRect/>
          <a:stretch>
            <a:fillRect/>
          </a:stretch>
        </p:blipFill>
        <p:spPr>
          <a:xfrm>
            <a:off x="14100402" y="6909970"/>
            <a:ext cx="4565648" cy="3903629"/>
          </a:xfrm>
          <a:prstGeom prst="rect">
            <a:avLst/>
          </a:prstGeom>
        </p:spPr>
      </p:pic>
      <p:pic>
        <p:nvPicPr>
          <p:cNvPr id="4" name="Picture 4"/>
          <p:cNvPicPr>
            <a:picLocks noChangeAspect="1"/>
          </p:cNvPicPr>
          <p:nvPr/>
        </p:nvPicPr>
        <p:blipFill>
          <a:blip r:embed="rId5"/>
          <a:srcRect/>
          <a:stretch>
            <a:fillRect/>
          </a:stretch>
        </p:blipFill>
        <p:spPr>
          <a:xfrm>
            <a:off x="-1963767" y="5402440"/>
            <a:ext cx="4646832" cy="5411159"/>
          </a:xfrm>
          <a:prstGeom prst="rect">
            <a:avLst/>
          </a:prstGeom>
        </p:spPr>
      </p:pic>
      <p:pic>
        <p:nvPicPr>
          <p:cNvPr id="5" name="Picture 5"/>
          <p:cNvPicPr>
            <a:picLocks noChangeAspect="1"/>
          </p:cNvPicPr>
          <p:nvPr/>
        </p:nvPicPr>
        <p:blipFill>
          <a:blip r:embed="rId6"/>
          <a:srcRect/>
          <a:stretch>
            <a:fillRect/>
          </a:stretch>
        </p:blipFill>
        <p:spPr>
          <a:xfrm>
            <a:off x="742475" y="7890885"/>
            <a:ext cx="1940590" cy="2734831"/>
          </a:xfrm>
          <a:prstGeom prst="rect">
            <a:avLst/>
          </a:prstGeom>
        </p:spPr>
      </p:pic>
      <p:pic>
        <p:nvPicPr>
          <p:cNvPr id="6" name="Picture 6"/>
          <p:cNvPicPr>
            <a:picLocks noChangeAspect="1"/>
          </p:cNvPicPr>
          <p:nvPr/>
        </p:nvPicPr>
        <p:blipFill>
          <a:blip r:embed="rId7"/>
          <a:srcRect/>
          <a:stretch>
            <a:fillRect/>
          </a:stretch>
        </p:blipFill>
        <p:spPr>
          <a:xfrm>
            <a:off x="510646" y="7554087"/>
            <a:ext cx="16230600" cy="3408426"/>
          </a:xfrm>
          <a:prstGeom prst="rect">
            <a:avLst/>
          </a:prstGeom>
        </p:spPr>
      </p:pic>
      <p:sp>
        <p:nvSpPr>
          <p:cNvPr id="7" name="TextBox 7"/>
          <p:cNvSpPr txBox="1"/>
          <p:nvPr/>
        </p:nvSpPr>
        <p:spPr>
          <a:xfrm>
            <a:off x="2683065" y="1133677"/>
            <a:ext cx="12921870" cy="2022220"/>
          </a:xfrm>
          <a:prstGeom prst="rect">
            <a:avLst/>
          </a:prstGeom>
        </p:spPr>
        <p:txBody>
          <a:bodyPr lIns="0" tIns="0" rIns="0" bIns="0" rtlCol="0" anchor="t">
            <a:spAutoFit/>
          </a:bodyPr>
          <a:lstStyle/>
          <a:p>
            <a:pPr algn="ctr">
              <a:lnSpc>
                <a:spcPts val="17913"/>
              </a:lnSpc>
            </a:pPr>
            <a:r>
              <a:rPr lang="en-US" sz="10000" b="1" dirty="0">
                <a:solidFill>
                  <a:srgbClr val="FF9658"/>
                </a:solidFill>
                <a:latin typeface="Times New Roman" panose="02020603050405020304" pitchFamily="18" charset="0"/>
                <a:cs typeface="Times New Roman" panose="02020603050405020304" pitchFamily="18" charset="0"/>
              </a:rPr>
              <a:t>KHỞI ĐỘNG</a:t>
            </a:r>
          </a:p>
        </p:txBody>
      </p:sp>
      <p:sp>
        <p:nvSpPr>
          <p:cNvPr id="8" name="TextBox 8"/>
          <p:cNvSpPr txBox="1"/>
          <p:nvPr/>
        </p:nvSpPr>
        <p:spPr>
          <a:xfrm>
            <a:off x="3810345" y="3768661"/>
            <a:ext cx="10075247" cy="3077766"/>
          </a:xfrm>
          <a:prstGeom prst="rect">
            <a:avLst/>
          </a:prstGeom>
        </p:spPr>
        <p:txBody>
          <a:bodyPr lIns="0" tIns="0" rIns="0" bIns="0" rtlCol="0" anchor="t">
            <a:spAutoFit/>
          </a:bodyPr>
          <a:lstStyle/>
          <a:p>
            <a:pPr algn="ctr"/>
            <a:r>
              <a:rPr lang="en-US" sz="5000" b="1" dirty="0">
                <a:solidFill>
                  <a:srgbClr val="805B5B"/>
                </a:solidFill>
                <a:latin typeface="Times New Roman" panose="02020603050405020304" pitchFamily="18" charset="0"/>
                <a:cs typeface="Times New Roman" panose="02020603050405020304" pitchFamily="18" charset="0"/>
              </a:rPr>
              <a:t>Quan </a:t>
            </a:r>
            <a:r>
              <a:rPr lang="en-US" sz="5000" b="1" dirty="0" err="1">
                <a:solidFill>
                  <a:srgbClr val="805B5B"/>
                </a:solidFill>
                <a:latin typeface="Times New Roman" panose="02020603050405020304" pitchFamily="18" charset="0"/>
                <a:cs typeface="Times New Roman" panose="02020603050405020304" pitchFamily="18" charset="0"/>
              </a:rPr>
              <a:t>sát</a:t>
            </a:r>
            <a:r>
              <a:rPr lang="en-US" sz="5000" b="1" dirty="0">
                <a:solidFill>
                  <a:srgbClr val="805B5B"/>
                </a:solidFill>
                <a:latin typeface="Times New Roman" panose="02020603050405020304" pitchFamily="18" charset="0"/>
                <a:cs typeface="Times New Roman" panose="02020603050405020304" pitchFamily="18" charset="0"/>
              </a:rPr>
              <a:t> </a:t>
            </a:r>
            <a:r>
              <a:rPr lang="en-US" sz="5000" b="1" dirty="0" err="1">
                <a:solidFill>
                  <a:srgbClr val="805B5B"/>
                </a:solidFill>
                <a:latin typeface="Times New Roman" panose="02020603050405020304" pitchFamily="18" charset="0"/>
                <a:cs typeface="Times New Roman" panose="02020603050405020304" pitchFamily="18" charset="0"/>
              </a:rPr>
              <a:t>hình</a:t>
            </a:r>
            <a:r>
              <a:rPr lang="en-US" sz="5000" b="1" dirty="0">
                <a:solidFill>
                  <a:srgbClr val="805B5B"/>
                </a:solidFill>
                <a:latin typeface="Times New Roman" panose="02020603050405020304" pitchFamily="18" charset="0"/>
                <a:cs typeface="Times New Roman" panose="02020603050405020304" pitchFamily="18" charset="0"/>
              </a:rPr>
              <a:t> </a:t>
            </a:r>
            <a:r>
              <a:rPr lang="en-US" sz="5000" b="1" dirty="0" err="1">
                <a:solidFill>
                  <a:srgbClr val="805B5B"/>
                </a:solidFill>
                <a:latin typeface="Times New Roman" panose="02020603050405020304" pitchFamily="18" charset="0"/>
                <a:cs typeface="Times New Roman" panose="02020603050405020304" pitchFamily="18" charset="0"/>
              </a:rPr>
              <a:t>ảnh</a:t>
            </a:r>
            <a:r>
              <a:rPr lang="en-US" sz="5000" b="1" dirty="0">
                <a:solidFill>
                  <a:srgbClr val="805B5B"/>
                </a:solidFill>
                <a:latin typeface="Times New Roman" panose="02020603050405020304" pitchFamily="18" charset="0"/>
                <a:cs typeface="Times New Roman" panose="02020603050405020304" pitchFamily="18" charset="0"/>
              </a:rPr>
              <a:t>, </a:t>
            </a:r>
            <a:r>
              <a:rPr lang="en-US" sz="5000" b="1" dirty="0" err="1">
                <a:solidFill>
                  <a:srgbClr val="805B5B"/>
                </a:solidFill>
                <a:latin typeface="Times New Roman" panose="02020603050405020304" pitchFamily="18" charset="0"/>
                <a:cs typeface="Times New Roman" panose="02020603050405020304" pitchFamily="18" charset="0"/>
              </a:rPr>
              <a:t>nhận</a:t>
            </a:r>
            <a:r>
              <a:rPr lang="en-US" sz="5000" b="1" dirty="0">
                <a:solidFill>
                  <a:srgbClr val="805B5B"/>
                </a:solidFill>
                <a:latin typeface="Times New Roman" panose="02020603050405020304" pitchFamily="18" charset="0"/>
                <a:cs typeface="Times New Roman" panose="02020603050405020304" pitchFamily="18" charset="0"/>
              </a:rPr>
              <a:t> </a:t>
            </a:r>
            <a:r>
              <a:rPr lang="en-US" sz="5000" b="1" dirty="0" err="1">
                <a:solidFill>
                  <a:srgbClr val="805B5B"/>
                </a:solidFill>
                <a:latin typeface="Times New Roman" panose="02020603050405020304" pitchFamily="18" charset="0"/>
                <a:cs typeface="Times New Roman" panose="02020603050405020304" pitchFamily="18" charset="0"/>
              </a:rPr>
              <a:t>diện</a:t>
            </a:r>
            <a:r>
              <a:rPr lang="en-US" sz="5000" b="1" dirty="0">
                <a:solidFill>
                  <a:srgbClr val="805B5B"/>
                </a:solidFill>
                <a:latin typeface="Times New Roman" panose="02020603050405020304" pitchFamily="18" charset="0"/>
                <a:cs typeface="Times New Roman" panose="02020603050405020304" pitchFamily="18" charset="0"/>
              </a:rPr>
              <a:t> </a:t>
            </a:r>
            <a:r>
              <a:rPr lang="en-US" sz="5000" b="1" dirty="0" err="1">
                <a:solidFill>
                  <a:srgbClr val="805B5B"/>
                </a:solidFill>
                <a:latin typeface="Times New Roman" panose="02020603050405020304" pitchFamily="18" charset="0"/>
                <a:cs typeface="Times New Roman" panose="02020603050405020304" pitchFamily="18" charset="0"/>
              </a:rPr>
              <a:t>tên</a:t>
            </a:r>
            <a:r>
              <a:rPr lang="en-US" sz="5000" b="1" dirty="0">
                <a:solidFill>
                  <a:srgbClr val="805B5B"/>
                </a:solidFill>
                <a:latin typeface="Times New Roman" panose="02020603050405020304" pitchFamily="18" charset="0"/>
                <a:cs typeface="Times New Roman" panose="02020603050405020304" pitchFamily="18" charset="0"/>
              </a:rPr>
              <a:t> </a:t>
            </a:r>
            <a:r>
              <a:rPr lang="en-US" sz="5000" b="1" dirty="0" err="1">
                <a:solidFill>
                  <a:srgbClr val="805B5B"/>
                </a:solidFill>
                <a:latin typeface="Times New Roman" panose="02020603050405020304" pitchFamily="18" charset="0"/>
                <a:cs typeface="Times New Roman" panose="02020603050405020304" pitchFamily="18" charset="0"/>
              </a:rPr>
              <a:t>bài</a:t>
            </a:r>
            <a:r>
              <a:rPr lang="en-US" sz="5000" b="1" dirty="0">
                <a:solidFill>
                  <a:srgbClr val="805B5B"/>
                </a:solidFill>
                <a:latin typeface="Times New Roman" panose="02020603050405020304" pitchFamily="18" charset="0"/>
                <a:cs typeface="Times New Roman" panose="02020603050405020304" pitchFamily="18" charset="0"/>
              </a:rPr>
              <a:t> </a:t>
            </a:r>
            <a:r>
              <a:rPr lang="en-US" sz="5000" b="1" dirty="0" err="1">
                <a:solidFill>
                  <a:srgbClr val="805B5B"/>
                </a:solidFill>
                <a:latin typeface="Times New Roman" panose="02020603050405020304" pitchFamily="18" charset="0"/>
                <a:cs typeface="Times New Roman" panose="02020603050405020304" pitchFamily="18" charset="0"/>
              </a:rPr>
              <a:t>thơ</a:t>
            </a:r>
            <a:r>
              <a:rPr lang="en-US" sz="5000" b="1" dirty="0">
                <a:solidFill>
                  <a:srgbClr val="805B5B"/>
                </a:solidFill>
                <a:latin typeface="Times New Roman" panose="02020603050405020304" pitchFamily="18" charset="0"/>
                <a:cs typeface="Times New Roman" panose="02020603050405020304" pitchFamily="18" charset="0"/>
              </a:rPr>
              <a:t>, </a:t>
            </a:r>
            <a:r>
              <a:rPr lang="en-US" sz="5000" b="1" dirty="0" err="1">
                <a:solidFill>
                  <a:srgbClr val="805B5B"/>
                </a:solidFill>
                <a:latin typeface="Times New Roman" panose="02020603050405020304" pitchFamily="18" charset="0"/>
                <a:cs typeface="Times New Roman" panose="02020603050405020304" pitchFamily="18" charset="0"/>
              </a:rPr>
              <a:t>tác</a:t>
            </a:r>
            <a:r>
              <a:rPr lang="en-US" sz="5000" b="1" dirty="0">
                <a:solidFill>
                  <a:srgbClr val="805B5B"/>
                </a:solidFill>
                <a:latin typeface="Times New Roman" panose="02020603050405020304" pitchFamily="18" charset="0"/>
                <a:cs typeface="Times New Roman" panose="02020603050405020304" pitchFamily="18" charset="0"/>
              </a:rPr>
              <a:t> </a:t>
            </a:r>
            <a:r>
              <a:rPr lang="en-US" sz="5000" b="1" dirty="0" err="1">
                <a:solidFill>
                  <a:srgbClr val="805B5B"/>
                </a:solidFill>
                <a:latin typeface="Times New Roman" panose="02020603050405020304" pitchFamily="18" charset="0"/>
                <a:cs typeface="Times New Roman" panose="02020603050405020304" pitchFamily="18" charset="0"/>
              </a:rPr>
              <a:t>giả</a:t>
            </a:r>
            <a:r>
              <a:rPr lang="en-US" sz="5000" b="1" dirty="0">
                <a:solidFill>
                  <a:srgbClr val="805B5B"/>
                </a:solidFill>
                <a:latin typeface="Times New Roman" panose="02020603050405020304" pitchFamily="18" charset="0"/>
                <a:cs typeface="Times New Roman" panose="02020603050405020304" pitchFamily="18" charset="0"/>
              </a:rPr>
              <a:t>, </a:t>
            </a:r>
            <a:r>
              <a:rPr lang="en-US" sz="5000" b="1" dirty="0" err="1">
                <a:solidFill>
                  <a:srgbClr val="805B5B"/>
                </a:solidFill>
                <a:latin typeface="Times New Roman" panose="02020603050405020304" pitchFamily="18" charset="0"/>
                <a:cs typeface="Times New Roman" panose="02020603050405020304" pitchFamily="18" charset="0"/>
              </a:rPr>
              <a:t>đọc</a:t>
            </a:r>
            <a:r>
              <a:rPr lang="en-US" sz="5000" b="1" dirty="0">
                <a:solidFill>
                  <a:srgbClr val="805B5B"/>
                </a:solidFill>
                <a:latin typeface="Times New Roman" panose="02020603050405020304" pitchFamily="18" charset="0"/>
                <a:cs typeface="Times New Roman" panose="02020603050405020304" pitchFamily="18" charset="0"/>
              </a:rPr>
              <a:t> </a:t>
            </a:r>
            <a:r>
              <a:rPr lang="en-US" sz="5000" b="1" dirty="0" err="1">
                <a:solidFill>
                  <a:srgbClr val="805B5B"/>
                </a:solidFill>
                <a:latin typeface="Times New Roman" panose="02020603050405020304" pitchFamily="18" charset="0"/>
                <a:cs typeface="Times New Roman" panose="02020603050405020304" pitchFamily="18" charset="0"/>
              </a:rPr>
              <a:t>một</a:t>
            </a:r>
            <a:r>
              <a:rPr lang="en-US" sz="5000" b="1" dirty="0">
                <a:solidFill>
                  <a:srgbClr val="805B5B"/>
                </a:solidFill>
                <a:latin typeface="Times New Roman" panose="02020603050405020304" pitchFamily="18" charset="0"/>
                <a:cs typeface="Times New Roman" panose="02020603050405020304" pitchFamily="18" charset="0"/>
              </a:rPr>
              <a:t> </a:t>
            </a:r>
            <a:r>
              <a:rPr lang="en-US" sz="5000" b="1" dirty="0" err="1">
                <a:solidFill>
                  <a:srgbClr val="805B5B"/>
                </a:solidFill>
                <a:latin typeface="Times New Roman" panose="02020603050405020304" pitchFamily="18" charset="0"/>
                <a:cs typeface="Times New Roman" panose="02020603050405020304" pitchFamily="18" charset="0"/>
              </a:rPr>
              <a:t>đoạn</a:t>
            </a:r>
            <a:r>
              <a:rPr lang="en-US" sz="5000" b="1" dirty="0">
                <a:solidFill>
                  <a:srgbClr val="805B5B"/>
                </a:solidFill>
                <a:latin typeface="Times New Roman" panose="02020603050405020304" pitchFamily="18" charset="0"/>
                <a:cs typeface="Times New Roman" panose="02020603050405020304" pitchFamily="18" charset="0"/>
              </a:rPr>
              <a:t> </a:t>
            </a:r>
            <a:r>
              <a:rPr lang="en-US" sz="5000" b="1" dirty="0" err="1">
                <a:solidFill>
                  <a:srgbClr val="805B5B"/>
                </a:solidFill>
                <a:latin typeface="Times New Roman" panose="02020603050405020304" pitchFamily="18" charset="0"/>
                <a:cs typeface="Times New Roman" panose="02020603050405020304" pitchFamily="18" charset="0"/>
              </a:rPr>
              <a:t>thơ</a:t>
            </a:r>
            <a:r>
              <a:rPr lang="en-US" sz="5000" b="1" dirty="0">
                <a:solidFill>
                  <a:srgbClr val="805B5B"/>
                </a:solidFill>
                <a:latin typeface="Times New Roman" panose="02020603050405020304" pitchFamily="18" charset="0"/>
                <a:cs typeface="Times New Roman" panose="02020603050405020304" pitchFamily="18" charset="0"/>
              </a:rPr>
              <a:t> </a:t>
            </a:r>
            <a:r>
              <a:rPr lang="en-US" sz="5000" b="1" dirty="0" err="1">
                <a:solidFill>
                  <a:srgbClr val="805B5B"/>
                </a:solidFill>
                <a:latin typeface="Times New Roman" panose="02020603050405020304" pitchFamily="18" charset="0"/>
                <a:cs typeface="Times New Roman" panose="02020603050405020304" pitchFamily="18" charset="0"/>
              </a:rPr>
              <a:t>trong</a:t>
            </a:r>
            <a:r>
              <a:rPr lang="en-US" sz="5000" b="1" dirty="0">
                <a:solidFill>
                  <a:srgbClr val="805B5B"/>
                </a:solidFill>
                <a:latin typeface="Times New Roman" panose="02020603050405020304" pitchFamily="18" charset="0"/>
                <a:cs typeface="Times New Roman" panose="02020603050405020304" pitchFamily="18" charset="0"/>
              </a:rPr>
              <a:t> </a:t>
            </a:r>
            <a:r>
              <a:rPr lang="en-US" sz="5000" b="1" dirty="0" err="1">
                <a:solidFill>
                  <a:srgbClr val="805B5B"/>
                </a:solidFill>
                <a:latin typeface="Times New Roman" panose="02020603050405020304" pitchFamily="18" charset="0"/>
                <a:cs typeface="Times New Roman" panose="02020603050405020304" pitchFamily="18" charset="0"/>
              </a:rPr>
              <a:t>bài</a:t>
            </a:r>
            <a:r>
              <a:rPr lang="en-US" sz="5000" b="1" dirty="0">
                <a:solidFill>
                  <a:srgbClr val="805B5B"/>
                </a:solidFill>
                <a:latin typeface="Times New Roman" panose="02020603050405020304" pitchFamily="18" charset="0"/>
                <a:cs typeface="Times New Roman" panose="02020603050405020304" pitchFamily="18" charset="0"/>
              </a:rPr>
              <a:t>, dung 1-2 </a:t>
            </a:r>
            <a:r>
              <a:rPr lang="en-US" sz="5000" b="1" dirty="0" err="1">
                <a:solidFill>
                  <a:srgbClr val="805B5B"/>
                </a:solidFill>
                <a:latin typeface="Times New Roman" panose="02020603050405020304" pitchFamily="18" charset="0"/>
                <a:cs typeface="Times New Roman" panose="02020603050405020304" pitchFamily="18" charset="0"/>
              </a:rPr>
              <a:t>câu</a:t>
            </a:r>
            <a:r>
              <a:rPr lang="en-US" sz="5000" b="1" dirty="0">
                <a:solidFill>
                  <a:srgbClr val="805B5B"/>
                </a:solidFill>
                <a:latin typeface="Times New Roman" panose="02020603050405020304" pitchFamily="18" charset="0"/>
                <a:cs typeface="Times New Roman" panose="02020603050405020304" pitchFamily="18" charset="0"/>
              </a:rPr>
              <a:t> </a:t>
            </a:r>
            <a:r>
              <a:rPr lang="en-US" sz="5000" b="1" dirty="0" err="1">
                <a:solidFill>
                  <a:srgbClr val="805B5B"/>
                </a:solidFill>
                <a:latin typeface="Times New Roman" panose="02020603050405020304" pitchFamily="18" charset="0"/>
                <a:cs typeface="Times New Roman" panose="02020603050405020304" pitchFamily="18" charset="0"/>
              </a:rPr>
              <a:t>văn</a:t>
            </a:r>
            <a:r>
              <a:rPr lang="en-US" sz="5000" b="1" dirty="0">
                <a:solidFill>
                  <a:srgbClr val="805B5B"/>
                </a:solidFill>
                <a:latin typeface="Times New Roman" panose="02020603050405020304" pitchFamily="18" charset="0"/>
                <a:cs typeface="Times New Roman" panose="02020603050405020304" pitchFamily="18" charset="0"/>
              </a:rPr>
              <a:t> </a:t>
            </a:r>
            <a:r>
              <a:rPr lang="en-US" sz="5000" b="1" dirty="0" err="1">
                <a:solidFill>
                  <a:srgbClr val="805B5B"/>
                </a:solidFill>
                <a:latin typeface="Times New Roman" panose="02020603050405020304" pitchFamily="18" charset="0"/>
                <a:cs typeface="Times New Roman" panose="02020603050405020304" pitchFamily="18" charset="0"/>
              </a:rPr>
              <a:t>nêu</a:t>
            </a:r>
            <a:r>
              <a:rPr lang="en-US" sz="5000" b="1" dirty="0">
                <a:solidFill>
                  <a:srgbClr val="805B5B"/>
                </a:solidFill>
                <a:latin typeface="Times New Roman" panose="02020603050405020304" pitchFamily="18" charset="0"/>
                <a:cs typeface="Times New Roman" panose="02020603050405020304" pitchFamily="18" charset="0"/>
              </a:rPr>
              <a:t> </a:t>
            </a:r>
            <a:r>
              <a:rPr lang="en-US" sz="5000" b="1" dirty="0" err="1">
                <a:solidFill>
                  <a:srgbClr val="805B5B"/>
                </a:solidFill>
                <a:latin typeface="Times New Roman" panose="02020603050405020304" pitchFamily="18" charset="0"/>
                <a:cs typeface="Times New Roman" panose="02020603050405020304" pitchFamily="18" charset="0"/>
              </a:rPr>
              <a:t>cảm</a:t>
            </a:r>
            <a:r>
              <a:rPr lang="en-US" sz="5000" b="1" dirty="0">
                <a:solidFill>
                  <a:srgbClr val="805B5B"/>
                </a:solidFill>
                <a:latin typeface="Times New Roman" panose="02020603050405020304" pitchFamily="18" charset="0"/>
                <a:cs typeface="Times New Roman" panose="02020603050405020304" pitchFamily="18" charset="0"/>
              </a:rPr>
              <a:t> </a:t>
            </a:r>
            <a:r>
              <a:rPr lang="en-US" sz="5000" b="1" dirty="0" err="1">
                <a:solidFill>
                  <a:srgbClr val="805B5B"/>
                </a:solidFill>
                <a:latin typeface="Times New Roman" panose="02020603050405020304" pitchFamily="18" charset="0"/>
                <a:cs typeface="Times New Roman" panose="02020603050405020304" pitchFamily="18" charset="0"/>
              </a:rPr>
              <a:t>xúc</a:t>
            </a:r>
            <a:r>
              <a:rPr lang="en-US" sz="5000" b="1" dirty="0">
                <a:solidFill>
                  <a:srgbClr val="805B5B"/>
                </a:solidFill>
                <a:latin typeface="Times New Roman" panose="02020603050405020304" pitchFamily="18" charset="0"/>
                <a:cs typeface="Times New Roman" panose="02020603050405020304" pitchFamily="18" charset="0"/>
              </a:rPr>
              <a:t> </a:t>
            </a:r>
            <a:r>
              <a:rPr lang="en-US" sz="5000" b="1" dirty="0" err="1">
                <a:solidFill>
                  <a:srgbClr val="805B5B"/>
                </a:solidFill>
                <a:latin typeface="Times New Roman" panose="02020603050405020304" pitchFamily="18" charset="0"/>
                <a:cs typeface="Times New Roman" panose="02020603050405020304" pitchFamily="18" charset="0"/>
              </a:rPr>
              <a:t>của</a:t>
            </a:r>
            <a:r>
              <a:rPr lang="en-US" sz="5000" b="1" dirty="0">
                <a:solidFill>
                  <a:srgbClr val="805B5B"/>
                </a:solidFill>
                <a:latin typeface="Times New Roman" panose="02020603050405020304" pitchFamily="18" charset="0"/>
                <a:cs typeface="Times New Roman" panose="02020603050405020304" pitchFamily="18" charset="0"/>
              </a:rPr>
              <a:t> </a:t>
            </a:r>
            <a:r>
              <a:rPr lang="en-US" sz="5000" b="1" dirty="0" err="1">
                <a:solidFill>
                  <a:srgbClr val="805B5B"/>
                </a:solidFill>
                <a:latin typeface="Times New Roman" panose="02020603050405020304" pitchFamily="18" charset="0"/>
                <a:cs typeface="Times New Roman" panose="02020603050405020304" pitchFamily="18" charset="0"/>
              </a:rPr>
              <a:t>em</a:t>
            </a:r>
            <a:r>
              <a:rPr lang="en-US" sz="5000" b="1" dirty="0">
                <a:solidFill>
                  <a:srgbClr val="805B5B"/>
                </a:solidFill>
                <a:latin typeface="Times New Roman" panose="02020603050405020304" pitchFamily="18" charset="0"/>
                <a:cs typeface="Times New Roman" panose="02020603050405020304" pitchFamily="18" charset="0"/>
              </a:rPr>
              <a:t> </a:t>
            </a:r>
            <a:r>
              <a:rPr lang="en-US" sz="5000" b="1" dirty="0" err="1">
                <a:solidFill>
                  <a:srgbClr val="805B5B"/>
                </a:solidFill>
                <a:latin typeface="Times New Roman" panose="02020603050405020304" pitchFamily="18" charset="0"/>
                <a:cs typeface="Times New Roman" panose="02020603050405020304" pitchFamily="18" charset="0"/>
              </a:rPr>
              <a:t>về</a:t>
            </a:r>
            <a:r>
              <a:rPr lang="en-US" sz="5000" b="1" dirty="0">
                <a:solidFill>
                  <a:srgbClr val="805B5B"/>
                </a:solidFill>
                <a:latin typeface="Times New Roman" panose="02020603050405020304" pitchFamily="18" charset="0"/>
                <a:cs typeface="Times New Roman" panose="02020603050405020304" pitchFamily="18" charset="0"/>
              </a:rPr>
              <a:t> </a:t>
            </a:r>
            <a:r>
              <a:rPr lang="en-US" sz="5000" b="1" dirty="0" err="1">
                <a:solidFill>
                  <a:srgbClr val="805B5B"/>
                </a:solidFill>
                <a:latin typeface="Times New Roman" panose="02020603050405020304" pitchFamily="18" charset="0"/>
                <a:cs typeface="Times New Roman" panose="02020603050405020304" pitchFamily="18" charset="0"/>
              </a:rPr>
              <a:t>bài</a:t>
            </a:r>
            <a:r>
              <a:rPr lang="en-US" sz="5000" b="1" dirty="0">
                <a:solidFill>
                  <a:srgbClr val="805B5B"/>
                </a:solidFill>
                <a:latin typeface="Times New Roman" panose="02020603050405020304" pitchFamily="18" charset="0"/>
                <a:cs typeface="Times New Roman" panose="02020603050405020304" pitchFamily="18" charset="0"/>
              </a:rPr>
              <a:t> </a:t>
            </a:r>
            <a:r>
              <a:rPr lang="en-US" sz="5000" b="1" dirty="0" err="1">
                <a:solidFill>
                  <a:srgbClr val="805B5B"/>
                </a:solidFill>
                <a:latin typeface="Times New Roman" panose="02020603050405020304" pitchFamily="18" charset="0"/>
                <a:cs typeface="Times New Roman" panose="02020603050405020304" pitchFamily="18" charset="0"/>
              </a:rPr>
              <a:t>thơ</a:t>
            </a:r>
            <a:r>
              <a:rPr lang="en-US" sz="5000" b="1" dirty="0">
                <a:solidFill>
                  <a:srgbClr val="805B5B"/>
                </a:solidFill>
                <a:latin typeface="Times New Roman" panose="02020603050405020304" pitchFamily="18" charset="0"/>
                <a:cs typeface="Times New Roman" panose="02020603050405020304" pitchFamily="18" charset="0"/>
              </a:rPr>
              <a:t> </a:t>
            </a:r>
            <a:r>
              <a:rPr lang="en-US" sz="5000" b="1" dirty="0" err="1">
                <a:solidFill>
                  <a:srgbClr val="805B5B"/>
                </a:solidFill>
                <a:latin typeface="Times New Roman" panose="02020603050405020304" pitchFamily="18" charset="0"/>
                <a:cs typeface="Times New Roman" panose="02020603050405020304" pitchFamily="18" charset="0"/>
              </a:rPr>
              <a:t>đó</a:t>
            </a:r>
            <a:endParaRPr lang="en-US" sz="5000" b="1" dirty="0">
              <a:solidFill>
                <a:srgbClr val="805B5B"/>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8894156"/>
            <a:ext cx="18288000" cy="1434531"/>
            <a:chOff x="0" y="0"/>
            <a:chExt cx="4816593" cy="377819"/>
          </a:xfrm>
        </p:grpSpPr>
        <p:sp>
          <p:nvSpPr>
            <p:cNvPr id="3" name="Freeform 3"/>
            <p:cNvSpPr/>
            <p:nvPr/>
          </p:nvSpPr>
          <p:spPr>
            <a:xfrm>
              <a:off x="0" y="0"/>
              <a:ext cx="4816592" cy="377819"/>
            </a:xfrm>
            <a:custGeom>
              <a:avLst/>
              <a:gdLst/>
              <a:ahLst/>
              <a:cxnLst/>
              <a:rect l="l" t="t" r="r" b="b"/>
              <a:pathLst>
                <a:path w="4816592" h="377819">
                  <a:moveTo>
                    <a:pt x="0" y="0"/>
                  </a:moveTo>
                  <a:lnTo>
                    <a:pt x="4816592" y="0"/>
                  </a:lnTo>
                  <a:lnTo>
                    <a:pt x="4816592" y="377819"/>
                  </a:lnTo>
                  <a:lnTo>
                    <a:pt x="0" y="377819"/>
                  </a:lnTo>
                  <a:close/>
                </a:path>
              </a:pathLst>
            </a:custGeom>
            <a:solidFill>
              <a:srgbClr val="FDC49B"/>
            </a:solidFill>
          </p:spPr>
        </p:sp>
        <p:sp>
          <p:nvSpPr>
            <p:cNvPr id="4" name="TextBox 4"/>
            <p:cNvSpPr txBox="1"/>
            <p:nvPr/>
          </p:nvSpPr>
          <p:spPr>
            <a:xfrm>
              <a:off x="0" y="-114300"/>
              <a:ext cx="812800" cy="927100"/>
            </a:xfrm>
            <a:prstGeom prst="rect">
              <a:avLst/>
            </a:prstGeom>
          </p:spPr>
          <p:txBody>
            <a:bodyPr lIns="50800" tIns="50800" rIns="50800" bIns="50800" rtlCol="0" anchor="ctr"/>
            <a:lstStyle/>
            <a:p>
              <a:pPr algn="ctr">
                <a:lnSpc>
                  <a:spcPts val="3473"/>
                </a:lnSpc>
              </a:pPr>
              <a:endParaRPr/>
            </a:p>
          </p:txBody>
        </p:sp>
      </p:grpSp>
      <p:grpSp>
        <p:nvGrpSpPr>
          <p:cNvPr id="5" name="Group 5"/>
          <p:cNvGrpSpPr/>
          <p:nvPr/>
        </p:nvGrpSpPr>
        <p:grpSpPr>
          <a:xfrm>
            <a:off x="0" y="4786478"/>
            <a:ext cx="18288000" cy="4107678"/>
            <a:chOff x="0" y="0"/>
            <a:chExt cx="4816593" cy="1081858"/>
          </a:xfrm>
        </p:grpSpPr>
        <p:sp>
          <p:nvSpPr>
            <p:cNvPr id="6" name="Freeform 6"/>
            <p:cNvSpPr/>
            <p:nvPr/>
          </p:nvSpPr>
          <p:spPr>
            <a:xfrm>
              <a:off x="0" y="0"/>
              <a:ext cx="4816592" cy="1081858"/>
            </a:xfrm>
            <a:custGeom>
              <a:avLst/>
              <a:gdLst/>
              <a:ahLst/>
              <a:cxnLst/>
              <a:rect l="l" t="t" r="r" b="b"/>
              <a:pathLst>
                <a:path w="4816592" h="1081858">
                  <a:moveTo>
                    <a:pt x="0" y="0"/>
                  </a:moveTo>
                  <a:lnTo>
                    <a:pt x="4816592" y="0"/>
                  </a:lnTo>
                  <a:lnTo>
                    <a:pt x="4816592" y="1081858"/>
                  </a:lnTo>
                  <a:lnTo>
                    <a:pt x="0" y="1081858"/>
                  </a:lnTo>
                  <a:close/>
                </a:path>
              </a:pathLst>
            </a:custGeom>
            <a:solidFill>
              <a:srgbClr val="FFE8A5">
                <a:alpha val="49804"/>
              </a:srgbClr>
            </a:solidFill>
          </p:spPr>
        </p:sp>
        <p:sp>
          <p:nvSpPr>
            <p:cNvPr id="7" name="TextBox 7"/>
            <p:cNvSpPr txBox="1"/>
            <p:nvPr/>
          </p:nvSpPr>
          <p:spPr>
            <a:xfrm>
              <a:off x="0" y="-114300"/>
              <a:ext cx="812800" cy="927100"/>
            </a:xfrm>
            <a:prstGeom prst="rect">
              <a:avLst/>
            </a:prstGeom>
          </p:spPr>
          <p:txBody>
            <a:bodyPr lIns="50800" tIns="50800" rIns="50800" bIns="50800" rtlCol="0" anchor="ctr"/>
            <a:lstStyle/>
            <a:p>
              <a:pPr algn="ctr">
                <a:lnSpc>
                  <a:spcPts val="3473"/>
                </a:lnSpc>
              </a:pPr>
              <a:endParaRPr/>
            </a:p>
          </p:txBody>
        </p:sp>
      </p:grpSp>
      <p:pic>
        <p:nvPicPr>
          <p:cNvPr id="8" name="Picture 8"/>
          <p:cNvPicPr>
            <a:picLocks noChangeAspect="1"/>
          </p:cNvPicPr>
          <p:nvPr/>
        </p:nvPicPr>
        <p:blipFill>
          <a:blip r:embed="rId2"/>
          <a:srcRect/>
          <a:stretch>
            <a:fillRect/>
          </a:stretch>
        </p:blipFill>
        <p:spPr>
          <a:xfrm rot="-10800000">
            <a:off x="11867739" y="-746091"/>
            <a:ext cx="7143523" cy="6756582"/>
          </a:xfrm>
          <a:prstGeom prst="rect">
            <a:avLst/>
          </a:prstGeom>
        </p:spPr>
      </p:pic>
      <p:pic>
        <p:nvPicPr>
          <p:cNvPr id="9" name="Picture 9"/>
          <p:cNvPicPr>
            <a:picLocks noChangeAspect="1"/>
          </p:cNvPicPr>
          <p:nvPr/>
        </p:nvPicPr>
        <p:blipFill>
          <a:blip r:embed="rId3"/>
          <a:srcRect/>
          <a:stretch>
            <a:fillRect/>
          </a:stretch>
        </p:blipFill>
        <p:spPr>
          <a:xfrm rot="-10800000">
            <a:off x="-955881" y="-963729"/>
            <a:ext cx="7143523" cy="6756582"/>
          </a:xfrm>
          <a:prstGeom prst="rect">
            <a:avLst/>
          </a:prstGeom>
        </p:spPr>
      </p:pic>
      <p:sp>
        <p:nvSpPr>
          <p:cNvPr id="18" name="TextBox 18"/>
          <p:cNvSpPr txBox="1"/>
          <p:nvPr/>
        </p:nvSpPr>
        <p:spPr>
          <a:xfrm>
            <a:off x="8340779" y="3922433"/>
            <a:ext cx="1239263" cy="1347089"/>
          </a:xfrm>
          <a:prstGeom prst="rect">
            <a:avLst/>
          </a:prstGeom>
        </p:spPr>
        <p:txBody>
          <a:bodyPr lIns="0" tIns="0" rIns="0" bIns="0" rtlCol="0" anchor="t">
            <a:spAutoFit/>
          </a:bodyPr>
          <a:lstStyle/>
          <a:p>
            <a:pPr marL="0" lvl="1" indent="0" algn="ctr">
              <a:lnSpc>
                <a:spcPts val="10047"/>
              </a:lnSpc>
              <a:spcBef>
                <a:spcPct val="0"/>
              </a:spcBef>
            </a:pPr>
            <a:r>
              <a:rPr lang="en-US" sz="6399" u="none">
                <a:solidFill>
                  <a:srgbClr val="FFFFFF"/>
                </a:solidFill>
                <a:latin typeface="Gaegu Bold Italics"/>
              </a:rPr>
              <a:t>2</a:t>
            </a:r>
          </a:p>
        </p:txBody>
      </p:sp>
      <p:sp>
        <p:nvSpPr>
          <p:cNvPr id="20" name="TextBox 20"/>
          <p:cNvSpPr txBox="1"/>
          <p:nvPr/>
        </p:nvSpPr>
        <p:spPr>
          <a:xfrm>
            <a:off x="3296895" y="3922433"/>
            <a:ext cx="1239263" cy="1347089"/>
          </a:xfrm>
          <a:prstGeom prst="rect">
            <a:avLst/>
          </a:prstGeom>
        </p:spPr>
        <p:txBody>
          <a:bodyPr lIns="0" tIns="0" rIns="0" bIns="0" rtlCol="0" anchor="t">
            <a:spAutoFit/>
          </a:bodyPr>
          <a:lstStyle/>
          <a:p>
            <a:pPr marL="0" lvl="1" indent="0" algn="ctr">
              <a:lnSpc>
                <a:spcPts val="10047"/>
              </a:lnSpc>
              <a:spcBef>
                <a:spcPct val="0"/>
              </a:spcBef>
            </a:pPr>
            <a:r>
              <a:rPr lang="en-US" sz="6399">
                <a:solidFill>
                  <a:srgbClr val="FFFFFF"/>
                </a:solidFill>
                <a:latin typeface="Gaegu Bold Italics"/>
              </a:rPr>
              <a:t>1</a:t>
            </a:r>
          </a:p>
        </p:txBody>
      </p:sp>
      <p:pic>
        <p:nvPicPr>
          <p:cNvPr id="24" name="Picture 23">
            <a:extLst>
              <a:ext uri="{FF2B5EF4-FFF2-40B4-BE49-F238E27FC236}">
                <a16:creationId xmlns="" xmlns:a16="http://schemas.microsoft.com/office/drawing/2014/main" id="{75ABFA0E-CB06-0B43-B1D5-ED8D591CD573}"/>
              </a:ext>
            </a:extLst>
          </p:cNvPr>
          <p:cNvPicPr>
            <a:picLocks noChangeAspect="1"/>
          </p:cNvPicPr>
          <p:nvPr/>
        </p:nvPicPr>
        <p:blipFill>
          <a:blip r:embed="rId4"/>
          <a:stretch>
            <a:fillRect/>
          </a:stretch>
        </p:blipFill>
        <p:spPr>
          <a:xfrm>
            <a:off x="2120468" y="970312"/>
            <a:ext cx="13881531" cy="8985362"/>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8894156"/>
            <a:ext cx="18288000" cy="1434531"/>
            <a:chOff x="0" y="0"/>
            <a:chExt cx="4816593" cy="377819"/>
          </a:xfrm>
        </p:grpSpPr>
        <p:sp>
          <p:nvSpPr>
            <p:cNvPr id="3" name="Freeform 3"/>
            <p:cNvSpPr/>
            <p:nvPr/>
          </p:nvSpPr>
          <p:spPr>
            <a:xfrm>
              <a:off x="0" y="0"/>
              <a:ext cx="4816592" cy="377819"/>
            </a:xfrm>
            <a:custGeom>
              <a:avLst/>
              <a:gdLst/>
              <a:ahLst/>
              <a:cxnLst/>
              <a:rect l="l" t="t" r="r" b="b"/>
              <a:pathLst>
                <a:path w="4816592" h="377819">
                  <a:moveTo>
                    <a:pt x="0" y="0"/>
                  </a:moveTo>
                  <a:lnTo>
                    <a:pt x="4816592" y="0"/>
                  </a:lnTo>
                  <a:lnTo>
                    <a:pt x="4816592" y="377819"/>
                  </a:lnTo>
                  <a:lnTo>
                    <a:pt x="0" y="377819"/>
                  </a:lnTo>
                  <a:close/>
                </a:path>
              </a:pathLst>
            </a:custGeom>
            <a:solidFill>
              <a:srgbClr val="FDC49B"/>
            </a:solidFill>
          </p:spPr>
        </p:sp>
        <p:sp>
          <p:nvSpPr>
            <p:cNvPr id="4" name="TextBox 4"/>
            <p:cNvSpPr txBox="1"/>
            <p:nvPr/>
          </p:nvSpPr>
          <p:spPr>
            <a:xfrm>
              <a:off x="0" y="-114300"/>
              <a:ext cx="812800" cy="927100"/>
            </a:xfrm>
            <a:prstGeom prst="rect">
              <a:avLst/>
            </a:prstGeom>
          </p:spPr>
          <p:txBody>
            <a:bodyPr lIns="50800" tIns="50800" rIns="50800" bIns="50800" rtlCol="0" anchor="ctr"/>
            <a:lstStyle/>
            <a:p>
              <a:pPr algn="ctr">
                <a:lnSpc>
                  <a:spcPts val="3473"/>
                </a:lnSpc>
              </a:pPr>
              <a:endParaRPr/>
            </a:p>
          </p:txBody>
        </p:sp>
      </p:grpSp>
      <p:grpSp>
        <p:nvGrpSpPr>
          <p:cNvPr id="5" name="Group 5"/>
          <p:cNvGrpSpPr/>
          <p:nvPr/>
        </p:nvGrpSpPr>
        <p:grpSpPr>
          <a:xfrm>
            <a:off x="0" y="4786478"/>
            <a:ext cx="18288000" cy="4107678"/>
            <a:chOff x="0" y="0"/>
            <a:chExt cx="4816593" cy="1081858"/>
          </a:xfrm>
        </p:grpSpPr>
        <p:sp>
          <p:nvSpPr>
            <p:cNvPr id="6" name="Freeform 6"/>
            <p:cNvSpPr/>
            <p:nvPr/>
          </p:nvSpPr>
          <p:spPr>
            <a:xfrm>
              <a:off x="0" y="0"/>
              <a:ext cx="4816592" cy="1081858"/>
            </a:xfrm>
            <a:custGeom>
              <a:avLst/>
              <a:gdLst/>
              <a:ahLst/>
              <a:cxnLst/>
              <a:rect l="l" t="t" r="r" b="b"/>
              <a:pathLst>
                <a:path w="4816592" h="1081858">
                  <a:moveTo>
                    <a:pt x="0" y="0"/>
                  </a:moveTo>
                  <a:lnTo>
                    <a:pt x="4816592" y="0"/>
                  </a:lnTo>
                  <a:lnTo>
                    <a:pt x="4816592" y="1081858"/>
                  </a:lnTo>
                  <a:lnTo>
                    <a:pt x="0" y="1081858"/>
                  </a:lnTo>
                  <a:close/>
                </a:path>
              </a:pathLst>
            </a:custGeom>
            <a:solidFill>
              <a:srgbClr val="FFE8A5">
                <a:alpha val="49804"/>
              </a:srgbClr>
            </a:solidFill>
          </p:spPr>
        </p:sp>
        <p:sp>
          <p:nvSpPr>
            <p:cNvPr id="7" name="TextBox 7"/>
            <p:cNvSpPr txBox="1"/>
            <p:nvPr/>
          </p:nvSpPr>
          <p:spPr>
            <a:xfrm>
              <a:off x="0" y="-114300"/>
              <a:ext cx="812800" cy="927100"/>
            </a:xfrm>
            <a:prstGeom prst="rect">
              <a:avLst/>
            </a:prstGeom>
          </p:spPr>
          <p:txBody>
            <a:bodyPr lIns="50800" tIns="50800" rIns="50800" bIns="50800" rtlCol="0" anchor="ctr"/>
            <a:lstStyle/>
            <a:p>
              <a:pPr algn="ctr">
                <a:lnSpc>
                  <a:spcPts val="3473"/>
                </a:lnSpc>
              </a:pPr>
              <a:endParaRPr/>
            </a:p>
          </p:txBody>
        </p:sp>
      </p:grpSp>
      <p:pic>
        <p:nvPicPr>
          <p:cNvPr id="8" name="Picture 8"/>
          <p:cNvPicPr>
            <a:picLocks noChangeAspect="1"/>
          </p:cNvPicPr>
          <p:nvPr/>
        </p:nvPicPr>
        <p:blipFill>
          <a:blip r:embed="rId2"/>
          <a:srcRect/>
          <a:stretch>
            <a:fillRect/>
          </a:stretch>
        </p:blipFill>
        <p:spPr>
          <a:xfrm rot="-10800000">
            <a:off x="11867739" y="-746091"/>
            <a:ext cx="7143523" cy="6756582"/>
          </a:xfrm>
          <a:prstGeom prst="rect">
            <a:avLst/>
          </a:prstGeom>
        </p:spPr>
      </p:pic>
      <p:pic>
        <p:nvPicPr>
          <p:cNvPr id="9" name="Picture 9"/>
          <p:cNvPicPr>
            <a:picLocks noChangeAspect="1"/>
          </p:cNvPicPr>
          <p:nvPr/>
        </p:nvPicPr>
        <p:blipFill>
          <a:blip r:embed="rId3"/>
          <a:srcRect/>
          <a:stretch>
            <a:fillRect/>
          </a:stretch>
        </p:blipFill>
        <p:spPr>
          <a:xfrm rot="-10800000">
            <a:off x="-955881" y="-963729"/>
            <a:ext cx="7143523" cy="6756582"/>
          </a:xfrm>
          <a:prstGeom prst="rect">
            <a:avLst/>
          </a:prstGeom>
        </p:spPr>
      </p:pic>
      <p:sp>
        <p:nvSpPr>
          <p:cNvPr id="18" name="TextBox 18"/>
          <p:cNvSpPr txBox="1"/>
          <p:nvPr/>
        </p:nvSpPr>
        <p:spPr>
          <a:xfrm>
            <a:off x="8340779" y="3922433"/>
            <a:ext cx="1239263" cy="1347089"/>
          </a:xfrm>
          <a:prstGeom prst="rect">
            <a:avLst/>
          </a:prstGeom>
        </p:spPr>
        <p:txBody>
          <a:bodyPr lIns="0" tIns="0" rIns="0" bIns="0" rtlCol="0" anchor="t">
            <a:spAutoFit/>
          </a:bodyPr>
          <a:lstStyle/>
          <a:p>
            <a:pPr marL="0" lvl="1" indent="0" algn="ctr">
              <a:lnSpc>
                <a:spcPts val="10047"/>
              </a:lnSpc>
              <a:spcBef>
                <a:spcPct val="0"/>
              </a:spcBef>
            </a:pPr>
            <a:r>
              <a:rPr lang="en-US" sz="6399" u="none">
                <a:solidFill>
                  <a:srgbClr val="FFFFFF"/>
                </a:solidFill>
                <a:latin typeface="Gaegu Bold Italics"/>
              </a:rPr>
              <a:t>2</a:t>
            </a:r>
          </a:p>
        </p:txBody>
      </p:sp>
      <p:sp>
        <p:nvSpPr>
          <p:cNvPr id="20" name="TextBox 20"/>
          <p:cNvSpPr txBox="1"/>
          <p:nvPr/>
        </p:nvSpPr>
        <p:spPr>
          <a:xfrm>
            <a:off x="3296895" y="3922433"/>
            <a:ext cx="1239263" cy="1347089"/>
          </a:xfrm>
          <a:prstGeom prst="rect">
            <a:avLst/>
          </a:prstGeom>
        </p:spPr>
        <p:txBody>
          <a:bodyPr lIns="0" tIns="0" rIns="0" bIns="0" rtlCol="0" anchor="t">
            <a:spAutoFit/>
          </a:bodyPr>
          <a:lstStyle/>
          <a:p>
            <a:pPr marL="0" lvl="1" indent="0" algn="ctr">
              <a:lnSpc>
                <a:spcPts val="10047"/>
              </a:lnSpc>
              <a:spcBef>
                <a:spcPct val="0"/>
              </a:spcBef>
            </a:pPr>
            <a:r>
              <a:rPr lang="en-US" sz="6399">
                <a:solidFill>
                  <a:srgbClr val="FFFFFF"/>
                </a:solidFill>
                <a:latin typeface="Gaegu Bold Italics"/>
              </a:rPr>
              <a:t>1</a:t>
            </a:r>
          </a:p>
        </p:txBody>
      </p:sp>
      <p:pic>
        <p:nvPicPr>
          <p:cNvPr id="10" name="Picture 9">
            <a:extLst>
              <a:ext uri="{FF2B5EF4-FFF2-40B4-BE49-F238E27FC236}">
                <a16:creationId xmlns="" xmlns:a16="http://schemas.microsoft.com/office/drawing/2014/main" id="{E9603D9B-1649-3F6C-8226-E08764DD0D10}"/>
              </a:ext>
            </a:extLst>
          </p:cNvPr>
          <p:cNvPicPr>
            <a:picLocks noChangeAspect="1"/>
          </p:cNvPicPr>
          <p:nvPr/>
        </p:nvPicPr>
        <p:blipFill>
          <a:blip r:embed="rId4"/>
          <a:stretch>
            <a:fillRect/>
          </a:stretch>
        </p:blipFill>
        <p:spPr>
          <a:xfrm>
            <a:off x="3256279" y="1280868"/>
            <a:ext cx="11775437" cy="8837301"/>
          </a:xfrm>
          <a:prstGeom prst="rect">
            <a:avLst/>
          </a:prstGeom>
        </p:spPr>
      </p:pic>
    </p:spTree>
    <p:extLst>
      <p:ext uri="{BB962C8B-B14F-4D97-AF65-F5344CB8AC3E}">
        <p14:creationId xmlns:p14="http://schemas.microsoft.com/office/powerpoint/2010/main" val="17157265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8894156"/>
            <a:ext cx="18288000" cy="1434531"/>
            <a:chOff x="0" y="0"/>
            <a:chExt cx="4816593" cy="377819"/>
          </a:xfrm>
        </p:grpSpPr>
        <p:sp>
          <p:nvSpPr>
            <p:cNvPr id="3" name="Freeform 3"/>
            <p:cNvSpPr/>
            <p:nvPr/>
          </p:nvSpPr>
          <p:spPr>
            <a:xfrm>
              <a:off x="0" y="0"/>
              <a:ext cx="4816592" cy="377819"/>
            </a:xfrm>
            <a:custGeom>
              <a:avLst/>
              <a:gdLst/>
              <a:ahLst/>
              <a:cxnLst/>
              <a:rect l="l" t="t" r="r" b="b"/>
              <a:pathLst>
                <a:path w="4816592" h="377819">
                  <a:moveTo>
                    <a:pt x="0" y="0"/>
                  </a:moveTo>
                  <a:lnTo>
                    <a:pt x="4816592" y="0"/>
                  </a:lnTo>
                  <a:lnTo>
                    <a:pt x="4816592" y="377819"/>
                  </a:lnTo>
                  <a:lnTo>
                    <a:pt x="0" y="377819"/>
                  </a:lnTo>
                  <a:close/>
                </a:path>
              </a:pathLst>
            </a:custGeom>
            <a:solidFill>
              <a:srgbClr val="FDC49B"/>
            </a:solidFill>
          </p:spPr>
        </p:sp>
        <p:sp>
          <p:nvSpPr>
            <p:cNvPr id="4" name="TextBox 4"/>
            <p:cNvSpPr txBox="1"/>
            <p:nvPr/>
          </p:nvSpPr>
          <p:spPr>
            <a:xfrm>
              <a:off x="0" y="-114300"/>
              <a:ext cx="812800" cy="927100"/>
            </a:xfrm>
            <a:prstGeom prst="rect">
              <a:avLst/>
            </a:prstGeom>
          </p:spPr>
          <p:txBody>
            <a:bodyPr lIns="50800" tIns="50800" rIns="50800" bIns="50800" rtlCol="0" anchor="ctr"/>
            <a:lstStyle/>
            <a:p>
              <a:pPr algn="ctr">
                <a:lnSpc>
                  <a:spcPts val="3473"/>
                </a:lnSpc>
              </a:pPr>
              <a:endParaRPr/>
            </a:p>
          </p:txBody>
        </p:sp>
      </p:grpSp>
      <p:grpSp>
        <p:nvGrpSpPr>
          <p:cNvPr id="5" name="Group 5"/>
          <p:cNvGrpSpPr/>
          <p:nvPr/>
        </p:nvGrpSpPr>
        <p:grpSpPr>
          <a:xfrm>
            <a:off x="0" y="4786478"/>
            <a:ext cx="18288000" cy="4107678"/>
            <a:chOff x="0" y="0"/>
            <a:chExt cx="4816593" cy="1081858"/>
          </a:xfrm>
        </p:grpSpPr>
        <p:sp>
          <p:nvSpPr>
            <p:cNvPr id="6" name="Freeform 6"/>
            <p:cNvSpPr/>
            <p:nvPr/>
          </p:nvSpPr>
          <p:spPr>
            <a:xfrm>
              <a:off x="0" y="0"/>
              <a:ext cx="4816592" cy="1081858"/>
            </a:xfrm>
            <a:custGeom>
              <a:avLst/>
              <a:gdLst/>
              <a:ahLst/>
              <a:cxnLst/>
              <a:rect l="l" t="t" r="r" b="b"/>
              <a:pathLst>
                <a:path w="4816592" h="1081858">
                  <a:moveTo>
                    <a:pt x="0" y="0"/>
                  </a:moveTo>
                  <a:lnTo>
                    <a:pt x="4816592" y="0"/>
                  </a:lnTo>
                  <a:lnTo>
                    <a:pt x="4816592" y="1081858"/>
                  </a:lnTo>
                  <a:lnTo>
                    <a:pt x="0" y="1081858"/>
                  </a:lnTo>
                  <a:close/>
                </a:path>
              </a:pathLst>
            </a:custGeom>
            <a:solidFill>
              <a:srgbClr val="FFE8A5">
                <a:alpha val="49804"/>
              </a:srgbClr>
            </a:solidFill>
          </p:spPr>
        </p:sp>
        <p:sp>
          <p:nvSpPr>
            <p:cNvPr id="7" name="TextBox 7"/>
            <p:cNvSpPr txBox="1"/>
            <p:nvPr/>
          </p:nvSpPr>
          <p:spPr>
            <a:xfrm>
              <a:off x="0" y="-114300"/>
              <a:ext cx="812800" cy="927100"/>
            </a:xfrm>
            <a:prstGeom prst="rect">
              <a:avLst/>
            </a:prstGeom>
          </p:spPr>
          <p:txBody>
            <a:bodyPr lIns="50800" tIns="50800" rIns="50800" bIns="50800" rtlCol="0" anchor="ctr"/>
            <a:lstStyle/>
            <a:p>
              <a:pPr algn="ctr">
                <a:lnSpc>
                  <a:spcPts val="3473"/>
                </a:lnSpc>
              </a:pPr>
              <a:endParaRPr/>
            </a:p>
          </p:txBody>
        </p:sp>
      </p:grpSp>
      <p:pic>
        <p:nvPicPr>
          <p:cNvPr id="8" name="Picture 8"/>
          <p:cNvPicPr>
            <a:picLocks noChangeAspect="1"/>
          </p:cNvPicPr>
          <p:nvPr/>
        </p:nvPicPr>
        <p:blipFill>
          <a:blip r:embed="rId2"/>
          <a:srcRect/>
          <a:stretch>
            <a:fillRect/>
          </a:stretch>
        </p:blipFill>
        <p:spPr>
          <a:xfrm rot="-10800000">
            <a:off x="11867739" y="-746091"/>
            <a:ext cx="7143523" cy="6756582"/>
          </a:xfrm>
          <a:prstGeom prst="rect">
            <a:avLst/>
          </a:prstGeom>
        </p:spPr>
      </p:pic>
      <p:pic>
        <p:nvPicPr>
          <p:cNvPr id="9" name="Picture 9"/>
          <p:cNvPicPr>
            <a:picLocks noChangeAspect="1"/>
          </p:cNvPicPr>
          <p:nvPr/>
        </p:nvPicPr>
        <p:blipFill>
          <a:blip r:embed="rId3"/>
          <a:srcRect/>
          <a:stretch>
            <a:fillRect/>
          </a:stretch>
        </p:blipFill>
        <p:spPr>
          <a:xfrm rot="-10800000">
            <a:off x="-955881" y="-963729"/>
            <a:ext cx="7143523" cy="6756582"/>
          </a:xfrm>
          <a:prstGeom prst="rect">
            <a:avLst/>
          </a:prstGeom>
        </p:spPr>
      </p:pic>
      <p:sp>
        <p:nvSpPr>
          <p:cNvPr id="18" name="TextBox 18"/>
          <p:cNvSpPr txBox="1"/>
          <p:nvPr/>
        </p:nvSpPr>
        <p:spPr>
          <a:xfrm>
            <a:off x="8340779" y="3922433"/>
            <a:ext cx="1239263" cy="1347089"/>
          </a:xfrm>
          <a:prstGeom prst="rect">
            <a:avLst/>
          </a:prstGeom>
        </p:spPr>
        <p:txBody>
          <a:bodyPr lIns="0" tIns="0" rIns="0" bIns="0" rtlCol="0" anchor="t">
            <a:spAutoFit/>
          </a:bodyPr>
          <a:lstStyle/>
          <a:p>
            <a:pPr marL="0" lvl="1" indent="0" algn="ctr">
              <a:lnSpc>
                <a:spcPts val="10047"/>
              </a:lnSpc>
              <a:spcBef>
                <a:spcPct val="0"/>
              </a:spcBef>
            </a:pPr>
            <a:r>
              <a:rPr lang="en-US" sz="6399" u="none">
                <a:solidFill>
                  <a:srgbClr val="FFFFFF"/>
                </a:solidFill>
                <a:latin typeface="Gaegu Bold Italics"/>
              </a:rPr>
              <a:t>2</a:t>
            </a:r>
          </a:p>
        </p:txBody>
      </p:sp>
      <p:sp>
        <p:nvSpPr>
          <p:cNvPr id="20" name="TextBox 20"/>
          <p:cNvSpPr txBox="1"/>
          <p:nvPr/>
        </p:nvSpPr>
        <p:spPr>
          <a:xfrm>
            <a:off x="3296895" y="3922433"/>
            <a:ext cx="1239263" cy="1347089"/>
          </a:xfrm>
          <a:prstGeom prst="rect">
            <a:avLst/>
          </a:prstGeom>
        </p:spPr>
        <p:txBody>
          <a:bodyPr lIns="0" tIns="0" rIns="0" bIns="0" rtlCol="0" anchor="t">
            <a:spAutoFit/>
          </a:bodyPr>
          <a:lstStyle/>
          <a:p>
            <a:pPr marL="0" lvl="1" indent="0" algn="ctr">
              <a:lnSpc>
                <a:spcPts val="10047"/>
              </a:lnSpc>
              <a:spcBef>
                <a:spcPct val="0"/>
              </a:spcBef>
            </a:pPr>
            <a:r>
              <a:rPr lang="en-US" sz="6399">
                <a:solidFill>
                  <a:srgbClr val="FFFFFF"/>
                </a:solidFill>
                <a:latin typeface="Gaegu Bold Italics"/>
              </a:rPr>
              <a:t>1</a:t>
            </a:r>
          </a:p>
        </p:txBody>
      </p:sp>
      <p:pic>
        <p:nvPicPr>
          <p:cNvPr id="10" name="Picture 9">
            <a:extLst>
              <a:ext uri="{FF2B5EF4-FFF2-40B4-BE49-F238E27FC236}">
                <a16:creationId xmlns="" xmlns:a16="http://schemas.microsoft.com/office/drawing/2014/main" id="{8FA5F170-8E08-6251-9A90-409AB80CD870}"/>
              </a:ext>
            </a:extLst>
          </p:cNvPr>
          <p:cNvPicPr>
            <a:picLocks noChangeAspect="1"/>
          </p:cNvPicPr>
          <p:nvPr/>
        </p:nvPicPr>
        <p:blipFill>
          <a:blip r:embed="rId4"/>
          <a:stretch>
            <a:fillRect/>
          </a:stretch>
        </p:blipFill>
        <p:spPr>
          <a:xfrm>
            <a:off x="4893235" y="955461"/>
            <a:ext cx="8134350" cy="8998141"/>
          </a:xfrm>
          <a:prstGeom prst="rect">
            <a:avLst/>
          </a:prstGeom>
        </p:spPr>
      </p:pic>
    </p:spTree>
    <p:extLst>
      <p:ext uri="{BB962C8B-B14F-4D97-AF65-F5344CB8AC3E}">
        <p14:creationId xmlns:p14="http://schemas.microsoft.com/office/powerpoint/2010/main" val="6882911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9144000" cy="10328687"/>
            <a:chOff x="0" y="0"/>
            <a:chExt cx="2408296" cy="2720313"/>
          </a:xfrm>
        </p:grpSpPr>
        <p:sp>
          <p:nvSpPr>
            <p:cNvPr id="3" name="Freeform 3"/>
            <p:cNvSpPr/>
            <p:nvPr/>
          </p:nvSpPr>
          <p:spPr>
            <a:xfrm>
              <a:off x="0" y="0"/>
              <a:ext cx="2408296" cy="2720313"/>
            </a:xfrm>
            <a:custGeom>
              <a:avLst/>
              <a:gdLst/>
              <a:ahLst/>
              <a:cxnLst/>
              <a:rect l="l" t="t" r="r" b="b"/>
              <a:pathLst>
                <a:path w="2408296" h="2720313">
                  <a:moveTo>
                    <a:pt x="0" y="0"/>
                  </a:moveTo>
                  <a:lnTo>
                    <a:pt x="2408296" y="0"/>
                  </a:lnTo>
                  <a:lnTo>
                    <a:pt x="2408296" y="2720313"/>
                  </a:lnTo>
                  <a:lnTo>
                    <a:pt x="0" y="2720313"/>
                  </a:lnTo>
                  <a:close/>
                </a:path>
              </a:pathLst>
            </a:custGeom>
            <a:solidFill>
              <a:srgbClr val="FDC49B"/>
            </a:solidFill>
          </p:spPr>
        </p:sp>
        <p:sp>
          <p:nvSpPr>
            <p:cNvPr id="4" name="TextBox 4"/>
            <p:cNvSpPr txBox="1"/>
            <p:nvPr/>
          </p:nvSpPr>
          <p:spPr>
            <a:xfrm>
              <a:off x="0" y="-114300"/>
              <a:ext cx="812800" cy="927100"/>
            </a:xfrm>
            <a:prstGeom prst="rect">
              <a:avLst/>
            </a:prstGeom>
          </p:spPr>
          <p:txBody>
            <a:bodyPr lIns="50800" tIns="50800" rIns="50800" bIns="50800" rtlCol="0" anchor="ctr"/>
            <a:lstStyle/>
            <a:p>
              <a:pPr algn="ctr">
                <a:lnSpc>
                  <a:spcPts val="3473"/>
                </a:lnSpc>
              </a:pPr>
              <a:endParaRPr/>
            </a:p>
          </p:txBody>
        </p:sp>
      </p:grpSp>
      <p:pic>
        <p:nvPicPr>
          <p:cNvPr id="5" name="Picture 5"/>
          <p:cNvPicPr>
            <a:picLocks noChangeAspect="1"/>
          </p:cNvPicPr>
          <p:nvPr/>
        </p:nvPicPr>
        <p:blipFill>
          <a:blip r:embed="rId2"/>
          <a:srcRect/>
          <a:stretch>
            <a:fillRect/>
          </a:stretch>
        </p:blipFill>
        <p:spPr>
          <a:xfrm>
            <a:off x="-1896086" y="2607531"/>
            <a:ext cx="7574661" cy="8229600"/>
          </a:xfrm>
          <a:prstGeom prst="rect">
            <a:avLst/>
          </a:prstGeom>
        </p:spPr>
      </p:pic>
      <p:pic>
        <p:nvPicPr>
          <p:cNvPr id="6" name="Picture 6"/>
          <p:cNvPicPr>
            <a:picLocks noChangeAspect="1"/>
          </p:cNvPicPr>
          <p:nvPr/>
        </p:nvPicPr>
        <p:blipFill>
          <a:blip r:embed="rId3"/>
          <a:srcRect/>
          <a:stretch>
            <a:fillRect/>
          </a:stretch>
        </p:blipFill>
        <p:spPr>
          <a:xfrm>
            <a:off x="806677" y="6576599"/>
            <a:ext cx="16230600" cy="4260532"/>
          </a:xfrm>
          <a:prstGeom prst="rect">
            <a:avLst/>
          </a:prstGeom>
        </p:spPr>
      </p:pic>
      <p:pic>
        <p:nvPicPr>
          <p:cNvPr id="7" name="Picture 7"/>
          <p:cNvPicPr>
            <a:picLocks noChangeAspect="1"/>
          </p:cNvPicPr>
          <p:nvPr/>
        </p:nvPicPr>
        <p:blipFill>
          <a:blip r:embed="rId4"/>
          <a:srcRect/>
          <a:stretch>
            <a:fillRect/>
          </a:stretch>
        </p:blipFill>
        <p:spPr>
          <a:xfrm rot="2700000">
            <a:off x="-734056" y="-1232339"/>
            <a:ext cx="5250600" cy="4522079"/>
          </a:xfrm>
          <a:prstGeom prst="rect">
            <a:avLst/>
          </a:prstGeom>
        </p:spPr>
      </p:pic>
      <p:sp>
        <p:nvSpPr>
          <p:cNvPr id="8" name="TextBox 8"/>
          <p:cNvSpPr txBox="1"/>
          <p:nvPr/>
        </p:nvSpPr>
        <p:spPr>
          <a:xfrm>
            <a:off x="5218557" y="4069446"/>
            <a:ext cx="5255061" cy="1460785"/>
          </a:xfrm>
          <a:prstGeom prst="rect">
            <a:avLst/>
          </a:prstGeom>
        </p:spPr>
        <p:txBody>
          <a:bodyPr lIns="0" tIns="0" rIns="0" bIns="0" rtlCol="0" anchor="t">
            <a:spAutoFit/>
          </a:bodyPr>
          <a:lstStyle/>
          <a:p>
            <a:pPr algn="ctr">
              <a:lnSpc>
                <a:spcPts val="10527"/>
              </a:lnSpc>
            </a:pPr>
            <a:r>
              <a:rPr lang="en-US" sz="15000" b="1" dirty="0">
                <a:solidFill>
                  <a:srgbClr val="FDFAF0"/>
                </a:solidFill>
                <a:latin typeface="Times New Roman" panose="02020603050405020304" pitchFamily="18" charset="0"/>
                <a:cs typeface="Times New Roman" panose="02020603050405020304" pitchFamily="18" charset="0"/>
              </a:rPr>
              <a:t>I.</a:t>
            </a:r>
          </a:p>
        </p:txBody>
      </p:sp>
      <p:sp>
        <p:nvSpPr>
          <p:cNvPr id="9" name="TextBox 9"/>
          <p:cNvSpPr txBox="1"/>
          <p:nvPr/>
        </p:nvSpPr>
        <p:spPr>
          <a:xfrm>
            <a:off x="9677400" y="1899365"/>
            <a:ext cx="7724099" cy="4340162"/>
          </a:xfrm>
          <a:prstGeom prst="rect">
            <a:avLst/>
          </a:prstGeom>
        </p:spPr>
        <p:txBody>
          <a:bodyPr lIns="0" tIns="0" rIns="0" bIns="0" rtlCol="0" anchor="t">
            <a:spAutoFit/>
          </a:bodyPr>
          <a:lstStyle/>
          <a:p>
            <a:pPr algn="ctr">
              <a:lnSpc>
                <a:spcPct val="150000"/>
              </a:lnSpc>
            </a:pPr>
            <a:r>
              <a:rPr lang="en-US" sz="10000" b="1" dirty="0">
                <a:solidFill>
                  <a:srgbClr val="FF9658"/>
                </a:solidFill>
                <a:latin typeface="Times New Roman" panose="02020603050405020304" pitchFamily="18" charset="0"/>
                <a:cs typeface="Times New Roman" panose="02020603050405020304" pitchFamily="18" charset="0"/>
              </a:rPr>
              <a:t>ĐỊNH HƯỚNG</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982035" y="5686808"/>
            <a:ext cx="6581985" cy="5002308"/>
          </a:xfrm>
          <a:prstGeom prst="rect">
            <a:avLst/>
          </a:prstGeom>
        </p:spPr>
      </p:pic>
      <p:grpSp>
        <p:nvGrpSpPr>
          <p:cNvPr id="3" name="Group 3"/>
          <p:cNvGrpSpPr/>
          <p:nvPr/>
        </p:nvGrpSpPr>
        <p:grpSpPr>
          <a:xfrm>
            <a:off x="0" y="-164101"/>
            <a:ext cx="18288000" cy="1434531"/>
            <a:chOff x="0" y="0"/>
            <a:chExt cx="4816593" cy="377819"/>
          </a:xfrm>
        </p:grpSpPr>
        <p:sp>
          <p:nvSpPr>
            <p:cNvPr id="4" name="Freeform 4"/>
            <p:cNvSpPr/>
            <p:nvPr/>
          </p:nvSpPr>
          <p:spPr>
            <a:xfrm>
              <a:off x="0" y="0"/>
              <a:ext cx="4816592" cy="377819"/>
            </a:xfrm>
            <a:custGeom>
              <a:avLst/>
              <a:gdLst/>
              <a:ahLst/>
              <a:cxnLst/>
              <a:rect l="l" t="t" r="r" b="b"/>
              <a:pathLst>
                <a:path w="4816592" h="377819">
                  <a:moveTo>
                    <a:pt x="0" y="0"/>
                  </a:moveTo>
                  <a:lnTo>
                    <a:pt x="4816592" y="0"/>
                  </a:lnTo>
                  <a:lnTo>
                    <a:pt x="4816592" y="377819"/>
                  </a:lnTo>
                  <a:lnTo>
                    <a:pt x="0" y="377819"/>
                  </a:lnTo>
                  <a:close/>
                </a:path>
              </a:pathLst>
            </a:custGeom>
            <a:solidFill>
              <a:srgbClr val="FDC49B"/>
            </a:solidFill>
          </p:spPr>
        </p:sp>
        <p:sp>
          <p:nvSpPr>
            <p:cNvPr id="5" name="TextBox 5"/>
            <p:cNvSpPr txBox="1"/>
            <p:nvPr/>
          </p:nvSpPr>
          <p:spPr>
            <a:xfrm>
              <a:off x="0" y="-114300"/>
              <a:ext cx="812800" cy="927100"/>
            </a:xfrm>
            <a:prstGeom prst="rect">
              <a:avLst/>
            </a:prstGeom>
          </p:spPr>
          <p:txBody>
            <a:bodyPr lIns="50800" tIns="50800" rIns="50800" bIns="50800" rtlCol="0" anchor="ctr"/>
            <a:lstStyle/>
            <a:p>
              <a:pPr algn="ctr">
                <a:lnSpc>
                  <a:spcPts val="3473"/>
                </a:lnSpc>
              </a:pPr>
              <a:endParaRPr/>
            </a:p>
          </p:txBody>
        </p:sp>
      </p:grpSp>
      <p:pic>
        <p:nvPicPr>
          <p:cNvPr id="6" name="Picture 6"/>
          <p:cNvPicPr>
            <a:picLocks noChangeAspect="1"/>
          </p:cNvPicPr>
          <p:nvPr/>
        </p:nvPicPr>
        <p:blipFill>
          <a:blip r:embed="rId3"/>
          <a:srcRect/>
          <a:stretch>
            <a:fillRect/>
          </a:stretch>
        </p:blipFill>
        <p:spPr>
          <a:xfrm>
            <a:off x="-1192955" y="-2844370"/>
            <a:ext cx="6563106" cy="8229600"/>
          </a:xfrm>
          <a:prstGeom prst="rect">
            <a:avLst/>
          </a:prstGeom>
        </p:spPr>
      </p:pic>
      <p:pic>
        <p:nvPicPr>
          <p:cNvPr id="7" name="Picture 7"/>
          <p:cNvPicPr>
            <a:picLocks noChangeAspect="1"/>
          </p:cNvPicPr>
          <p:nvPr/>
        </p:nvPicPr>
        <p:blipFill>
          <a:blip r:embed="rId4"/>
          <a:srcRect/>
          <a:stretch>
            <a:fillRect/>
          </a:stretch>
        </p:blipFill>
        <p:spPr>
          <a:xfrm rot="3217661">
            <a:off x="13578961" y="3026908"/>
            <a:ext cx="6967728" cy="8229600"/>
          </a:xfrm>
          <a:prstGeom prst="rect">
            <a:avLst/>
          </a:prstGeom>
        </p:spPr>
      </p:pic>
      <p:sp>
        <p:nvSpPr>
          <p:cNvPr id="11" name="TextBox 10">
            <a:extLst>
              <a:ext uri="{FF2B5EF4-FFF2-40B4-BE49-F238E27FC236}">
                <a16:creationId xmlns="" xmlns:a16="http://schemas.microsoft.com/office/drawing/2014/main" id="{85ABE858-DC0A-24CF-6D46-8BC52F963CAA}"/>
              </a:ext>
            </a:extLst>
          </p:cNvPr>
          <p:cNvSpPr txBox="1"/>
          <p:nvPr/>
        </p:nvSpPr>
        <p:spPr>
          <a:xfrm>
            <a:off x="6978283" y="2404902"/>
            <a:ext cx="9410700" cy="7195881"/>
          </a:xfrm>
          <a:prstGeom prst="rect">
            <a:avLst/>
          </a:prstGeom>
          <a:noFill/>
        </p:spPr>
        <p:txBody>
          <a:bodyPr wrap="square">
            <a:spAutoFit/>
          </a:bodyPr>
          <a:lstStyle/>
          <a:p>
            <a:pPr algn="just">
              <a:lnSpc>
                <a:spcPct val="115000"/>
              </a:lnSpc>
              <a:tabLst>
                <a:tab pos="2971800" algn="ctr"/>
                <a:tab pos="5943600" algn="r"/>
              </a:tabLst>
            </a:pPr>
            <a:r>
              <a:rPr lang="vi-VN" sz="4500" dirty="0">
                <a:solidFill>
                  <a:srgbClr val="000000"/>
                </a:solidFill>
                <a:effectLst/>
                <a:latin typeface="Times New Roman" panose="02020603050405020304" pitchFamily="18" charset="0"/>
                <a:ea typeface="Times New Roman" panose="02020603050405020304" pitchFamily="18" charset="0"/>
              </a:rPr>
              <a:t>+ Viết đoạn văn ghi lại cảm xúc sau khi đọc một bài thơ là …..</a:t>
            </a:r>
          </a:p>
          <a:p>
            <a:pPr algn="just">
              <a:lnSpc>
                <a:spcPct val="115000"/>
              </a:lnSpc>
              <a:tabLst>
                <a:tab pos="2971800" algn="ctr"/>
                <a:tab pos="5943600" algn="r"/>
              </a:tabLst>
            </a:pPr>
            <a:r>
              <a:rPr lang="vi-VN" sz="4500" b="1" i="1" dirty="0">
                <a:solidFill>
                  <a:srgbClr val="000000"/>
                </a:solidFill>
                <a:latin typeface="Times New Roman" panose="02020603050405020304" pitchFamily="18" charset="0"/>
                <a:ea typeface="Times New Roman" panose="02020603050405020304" pitchFamily="18" charset="0"/>
              </a:rPr>
              <a:t>nêu lên những cảm nghĩ của bản thân về bài thơ đó.</a:t>
            </a:r>
            <a:endParaRPr lang="x-none" sz="4500" b="1" i="1" dirty="0">
              <a:effectLst/>
              <a:latin typeface="Times New Roman" panose="02020603050405020304" pitchFamily="18" charset="0"/>
              <a:ea typeface="Times New Roman" panose="02020603050405020304" pitchFamily="18" charset="0"/>
            </a:endParaRPr>
          </a:p>
          <a:p>
            <a:pPr algn="just">
              <a:lnSpc>
                <a:spcPct val="115000"/>
              </a:lnSpc>
              <a:tabLst>
                <a:tab pos="2971800" algn="ctr"/>
                <a:tab pos="5943600" algn="r"/>
              </a:tabLst>
            </a:pPr>
            <a:r>
              <a:rPr lang="vi-VN" sz="4500" dirty="0">
                <a:solidFill>
                  <a:srgbClr val="000000"/>
                </a:solidFill>
                <a:effectLst/>
                <a:latin typeface="Times New Roman" panose="02020603050405020304" pitchFamily="18" charset="0"/>
                <a:ea typeface="Times New Roman" panose="02020603050405020304" pitchFamily="18" charset="0"/>
              </a:rPr>
              <a:t>+ Đoạn văn có thể nêu lên những cảm xúc về ….. </a:t>
            </a:r>
          </a:p>
          <a:p>
            <a:pPr algn="just">
              <a:lnSpc>
                <a:spcPct val="115000"/>
              </a:lnSpc>
              <a:tabLst>
                <a:tab pos="2971800" algn="ctr"/>
                <a:tab pos="5943600" algn="r"/>
              </a:tabLst>
            </a:pPr>
            <a:r>
              <a:rPr lang="vi-VN" sz="4500" b="1" i="1" dirty="0">
                <a:solidFill>
                  <a:srgbClr val="000000"/>
                </a:solidFill>
                <a:latin typeface="Times New Roman" panose="02020603050405020304" pitchFamily="18" charset="0"/>
                <a:ea typeface="Times New Roman" panose="02020603050405020304" pitchFamily="18" charset="0"/>
              </a:rPr>
              <a:t>nội dung một khổ thơ, đoạn thơ hoặc yếu tố nghệ thuật đặc sắc mà em yêu thích</a:t>
            </a:r>
            <a:endParaRPr lang="x-none" sz="4500" b="1" i="1" dirty="0">
              <a:effectLst/>
              <a:latin typeface="Times New Roman" panose="02020603050405020304" pitchFamily="18" charset="0"/>
              <a:ea typeface="Times New Roman" panose="02020603050405020304" pitchFamily="18" charset="0"/>
            </a:endParaRPr>
          </a:p>
        </p:txBody>
      </p:sp>
      <p:sp>
        <p:nvSpPr>
          <p:cNvPr id="12" name="TextBox 11">
            <a:extLst>
              <a:ext uri="{FF2B5EF4-FFF2-40B4-BE49-F238E27FC236}">
                <a16:creationId xmlns="" xmlns:a16="http://schemas.microsoft.com/office/drawing/2014/main" id="{FA1648EA-FA99-337C-7993-0609268CA698}"/>
              </a:ext>
            </a:extLst>
          </p:cNvPr>
          <p:cNvSpPr txBox="1"/>
          <p:nvPr/>
        </p:nvSpPr>
        <p:spPr>
          <a:xfrm>
            <a:off x="2420390" y="3201242"/>
            <a:ext cx="3753827" cy="1621278"/>
          </a:xfrm>
          <a:prstGeom prst="rect">
            <a:avLst/>
          </a:prstGeom>
          <a:noFill/>
        </p:spPr>
        <p:txBody>
          <a:bodyPr wrap="square">
            <a:spAutoFit/>
          </a:bodyPr>
          <a:lstStyle/>
          <a:p>
            <a:pPr algn="just">
              <a:lnSpc>
                <a:spcPct val="115000"/>
              </a:lnSpc>
              <a:tabLst>
                <a:tab pos="2971800" algn="ctr"/>
                <a:tab pos="5943600" algn="r"/>
              </a:tabLst>
            </a:pPr>
            <a:r>
              <a:rPr lang="vi-VN" sz="4500" b="1" dirty="0">
                <a:solidFill>
                  <a:srgbClr val="000000"/>
                </a:solidFill>
                <a:effectLst/>
                <a:latin typeface="Times New Roman" panose="02020603050405020304" pitchFamily="18" charset="0"/>
                <a:ea typeface="Times New Roman" panose="02020603050405020304" pitchFamily="18" charset="0"/>
              </a:rPr>
              <a:t>Hoàn thành mệnh đề sau:</a:t>
            </a:r>
            <a:endParaRPr lang="x-none" sz="4500" b="1" dirty="0">
              <a:effectLst/>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animEffect transition="in" filter="barn(inVertical)">
                                      <p:cBhvr>
                                        <p:cTn id="7" dur="500"/>
                                        <p:tgtEl>
                                          <p:spTgt spid="1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xEl>
                                              <p:pRg st="3" end="3"/>
                                            </p:txEl>
                                          </p:spTgt>
                                        </p:tgtEl>
                                        <p:attrNameLst>
                                          <p:attrName>style.visibility</p:attrName>
                                        </p:attrNameLst>
                                      </p:cBhvr>
                                      <p:to>
                                        <p:strVal val="visible"/>
                                      </p:to>
                                    </p:set>
                                    <p:animEffect transition="in" filter="barn(inVertical)">
                                      <p:cBhvr>
                                        <p:cTn id="12" dur="500"/>
                                        <p:tgtEl>
                                          <p:spTgt spid="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982035" y="5686808"/>
            <a:ext cx="6581985" cy="5002308"/>
          </a:xfrm>
          <a:prstGeom prst="rect">
            <a:avLst/>
          </a:prstGeom>
        </p:spPr>
      </p:pic>
      <p:grpSp>
        <p:nvGrpSpPr>
          <p:cNvPr id="3" name="Group 3"/>
          <p:cNvGrpSpPr/>
          <p:nvPr/>
        </p:nvGrpSpPr>
        <p:grpSpPr>
          <a:xfrm>
            <a:off x="0" y="-164101"/>
            <a:ext cx="18288000" cy="1434531"/>
            <a:chOff x="0" y="0"/>
            <a:chExt cx="4816593" cy="377819"/>
          </a:xfrm>
        </p:grpSpPr>
        <p:sp>
          <p:nvSpPr>
            <p:cNvPr id="4" name="Freeform 4"/>
            <p:cNvSpPr/>
            <p:nvPr/>
          </p:nvSpPr>
          <p:spPr>
            <a:xfrm>
              <a:off x="0" y="0"/>
              <a:ext cx="4816592" cy="377819"/>
            </a:xfrm>
            <a:custGeom>
              <a:avLst/>
              <a:gdLst/>
              <a:ahLst/>
              <a:cxnLst/>
              <a:rect l="l" t="t" r="r" b="b"/>
              <a:pathLst>
                <a:path w="4816592" h="377819">
                  <a:moveTo>
                    <a:pt x="0" y="0"/>
                  </a:moveTo>
                  <a:lnTo>
                    <a:pt x="4816592" y="0"/>
                  </a:lnTo>
                  <a:lnTo>
                    <a:pt x="4816592" y="377819"/>
                  </a:lnTo>
                  <a:lnTo>
                    <a:pt x="0" y="377819"/>
                  </a:lnTo>
                  <a:close/>
                </a:path>
              </a:pathLst>
            </a:custGeom>
            <a:solidFill>
              <a:srgbClr val="FDC49B"/>
            </a:solidFill>
          </p:spPr>
        </p:sp>
        <p:sp>
          <p:nvSpPr>
            <p:cNvPr id="5" name="TextBox 5"/>
            <p:cNvSpPr txBox="1"/>
            <p:nvPr/>
          </p:nvSpPr>
          <p:spPr>
            <a:xfrm>
              <a:off x="0" y="-114300"/>
              <a:ext cx="812800" cy="927100"/>
            </a:xfrm>
            <a:prstGeom prst="rect">
              <a:avLst/>
            </a:prstGeom>
          </p:spPr>
          <p:txBody>
            <a:bodyPr lIns="50800" tIns="50800" rIns="50800" bIns="50800" rtlCol="0" anchor="ctr"/>
            <a:lstStyle/>
            <a:p>
              <a:pPr algn="ctr">
                <a:lnSpc>
                  <a:spcPts val="3473"/>
                </a:lnSpc>
              </a:pPr>
              <a:endParaRPr/>
            </a:p>
          </p:txBody>
        </p:sp>
      </p:grpSp>
      <p:pic>
        <p:nvPicPr>
          <p:cNvPr id="6" name="Picture 6"/>
          <p:cNvPicPr>
            <a:picLocks noChangeAspect="1"/>
          </p:cNvPicPr>
          <p:nvPr/>
        </p:nvPicPr>
        <p:blipFill>
          <a:blip r:embed="rId3"/>
          <a:srcRect/>
          <a:stretch>
            <a:fillRect/>
          </a:stretch>
        </p:blipFill>
        <p:spPr>
          <a:xfrm>
            <a:off x="-1192955" y="-2844370"/>
            <a:ext cx="6563106" cy="8229600"/>
          </a:xfrm>
          <a:prstGeom prst="rect">
            <a:avLst/>
          </a:prstGeom>
        </p:spPr>
      </p:pic>
      <p:pic>
        <p:nvPicPr>
          <p:cNvPr id="7" name="Picture 7"/>
          <p:cNvPicPr>
            <a:picLocks noChangeAspect="1"/>
          </p:cNvPicPr>
          <p:nvPr/>
        </p:nvPicPr>
        <p:blipFill>
          <a:blip r:embed="rId4"/>
          <a:srcRect/>
          <a:stretch>
            <a:fillRect/>
          </a:stretch>
        </p:blipFill>
        <p:spPr>
          <a:xfrm rot="3217661">
            <a:off x="13578961" y="3026908"/>
            <a:ext cx="6967728" cy="8229600"/>
          </a:xfrm>
          <a:prstGeom prst="rect">
            <a:avLst/>
          </a:prstGeom>
        </p:spPr>
      </p:pic>
      <p:graphicFrame>
        <p:nvGraphicFramePr>
          <p:cNvPr id="8" name="Table 7">
            <a:extLst>
              <a:ext uri="{FF2B5EF4-FFF2-40B4-BE49-F238E27FC236}">
                <a16:creationId xmlns="" xmlns:a16="http://schemas.microsoft.com/office/drawing/2014/main" id="{6BFB1CD3-E240-525D-1BC4-E57568357396}"/>
              </a:ext>
            </a:extLst>
          </p:cNvPr>
          <p:cNvGraphicFramePr>
            <a:graphicFrameLocks noGrp="1"/>
          </p:cNvGraphicFramePr>
          <p:nvPr>
            <p:extLst>
              <p:ext uri="{D42A27DB-BD31-4B8C-83A1-F6EECF244321}">
                <p14:modId xmlns:p14="http://schemas.microsoft.com/office/powerpoint/2010/main" val="2942967567"/>
              </p:ext>
            </p:extLst>
          </p:nvPr>
        </p:nvGraphicFramePr>
        <p:xfrm>
          <a:off x="3039585" y="1562127"/>
          <a:ext cx="12208825" cy="7894050"/>
        </p:xfrm>
        <a:graphic>
          <a:graphicData uri="http://schemas.openxmlformats.org/drawingml/2006/table">
            <a:tbl>
              <a:tblPr firstRow="1" firstCol="1" bandRow="1"/>
              <a:tblGrid>
                <a:gridCol w="9332174">
                  <a:extLst>
                    <a:ext uri="{9D8B030D-6E8A-4147-A177-3AD203B41FA5}">
                      <a16:colId xmlns="" xmlns:a16="http://schemas.microsoft.com/office/drawing/2014/main" val="4150575902"/>
                    </a:ext>
                  </a:extLst>
                </a:gridCol>
                <a:gridCol w="2876651">
                  <a:extLst>
                    <a:ext uri="{9D8B030D-6E8A-4147-A177-3AD203B41FA5}">
                      <a16:colId xmlns="" xmlns:a16="http://schemas.microsoft.com/office/drawing/2014/main" val="1599445989"/>
                    </a:ext>
                  </a:extLst>
                </a:gridCol>
              </a:tblGrid>
              <a:tr h="1458468">
                <a:tc gridSpan="2">
                  <a:txBody>
                    <a:bodyPr/>
                    <a:lstStyle/>
                    <a:p>
                      <a:pPr algn="ctr" fontAlgn="ctr">
                        <a:lnSpc>
                          <a:spcPct val="115000"/>
                        </a:lnSpc>
                        <a:spcBef>
                          <a:spcPts val="0"/>
                        </a:spcBef>
                        <a:spcAft>
                          <a:spcPts val="0"/>
                        </a:spcAft>
                        <a:tabLst>
                          <a:tab pos="2971800" algn="ctr"/>
                          <a:tab pos="5943600" algn="r"/>
                        </a:tabLst>
                      </a:pPr>
                      <a:r>
                        <a:rPr lang="en-US" sz="3300" b="1" i="0" u="none" strike="noStrike"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PHIẾU HỌC TẬP SỐ 1</a:t>
                      </a:r>
                      <a:endParaRPr lang="en-US" sz="4200" b="0" i="0" u="none" strike="noStrike" dirty="0">
                        <a:effectLst/>
                        <a:latin typeface="Arial" panose="020B0604020202020204" pitchFamily="34" charset="0"/>
                      </a:endParaRPr>
                    </a:p>
                    <a:p>
                      <a:pPr algn="ctr" fontAlgn="ctr">
                        <a:lnSpc>
                          <a:spcPct val="115000"/>
                        </a:lnSpc>
                        <a:spcBef>
                          <a:spcPts val="0"/>
                        </a:spcBef>
                        <a:spcAft>
                          <a:spcPts val="0"/>
                        </a:spcAft>
                        <a:tabLst>
                          <a:tab pos="2971800" algn="ctr"/>
                          <a:tab pos="5943600" algn="r"/>
                        </a:tabLst>
                      </a:pPr>
                      <a:r>
                        <a:rPr lang="en-US" sz="3300" b="1" i="0" u="none" strike="noStrike" dirty="0" err="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Phân</a:t>
                      </a:r>
                      <a:r>
                        <a:rPr lang="en-US" sz="3300" b="1" i="0" u="none" strike="noStrike"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r>
                        <a:rPr lang="en-US" sz="3300" b="1" i="0" u="none" strike="noStrike" dirty="0" err="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tích</a:t>
                      </a:r>
                      <a:r>
                        <a:rPr lang="en-US" sz="3300" b="1" i="0" u="none" strike="noStrike"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r>
                        <a:rPr lang="en-US" sz="3300" b="1" i="0" u="none" strike="noStrike" dirty="0" err="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văn</a:t>
                      </a:r>
                      <a:r>
                        <a:rPr lang="en-US" sz="3300" b="1" i="0" u="none" strike="noStrike"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r>
                        <a:rPr lang="en-US" sz="3300" b="1" i="0" u="none" strike="noStrike" dirty="0" err="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bản</a:t>
                      </a:r>
                      <a:r>
                        <a:rPr lang="en-US" sz="3300" b="1" i="0" u="none" strike="noStrike"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r>
                        <a:rPr lang="en-US" sz="3300" b="1" i="0" u="none" strike="noStrike" dirty="0" err="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mẫu</a:t>
                      </a:r>
                      <a:r>
                        <a:rPr lang="en-US" sz="3300" b="1" i="0" u="none" strike="noStrike"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r>
                        <a:rPr lang="en-US" sz="3300" b="1" i="0" u="none" strike="noStrike" dirty="0" err="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sgk</a:t>
                      </a:r>
                      <a:r>
                        <a:rPr lang="en-US" sz="3300" b="1" i="0" u="none" strike="noStrike"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/28,29)</a:t>
                      </a:r>
                      <a:endParaRPr lang="en-US" sz="4200" b="0" i="0" u="none" strike="noStrike" dirty="0">
                        <a:effectLst/>
                        <a:latin typeface="Arial" panose="020B0604020202020204" pitchFamily="34" charset="0"/>
                      </a:endParaRPr>
                    </a:p>
                  </a:txBody>
                  <a:tcPr marL="215537" marR="215537" marT="107769" marB="107769">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solidFill>
                      <a:schemeClr val="accent6">
                        <a:lumMod val="20000"/>
                        <a:lumOff val="80000"/>
                      </a:schemeClr>
                    </a:solidFill>
                  </a:tcPr>
                </a:tc>
                <a:tc hMerge="1">
                  <a:txBody>
                    <a:bodyPr/>
                    <a:lstStyle/>
                    <a:p>
                      <a:endParaRPr lang="x-none"/>
                    </a:p>
                  </a:txBody>
                  <a:tcPr/>
                </a:tc>
                <a:extLst>
                  <a:ext uri="{0D108BD9-81ED-4DB2-BD59-A6C34878D82A}">
                    <a16:rowId xmlns="" xmlns:a16="http://schemas.microsoft.com/office/drawing/2014/main" val="705603325"/>
                  </a:ext>
                </a:extLst>
              </a:tr>
              <a:tr h="1265383">
                <a:tc>
                  <a:txBody>
                    <a:bodyPr/>
                    <a:lstStyle/>
                    <a:p>
                      <a:pPr algn="just" fontAlgn="t">
                        <a:lnSpc>
                          <a:spcPct val="115000"/>
                        </a:lnSpc>
                        <a:spcBef>
                          <a:spcPts val="0"/>
                        </a:spcBef>
                        <a:spcAft>
                          <a:spcPts val="0"/>
                        </a:spcAft>
                        <a:tabLst>
                          <a:tab pos="2971800" algn="ctr"/>
                          <a:tab pos="5943600" algn="r"/>
                        </a:tabLst>
                      </a:pPr>
                      <a:r>
                        <a:rPr lang="vi-VN" sz="3300" b="0" i="0" u="none" strike="noStrike">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1. Đoạn văn nêu cảm xúc của người viết về vấn đề gì?</a:t>
                      </a:r>
                      <a:endParaRPr lang="vi-VN" sz="4200" b="0" i="0" u="none" strike="noStrike">
                        <a:effectLst/>
                        <a:latin typeface="Arial" panose="020B0604020202020204" pitchFamily="34" charset="0"/>
                      </a:endParaRPr>
                    </a:p>
                  </a:txBody>
                  <a:tcPr marL="161653" marR="161653" marT="22452" marB="0">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solidFill>
                      <a:schemeClr val="bg1"/>
                    </a:solidFill>
                  </a:tcPr>
                </a:tc>
                <a:tc>
                  <a:txBody>
                    <a:bodyPr/>
                    <a:lstStyle/>
                    <a:p>
                      <a:pPr algn="just" fontAlgn="t">
                        <a:lnSpc>
                          <a:spcPct val="115000"/>
                        </a:lnSpc>
                        <a:spcBef>
                          <a:spcPts val="0"/>
                        </a:spcBef>
                        <a:spcAft>
                          <a:spcPts val="0"/>
                        </a:spcAft>
                        <a:tabLst>
                          <a:tab pos="2971800" algn="ctr"/>
                          <a:tab pos="5943600" algn="r"/>
                        </a:tabLst>
                      </a:pPr>
                      <a:r>
                        <a:rPr lang="en-US" sz="3300" b="0" i="0" u="none" strike="noStrike">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en-US" sz="4200" b="0" i="0" u="none" strike="noStrike">
                        <a:effectLst/>
                        <a:latin typeface="Arial" panose="020B0604020202020204" pitchFamily="34" charset="0"/>
                      </a:endParaRPr>
                    </a:p>
                  </a:txBody>
                  <a:tcPr marL="161653" marR="161653" marT="22452" marB="0">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solidFill>
                      <a:schemeClr val="bg1"/>
                    </a:solidFill>
                  </a:tcPr>
                </a:tc>
                <a:extLst>
                  <a:ext uri="{0D108BD9-81ED-4DB2-BD59-A6C34878D82A}">
                    <a16:rowId xmlns="" xmlns:a16="http://schemas.microsoft.com/office/drawing/2014/main" val="3335817523"/>
                  </a:ext>
                </a:extLst>
              </a:tr>
              <a:tr h="687025">
                <a:tc>
                  <a:txBody>
                    <a:bodyPr/>
                    <a:lstStyle/>
                    <a:p>
                      <a:pPr algn="just" fontAlgn="t">
                        <a:lnSpc>
                          <a:spcPct val="115000"/>
                        </a:lnSpc>
                        <a:spcBef>
                          <a:spcPts val="0"/>
                        </a:spcBef>
                        <a:spcAft>
                          <a:spcPts val="0"/>
                        </a:spcAft>
                        <a:tabLst>
                          <a:tab pos="2971800" algn="ctr"/>
                          <a:tab pos="5943600" algn="r"/>
                        </a:tabLst>
                      </a:pPr>
                      <a:r>
                        <a:rPr lang="en-US" sz="3300" b="0" i="0" u="none" strike="noStrike">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2. Chia bố cục đoạn văn.</a:t>
                      </a:r>
                      <a:endParaRPr lang="en-US" sz="4200" b="0" i="0" u="none" strike="noStrike">
                        <a:effectLst/>
                        <a:latin typeface="Arial" panose="020B0604020202020204" pitchFamily="34" charset="0"/>
                      </a:endParaRPr>
                    </a:p>
                  </a:txBody>
                  <a:tcPr marL="161653" marR="161653" marT="22452" marB="0">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solidFill>
                      <a:schemeClr val="bg1"/>
                    </a:solidFill>
                  </a:tcPr>
                </a:tc>
                <a:tc>
                  <a:txBody>
                    <a:bodyPr/>
                    <a:lstStyle/>
                    <a:p>
                      <a:pPr algn="just" fontAlgn="t">
                        <a:lnSpc>
                          <a:spcPct val="115000"/>
                        </a:lnSpc>
                        <a:spcBef>
                          <a:spcPts val="0"/>
                        </a:spcBef>
                        <a:spcAft>
                          <a:spcPts val="0"/>
                        </a:spcAft>
                        <a:tabLst>
                          <a:tab pos="2971800" algn="ctr"/>
                          <a:tab pos="5943600" algn="r"/>
                        </a:tabLst>
                      </a:pPr>
                      <a:r>
                        <a:rPr lang="en-US" sz="3300" b="0" i="0" u="none" strike="noStrike">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en-US" sz="4200" b="0" i="0" u="none" strike="noStrike">
                        <a:effectLst/>
                        <a:latin typeface="Arial" panose="020B0604020202020204" pitchFamily="34" charset="0"/>
                      </a:endParaRPr>
                    </a:p>
                  </a:txBody>
                  <a:tcPr marL="161653" marR="161653" marT="22452" marB="0">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solidFill>
                      <a:schemeClr val="bg1"/>
                    </a:solidFill>
                  </a:tcPr>
                </a:tc>
                <a:extLst>
                  <a:ext uri="{0D108BD9-81ED-4DB2-BD59-A6C34878D82A}">
                    <a16:rowId xmlns="" xmlns:a16="http://schemas.microsoft.com/office/drawing/2014/main" val="1987111513"/>
                  </a:ext>
                </a:extLst>
              </a:tr>
              <a:tr h="687025">
                <a:tc>
                  <a:txBody>
                    <a:bodyPr/>
                    <a:lstStyle/>
                    <a:p>
                      <a:pPr algn="just" fontAlgn="t">
                        <a:lnSpc>
                          <a:spcPct val="115000"/>
                        </a:lnSpc>
                        <a:spcBef>
                          <a:spcPts val="0"/>
                        </a:spcBef>
                        <a:spcAft>
                          <a:spcPts val="0"/>
                        </a:spcAft>
                        <a:tabLst>
                          <a:tab pos="2971800" algn="ctr"/>
                          <a:tab pos="5943600" algn="r"/>
                        </a:tabLst>
                      </a:pPr>
                      <a:r>
                        <a:rPr lang="en-US" sz="3300" b="0" i="0" u="none" strike="noStrike">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3. Phần mở đoạn nêu những nội dung gì?</a:t>
                      </a:r>
                      <a:endParaRPr lang="en-US" sz="4200" b="0" i="0" u="none" strike="noStrike">
                        <a:effectLst/>
                        <a:latin typeface="Arial" panose="020B0604020202020204" pitchFamily="34" charset="0"/>
                      </a:endParaRPr>
                    </a:p>
                  </a:txBody>
                  <a:tcPr marL="161653" marR="161653" marT="22452" marB="0">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solidFill>
                      <a:schemeClr val="bg1"/>
                    </a:solidFill>
                  </a:tcPr>
                </a:tc>
                <a:tc>
                  <a:txBody>
                    <a:bodyPr/>
                    <a:lstStyle/>
                    <a:p>
                      <a:pPr algn="just" fontAlgn="t">
                        <a:lnSpc>
                          <a:spcPct val="115000"/>
                        </a:lnSpc>
                        <a:spcBef>
                          <a:spcPts val="0"/>
                        </a:spcBef>
                        <a:spcAft>
                          <a:spcPts val="0"/>
                        </a:spcAft>
                        <a:tabLst>
                          <a:tab pos="2971800" algn="ctr"/>
                          <a:tab pos="5943600" algn="r"/>
                        </a:tabLst>
                      </a:pPr>
                      <a:r>
                        <a:rPr lang="en-US" sz="3300" b="0" i="0" u="none" strike="noStrike">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en-US" sz="4200" b="0" i="0" u="none" strike="noStrike">
                        <a:effectLst/>
                        <a:latin typeface="Arial" panose="020B0604020202020204" pitchFamily="34" charset="0"/>
                      </a:endParaRPr>
                    </a:p>
                  </a:txBody>
                  <a:tcPr marL="161653" marR="161653" marT="22452" marB="0">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solidFill>
                      <a:schemeClr val="bg1"/>
                    </a:solidFill>
                  </a:tcPr>
                </a:tc>
                <a:extLst>
                  <a:ext uri="{0D108BD9-81ED-4DB2-BD59-A6C34878D82A}">
                    <a16:rowId xmlns="" xmlns:a16="http://schemas.microsoft.com/office/drawing/2014/main" val="3441275264"/>
                  </a:ext>
                </a:extLst>
              </a:tr>
              <a:tr h="1265383">
                <a:tc>
                  <a:txBody>
                    <a:bodyPr/>
                    <a:lstStyle/>
                    <a:p>
                      <a:pPr algn="just" fontAlgn="t">
                        <a:lnSpc>
                          <a:spcPct val="115000"/>
                        </a:lnSpc>
                        <a:spcBef>
                          <a:spcPts val="0"/>
                        </a:spcBef>
                        <a:spcAft>
                          <a:spcPts val="0"/>
                        </a:spcAft>
                        <a:tabLst>
                          <a:tab pos="2971800" algn="ctr"/>
                          <a:tab pos="5943600" algn="r"/>
                        </a:tabLst>
                      </a:pPr>
                      <a:r>
                        <a:rPr lang="vi-VN" sz="3300" b="0" i="0" u="none" strike="noStrike">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4. Phần thân đoạn, người viết trình bày cảm xúc về những vấn đề cụ thể nào? </a:t>
                      </a:r>
                      <a:endParaRPr lang="vi-VN" sz="4200" b="0" i="0" u="none" strike="noStrike">
                        <a:effectLst/>
                        <a:latin typeface="Arial" panose="020B0604020202020204" pitchFamily="34" charset="0"/>
                      </a:endParaRPr>
                    </a:p>
                  </a:txBody>
                  <a:tcPr marL="161653" marR="161653" marT="22452" marB="0">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solidFill>
                      <a:schemeClr val="bg1"/>
                    </a:solidFill>
                  </a:tcPr>
                </a:tc>
                <a:tc>
                  <a:txBody>
                    <a:bodyPr/>
                    <a:lstStyle/>
                    <a:p>
                      <a:pPr algn="just" fontAlgn="t">
                        <a:lnSpc>
                          <a:spcPct val="115000"/>
                        </a:lnSpc>
                        <a:spcBef>
                          <a:spcPts val="0"/>
                        </a:spcBef>
                        <a:spcAft>
                          <a:spcPts val="0"/>
                        </a:spcAft>
                        <a:tabLst>
                          <a:tab pos="2971800" algn="ctr"/>
                          <a:tab pos="5943600" algn="r"/>
                        </a:tabLst>
                      </a:pPr>
                      <a:r>
                        <a:rPr lang="en-US" sz="3300" b="0" i="0" u="none" strike="noStrike">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en-US" sz="4200" b="0" i="0" u="none" strike="noStrike">
                        <a:effectLst/>
                        <a:latin typeface="Arial" panose="020B0604020202020204" pitchFamily="34" charset="0"/>
                      </a:endParaRPr>
                    </a:p>
                  </a:txBody>
                  <a:tcPr marL="161653" marR="161653" marT="22452" marB="0">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solidFill>
                      <a:schemeClr val="bg1"/>
                    </a:solidFill>
                  </a:tcPr>
                </a:tc>
                <a:extLst>
                  <a:ext uri="{0D108BD9-81ED-4DB2-BD59-A6C34878D82A}">
                    <a16:rowId xmlns="" xmlns:a16="http://schemas.microsoft.com/office/drawing/2014/main" val="2704005464"/>
                  </a:ext>
                </a:extLst>
              </a:tr>
              <a:tr h="1265383">
                <a:tc>
                  <a:txBody>
                    <a:bodyPr/>
                    <a:lstStyle/>
                    <a:p>
                      <a:pPr algn="just" fontAlgn="t">
                        <a:lnSpc>
                          <a:spcPct val="115000"/>
                        </a:lnSpc>
                        <a:spcBef>
                          <a:spcPts val="0"/>
                        </a:spcBef>
                        <a:spcAft>
                          <a:spcPts val="0"/>
                        </a:spcAft>
                        <a:tabLst>
                          <a:tab pos="2971800" algn="ctr"/>
                          <a:tab pos="5943600" algn="r"/>
                        </a:tabLst>
                      </a:pPr>
                      <a:r>
                        <a:rPr lang="vi-VN" sz="3300" b="0" i="0" u="none" strike="noStrike">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5. Người viết đã dùng những từ ngữ nào để bộc lộ suy nghĩ, cảm xúc của mình về đoạn thơ.</a:t>
                      </a:r>
                      <a:endParaRPr lang="vi-VN" sz="4200" b="0" i="0" u="none" strike="noStrike">
                        <a:effectLst/>
                        <a:latin typeface="Arial" panose="020B0604020202020204" pitchFamily="34" charset="0"/>
                      </a:endParaRPr>
                    </a:p>
                  </a:txBody>
                  <a:tcPr marL="161653" marR="161653" marT="22452" marB="0">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solidFill>
                      <a:schemeClr val="bg1"/>
                    </a:solidFill>
                  </a:tcPr>
                </a:tc>
                <a:tc>
                  <a:txBody>
                    <a:bodyPr/>
                    <a:lstStyle/>
                    <a:p>
                      <a:pPr algn="just" fontAlgn="t">
                        <a:lnSpc>
                          <a:spcPct val="115000"/>
                        </a:lnSpc>
                        <a:spcBef>
                          <a:spcPts val="0"/>
                        </a:spcBef>
                        <a:spcAft>
                          <a:spcPts val="0"/>
                        </a:spcAft>
                        <a:tabLst>
                          <a:tab pos="2971800" algn="ctr"/>
                          <a:tab pos="5943600" algn="r"/>
                        </a:tabLst>
                      </a:pPr>
                      <a:r>
                        <a:rPr lang="en-US" sz="3300" b="0" i="0" u="none" strike="noStrike">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en-US" sz="4200" b="0" i="0" u="none" strike="noStrike">
                        <a:effectLst/>
                        <a:latin typeface="Arial" panose="020B0604020202020204" pitchFamily="34" charset="0"/>
                      </a:endParaRPr>
                    </a:p>
                  </a:txBody>
                  <a:tcPr marL="161653" marR="161653" marT="22452" marB="0">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solidFill>
                      <a:schemeClr val="bg1"/>
                    </a:solidFill>
                  </a:tcPr>
                </a:tc>
                <a:extLst>
                  <a:ext uri="{0D108BD9-81ED-4DB2-BD59-A6C34878D82A}">
                    <a16:rowId xmlns="" xmlns:a16="http://schemas.microsoft.com/office/drawing/2014/main" val="2232429023"/>
                  </a:ext>
                </a:extLst>
              </a:tr>
              <a:tr h="1265383">
                <a:tc>
                  <a:txBody>
                    <a:bodyPr/>
                    <a:lstStyle/>
                    <a:p>
                      <a:pPr algn="just" fontAlgn="t">
                        <a:lnSpc>
                          <a:spcPct val="115000"/>
                        </a:lnSpc>
                        <a:spcBef>
                          <a:spcPts val="0"/>
                        </a:spcBef>
                        <a:spcAft>
                          <a:spcPts val="0"/>
                        </a:spcAft>
                        <a:tabLst>
                          <a:tab pos="2971800" algn="ctr"/>
                          <a:tab pos="5943600" algn="r"/>
                        </a:tabLst>
                      </a:pPr>
                      <a:r>
                        <a:rPr lang="vi-VN" sz="3300" b="0" i="0" u="none" strike="noStrike">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6. Phần kết đoạn, người viết nêu nội dung gì? Hình thức câu văn có gì đặc biệt?</a:t>
                      </a:r>
                      <a:endParaRPr lang="vi-VN" sz="4200" b="0" i="0" u="none" strike="noStrike">
                        <a:effectLst/>
                        <a:latin typeface="Arial" panose="020B0604020202020204" pitchFamily="34" charset="0"/>
                      </a:endParaRPr>
                    </a:p>
                  </a:txBody>
                  <a:tcPr marL="161653" marR="161653" marT="22452" marB="0">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solidFill>
                      <a:schemeClr val="bg1"/>
                    </a:solidFill>
                  </a:tcPr>
                </a:tc>
                <a:tc>
                  <a:txBody>
                    <a:bodyPr/>
                    <a:lstStyle/>
                    <a:p>
                      <a:pPr algn="just" fontAlgn="t">
                        <a:lnSpc>
                          <a:spcPct val="115000"/>
                        </a:lnSpc>
                        <a:spcBef>
                          <a:spcPts val="0"/>
                        </a:spcBef>
                        <a:spcAft>
                          <a:spcPts val="0"/>
                        </a:spcAft>
                        <a:tabLst>
                          <a:tab pos="2971800" algn="ctr"/>
                          <a:tab pos="5943600" algn="r"/>
                        </a:tabLst>
                      </a:pPr>
                      <a:r>
                        <a:rPr lang="en-US" sz="3300" b="0" i="0" u="none" strike="noStrike"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en-US" sz="4200" b="0" i="0" u="none" strike="noStrike" dirty="0">
                        <a:effectLst/>
                        <a:latin typeface="Arial" panose="020B0604020202020204" pitchFamily="34" charset="0"/>
                      </a:endParaRPr>
                    </a:p>
                  </a:txBody>
                  <a:tcPr marL="161653" marR="161653" marT="22452" marB="0">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solidFill>
                      <a:schemeClr val="bg1"/>
                    </a:solidFill>
                  </a:tcPr>
                </a:tc>
                <a:extLst>
                  <a:ext uri="{0D108BD9-81ED-4DB2-BD59-A6C34878D82A}">
                    <a16:rowId xmlns="" xmlns:a16="http://schemas.microsoft.com/office/drawing/2014/main" val="1893596621"/>
                  </a:ext>
                </a:extLst>
              </a:tr>
            </a:tbl>
          </a:graphicData>
        </a:graphic>
      </p:graphicFrame>
    </p:spTree>
    <p:extLst>
      <p:ext uri="{BB962C8B-B14F-4D97-AF65-F5344CB8AC3E}">
        <p14:creationId xmlns:p14="http://schemas.microsoft.com/office/powerpoint/2010/main" val="399194599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232</TotalTime>
  <Words>1182</Words>
  <Application>Microsoft Office PowerPoint</Application>
  <PresentationFormat>Custom</PresentationFormat>
  <Paragraphs>96</Paragraphs>
  <Slides>20</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Arial</vt:lpstr>
      <vt:lpstr>Calibri</vt:lpstr>
      <vt:lpstr>Gaegu Bold Italics</vt:lpstr>
      <vt:lpstr>Marykate</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7.5 Viết KD</dc:title>
  <dc:creator>MSTT</dc:creator>
  <cp:lastModifiedBy>SKY</cp:lastModifiedBy>
  <cp:revision>6</cp:revision>
  <dcterms:created xsi:type="dcterms:W3CDTF">2006-08-16T00:00:00Z</dcterms:created>
  <dcterms:modified xsi:type="dcterms:W3CDTF">2024-06-15T10:37:52Z</dcterms:modified>
  <dc:identifier>DAFYjesZN-o</dc:identifier>
</cp:coreProperties>
</file>