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5"/>
  </p:notesMasterIdLst>
  <p:sldIdLst>
    <p:sldId id="18827" r:id="rId2"/>
    <p:sldId id="290" r:id="rId3"/>
    <p:sldId id="18806" r:id="rId4"/>
    <p:sldId id="18812" r:id="rId5"/>
    <p:sldId id="18811" r:id="rId6"/>
    <p:sldId id="18828" r:id="rId7"/>
    <p:sldId id="291" r:id="rId8"/>
    <p:sldId id="281" r:id="rId9"/>
    <p:sldId id="292" r:id="rId10"/>
    <p:sldId id="18808" r:id="rId11"/>
    <p:sldId id="18810" r:id="rId12"/>
    <p:sldId id="18829" r:id="rId13"/>
    <p:sldId id="294" r:id="rId14"/>
    <p:sldId id="295" r:id="rId15"/>
    <p:sldId id="272" r:id="rId16"/>
    <p:sldId id="277" r:id="rId17"/>
    <p:sldId id="278" r:id="rId18"/>
    <p:sldId id="279" r:id="rId19"/>
    <p:sldId id="280" r:id="rId20"/>
    <p:sldId id="296" r:id="rId21"/>
    <p:sldId id="297" r:id="rId22"/>
    <p:sldId id="368" r:id="rId23"/>
    <p:sldId id="18830" r:id="rId24"/>
  </p:sldIdLst>
  <p:sldSz cx="9144000" cy="5143500" type="screen16x9"/>
  <p:notesSz cx="6858000" cy="9144000"/>
  <p:embeddedFontLst>
    <p:embeddedFont>
      <p:font typeface="Cambria" panose="0204050305040603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helsea Market" panose="020B0604020202020204" charset="0"/>
      <p:regular r:id="rId34"/>
    </p:embeddedFont>
    <p:embeddedFont>
      <p:font typeface="Nanum Gothic" panose="020B0604020202020204" charset="-127"/>
      <p:regular r:id="rId35"/>
      <p:bold r:id="rId36"/>
    </p:embeddedFont>
    <p:embeddedFont>
      <p:font typeface="微软雅黑" panose="020B0503020204020204" pitchFamily="34" charset="-122"/>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ương Uyên" initials="DU" lastIdx="1" clrIdx="0">
    <p:extLst>
      <p:ext uri="{19B8F6BF-5375-455C-9EA6-DF929625EA0E}">
        <p15:presenceInfo xmlns:p15="http://schemas.microsoft.com/office/powerpoint/2012/main" userId="1eca114ae876d1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AB3"/>
    <a:srgbClr val="367AEC"/>
    <a:srgbClr val="E8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E94E10-D83A-40A2-8705-2C4EB0A3B1DA}">
  <a:tblStyle styleId="{30E94E10-D83A-40A2-8705-2C4EB0A3B1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3" autoAdjust="0"/>
    <p:restoredTop sz="94665"/>
  </p:normalViewPr>
  <p:slideViewPr>
    <p:cSldViewPr snapToGrid="0">
      <p:cViewPr varScale="1">
        <p:scale>
          <a:sx n="55" d="100"/>
          <a:sy n="55" d="100"/>
        </p:scale>
        <p:origin x="9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427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927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c88cf44919_0_3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c88cf44919_0_3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033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8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3"/>
        <p:cNvGrpSpPr/>
        <p:nvPr/>
      </p:nvGrpSpPr>
      <p:grpSpPr>
        <a:xfrm>
          <a:off x="0" y="0"/>
          <a:ext cx="0" cy="0"/>
          <a:chOff x="0" y="0"/>
          <a:chExt cx="0" cy="0"/>
        </a:xfrm>
      </p:grpSpPr>
      <p:sp>
        <p:nvSpPr>
          <p:cNvPr id="4924" name="Google Shape;4924;gc9c503814c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5" name="Google Shape;4925;gc9c503814c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92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c88cf44919_0_2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7" name="Google Shape;4157;gc88cf44919_0_2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07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51EA3BF9-F966-4F1A-9353-0847DDC15B66}" type="slidenum">
              <a:rPr lang="zh-CN" altLang="en-US" smtClean="0"/>
              <a:t>22</a:t>
            </a:fld>
            <a:endParaRPr lang="zh-CN" altLang="en-US"/>
          </a:p>
        </p:txBody>
      </p:sp>
    </p:spTree>
    <p:extLst>
      <p:ext uri="{BB962C8B-B14F-4D97-AF65-F5344CB8AC3E}">
        <p14:creationId xmlns:p14="http://schemas.microsoft.com/office/powerpoint/2010/main" val="315570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fld id="{51EA3BF9-F966-4F1A-9353-0847DDC15B66}" type="slidenum">
              <a:rPr lang="zh-CN" altLang="en-US" smtClean="0"/>
              <a:t>23</a:t>
            </a:fld>
            <a:endParaRPr lang="zh-CN" altLang="en-US"/>
          </a:p>
        </p:txBody>
      </p:sp>
    </p:spTree>
    <p:extLst>
      <p:ext uri="{BB962C8B-B14F-4D97-AF65-F5344CB8AC3E}">
        <p14:creationId xmlns:p14="http://schemas.microsoft.com/office/powerpoint/2010/main" val="22418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grpSp>
        <p:nvGrpSpPr>
          <p:cNvPr id="241" name="Google Shape;241;p3"/>
          <p:cNvGrpSpPr/>
          <p:nvPr/>
        </p:nvGrpSpPr>
        <p:grpSpPr>
          <a:xfrm>
            <a:off x="4376088" y="0"/>
            <a:ext cx="4767900" cy="5091650"/>
            <a:chOff x="4376088" y="0"/>
            <a:chExt cx="4767900" cy="5091650"/>
          </a:xfrm>
        </p:grpSpPr>
        <p:sp>
          <p:nvSpPr>
            <p:cNvPr id="242" name="Google Shape;242;p3"/>
            <p:cNvSpPr/>
            <p:nvPr/>
          </p:nvSpPr>
          <p:spPr>
            <a:xfrm rot="10800000" flipH="1">
              <a:off x="7398475"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10800000" flipH="1">
              <a:off x="68276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3"/>
            <p:cNvGrpSpPr/>
            <p:nvPr/>
          </p:nvGrpSpPr>
          <p:grpSpPr>
            <a:xfrm>
              <a:off x="4376088" y="3836263"/>
              <a:ext cx="2594813" cy="1255388"/>
              <a:chOff x="4376088" y="3836263"/>
              <a:chExt cx="2594813" cy="1255388"/>
            </a:xfrm>
          </p:grpSpPr>
          <p:sp>
            <p:nvSpPr>
              <p:cNvPr id="245" name="Google Shape;245;p3"/>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
              <p:cNvGrpSpPr/>
              <p:nvPr/>
            </p:nvGrpSpPr>
            <p:grpSpPr>
              <a:xfrm rot="10800000" flipH="1">
                <a:off x="6766613" y="4756875"/>
                <a:ext cx="162450" cy="154525"/>
                <a:chOff x="8676550" y="247000"/>
                <a:chExt cx="162450" cy="154525"/>
              </a:xfrm>
            </p:grpSpPr>
            <p:sp>
              <p:nvSpPr>
                <p:cNvPr id="250" name="Google Shape;250;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3"/>
              <p:cNvGrpSpPr/>
              <p:nvPr/>
            </p:nvGrpSpPr>
            <p:grpSpPr>
              <a:xfrm rot="10800000" flipH="1">
                <a:off x="6541913" y="4145338"/>
                <a:ext cx="119250" cy="106125"/>
                <a:chOff x="8527250" y="1363000"/>
                <a:chExt cx="119250" cy="106125"/>
              </a:xfrm>
            </p:grpSpPr>
            <p:sp>
              <p:nvSpPr>
                <p:cNvPr id="255" name="Google Shape;255;p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3"/>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rot="10800000" flipH="1">
                <a:off x="6898950" y="3943388"/>
                <a:ext cx="71950" cy="81225"/>
                <a:chOff x="8764175" y="4911563"/>
                <a:chExt cx="71950" cy="81225"/>
              </a:xfrm>
            </p:grpSpPr>
            <p:sp>
              <p:nvSpPr>
                <p:cNvPr id="268" name="Google Shape;268;p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rot="10800000" flipH="1">
                <a:off x="6229650" y="3836263"/>
                <a:ext cx="61825" cy="42450"/>
                <a:chOff x="4695825" y="4574513"/>
                <a:chExt cx="61825" cy="42450"/>
              </a:xfrm>
            </p:grpSpPr>
            <p:sp>
              <p:nvSpPr>
                <p:cNvPr id="274" name="Google Shape;274;p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3"/>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3"/>
              <p:cNvGrpSpPr/>
              <p:nvPr/>
            </p:nvGrpSpPr>
            <p:grpSpPr>
              <a:xfrm>
                <a:off x="4376088" y="3957425"/>
                <a:ext cx="2016175" cy="1134225"/>
                <a:chOff x="9561163" y="3957425"/>
                <a:chExt cx="2016175" cy="1134225"/>
              </a:xfrm>
            </p:grpSpPr>
            <p:sp>
              <p:nvSpPr>
                <p:cNvPr id="282" name="Google Shape;282;p3"/>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3"/>
                <p:cNvGrpSpPr/>
                <p:nvPr/>
              </p:nvGrpSpPr>
              <p:grpSpPr>
                <a:xfrm rot="10800000" flipH="1">
                  <a:off x="10007513" y="5069675"/>
                  <a:ext cx="27650" cy="21975"/>
                  <a:chOff x="8820375" y="1023600"/>
                  <a:chExt cx="27650" cy="21975"/>
                </a:xfrm>
              </p:grpSpPr>
              <p:sp>
                <p:nvSpPr>
                  <p:cNvPr id="284" name="Google Shape;284;p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10800000" flipH="1">
                  <a:off x="11351188" y="4100450"/>
                  <a:ext cx="55825" cy="44400"/>
                  <a:chOff x="8347600" y="1441475"/>
                  <a:chExt cx="55825" cy="44400"/>
                </a:xfrm>
              </p:grpSpPr>
              <p:sp>
                <p:nvSpPr>
                  <p:cNvPr id="290" name="Google Shape;29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3"/>
                <p:cNvGrpSpPr/>
                <p:nvPr/>
              </p:nvGrpSpPr>
              <p:grpSpPr>
                <a:xfrm rot="10800000" flipH="1">
                  <a:off x="11321000" y="4892400"/>
                  <a:ext cx="80675" cy="73725"/>
                  <a:chOff x="7502975" y="324575"/>
                  <a:chExt cx="80675" cy="73725"/>
                </a:xfrm>
              </p:grpSpPr>
              <p:sp>
                <p:nvSpPr>
                  <p:cNvPr id="294" name="Google Shape;29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3"/>
                <p:cNvGrpSpPr/>
                <p:nvPr/>
              </p:nvGrpSpPr>
              <p:grpSpPr>
                <a:xfrm rot="10800000" flipH="1">
                  <a:off x="11506238" y="4289400"/>
                  <a:ext cx="71100" cy="74200"/>
                  <a:chOff x="8502650" y="1222725"/>
                  <a:chExt cx="71100" cy="74200"/>
                </a:xfrm>
              </p:grpSpPr>
              <p:sp>
                <p:nvSpPr>
                  <p:cNvPr id="300" name="Google Shape;300;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
                <p:cNvGrpSpPr/>
                <p:nvPr/>
              </p:nvGrpSpPr>
              <p:grpSpPr>
                <a:xfrm rot="10800000" flipH="1">
                  <a:off x="10639400" y="4849000"/>
                  <a:ext cx="157250" cy="160550"/>
                  <a:chOff x="7568050" y="747400"/>
                  <a:chExt cx="157250" cy="160550"/>
                </a:xfrm>
              </p:grpSpPr>
              <p:sp>
                <p:nvSpPr>
                  <p:cNvPr id="305" name="Google Shape;305;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3"/>
                <p:cNvGrpSpPr/>
                <p:nvPr/>
              </p:nvGrpSpPr>
              <p:grpSpPr>
                <a:xfrm rot="10800000" flipH="1">
                  <a:off x="10972475" y="4141013"/>
                  <a:ext cx="32825" cy="22950"/>
                  <a:chOff x="8097425" y="1383825"/>
                  <a:chExt cx="32825" cy="22950"/>
                </a:xfrm>
              </p:grpSpPr>
              <p:sp>
                <p:nvSpPr>
                  <p:cNvPr id="310" name="Google Shape;310;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3"/>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3"/>
              <p:cNvGrpSpPr/>
              <p:nvPr/>
            </p:nvGrpSpPr>
            <p:grpSpPr>
              <a:xfrm rot="10800000" flipH="1">
                <a:off x="6316063" y="4693088"/>
                <a:ext cx="42425" cy="60175"/>
                <a:chOff x="8695963" y="2344700"/>
                <a:chExt cx="42425" cy="60175"/>
              </a:xfrm>
            </p:grpSpPr>
            <p:sp>
              <p:nvSpPr>
                <p:cNvPr id="326" name="Google Shape;326;p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 name="Google Shape;328;p3"/>
            <p:cNvGrpSpPr/>
            <p:nvPr/>
          </p:nvGrpSpPr>
          <p:grpSpPr>
            <a:xfrm>
              <a:off x="7401363" y="0"/>
              <a:ext cx="1742625" cy="2062738"/>
              <a:chOff x="7401363" y="0"/>
              <a:chExt cx="1742625" cy="2062738"/>
            </a:xfrm>
          </p:grpSpPr>
          <p:grpSp>
            <p:nvGrpSpPr>
              <p:cNvPr id="329" name="Google Shape;329;p3"/>
              <p:cNvGrpSpPr/>
              <p:nvPr/>
            </p:nvGrpSpPr>
            <p:grpSpPr>
              <a:xfrm flipH="1">
                <a:off x="8581000" y="934450"/>
                <a:ext cx="55825" cy="44400"/>
                <a:chOff x="8347600" y="1441475"/>
                <a:chExt cx="55825" cy="44400"/>
              </a:xfrm>
            </p:grpSpPr>
            <p:sp>
              <p:nvSpPr>
                <p:cNvPr id="330" name="Google Shape;330;p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
              <p:cNvGrpSpPr/>
              <p:nvPr/>
            </p:nvGrpSpPr>
            <p:grpSpPr>
              <a:xfrm flipH="1">
                <a:off x="8586338" y="113175"/>
                <a:ext cx="80675" cy="73725"/>
                <a:chOff x="7502975" y="324575"/>
                <a:chExt cx="80675" cy="73725"/>
              </a:xfrm>
            </p:grpSpPr>
            <p:sp>
              <p:nvSpPr>
                <p:cNvPr id="334" name="Google Shape;334;p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
              <p:cNvSpPr/>
              <p:nvPr/>
            </p:nvSpPr>
            <p:spPr>
              <a:xfrm flipH="1">
                <a:off x="7837850" y="11102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8182513" y="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3"/>
              <p:cNvGrpSpPr/>
              <p:nvPr/>
            </p:nvGrpSpPr>
            <p:grpSpPr>
              <a:xfrm flipH="1">
                <a:off x="8088313" y="1064775"/>
                <a:ext cx="162450" cy="154525"/>
                <a:chOff x="8676550" y="247000"/>
                <a:chExt cx="162450" cy="154525"/>
              </a:xfrm>
            </p:grpSpPr>
            <p:sp>
              <p:nvSpPr>
                <p:cNvPr id="342" name="Google Shape;342;p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3"/>
              <p:cNvGrpSpPr/>
              <p:nvPr/>
            </p:nvGrpSpPr>
            <p:grpSpPr>
              <a:xfrm flipH="1">
                <a:off x="8410675" y="715700"/>
                <a:ext cx="71100" cy="74200"/>
                <a:chOff x="8502650" y="1222725"/>
                <a:chExt cx="71100" cy="74200"/>
              </a:xfrm>
            </p:grpSpPr>
            <p:sp>
              <p:nvSpPr>
                <p:cNvPr id="347" name="Google Shape;347;p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3"/>
              <p:cNvGrpSpPr/>
              <p:nvPr/>
            </p:nvGrpSpPr>
            <p:grpSpPr>
              <a:xfrm flipH="1">
                <a:off x="8853775" y="31113"/>
                <a:ext cx="157250" cy="160550"/>
                <a:chOff x="7568050" y="747400"/>
                <a:chExt cx="157250" cy="160550"/>
              </a:xfrm>
            </p:grpSpPr>
            <p:sp>
              <p:nvSpPr>
                <p:cNvPr id="352" name="Google Shape;352;p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
              <p:cNvGrpSpPr/>
              <p:nvPr/>
            </p:nvGrpSpPr>
            <p:grpSpPr>
              <a:xfrm flipH="1">
                <a:off x="8982713" y="915338"/>
                <a:ext cx="32825" cy="22950"/>
                <a:chOff x="8097425" y="1383825"/>
                <a:chExt cx="32825" cy="22950"/>
              </a:xfrm>
            </p:grpSpPr>
            <p:sp>
              <p:nvSpPr>
                <p:cNvPr id="357" name="Google Shape;357;p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3"/>
              <p:cNvGrpSpPr/>
              <p:nvPr/>
            </p:nvGrpSpPr>
            <p:grpSpPr>
              <a:xfrm flipH="1">
                <a:off x="7816938" y="829200"/>
                <a:ext cx="115950" cy="86125"/>
                <a:chOff x="8839525" y="1569650"/>
                <a:chExt cx="115950" cy="86125"/>
              </a:xfrm>
            </p:grpSpPr>
            <p:sp>
              <p:nvSpPr>
                <p:cNvPr id="362" name="Google Shape;362;p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flipH="1">
                <a:off x="7401363" y="1483188"/>
                <a:ext cx="48150" cy="36350"/>
                <a:chOff x="8512150" y="4124863"/>
                <a:chExt cx="48150" cy="36350"/>
              </a:xfrm>
            </p:grpSpPr>
            <p:sp>
              <p:nvSpPr>
                <p:cNvPr id="365" name="Google Shape;365;p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3"/>
              <p:cNvSpPr/>
              <p:nvPr/>
            </p:nvSpPr>
            <p:spPr>
              <a:xfrm flipH="1">
                <a:off x="7760763" y="14431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flipH="1">
                <a:off x="8869675" y="4976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flipH="1">
                <a:off x="8147125" y="7562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flipH="1">
                <a:off x="8402425" y="1210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flipH="1">
                <a:off x="8796750" y="10647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flipH="1">
                <a:off x="8688138" y="411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flipH="1">
                <a:off x="7932900" y="12975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flipH="1">
                <a:off x="8281338" y="1869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flipH="1">
                <a:off x="8273688" y="1771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flipH="1">
                <a:off x="7962688" y="4986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flipH="1">
                <a:off x="8280788" y="1096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flipH="1">
                <a:off x="8223913" y="3785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8758713" y="7078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9101813" y="979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9023038" y="3382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569988" y="153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flipH="1">
                <a:off x="7556800" y="13332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flipH="1">
                <a:off x="8160663" y="2114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10800000" flipH="1">
                <a:off x="8968450" y="13121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
              <p:cNvGrpSpPr/>
              <p:nvPr/>
            </p:nvGrpSpPr>
            <p:grpSpPr>
              <a:xfrm rot="10800000" flipH="1">
                <a:off x="8499688" y="1928163"/>
                <a:ext cx="76300" cy="134575"/>
                <a:chOff x="8292650" y="153875"/>
                <a:chExt cx="76300" cy="134575"/>
              </a:xfrm>
            </p:grpSpPr>
            <p:sp>
              <p:nvSpPr>
                <p:cNvPr id="389" name="Google Shape;389;p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3"/>
              <p:cNvSpPr/>
              <p:nvPr/>
            </p:nvSpPr>
            <p:spPr>
              <a:xfrm rot="10800000" flipH="1">
                <a:off x="8323113" y="17528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10800000" flipH="1">
                <a:off x="8383188" y="17084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3"/>
              <p:cNvGrpSpPr/>
              <p:nvPr/>
            </p:nvGrpSpPr>
            <p:grpSpPr>
              <a:xfrm rot="10800000">
                <a:off x="9032088" y="1600950"/>
                <a:ext cx="39675" cy="33500"/>
                <a:chOff x="1171975" y="3874200"/>
                <a:chExt cx="39675" cy="33500"/>
              </a:xfrm>
            </p:grpSpPr>
            <p:sp>
              <p:nvSpPr>
                <p:cNvPr id="395" name="Google Shape;395;p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
              <p:cNvSpPr/>
              <p:nvPr/>
            </p:nvSpPr>
            <p:spPr>
              <a:xfrm rot="10800000" flipH="1">
                <a:off x="8723213" y="16976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10800000" flipH="1">
                <a:off x="8956513" y="5813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3"/>
              <p:cNvGrpSpPr/>
              <p:nvPr/>
            </p:nvGrpSpPr>
            <p:grpSpPr>
              <a:xfrm rot="10800000">
                <a:off x="9110313" y="1043038"/>
                <a:ext cx="33675" cy="35675"/>
                <a:chOff x="4304250" y="4768863"/>
                <a:chExt cx="33675" cy="35675"/>
              </a:xfrm>
            </p:grpSpPr>
            <p:sp>
              <p:nvSpPr>
                <p:cNvPr id="403" name="Google Shape;403;p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
              <p:cNvGrpSpPr/>
              <p:nvPr/>
            </p:nvGrpSpPr>
            <p:grpSpPr>
              <a:xfrm rot="10800000">
                <a:off x="8690513" y="1346738"/>
                <a:ext cx="123900" cy="117750"/>
                <a:chOff x="4877375" y="4089763"/>
                <a:chExt cx="123900" cy="117750"/>
              </a:xfrm>
            </p:grpSpPr>
            <p:sp>
              <p:nvSpPr>
                <p:cNvPr id="407" name="Google Shape;407;p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12" name="Google Shape;412;p3"/>
          <p:cNvSpPr txBox="1">
            <a:spLocks noGrp="1"/>
          </p:cNvSpPr>
          <p:nvPr>
            <p:ph type="title"/>
          </p:nvPr>
        </p:nvSpPr>
        <p:spPr>
          <a:xfrm>
            <a:off x="2991000" y="1351800"/>
            <a:ext cx="2204100" cy="1257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3" name="Google Shape;413;p3"/>
          <p:cNvSpPr txBox="1">
            <a:spLocks noGrp="1"/>
          </p:cNvSpPr>
          <p:nvPr>
            <p:ph type="title" idx="2" hasCustomPrompt="1"/>
          </p:nvPr>
        </p:nvSpPr>
        <p:spPr>
          <a:xfrm>
            <a:off x="720000" y="912450"/>
            <a:ext cx="2271000" cy="3013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2000"/>
              <a:buNone/>
              <a:defRPr sz="180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414" name="Google Shape;414;p3"/>
          <p:cNvSpPr txBox="1">
            <a:spLocks noGrp="1"/>
          </p:cNvSpPr>
          <p:nvPr>
            <p:ph type="subTitle" idx="1"/>
          </p:nvPr>
        </p:nvSpPr>
        <p:spPr>
          <a:xfrm>
            <a:off x="2991000" y="2705550"/>
            <a:ext cx="2432700" cy="8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5" name="Google Shape;415;p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5982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E4D5CD-55C3-4599-94C5-B4023D68D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6392682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05"/>
        <p:cNvGrpSpPr/>
        <p:nvPr/>
      </p:nvGrpSpPr>
      <p:grpSpPr>
        <a:xfrm>
          <a:off x="0" y="0"/>
          <a:ext cx="0" cy="0"/>
          <a:chOff x="0" y="0"/>
          <a:chExt cx="0" cy="0"/>
        </a:xfrm>
      </p:grpSpPr>
      <p:grpSp>
        <p:nvGrpSpPr>
          <p:cNvPr id="1706" name="Google Shape;1706;p13"/>
          <p:cNvGrpSpPr/>
          <p:nvPr/>
        </p:nvGrpSpPr>
        <p:grpSpPr>
          <a:xfrm>
            <a:off x="3046063" y="-53112"/>
            <a:ext cx="6097938" cy="5068563"/>
            <a:chOff x="3046063" y="-53112"/>
            <a:chExt cx="6097938" cy="5068563"/>
          </a:xfrm>
        </p:grpSpPr>
        <p:grpSp>
          <p:nvGrpSpPr>
            <p:cNvPr id="1707" name="Google Shape;1707;p13"/>
            <p:cNvGrpSpPr/>
            <p:nvPr/>
          </p:nvGrpSpPr>
          <p:grpSpPr>
            <a:xfrm>
              <a:off x="5380988" y="2819613"/>
              <a:ext cx="490000" cy="398338"/>
              <a:chOff x="5380988" y="2819613"/>
              <a:chExt cx="490000" cy="398338"/>
            </a:xfrm>
          </p:grpSpPr>
          <p:grpSp>
            <p:nvGrpSpPr>
              <p:cNvPr id="1708" name="Google Shape;1708;p13"/>
              <p:cNvGrpSpPr/>
              <p:nvPr/>
            </p:nvGrpSpPr>
            <p:grpSpPr>
              <a:xfrm rot="10800000" flipH="1">
                <a:off x="5380988" y="3063425"/>
                <a:ext cx="162450" cy="154525"/>
                <a:chOff x="8676550" y="247000"/>
                <a:chExt cx="162450" cy="154525"/>
              </a:xfrm>
            </p:grpSpPr>
            <p:sp>
              <p:nvSpPr>
                <p:cNvPr id="1709" name="Google Shape;1709;p13"/>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13"/>
              <p:cNvSpPr/>
              <p:nvPr/>
            </p:nvSpPr>
            <p:spPr>
              <a:xfrm rot="10800000" flipH="1">
                <a:off x="5846613" y="28196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rot="10800000" flipH="1">
                <a:off x="5607775" y="28853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13"/>
            <p:cNvGrpSpPr/>
            <p:nvPr/>
          </p:nvGrpSpPr>
          <p:grpSpPr>
            <a:xfrm>
              <a:off x="3046063" y="3601225"/>
              <a:ext cx="2016175" cy="1414225"/>
              <a:chOff x="2969863" y="3677425"/>
              <a:chExt cx="2016175" cy="1414225"/>
            </a:xfrm>
          </p:grpSpPr>
          <p:sp>
            <p:nvSpPr>
              <p:cNvPr id="1716" name="Google Shape;1716;p13"/>
              <p:cNvSpPr/>
              <p:nvPr/>
            </p:nvSpPr>
            <p:spPr>
              <a:xfrm rot="10800000" flipH="1">
                <a:off x="38231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13"/>
              <p:cNvGrpSpPr/>
              <p:nvPr/>
            </p:nvGrpSpPr>
            <p:grpSpPr>
              <a:xfrm rot="10800000" flipH="1">
                <a:off x="3416213" y="5069675"/>
                <a:ext cx="27650" cy="21975"/>
                <a:chOff x="8820375" y="1023600"/>
                <a:chExt cx="27650" cy="21975"/>
              </a:xfrm>
            </p:grpSpPr>
            <p:sp>
              <p:nvSpPr>
                <p:cNvPr id="1718" name="Google Shape;1718;p13"/>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13"/>
              <p:cNvGrpSpPr/>
              <p:nvPr/>
            </p:nvGrpSpPr>
            <p:grpSpPr>
              <a:xfrm rot="10800000" flipH="1">
                <a:off x="4759888" y="4100450"/>
                <a:ext cx="55825" cy="44400"/>
                <a:chOff x="8347600" y="1441475"/>
                <a:chExt cx="55825" cy="44400"/>
              </a:xfrm>
            </p:grpSpPr>
            <p:sp>
              <p:nvSpPr>
                <p:cNvPr id="1724" name="Google Shape;1724;p13"/>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13"/>
              <p:cNvGrpSpPr/>
              <p:nvPr/>
            </p:nvGrpSpPr>
            <p:grpSpPr>
              <a:xfrm rot="10800000" flipH="1">
                <a:off x="4729700" y="4892400"/>
                <a:ext cx="80675" cy="73725"/>
                <a:chOff x="7502975" y="324575"/>
                <a:chExt cx="80675" cy="73725"/>
              </a:xfrm>
            </p:grpSpPr>
            <p:sp>
              <p:nvSpPr>
                <p:cNvPr id="1728" name="Google Shape;1728;p13"/>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13"/>
              <p:cNvGrpSpPr/>
              <p:nvPr/>
            </p:nvGrpSpPr>
            <p:grpSpPr>
              <a:xfrm rot="10800000" flipH="1">
                <a:off x="4914938" y="4289400"/>
                <a:ext cx="71100" cy="74200"/>
                <a:chOff x="8502650" y="1222725"/>
                <a:chExt cx="71100" cy="74200"/>
              </a:xfrm>
            </p:grpSpPr>
            <p:sp>
              <p:nvSpPr>
                <p:cNvPr id="1734" name="Google Shape;1734;p13"/>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8" name="Google Shape;1738;p13"/>
              <p:cNvGrpSpPr/>
              <p:nvPr/>
            </p:nvGrpSpPr>
            <p:grpSpPr>
              <a:xfrm rot="10800000" flipH="1">
                <a:off x="4048100" y="4849000"/>
                <a:ext cx="157250" cy="160550"/>
                <a:chOff x="7568050" y="747400"/>
                <a:chExt cx="157250" cy="160550"/>
              </a:xfrm>
            </p:grpSpPr>
            <p:sp>
              <p:nvSpPr>
                <p:cNvPr id="1739" name="Google Shape;1739;p13"/>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3" name="Google Shape;1743;p13"/>
              <p:cNvGrpSpPr/>
              <p:nvPr/>
            </p:nvGrpSpPr>
            <p:grpSpPr>
              <a:xfrm rot="10800000" flipH="1">
                <a:off x="4381175" y="4141013"/>
                <a:ext cx="32825" cy="22950"/>
                <a:chOff x="8097425" y="1383825"/>
                <a:chExt cx="32825" cy="22950"/>
              </a:xfrm>
            </p:grpSpPr>
            <p:sp>
              <p:nvSpPr>
                <p:cNvPr id="1744" name="Google Shape;1744;p13"/>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13"/>
              <p:cNvSpPr/>
              <p:nvPr/>
            </p:nvSpPr>
            <p:spPr>
              <a:xfrm rot="10800000" flipH="1">
                <a:off x="35955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rot="10800000" flipH="1">
                <a:off x="44751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rot="10800000" flipH="1">
                <a:off x="29698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rot="10800000" flipH="1">
                <a:off x="4720213" y="3677425"/>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rot="10800000" flipH="1">
                <a:off x="33503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rot="10800000" flipH="1">
                <a:off x="45323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rot="10800000" flipH="1">
                <a:off x="46738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rot="10800000" flipH="1">
                <a:off x="39916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rot="10800000">
                <a:off x="45999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rot="10800000">
                <a:off x="43370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rot="10800000">
                <a:off x="43595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rot="10800000">
                <a:off x="45061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13"/>
            <p:cNvGrpSpPr/>
            <p:nvPr/>
          </p:nvGrpSpPr>
          <p:grpSpPr>
            <a:xfrm>
              <a:off x="6071213" y="-53112"/>
              <a:ext cx="3072788" cy="2804088"/>
              <a:chOff x="6071213" y="-53112"/>
              <a:chExt cx="3072788" cy="2804088"/>
            </a:xfrm>
          </p:grpSpPr>
          <p:sp>
            <p:nvSpPr>
              <p:cNvPr id="1761" name="Google Shape;1761;p13"/>
              <p:cNvSpPr/>
              <p:nvPr/>
            </p:nvSpPr>
            <p:spPr>
              <a:xfrm rot="10800000" flipH="1">
                <a:off x="84554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rot="10800000" flipH="1">
                <a:off x="89633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rot="10800000" flipH="1">
                <a:off x="87596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rot="10800000" flipH="1">
                <a:off x="8407200" y="28605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rot="10800000" flipH="1">
                <a:off x="8264200" y="1492950"/>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rot="10800000" flipH="1">
                <a:off x="86998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7" name="Google Shape;1767;p13"/>
              <p:cNvGrpSpPr/>
              <p:nvPr/>
            </p:nvGrpSpPr>
            <p:grpSpPr>
              <a:xfrm rot="10800000" flipH="1">
                <a:off x="7270963" y="1242363"/>
                <a:ext cx="76300" cy="134575"/>
                <a:chOff x="8292650" y="153875"/>
                <a:chExt cx="76300" cy="134575"/>
              </a:xfrm>
            </p:grpSpPr>
            <p:sp>
              <p:nvSpPr>
                <p:cNvPr id="1768" name="Google Shape;1768;p13"/>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13"/>
              <p:cNvGrpSpPr/>
              <p:nvPr/>
            </p:nvGrpSpPr>
            <p:grpSpPr>
              <a:xfrm rot="10800000" flipH="1">
                <a:off x="9028050" y="290550"/>
                <a:ext cx="115950" cy="86125"/>
                <a:chOff x="8839525" y="1569650"/>
                <a:chExt cx="115950" cy="86125"/>
              </a:xfrm>
            </p:grpSpPr>
            <p:sp>
              <p:nvSpPr>
                <p:cNvPr id="1772" name="Google Shape;1772;p13"/>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13"/>
              <p:cNvSpPr/>
              <p:nvPr/>
            </p:nvSpPr>
            <p:spPr>
              <a:xfrm rot="10800000" flipH="1">
                <a:off x="85520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rot="10800000" flipH="1">
                <a:off x="85501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13"/>
              <p:cNvGrpSpPr/>
              <p:nvPr/>
            </p:nvGrpSpPr>
            <p:grpSpPr>
              <a:xfrm rot="10800000" flipH="1">
                <a:off x="8512150" y="778463"/>
                <a:ext cx="48150" cy="36350"/>
                <a:chOff x="8512150" y="4124863"/>
                <a:chExt cx="48150" cy="36350"/>
              </a:xfrm>
            </p:grpSpPr>
            <p:sp>
              <p:nvSpPr>
                <p:cNvPr id="1777" name="Google Shape;1777;p13"/>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13"/>
              <p:cNvGrpSpPr/>
              <p:nvPr/>
            </p:nvGrpSpPr>
            <p:grpSpPr>
              <a:xfrm rot="10800000" flipH="1">
                <a:off x="8921813" y="1987050"/>
                <a:ext cx="119250" cy="106125"/>
                <a:chOff x="8527250" y="1363000"/>
                <a:chExt cx="119250" cy="106125"/>
              </a:xfrm>
            </p:grpSpPr>
            <p:sp>
              <p:nvSpPr>
                <p:cNvPr id="1782" name="Google Shape;1782;p13"/>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786;p13"/>
              <p:cNvSpPr/>
              <p:nvPr/>
            </p:nvSpPr>
            <p:spPr>
              <a:xfrm rot="10800000" flipH="1">
                <a:off x="8915538" y="2728450"/>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rot="10800000" flipH="1">
                <a:off x="8884988" y="2353675"/>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rot="10800000" flipH="1">
                <a:off x="6071213" y="1628938"/>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9" name="Google Shape;1789;p13"/>
              <p:cNvGrpSpPr/>
              <p:nvPr/>
            </p:nvGrpSpPr>
            <p:grpSpPr>
              <a:xfrm rot="10800000">
                <a:off x="7928563" y="188863"/>
                <a:ext cx="28475" cy="22300"/>
                <a:chOff x="117600" y="5032275"/>
                <a:chExt cx="28475" cy="22300"/>
              </a:xfrm>
            </p:grpSpPr>
            <p:sp>
              <p:nvSpPr>
                <p:cNvPr id="1790" name="Google Shape;1790;p13"/>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13"/>
              <p:cNvSpPr/>
              <p:nvPr/>
            </p:nvSpPr>
            <p:spPr>
              <a:xfrm rot="10800000" flipH="1">
                <a:off x="6446675" y="15833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rot="10800000" flipH="1">
                <a:off x="8346375" y="13733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rot="10800000" flipH="1">
                <a:off x="8352650" y="14501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rot="10800000" flipH="1">
                <a:off x="8327225" y="12968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rot="10800000" flipH="1">
                <a:off x="8345825" y="13843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rot="10800000" flipH="1">
                <a:off x="8354300" y="15593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rot="10800000" flipH="1">
                <a:off x="8334075" y="13571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1" name="Google Shape;1801;p13"/>
              <p:cNvGrpSpPr/>
              <p:nvPr/>
            </p:nvGrpSpPr>
            <p:grpSpPr>
              <a:xfrm rot="10800000" flipH="1">
                <a:off x="7883263" y="23913"/>
                <a:ext cx="146025" cy="127275"/>
                <a:chOff x="4316575" y="4989963"/>
                <a:chExt cx="146025" cy="127275"/>
              </a:xfrm>
            </p:grpSpPr>
            <p:sp>
              <p:nvSpPr>
                <p:cNvPr id="1802" name="Google Shape;1802;p13"/>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13"/>
              <p:cNvGrpSpPr/>
              <p:nvPr/>
            </p:nvGrpSpPr>
            <p:grpSpPr>
              <a:xfrm rot="10800000" flipH="1">
                <a:off x="7932213" y="393038"/>
                <a:ext cx="48150" cy="57350"/>
                <a:chOff x="4803550" y="4379313"/>
                <a:chExt cx="48150" cy="57350"/>
              </a:xfrm>
            </p:grpSpPr>
            <p:sp>
              <p:nvSpPr>
                <p:cNvPr id="1807" name="Google Shape;1807;p13"/>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3"/>
              <p:cNvGrpSpPr/>
              <p:nvPr/>
            </p:nvGrpSpPr>
            <p:grpSpPr>
              <a:xfrm rot="10800000" flipH="1">
                <a:off x="8764175" y="-53112"/>
                <a:ext cx="71950" cy="81225"/>
                <a:chOff x="8764175" y="4911563"/>
                <a:chExt cx="71950" cy="81225"/>
              </a:xfrm>
            </p:grpSpPr>
            <p:sp>
              <p:nvSpPr>
                <p:cNvPr id="1812" name="Google Shape;1812;p13"/>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13"/>
              <p:cNvGrpSpPr/>
              <p:nvPr/>
            </p:nvGrpSpPr>
            <p:grpSpPr>
              <a:xfrm rot="10800000" flipH="1">
                <a:off x="7060675" y="1483588"/>
                <a:ext cx="61825" cy="42450"/>
                <a:chOff x="4695825" y="4574513"/>
                <a:chExt cx="61825" cy="42450"/>
              </a:xfrm>
            </p:grpSpPr>
            <p:sp>
              <p:nvSpPr>
                <p:cNvPr id="1818" name="Google Shape;1818;p13"/>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13"/>
              <p:cNvSpPr/>
              <p:nvPr/>
            </p:nvSpPr>
            <p:spPr>
              <a:xfrm rot="10800000" flipH="1">
                <a:off x="67746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rot="10800000" flipH="1">
                <a:off x="8531750" y="962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rot="10800000" flipH="1">
                <a:off x="8529175" y="-52362"/>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rot="10800000" flipH="1">
                <a:off x="74397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7" name="Google Shape;1827;p13"/>
              <p:cNvGrpSpPr/>
              <p:nvPr/>
            </p:nvGrpSpPr>
            <p:grpSpPr>
              <a:xfrm rot="10800000">
                <a:off x="7207363" y="817438"/>
                <a:ext cx="203475" cy="175550"/>
                <a:chOff x="292325" y="4360000"/>
                <a:chExt cx="203475" cy="175550"/>
              </a:xfrm>
            </p:grpSpPr>
            <p:sp>
              <p:nvSpPr>
                <p:cNvPr id="1828" name="Google Shape;1828;p13"/>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13"/>
              <p:cNvGrpSpPr/>
              <p:nvPr/>
            </p:nvGrpSpPr>
            <p:grpSpPr>
              <a:xfrm rot="10800000">
                <a:off x="6567713" y="1292888"/>
                <a:ext cx="39675" cy="33500"/>
                <a:chOff x="1171975" y="3874200"/>
                <a:chExt cx="39675" cy="33500"/>
              </a:xfrm>
            </p:grpSpPr>
            <p:sp>
              <p:nvSpPr>
                <p:cNvPr id="1833" name="Google Shape;1833;p13"/>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13"/>
              <p:cNvGrpSpPr/>
              <p:nvPr/>
            </p:nvGrpSpPr>
            <p:grpSpPr>
              <a:xfrm rot="10800000">
                <a:off x="7644513" y="919913"/>
                <a:ext cx="45400" cy="562075"/>
                <a:chOff x="89450" y="3718600"/>
                <a:chExt cx="45400" cy="562075"/>
              </a:xfrm>
            </p:grpSpPr>
            <p:sp>
              <p:nvSpPr>
                <p:cNvPr id="1839" name="Google Shape;1839;p13"/>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13"/>
              <p:cNvGrpSpPr/>
              <p:nvPr/>
            </p:nvGrpSpPr>
            <p:grpSpPr>
              <a:xfrm rot="10800000">
                <a:off x="7537313" y="692638"/>
                <a:ext cx="47875" cy="30925"/>
                <a:chOff x="194175" y="4477025"/>
                <a:chExt cx="47875" cy="30925"/>
              </a:xfrm>
            </p:grpSpPr>
            <p:sp>
              <p:nvSpPr>
                <p:cNvPr id="1843" name="Google Shape;1843;p13"/>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13"/>
              <p:cNvGrpSpPr/>
              <p:nvPr/>
            </p:nvGrpSpPr>
            <p:grpSpPr>
              <a:xfrm rot="10800000">
                <a:off x="7062638" y="624213"/>
                <a:ext cx="44325" cy="58425"/>
                <a:chOff x="672400" y="4517950"/>
                <a:chExt cx="44325" cy="58425"/>
              </a:xfrm>
            </p:grpSpPr>
            <p:sp>
              <p:nvSpPr>
                <p:cNvPr id="1850" name="Google Shape;1850;p13"/>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13"/>
              <p:cNvSpPr/>
              <p:nvPr/>
            </p:nvSpPr>
            <p:spPr>
              <a:xfrm rot="10800000" flipH="1">
                <a:off x="68233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rot="10800000" flipH="1">
                <a:off x="67484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rot="10800000" flipH="1">
                <a:off x="6258838" y="1389613"/>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rot="10800000" flipH="1">
                <a:off x="69705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rot="10800000" flipH="1">
                <a:off x="6492138" y="273313"/>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13"/>
              <p:cNvGrpSpPr/>
              <p:nvPr/>
            </p:nvGrpSpPr>
            <p:grpSpPr>
              <a:xfrm rot="10800000">
                <a:off x="6645938" y="734975"/>
                <a:ext cx="33675" cy="35675"/>
                <a:chOff x="4304250" y="4768863"/>
                <a:chExt cx="33675" cy="35675"/>
              </a:xfrm>
            </p:grpSpPr>
            <p:sp>
              <p:nvSpPr>
                <p:cNvPr id="1862" name="Google Shape;1862;p13"/>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13"/>
              <p:cNvGrpSpPr/>
              <p:nvPr/>
            </p:nvGrpSpPr>
            <p:grpSpPr>
              <a:xfrm rot="10800000">
                <a:off x="6226138" y="1038675"/>
                <a:ext cx="123900" cy="117750"/>
                <a:chOff x="4877375" y="4089763"/>
                <a:chExt cx="123900" cy="117750"/>
              </a:xfrm>
            </p:grpSpPr>
            <p:sp>
              <p:nvSpPr>
                <p:cNvPr id="1866" name="Google Shape;1866;p13"/>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13"/>
              <p:cNvGrpSpPr/>
              <p:nvPr/>
            </p:nvGrpSpPr>
            <p:grpSpPr>
              <a:xfrm rot="10800000" flipH="1">
                <a:off x="8695963" y="2534800"/>
                <a:ext cx="42425" cy="60175"/>
                <a:chOff x="8695963" y="2344700"/>
                <a:chExt cx="42425" cy="60175"/>
              </a:xfrm>
            </p:grpSpPr>
            <p:sp>
              <p:nvSpPr>
                <p:cNvPr id="1872" name="Google Shape;1872;p13"/>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13"/>
              <p:cNvGrpSpPr/>
              <p:nvPr/>
            </p:nvGrpSpPr>
            <p:grpSpPr>
              <a:xfrm rot="10800000">
                <a:off x="7381463" y="488438"/>
                <a:ext cx="78775" cy="92925"/>
                <a:chOff x="319125" y="4619225"/>
                <a:chExt cx="78775" cy="92925"/>
              </a:xfrm>
            </p:grpSpPr>
            <p:sp>
              <p:nvSpPr>
                <p:cNvPr id="1875" name="Google Shape;1875;p13"/>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13"/>
              <p:cNvGrpSpPr/>
              <p:nvPr/>
            </p:nvGrpSpPr>
            <p:grpSpPr>
              <a:xfrm rot="10800000">
                <a:off x="7395413" y="105563"/>
                <a:ext cx="56075" cy="56075"/>
                <a:chOff x="327875" y="5038950"/>
                <a:chExt cx="56075" cy="56075"/>
              </a:xfrm>
            </p:grpSpPr>
            <p:sp>
              <p:nvSpPr>
                <p:cNvPr id="1880" name="Google Shape;1880;p13"/>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5" name="Google Shape;1885;p13"/>
              <p:cNvSpPr/>
              <p:nvPr/>
            </p:nvSpPr>
            <p:spPr>
              <a:xfrm rot="10800000" flipH="1">
                <a:off x="70249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rot="10800000">
                <a:off x="76390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87" name="Google Shape;188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8" name="Google Shape;1888;p13"/>
          <p:cNvSpPr txBox="1">
            <a:spLocks noGrp="1"/>
          </p:cNvSpPr>
          <p:nvPr>
            <p:ph type="subTitle" idx="1"/>
          </p:nvPr>
        </p:nvSpPr>
        <p:spPr>
          <a:xfrm>
            <a:off x="202785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89" name="Google Shape;1889;p13"/>
          <p:cNvSpPr txBox="1">
            <a:spLocks noGrp="1"/>
          </p:cNvSpPr>
          <p:nvPr>
            <p:ph type="subTitle" idx="2"/>
          </p:nvPr>
        </p:nvSpPr>
        <p:spPr>
          <a:xfrm>
            <a:off x="2027850"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0" name="Google Shape;1890;p13"/>
          <p:cNvSpPr txBox="1">
            <a:spLocks noGrp="1"/>
          </p:cNvSpPr>
          <p:nvPr>
            <p:ph type="subTitle" idx="3"/>
          </p:nvPr>
        </p:nvSpPr>
        <p:spPr>
          <a:xfrm>
            <a:off x="6207300" y="18242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1" name="Google Shape;1891;p13"/>
          <p:cNvSpPr txBox="1">
            <a:spLocks noGrp="1"/>
          </p:cNvSpPr>
          <p:nvPr>
            <p:ph type="subTitle" idx="4"/>
          </p:nvPr>
        </p:nvSpPr>
        <p:spPr>
          <a:xfrm>
            <a:off x="6207324" y="214632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2" name="Google Shape;1892;p13"/>
          <p:cNvSpPr txBox="1">
            <a:spLocks noGrp="1"/>
          </p:cNvSpPr>
          <p:nvPr>
            <p:ph type="subTitle" idx="5"/>
          </p:nvPr>
        </p:nvSpPr>
        <p:spPr>
          <a:xfrm>
            <a:off x="202785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3" name="Google Shape;1893;p13"/>
          <p:cNvSpPr txBox="1">
            <a:spLocks noGrp="1"/>
          </p:cNvSpPr>
          <p:nvPr>
            <p:ph type="subTitle" idx="6"/>
          </p:nvPr>
        </p:nvSpPr>
        <p:spPr>
          <a:xfrm>
            <a:off x="2027850"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4" name="Google Shape;1894;p13"/>
          <p:cNvSpPr txBox="1">
            <a:spLocks noGrp="1"/>
          </p:cNvSpPr>
          <p:nvPr>
            <p:ph type="subTitle" idx="7"/>
          </p:nvPr>
        </p:nvSpPr>
        <p:spPr>
          <a:xfrm>
            <a:off x="6207300" y="3182825"/>
            <a:ext cx="2434800" cy="3999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1pPr>
            <a:lvl2pPr lvl="1"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2pPr>
            <a:lvl3pPr lvl="2"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3pPr>
            <a:lvl4pPr lvl="3"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4pPr>
            <a:lvl5pPr lvl="4"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5pPr>
            <a:lvl6pPr lvl="5"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6pPr>
            <a:lvl7pPr lvl="6"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7pPr>
            <a:lvl8pPr lvl="7"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8pPr>
            <a:lvl9pPr lvl="8" algn="l" rtl="0">
              <a:lnSpc>
                <a:spcPct val="100000"/>
              </a:lnSpc>
              <a:spcBef>
                <a:spcPts val="0"/>
              </a:spcBef>
              <a:spcAft>
                <a:spcPts val="0"/>
              </a:spcAft>
              <a:buNone/>
              <a:defRPr sz="1600" b="1">
                <a:solidFill>
                  <a:schemeClr val="accent1"/>
                </a:solidFill>
                <a:latin typeface="Chelsea Market"/>
                <a:ea typeface="Chelsea Market"/>
                <a:cs typeface="Chelsea Market"/>
                <a:sym typeface="Chelsea Market"/>
              </a:defRPr>
            </a:lvl9pPr>
          </a:lstStyle>
          <a:p>
            <a:endParaRPr/>
          </a:p>
        </p:txBody>
      </p:sp>
      <p:sp>
        <p:nvSpPr>
          <p:cNvPr id="1895" name="Google Shape;1895;p13"/>
          <p:cNvSpPr txBox="1">
            <a:spLocks noGrp="1"/>
          </p:cNvSpPr>
          <p:nvPr>
            <p:ph type="subTitle" idx="8"/>
          </p:nvPr>
        </p:nvSpPr>
        <p:spPr>
          <a:xfrm>
            <a:off x="6207324" y="3504375"/>
            <a:ext cx="2152800" cy="6675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None/>
              <a:defRPr/>
            </a:lvl1pPr>
            <a:lvl2pPr lvl="1" algn="l" rtl="0">
              <a:lnSpc>
                <a:spcPct val="100000"/>
              </a:lnSpc>
              <a:spcBef>
                <a:spcPts val="0"/>
              </a:spcBef>
              <a:spcAft>
                <a:spcPts val="0"/>
              </a:spcAft>
              <a:buNone/>
              <a:defRPr/>
            </a:lvl2pPr>
            <a:lvl3pPr lvl="2" algn="l" rtl="0">
              <a:lnSpc>
                <a:spcPct val="100000"/>
              </a:lnSpc>
              <a:spcBef>
                <a:spcPts val="0"/>
              </a:spcBef>
              <a:spcAft>
                <a:spcPts val="0"/>
              </a:spcAft>
              <a:buNone/>
              <a:defRPr/>
            </a:lvl3pPr>
            <a:lvl4pPr lvl="3" algn="l" rtl="0">
              <a:lnSpc>
                <a:spcPct val="100000"/>
              </a:lnSpc>
              <a:spcBef>
                <a:spcPts val="0"/>
              </a:spcBef>
              <a:spcAft>
                <a:spcPts val="0"/>
              </a:spcAft>
              <a:buNone/>
              <a:defRPr/>
            </a:lvl4pPr>
            <a:lvl5pPr lvl="4" algn="l" rtl="0">
              <a:lnSpc>
                <a:spcPct val="100000"/>
              </a:lnSpc>
              <a:spcBef>
                <a:spcPts val="0"/>
              </a:spcBef>
              <a:spcAft>
                <a:spcPts val="0"/>
              </a:spcAft>
              <a:buNone/>
              <a:defRPr/>
            </a:lvl5pPr>
            <a:lvl6pPr lvl="5" algn="l" rtl="0">
              <a:lnSpc>
                <a:spcPct val="100000"/>
              </a:lnSpc>
              <a:spcBef>
                <a:spcPts val="0"/>
              </a:spcBef>
              <a:spcAft>
                <a:spcPts val="0"/>
              </a:spcAft>
              <a:buNone/>
              <a:defRPr/>
            </a:lvl6pPr>
            <a:lvl7pPr lvl="6" algn="l" rtl="0">
              <a:lnSpc>
                <a:spcPct val="100000"/>
              </a:lnSpc>
              <a:spcBef>
                <a:spcPts val="0"/>
              </a:spcBef>
              <a:spcAft>
                <a:spcPts val="0"/>
              </a:spcAft>
              <a:buNone/>
              <a:defRPr/>
            </a:lvl7pPr>
            <a:lvl8pPr lvl="7" algn="l" rtl="0">
              <a:lnSpc>
                <a:spcPct val="100000"/>
              </a:lnSpc>
              <a:spcBef>
                <a:spcPts val="0"/>
              </a:spcBef>
              <a:spcAft>
                <a:spcPts val="0"/>
              </a:spcAft>
              <a:buNone/>
              <a:defRPr/>
            </a:lvl8pPr>
            <a:lvl9pPr lvl="8" algn="l" rtl="0">
              <a:lnSpc>
                <a:spcPct val="100000"/>
              </a:lnSpc>
              <a:spcBef>
                <a:spcPts val="0"/>
              </a:spcBef>
              <a:spcAft>
                <a:spcPts val="0"/>
              </a:spcAft>
              <a:buNone/>
              <a:defRPr/>
            </a:lvl9pPr>
          </a:lstStyle>
          <a:p>
            <a:endParaRPr/>
          </a:p>
        </p:txBody>
      </p:sp>
      <p:sp>
        <p:nvSpPr>
          <p:cNvPr id="1896" name="Google Shape;1896;p13"/>
          <p:cNvSpPr txBox="1">
            <a:spLocks noGrp="1"/>
          </p:cNvSpPr>
          <p:nvPr>
            <p:ph type="title" idx="9" hasCustomPrompt="1"/>
          </p:nvPr>
        </p:nvSpPr>
        <p:spPr>
          <a:xfrm>
            <a:off x="7200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7" name="Google Shape;1897;p13"/>
          <p:cNvSpPr txBox="1">
            <a:spLocks noGrp="1"/>
          </p:cNvSpPr>
          <p:nvPr>
            <p:ph type="title" idx="13" hasCustomPrompt="1"/>
          </p:nvPr>
        </p:nvSpPr>
        <p:spPr>
          <a:xfrm>
            <a:off x="7200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8" name="Google Shape;1898;p13"/>
          <p:cNvSpPr txBox="1">
            <a:spLocks noGrp="1"/>
          </p:cNvSpPr>
          <p:nvPr>
            <p:ph type="title" idx="14" hasCustomPrompt="1"/>
          </p:nvPr>
        </p:nvSpPr>
        <p:spPr>
          <a:xfrm>
            <a:off x="4899300" y="18528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899" name="Google Shape;1899;p13"/>
          <p:cNvSpPr txBox="1">
            <a:spLocks noGrp="1"/>
          </p:cNvSpPr>
          <p:nvPr>
            <p:ph type="title" idx="15" hasCustomPrompt="1"/>
          </p:nvPr>
        </p:nvSpPr>
        <p:spPr>
          <a:xfrm>
            <a:off x="4899300" y="3211400"/>
            <a:ext cx="1231800" cy="9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6900">
                <a:solidFill>
                  <a:schemeClr val="accent2"/>
                </a:solidFill>
              </a:defRPr>
            </a:lvl1pPr>
            <a:lvl2pPr lvl="1" algn="l" rtl="0">
              <a:spcBef>
                <a:spcPts val="0"/>
              </a:spcBef>
              <a:spcAft>
                <a:spcPts val="0"/>
              </a:spcAft>
              <a:buClr>
                <a:schemeClr val="accent1"/>
              </a:buClr>
              <a:buSzPts val="5500"/>
              <a:buNone/>
              <a:defRPr sz="5500">
                <a:solidFill>
                  <a:schemeClr val="accent1"/>
                </a:solidFill>
              </a:defRPr>
            </a:lvl2pPr>
            <a:lvl3pPr lvl="2" algn="l" rtl="0">
              <a:spcBef>
                <a:spcPts val="0"/>
              </a:spcBef>
              <a:spcAft>
                <a:spcPts val="0"/>
              </a:spcAft>
              <a:buClr>
                <a:schemeClr val="accent1"/>
              </a:buClr>
              <a:buSzPts val="5500"/>
              <a:buNone/>
              <a:defRPr sz="5500">
                <a:solidFill>
                  <a:schemeClr val="accent1"/>
                </a:solidFill>
              </a:defRPr>
            </a:lvl3pPr>
            <a:lvl4pPr lvl="3" algn="l" rtl="0">
              <a:spcBef>
                <a:spcPts val="0"/>
              </a:spcBef>
              <a:spcAft>
                <a:spcPts val="0"/>
              </a:spcAft>
              <a:buClr>
                <a:schemeClr val="accent1"/>
              </a:buClr>
              <a:buSzPts val="5500"/>
              <a:buNone/>
              <a:defRPr sz="5500">
                <a:solidFill>
                  <a:schemeClr val="accent1"/>
                </a:solidFill>
              </a:defRPr>
            </a:lvl4pPr>
            <a:lvl5pPr lvl="4" algn="l" rtl="0">
              <a:spcBef>
                <a:spcPts val="0"/>
              </a:spcBef>
              <a:spcAft>
                <a:spcPts val="0"/>
              </a:spcAft>
              <a:buClr>
                <a:schemeClr val="accent1"/>
              </a:buClr>
              <a:buSzPts val="5500"/>
              <a:buNone/>
              <a:defRPr sz="5500">
                <a:solidFill>
                  <a:schemeClr val="accent1"/>
                </a:solidFill>
              </a:defRPr>
            </a:lvl5pPr>
            <a:lvl6pPr lvl="5" algn="l" rtl="0">
              <a:spcBef>
                <a:spcPts val="0"/>
              </a:spcBef>
              <a:spcAft>
                <a:spcPts val="0"/>
              </a:spcAft>
              <a:buClr>
                <a:schemeClr val="accent1"/>
              </a:buClr>
              <a:buSzPts val="5500"/>
              <a:buNone/>
              <a:defRPr sz="5500">
                <a:solidFill>
                  <a:schemeClr val="accent1"/>
                </a:solidFill>
              </a:defRPr>
            </a:lvl6pPr>
            <a:lvl7pPr lvl="6" algn="l" rtl="0">
              <a:spcBef>
                <a:spcPts val="0"/>
              </a:spcBef>
              <a:spcAft>
                <a:spcPts val="0"/>
              </a:spcAft>
              <a:buClr>
                <a:schemeClr val="accent1"/>
              </a:buClr>
              <a:buSzPts val="5500"/>
              <a:buNone/>
              <a:defRPr sz="5500">
                <a:solidFill>
                  <a:schemeClr val="accent1"/>
                </a:solidFill>
              </a:defRPr>
            </a:lvl7pPr>
            <a:lvl8pPr lvl="7" algn="l" rtl="0">
              <a:spcBef>
                <a:spcPts val="0"/>
              </a:spcBef>
              <a:spcAft>
                <a:spcPts val="0"/>
              </a:spcAft>
              <a:buClr>
                <a:schemeClr val="accent1"/>
              </a:buClr>
              <a:buSzPts val="5500"/>
              <a:buNone/>
              <a:defRPr sz="5500">
                <a:solidFill>
                  <a:schemeClr val="accent1"/>
                </a:solidFill>
              </a:defRPr>
            </a:lvl8pPr>
            <a:lvl9pPr lvl="8" algn="l" rtl="0">
              <a:spcBef>
                <a:spcPts val="0"/>
              </a:spcBef>
              <a:spcAft>
                <a:spcPts val="0"/>
              </a:spcAft>
              <a:buClr>
                <a:schemeClr val="accent1"/>
              </a:buClr>
              <a:buSzPts val="5500"/>
              <a:buNone/>
              <a:defRPr sz="5500">
                <a:solidFill>
                  <a:schemeClr val="accent1"/>
                </a:solidFill>
              </a:defRPr>
            </a:lvl9pPr>
          </a:lstStyle>
          <a:p>
            <a:r>
              <a:t>xx%</a:t>
            </a:r>
          </a:p>
        </p:txBody>
      </p:sp>
      <p:sp>
        <p:nvSpPr>
          <p:cNvPr id="1900" name="Google Shape;1900;p13"/>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901"/>
        <p:cNvGrpSpPr/>
        <p:nvPr/>
      </p:nvGrpSpPr>
      <p:grpSpPr>
        <a:xfrm>
          <a:off x="0" y="0"/>
          <a:ext cx="0" cy="0"/>
          <a:chOff x="0" y="0"/>
          <a:chExt cx="0" cy="0"/>
        </a:xfrm>
      </p:grpSpPr>
      <p:grpSp>
        <p:nvGrpSpPr>
          <p:cNvPr id="1902" name="Google Shape;1902;p14"/>
          <p:cNvGrpSpPr/>
          <p:nvPr/>
        </p:nvGrpSpPr>
        <p:grpSpPr>
          <a:xfrm>
            <a:off x="354995" y="37485"/>
            <a:ext cx="4715931" cy="4890077"/>
            <a:chOff x="354995" y="37485"/>
            <a:chExt cx="4715931" cy="4890077"/>
          </a:xfrm>
        </p:grpSpPr>
        <p:sp>
          <p:nvSpPr>
            <p:cNvPr id="1903" name="Google Shape;1903;p14"/>
            <p:cNvSpPr/>
            <p:nvPr/>
          </p:nvSpPr>
          <p:spPr>
            <a:xfrm rot="10800000" flipH="1">
              <a:off x="2592307" y="1829938"/>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rot="10800000">
              <a:off x="2494582" y="37258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rot="10800000">
              <a:off x="4595920" y="4622563"/>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rot="10800000" flipH="1">
              <a:off x="857907" y="2257938"/>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rot="10800000" flipH="1">
              <a:off x="1248957" y="22344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rot="10800000">
              <a:off x="4060870" y="42809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14"/>
            <p:cNvGrpSpPr/>
            <p:nvPr/>
          </p:nvGrpSpPr>
          <p:grpSpPr>
            <a:xfrm rot="10800000">
              <a:off x="3229495" y="4786713"/>
              <a:ext cx="76300" cy="134575"/>
              <a:chOff x="8292650" y="153875"/>
              <a:chExt cx="76300" cy="134575"/>
            </a:xfrm>
          </p:grpSpPr>
          <p:sp>
            <p:nvSpPr>
              <p:cNvPr id="1910" name="Google Shape;1910;p14"/>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4"/>
            <p:cNvGrpSpPr/>
            <p:nvPr/>
          </p:nvGrpSpPr>
          <p:grpSpPr>
            <a:xfrm rot="10800000">
              <a:off x="2967107" y="4025475"/>
              <a:ext cx="27650" cy="21975"/>
              <a:chOff x="8820375" y="1023600"/>
              <a:chExt cx="27650" cy="21975"/>
            </a:xfrm>
          </p:grpSpPr>
          <p:sp>
            <p:nvSpPr>
              <p:cNvPr id="1914" name="Google Shape;191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14"/>
            <p:cNvGrpSpPr/>
            <p:nvPr/>
          </p:nvGrpSpPr>
          <p:grpSpPr>
            <a:xfrm rot="10800000">
              <a:off x="4285695" y="4492963"/>
              <a:ext cx="115950" cy="86125"/>
              <a:chOff x="8839525" y="1569650"/>
              <a:chExt cx="115950" cy="86125"/>
            </a:xfrm>
          </p:grpSpPr>
          <p:sp>
            <p:nvSpPr>
              <p:cNvPr id="1920" name="Google Shape;1920;p14"/>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14"/>
            <p:cNvSpPr/>
            <p:nvPr/>
          </p:nvSpPr>
          <p:spPr>
            <a:xfrm rot="10800000" flipH="1">
              <a:off x="1155182" y="2771300"/>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rot="10800000" flipH="1">
              <a:off x="1153282" y="2771025"/>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4" name="Google Shape;1924;p14"/>
            <p:cNvGrpSpPr/>
            <p:nvPr/>
          </p:nvGrpSpPr>
          <p:grpSpPr>
            <a:xfrm rot="10800000" flipH="1">
              <a:off x="1115257" y="2750350"/>
              <a:ext cx="48150" cy="36350"/>
              <a:chOff x="8512150" y="4124863"/>
              <a:chExt cx="48150" cy="36350"/>
            </a:xfrm>
          </p:grpSpPr>
          <p:sp>
            <p:nvSpPr>
              <p:cNvPr id="1925" name="Google Shape;1925;p14"/>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4"/>
            <p:cNvGrpSpPr/>
            <p:nvPr/>
          </p:nvGrpSpPr>
          <p:grpSpPr>
            <a:xfrm rot="10800000">
              <a:off x="3607582" y="4319638"/>
              <a:ext cx="119250" cy="106125"/>
              <a:chOff x="8527250" y="1363000"/>
              <a:chExt cx="119250" cy="106125"/>
            </a:xfrm>
          </p:grpSpPr>
          <p:sp>
            <p:nvSpPr>
              <p:cNvPr id="1930" name="Google Shape;1930;p14"/>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14"/>
            <p:cNvSpPr/>
            <p:nvPr/>
          </p:nvSpPr>
          <p:spPr>
            <a:xfrm rot="10800000">
              <a:off x="2788282" y="38475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rot="10800000">
              <a:off x="2634257" y="4158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rot="10800000">
              <a:off x="3727982" y="46862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rot="10800000">
              <a:off x="3474207" y="4174588"/>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rot="10800000">
              <a:off x="2912270" y="4735100"/>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14"/>
            <p:cNvGrpSpPr/>
            <p:nvPr/>
          </p:nvGrpSpPr>
          <p:grpSpPr>
            <a:xfrm rot="4064466">
              <a:off x="1697185" y="2473408"/>
              <a:ext cx="28476" cy="22300"/>
              <a:chOff x="117600" y="5032275"/>
              <a:chExt cx="28475" cy="22300"/>
            </a:xfrm>
          </p:grpSpPr>
          <p:sp>
            <p:nvSpPr>
              <p:cNvPr id="1940" name="Google Shape;1940;p14"/>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4" name="Google Shape;1944;p14"/>
            <p:cNvSpPr/>
            <p:nvPr/>
          </p:nvSpPr>
          <p:spPr>
            <a:xfrm rot="10800000">
              <a:off x="2663120" y="4691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rot="10800000" flipH="1">
              <a:off x="797082" y="2109225"/>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rot="10800000" flipH="1">
              <a:off x="803357" y="2116900"/>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rot="10800000" flipH="1">
              <a:off x="777932" y="21015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rot="10800000" flipH="1">
              <a:off x="796532" y="2110325"/>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rot="10800000" flipH="1">
              <a:off x="805007" y="2127825"/>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rot="10800000" flipH="1">
              <a:off x="784782" y="2107600"/>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1" name="Google Shape;1951;p14"/>
            <p:cNvGrpSpPr/>
            <p:nvPr/>
          </p:nvGrpSpPr>
          <p:grpSpPr>
            <a:xfrm rot="10800000" flipH="1">
              <a:off x="3597645" y="3671938"/>
              <a:ext cx="146025" cy="127275"/>
              <a:chOff x="4316575" y="4989963"/>
              <a:chExt cx="146025" cy="127275"/>
            </a:xfrm>
          </p:grpSpPr>
          <p:sp>
            <p:nvSpPr>
              <p:cNvPr id="1952" name="Google Shape;1952;p14"/>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14"/>
            <p:cNvGrpSpPr/>
            <p:nvPr/>
          </p:nvGrpSpPr>
          <p:grpSpPr>
            <a:xfrm rot="10800000" flipH="1">
              <a:off x="354995" y="1046375"/>
              <a:ext cx="48150" cy="57350"/>
              <a:chOff x="4803550" y="4379313"/>
              <a:chExt cx="48150" cy="57350"/>
            </a:xfrm>
          </p:grpSpPr>
          <p:sp>
            <p:nvSpPr>
              <p:cNvPr id="1957" name="Google Shape;1957;p14"/>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14"/>
            <p:cNvGrpSpPr/>
            <p:nvPr/>
          </p:nvGrpSpPr>
          <p:grpSpPr>
            <a:xfrm rot="10800000">
              <a:off x="4593570" y="4149300"/>
              <a:ext cx="71950" cy="81225"/>
              <a:chOff x="8764175" y="4911563"/>
              <a:chExt cx="71950" cy="81225"/>
            </a:xfrm>
          </p:grpSpPr>
          <p:sp>
            <p:nvSpPr>
              <p:cNvPr id="1962" name="Google Shape;1962;p14"/>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4"/>
            <p:cNvGrpSpPr/>
            <p:nvPr/>
          </p:nvGrpSpPr>
          <p:grpSpPr>
            <a:xfrm rot="10800000">
              <a:off x="2926895" y="4362788"/>
              <a:ext cx="61825" cy="42450"/>
              <a:chOff x="4695825" y="4574513"/>
              <a:chExt cx="61825" cy="42450"/>
            </a:xfrm>
          </p:grpSpPr>
          <p:sp>
            <p:nvSpPr>
              <p:cNvPr id="1968" name="Google Shape;1968;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14"/>
            <p:cNvSpPr/>
            <p:nvPr/>
          </p:nvSpPr>
          <p:spPr>
            <a:xfrm rot="10800000">
              <a:off x="3411832" y="39167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rot="10800000" flipH="1">
              <a:off x="982457" y="206810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rot="10800000" flipH="1">
              <a:off x="979882" y="1919525"/>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6" name="Google Shape;1976;p14"/>
            <p:cNvGrpSpPr/>
            <p:nvPr/>
          </p:nvGrpSpPr>
          <p:grpSpPr>
            <a:xfrm rot="4064466">
              <a:off x="5034165" y="4836098"/>
              <a:ext cx="29276" cy="35826"/>
              <a:chOff x="7298175" y="170300"/>
              <a:chExt cx="29275" cy="35825"/>
            </a:xfrm>
          </p:grpSpPr>
          <p:sp>
            <p:nvSpPr>
              <p:cNvPr id="1977" name="Google Shape;1977;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1" name="Google Shape;1981;p14"/>
            <p:cNvSpPr/>
            <p:nvPr/>
          </p:nvSpPr>
          <p:spPr>
            <a:xfrm rot="4064466" flipH="1">
              <a:off x="1961267" y="3237222"/>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rot="4064466" flipH="1">
              <a:off x="1935221" y="3223150"/>
              <a:ext cx="30126" cy="21825"/>
            </a:xfrm>
            <a:custGeom>
              <a:avLst/>
              <a:gdLst/>
              <a:ahLst/>
              <a:cxnLst/>
              <a:rect l="l" t="t" r="r" b="b"/>
              <a:pathLst>
                <a:path w="1205" h="873" extrusionOk="0">
                  <a:moveTo>
                    <a:pt x="592" y="99"/>
                  </a:moveTo>
                  <a:cubicBezTo>
                    <a:pt x="613" y="99"/>
                    <a:pt x="635" y="99"/>
                    <a:pt x="635" y="121"/>
                  </a:cubicBezTo>
                  <a:cubicBezTo>
                    <a:pt x="635" y="125"/>
                    <a:pt x="634" y="126"/>
                    <a:pt x="632" y="126"/>
                  </a:cubicBezTo>
                  <a:cubicBezTo>
                    <a:pt x="628" y="126"/>
                    <a:pt x="621" y="121"/>
                    <a:pt x="613" y="121"/>
                  </a:cubicBezTo>
                  <a:cubicBezTo>
                    <a:pt x="602" y="116"/>
                    <a:pt x="592" y="113"/>
                    <a:pt x="581" y="113"/>
                  </a:cubicBezTo>
                  <a:cubicBezTo>
                    <a:pt x="570" y="113"/>
                    <a:pt x="559" y="116"/>
                    <a:pt x="548" y="121"/>
                  </a:cubicBezTo>
                  <a:lnTo>
                    <a:pt x="526" y="121"/>
                  </a:lnTo>
                  <a:cubicBezTo>
                    <a:pt x="592" y="132"/>
                    <a:pt x="657" y="143"/>
                    <a:pt x="723" y="154"/>
                  </a:cubicBezTo>
                  <a:lnTo>
                    <a:pt x="788" y="176"/>
                  </a:lnTo>
                  <a:cubicBezTo>
                    <a:pt x="821" y="187"/>
                    <a:pt x="843" y="198"/>
                    <a:pt x="865" y="209"/>
                  </a:cubicBezTo>
                  <a:cubicBezTo>
                    <a:pt x="887" y="220"/>
                    <a:pt x="898" y="231"/>
                    <a:pt x="909" y="252"/>
                  </a:cubicBezTo>
                  <a:cubicBezTo>
                    <a:pt x="909" y="252"/>
                    <a:pt x="942" y="274"/>
                    <a:pt x="942" y="274"/>
                  </a:cubicBezTo>
                  <a:cubicBezTo>
                    <a:pt x="963" y="296"/>
                    <a:pt x="974" y="307"/>
                    <a:pt x="985" y="329"/>
                  </a:cubicBezTo>
                  <a:cubicBezTo>
                    <a:pt x="996" y="340"/>
                    <a:pt x="996" y="351"/>
                    <a:pt x="1007" y="362"/>
                  </a:cubicBezTo>
                  <a:cubicBezTo>
                    <a:pt x="1018" y="395"/>
                    <a:pt x="1029" y="438"/>
                    <a:pt x="1040" y="460"/>
                  </a:cubicBezTo>
                  <a:lnTo>
                    <a:pt x="1051" y="493"/>
                  </a:lnTo>
                  <a:cubicBezTo>
                    <a:pt x="1051" y="504"/>
                    <a:pt x="1051" y="515"/>
                    <a:pt x="1051" y="515"/>
                  </a:cubicBezTo>
                  <a:cubicBezTo>
                    <a:pt x="1084" y="592"/>
                    <a:pt x="1095" y="559"/>
                    <a:pt x="1051" y="602"/>
                  </a:cubicBezTo>
                  <a:cubicBezTo>
                    <a:pt x="1029" y="635"/>
                    <a:pt x="996" y="668"/>
                    <a:pt x="952" y="701"/>
                  </a:cubicBezTo>
                  <a:cubicBezTo>
                    <a:pt x="931" y="712"/>
                    <a:pt x="909" y="734"/>
                    <a:pt x="876" y="745"/>
                  </a:cubicBezTo>
                  <a:cubicBezTo>
                    <a:pt x="821" y="756"/>
                    <a:pt x="767" y="767"/>
                    <a:pt x="712" y="777"/>
                  </a:cubicBezTo>
                  <a:lnTo>
                    <a:pt x="624" y="777"/>
                  </a:lnTo>
                  <a:lnTo>
                    <a:pt x="570" y="767"/>
                  </a:lnTo>
                  <a:cubicBezTo>
                    <a:pt x="548" y="767"/>
                    <a:pt x="526" y="756"/>
                    <a:pt x="493" y="756"/>
                  </a:cubicBezTo>
                  <a:cubicBezTo>
                    <a:pt x="460" y="745"/>
                    <a:pt x="427" y="734"/>
                    <a:pt x="395" y="723"/>
                  </a:cubicBezTo>
                  <a:cubicBezTo>
                    <a:pt x="384" y="723"/>
                    <a:pt x="362" y="723"/>
                    <a:pt x="351" y="712"/>
                  </a:cubicBezTo>
                  <a:cubicBezTo>
                    <a:pt x="329" y="712"/>
                    <a:pt x="318" y="701"/>
                    <a:pt x="296" y="690"/>
                  </a:cubicBezTo>
                  <a:lnTo>
                    <a:pt x="285" y="679"/>
                  </a:lnTo>
                  <a:cubicBezTo>
                    <a:pt x="274" y="679"/>
                    <a:pt x="263" y="668"/>
                    <a:pt x="263" y="668"/>
                  </a:cubicBezTo>
                  <a:cubicBezTo>
                    <a:pt x="263" y="668"/>
                    <a:pt x="263" y="657"/>
                    <a:pt x="252" y="646"/>
                  </a:cubicBezTo>
                  <a:lnTo>
                    <a:pt x="242" y="635"/>
                  </a:lnTo>
                  <a:cubicBezTo>
                    <a:pt x="231" y="624"/>
                    <a:pt x="220" y="613"/>
                    <a:pt x="220" y="613"/>
                  </a:cubicBezTo>
                  <a:cubicBezTo>
                    <a:pt x="198" y="602"/>
                    <a:pt x="176" y="592"/>
                    <a:pt x="165" y="570"/>
                  </a:cubicBezTo>
                  <a:cubicBezTo>
                    <a:pt x="132" y="537"/>
                    <a:pt x="110" y="504"/>
                    <a:pt x="99" y="471"/>
                  </a:cubicBezTo>
                  <a:cubicBezTo>
                    <a:pt x="88" y="417"/>
                    <a:pt x="110" y="362"/>
                    <a:pt x="143" y="318"/>
                  </a:cubicBezTo>
                  <a:cubicBezTo>
                    <a:pt x="154" y="307"/>
                    <a:pt x="176" y="296"/>
                    <a:pt x="187" y="274"/>
                  </a:cubicBezTo>
                  <a:cubicBezTo>
                    <a:pt x="198" y="263"/>
                    <a:pt x="209" y="263"/>
                    <a:pt x="242" y="242"/>
                  </a:cubicBezTo>
                  <a:cubicBezTo>
                    <a:pt x="274" y="231"/>
                    <a:pt x="307" y="220"/>
                    <a:pt x="329" y="187"/>
                  </a:cubicBezTo>
                  <a:cubicBezTo>
                    <a:pt x="340" y="165"/>
                    <a:pt x="351" y="143"/>
                    <a:pt x="351" y="121"/>
                  </a:cubicBezTo>
                  <a:cubicBezTo>
                    <a:pt x="362" y="121"/>
                    <a:pt x="362" y="132"/>
                    <a:pt x="373" y="132"/>
                  </a:cubicBezTo>
                  <a:cubicBezTo>
                    <a:pt x="378" y="127"/>
                    <a:pt x="386" y="124"/>
                    <a:pt x="395" y="124"/>
                  </a:cubicBezTo>
                  <a:cubicBezTo>
                    <a:pt x="403" y="124"/>
                    <a:pt x="411" y="127"/>
                    <a:pt x="417" y="132"/>
                  </a:cubicBezTo>
                  <a:lnTo>
                    <a:pt x="438" y="132"/>
                  </a:lnTo>
                  <a:cubicBezTo>
                    <a:pt x="460" y="121"/>
                    <a:pt x="482" y="110"/>
                    <a:pt x="504" y="99"/>
                  </a:cubicBezTo>
                  <a:close/>
                  <a:moveTo>
                    <a:pt x="395" y="1"/>
                  </a:moveTo>
                  <a:cubicBezTo>
                    <a:pt x="373" y="1"/>
                    <a:pt x="362" y="1"/>
                    <a:pt x="340" y="12"/>
                  </a:cubicBezTo>
                  <a:cubicBezTo>
                    <a:pt x="329" y="23"/>
                    <a:pt x="318" y="23"/>
                    <a:pt x="318" y="34"/>
                  </a:cubicBezTo>
                  <a:cubicBezTo>
                    <a:pt x="307" y="45"/>
                    <a:pt x="307" y="56"/>
                    <a:pt x="318" y="67"/>
                  </a:cubicBezTo>
                  <a:lnTo>
                    <a:pt x="318" y="77"/>
                  </a:lnTo>
                  <a:lnTo>
                    <a:pt x="285" y="77"/>
                  </a:lnTo>
                  <a:cubicBezTo>
                    <a:pt x="274" y="77"/>
                    <a:pt x="263" y="88"/>
                    <a:pt x="252" y="99"/>
                  </a:cubicBezTo>
                  <a:lnTo>
                    <a:pt x="242" y="121"/>
                  </a:lnTo>
                  <a:lnTo>
                    <a:pt x="209" y="143"/>
                  </a:lnTo>
                  <a:lnTo>
                    <a:pt x="165" y="165"/>
                  </a:lnTo>
                  <a:cubicBezTo>
                    <a:pt x="143" y="176"/>
                    <a:pt x="132" y="187"/>
                    <a:pt x="110" y="209"/>
                  </a:cubicBezTo>
                  <a:cubicBezTo>
                    <a:pt x="88" y="231"/>
                    <a:pt x="77" y="263"/>
                    <a:pt x="67" y="285"/>
                  </a:cubicBezTo>
                  <a:cubicBezTo>
                    <a:pt x="45" y="307"/>
                    <a:pt x="34" y="340"/>
                    <a:pt x="23" y="373"/>
                  </a:cubicBezTo>
                  <a:cubicBezTo>
                    <a:pt x="1" y="427"/>
                    <a:pt x="12" y="493"/>
                    <a:pt x="45" y="537"/>
                  </a:cubicBezTo>
                  <a:cubicBezTo>
                    <a:pt x="99" y="635"/>
                    <a:pt x="176" y="712"/>
                    <a:pt x="274" y="767"/>
                  </a:cubicBezTo>
                  <a:cubicBezTo>
                    <a:pt x="329" y="799"/>
                    <a:pt x="395" y="821"/>
                    <a:pt x="460" y="843"/>
                  </a:cubicBezTo>
                  <a:cubicBezTo>
                    <a:pt x="524" y="863"/>
                    <a:pt x="592" y="873"/>
                    <a:pt x="659" y="873"/>
                  </a:cubicBezTo>
                  <a:cubicBezTo>
                    <a:pt x="775" y="873"/>
                    <a:pt x="892" y="844"/>
                    <a:pt x="996" y="788"/>
                  </a:cubicBezTo>
                  <a:cubicBezTo>
                    <a:pt x="1029" y="767"/>
                    <a:pt x="1073" y="745"/>
                    <a:pt x="1106" y="712"/>
                  </a:cubicBezTo>
                  <a:cubicBezTo>
                    <a:pt x="1127" y="690"/>
                    <a:pt x="1149" y="668"/>
                    <a:pt x="1160" y="646"/>
                  </a:cubicBezTo>
                  <a:lnTo>
                    <a:pt x="1193" y="602"/>
                  </a:lnTo>
                  <a:lnTo>
                    <a:pt x="1204" y="592"/>
                  </a:lnTo>
                  <a:lnTo>
                    <a:pt x="1204" y="570"/>
                  </a:lnTo>
                  <a:cubicBezTo>
                    <a:pt x="1182" y="570"/>
                    <a:pt x="1182" y="559"/>
                    <a:pt x="1182" y="548"/>
                  </a:cubicBezTo>
                  <a:lnTo>
                    <a:pt x="1182" y="537"/>
                  </a:lnTo>
                  <a:cubicBezTo>
                    <a:pt x="1171" y="504"/>
                    <a:pt x="1171" y="482"/>
                    <a:pt x="1160" y="449"/>
                  </a:cubicBezTo>
                  <a:cubicBezTo>
                    <a:pt x="1138" y="395"/>
                    <a:pt x="1117" y="340"/>
                    <a:pt x="1084" y="285"/>
                  </a:cubicBezTo>
                  <a:cubicBezTo>
                    <a:pt x="1051" y="231"/>
                    <a:pt x="1007" y="176"/>
                    <a:pt x="952" y="132"/>
                  </a:cubicBezTo>
                  <a:cubicBezTo>
                    <a:pt x="843" y="77"/>
                    <a:pt x="723" y="34"/>
                    <a:pt x="602" y="23"/>
                  </a:cubicBezTo>
                  <a:cubicBezTo>
                    <a:pt x="526" y="12"/>
                    <a:pt x="460"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rot="4064466" flipH="1">
              <a:off x="1706346" y="2897924"/>
              <a:ext cx="10150" cy="15525"/>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4" name="Google Shape;1984;p14"/>
            <p:cNvGrpSpPr/>
            <p:nvPr/>
          </p:nvGrpSpPr>
          <p:grpSpPr>
            <a:xfrm rot="4064466">
              <a:off x="2218055" y="3450341"/>
              <a:ext cx="40751" cy="29851"/>
              <a:chOff x="923425" y="4869400"/>
              <a:chExt cx="40750" cy="29850"/>
            </a:xfrm>
          </p:grpSpPr>
          <p:sp>
            <p:nvSpPr>
              <p:cNvPr id="1985" name="Google Shape;1985;p14"/>
              <p:cNvSpPr/>
              <p:nvPr/>
            </p:nvSpPr>
            <p:spPr>
              <a:xfrm flipH="1">
                <a:off x="953500" y="487187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flipH="1">
                <a:off x="923425" y="4869400"/>
                <a:ext cx="40750" cy="29850"/>
              </a:xfrm>
              <a:custGeom>
                <a:avLst/>
                <a:gdLst/>
                <a:ahLst/>
                <a:cxnLst/>
                <a:rect l="l" t="t" r="r" b="b"/>
                <a:pathLst>
                  <a:path w="1630" h="1194" extrusionOk="0">
                    <a:moveTo>
                      <a:pt x="799" y="132"/>
                    </a:moveTo>
                    <a:cubicBezTo>
                      <a:pt x="820" y="132"/>
                      <a:pt x="853" y="132"/>
                      <a:pt x="853" y="154"/>
                    </a:cubicBezTo>
                    <a:cubicBezTo>
                      <a:pt x="853" y="162"/>
                      <a:pt x="852" y="164"/>
                      <a:pt x="849" y="164"/>
                    </a:cubicBezTo>
                    <a:cubicBezTo>
                      <a:pt x="847" y="164"/>
                      <a:pt x="843" y="162"/>
                      <a:pt x="839" y="162"/>
                    </a:cubicBezTo>
                    <a:cubicBezTo>
                      <a:pt x="836" y="162"/>
                      <a:pt x="834" y="163"/>
                      <a:pt x="831" y="165"/>
                    </a:cubicBezTo>
                    <a:cubicBezTo>
                      <a:pt x="799" y="154"/>
                      <a:pt x="766" y="154"/>
                      <a:pt x="733" y="154"/>
                    </a:cubicBezTo>
                    <a:lnTo>
                      <a:pt x="700" y="154"/>
                    </a:lnTo>
                    <a:cubicBezTo>
                      <a:pt x="689" y="154"/>
                      <a:pt x="667" y="154"/>
                      <a:pt x="656" y="165"/>
                    </a:cubicBezTo>
                    <a:lnTo>
                      <a:pt x="700" y="165"/>
                    </a:lnTo>
                    <a:cubicBezTo>
                      <a:pt x="799" y="176"/>
                      <a:pt x="886" y="187"/>
                      <a:pt x="974" y="209"/>
                    </a:cubicBezTo>
                    <a:lnTo>
                      <a:pt x="1061" y="242"/>
                    </a:lnTo>
                    <a:cubicBezTo>
                      <a:pt x="1105" y="242"/>
                      <a:pt x="1138" y="263"/>
                      <a:pt x="1170" y="285"/>
                    </a:cubicBezTo>
                    <a:cubicBezTo>
                      <a:pt x="1192" y="296"/>
                      <a:pt x="1214" y="318"/>
                      <a:pt x="1225" y="329"/>
                    </a:cubicBezTo>
                    <a:cubicBezTo>
                      <a:pt x="1225" y="329"/>
                      <a:pt x="1269" y="373"/>
                      <a:pt x="1280" y="373"/>
                    </a:cubicBezTo>
                    <a:cubicBezTo>
                      <a:pt x="1291" y="395"/>
                      <a:pt x="1313" y="417"/>
                      <a:pt x="1334" y="438"/>
                    </a:cubicBezTo>
                    <a:cubicBezTo>
                      <a:pt x="1345" y="460"/>
                      <a:pt x="1345" y="471"/>
                      <a:pt x="1356" y="493"/>
                    </a:cubicBezTo>
                    <a:cubicBezTo>
                      <a:pt x="1367" y="526"/>
                      <a:pt x="1389" y="592"/>
                      <a:pt x="1411" y="635"/>
                    </a:cubicBezTo>
                    <a:lnTo>
                      <a:pt x="1422" y="679"/>
                    </a:lnTo>
                    <a:cubicBezTo>
                      <a:pt x="1422" y="679"/>
                      <a:pt x="1422" y="690"/>
                      <a:pt x="1433" y="701"/>
                    </a:cubicBezTo>
                    <a:cubicBezTo>
                      <a:pt x="1466" y="810"/>
                      <a:pt x="1488" y="756"/>
                      <a:pt x="1433" y="821"/>
                    </a:cubicBezTo>
                    <a:cubicBezTo>
                      <a:pt x="1389" y="876"/>
                      <a:pt x="1345" y="909"/>
                      <a:pt x="1302" y="942"/>
                    </a:cubicBezTo>
                    <a:cubicBezTo>
                      <a:pt x="1258" y="974"/>
                      <a:pt x="1225" y="996"/>
                      <a:pt x="1181" y="1007"/>
                    </a:cubicBezTo>
                    <a:cubicBezTo>
                      <a:pt x="1116" y="1029"/>
                      <a:pt x="1039" y="1051"/>
                      <a:pt x="963" y="1051"/>
                    </a:cubicBezTo>
                    <a:lnTo>
                      <a:pt x="853" y="1051"/>
                    </a:lnTo>
                    <a:lnTo>
                      <a:pt x="766" y="1040"/>
                    </a:lnTo>
                    <a:cubicBezTo>
                      <a:pt x="733" y="1040"/>
                      <a:pt x="711" y="1040"/>
                      <a:pt x="667" y="1029"/>
                    </a:cubicBezTo>
                    <a:cubicBezTo>
                      <a:pt x="624" y="1018"/>
                      <a:pt x="580" y="996"/>
                      <a:pt x="536" y="985"/>
                    </a:cubicBezTo>
                    <a:cubicBezTo>
                      <a:pt x="514" y="985"/>
                      <a:pt x="492" y="974"/>
                      <a:pt x="470" y="974"/>
                    </a:cubicBezTo>
                    <a:cubicBezTo>
                      <a:pt x="449" y="963"/>
                      <a:pt x="427" y="952"/>
                      <a:pt x="405" y="942"/>
                    </a:cubicBezTo>
                    <a:cubicBezTo>
                      <a:pt x="394" y="931"/>
                      <a:pt x="383" y="931"/>
                      <a:pt x="383" y="920"/>
                    </a:cubicBezTo>
                    <a:cubicBezTo>
                      <a:pt x="372" y="920"/>
                      <a:pt x="361" y="909"/>
                      <a:pt x="350" y="898"/>
                    </a:cubicBezTo>
                    <a:cubicBezTo>
                      <a:pt x="350" y="898"/>
                      <a:pt x="339" y="887"/>
                      <a:pt x="339" y="887"/>
                    </a:cubicBezTo>
                    <a:lnTo>
                      <a:pt x="317" y="854"/>
                    </a:lnTo>
                    <a:cubicBezTo>
                      <a:pt x="306" y="843"/>
                      <a:pt x="295" y="843"/>
                      <a:pt x="285" y="832"/>
                    </a:cubicBezTo>
                    <a:cubicBezTo>
                      <a:pt x="252" y="821"/>
                      <a:pt x="230" y="799"/>
                      <a:pt x="208" y="777"/>
                    </a:cubicBezTo>
                    <a:cubicBezTo>
                      <a:pt x="175" y="734"/>
                      <a:pt x="142" y="690"/>
                      <a:pt x="131" y="635"/>
                    </a:cubicBezTo>
                    <a:cubicBezTo>
                      <a:pt x="110" y="559"/>
                      <a:pt x="142" y="482"/>
                      <a:pt x="197" y="427"/>
                    </a:cubicBezTo>
                    <a:cubicBezTo>
                      <a:pt x="208" y="406"/>
                      <a:pt x="230" y="395"/>
                      <a:pt x="252" y="373"/>
                    </a:cubicBezTo>
                    <a:cubicBezTo>
                      <a:pt x="263" y="351"/>
                      <a:pt x="274" y="351"/>
                      <a:pt x="317" y="329"/>
                    </a:cubicBezTo>
                    <a:lnTo>
                      <a:pt x="372" y="307"/>
                    </a:lnTo>
                    <a:cubicBezTo>
                      <a:pt x="394" y="296"/>
                      <a:pt x="416" y="274"/>
                      <a:pt x="438" y="252"/>
                    </a:cubicBezTo>
                    <a:cubicBezTo>
                      <a:pt x="449" y="231"/>
                      <a:pt x="460" y="209"/>
                      <a:pt x="470" y="187"/>
                    </a:cubicBezTo>
                    <a:lnTo>
                      <a:pt x="470" y="154"/>
                    </a:lnTo>
                    <a:cubicBezTo>
                      <a:pt x="481" y="165"/>
                      <a:pt x="492" y="165"/>
                      <a:pt x="503" y="165"/>
                    </a:cubicBezTo>
                    <a:lnTo>
                      <a:pt x="591" y="165"/>
                    </a:lnTo>
                    <a:cubicBezTo>
                      <a:pt x="613" y="154"/>
                      <a:pt x="645" y="143"/>
                      <a:pt x="678" y="132"/>
                    </a:cubicBezTo>
                    <a:close/>
                    <a:moveTo>
                      <a:pt x="525" y="1"/>
                    </a:moveTo>
                    <a:cubicBezTo>
                      <a:pt x="503" y="1"/>
                      <a:pt x="470" y="12"/>
                      <a:pt x="449" y="23"/>
                    </a:cubicBezTo>
                    <a:cubicBezTo>
                      <a:pt x="438" y="34"/>
                      <a:pt x="427" y="34"/>
                      <a:pt x="416" y="45"/>
                    </a:cubicBezTo>
                    <a:cubicBezTo>
                      <a:pt x="416" y="56"/>
                      <a:pt x="416" y="67"/>
                      <a:pt x="416" y="88"/>
                    </a:cubicBezTo>
                    <a:cubicBezTo>
                      <a:pt x="427" y="88"/>
                      <a:pt x="427" y="99"/>
                      <a:pt x="427" y="99"/>
                    </a:cubicBezTo>
                    <a:lnTo>
                      <a:pt x="383" y="99"/>
                    </a:lnTo>
                    <a:cubicBezTo>
                      <a:pt x="361" y="110"/>
                      <a:pt x="350" y="121"/>
                      <a:pt x="328" y="132"/>
                    </a:cubicBezTo>
                    <a:lnTo>
                      <a:pt x="317" y="165"/>
                    </a:lnTo>
                    <a:cubicBezTo>
                      <a:pt x="306" y="176"/>
                      <a:pt x="285" y="187"/>
                      <a:pt x="274" y="187"/>
                    </a:cubicBezTo>
                    <a:lnTo>
                      <a:pt x="208" y="231"/>
                    </a:lnTo>
                    <a:cubicBezTo>
                      <a:pt x="186" y="242"/>
                      <a:pt x="164" y="263"/>
                      <a:pt x="142" y="285"/>
                    </a:cubicBezTo>
                    <a:cubicBezTo>
                      <a:pt x="120" y="318"/>
                      <a:pt x="99" y="351"/>
                      <a:pt x="77" y="384"/>
                    </a:cubicBezTo>
                    <a:cubicBezTo>
                      <a:pt x="55" y="427"/>
                      <a:pt x="33" y="471"/>
                      <a:pt x="22" y="515"/>
                    </a:cubicBezTo>
                    <a:cubicBezTo>
                      <a:pt x="0" y="592"/>
                      <a:pt x="0" y="668"/>
                      <a:pt x="44" y="734"/>
                    </a:cubicBezTo>
                    <a:cubicBezTo>
                      <a:pt x="120" y="865"/>
                      <a:pt x="230" y="974"/>
                      <a:pt x="361" y="1051"/>
                    </a:cubicBezTo>
                    <a:cubicBezTo>
                      <a:pt x="438" y="1095"/>
                      <a:pt x="525" y="1127"/>
                      <a:pt x="613" y="1149"/>
                    </a:cubicBezTo>
                    <a:cubicBezTo>
                      <a:pt x="706" y="1179"/>
                      <a:pt x="803" y="1194"/>
                      <a:pt x="899" y="1194"/>
                    </a:cubicBezTo>
                    <a:cubicBezTo>
                      <a:pt x="1051" y="1194"/>
                      <a:pt x="1201" y="1157"/>
                      <a:pt x="1334" y="1084"/>
                    </a:cubicBezTo>
                    <a:cubicBezTo>
                      <a:pt x="1400" y="1051"/>
                      <a:pt x="1444" y="1018"/>
                      <a:pt x="1488" y="974"/>
                    </a:cubicBezTo>
                    <a:cubicBezTo>
                      <a:pt x="1520" y="942"/>
                      <a:pt x="1553" y="920"/>
                      <a:pt x="1575" y="887"/>
                    </a:cubicBezTo>
                    <a:cubicBezTo>
                      <a:pt x="1586" y="876"/>
                      <a:pt x="1597" y="843"/>
                      <a:pt x="1619" y="821"/>
                    </a:cubicBezTo>
                    <a:lnTo>
                      <a:pt x="1630" y="810"/>
                    </a:lnTo>
                    <a:lnTo>
                      <a:pt x="1630" y="788"/>
                    </a:lnTo>
                    <a:lnTo>
                      <a:pt x="1608" y="734"/>
                    </a:lnTo>
                    <a:lnTo>
                      <a:pt x="1608" y="723"/>
                    </a:lnTo>
                    <a:cubicBezTo>
                      <a:pt x="1597" y="690"/>
                      <a:pt x="1586" y="646"/>
                      <a:pt x="1575" y="613"/>
                    </a:cubicBezTo>
                    <a:cubicBezTo>
                      <a:pt x="1542" y="537"/>
                      <a:pt x="1520" y="460"/>
                      <a:pt x="1477" y="384"/>
                    </a:cubicBezTo>
                    <a:cubicBezTo>
                      <a:pt x="1433" y="307"/>
                      <a:pt x="1367" y="231"/>
                      <a:pt x="1280" y="187"/>
                    </a:cubicBezTo>
                    <a:cubicBezTo>
                      <a:pt x="1247" y="154"/>
                      <a:pt x="1203" y="132"/>
                      <a:pt x="1159" y="121"/>
                    </a:cubicBezTo>
                    <a:cubicBezTo>
                      <a:pt x="1127" y="99"/>
                      <a:pt x="1083" y="88"/>
                      <a:pt x="1039" y="77"/>
                    </a:cubicBezTo>
                    <a:cubicBezTo>
                      <a:pt x="963" y="67"/>
                      <a:pt x="886" y="45"/>
                      <a:pt x="799" y="34"/>
                    </a:cubicBezTo>
                    <a:cubicBezTo>
                      <a:pt x="711" y="12"/>
                      <a:pt x="624"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flipH="1">
                <a:off x="942275" y="4873250"/>
                <a:ext cx="13975" cy="21075"/>
              </a:xfrm>
              <a:custGeom>
                <a:avLst/>
                <a:gdLst/>
                <a:ahLst/>
                <a:cxnLst/>
                <a:rect l="l" t="t" r="r" b="b"/>
                <a:pathLst>
                  <a:path w="559" h="843" extrusionOk="0">
                    <a:moveTo>
                      <a:pt x="372" y="0"/>
                    </a:moveTo>
                    <a:cubicBezTo>
                      <a:pt x="350" y="11"/>
                      <a:pt x="318" y="22"/>
                      <a:pt x="285" y="33"/>
                    </a:cubicBezTo>
                    <a:cubicBezTo>
                      <a:pt x="252" y="55"/>
                      <a:pt x="230" y="77"/>
                      <a:pt x="208" y="98"/>
                    </a:cubicBezTo>
                    <a:lnTo>
                      <a:pt x="175" y="120"/>
                    </a:lnTo>
                    <a:cubicBezTo>
                      <a:pt x="164" y="131"/>
                      <a:pt x="153" y="142"/>
                      <a:pt x="143" y="164"/>
                    </a:cubicBezTo>
                    <a:cubicBezTo>
                      <a:pt x="132" y="175"/>
                      <a:pt x="132" y="186"/>
                      <a:pt x="132" y="197"/>
                    </a:cubicBezTo>
                    <a:cubicBezTo>
                      <a:pt x="132" y="219"/>
                      <a:pt x="143" y="230"/>
                      <a:pt x="143" y="252"/>
                    </a:cubicBezTo>
                    <a:cubicBezTo>
                      <a:pt x="143" y="273"/>
                      <a:pt x="153" y="295"/>
                      <a:pt x="164" y="317"/>
                    </a:cubicBezTo>
                    <a:cubicBezTo>
                      <a:pt x="175" y="339"/>
                      <a:pt x="175" y="361"/>
                      <a:pt x="164" y="372"/>
                    </a:cubicBezTo>
                    <a:lnTo>
                      <a:pt x="164" y="383"/>
                    </a:lnTo>
                    <a:lnTo>
                      <a:pt x="164" y="405"/>
                    </a:lnTo>
                    <a:lnTo>
                      <a:pt x="153" y="416"/>
                    </a:lnTo>
                    <a:cubicBezTo>
                      <a:pt x="132" y="427"/>
                      <a:pt x="121" y="448"/>
                      <a:pt x="99" y="459"/>
                    </a:cubicBezTo>
                    <a:cubicBezTo>
                      <a:pt x="88" y="459"/>
                      <a:pt x="77" y="470"/>
                      <a:pt x="66" y="481"/>
                    </a:cubicBezTo>
                    <a:cubicBezTo>
                      <a:pt x="55" y="492"/>
                      <a:pt x="44" y="492"/>
                      <a:pt x="33" y="503"/>
                    </a:cubicBezTo>
                    <a:cubicBezTo>
                      <a:pt x="33" y="514"/>
                      <a:pt x="22" y="525"/>
                      <a:pt x="11" y="547"/>
                    </a:cubicBezTo>
                    <a:cubicBezTo>
                      <a:pt x="11" y="558"/>
                      <a:pt x="0" y="580"/>
                      <a:pt x="11" y="591"/>
                    </a:cubicBezTo>
                    <a:cubicBezTo>
                      <a:pt x="0" y="613"/>
                      <a:pt x="0" y="634"/>
                      <a:pt x="11" y="645"/>
                    </a:cubicBezTo>
                    <a:cubicBezTo>
                      <a:pt x="11" y="667"/>
                      <a:pt x="11" y="678"/>
                      <a:pt x="22" y="700"/>
                    </a:cubicBezTo>
                    <a:cubicBezTo>
                      <a:pt x="22" y="700"/>
                      <a:pt x="22" y="711"/>
                      <a:pt x="33" y="722"/>
                    </a:cubicBezTo>
                    <a:lnTo>
                      <a:pt x="44" y="744"/>
                    </a:lnTo>
                    <a:cubicBezTo>
                      <a:pt x="44" y="744"/>
                      <a:pt x="55" y="755"/>
                      <a:pt x="66" y="766"/>
                    </a:cubicBezTo>
                    <a:cubicBezTo>
                      <a:pt x="66" y="766"/>
                      <a:pt x="77" y="777"/>
                      <a:pt x="88" y="788"/>
                    </a:cubicBezTo>
                    <a:cubicBezTo>
                      <a:pt x="99" y="788"/>
                      <a:pt x="110" y="798"/>
                      <a:pt x="110" y="798"/>
                    </a:cubicBezTo>
                    <a:cubicBezTo>
                      <a:pt x="132" y="809"/>
                      <a:pt x="153" y="820"/>
                      <a:pt x="186" y="831"/>
                    </a:cubicBezTo>
                    <a:cubicBezTo>
                      <a:pt x="208" y="842"/>
                      <a:pt x="219" y="842"/>
                      <a:pt x="241" y="842"/>
                    </a:cubicBezTo>
                    <a:lnTo>
                      <a:pt x="274" y="842"/>
                    </a:lnTo>
                    <a:lnTo>
                      <a:pt x="263" y="809"/>
                    </a:lnTo>
                    <a:cubicBezTo>
                      <a:pt x="252" y="809"/>
                      <a:pt x="263" y="798"/>
                      <a:pt x="252" y="798"/>
                    </a:cubicBezTo>
                    <a:cubicBezTo>
                      <a:pt x="252" y="798"/>
                      <a:pt x="252" y="788"/>
                      <a:pt x="252" y="788"/>
                    </a:cubicBezTo>
                    <a:cubicBezTo>
                      <a:pt x="252" y="777"/>
                      <a:pt x="241" y="777"/>
                      <a:pt x="241" y="766"/>
                    </a:cubicBezTo>
                    <a:lnTo>
                      <a:pt x="175" y="766"/>
                    </a:lnTo>
                    <a:cubicBezTo>
                      <a:pt x="153" y="766"/>
                      <a:pt x="132" y="755"/>
                      <a:pt x="110" y="744"/>
                    </a:cubicBezTo>
                    <a:cubicBezTo>
                      <a:pt x="99" y="744"/>
                      <a:pt x="99" y="733"/>
                      <a:pt x="88" y="733"/>
                    </a:cubicBezTo>
                    <a:cubicBezTo>
                      <a:pt x="88" y="733"/>
                      <a:pt x="77" y="722"/>
                      <a:pt x="66" y="722"/>
                    </a:cubicBezTo>
                    <a:cubicBezTo>
                      <a:pt x="55" y="711"/>
                      <a:pt x="44" y="700"/>
                      <a:pt x="44" y="689"/>
                    </a:cubicBezTo>
                    <a:lnTo>
                      <a:pt x="44" y="667"/>
                    </a:lnTo>
                    <a:cubicBezTo>
                      <a:pt x="22" y="634"/>
                      <a:pt x="22" y="602"/>
                      <a:pt x="44" y="569"/>
                    </a:cubicBezTo>
                    <a:cubicBezTo>
                      <a:pt x="55" y="547"/>
                      <a:pt x="77" y="536"/>
                      <a:pt x="99" y="525"/>
                    </a:cubicBezTo>
                    <a:cubicBezTo>
                      <a:pt x="99" y="514"/>
                      <a:pt x="110" y="503"/>
                      <a:pt x="110" y="492"/>
                    </a:cubicBezTo>
                    <a:lnTo>
                      <a:pt x="121" y="492"/>
                    </a:lnTo>
                    <a:cubicBezTo>
                      <a:pt x="143" y="481"/>
                      <a:pt x="164" y="459"/>
                      <a:pt x="175" y="448"/>
                    </a:cubicBezTo>
                    <a:cubicBezTo>
                      <a:pt x="186" y="427"/>
                      <a:pt x="197" y="405"/>
                      <a:pt x="208" y="383"/>
                    </a:cubicBezTo>
                    <a:cubicBezTo>
                      <a:pt x="208" y="383"/>
                      <a:pt x="208" y="372"/>
                      <a:pt x="208" y="361"/>
                    </a:cubicBezTo>
                    <a:cubicBezTo>
                      <a:pt x="208" y="350"/>
                      <a:pt x="208" y="339"/>
                      <a:pt x="208" y="317"/>
                    </a:cubicBezTo>
                    <a:cubicBezTo>
                      <a:pt x="197" y="295"/>
                      <a:pt x="186" y="284"/>
                      <a:pt x="175" y="273"/>
                    </a:cubicBezTo>
                    <a:cubicBezTo>
                      <a:pt x="153" y="241"/>
                      <a:pt x="153" y="208"/>
                      <a:pt x="164" y="175"/>
                    </a:cubicBezTo>
                    <a:cubicBezTo>
                      <a:pt x="175" y="153"/>
                      <a:pt x="197" y="131"/>
                      <a:pt x="219" y="109"/>
                    </a:cubicBezTo>
                    <a:cubicBezTo>
                      <a:pt x="241" y="98"/>
                      <a:pt x="263" y="77"/>
                      <a:pt x="285" y="66"/>
                    </a:cubicBezTo>
                    <a:lnTo>
                      <a:pt x="307" y="55"/>
                    </a:lnTo>
                    <a:lnTo>
                      <a:pt x="328" y="44"/>
                    </a:lnTo>
                    <a:lnTo>
                      <a:pt x="350" y="33"/>
                    </a:lnTo>
                    <a:cubicBezTo>
                      <a:pt x="372" y="33"/>
                      <a:pt x="383" y="22"/>
                      <a:pt x="405" y="22"/>
                    </a:cubicBezTo>
                    <a:lnTo>
                      <a:pt x="438" y="22"/>
                    </a:lnTo>
                    <a:cubicBezTo>
                      <a:pt x="460" y="22"/>
                      <a:pt x="493" y="22"/>
                      <a:pt x="525" y="33"/>
                    </a:cubicBezTo>
                    <a:cubicBezTo>
                      <a:pt x="536" y="33"/>
                      <a:pt x="558" y="33"/>
                      <a:pt x="558" y="22"/>
                    </a:cubicBezTo>
                    <a:cubicBezTo>
                      <a:pt x="558" y="11"/>
                      <a:pt x="525" y="0"/>
                      <a:pt x="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14"/>
            <p:cNvSpPr/>
            <p:nvPr/>
          </p:nvSpPr>
          <p:spPr>
            <a:xfrm rot="4064466" flipH="1">
              <a:off x="2344699" y="2768219"/>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9" name="Google Shape;1989;p14"/>
            <p:cNvGrpSpPr/>
            <p:nvPr/>
          </p:nvGrpSpPr>
          <p:grpSpPr>
            <a:xfrm rot="4064466">
              <a:off x="2361340" y="2773864"/>
              <a:ext cx="203479" cy="175553"/>
              <a:chOff x="292325" y="4360000"/>
              <a:chExt cx="203475" cy="175550"/>
            </a:xfrm>
          </p:grpSpPr>
          <p:sp>
            <p:nvSpPr>
              <p:cNvPr id="1990" name="Google Shape;1990;p14"/>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4" name="Google Shape;1994;p14"/>
            <p:cNvGrpSpPr/>
            <p:nvPr/>
          </p:nvGrpSpPr>
          <p:grpSpPr>
            <a:xfrm rot="4064466">
              <a:off x="1709419" y="2730898"/>
              <a:ext cx="89177" cy="75226"/>
              <a:chOff x="645875" y="4874950"/>
              <a:chExt cx="89175" cy="75225"/>
            </a:xfrm>
          </p:grpSpPr>
          <p:sp>
            <p:nvSpPr>
              <p:cNvPr id="1995" name="Google Shape;1995;p14"/>
              <p:cNvSpPr/>
              <p:nvPr/>
            </p:nvSpPr>
            <p:spPr>
              <a:xfrm flipH="1">
                <a:off x="654900" y="4930925"/>
                <a:ext cx="575" cy="25"/>
              </a:xfrm>
              <a:custGeom>
                <a:avLst/>
                <a:gdLst/>
                <a:ahLst/>
                <a:cxnLst/>
                <a:rect l="l" t="t" r="r" b="b"/>
                <a:pathLst>
                  <a:path w="23" h="1" extrusionOk="0">
                    <a:moveTo>
                      <a:pt x="11" y="1"/>
                    </a:moveTo>
                    <a:lnTo>
                      <a:pt x="22" y="1"/>
                    </a:lnTo>
                    <a:lnTo>
                      <a:pt x="22" y="1"/>
                    </a:lnTo>
                    <a:lnTo>
                      <a:pt x="22"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flipH="1">
                <a:off x="645875" y="4874950"/>
                <a:ext cx="87525" cy="75225"/>
              </a:xfrm>
              <a:custGeom>
                <a:avLst/>
                <a:gdLst/>
                <a:ahLst/>
                <a:cxnLst/>
                <a:rect l="l" t="t" r="r" b="b"/>
                <a:pathLst>
                  <a:path w="3501" h="3009" extrusionOk="0">
                    <a:moveTo>
                      <a:pt x="1964" y="0"/>
                    </a:moveTo>
                    <a:cubicBezTo>
                      <a:pt x="1801" y="0"/>
                      <a:pt x="1639" y="23"/>
                      <a:pt x="1477" y="63"/>
                    </a:cubicBezTo>
                    <a:cubicBezTo>
                      <a:pt x="1335" y="96"/>
                      <a:pt x="1192" y="140"/>
                      <a:pt x="1061" y="195"/>
                    </a:cubicBezTo>
                    <a:cubicBezTo>
                      <a:pt x="996" y="227"/>
                      <a:pt x="919" y="260"/>
                      <a:pt x="864" y="293"/>
                    </a:cubicBezTo>
                    <a:cubicBezTo>
                      <a:pt x="788" y="326"/>
                      <a:pt x="722" y="370"/>
                      <a:pt x="667" y="424"/>
                    </a:cubicBezTo>
                    <a:cubicBezTo>
                      <a:pt x="558" y="523"/>
                      <a:pt x="460" y="632"/>
                      <a:pt x="372" y="741"/>
                    </a:cubicBezTo>
                    <a:cubicBezTo>
                      <a:pt x="328" y="796"/>
                      <a:pt x="274" y="840"/>
                      <a:pt x="230" y="884"/>
                    </a:cubicBezTo>
                    <a:cubicBezTo>
                      <a:pt x="219" y="895"/>
                      <a:pt x="208" y="895"/>
                      <a:pt x="197" y="905"/>
                    </a:cubicBezTo>
                    <a:cubicBezTo>
                      <a:pt x="186" y="916"/>
                      <a:pt x="175" y="916"/>
                      <a:pt x="164" y="927"/>
                    </a:cubicBezTo>
                    <a:lnTo>
                      <a:pt x="132" y="949"/>
                    </a:lnTo>
                    <a:cubicBezTo>
                      <a:pt x="99" y="949"/>
                      <a:pt x="99" y="982"/>
                      <a:pt x="88" y="1015"/>
                    </a:cubicBezTo>
                    <a:lnTo>
                      <a:pt x="66" y="1091"/>
                    </a:lnTo>
                    <a:cubicBezTo>
                      <a:pt x="44" y="1146"/>
                      <a:pt x="33" y="1212"/>
                      <a:pt x="22" y="1266"/>
                    </a:cubicBezTo>
                    <a:lnTo>
                      <a:pt x="77" y="1234"/>
                    </a:lnTo>
                    <a:cubicBezTo>
                      <a:pt x="77" y="1234"/>
                      <a:pt x="88" y="1223"/>
                      <a:pt x="99" y="1223"/>
                    </a:cubicBezTo>
                    <a:cubicBezTo>
                      <a:pt x="110" y="1223"/>
                      <a:pt x="110" y="1201"/>
                      <a:pt x="121" y="1201"/>
                    </a:cubicBezTo>
                    <a:lnTo>
                      <a:pt x="142" y="1201"/>
                    </a:lnTo>
                    <a:lnTo>
                      <a:pt x="197" y="1168"/>
                    </a:lnTo>
                    <a:lnTo>
                      <a:pt x="241" y="1146"/>
                    </a:lnTo>
                    <a:cubicBezTo>
                      <a:pt x="252" y="1135"/>
                      <a:pt x="274" y="1135"/>
                      <a:pt x="285" y="1124"/>
                    </a:cubicBezTo>
                    <a:cubicBezTo>
                      <a:pt x="296" y="1113"/>
                      <a:pt x="307" y="1102"/>
                      <a:pt x="317" y="1091"/>
                    </a:cubicBezTo>
                    <a:lnTo>
                      <a:pt x="350" y="1070"/>
                    </a:lnTo>
                    <a:cubicBezTo>
                      <a:pt x="361" y="1059"/>
                      <a:pt x="372" y="1059"/>
                      <a:pt x="394" y="1048"/>
                    </a:cubicBezTo>
                    <a:cubicBezTo>
                      <a:pt x="569" y="916"/>
                      <a:pt x="667" y="752"/>
                      <a:pt x="810" y="643"/>
                    </a:cubicBezTo>
                    <a:cubicBezTo>
                      <a:pt x="864" y="577"/>
                      <a:pt x="941" y="534"/>
                      <a:pt x="1017" y="501"/>
                    </a:cubicBezTo>
                    <a:cubicBezTo>
                      <a:pt x="1072" y="479"/>
                      <a:pt x="1160" y="457"/>
                      <a:pt x="1203" y="435"/>
                    </a:cubicBezTo>
                    <a:cubicBezTo>
                      <a:pt x="1302" y="402"/>
                      <a:pt x="1346" y="380"/>
                      <a:pt x="1433" y="348"/>
                    </a:cubicBezTo>
                    <a:cubicBezTo>
                      <a:pt x="1588" y="305"/>
                      <a:pt x="1756" y="275"/>
                      <a:pt x="1922" y="275"/>
                    </a:cubicBezTo>
                    <a:cubicBezTo>
                      <a:pt x="1967" y="275"/>
                      <a:pt x="2012" y="277"/>
                      <a:pt x="2057" y="282"/>
                    </a:cubicBezTo>
                    <a:cubicBezTo>
                      <a:pt x="2111" y="282"/>
                      <a:pt x="2166" y="293"/>
                      <a:pt x="2210" y="304"/>
                    </a:cubicBezTo>
                    <a:cubicBezTo>
                      <a:pt x="2297" y="326"/>
                      <a:pt x="2374" y="359"/>
                      <a:pt x="2450" y="380"/>
                    </a:cubicBezTo>
                    <a:cubicBezTo>
                      <a:pt x="2527" y="391"/>
                      <a:pt x="2592" y="424"/>
                      <a:pt x="2658" y="468"/>
                    </a:cubicBezTo>
                    <a:cubicBezTo>
                      <a:pt x="2767" y="545"/>
                      <a:pt x="2877" y="632"/>
                      <a:pt x="2964" y="741"/>
                    </a:cubicBezTo>
                    <a:cubicBezTo>
                      <a:pt x="3085" y="916"/>
                      <a:pt x="3172" y="1113"/>
                      <a:pt x="3194" y="1321"/>
                    </a:cubicBezTo>
                    <a:cubicBezTo>
                      <a:pt x="3205" y="1387"/>
                      <a:pt x="3194" y="1463"/>
                      <a:pt x="3205" y="1518"/>
                    </a:cubicBezTo>
                    <a:cubicBezTo>
                      <a:pt x="3227" y="1627"/>
                      <a:pt x="3139" y="1737"/>
                      <a:pt x="3041" y="1912"/>
                    </a:cubicBezTo>
                    <a:cubicBezTo>
                      <a:pt x="3008" y="1977"/>
                      <a:pt x="2997" y="2043"/>
                      <a:pt x="2997" y="2109"/>
                    </a:cubicBezTo>
                    <a:cubicBezTo>
                      <a:pt x="2997" y="2141"/>
                      <a:pt x="3008" y="2185"/>
                      <a:pt x="3019" y="2218"/>
                    </a:cubicBezTo>
                    <a:cubicBezTo>
                      <a:pt x="3008" y="2215"/>
                      <a:pt x="2997" y="2214"/>
                      <a:pt x="2987" y="2214"/>
                    </a:cubicBezTo>
                    <a:cubicBezTo>
                      <a:pt x="2955" y="2214"/>
                      <a:pt x="2926" y="2226"/>
                      <a:pt x="2910" y="2251"/>
                    </a:cubicBezTo>
                    <a:cubicBezTo>
                      <a:pt x="2866" y="2284"/>
                      <a:pt x="2844" y="2284"/>
                      <a:pt x="2800" y="2316"/>
                    </a:cubicBezTo>
                    <a:cubicBezTo>
                      <a:pt x="2757" y="2349"/>
                      <a:pt x="2724" y="2382"/>
                      <a:pt x="2691" y="2404"/>
                    </a:cubicBezTo>
                    <a:cubicBezTo>
                      <a:pt x="2625" y="2448"/>
                      <a:pt x="2560" y="2491"/>
                      <a:pt x="2494" y="2535"/>
                    </a:cubicBezTo>
                    <a:cubicBezTo>
                      <a:pt x="2297" y="2634"/>
                      <a:pt x="2089" y="2699"/>
                      <a:pt x="1871" y="2743"/>
                    </a:cubicBezTo>
                    <a:cubicBezTo>
                      <a:pt x="1805" y="2754"/>
                      <a:pt x="1728" y="2765"/>
                      <a:pt x="1663" y="2765"/>
                    </a:cubicBezTo>
                    <a:lnTo>
                      <a:pt x="1641" y="2765"/>
                    </a:lnTo>
                    <a:cubicBezTo>
                      <a:pt x="1542" y="2765"/>
                      <a:pt x="1444" y="2765"/>
                      <a:pt x="1346" y="2754"/>
                    </a:cubicBezTo>
                    <a:cubicBezTo>
                      <a:pt x="1280" y="2743"/>
                      <a:pt x="1214" y="2732"/>
                      <a:pt x="1149" y="2721"/>
                    </a:cubicBezTo>
                    <a:cubicBezTo>
                      <a:pt x="1127" y="2721"/>
                      <a:pt x="1007" y="2688"/>
                      <a:pt x="996" y="2677"/>
                    </a:cubicBezTo>
                    <a:cubicBezTo>
                      <a:pt x="930" y="2655"/>
                      <a:pt x="864" y="2634"/>
                      <a:pt x="799" y="2601"/>
                    </a:cubicBezTo>
                    <a:cubicBezTo>
                      <a:pt x="755" y="2579"/>
                      <a:pt x="722" y="2546"/>
                      <a:pt x="678" y="2513"/>
                    </a:cubicBezTo>
                    <a:cubicBezTo>
                      <a:pt x="602" y="2448"/>
                      <a:pt x="525" y="2360"/>
                      <a:pt x="449" y="2284"/>
                    </a:cubicBezTo>
                    <a:cubicBezTo>
                      <a:pt x="438" y="2251"/>
                      <a:pt x="416" y="2229"/>
                      <a:pt x="394" y="2196"/>
                    </a:cubicBezTo>
                    <a:lnTo>
                      <a:pt x="394" y="2185"/>
                    </a:lnTo>
                    <a:cubicBezTo>
                      <a:pt x="383" y="2163"/>
                      <a:pt x="372" y="2141"/>
                      <a:pt x="361" y="2120"/>
                    </a:cubicBezTo>
                    <a:cubicBezTo>
                      <a:pt x="361" y="2109"/>
                      <a:pt x="350" y="2098"/>
                      <a:pt x="350" y="2087"/>
                    </a:cubicBezTo>
                    <a:cubicBezTo>
                      <a:pt x="328" y="2087"/>
                      <a:pt x="307" y="2087"/>
                      <a:pt x="285" y="2076"/>
                    </a:cubicBezTo>
                    <a:cubicBezTo>
                      <a:pt x="252" y="2076"/>
                      <a:pt x="230" y="2065"/>
                      <a:pt x="208" y="2043"/>
                    </a:cubicBezTo>
                    <a:cubicBezTo>
                      <a:pt x="186" y="2032"/>
                      <a:pt x="175" y="2021"/>
                      <a:pt x="164" y="1999"/>
                    </a:cubicBezTo>
                    <a:cubicBezTo>
                      <a:pt x="110" y="1955"/>
                      <a:pt x="88" y="1890"/>
                      <a:pt x="88" y="1824"/>
                    </a:cubicBezTo>
                    <a:cubicBezTo>
                      <a:pt x="88" y="1770"/>
                      <a:pt x="99" y="1715"/>
                      <a:pt x="110" y="1660"/>
                    </a:cubicBezTo>
                    <a:cubicBezTo>
                      <a:pt x="110" y="1649"/>
                      <a:pt x="121" y="1649"/>
                      <a:pt x="132" y="1627"/>
                    </a:cubicBezTo>
                    <a:cubicBezTo>
                      <a:pt x="142" y="1627"/>
                      <a:pt x="164" y="1616"/>
                      <a:pt x="175" y="1605"/>
                    </a:cubicBezTo>
                    <a:cubicBezTo>
                      <a:pt x="181" y="1611"/>
                      <a:pt x="186" y="1614"/>
                      <a:pt x="192" y="1614"/>
                    </a:cubicBezTo>
                    <a:cubicBezTo>
                      <a:pt x="197" y="1614"/>
                      <a:pt x="203" y="1611"/>
                      <a:pt x="208" y="1605"/>
                    </a:cubicBezTo>
                    <a:cubicBezTo>
                      <a:pt x="211" y="1603"/>
                      <a:pt x="212" y="1602"/>
                      <a:pt x="214" y="1602"/>
                    </a:cubicBezTo>
                    <a:cubicBezTo>
                      <a:pt x="217" y="1602"/>
                      <a:pt x="219" y="1605"/>
                      <a:pt x="221" y="1605"/>
                    </a:cubicBezTo>
                    <a:cubicBezTo>
                      <a:pt x="223" y="1605"/>
                      <a:pt x="226" y="1603"/>
                      <a:pt x="230" y="1595"/>
                    </a:cubicBezTo>
                    <a:lnTo>
                      <a:pt x="252" y="1649"/>
                    </a:lnTo>
                    <a:cubicBezTo>
                      <a:pt x="241" y="1518"/>
                      <a:pt x="252" y="1398"/>
                      <a:pt x="274" y="1266"/>
                    </a:cubicBezTo>
                    <a:lnTo>
                      <a:pt x="285" y="1201"/>
                    </a:lnTo>
                    <a:lnTo>
                      <a:pt x="252" y="1223"/>
                    </a:lnTo>
                    <a:lnTo>
                      <a:pt x="241" y="1223"/>
                    </a:lnTo>
                    <a:cubicBezTo>
                      <a:pt x="241" y="1223"/>
                      <a:pt x="241" y="1234"/>
                      <a:pt x="241" y="1234"/>
                    </a:cubicBezTo>
                    <a:lnTo>
                      <a:pt x="230" y="1234"/>
                    </a:lnTo>
                    <a:cubicBezTo>
                      <a:pt x="219" y="1234"/>
                      <a:pt x="197" y="1245"/>
                      <a:pt x="186" y="1255"/>
                    </a:cubicBezTo>
                    <a:cubicBezTo>
                      <a:pt x="175" y="1255"/>
                      <a:pt x="175" y="1277"/>
                      <a:pt x="164" y="1277"/>
                    </a:cubicBezTo>
                    <a:cubicBezTo>
                      <a:pt x="159" y="1283"/>
                      <a:pt x="153" y="1283"/>
                      <a:pt x="149" y="1283"/>
                    </a:cubicBezTo>
                    <a:cubicBezTo>
                      <a:pt x="145" y="1283"/>
                      <a:pt x="142" y="1283"/>
                      <a:pt x="142" y="1288"/>
                    </a:cubicBezTo>
                    <a:cubicBezTo>
                      <a:pt x="132" y="1299"/>
                      <a:pt x="110" y="1332"/>
                      <a:pt x="88" y="1343"/>
                    </a:cubicBezTo>
                    <a:cubicBezTo>
                      <a:pt x="66" y="1365"/>
                      <a:pt x="55" y="1376"/>
                      <a:pt x="55" y="1398"/>
                    </a:cubicBezTo>
                    <a:cubicBezTo>
                      <a:pt x="55" y="1406"/>
                      <a:pt x="53" y="1408"/>
                      <a:pt x="51" y="1408"/>
                    </a:cubicBezTo>
                    <a:cubicBezTo>
                      <a:pt x="48" y="1408"/>
                      <a:pt x="45" y="1405"/>
                      <a:pt x="40" y="1405"/>
                    </a:cubicBezTo>
                    <a:cubicBezTo>
                      <a:pt x="38" y="1405"/>
                      <a:pt x="36" y="1406"/>
                      <a:pt x="33" y="1409"/>
                    </a:cubicBezTo>
                    <a:cubicBezTo>
                      <a:pt x="33" y="1409"/>
                      <a:pt x="22" y="1398"/>
                      <a:pt x="22" y="1398"/>
                    </a:cubicBezTo>
                    <a:cubicBezTo>
                      <a:pt x="22" y="1441"/>
                      <a:pt x="11" y="1485"/>
                      <a:pt x="11" y="1529"/>
                    </a:cubicBezTo>
                    <a:cubicBezTo>
                      <a:pt x="0" y="1715"/>
                      <a:pt x="22" y="1890"/>
                      <a:pt x="77" y="2076"/>
                    </a:cubicBezTo>
                    <a:cubicBezTo>
                      <a:pt x="77" y="2087"/>
                      <a:pt x="88" y="2087"/>
                      <a:pt x="88" y="2098"/>
                    </a:cubicBezTo>
                    <a:cubicBezTo>
                      <a:pt x="121" y="2196"/>
                      <a:pt x="164" y="2295"/>
                      <a:pt x="219" y="2371"/>
                    </a:cubicBezTo>
                    <a:cubicBezTo>
                      <a:pt x="328" y="2535"/>
                      <a:pt x="482" y="2677"/>
                      <a:pt x="646" y="2787"/>
                    </a:cubicBezTo>
                    <a:cubicBezTo>
                      <a:pt x="842" y="2896"/>
                      <a:pt x="1050" y="2973"/>
                      <a:pt x="1280" y="2994"/>
                    </a:cubicBezTo>
                    <a:cubicBezTo>
                      <a:pt x="1366" y="3004"/>
                      <a:pt x="1453" y="3009"/>
                      <a:pt x="1540" y="3009"/>
                    </a:cubicBezTo>
                    <a:cubicBezTo>
                      <a:pt x="1850" y="3009"/>
                      <a:pt x="2160" y="2948"/>
                      <a:pt x="2450" y="2820"/>
                    </a:cubicBezTo>
                    <a:cubicBezTo>
                      <a:pt x="2658" y="2743"/>
                      <a:pt x="2866" y="2655"/>
                      <a:pt x="3052" y="2524"/>
                    </a:cubicBezTo>
                    <a:cubicBezTo>
                      <a:pt x="3096" y="2502"/>
                      <a:pt x="3128" y="2459"/>
                      <a:pt x="3161" y="2415"/>
                    </a:cubicBezTo>
                    <a:cubicBezTo>
                      <a:pt x="3183" y="2371"/>
                      <a:pt x="3205" y="2360"/>
                      <a:pt x="3205" y="2338"/>
                    </a:cubicBezTo>
                    <a:cubicBezTo>
                      <a:pt x="3216" y="2316"/>
                      <a:pt x="3205" y="2284"/>
                      <a:pt x="3183" y="2273"/>
                    </a:cubicBezTo>
                    <a:cubicBezTo>
                      <a:pt x="3172" y="2262"/>
                      <a:pt x="3161" y="2251"/>
                      <a:pt x="3150" y="2240"/>
                    </a:cubicBezTo>
                    <a:cubicBezTo>
                      <a:pt x="3183" y="2240"/>
                      <a:pt x="3205" y="2207"/>
                      <a:pt x="3238" y="2185"/>
                    </a:cubicBezTo>
                    <a:cubicBezTo>
                      <a:pt x="3260" y="2163"/>
                      <a:pt x="3281" y="2141"/>
                      <a:pt x="3303" y="2109"/>
                    </a:cubicBezTo>
                    <a:cubicBezTo>
                      <a:pt x="3336" y="2010"/>
                      <a:pt x="3369" y="1923"/>
                      <a:pt x="3413" y="1835"/>
                    </a:cubicBezTo>
                    <a:cubicBezTo>
                      <a:pt x="3446" y="1770"/>
                      <a:pt x="3467" y="1715"/>
                      <a:pt x="3478" y="1649"/>
                    </a:cubicBezTo>
                    <a:cubicBezTo>
                      <a:pt x="3500" y="1573"/>
                      <a:pt x="3500" y="1507"/>
                      <a:pt x="3489" y="1441"/>
                    </a:cubicBezTo>
                    <a:cubicBezTo>
                      <a:pt x="3467" y="1343"/>
                      <a:pt x="3435" y="1245"/>
                      <a:pt x="3413" y="1157"/>
                    </a:cubicBezTo>
                    <a:cubicBezTo>
                      <a:pt x="3391" y="1059"/>
                      <a:pt x="3358" y="971"/>
                      <a:pt x="3325" y="873"/>
                    </a:cubicBezTo>
                    <a:cubicBezTo>
                      <a:pt x="3260" y="730"/>
                      <a:pt x="3172" y="588"/>
                      <a:pt x="3063" y="479"/>
                    </a:cubicBezTo>
                    <a:cubicBezTo>
                      <a:pt x="2822" y="216"/>
                      <a:pt x="2483" y="52"/>
                      <a:pt x="2133" y="9"/>
                    </a:cubicBezTo>
                    <a:cubicBezTo>
                      <a:pt x="2077" y="3"/>
                      <a:pt x="2020"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flipH="1">
                <a:off x="725450" y="4916175"/>
                <a:ext cx="3575" cy="8775"/>
              </a:xfrm>
              <a:custGeom>
                <a:avLst/>
                <a:gdLst/>
                <a:ahLst/>
                <a:cxnLst/>
                <a:rect l="l" t="t" r="r" b="b"/>
                <a:pathLst>
                  <a:path w="143" h="351" extrusionOk="0">
                    <a:moveTo>
                      <a:pt x="77" y="0"/>
                    </a:moveTo>
                    <a:cubicBezTo>
                      <a:pt x="44" y="44"/>
                      <a:pt x="22" y="99"/>
                      <a:pt x="11" y="153"/>
                    </a:cubicBezTo>
                    <a:cubicBezTo>
                      <a:pt x="0" y="197"/>
                      <a:pt x="11" y="241"/>
                      <a:pt x="44" y="274"/>
                    </a:cubicBezTo>
                    <a:cubicBezTo>
                      <a:pt x="44" y="285"/>
                      <a:pt x="55" y="296"/>
                      <a:pt x="66" y="306"/>
                    </a:cubicBezTo>
                    <a:cubicBezTo>
                      <a:pt x="77" y="317"/>
                      <a:pt x="99" y="328"/>
                      <a:pt x="121" y="339"/>
                    </a:cubicBezTo>
                    <a:lnTo>
                      <a:pt x="142" y="350"/>
                    </a:lnTo>
                    <a:cubicBezTo>
                      <a:pt x="99" y="230"/>
                      <a:pt x="77" y="121"/>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flipH="1">
                <a:off x="666675" y="4914800"/>
                <a:ext cx="64825" cy="21075"/>
              </a:xfrm>
              <a:custGeom>
                <a:avLst/>
                <a:gdLst/>
                <a:ahLst/>
                <a:cxnLst/>
                <a:rect l="l" t="t" r="r" b="b"/>
                <a:pathLst>
                  <a:path w="2593" h="843" extrusionOk="0">
                    <a:moveTo>
                      <a:pt x="154" y="1"/>
                    </a:moveTo>
                    <a:cubicBezTo>
                      <a:pt x="149" y="6"/>
                      <a:pt x="143" y="6"/>
                      <a:pt x="138" y="6"/>
                    </a:cubicBezTo>
                    <a:cubicBezTo>
                      <a:pt x="132" y="6"/>
                      <a:pt x="127" y="6"/>
                      <a:pt x="121" y="11"/>
                    </a:cubicBezTo>
                    <a:lnTo>
                      <a:pt x="99" y="11"/>
                    </a:lnTo>
                    <a:cubicBezTo>
                      <a:pt x="77" y="22"/>
                      <a:pt x="66" y="22"/>
                      <a:pt x="45" y="22"/>
                    </a:cubicBezTo>
                    <a:cubicBezTo>
                      <a:pt x="45" y="44"/>
                      <a:pt x="34" y="44"/>
                      <a:pt x="23" y="66"/>
                    </a:cubicBezTo>
                    <a:cubicBezTo>
                      <a:pt x="12" y="110"/>
                      <a:pt x="1" y="165"/>
                      <a:pt x="1" y="219"/>
                    </a:cubicBezTo>
                    <a:cubicBezTo>
                      <a:pt x="1" y="285"/>
                      <a:pt x="34" y="351"/>
                      <a:pt x="77" y="394"/>
                    </a:cubicBezTo>
                    <a:cubicBezTo>
                      <a:pt x="88" y="416"/>
                      <a:pt x="110" y="427"/>
                      <a:pt x="121" y="449"/>
                    </a:cubicBezTo>
                    <a:cubicBezTo>
                      <a:pt x="143" y="460"/>
                      <a:pt x="176" y="471"/>
                      <a:pt x="198" y="482"/>
                    </a:cubicBezTo>
                    <a:cubicBezTo>
                      <a:pt x="220" y="482"/>
                      <a:pt x="241" y="493"/>
                      <a:pt x="263" y="493"/>
                    </a:cubicBezTo>
                    <a:lnTo>
                      <a:pt x="351" y="493"/>
                    </a:lnTo>
                    <a:lnTo>
                      <a:pt x="362" y="482"/>
                    </a:lnTo>
                    <a:lnTo>
                      <a:pt x="384" y="482"/>
                    </a:lnTo>
                    <a:cubicBezTo>
                      <a:pt x="432" y="464"/>
                      <a:pt x="483" y="456"/>
                      <a:pt x="534" y="456"/>
                    </a:cubicBezTo>
                    <a:cubicBezTo>
                      <a:pt x="576" y="456"/>
                      <a:pt x="618" y="461"/>
                      <a:pt x="657" y="471"/>
                    </a:cubicBezTo>
                    <a:cubicBezTo>
                      <a:pt x="712" y="493"/>
                      <a:pt x="756" y="526"/>
                      <a:pt x="799" y="569"/>
                    </a:cubicBezTo>
                    <a:cubicBezTo>
                      <a:pt x="821" y="569"/>
                      <a:pt x="843" y="580"/>
                      <a:pt x="865" y="591"/>
                    </a:cubicBezTo>
                    <a:cubicBezTo>
                      <a:pt x="865" y="591"/>
                      <a:pt x="876" y="602"/>
                      <a:pt x="887" y="602"/>
                    </a:cubicBezTo>
                    <a:lnTo>
                      <a:pt x="898" y="602"/>
                    </a:lnTo>
                    <a:cubicBezTo>
                      <a:pt x="931" y="635"/>
                      <a:pt x="974" y="679"/>
                      <a:pt x="1018" y="722"/>
                    </a:cubicBezTo>
                    <a:cubicBezTo>
                      <a:pt x="1051" y="744"/>
                      <a:pt x="1084" y="766"/>
                      <a:pt x="1127" y="788"/>
                    </a:cubicBezTo>
                    <a:cubicBezTo>
                      <a:pt x="1138" y="799"/>
                      <a:pt x="1149" y="799"/>
                      <a:pt x="1160" y="810"/>
                    </a:cubicBezTo>
                    <a:cubicBezTo>
                      <a:pt x="1193" y="821"/>
                      <a:pt x="1237" y="832"/>
                      <a:pt x="1270" y="843"/>
                    </a:cubicBezTo>
                    <a:cubicBezTo>
                      <a:pt x="1313" y="832"/>
                      <a:pt x="1346" y="832"/>
                      <a:pt x="1390" y="821"/>
                    </a:cubicBezTo>
                    <a:cubicBezTo>
                      <a:pt x="1477" y="821"/>
                      <a:pt x="1565" y="810"/>
                      <a:pt x="1641" y="810"/>
                    </a:cubicBezTo>
                    <a:cubicBezTo>
                      <a:pt x="1718" y="799"/>
                      <a:pt x="1795" y="799"/>
                      <a:pt x="1860" y="788"/>
                    </a:cubicBezTo>
                    <a:cubicBezTo>
                      <a:pt x="1937" y="788"/>
                      <a:pt x="1991" y="755"/>
                      <a:pt x="2046" y="733"/>
                    </a:cubicBezTo>
                    <a:lnTo>
                      <a:pt x="2101" y="711"/>
                    </a:lnTo>
                    <a:cubicBezTo>
                      <a:pt x="2123" y="701"/>
                      <a:pt x="2145" y="690"/>
                      <a:pt x="2166" y="679"/>
                    </a:cubicBezTo>
                    <a:cubicBezTo>
                      <a:pt x="2177" y="668"/>
                      <a:pt x="2199" y="657"/>
                      <a:pt x="2210" y="646"/>
                    </a:cubicBezTo>
                    <a:cubicBezTo>
                      <a:pt x="2232" y="635"/>
                      <a:pt x="2298" y="602"/>
                      <a:pt x="2331" y="580"/>
                    </a:cubicBezTo>
                    <a:cubicBezTo>
                      <a:pt x="2363" y="558"/>
                      <a:pt x="2363" y="547"/>
                      <a:pt x="2385" y="536"/>
                    </a:cubicBezTo>
                    <a:cubicBezTo>
                      <a:pt x="2451" y="482"/>
                      <a:pt x="2506" y="427"/>
                      <a:pt x="2560" y="383"/>
                    </a:cubicBezTo>
                    <a:cubicBezTo>
                      <a:pt x="2560" y="351"/>
                      <a:pt x="2593" y="329"/>
                      <a:pt x="2582" y="318"/>
                    </a:cubicBezTo>
                    <a:cubicBezTo>
                      <a:pt x="2580" y="317"/>
                      <a:pt x="2579" y="316"/>
                      <a:pt x="2577" y="316"/>
                    </a:cubicBezTo>
                    <a:cubicBezTo>
                      <a:pt x="2554" y="316"/>
                      <a:pt x="2513" y="375"/>
                      <a:pt x="2473" y="405"/>
                    </a:cubicBezTo>
                    <a:cubicBezTo>
                      <a:pt x="2440" y="438"/>
                      <a:pt x="2396" y="482"/>
                      <a:pt x="2385" y="493"/>
                    </a:cubicBezTo>
                    <a:cubicBezTo>
                      <a:pt x="2341" y="515"/>
                      <a:pt x="2298" y="547"/>
                      <a:pt x="2254" y="569"/>
                    </a:cubicBezTo>
                    <a:cubicBezTo>
                      <a:pt x="2199" y="613"/>
                      <a:pt x="2123" y="657"/>
                      <a:pt x="2057" y="679"/>
                    </a:cubicBezTo>
                    <a:cubicBezTo>
                      <a:pt x="1981" y="711"/>
                      <a:pt x="1915" y="733"/>
                      <a:pt x="1827" y="744"/>
                    </a:cubicBezTo>
                    <a:lnTo>
                      <a:pt x="1565" y="744"/>
                    </a:lnTo>
                    <a:cubicBezTo>
                      <a:pt x="1521" y="744"/>
                      <a:pt x="1477" y="755"/>
                      <a:pt x="1445" y="755"/>
                    </a:cubicBezTo>
                    <a:lnTo>
                      <a:pt x="1291" y="755"/>
                    </a:lnTo>
                    <a:cubicBezTo>
                      <a:pt x="1248" y="744"/>
                      <a:pt x="1193" y="733"/>
                      <a:pt x="1149" y="711"/>
                    </a:cubicBezTo>
                    <a:cubicBezTo>
                      <a:pt x="1138" y="701"/>
                      <a:pt x="1127" y="690"/>
                      <a:pt x="1116" y="690"/>
                    </a:cubicBezTo>
                    <a:cubicBezTo>
                      <a:pt x="1106" y="679"/>
                      <a:pt x="1095" y="679"/>
                      <a:pt x="1084" y="668"/>
                    </a:cubicBezTo>
                    <a:cubicBezTo>
                      <a:pt x="1073" y="657"/>
                      <a:pt x="1051" y="646"/>
                      <a:pt x="1040" y="635"/>
                    </a:cubicBezTo>
                    <a:cubicBezTo>
                      <a:pt x="1007" y="591"/>
                      <a:pt x="952" y="547"/>
                      <a:pt x="931" y="515"/>
                    </a:cubicBezTo>
                    <a:cubicBezTo>
                      <a:pt x="909" y="493"/>
                      <a:pt x="887" y="471"/>
                      <a:pt x="854" y="449"/>
                    </a:cubicBezTo>
                    <a:cubicBezTo>
                      <a:pt x="832" y="427"/>
                      <a:pt x="810" y="416"/>
                      <a:pt x="777" y="405"/>
                    </a:cubicBezTo>
                    <a:cubicBezTo>
                      <a:pt x="745" y="394"/>
                      <a:pt x="723" y="383"/>
                      <a:pt x="690" y="372"/>
                    </a:cubicBezTo>
                    <a:lnTo>
                      <a:pt x="570" y="372"/>
                    </a:lnTo>
                    <a:cubicBezTo>
                      <a:pt x="537" y="372"/>
                      <a:pt x="493" y="372"/>
                      <a:pt x="460" y="383"/>
                    </a:cubicBezTo>
                    <a:lnTo>
                      <a:pt x="351" y="405"/>
                    </a:lnTo>
                    <a:lnTo>
                      <a:pt x="231" y="405"/>
                    </a:lnTo>
                    <a:lnTo>
                      <a:pt x="220" y="394"/>
                    </a:lnTo>
                    <a:cubicBezTo>
                      <a:pt x="198" y="383"/>
                      <a:pt x="176" y="372"/>
                      <a:pt x="165" y="361"/>
                    </a:cubicBezTo>
                    <a:cubicBezTo>
                      <a:pt x="154" y="351"/>
                      <a:pt x="143" y="340"/>
                      <a:pt x="132" y="329"/>
                    </a:cubicBezTo>
                    <a:cubicBezTo>
                      <a:pt x="110" y="296"/>
                      <a:pt x="99" y="252"/>
                      <a:pt x="99" y="208"/>
                    </a:cubicBezTo>
                    <a:cubicBezTo>
                      <a:pt x="121" y="154"/>
                      <a:pt x="143" y="110"/>
                      <a:pt x="165" y="55"/>
                    </a:cubicBezTo>
                    <a:lnTo>
                      <a:pt x="165" y="44"/>
                    </a:ln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flipH="1">
                <a:off x="703300" y="4899225"/>
                <a:ext cx="31750" cy="10800"/>
              </a:xfrm>
              <a:custGeom>
                <a:avLst/>
                <a:gdLst/>
                <a:ahLst/>
                <a:cxnLst/>
                <a:rect l="l" t="t" r="r" b="b"/>
                <a:pathLst>
                  <a:path w="1270" h="432" extrusionOk="0">
                    <a:moveTo>
                      <a:pt x="843" y="0"/>
                    </a:moveTo>
                    <a:cubicBezTo>
                      <a:pt x="832" y="11"/>
                      <a:pt x="810" y="11"/>
                      <a:pt x="788" y="22"/>
                    </a:cubicBezTo>
                    <a:lnTo>
                      <a:pt x="723" y="22"/>
                    </a:lnTo>
                    <a:cubicBezTo>
                      <a:pt x="690" y="22"/>
                      <a:pt x="668" y="33"/>
                      <a:pt x="635" y="33"/>
                    </a:cubicBezTo>
                    <a:lnTo>
                      <a:pt x="624" y="33"/>
                    </a:lnTo>
                    <a:cubicBezTo>
                      <a:pt x="613" y="33"/>
                      <a:pt x="613" y="44"/>
                      <a:pt x="602" y="44"/>
                    </a:cubicBezTo>
                    <a:lnTo>
                      <a:pt x="580" y="44"/>
                    </a:lnTo>
                    <a:cubicBezTo>
                      <a:pt x="548" y="44"/>
                      <a:pt x="526" y="55"/>
                      <a:pt x="504" y="66"/>
                    </a:cubicBezTo>
                    <a:lnTo>
                      <a:pt x="460" y="66"/>
                    </a:lnTo>
                    <a:cubicBezTo>
                      <a:pt x="438" y="66"/>
                      <a:pt x="427" y="77"/>
                      <a:pt x="416" y="77"/>
                    </a:cubicBezTo>
                    <a:lnTo>
                      <a:pt x="383" y="99"/>
                    </a:lnTo>
                    <a:cubicBezTo>
                      <a:pt x="373" y="109"/>
                      <a:pt x="362" y="131"/>
                      <a:pt x="351" y="131"/>
                    </a:cubicBezTo>
                    <a:cubicBezTo>
                      <a:pt x="340" y="142"/>
                      <a:pt x="318" y="153"/>
                      <a:pt x="307" y="153"/>
                    </a:cubicBezTo>
                    <a:lnTo>
                      <a:pt x="263" y="175"/>
                    </a:lnTo>
                    <a:lnTo>
                      <a:pt x="208" y="208"/>
                    </a:lnTo>
                    <a:lnTo>
                      <a:pt x="187" y="208"/>
                    </a:lnTo>
                    <a:cubicBezTo>
                      <a:pt x="176" y="219"/>
                      <a:pt x="176" y="230"/>
                      <a:pt x="165" y="230"/>
                    </a:cubicBezTo>
                    <a:cubicBezTo>
                      <a:pt x="154" y="241"/>
                      <a:pt x="143" y="241"/>
                      <a:pt x="143" y="241"/>
                    </a:cubicBezTo>
                    <a:lnTo>
                      <a:pt x="88" y="274"/>
                    </a:lnTo>
                    <a:lnTo>
                      <a:pt x="77" y="284"/>
                    </a:lnTo>
                    <a:cubicBezTo>
                      <a:pt x="55" y="306"/>
                      <a:pt x="23" y="306"/>
                      <a:pt x="1" y="339"/>
                    </a:cubicBezTo>
                    <a:cubicBezTo>
                      <a:pt x="1" y="350"/>
                      <a:pt x="12" y="361"/>
                      <a:pt x="12" y="383"/>
                    </a:cubicBezTo>
                    <a:cubicBezTo>
                      <a:pt x="14" y="381"/>
                      <a:pt x="16" y="380"/>
                      <a:pt x="18" y="380"/>
                    </a:cubicBezTo>
                    <a:cubicBezTo>
                      <a:pt x="26" y="380"/>
                      <a:pt x="33" y="394"/>
                      <a:pt x="33" y="394"/>
                    </a:cubicBezTo>
                    <a:cubicBezTo>
                      <a:pt x="44" y="394"/>
                      <a:pt x="44" y="405"/>
                      <a:pt x="55" y="405"/>
                    </a:cubicBezTo>
                    <a:lnTo>
                      <a:pt x="77" y="405"/>
                    </a:lnTo>
                    <a:cubicBezTo>
                      <a:pt x="77" y="405"/>
                      <a:pt x="88" y="416"/>
                      <a:pt x="88" y="416"/>
                    </a:cubicBezTo>
                    <a:cubicBezTo>
                      <a:pt x="96" y="423"/>
                      <a:pt x="104" y="431"/>
                      <a:pt x="107" y="431"/>
                    </a:cubicBezTo>
                    <a:cubicBezTo>
                      <a:pt x="109" y="431"/>
                      <a:pt x="110" y="430"/>
                      <a:pt x="110" y="427"/>
                    </a:cubicBezTo>
                    <a:cubicBezTo>
                      <a:pt x="110" y="405"/>
                      <a:pt x="132" y="394"/>
                      <a:pt x="143" y="372"/>
                    </a:cubicBezTo>
                    <a:cubicBezTo>
                      <a:pt x="165" y="350"/>
                      <a:pt x="187" y="328"/>
                      <a:pt x="198" y="317"/>
                    </a:cubicBezTo>
                    <a:cubicBezTo>
                      <a:pt x="202" y="309"/>
                      <a:pt x="204" y="307"/>
                      <a:pt x="206" y="307"/>
                    </a:cubicBezTo>
                    <a:cubicBezTo>
                      <a:pt x="209" y="307"/>
                      <a:pt x="211" y="310"/>
                      <a:pt x="213" y="310"/>
                    </a:cubicBezTo>
                    <a:cubicBezTo>
                      <a:pt x="215" y="310"/>
                      <a:pt x="217" y="309"/>
                      <a:pt x="219" y="306"/>
                    </a:cubicBezTo>
                    <a:cubicBezTo>
                      <a:pt x="230" y="295"/>
                      <a:pt x="230" y="284"/>
                      <a:pt x="241" y="284"/>
                    </a:cubicBezTo>
                    <a:cubicBezTo>
                      <a:pt x="263" y="274"/>
                      <a:pt x="274" y="263"/>
                      <a:pt x="285" y="252"/>
                    </a:cubicBezTo>
                    <a:lnTo>
                      <a:pt x="307" y="252"/>
                    </a:lnTo>
                    <a:lnTo>
                      <a:pt x="340" y="230"/>
                    </a:lnTo>
                    <a:cubicBezTo>
                      <a:pt x="373" y="208"/>
                      <a:pt x="394" y="197"/>
                      <a:pt x="427" y="186"/>
                    </a:cubicBezTo>
                    <a:cubicBezTo>
                      <a:pt x="438" y="181"/>
                      <a:pt x="452" y="181"/>
                      <a:pt x="467" y="181"/>
                    </a:cubicBezTo>
                    <a:cubicBezTo>
                      <a:pt x="482" y="181"/>
                      <a:pt x="498" y="181"/>
                      <a:pt x="515" y="175"/>
                    </a:cubicBezTo>
                    <a:cubicBezTo>
                      <a:pt x="515" y="164"/>
                      <a:pt x="526" y="153"/>
                      <a:pt x="526" y="142"/>
                    </a:cubicBezTo>
                    <a:lnTo>
                      <a:pt x="537" y="142"/>
                    </a:lnTo>
                    <a:lnTo>
                      <a:pt x="537" y="131"/>
                    </a:lnTo>
                    <a:cubicBezTo>
                      <a:pt x="558" y="131"/>
                      <a:pt x="580" y="120"/>
                      <a:pt x="613" y="120"/>
                    </a:cubicBezTo>
                    <a:cubicBezTo>
                      <a:pt x="624" y="109"/>
                      <a:pt x="646" y="109"/>
                      <a:pt x="657" y="109"/>
                    </a:cubicBezTo>
                    <a:lnTo>
                      <a:pt x="679" y="109"/>
                    </a:lnTo>
                    <a:cubicBezTo>
                      <a:pt x="690" y="99"/>
                      <a:pt x="701" y="99"/>
                      <a:pt x="723" y="99"/>
                    </a:cubicBezTo>
                    <a:cubicBezTo>
                      <a:pt x="733" y="99"/>
                      <a:pt x="755" y="77"/>
                      <a:pt x="766" y="77"/>
                    </a:cubicBezTo>
                    <a:cubicBezTo>
                      <a:pt x="783" y="71"/>
                      <a:pt x="802" y="68"/>
                      <a:pt x="821" y="68"/>
                    </a:cubicBezTo>
                    <a:cubicBezTo>
                      <a:pt x="840" y="68"/>
                      <a:pt x="859" y="71"/>
                      <a:pt x="876" y="77"/>
                    </a:cubicBezTo>
                    <a:cubicBezTo>
                      <a:pt x="908" y="77"/>
                      <a:pt x="941" y="88"/>
                      <a:pt x="963" y="109"/>
                    </a:cubicBezTo>
                    <a:cubicBezTo>
                      <a:pt x="996" y="109"/>
                      <a:pt x="1018" y="131"/>
                      <a:pt x="1040" y="142"/>
                    </a:cubicBezTo>
                    <a:cubicBezTo>
                      <a:pt x="1040" y="142"/>
                      <a:pt x="1051" y="153"/>
                      <a:pt x="1062" y="153"/>
                    </a:cubicBezTo>
                    <a:cubicBezTo>
                      <a:pt x="1073" y="153"/>
                      <a:pt x="1073" y="164"/>
                      <a:pt x="1083" y="175"/>
                    </a:cubicBezTo>
                    <a:cubicBezTo>
                      <a:pt x="1094" y="175"/>
                      <a:pt x="1094" y="175"/>
                      <a:pt x="1105" y="186"/>
                    </a:cubicBezTo>
                    <a:cubicBezTo>
                      <a:pt x="1127" y="186"/>
                      <a:pt x="1138" y="208"/>
                      <a:pt x="1149" y="219"/>
                    </a:cubicBezTo>
                    <a:cubicBezTo>
                      <a:pt x="1160" y="230"/>
                      <a:pt x="1160" y="230"/>
                      <a:pt x="1171" y="241"/>
                    </a:cubicBezTo>
                    <a:cubicBezTo>
                      <a:pt x="1193" y="263"/>
                      <a:pt x="1215" y="295"/>
                      <a:pt x="1226" y="328"/>
                    </a:cubicBezTo>
                    <a:cubicBezTo>
                      <a:pt x="1234" y="328"/>
                      <a:pt x="1236" y="342"/>
                      <a:pt x="1248" y="342"/>
                    </a:cubicBezTo>
                    <a:cubicBezTo>
                      <a:pt x="1251" y="342"/>
                      <a:pt x="1254" y="341"/>
                      <a:pt x="1258" y="339"/>
                    </a:cubicBezTo>
                    <a:cubicBezTo>
                      <a:pt x="1269" y="328"/>
                      <a:pt x="1258" y="295"/>
                      <a:pt x="1248" y="274"/>
                    </a:cubicBezTo>
                    <a:cubicBezTo>
                      <a:pt x="1237" y="263"/>
                      <a:pt x="1215" y="241"/>
                      <a:pt x="1204" y="230"/>
                    </a:cubicBezTo>
                    <a:cubicBezTo>
                      <a:pt x="1204" y="208"/>
                      <a:pt x="1182" y="186"/>
                      <a:pt x="1160" y="175"/>
                    </a:cubicBezTo>
                    <a:cubicBezTo>
                      <a:pt x="1127" y="153"/>
                      <a:pt x="1105" y="131"/>
                      <a:pt x="1073" y="109"/>
                    </a:cubicBezTo>
                    <a:cubicBezTo>
                      <a:pt x="1040" y="88"/>
                      <a:pt x="1007" y="77"/>
                      <a:pt x="974" y="66"/>
                    </a:cubicBezTo>
                    <a:lnTo>
                      <a:pt x="941" y="44"/>
                    </a:lnTo>
                    <a:lnTo>
                      <a:pt x="930" y="44"/>
                    </a:lnTo>
                    <a:cubicBezTo>
                      <a:pt x="919" y="33"/>
                      <a:pt x="898" y="22"/>
                      <a:pt x="887" y="11"/>
                    </a:cubicBezTo>
                    <a:cubicBezTo>
                      <a:pt x="876" y="11"/>
                      <a:pt x="854" y="11"/>
                      <a:pt x="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0" name="Google Shape;2000;p14"/>
            <p:cNvGrpSpPr/>
            <p:nvPr/>
          </p:nvGrpSpPr>
          <p:grpSpPr>
            <a:xfrm rot="4064466">
              <a:off x="3231908" y="3301761"/>
              <a:ext cx="39676" cy="33501"/>
              <a:chOff x="1171975" y="3874200"/>
              <a:chExt cx="39675" cy="33500"/>
            </a:xfrm>
          </p:grpSpPr>
          <p:sp>
            <p:nvSpPr>
              <p:cNvPr id="2001" name="Google Shape;2001;p14"/>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14"/>
            <p:cNvGrpSpPr/>
            <p:nvPr/>
          </p:nvGrpSpPr>
          <p:grpSpPr>
            <a:xfrm rot="4064466">
              <a:off x="2475309" y="2443178"/>
              <a:ext cx="45401" cy="34426"/>
              <a:chOff x="89450" y="4246250"/>
              <a:chExt cx="45400" cy="34425"/>
            </a:xfrm>
          </p:grpSpPr>
          <p:sp>
            <p:nvSpPr>
              <p:cNvPr id="2007" name="Google Shape;2007;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14"/>
            <p:cNvGrpSpPr/>
            <p:nvPr/>
          </p:nvGrpSpPr>
          <p:grpSpPr>
            <a:xfrm rot="4064466">
              <a:off x="2195135" y="2463564"/>
              <a:ext cx="47876" cy="30926"/>
              <a:chOff x="194175" y="4477025"/>
              <a:chExt cx="47875" cy="30925"/>
            </a:xfrm>
          </p:grpSpPr>
          <p:sp>
            <p:nvSpPr>
              <p:cNvPr id="2011" name="Google Shape;2011;p14"/>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14"/>
            <p:cNvGrpSpPr/>
            <p:nvPr/>
          </p:nvGrpSpPr>
          <p:grpSpPr>
            <a:xfrm rot="4064466">
              <a:off x="2475075" y="2247891"/>
              <a:ext cx="44326" cy="58426"/>
              <a:chOff x="672400" y="4517950"/>
              <a:chExt cx="44325" cy="58425"/>
            </a:xfrm>
          </p:grpSpPr>
          <p:sp>
            <p:nvSpPr>
              <p:cNvPr id="2018" name="Google Shape;2018;p14"/>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14"/>
            <p:cNvGrpSpPr/>
            <p:nvPr/>
          </p:nvGrpSpPr>
          <p:grpSpPr>
            <a:xfrm rot="4064466">
              <a:off x="2179684" y="2794299"/>
              <a:ext cx="78777" cy="92927"/>
              <a:chOff x="319125" y="4619225"/>
              <a:chExt cx="78775" cy="92925"/>
            </a:xfrm>
          </p:grpSpPr>
          <p:sp>
            <p:nvSpPr>
              <p:cNvPr id="2025" name="Google Shape;2025;p14"/>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9" name="Google Shape;2029;p14"/>
            <p:cNvGrpSpPr/>
            <p:nvPr/>
          </p:nvGrpSpPr>
          <p:grpSpPr>
            <a:xfrm rot="4064466">
              <a:off x="1399183" y="2543706"/>
              <a:ext cx="56076" cy="56076"/>
              <a:chOff x="327875" y="5038950"/>
              <a:chExt cx="56075" cy="56075"/>
            </a:xfrm>
          </p:grpSpPr>
          <p:sp>
            <p:nvSpPr>
              <p:cNvPr id="2030" name="Google Shape;2030;p14"/>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14"/>
            <p:cNvGrpSpPr/>
            <p:nvPr/>
          </p:nvGrpSpPr>
          <p:grpSpPr>
            <a:xfrm rot="4064466">
              <a:off x="3271677" y="2970283"/>
              <a:ext cx="54701" cy="76577"/>
              <a:chOff x="433700" y="4770875"/>
              <a:chExt cx="54700" cy="76575"/>
            </a:xfrm>
          </p:grpSpPr>
          <p:sp>
            <p:nvSpPr>
              <p:cNvPr id="2036" name="Google Shape;2036;p14"/>
              <p:cNvSpPr/>
              <p:nvPr/>
            </p:nvSpPr>
            <p:spPr>
              <a:xfrm flipH="1">
                <a:off x="475250" y="4792025"/>
                <a:ext cx="1125" cy="850"/>
              </a:xfrm>
              <a:custGeom>
                <a:avLst/>
                <a:gdLst/>
                <a:ahLst/>
                <a:cxnLst/>
                <a:rect l="l" t="t" r="r" b="b"/>
                <a:pathLst>
                  <a:path w="45" h="34" extrusionOk="0">
                    <a:moveTo>
                      <a:pt x="0" y="1"/>
                    </a:moveTo>
                    <a:lnTo>
                      <a:pt x="0" y="12"/>
                    </a:lnTo>
                    <a:cubicBezTo>
                      <a:pt x="0" y="23"/>
                      <a:pt x="11" y="33"/>
                      <a:pt x="33" y="33"/>
                    </a:cubicBezTo>
                    <a:cubicBezTo>
                      <a:pt x="33" y="23"/>
                      <a:pt x="44" y="23"/>
                      <a:pt x="44" y="12"/>
                    </a:cubicBezTo>
                    <a:cubicBezTo>
                      <a:pt x="33"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flipH="1">
                <a:off x="433700" y="4770875"/>
                <a:ext cx="54700" cy="76575"/>
              </a:xfrm>
              <a:custGeom>
                <a:avLst/>
                <a:gdLst/>
                <a:ahLst/>
                <a:cxnLst/>
                <a:rect l="l" t="t" r="r" b="b"/>
                <a:pathLst>
                  <a:path w="2188" h="3063" extrusionOk="0">
                    <a:moveTo>
                      <a:pt x="547" y="956"/>
                    </a:moveTo>
                    <a:lnTo>
                      <a:pt x="536" y="967"/>
                    </a:lnTo>
                    <a:lnTo>
                      <a:pt x="536" y="978"/>
                    </a:lnTo>
                    <a:cubicBezTo>
                      <a:pt x="536" y="978"/>
                      <a:pt x="525" y="978"/>
                      <a:pt x="514" y="989"/>
                    </a:cubicBezTo>
                    <a:cubicBezTo>
                      <a:pt x="503" y="1000"/>
                      <a:pt x="503" y="1011"/>
                      <a:pt x="492" y="1033"/>
                    </a:cubicBezTo>
                    <a:cubicBezTo>
                      <a:pt x="492" y="1044"/>
                      <a:pt x="481" y="1054"/>
                      <a:pt x="481" y="1065"/>
                    </a:cubicBezTo>
                    <a:cubicBezTo>
                      <a:pt x="470" y="1065"/>
                      <a:pt x="470" y="1076"/>
                      <a:pt x="460" y="1076"/>
                    </a:cubicBezTo>
                    <a:cubicBezTo>
                      <a:pt x="460" y="1109"/>
                      <a:pt x="449" y="1131"/>
                      <a:pt x="449" y="1153"/>
                    </a:cubicBezTo>
                    <a:cubicBezTo>
                      <a:pt x="449" y="1172"/>
                      <a:pt x="432" y="1191"/>
                      <a:pt x="442" y="1210"/>
                    </a:cubicBezTo>
                    <a:lnTo>
                      <a:pt x="442" y="1210"/>
                    </a:lnTo>
                    <a:cubicBezTo>
                      <a:pt x="458" y="1183"/>
                      <a:pt x="474" y="1157"/>
                      <a:pt x="492" y="1131"/>
                    </a:cubicBezTo>
                    <a:cubicBezTo>
                      <a:pt x="514" y="1076"/>
                      <a:pt x="536" y="1011"/>
                      <a:pt x="547" y="956"/>
                    </a:cubicBezTo>
                    <a:close/>
                    <a:moveTo>
                      <a:pt x="1499" y="234"/>
                    </a:moveTo>
                    <a:cubicBezTo>
                      <a:pt x="1553" y="234"/>
                      <a:pt x="1608" y="245"/>
                      <a:pt x="1652" y="267"/>
                    </a:cubicBezTo>
                    <a:cubicBezTo>
                      <a:pt x="1652" y="266"/>
                      <a:pt x="1652" y="266"/>
                      <a:pt x="1652" y="266"/>
                    </a:cubicBezTo>
                    <a:cubicBezTo>
                      <a:pt x="1657" y="266"/>
                      <a:pt x="1706" y="366"/>
                      <a:pt x="1706" y="376"/>
                    </a:cubicBezTo>
                    <a:cubicBezTo>
                      <a:pt x="1706" y="387"/>
                      <a:pt x="1750" y="497"/>
                      <a:pt x="1750" y="519"/>
                    </a:cubicBezTo>
                    <a:cubicBezTo>
                      <a:pt x="1772" y="562"/>
                      <a:pt x="1783" y="595"/>
                      <a:pt x="1805" y="639"/>
                    </a:cubicBezTo>
                    <a:cubicBezTo>
                      <a:pt x="1816" y="650"/>
                      <a:pt x="1816" y="672"/>
                      <a:pt x="1816" y="683"/>
                    </a:cubicBezTo>
                    <a:cubicBezTo>
                      <a:pt x="1827" y="726"/>
                      <a:pt x="1827" y="759"/>
                      <a:pt x="1838" y="803"/>
                    </a:cubicBezTo>
                    <a:cubicBezTo>
                      <a:pt x="1838" y="901"/>
                      <a:pt x="1849" y="1000"/>
                      <a:pt x="1870" y="1109"/>
                    </a:cubicBezTo>
                    <a:lnTo>
                      <a:pt x="1881" y="1197"/>
                    </a:lnTo>
                    <a:lnTo>
                      <a:pt x="1881" y="1208"/>
                    </a:lnTo>
                    <a:cubicBezTo>
                      <a:pt x="1881" y="1229"/>
                      <a:pt x="1892" y="1251"/>
                      <a:pt x="1892" y="1273"/>
                    </a:cubicBezTo>
                    <a:cubicBezTo>
                      <a:pt x="1925" y="1536"/>
                      <a:pt x="1947" y="1787"/>
                      <a:pt x="1936" y="2050"/>
                    </a:cubicBezTo>
                    <a:cubicBezTo>
                      <a:pt x="1947" y="2126"/>
                      <a:pt x="1936" y="2214"/>
                      <a:pt x="1903" y="2290"/>
                    </a:cubicBezTo>
                    <a:cubicBezTo>
                      <a:pt x="1838" y="2422"/>
                      <a:pt x="1739" y="2531"/>
                      <a:pt x="1619" y="2619"/>
                    </a:cubicBezTo>
                    <a:cubicBezTo>
                      <a:pt x="1553" y="2662"/>
                      <a:pt x="1499" y="2695"/>
                      <a:pt x="1422" y="2717"/>
                    </a:cubicBezTo>
                    <a:cubicBezTo>
                      <a:pt x="1389" y="2728"/>
                      <a:pt x="1313" y="2750"/>
                      <a:pt x="1269" y="2761"/>
                    </a:cubicBezTo>
                    <a:cubicBezTo>
                      <a:pt x="1192" y="2783"/>
                      <a:pt x="1160" y="2794"/>
                      <a:pt x="1083" y="2804"/>
                    </a:cubicBezTo>
                    <a:cubicBezTo>
                      <a:pt x="952" y="2829"/>
                      <a:pt x="814" y="2841"/>
                      <a:pt x="680" y="2841"/>
                    </a:cubicBezTo>
                    <a:cubicBezTo>
                      <a:pt x="635" y="2841"/>
                      <a:pt x="591" y="2840"/>
                      <a:pt x="547" y="2837"/>
                    </a:cubicBezTo>
                    <a:lnTo>
                      <a:pt x="481" y="2837"/>
                    </a:lnTo>
                    <a:cubicBezTo>
                      <a:pt x="481" y="2837"/>
                      <a:pt x="470" y="2837"/>
                      <a:pt x="470" y="2826"/>
                    </a:cubicBezTo>
                    <a:cubicBezTo>
                      <a:pt x="470" y="2815"/>
                      <a:pt x="438" y="2794"/>
                      <a:pt x="427" y="2761"/>
                    </a:cubicBezTo>
                    <a:cubicBezTo>
                      <a:pt x="405" y="2739"/>
                      <a:pt x="383" y="2717"/>
                      <a:pt x="361" y="2695"/>
                    </a:cubicBezTo>
                    <a:cubicBezTo>
                      <a:pt x="317" y="2640"/>
                      <a:pt x="295" y="2586"/>
                      <a:pt x="274" y="2531"/>
                    </a:cubicBezTo>
                    <a:cubicBezTo>
                      <a:pt x="241" y="2422"/>
                      <a:pt x="219" y="2301"/>
                      <a:pt x="208" y="2192"/>
                    </a:cubicBezTo>
                    <a:cubicBezTo>
                      <a:pt x="186" y="2159"/>
                      <a:pt x="164" y="2126"/>
                      <a:pt x="142" y="2104"/>
                    </a:cubicBezTo>
                    <a:cubicBezTo>
                      <a:pt x="142" y="2094"/>
                      <a:pt x="142" y="2094"/>
                      <a:pt x="142" y="2083"/>
                    </a:cubicBezTo>
                    <a:cubicBezTo>
                      <a:pt x="142" y="2072"/>
                      <a:pt x="153" y="2061"/>
                      <a:pt x="153" y="2050"/>
                    </a:cubicBezTo>
                    <a:cubicBezTo>
                      <a:pt x="148" y="2044"/>
                      <a:pt x="145" y="2042"/>
                      <a:pt x="142" y="2042"/>
                    </a:cubicBezTo>
                    <a:cubicBezTo>
                      <a:pt x="140" y="2042"/>
                      <a:pt x="137" y="2044"/>
                      <a:pt x="131" y="2050"/>
                    </a:cubicBezTo>
                    <a:lnTo>
                      <a:pt x="88" y="2050"/>
                    </a:lnTo>
                    <a:lnTo>
                      <a:pt x="55" y="2017"/>
                    </a:lnTo>
                    <a:cubicBezTo>
                      <a:pt x="66" y="1995"/>
                      <a:pt x="77" y="1962"/>
                      <a:pt x="88" y="1951"/>
                    </a:cubicBezTo>
                    <a:cubicBezTo>
                      <a:pt x="99" y="1929"/>
                      <a:pt x="110" y="1908"/>
                      <a:pt x="120" y="1886"/>
                    </a:cubicBezTo>
                    <a:cubicBezTo>
                      <a:pt x="131" y="1875"/>
                      <a:pt x="120" y="1875"/>
                      <a:pt x="131" y="1875"/>
                    </a:cubicBezTo>
                    <a:cubicBezTo>
                      <a:pt x="131" y="1864"/>
                      <a:pt x="131" y="1853"/>
                      <a:pt x="142" y="1842"/>
                    </a:cubicBezTo>
                    <a:cubicBezTo>
                      <a:pt x="153" y="1831"/>
                      <a:pt x="153" y="1831"/>
                      <a:pt x="153" y="1831"/>
                    </a:cubicBezTo>
                    <a:lnTo>
                      <a:pt x="175" y="1787"/>
                    </a:lnTo>
                    <a:lnTo>
                      <a:pt x="197" y="1754"/>
                    </a:lnTo>
                    <a:lnTo>
                      <a:pt x="219" y="1722"/>
                    </a:lnTo>
                    <a:cubicBezTo>
                      <a:pt x="219" y="1711"/>
                      <a:pt x="219" y="1689"/>
                      <a:pt x="230" y="1678"/>
                    </a:cubicBezTo>
                    <a:cubicBezTo>
                      <a:pt x="241" y="1667"/>
                      <a:pt x="241" y="1656"/>
                      <a:pt x="252" y="1645"/>
                    </a:cubicBezTo>
                    <a:cubicBezTo>
                      <a:pt x="252" y="1634"/>
                      <a:pt x="263" y="1623"/>
                      <a:pt x="274" y="1612"/>
                    </a:cubicBezTo>
                    <a:lnTo>
                      <a:pt x="285" y="1601"/>
                    </a:lnTo>
                    <a:cubicBezTo>
                      <a:pt x="306" y="1569"/>
                      <a:pt x="317" y="1525"/>
                      <a:pt x="328" y="1492"/>
                    </a:cubicBezTo>
                    <a:cubicBezTo>
                      <a:pt x="351" y="1401"/>
                      <a:pt x="384" y="1315"/>
                      <a:pt x="428" y="1234"/>
                    </a:cubicBezTo>
                    <a:lnTo>
                      <a:pt x="428" y="1234"/>
                    </a:lnTo>
                    <a:cubicBezTo>
                      <a:pt x="432" y="1236"/>
                      <a:pt x="435" y="1238"/>
                      <a:pt x="438" y="1240"/>
                    </a:cubicBezTo>
                    <a:cubicBezTo>
                      <a:pt x="443" y="1229"/>
                      <a:pt x="449" y="1229"/>
                      <a:pt x="451" y="1229"/>
                    </a:cubicBezTo>
                    <a:cubicBezTo>
                      <a:pt x="454" y="1229"/>
                      <a:pt x="454" y="1229"/>
                      <a:pt x="449" y="1219"/>
                    </a:cubicBezTo>
                    <a:cubicBezTo>
                      <a:pt x="446" y="1216"/>
                      <a:pt x="444" y="1213"/>
                      <a:pt x="442" y="1210"/>
                    </a:cubicBezTo>
                    <a:lnTo>
                      <a:pt x="442" y="1210"/>
                    </a:lnTo>
                    <a:cubicBezTo>
                      <a:pt x="437" y="1218"/>
                      <a:pt x="433" y="1226"/>
                      <a:pt x="428" y="1234"/>
                    </a:cubicBezTo>
                    <a:lnTo>
                      <a:pt x="428" y="1234"/>
                    </a:lnTo>
                    <a:cubicBezTo>
                      <a:pt x="424" y="1233"/>
                      <a:pt x="420" y="1232"/>
                      <a:pt x="416" y="1232"/>
                    </a:cubicBezTo>
                    <a:cubicBezTo>
                      <a:pt x="408" y="1232"/>
                      <a:pt x="399" y="1235"/>
                      <a:pt x="394" y="1240"/>
                    </a:cubicBezTo>
                    <a:cubicBezTo>
                      <a:pt x="394" y="1235"/>
                      <a:pt x="391" y="1232"/>
                      <a:pt x="387" y="1232"/>
                    </a:cubicBezTo>
                    <a:cubicBezTo>
                      <a:pt x="383" y="1232"/>
                      <a:pt x="378" y="1235"/>
                      <a:pt x="372" y="1240"/>
                    </a:cubicBezTo>
                    <a:lnTo>
                      <a:pt x="361" y="1240"/>
                    </a:lnTo>
                    <a:lnTo>
                      <a:pt x="328" y="1208"/>
                    </a:lnTo>
                    <a:cubicBezTo>
                      <a:pt x="328" y="1175"/>
                      <a:pt x="339" y="1142"/>
                      <a:pt x="361" y="1120"/>
                    </a:cubicBezTo>
                    <a:cubicBezTo>
                      <a:pt x="372" y="1098"/>
                      <a:pt x="383" y="1065"/>
                      <a:pt x="405" y="1044"/>
                    </a:cubicBezTo>
                    <a:cubicBezTo>
                      <a:pt x="405" y="1033"/>
                      <a:pt x="405" y="1033"/>
                      <a:pt x="416" y="1022"/>
                    </a:cubicBezTo>
                    <a:cubicBezTo>
                      <a:pt x="416" y="1011"/>
                      <a:pt x="427" y="1000"/>
                      <a:pt x="438" y="989"/>
                    </a:cubicBezTo>
                    <a:cubicBezTo>
                      <a:pt x="438" y="978"/>
                      <a:pt x="438" y="978"/>
                      <a:pt x="449" y="967"/>
                    </a:cubicBezTo>
                    <a:cubicBezTo>
                      <a:pt x="460" y="956"/>
                      <a:pt x="470" y="945"/>
                      <a:pt x="481" y="923"/>
                    </a:cubicBezTo>
                    <a:lnTo>
                      <a:pt x="514" y="879"/>
                    </a:lnTo>
                    <a:lnTo>
                      <a:pt x="525" y="869"/>
                    </a:lnTo>
                    <a:cubicBezTo>
                      <a:pt x="515" y="869"/>
                      <a:pt x="504" y="858"/>
                      <a:pt x="494" y="848"/>
                    </a:cubicBezTo>
                    <a:lnTo>
                      <a:pt x="494" y="848"/>
                    </a:lnTo>
                    <a:cubicBezTo>
                      <a:pt x="508" y="851"/>
                      <a:pt x="519" y="858"/>
                      <a:pt x="536" y="858"/>
                    </a:cubicBezTo>
                    <a:cubicBezTo>
                      <a:pt x="536" y="836"/>
                      <a:pt x="547" y="825"/>
                      <a:pt x="558" y="803"/>
                    </a:cubicBezTo>
                    <a:cubicBezTo>
                      <a:pt x="580" y="792"/>
                      <a:pt x="591" y="781"/>
                      <a:pt x="613" y="770"/>
                    </a:cubicBezTo>
                    <a:lnTo>
                      <a:pt x="678" y="770"/>
                    </a:lnTo>
                    <a:cubicBezTo>
                      <a:pt x="689" y="781"/>
                      <a:pt x="700" y="792"/>
                      <a:pt x="722" y="803"/>
                    </a:cubicBezTo>
                    <a:lnTo>
                      <a:pt x="755" y="770"/>
                    </a:lnTo>
                    <a:lnTo>
                      <a:pt x="842" y="694"/>
                    </a:lnTo>
                    <a:cubicBezTo>
                      <a:pt x="897" y="639"/>
                      <a:pt x="952" y="584"/>
                      <a:pt x="1006" y="529"/>
                    </a:cubicBezTo>
                    <a:cubicBezTo>
                      <a:pt x="1050" y="475"/>
                      <a:pt x="1083" y="420"/>
                      <a:pt x="1105" y="365"/>
                    </a:cubicBezTo>
                    <a:cubicBezTo>
                      <a:pt x="1105" y="344"/>
                      <a:pt x="1116" y="333"/>
                      <a:pt x="1116" y="322"/>
                    </a:cubicBezTo>
                    <a:lnTo>
                      <a:pt x="1116" y="311"/>
                    </a:lnTo>
                    <a:lnTo>
                      <a:pt x="1170" y="311"/>
                    </a:lnTo>
                    <a:cubicBezTo>
                      <a:pt x="1225" y="300"/>
                      <a:pt x="1280" y="289"/>
                      <a:pt x="1335" y="267"/>
                    </a:cubicBezTo>
                    <a:cubicBezTo>
                      <a:pt x="1378" y="256"/>
                      <a:pt x="1433" y="234"/>
                      <a:pt x="1488" y="234"/>
                    </a:cubicBezTo>
                    <a:close/>
                    <a:moveTo>
                      <a:pt x="1483" y="0"/>
                    </a:moveTo>
                    <a:cubicBezTo>
                      <a:pt x="1431" y="0"/>
                      <a:pt x="1383" y="10"/>
                      <a:pt x="1335" y="26"/>
                    </a:cubicBezTo>
                    <a:cubicBezTo>
                      <a:pt x="1262" y="62"/>
                      <a:pt x="1183" y="79"/>
                      <a:pt x="1105" y="79"/>
                    </a:cubicBezTo>
                    <a:cubicBezTo>
                      <a:pt x="1041" y="79"/>
                      <a:pt x="978" y="68"/>
                      <a:pt x="919" y="48"/>
                    </a:cubicBezTo>
                    <a:cubicBezTo>
                      <a:pt x="919" y="92"/>
                      <a:pt x="908" y="136"/>
                      <a:pt x="908" y="179"/>
                    </a:cubicBezTo>
                    <a:lnTo>
                      <a:pt x="897" y="256"/>
                    </a:lnTo>
                    <a:lnTo>
                      <a:pt x="886" y="278"/>
                    </a:lnTo>
                    <a:cubicBezTo>
                      <a:pt x="831" y="398"/>
                      <a:pt x="667" y="453"/>
                      <a:pt x="514" y="584"/>
                    </a:cubicBezTo>
                    <a:cubicBezTo>
                      <a:pt x="481" y="606"/>
                      <a:pt x="449" y="650"/>
                      <a:pt x="427" y="704"/>
                    </a:cubicBezTo>
                    <a:cubicBezTo>
                      <a:pt x="416" y="748"/>
                      <a:pt x="405" y="759"/>
                      <a:pt x="405" y="770"/>
                    </a:cubicBezTo>
                    <a:cubicBezTo>
                      <a:pt x="405" y="790"/>
                      <a:pt x="414" y="810"/>
                      <a:pt x="440" y="829"/>
                    </a:cubicBezTo>
                    <a:lnTo>
                      <a:pt x="440" y="829"/>
                    </a:lnTo>
                    <a:cubicBezTo>
                      <a:pt x="391" y="833"/>
                      <a:pt x="325" y="868"/>
                      <a:pt x="295" y="912"/>
                    </a:cubicBezTo>
                    <a:cubicBezTo>
                      <a:pt x="252" y="978"/>
                      <a:pt x="219" y="1087"/>
                      <a:pt x="186" y="1164"/>
                    </a:cubicBezTo>
                    <a:cubicBezTo>
                      <a:pt x="142" y="1262"/>
                      <a:pt x="110" y="1350"/>
                      <a:pt x="88" y="1437"/>
                    </a:cubicBezTo>
                    <a:cubicBezTo>
                      <a:pt x="66" y="1514"/>
                      <a:pt x="66" y="1601"/>
                      <a:pt x="44" y="1667"/>
                    </a:cubicBezTo>
                    <a:cubicBezTo>
                      <a:pt x="33" y="1744"/>
                      <a:pt x="33" y="1820"/>
                      <a:pt x="11" y="1908"/>
                    </a:cubicBezTo>
                    <a:cubicBezTo>
                      <a:pt x="0" y="2039"/>
                      <a:pt x="0" y="2170"/>
                      <a:pt x="11" y="2290"/>
                    </a:cubicBezTo>
                    <a:cubicBezTo>
                      <a:pt x="33" y="2444"/>
                      <a:pt x="66" y="2586"/>
                      <a:pt x="131" y="2717"/>
                    </a:cubicBezTo>
                    <a:cubicBezTo>
                      <a:pt x="164" y="2783"/>
                      <a:pt x="208" y="2848"/>
                      <a:pt x="252" y="2914"/>
                    </a:cubicBezTo>
                    <a:cubicBezTo>
                      <a:pt x="285" y="2947"/>
                      <a:pt x="295" y="2969"/>
                      <a:pt x="350" y="3012"/>
                    </a:cubicBezTo>
                    <a:cubicBezTo>
                      <a:pt x="361" y="3023"/>
                      <a:pt x="372" y="3034"/>
                      <a:pt x="383" y="3045"/>
                    </a:cubicBezTo>
                    <a:lnTo>
                      <a:pt x="427" y="3045"/>
                    </a:lnTo>
                    <a:lnTo>
                      <a:pt x="503" y="3056"/>
                    </a:lnTo>
                    <a:cubicBezTo>
                      <a:pt x="567" y="3060"/>
                      <a:pt x="631" y="3063"/>
                      <a:pt x="695" y="3063"/>
                    </a:cubicBezTo>
                    <a:cubicBezTo>
                      <a:pt x="806" y="3063"/>
                      <a:pt x="917" y="3055"/>
                      <a:pt x="1028" y="3034"/>
                    </a:cubicBezTo>
                    <a:cubicBezTo>
                      <a:pt x="1280" y="3012"/>
                      <a:pt x="1520" y="2936"/>
                      <a:pt x="1739" y="2804"/>
                    </a:cubicBezTo>
                    <a:cubicBezTo>
                      <a:pt x="1958" y="2662"/>
                      <a:pt x="2111" y="2433"/>
                      <a:pt x="2166" y="2170"/>
                    </a:cubicBezTo>
                    <a:cubicBezTo>
                      <a:pt x="2177" y="2050"/>
                      <a:pt x="2188" y="1919"/>
                      <a:pt x="2177" y="1798"/>
                    </a:cubicBezTo>
                    <a:cubicBezTo>
                      <a:pt x="2155" y="1656"/>
                      <a:pt x="2133" y="1536"/>
                      <a:pt x="2133" y="1372"/>
                    </a:cubicBezTo>
                    <a:lnTo>
                      <a:pt x="2133" y="1350"/>
                    </a:lnTo>
                    <a:cubicBezTo>
                      <a:pt x="2133" y="1273"/>
                      <a:pt x="2122" y="1197"/>
                      <a:pt x="2111" y="1120"/>
                    </a:cubicBezTo>
                    <a:cubicBezTo>
                      <a:pt x="2089" y="967"/>
                      <a:pt x="2078" y="825"/>
                      <a:pt x="2056" y="672"/>
                    </a:cubicBezTo>
                    <a:cubicBezTo>
                      <a:pt x="2045" y="628"/>
                      <a:pt x="2035" y="595"/>
                      <a:pt x="2024" y="551"/>
                    </a:cubicBezTo>
                    <a:cubicBezTo>
                      <a:pt x="2002" y="497"/>
                      <a:pt x="1980" y="431"/>
                      <a:pt x="1958" y="365"/>
                    </a:cubicBezTo>
                    <a:cubicBezTo>
                      <a:pt x="1936" y="289"/>
                      <a:pt x="1903" y="212"/>
                      <a:pt x="1860" y="147"/>
                    </a:cubicBezTo>
                    <a:cubicBezTo>
                      <a:pt x="1827" y="103"/>
                      <a:pt x="1794" y="70"/>
                      <a:pt x="1750" y="59"/>
                    </a:cubicBezTo>
                    <a:cubicBezTo>
                      <a:pt x="1685" y="26"/>
                      <a:pt x="1619" y="4"/>
                      <a:pt x="1542" y="4"/>
                    </a:cubicBezTo>
                    <a:cubicBezTo>
                      <a:pt x="1522" y="2"/>
                      <a:pt x="1502" y="0"/>
                      <a:pt x="1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flipH="1">
                <a:off x="482375" y="4816650"/>
                <a:ext cx="1650" cy="4925"/>
              </a:xfrm>
              <a:custGeom>
                <a:avLst/>
                <a:gdLst/>
                <a:ahLst/>
                <a:cxnLst/>
                <a:rect l="l" t="t" r="r" b="b"/>
                <a:pathLst>
                  <a:path w="66" h="197" extrusionOk="0">
                    <a:moveTo>
                      <a:pt x="66" y="0"/>
                    </a:moveTo>
                    <a:cubicBezTo>
                      <a:pt x="44" y="11"/>
                      <a:pt x="33" y="22"/>
                      <a:pt x="33" y="33"/>
                    </a:cubicBezTo>
                    <a:cubicBezTo>
                      <a:pt x="33" y="44"/>
                      <a:pt x="33" y="55"/>
                      <a:pt x="33" y="66"/>
                    </a:cubicBezTo>
                    <a:cubicBezTo>
                      <a:pt x="33" y="66"/>
                      <a:pt x="22" y="77"/>
                      <a:pt x="11" y="77"/>
                    </a:cubicBezTo>
                    <a:cubicBezTo>
                      <a:pt x="11" y="98"/>
                      <a:pt x="11" y="120"/>
                      <a:pt x="0" y="142"/>
                    </a:cubicBezTo>
                    <a:cubicBezTo>
                      <a:pt x="0" y="164"/>
                      <a:pt x="0" y="175"/>
                      <a:pt x="0" y="197"/>
                    </a:cubicBezTo>
                    <a:cubicBezTo>
                      <a:pt x="0" y="186"/>
                      <a:pt x="6" y="186"/>
                      <a:pt x="10" y="186"/>
                    </a:cubicBezTo>
                    <a:cubicBezTo>
                      <a:pt x="14" y="186"/>
                      <a:pt x="17" y="186"/>
                      <a:pt x="11" y="175"/>
                    </a:cubicBezTo>
                    <a:lnTo>
                      <a:pt x="44" y="175"/>
                    </a:lnTo>
                    <a:cubicBezTo>
                      <a:pt x="44" y="120"/>
                      <a:pt x="55" y="55"/>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flipH="1">
                <a:off x="443825" y="4806525"/>
                <a:ext cx="43500" cy="31475"/>
              </a:xfrm>
              <a:custGeom>
                <a:avLst/>
                <a:gdLst/>
                <a:ahLst/>
                <a:cxnLst/>
                <a:rect l="l" t="t" r="r" b="b"/>
                <a:pathLst>
                  <a:path w="1740" h="1259" extrusionOk="0">
                    <a:moveTo>
                      <a:pt x="679" y="0"/>
                    </a:moveTo>
                    <a:cubicBezTo>
                      <a:pt x="646" y="0"/>
                      <a:pt x="613" y="0"/>
                      <a:pt x="581" y="11"/>
                    </a:cubicBezTo>
                    <a:lnTo>
                      <a:pt x="471" y="11"/>
                    </a:lnTo>
                    <a:cubicBezTo>
                      <a:pt x="460" y="22"/>
                      <a:pt x="449" y="44"/>
                      <a:pt x="438" y="55"/>
                    </a:cubicBezTo>
                    <a:cubicBezTo>
                      <a:pt x="427" y="55"/>
                      <a:pt x="406" y="66"/>
                      <a:pt x="384" y="77"/>
                    </a:cubicBezTo>
                    <a:cubicBezTo>
                      <a:pt x="362" y="99"/>
                      <a:pt x="351" y="110"/>
                      <a:pt x="329" y="121"/>
                    </a:cubicBezTo>
                    <a:cubicBezTo>
                      <a:pt x="325" y="128"/>
                      <a:pt x="323" y="130"/>
                      <a:pt x="321" y="130"/>
                    </a:cubicBezTo>
                    <a:cubicBezTo>
                      <a:pt x="318" y="130"/>
                      <a:pt x="318" y="121"/>
                      <a:pt x="318" y="121"/>
                    </a:cubicBezTo>
                    <a:cubicBezTo>
                      <a:pt x="307" y="121"/>
                      <a:pt x="318" y="132"/>
                      <a:pt x="307" y="143"/>
                    </a:cubicBezTo>
                    <a:cubicBezTo>
                      <a:pt x="296" y="143"/>
                      <a:pt x="296" y="143"/>
                      <a:pt x="285" y="153"/>
                    </a:cubicBezTo>
                    <a:cubicBezTo>
                      <a:pt x="285" y="153"/>
                      <a:pt x="252" y="186"/>
                      <a:pt x="242" y="197"/>
                    </a:cubicBezTo>
                    <a:lnTo>
                      <a:pt x="231" y="208"/>
                    </a:lnTo>
                    <a:lnTo>
                      <a:pt x="209" y="219"/>
                    </a:lnTo>
                    <a:cubicBezTo>
                      <a:pt x="209" y="230"/>
                      <a:pt x="198" y="241"/>
                      <a:pt x="187" y="252"/>
                    </a:cubicBezTo>
                    <a:cubicBezTo>
                      <a:pt x="187" y="263"/>
                      <a:pt x="176" y="263"/>
                      <a:pt x="176" y="274"/>
                    </a:cubicBezTo>
                    <a:cubicBezTo>
                      <a:pt x="176" y="296"/>
                      <a:pt x="176" y="307"/>
                      <a:pt x="165" y="318"/>
                    </a:cubicBezTo>
                    <a:lnTo>
                      <a:pt x="143" y="361"/>
                    </a:lnTo>
                    <a:lnTo>
                      <a:pt x="110" y="394"/>
                    </a:lnTo>
                    <a:lnTo>
                      <a:pt x="88" y="427"/>
                    </a:lnTo>
                    <a:cubicBezTo>
                      <a:pt x="88" y="427"/>
                      <a:pt x="77" y="438"/>
                      <a:pt x="77" y="449"/>
                    </a:cubicBezTo>
                    <a:cubicBezTo>
                      <a:pt x="77" y="449"/>
                      <a:pt x="77" y="471"/>
                      <a:pt x="67" y="471"/>
                    </a:cubicBezTo>
                    <a:cubicBezTo>
                      <a:pt x="56" y="482"/>
                      <a:pt x="56" y="482"/>
                      <a:pt x="56" y="493"/>
                    </a:cubicBezTo>
                    <a:cubicBezTo>
                      <a:pt x="56" y="503"/>
                      <a:pt x="45" y="536"/>
                      <a:pt x="34" y="547"/>
                    </a:cubicBezTo>
                    <a:cubicBezTo>
                      <a:pt x="12" y="569"/>
                      <a:pt x="1" y="591"/>
                      <a:pt x="1" y="624"/>
                    </a:cubicBezTo>
                    <a:lnTo>
                      <a:pt x="34" y="646"/>
                    </a:lnTo>
                    <a:lnTo>
                      <a:pt x="99" y="646"/>
                    </a:lnTo>
                    <a:cubicBezTo>
                      <a:pt x="88" y="657"/>
                      <a:pt x="88" y="668"/>
                      <a:pt x="77" y="678"/>
                    </a:cubicBezTo>
                    <a:cubicBezTo>
                      <a:pt x="88" y="700"/>
                      <a:pt x="77" y="700"/>
                      <a:pt x="88" y="711"/>
                    </a:cubicBezTo>
                    <a:cubicBezTo>
                      <a:pt x="110" y="733"/>
                      <a:pt x="132" y="766"/>
                      <a:pt x="143" y="788"/>
                    </a:cubicBezTo>
                    <a:lnTo>
                      <a:pt x="154" y="799"/>
                    </a:lnTo>
                    <a:cubicBezTo>
                      <a:pt x="176" y="832"/>
                      <a:pt x="209" y="853"/>
                      <a:pt x="231" y="886"/>
                    </a:cubicBezTo>
                    <a:cubicBezTo>
                      <a:pt x="235" y="891"/>
                      <a:pt x="239" y="892"/>
                      <a:pt x="242" y="892"/>
                    </a:cubicBezTo>
                    <a:cubicBezTo>
                      <a:pt x="251" y="892"/>
                      <a:pt x="254" y="874"/>
                      <a:pt x="260" y="874"/>
                    </a:cubicBezTo>
                    <a:cubicBezTo>
                      <a:pt x="261" y="874"/>
                      <a:pt x="262" y="874"/>
                      <a:pt x="263" y="875"/>
                    </a:cubicBezTo>
                    <a:cubicBezTo>
                      <a:pt x="274" y="897"/>
                      <a:pt x="285" y="908"/>
                      <a:pt x="296" y="919"/>
                    </a:cubicBezTo>
                    <a:cubicBezTo>
                      <a:pt x="318" y="930"/>
                      <a:pt x="329" y="952"/>
                      <a:pt x="351" y="974"/>
                    </a:cubicBezTo>
                    <a:cubicBezTo>
                      <a:pt x="351" y="974"/>
                      <a:pt x="351" y="985"/>
                      <a:pt x="362" y="996"/>
                    </a:cubicBezTo>
                    <a:lnTo>
                      <a:pt x="373" y="1007"/>
                    </a:lnTo>
                    <a:cubicBezTo>
                      <a:pt x="427" y="1061"/>
                      <a:pt x="482" y="1094"/>
                      <a:pt x="526" y="1138"/>
                    </a:cubicBezTo>
                    <a:cubicBezTo>
                      <a:pt x="559" y="1182"/>
                      <a:pt x="602" y="1203"/>
                      <a:pt x="646" y="1225"/>
                    </a:cubicBezTo>
                    <a:lnTo>
                      <a:pt x="723" y="1225"/>
                    </a:lnTo>
                    <a:cubicBezTo>
                      <a:pt x="767" y="1247"/>
                      <a:pt x="799" y="1247"/>
                      <a:pt x="843" y="1258"/>
                    </a:cubicBezTo>
                    <a:lnTo>
                      <a:pt x="963" y="1258"/>
                    </a:lnTo>
                    <a:cubicBezTo>
                      <a:pt x="985" y="1258"/>
                      <a:pt x="1007" y="1247"/>
                      <a:pt x="1029" y="1247"/>
                    </a:cubicBezTo>
                    <a:cubicBezTo>
                      <a:pt x="1062" y="1225"/>
                      <a:pt x="1084" y="1214"/>
                      <a:pt x="1106" y="1203"/>
                    </a:cubicBezTo>
                    <a:cubicBezTo>
                      <a:pt x="1160" y="1171"/>
                      <a:pt x="1215" y="1138"/>
                      <a:pt x="1259" y="1116"/>
                    </a:cubicBezTo>
                    <a:cubicBezTo>
                      <a:pt x="1302" y="1083"/>
                      <a:pt x="1346" y="1061"/>
                      <a:pt x="1390" y="1028"/>
                    </a:cubicBezTo>
                    <a:cubicBezTo>
                      <a:pt x="1434" y="1007"/>
                      <a:pt x="1456" y="974"/>
                      <a:pt x="1477" y="930"/>
                    </a:cubicBezTo>
                    <a:cubicBezTo>
                      <a:pt x="1477" y="930"/>
                      <a:pt x="1499" y="908"/>
                      <a:pt x="1499" y="897"/>
                    </a:cubicBezTo>
                    <a:cubicBezTo>
                      <a:pt x="1510" y="886"/>
                      <a:pt x="1521" y="875"/>
                      <a:pt x="1532" y="864"/>
                    </a:cubicBezTo>
                    <a:cubicBezTo>
                      <a:pt x="1543" y="853"/>
                      <a:pt x="1543" y="843"/>
                      <a:pt x="1554" y="832"/>
                    </a:cubicBezTo>
                    <a:cubicBezTo>
                      <a:pt x="1565" y="810"/>
                      <a:pt x="1598" y="777"/>
                      <a:pt x="1609" y="755"/>
                    </a:cubicBezTo>
                    <a:cubicBezTo>
                      <a:pt x="1620" y="733"/>
                      <a:pt x="1620" y="722"/>
                      <a:pt x="1631" y="711"/>
                    </a:cubicBezTo>
                    <a:cubicBezTo>
                      <a:pt x="1663" y="668"/>
                      <a:pt x="1685" y="613"/>
                      <a:pt x="1718" y="569"/>
                    </a:cubicBezTo>
                    <a:cubicBezTo>
                      <a:pt x="1718" y="558"/>
                      <a:pt x="1740" y="536"/>
                      <a:pt x="1718" y="525"/>
                    </a:cubicBezTo>
                    <a:cubicBezTo>
                      <a:pt x="1717" y="524"/>
                      <a:pt x="1716" y="524"/>
                      <a:pt x="1715" y="524"/>
                    </a:cubicBezTo>
                    <a:cubicBezTo>
                      <a:pt x="1703" y="524"/>
                      <a:pt x="1683" y="572"/>
                      <a:pt x="1663" y="602"/>
                    </a:cubicBezTo>
                    <a:cubicBezTo>
                      <a:pt x="1642" y="635"/>
                      <a:pt x="1620" y="668"/>
                      <a:pt x="1620" y="678"/>
                    </a:cubicBezTo>
                    <a:cubicBezTo>
                      <a:pt x="1587" y="689"/>
                      <a:pt x="1576" y="733"/>
                      <a:pt x="1554" y="766"/>
                    </a:cubicBezTo>
                    <a:cubicBezTo>
                      <a:pt x="1532" y="810"/>
                      <a:pt x="1499" y="853"/>
                      <a:pt x="1467" y="886"/>
                    </a:cubicBezTo>
                    <a:cubicBezTo>
                      <a:pt x="1434" y="930"/>
                      <a:pt x="1390" y="963"/>
                      <a:pt x="1357" y="1007"/>
                    </a:cubicBezTo>
                    <a:cubicBezTo>
                      <a:pt x="1335" y="1007"/>
                      <a:pt x="1324" y="1018"/>
                      <a:pt x="1313" y="1028"/>
                    </a:cubicBezTo>
                    <a:cubicBezTo>
                      <a:pt x="1302" y="1028"/>
                      <a:pt x="1302" y="1028"/>
                      <a:pt x="1313" y="1039"/>
                    </a:cubicBezTo>
                    <a:cubicBezTo>
                      <a:pt x="1281" y="1050"/>
                      <a:pt x="1259" y="1061"/>
                      <a:pt x="1237" y="1061"/>
                    </a:cubicBezTo>
                    <a:lnTo>
                      <a:pt x="1193" y="1083"/>
                    </a:lnTo>
                    <a:cubicBezTo>
                      <a:pt x="1171" y="1105"/>
                      <a:pt x="1149" y="1127"/>
                      <a:pt x="1127" y="1138"/>
                    </a:cubicBezTo>
                    <a:cubicBezTo>
                      <a:pt x="1095" y="1149"/>
                      <a:pt x="1073" y="1160"/>
                      <a:pt x="1040" y="1160"/>
                    </a:cubicBezTo>
                    <a:cubicBezTo>
                      <a:pt x="996" y="1171"/>
                      <a:pt x="963" y="1182"/>
                      <a:pt x="931" y="1182"/>
                    </a:cubicBezTo>
                    <a:lnTo>
                      <a:pt x="843" y="1182"/>
                    </a:lnTo>
                    <a:cubicBezTo>
                      <a:pt x="799" y="1171"/>
                      <a:pt x="767" y="1171"/>
                      <a:pt x="734" y="1149"/>
                    </a:cubicBezTo>
                    <a:cubicBezTo>
                      <a:pt x="723" y="1149"/>
                      <a:pt x="701" y="1127"/>
                      <a:pt x="690" y="1116"/>
                    </a:cubicBezTo>
                    <a:lnTo>
                      <a:pt x="635" y="1094"/>
                    </a:lnTo>
                    <a:lnTo>
                      <a:pt x="592" y="1072"/>
                    </a:lnTo>
                    <a:cubicBezTo>
                      <a:pt x="570" y="1061"/>
                      <a:pt x="548" y="1050"/>
                      <a:pt x="526" y="1039"/>
                    </a:cubicBezTo>
                    <a:cubicBezTo>
                      <a:pt x="515" y="1018"/>
                      <a:pt x="493" y="1007"/>
                      <a:pt x="471" y="985"/>
                    </a:cubicBezTo>
                    <a:lnTo>
                      <a:pt x="427" y="930"/>
                    </a:lnTo>
                    <a:lnTo>
                      <a:pt x="373" y="875"/>
                    </a:lnTo>
                    <a:cubicBezTo>
                      <a:pt x="373" y="864"/>
                      <a:pt x="362" y="853"/>
                      <a:pt x="362" y="853"/>
                    </a:cubicBezTo>
                    <a:cubicBezTo>
                      <a:pt x="351" y="832"/>
                      <a:pt x="329" y="821"/>
                      <a:pt x="318" y="810"/>
                    </a:cubicBezTo>
                    <a:cubicBezTo>
                      <a:pt x="318" y="799"/>
                      <a:pt x="307" y="788"/>
                      <a:pt x="307" y="777"/>
                    </a:cubicBezTo>
                    <a:cubicBezTo>
                      <a:pt x="274" y="755"/>
                      <a:pt x="263" y="722"/>
                      <a:pt x="242" y="689"/>
                    </a:cubicBezTo>
                    <a:cubicBezTo>
                      <a:pt x="231" y="646"/>
                      <a:pt x="209" y="613"/>
                      <a:pt x="198" y="580"/>
                    </a:cubicBezTo>
                    <a:lnTo>
                      <a:pt x="176" y="580"/>
                    </a:lnTo>
                    <a:lnTo>
                      <a:pt x="154" y="569"/>
                    </a:lnTo>
                    <a:cubicBezTo>
                      <a:pt x="154" y="577"/>
                      <a:pt x="141" y="579"/>
                      <a:pt x="140" y="585"/>
                    </a:cubicBezTo>
                    <a:lnTo>
                      <a:pt x="140" y="585"/>
                    </a:lnTo>
                    <a:cubicBezTo>
                      <a:pt x="132" y="567"/>
                      <a:pt x="133" y="557"/>
                      <a:pt x="143" y="547"/>
                    </a:cubicBezTo>
                    <a:cubicBezTo>
                      <a:pt x="143" y="525"/>
                      <a:pt x="143" y="503"/>
                      <a:pt x="154" y="482"/>
                    </a:cubicBezTo>
                    <a:cubicBezTo>
                      <a:pt x="154" y="482"/>
                      <a:pt x="154" y="471"/>
                      <a:pt x="165" y="460"/>
                    </a:cubicBezTo>
                    <a:cubicBezTo>
                      <a:pt x="165" y="449"/>
                      <a:pt x="165" y="438"/>
                      <a:pt x="165" y="438"/>
                    </a:cubicBezTo>
                    <a:cubicBezTo>
                      <a:pt x="165" y="416"/>
                      <a:pt x="176" y="405"/>
                      <a:pt x="187" y="394"/>
                    </a:cubicBezTo>
                    <a:cubicBezTo>
                      <a:pt x="198" y="361"/>
                      <a:pt x="220" y="328"/>
                      <a:pt x="242" y="307"/>
                    </a:cubicBezTo>
                    <a:cubicBezTo>
                      <a:pt x="252" y="285"/>
                      <a:pt x="285" y="285"/>
                      <a:pt x="296" y="263"/>
                    </a:cubicBezTo>
                    <a:cubicBezTo>
                      <a:pt x="296" y="252"/>
                      <a:pt x="296" y="241"/>
                      <a:pt x="296" y="230"/>
                    </a:cubicBezTo>
                    <a:cubicBezTo>
                      <a:pt x="296" y="230"/>
                      <a:pt x="329" y="197"/>
                      <a:pt x="340" y="186"/>
                    </a:cubicBezTo>
                    <a:cubicBezTo>
                      <a:pt x="351" y="175"/>
                      <a:pt x="362" y="164"/>
                      <a:pt x="373" y="153"/>
                    </a:cubicBezTo>
                    <a:lnTo>
                      <a:pt x="395" y="153"/>
                    </a:lnTo>
                    <a:cubicBezTo>
                      <a:pt x="395" y="143"/>
                      <a:pt x="406" y="143"/>
                      <a:pt x="417" y="132"/>
                    </a:cubicBezTo>
                    <a:cubicBezTo>
                      <a:pt x="427" y="121"/>
                      <a:pt x="427" y="99"/>
                      <a:pt x="438" y="88"/>
                    </a:cubicBezTo>
                    <a:cubicBezTo>
                      <a:pt x="460" y="66"/>
                      <a:pt x="493" y="55"/>
                      <a:pt x="515" y="44"/>
                    </a:cubicBezTo>
                    <a:cubicBezTo>
                      <a:pt x="548" y="33"/>
                      <a:pt x="570" y="33"/>
                      <a:pt x="602" y="33"/>
                    </a:cubicBezTo>
                    <a:cubicBezTo>
                      <a:pt x="606" y="30"/>
                      <a:pt x="612" y="28"/>
                      <a:pt x="620" y="28"/>
                    </a:cubicBezTo>
                    <a:cubicBezTo>
                      <a:pt x="634" y="28"/>
                      <a:pt x="654" y="33"/>
                      <a:pt x="668" y="33"/>
                    </a:cubicBezTo>
                    <a:lnTo>
                      <a:pt x="734" y="33"/>
                    </a:lnTo>
                    <a:cubicBezTo>
                      <a:pt x="745" y="33"/>
                      <a:pt x="767" y="33"/>
                      <a:pt x="777" y="44"/>
                    </a:cubicBezTo>
                    <a:lnTo>
                      <a:pt x="810" y="44"/>
                    </a:lnTo>
                    <a:cubicBezTo>
                      <a:pt x="832" y="55"/>
                      <a:pt x="854" y="66"/>
                      <a:pt x="876" y="88"/>
                    </a:cubicBezTo>
                    <a:cubicBezTo>
                      <a:pt x="887" y="82"/>
                      <a:pt x="895" y="82"/>
                      <a:pt x="901" y="82"/>
                    </a:cubicBezTo>
                    <a:cubicBezTo>
                      <a:pt x="906" y="82"/>
                      <a:pt x="909" y="82"/>
                      <a:pt x="909" y="77"/>
                    </a:cubicBezTo>
                    <a:cubicBezTo>
                      <a:pt x="920" y="66"/>
                      <a:pt x="898" y="44"/>
                      <a:pt x="876" y="33"/>
                    </a:cubicBezTo>
                    <a:cubicBezTo>
                      <a:pt x="854" y="22"/>
                      <a:pt x="843" y="22"/>
                      <a:pt x="821" y="22"/>
                    </a:cubicBezTo>
                    <a:cubicBezTo>
                      <a:pt x="810" y="0"/>
                      <a:pt x="788"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flipH="1">
                <a:off x="451750" y="4786275"/>
                <a:ext cx="29000" cy="15900"/>
              </a:xfrm>
              <a:custGeom>
                <a:avLst/>
                <a:gdLst/>
                <a:ahLst/>
                <a:cxnLst/>
                <a:rect l="l" t="t" r="r" b="b"/>
                <a:pathLst>
                  <a:path w="1160" h="636" extrusionOk="0">
                    <a:moveTo>
                      <a:pt x="985" y="1"/>
                    </a:moveTo>
                    <a:cubicBezTo>
                      <a:pt x="952" y="1"/>
                      <a:pt x="908" y="1"/>
                      <a:pt x="875" y="12"/>
                    </a:cubicBezTo>
                    <a:cubicBezTo>
                      <a:pt x="832" y="23"/>
                      <a:pt x="799" y="45"/>
                      <a:pt x="766" y="67"/>
                    </a:cubicBezTo>
                    <a:cubicBezTo>
                      <a:pt x="755" y="67"/>
                      <a:pt x="744" y="67"/>
                      <a:pt x="733" y="78"/>
                    </a:cubicBezTo>
                    <a:lnTo>
                      <a:pt x="733" y="88"/>
                    </a:lnTo>
                    <a:cubicBezTo>
                      <a:pt x="733" y="88"/>
                      <a:pt x="689" y="99"/>
                      <a:pt x="689" y="110"/>
                    </a:cubicBezTo>
                    <a:cubicBezTo>
                      <a:pt x="679" y="110"/>
                      <a:pt x="668" y="121"/>
                      <a:pt x="657" y="121"/>
                    </a:cubicBezTo>
                    <a:cubicBezTo>
                      <a:pt x="646" y="143"/>
                      <a:pt x="635" y="165"/>
                      <a:pt x="624" y="176"/>
                    </a:cubicBezTo>
                    <a:cubicBezTo>
                      <a:pt x="613" y="187"/>
                      <a:pt x="591" y="209"/>
                      <a:pt x="569" y="209"/>
                    </a:cubicBezTo>
                    <a:cubicBezTo>
                      <a:pt x="558" y="220"/>
                      <a:pt x="536" y="231"/>
                      <a:pt x="514" y="231"/>
                    </a:cubicBezTo>
                    <a:lnTo>
                      <a:pt x="482" y="231"/>
                    </a:lnTo>
                    <a:cubicBezTo>
                      <a:pt x="471" y="231"/>
                      <a:pt x="471" y="231"/>
                      <a:pt x="460" y="220"/>
                    </a:cubicBezTo>
                    <a:cubicBezTo>
                      <a:pt x="460" y="220"/>
                      <a:pt x="416" y="198"/>
                      <a:pt x="394" y="187"/>
                    </a:cubicBezTo>
                    <a:cubicBezTo>
                      <a:pt x="383" y="176"/>
                      <a:pt x="372" y="165"/>
                      <a:pt x="350" y="165"/>
                    </a:cubicBezTo>
                    <a:cubicBezTo>
                      <a:pt x="339" y="160"/>
                      <a:pt x="329" y="157"/>
                      <a:pt x="319" y="157"/>
                    </a:cubicBezTo>
                    <a:cubicBezTo>
                      <a:pt x="309" y="157"/>
                      <a:pt x="301" y="160"/>
                      <a:pt x="296" y="165"/>
                    </a:cubicBezTo>
                    <a:cubicBezTo>
                      <a:pt x="274" y="165"/>
                      <a:pt x="252" y="176"/>
                      <a:pt x="241" y="198"/>
                    </a:cubicBezTo>
                    <a:cubicBezTo>
                      <a:pt x="230" y="209"/>
                      <a:pt x="219" y="231"/>
                      <a:pt x="208" y="242"/>
                    </a:cubicBezTo>
                    <a:cubicBezTo>
                      <a:pt x="208" y="253"/>
                      <a:pt x="197" y="263"/>
                      <a:pt x="197" y="263"/>
                    </a:cubicBezTo>
                    <a:lnTo>
                      <a:pt x="186" y="285"/>
                    </a:lnTo>
                    <a:lnTo>
                      <a:pt x="154" y="318"/>
                    </a:lnTo>
                    <a:cubicBezTo>
                      <a:pt x="143" y="340"/>
                      <a:pt x="132" y="351"/>
                      <a:pt x="121" y="373"/>
                    </a:cubicBezTo>
                    <a:cubicBezTo>
                      <a:pt x="121" y="373"/>
                      <a:pt x="110" y="384"/>
                      <a:pt x="110" y="384"/>
                    </a:cubicBezTo>
                    <a:cubicBezTo>
                      <a:pt x="99" y="395"/>
                      <a:pt x="99" y="406"/>
                      <a:pt x="99" y="417"/>
                    </a:cubicBezTo>
                    <a:cubicBezTo>
                      <a:pt x="88" y="428"/>
                      <a:pt x="77" y="438"/>
                      <a:pt x="77" y="438"/>
                    </a:cubicBezTo>
                    <a:cubicBezTo>
                      <a:pt x="66" y="460"/>
                      <a:pt x="55" y="493"/>
                      <a:pt x="44" y="515"/>
                    </a:cubicBezTo>
                    <a:cubicBezTo>
                      <a:pt x="22" y="537"/>
                      <a:pt x="11" y="570"/>
                      <a:pt x="0" y="603"/>
                    </a:cubicBezTo>
                    <a:lnTo>
                      <a:pt x="33" y="635"/>
                    </a:lnTo>
                    <a:cubicBezTo>
                      <a:pt x="33" y="632"/>
                      <a:pt x="36" y="630"/>
                      <a:pt x="39" y="630"/>
                    </a:cubicBezTo>
                    <a:cubicBezTo>
                      <a:pt x="45" y="630"/>
                      <a:pt x="55" y="635"/>
                      <a:pt x="55" y="635"/>
                    </a:cubicBezTo>
                    <a:lnTo>
                      <a:pt x="77" y="635"/>
                    </a:lnTo>
                    <a:cubicBezTo>
                      <a:pt x="82" y="630"/>
                      <a:pt x="88" y="627"/>
                      <a:pt x="93" y="627"/>
                    </a:cubicBezTo>
                    <a:cubicBezTo>
                      <a:pt x="99" y="627"/>
                      <a:pt x="104" y="630"/>
                      <a:pt x="110" y="635"/>
                    </a:cubicBezTo>
                    <a:cubicBezTo>
                      <a:pt x="110" y="624"/>
                      <a:pt x="110" y="624"/>
                      <a:pt x="121" y="613"/>
                    </a:cubicBezTo>
                    <a:cubicBezTo>
                      <a:pt x="132" y="603"/>
                      <a:pt x="121" y="581"/>
                      <a:pt x="121" y="548"/>
                    </a:cubicBezTo>
                    <a:cubicBezTo>
                      <a:pt x="121" y="526"/>
                      <a:pt x="132" y="504"/>
                      <a:pt x="143" y="482"/>
                    </a:cubicBezTo>
                    <a:cubicBezTo>
                      <a:pt x="143" y="471"/>
                      <a:pt x="154" y="460"/>
                      <a:pt x="154" y="460"/>
                    </a:cubicBezTo>
                    <a:cubicBezTo>
                      <a:pt x="164" y="449"/>
                      <a:pt x="154" y="438"/>
                      <a:pt x="164" y="428"/>
                    </a:cubicBezTo>
                    <a:cubicBezTo>
                      <a:pt x="175" y="406"/>
                      <a:pt x="186" y="395"/>
                      <a:pt x="197" y="384"/>
                    </a:cubicBezTo>
                    <a:cubicBezTo>
                      <a:pt x="197" y="384"/>
                      <a:pt x="208" y="384"/>
                      <a:pt x="208" y="373"/>
                    </a:cubicBezTo>
                    <a:lnTo>
                      <a:pt x="219" y="351"/>
                    </a:lnTo>
                    <a:cubicBezTo>
                      <a:pt x="241" y="318"/>
                      <a:pt x="263" y="285"/>
                      <a:pt x="296" y="263"/>
                    </a:cubicBezTo>
                    <a:cubicBezTo>
                      <a:pt x="300" y="261"/>
                      <a:pt x="304" y="260"/>
                      <a:pt x="307" y="260"/>
                    </a:cubicBezTo>
                    <a:cubicBezTo>
                      <a:pt x="318" y="260"/>
                      <a:pt x="322" y="274"/>
                      <a:pt x="339" y="274"/>
                    </a:cubicBezTo>
                    <a:cubicBezTo>
                      <a:pt x="339" y="263"/>
                      <a:pt x="350" y="263"/>
                      <a:pt x="361" y="263"/>
                    </a:cubicBezTo>
                    <a:lnTo>
                      <a:pt x="372" y="263"/>
                    </a:lnTo>
                    <a:cubicBezTo>
                      <a:pt x="394" y="274"/>
                      <a:pt x="416" y="296"/>
                      <a:pt x="449" y="307"/>
                    </a:cubicBezTo>
                    <a:lnTo>
                      <a:pt x="547" y="307"/>
                    </a:lnTo>
                    <a:cubicBezTo>
                      <a:pt x="558" y="296"/>
                      <a:pt x="580" y="296"/>
                      <a:pt x="591" y="285"/>
                    </a:cubicBezTo>
                    <a:cubicBezTo>
                      <a:pt x="613" y="274"/>
                      <a:pt x="624" y="253"/>
                      <a:pt x="635" y="242"/>
                    </a:cubicBezTo>
                    <a:cubicBezTo>
                      <a:pt x="657" y="209"/>
                      <a:pt x="689" y="176"/>
                      <a:pt x="711" y="154"/>
                    </a:cubicBezTo>
                    <a:cubicBezTo>
                      <a:pt x="733" y="121"/>
                      <a:pt x="766" y="110"/>
                      <a:pt x="799" y="99"/>
                    </a:cubicBezTo>
                    <a:cubicBezTo>
                      <a:pt x="821" y="67"/>
                      <a:pt x="854" y="67"/>
                      <a:pt x="875" y="56"/>
                    </a:cubicBezTo>
                    <a:cubicBezTo>
                      <a:pt x="875" y="56"/>
                      <a:pt x="886" y="56"/>
                      <a:pt x="897" y="45"/>
                    </a:cubicBezTo>
                    <a:lnTo>
                      <a:pt x="952" y="45"/>
                    </a:lnTo>
                    <a:cubicBezTo>
                      <a:pt x="963" y="45"/>
                      <a:pt x="985" y="45"/>
                      <a:pt x="1007" y="56"/>
                    </a:cubicBezTo>
                    <a:lnTo>
                      <a:pt x="1039" y="56"/>
                    </a:lnTo>
                    <a:cubicBezTo>
                      <a:pt x="1072" y="67"/>
                      <a:pt x="1094" y="88"/>
                      <a:pt x="1105" y="121"/>
                    </a:cubicBezTo>
                    <a:cubicBezTo>
                      <a:pt x="1123" y="121"/>
                      <a:pt x="1126" y="135"/>
                      <a:pt x="1138" y="135"/>
                    </a:cubicBezTo>
                    <a:cubicBezTo>
                      <a:pt x="1141" y="135"/>
                      <a:pt x="1144" y="134"/>
                      <a:pt x="1149" y="132"/>
                    </a:cubicBezTo>
                    <a:cubicBezTo>
                      <a:pt x="1160" y="121"/>
                      <a:pt x="1138" y="88"/>
                      <a:pt x="1116" y="67"/>
                    </a:cubicBezTo>
                    <a:cubicBezTo>
                      <a:pt x="1094" y="45"/>
                      <a:pt x="1072" y="34"/>
                      <a:pt x="1050" y="34"/>
                    </a:cubicBezTo>
                    <a:cubicBezTo>
                      <a:pt x="1050" y="12"/>
                      <a:pt x="1018" y="1"/>
                      <a:pt x="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14"/>
            <p:cNvSpPr/>
            <p:nvPr/>
          </p:nvSpPr>
          <p:spPr>
            <a:xfrm rot="4064466" flipH="1">
              <a:off x="524533" y="1533961"/>
              <a:ext cx="24525" cy="17075"/>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rot="4064466" flipH="1">
              <a:off x="2230325" y="3226700"/>
              <a:ext cx="32001" cy="26776"/>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rot="4064466" flipH="1">
              <a:off x="2899031" y="3178552"/>
              <a:ext cx="25201"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rot="4064466" flipH="1">
              <a:off x="3181978" y="3134717"/>
              <a:ext cx="33876" cy="26376"/>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rot="4064466" flipH="1">
              <a:off x="3444745" y="3571121"/>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rot="4064466" flipH="1">
              <a:off x="2645164" y="2973454"/>
              <a:ext cx="83202" cy="70251"/>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rot="4064466" flipH="1">
              <a:off x="2037175" y="2674650"/>
              <a:ext cx="75576" cy="63751"/>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14"/>
            <p:cNvGrpSpPr/>
            <p:nvPr/>
          </p:nvGrpSpPr>
          <p:grpSpPr>
            <a:xfrm rot="4064466">
              <a:off x="2691114" y="3442032"/>
              <a:ext cx="33676" cy="35676"/>
              <a:chOff x="4304250" y="4768863"/>
              <a:chExt cx="33675" cy="35675"/>
            </a:xfrm>
          </p:grpSpPr>
          <p:sp>
            <p:nvSpPr>
              <p:cNvPr id="2049" name="Google Shape;2049;p14"/>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14"/>
            <p:cNvGrpSpPr/>
            <p:nvPr/>
          </p:nvGrpSpPr>
          <p:grpSpPr>
            <a:xfrm rot="4064466">
              <a:off x="3106995" y="3617180"/>
              <a:ext cx="123902" cy="117752"/>
              <a:chOff x="4877375" y="4089763"/>
              <a:chExt cx="123900" cy="117750"/>
            </a:xfrm>
          </p:grpSpPr>
          <p:sp>
            <p:nvSpPr>
              <p:cNvPr id="2053" name="Google Shape;2053;p14"/>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14"/>
            <p:cNvSpPr/>
            <p:nvPr/>
          </p:nvSpPr>
          <p:spPr>
            <a:xfrm rot="10800000">
              <a:off x="2654970" y="260406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9" name="Google Shape;2059;p14"/>
            <p:cNvGrpSpPr/>
            <p:nvPr/>
          </p:nvGrpSpPr>
          <p:grpSpPr>
            <a:xfrm rot="10800000">
              <a:off x="3910257" y="4867388"/>
              <a:ext cx="42425" cy="60175"/>
              <a:chOff x="8695963" y="2344700"/>
              <a:chExt cx="42425" cy="60175"/>
            </a:xfrm>
          </p:grpSpPr>
          <p:sp>
            <p:nvSpPr>
              <p:cNvPr id="2060" name="Google Shape;2060;p14"/>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2" name="Google Shape;2062;p14"/>
            <p:cNvGrpSpPr/>
            <p:nvPr/>
          </p:nvGrpSpPr>
          <p:grpSpPr>
            <a:xfrm rot="9237154" flipH="1">
              <a:off x="1544390" y="499579"/>
              <a:ext cx="29274" cy="35824"/>
              <a:chOff x="7298175" y="170300"/>
              <a:chExt cx="29275" cy="35825"/>
            </a:xfrm>
          </p:grpSpPr>
          <p:sp>
            <p:nvSpPr>
              <p:cNvPr id="2063" name="Google Shape;2063;p14"/>
              <p:cNvSpPr/>
              <p:nvPr/>
            </p:nvSpPr>
            <p:spPr>
              <a:xfrm>
                <a:off x="7301450" y="173100"/>
                <a:ext cx="16975" cy="8150"/>
              </a:xfrm>
              <a:custGeom>
                <a:avLst/>
                <a:gdLst/>
                <a:ahLst/>
                <a:cxnLst/>
                <a:rect l="l" t="t" r="r" b="b"/>
                <a:pathLst>
                  <a:path w="679" h="326" extrusionOk="0">
                    <a:moveTo>
                      <a:pt x="217" y="0"/>
                    </a:moveTo>
                    <a:cubicBezTo>
                      <a:pt x="164" y="0"/>
                      <a:pt x="118" y="23"/>
                      <a:pt x="77" y="63"/>
                    </a:cubicBezTo>
                    <a:cubicBezTo>
                      <a:pt x="44" y="107"/>
                      <a:pt x="22" y="151"/>
                      <a:pt x="11" y="205"/>
                    </a:cubicBezTo>
                    <a:cubicBezTo>
                      <a:pt x="0" y="227"/>
                      <a:pt x="0" y="260"/>
                      <a:pt x="0" y="293"/>
                    </a:cubicBezTo>
                    <a:cubicBezTo>
                      <a:pt x="0" y="304"/>
                      <a:pt x="0" y="315"/>
                      <a:pt x="0" y="326"/>
                    </a:cubicBezTo>
                    <a:cubicBezTo>
                      <a:pt x="11" y="326"/>
                      <a:pt x="11" y="315"/>
                      <a:pt x="11" y="315"/>
                    </a:cubicBezTo>
                    <a:cubicBezTo>
                      <a:pt x="22" y="304"/>
                      <a:pt x="33" y="293"/>
                      <a:pt x="55" y="282"/>
                    </a:cubicBezTo>
                    <a:cubicBezTo>
                      <a:pt x="66" y="271"/>
                      <a:pt x="77" y="260"/>
                      <a:pt x="88" y="260"/>
                    </a:cubicBezTo>
                    <a:cubicBezTo>
                      <a:pt x="99" y="249"/>
                      <a:pt x="121" y="238"/>
                      <a:pt x="132" y="238"/>
                    </a:cubicBezTo>
                    <a:lnTo>
                      <a:pt x="208" y="238"/>
                    </a:lnTo>
                    <a:cubicBezTo>
                      <a:pt x="219" y="238"/>
                      <a:pt x="230" y="249"/>
                      <a:pt x="241" y="260"/>
                    </a:cubicBezTo>
                    <a:cubicBezTo>
                      <a:pt x="263" y="260"/>
                      <a:pt x="285" y="271"/>
                      <a:pt x="307" y="271"/>
                    </a:cubicBezTo>
                    <a:lnTo>
                      <a:pt x="350" y="271"/>
                    </a:lnTo>
                    <a:cubicBezTo>
                      <a:pt x="372" y="260"/>
                      <a:pt x="383" y="249"/>
                      <a:pt x="394" y="238"/>
                    </a:cubicBezTo>
                    <a:cubicBezTo>
                      <a:pt x="405" y="216"/>
                      <a:pt x="416" y="205"/>
                      <a:pt x="438" y="194"/>
                    </a:cubicBezTo>
                    <a:cubicBezTo>
                      <a:pt x="449" y="173"/>
                      <a:pt x="460" y="162"/>
                      <a:pt x="471" y="151"/>
                    </a:cubicBezTo>
                    <a:cubicBezTo>
                      <a:pt x="482" y="140"/>
                      <a:pt x="493" y="140"/>
                      <a:pt x="504" y="140"/>
                    </a:cubicBezTo>
                    <a:lnTo>
                      <a:pt x="569" y="140"/>
                    </a:lnTo>
                    <a:lnTo>
                      <a:pt x="591" y="151"/>
                    </a:lnTo>
                    <a:cubicBezTo>
                      <a:pt x="624" y="162"/>
                      <a:pt x="657" y="173"/>
                      <a:pt x="679" y="183"/>
                    </a:cubicBezTo>
                    <a:cubicBezTo>
                      <a:pt x="679" y="173"/>
                      <a:pt x="668" y="173"/>
                      <a:pt x="657" y="162"/>
                    </a:cubicBezTo>
                    <a:cubicBezTo>
                      <a:pt x="657" y="140"/>
                      <a:pt x="646" y="129"/>
                      <a:pt x="635" y="118"/>
                    </a:cubicBezTo>
                    <a:cubicBezTo>
                      <a:pt x="624" y="107"/>
                      <a:pt x="624" y="96"/>
                      <a:pt x="624" y="85"/>
                    </a:cubicBezTo>
                    <a:cubicBezTo>
                      <a:pt x="602" y="96"/>
                      <a:pt x="569" y="107"/>
                      <a:pt x="536" y="107"/>
                    </a:cubicBezTo>
                    <a:cubicBezTo>
                      <a:pt x="493" y="96"/>
                      <a:pt x="449" y="85"/>
                      <a:pt x="405" y="52"/>
                    </a:cubicBezTo>
                    <a:cubicBezTo>
                      <a:pt x="372" y="30"/>
                      <a:pt x="372" y="30"/>
                      <a:pt x="339" y="30"/>
                    </a:cubicBezTo>
                    <a:cubicBezTo>
                      <a:pt x="318" y="19"/>
                      <a:pt x="296" y="8"/>
                      <a:pt x="274" y="8"/>
                    </a:cubicBezTo>
                    <a:cubicBezTo>
                      <a:pt x="254" y="3"/>
                      <a:pt x="235" y="0"/>
                      <a:pt x="2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7317850" y="173850"/>
                <a:ext cx="25" cy="25"/>
              </a:xfrm>
              <a:custGeom>
                <a:avLst/>
                <a:gdLst/>
                <a:ahLst/>
                <a:cxnLst/>
                <a:rect l="l" t="t" r="r" b="b"/>
                <a:pathLst>
                  <a:path w="1" h="1" extrusionOk="0">
                    <a:moveTo>
                      <a:pt x="1" y="0"/>
                    </a:moveTo>
                    <a:lnTo>
                      <a:pt x="1" y="0"/>
                    </a:lnTo>
                    <a:lnTo>
                      <a:pt x="1" y="0"/>
                    </a:lnTo>
                    <a:cubicBezTo>
                      <a:pt x="1"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7298175" y="170300"/>
                <a:ext cx="29275" cy="35825"/>
              </a:xfrm>
              <a:custGeom>
                <a:avLst/>
                <a:gdLst/>
                <a:ahLst/>
                <a:cxnLst/>
                <a:rect l="l" t="t" r="r" b="b"/>
                <a:pathLst>
                  <a:path w="1171" h="1433" extrusionOk="0">
                    <a:moveTo>
                      <a:pt x="853" y="350"/>
                    </a:moveTo>
                    <a:lnTo>
                      <a:pt x="853" y="350"/>
                    </a:lnTo>
                    <a:cubicBezTo>
                      <a:pt x="864" y="372"/>
                      <a:pt x="875" y="383"/>
                      <a:pt x="886" y="394"/>
                    </a:cubicBezTo>
                    <a:cubicBezTo>
                      <a:pt x="875" y="372"/>
                      <a:pt x="864" y="361"/>
                      <a:pt x="853" y="350"/>
                    </a:cubicBezTo>
                    <a:close/>
                    <a:moveTo>
                      <a:pt x="352" y="123"/>
                    </a:moveTo>
                    <a:cubicBezTo>
                      <a:pt x="370" y="123"/>
                      <a:pt x="388" y="126"/>
                      <a:pt x="405" y="131"/>
                    </a:cubicBezTo>
                    <a:cubicBezTo>
                      <a:pt x="427" y="131"/>
                      <a:pt x="449" y="142"/>
                      <a:pt x="481" y="142"/>
                    </a:cubicBezTo>
                    <a:cubicBezTo>
                      <a:pt x="503" y="153"/>
                      <a:pt x="514" y="153"/>
                      <a:pt x="547" y="175"/>
                    </a:cubicBezTo>
                    <a:cubicBezTo>
                      <a:pt x="580" y="208"/>
                      <a:pt x="624" y="219"/>
                      <a:pt x="667" y="230"/>
                    </a:cubicBezTo>
                    <a:cubicBezTo>
                      <a:pt x="700" y="230"/>
                      <a:pt x="733" y="219"/>
                      <a:pt x="766" y="208"/>
                    </a:cubicBezTo>
                    <a:lnTo>
                      <a:pt x="766" y="208"/>
                    </a:lnTo>
                    <a:cubicBezTo>
                      <a:pt x="755" y="219"/>
                      <a:pt x="766" y="230"/>
                      <a:pt x="766" y="241"/>
                    </a:cubicBezTo>
                    <a:cubicBezTo>
                      <a:pt x="777" y="252"/>
                      <a:pt x="788" y="263"/>
                      <a:pt x="799" y="274"/>
                    </a:cubicBezTo>
                    <a:cubicBezTo>
                      <a:pt x="799" y="285"/>
                      <a:pt x="810" y="295"/>
                      <a:pt x="820" y="306"/>
                    </a:cubicBezTo>
                    <a:cubicBezTo>
                      <a:pt x="842" y="317"/>
                      <a:pt x="864" y="339"/>
                      <a:pt x="886" y="361"/>
                    </a:cubicBezTo>
                    <a:cubicBezTo>
                      <a:pt x="908" y="372"/>
                      <a:pt x="930" y="383"/>
                      <a:pt x="930" y="405"/>
                    </a:cubicBezTo>
                    <a:cubicBezTo>
                      <a:pt x="941" y="416"/>
                      <a:pt x="952" y="438"/>
                      <a:pt x="963" y="449"/>
                    </a:cubicBezTo>
                    <a:cubicBezTo>
                      <a:pt x="974" y="470"/>
                      <a:pt x="985" y="503"/>
                      <a:pt x="974" y="503"/>
                    </a:cubicBezTo>
                    <a:cubicBezTo>
                      <a:pt x="971" y="505"/>
                      <a:pt x="970" y="506"/>
                      <a:pt x="968" y="506"/>
                    </a:cubicBezTo>
                    <a:cubicBezTo>
                      <a:pt x="962" y="506"/>
                      <a:pt x="960" y="492"/>
                      <a:pt x="952" y="492"/>
                    </a:cubicBezTo>
                    <a:cubicBezTo>
                      <a:pt x="941" y="460"/>
                      <a:pt x="930" y="427"/>
                      <a:pt x="908" y="405"/>
                    </a:cubicBezTo>
                    <a:cubicBezTo>
                      <a:pt x="908" y="405"/>
                      <a:pt x="897" y="394"/>
                      <a:pt x="886" y="394"/>
                    </a:cubicBezTo>
                    <a:lnTo>
                      <a:pt x="886" y="394"/>
                    </a:lnTo>
                    <a:cubicBezTo>
                      <a:pt x="919" y="470"/>
                      <a:pt x="963" y="558"/>
                      <a:pt x="985" y="635"/>
                    </a:cubicBezTo>
                    <a:cubicBezTo>
                      <a:pt x="995" y="667"/>
                      <a:pt x="1006" y="689"/>
                      <a:pt x="1017" y="722"/>
                    </a:cubicBezTo>
                    <a:cubicBezTo>
                      <a:pt x="1017" y="755"/>
                      <a:pt x="1028" y="788"/>
                      <a:pt x="1028" y="820"/>
                    </a:cubicBezTo>
                    <a:cubicBezTo>
                      <a:pt x="1028" y="842"/>
                      <a:pt x="1028" y="875"/>
                      <a:pt x="1028" y="897"/>
                    </a:cubicBezTo>
                    <a:cubicBezTo>
                      <a:pt x="1028" y="897"/>
                      <a:pt x="1017" y="952"/>
                      <a:pt x="1017" y="952"/>
                    </a:cubicBezTo>
                    <a:cubicBezTo>
                      <a:pt x="1006" y="985"/>
                      <a:pt x="1006" y="1006"/>
                      <a:pt x="995" y="1028"/>
                    </a:cubicBezTo>
                    <a:cubicBezTo>
                      <a:pt x="985" y="1050"/>
                      <a:pt x="974" y="1061"/>
                      <a:pt x="963" y="1083"/>
                    </a:cubicBezTo>
                    <a:cubicBezTo>
                      <a:pt x="941" y="1105"/>
                      <a:pt x="908" y="1160"/>
                      <a:pt x="886" y="1192"/>
                    </a:cubicBezTo>
                    <a:lnTo>
                      <a:pt x="864" y="1225"/>
                    </a:lnTo>
                    <a:lnTo>
                      <a:pt x="842" y="1247"/>
                    </a:lnTo>
                    <a:cubicBezTo>
                      <a:pt x="803" y="1286"/>
                      <a:pt x="807" y="1294"/>
                      <a:pt x="797" y="1294"/>
                    </a:cubicBezTo>
                    <a:cubicBezTo>
                      <a:pt x="791" y="1294"/>
                      <a:pt x="779" y="1291"/>
                      <a:pt x="744" y="1291"/>
                    </a:cubicBezTo>
                    <a:cubicBezTo>
                      <a:pt x="689" y="1280"/>
                      <a:pt x="635" y="1269"/>
                      <a:pt x="580" y="1247"/>
                    </a:cubicBezTo>
                    <a:cubicBezTo>
                      <a:pt x="547" y="1236"/>
                      <a:pt x="514" y="1214"/>
                      <a:pt x="481" y="1192"/>
                    </a:cubicBezTo>
                    <a:cubicBezTo>
                      <a:pt x="416" y="1149"/>
                      <a:pt x="372" y="1094"/>
                      <a:pt x="328" y="1039"/>
                    </a:cubicBezTo>
                    <a:cubicBezTo>
                      <a:pt x="306" y="1006"/>
                      <a:pt x="285" y="985"/>
                      <a:pt x="263" y="952"/>
                    </a:cubicBezTo>
                    <a:lnTo>
                      <a:pt x="241" y="886"/>
                    </a:lnTo>
                    <a:cubicBezTo>
                      <a:pt x="219" y="853"/>
                      <a:pt x="208" y="831"/>
                      <a:pt x="197" y="799"/>
                    </a:cubicBezTo>
                    <a:cubicBezTo>
                      <a:pt x="175" y="755"/>
                      <a:pt x="164" y="711"/>
                      <a:pt x="153" y="667"/>
                    </a:cubicBezTo>
                    <a:cubicBezTo>
                      <a:pt x="153" y="645"/>
                      <a:pt x="142" y="635"/>
                      <a:pt x="131" y="613"/>
                    </a:cubicBezTo>
                    <a:cubicBezTo>
                      <a:pt x="131" y="591"/>
                      <a:pt x="120" y="569"/>
                      <a:pt x="120" y="547"/>
                    </a:cubicBezTo>
                    <a:cubicBezTo>
                      <a:pt x="120" y="536"/>
                      <a:pt x="120" y="536"/>
                      <a:pt x="120" y="536"/>
                    </a:cubicBezTo>
                    <a:cubicBezTo>
                      <a:pt x="120" y="525"/>
                      <a:pt x="120" y="503"/>
                      <a:pt x="120" y="492"/>
                    </a:cubicBezTo>
                    <a:cubicBezTo>
                      <a:pt x="120" y="492"/>
                      <a:pt x="120" y="481"/>
                      <a:pt x="120" y="481"/>
                    </a:cubicBezTo>
                    <a:cubicBezTo>
                      <a:pt x="120" y="470"/>
                      <a:pt x="131" y="460"/>
                      <a:pt x="131" y="449"/>
                    </a:cubicBezTo>
                    <a:cubicBezTo>
                      <a:pt x="142" y="438"/>
                      <a:pt x="142" y="427"/>
                      <a:pt x="131" y="416"/>
                    </a:cubicBezTo>
                    <a:cubicBezTo>
                      <a:pt x="131" y="383"/>
                      <a:pt x="131" y="350"/>
                      <a:pt x="142" y="317"/>
                    </a:cubicBezTo>
                    <a:cubicBezTo>
                      <a:pt x="164" y="274"/>
                      <a:pt x="175" y="230"/>
                      <a:pt x="208" y="186"/>
                    </a:cubicBezTo>
                    <a:cubicBezTo>
                      <a:pt x="249" y="146"/>
                      <a:pt x="301" y="123"/>
                      <a:pt x="352" y="123"/>
                    </a:cubicBezTo>
                    <a:close/>
                    <a:moveTo>
                      <a:pt x="383" y="0"/>
                    </a:moveTo>
                    <a:cubicBezTo>
                      <a:pt x="339" y="0"/>
                      <a:pt x="295" y="11"/>
                      <a:pt x="252" y="22"/>
                    </a:cubicBezTo>
                    <a:cubicBezTo>
                      <a:pt x="186" y="44"/>
                      <a:pt x="120" y="88"/>
                      <a:pt x="88" y="153"/>
                    </a:cubicBezTo>
                    <a:cubicBezTo>
                      <a:pt x="22" y="285"/>
                      <a:pt x="0" y="427"/>
                      <a:pt x="11" y="569"/>
                    </a:cubicBezTo>
                    <a:cubicBezTo>
                      <a:pt x="11" y="656"/>
                      <a:pt x="33" y="744"/>
                      <a:pt x="55" y="820"/>
                    </a:cubicBezTo>
                    <a:cubicBezTo>
                      <a:pt x="120" y="1050"/>
                      <a:pt x="274" y="1236"/>
                      <a:pt x="481" y="1356"/>
                    </a:cubicBezTo>
                    <a:cubicBezTo>
                      <a:pt x="525" y="1378"/>
                      <a:pt x="591" y="1400"/>
                      <a:pt x="645" y="1411"/>
                    </a:cubicBezTo>
                    <a:cubicBezTo>
                      <a:pt x="678" y="1422"/>
                      <a:pt x="711" y="1433"/>
                      <a:pt x="755" y="1433"/>
                    </a:cubicBezTo>
                    <a:lnTo>
                      <a:pt x="842" y="1433"/>
                    </a:lnTo>
                    <a:lnTo>
                      <a:pt x="864" y="1422"/>
                    </a:lnTo>
                    <a:lnTo>
                      <a:pt x="897" y="1389"/>
                    </a:lnTo>
                    <a:lnTo>
                      <a:pt x="897" y="1378"/>
                    </a:lnTo>
                    <a:cubicBezTo>
                      <a:pt x="930" y="1356"/>
                      <a:pt x="952" y="1324"/>
                      <a:pt x="974" y="1291"/>
                    </a:cubicBezTo>
                    <a:cubicBezTo>
                      <a:pt x="1028" y="1236"/>
                      <a:pt x="1072" y="1170"/>
                      <a:pt x="1105" y="1105"/>
                    </a:cubicBezTo>
                    <a:cubicBezTo>
                      <a:pt x="1138" y="1028"/>
                      <a:pt x="1160" y="941"/>
                      <a:pt x="1160" y="842"/>
                    </a:cubicBezTo>
                    <a:cubicBezTo>
                      <a:pt x="1170" y="810"/>
                      <a:pt x="1160" y="766"/>
                      <a:pt x="1149" y="722"/>
                    </a:cubicBezTo>
                    <a:cubicBezTo>
                      <a:pt x="1138" y="678"/>
                      <a:pt x="1127" y="645"/>
                      <a:pt x="1116" y="602"/>
                    </a:cubicBezTo>
                    <a:cubicBezTo>
                      <a:pt x="1094" y="536"/>
                      <a:pt x="1061" y="460"/>
                      <a:pt x="1028" y="394"/>
                    </a:cubicBezTo>
                    <a:cubicBezTo>
                      <a:pt x="1006" y="306"/>
                      <a:pt x="963" y="230"/>
                      <a:pt x="919" y="153"/>
                    </a:cubicBezTo>
                    <a:cubicBezTo>
                      <a:pt x="908" y="142"/>
                      <a:pt x="886" y="120"/>
                      <a:pt x="864" y="110"/>
                    </a:cubicBezTo>
                    <a:cubicBezTo>
                      <a:pt x="842" y="99"/>
                      <a:pt x="842" y="99"/>
                      <a:pt x="831" y="99"/>
                    </a:cubicBezTo>
                    <a:cubicBezTo>
                      <a:pt x="820" y="99"/>
                      <a:pt x="810" y="99"/>
                      <a:pt x="799" y="120"/>
                    </a:cubicBezTo>
                    <a:cubicBezTo>
                      <a:pt x="788" y="131"/>
                      <a:pt x="799" y="131"/>
                      <a:pt x="788" y="131"/>
                    </a:cubicBezTo>
                    <a:cubicBezTo>
                      <a:pt x="777" y="99"/>
                      <a:pt x="777" y="110"/>
                      <a:pt x="766" y="99"/>
                    </a:cubicBezTo>
                    <a:cubicBezTo>
                      <a:pt x="755" y="88"/>
                      <a:pt x="733" y="77"/>
                      <a:pt x="722" y="77"/>
                    </a:cubicBezTo>
                    <a:lnTo>
                      <a:pt x="678" y="77"/>
                    </a:lnTo>
                    <a:cubicBezTo>
                      <a:pt x="667" y="66"/>
                      <a:pt x="645" y="66"/>
                      <a:pt x="635" y="55"/>
                    </a:cubicBezTo>
                    <a:lnTo>
                      <a:pt x="580" y="22"/>
                    </a:lnTo>
                    <a:cubicBezTo>
                      <a:pt x="547" y="11"/>
                      <a:pt x="525" y="0"/>
                      <a:pt x="4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7300900" y="177125"/>
                <a:ext cx="21625" cy="10975"/>
              </a:xfrm>
              <a:custGeom>
                <a:avLst/>
                <a:gdLst/>
                <a:ahLst/>
                <a:cxnLst/>
                <a:rect l="l" t="t" r="r" b="b"/>
                <a:pathLst>
                  <a:path w="865" h="439" extrusionOk="0">
                    <a:moveTo>
                      <a:pt x="526" y="1"/>
                    </a:moveTo>
                    <a:cubicBezTo>
                      <a:pt x="515" y="1"/>
                      <a:pt x="493" y="12"/>
                      <a:pt x="493" y="12"/>
                    </a:cubicBezTo>
                    <a:cubicBezTo>
                      <a:pt x="471" y="22"/>
                      <a:pt x="460" y="44"/>
                      <a:pt x="449" y="55"/>
                    </a:cubicBezTo>
                    <a:cubicBezTo>
                      <a:pt x="438" y="77"/>
                      <a:pt x="427" y="88"/>
                      <a:pt x="416" y="99"/>
                    </a:cubicBezTo>
                    <a:cubicBezTo>
                      <a:pt x="405" y="121"/>
                      <a:pt x="383" y="132"/>
                      <a:pt x="361" y="132"/>
                    </a:cubicBezTo>
                    <a:lnTo>
                      <a:pt x="318" y="132"/>
                    </a:lnTo>
                    <a:cubicBezTo>
                      <a:pt x="296" y="132"/>
                      <a:pt x="285" y="132"/>
                      <a:pt x="263" y="121"/>
                    </a:cubicBezTo>
                    <a:cubicBezTo>
                      <a:pt x="252" y="121"/>
                      <a:pt x="241" y="110"/>
                      <a:pt x="230" y="99"/>
                    </a:cubicBezTo>
                    <a:lnTo>
                      <a:pt x="154" y="99"/>
                    </a:lnTo>
                    <a:cubicBezTo>
                      <a:pt x="132" y="110"/>
                      <a:pt x="121" y="110"/>
                      <a:pt x="110" y="121"/>
                    </a:cubicBezTo>
                    <a:cubicBezTo>
                      <a:pt x="88" y="132"/>
                      <a:pt x="77" y="143"/>
                      <a:pt x="66" y="154"/>
                    </a:cubicBezTo>
                    <a:cubicBezTo>
                      <a:pt x="55" y="154"/>
                      <a:pt x="44" y="176"/>
                      <a:pt x="33" y="187"/>
                    </a:cubicBezTo>
                    <a:cubicBezTo>
                      <a:pt x="33" y="187"/>
                      <a:pt x="22" y="197"/>
                      <a:pt x="22" y="208"/>
                    </a:cubicBezTo>
                    <a:cubicBezTo>
                      <a:pt x="22" y="219"/>
                      <a:pt x="11" y="219"/>
                      <a:pt x="11" y="230"/>
                    </a:cubicBezTo>
                    <a:cubicBezTo>
                      <a:pt x="11" y="241"/>
                      <a:pt x="1" y="241"/>
                      <a:pt x="1" y="252"/>
                    </a:cubicBezTo>
                    <a:cubicBezTo>
                      <a:pt x="1" y="263"/>
                      <a:pt x="1" y="274"/>
                      <a:pt x="1" y="285"/>
                    </a:cubicBezTo>
                    <a:cubicBezTo>
                      <a:pt x="1" y="296"/>
                      <a:pt x="1" y="307"/>
                      <a:pt x="1" y="318"/>
                    </a:cubicBezTo>
                    <a:cubicBezTo>
                      <a:pt x="1" y="340"/>
                      <a:pt x="11" y="362"/>
                      <a:pt x="11" y="383"/>
                    </a:cubicBezTo>
                    <a:cubicBezTo>
                      <a:pt x="22" y="394"/>
                      <a:pt x="33" y="405"/>
                      <a:pt x="44" y="416"/>
                    </a:cubicBezTo>
                    <a:cubicBezTo>
                      <a:pt x="44" y="416"/>
                      <a:pt x="44" y="427"/>
                      <a:pt x="55" y="438"/>
                    </a:cubicBezTo>
                    <a:lnTo>
                      <a:pt x="77" y="438"/>
                    </a:lnTo>
                    <a:lnTo>
                      <a:pt x="77" y="427"/>
                    </a:lnTo>
                    <a:cubicBezTo>
                      <a:pt x="88" y="416"/>
                      <a:pt x="88" y="416"/>
                      <a:pt x="88" y="416"/>
                    </a:cubicBezTo>
                    <a:cubicBezTo>
                      <a:pt x="88" y="405"/>
                      <a:pt x="88" y="394"/>
                      <a:pt x="99" y="394"/>
                    </a:cubicBezTo>
                    <a:lnTo>
                      <a:pt x="99" y="372"/>
                    </a:lnTo>
                    <a:cubicBezTo>
                      <a:pt x="88" y="362"/>
                      <a:pt x="77" y="351"/>
                      <a:pt x="66" y="340"/>
                    </a:cubicBezTo>
                    <a:cubicBezTo>
                      <a:pt x="55" y="318"/>
                      <a:pt x="55" y="296"/>
                      <a:pt x="44" y="274"/>
                    </a:cubicBezTo>
                    <a:cubicBezTo>
                      <a:pt x="44" y="263"/>
                      <a:pt x="44" y="263"/>
                      <a:pt x="44" y="252"/>
                    </a:cubicBezTo>
                    <a:cubicBezTo>
                      <a:pt x="44" y="241"/>
                      <a:pt x="44" y="241"/>
                      <a:pt x="44" y="230"/>
                    </a:cubicBezTo>
                    <a:cubicBezTo>
                      <a:pt x="55" y="219"/>
                      <a:pt x="55" y="197"/>
                      <a:pt x="66" y="187"/>
                    </a:cubicBezTo>
                    <a:lnTo>
                      <a:pt x="77" y="187"/>
                    </a:lnTo>
                    <a:cubicBezTo>
                      <a:pt x="88" y="154"/>
                      <a:pt x="121" y="132"/>
                      <a:pt x="154" y="132"/>
                    </a:cubicBezTo>
                    <a:cubicBezTo>
                      <a:pt x="176" y="132"/>
                      <a:pt x="197" y="143"/>
                      <a:pt x="219" y="154"/>
                    </a:cubicBezTo>
                    <a:lnTo>
                      <a:pt x="252" y="154"/>
                    </a:lnTo>
                    <a:cubicBezTo>
                      <a:pt x="274" y="154"/>
                      <a:pt x="296" y="165"/>
                      <a:pt x="318" y="165"/>
                    </a:cubicBezTo>
                    <a:cubicBezTo>
                      <a:pt x="340" y="165"/>
                      <a:pt x="361" y="165"/>
                      <a:pt x="383" y="154"/>
                    </a:cubicBezTo>
                    <a:lnTo>
                      <a:pt x="405" y="154"/>
                    </a:lnTo>
                    <a:cubicBezTo>
                      <a:pt x="416" y="154"/>
                      <a:pt x="427" y="143"/>
                      <a:pt x="438" y="132"/>
                    </a:cubicBezTo>
                    <a:cubicBezTo>
                      <a:pt x="449" y="110"/>
                      <a:pt x="449" y="99"/>
                      <a:pt x="460" y="88"/>
                    </a:cubicBezTo>
                    <a:cubicBezTo>
                      <a:pt x="471" y="55"/>
                      <a:pt x="493" y="33"/>
                      <a:pt x="526" y="22"/>
                    </a:cubicBezTo>
                    <a:cubicBezTo>
                      <a:pt x="558" y="22"/>
                      <a:pt x="580" y="22"/>
                      <a:pt x="602" y="44"/>
                    </a:cubicBezTo>
                    <a:cubicBezTo>
                      <a:pt x="635" y="44"/>
                      <a:pt x="657" y="55"/>
                      <a:pt x="668" y="66"/>
                    </a:cubicBezTo>
                    <a:cubicBezTo>
                      <a:pt x="679" y="66"/>
                      <a:pt x="690" y="66"/>
                      <a:pt x="690" y="77"/>
                    </a:cubicBezTo>
                    <a:lnTo>
                      <a:pt x="711" y="88"/>
                    </a:lnTo>
                    <a:cubicBezTo>
                      <a:pt x="722" y="88"/>
                      <a:pt x="722" y="99"/>
                      <a:pt x="733" y="99"/>
                    </a:cubicBezTo>
                    <a:cubicBezTo>
                      <a:pt x="744" y="110"/>
                      <a:pt x="755" y="121"/>
                      <a:pt x="766" y="132"/>
                    </a:cubicBezTo>
                    <a:cubicBezTo>
                      <a:pt x="766" y="143"/>
                      <a:pt x="788" y="143"/>
                      <a:pt x="788" y="154"/>
                    </a:cubicBezTo>
                    <a:cubicBezTo>
                      <a:pt x="810" y="176"/>
                      <a:pt x="821" y="208"/>
                      <a:pt x="832" y="230"/>
                    </a:cubicBezTo>
                    <a:cubicBezTo>
                      <a:pt x="843" y="230"/>
                      <a:pt x="843" y="252"/>
                      <a:pt x="854" y="252"/>
                    </a:cubicBezTo>
                    <a:cubicBezTo>
                      <a:pt x="865" y="241"/>
                      <a:pt x="854" y="219"/>
                      <a:pt x="843" y="197"/>
                    </a:cubicBezTo>
                    <a:cubicBezTo>
                      <a:pt x="832" y="176"/>
                      <a:pt x="821" y="165"/>
                      <a:pt x="810" y="154"/>
                    </a:cubicBezTo>
                    <a:cubicBezTo>
                      <a:pt x="810" y="132"/>
                      <a:pt x="788" y="121"/>
                      <a:pt x="766" y="99"/>
                    </a:cubicBezTo>
                    <a:cubicBezTo>
                      <a:pt x="744" y="88"/>
                      <a:pt x="722" y="66"/>
                      <a:pt x="701" y="55"/>
                    </a:cubicBezTo>
                    <a:cubicBezTo>
                      <a:pt x="668" y="33"/>
                      <a:pt x="646" y="22"/>
                      <a:pt x="613" y="12"/>
                    </a:cubicBezTo>
                    <a:lnTo>
                      <a:pt x="58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2067;p14"/>
            <p:cNvSpPr/>
            <p:nvPr/>
          </p:nvSpPr>
          <p:spPr>
            <a:xfrm rot="9237154">
              <a:off x="531713" y="152316"/>
              <a:ext cx="10150" cy="15524"/>
            </a:xfrm>
            <a:custGeom>
              <a:avLst/>
              <a:gdLst/>
              <a:ahLst/>
              <a:cxnLst/>
              <a:rect l="l" t="t" r="r" b="b"/>
              <a:pathLst>
                <a:path w="406" h="621" extrusionOk="0">
                  <a:moveTo>
                    <a:pt x="274" y="0"/>
                  </a:moveTo>
                  <a:cubicBezTo>
                    <a:pt x="252" y="11"/>
                    <a:pt x="230" y="11"/>
                    <a:pt x="208" y="22"/>
                  </a:cubicBezTo>
                  <a:cubicBezTo>
                    <a:pt x="186" y="33"/>
                    <a:pt x="165" y="55"/>
                    <a:pt x="143" y="66"/>
                  </a:cubicBezTo>
                  <a:lnTo>
                    <a:pt x="132" y="88"/>
                  </a:lnTo>
                  <a:cubicBezTo>
                    <a:pt x="121" y="88"/>
                    <a:pt x="110" y="99"/>
                    <a:pt x="99" y="110"/>
                  </a:cubicBezTo>
                  <a:cubicBezTo>
                    <a:pt x="99" y="120"/>
                    <a:pt x="88" y="131"/>
                    <a:pt x="88" y="142"/>
                  </a:cubicBezTo>
                  <a:cubicBezTo>
                    <a:pt x="88" y="153"/>
                    <a:pt x="99" y="164"/>
                    <a:pt x="99" y="186"/>
                  </a:cubicBezTo>
                  <a:lnTo>
                    <a:pt x="121" y="230"/>
                  </a:lnTo>
                  <a:cubicBezTo>
                    <a:pt x="121" y="241"/>
                    <a:pt x="121" y="263"/>
                    <a:pt x="121" y="274"/>
                  </a:cubicBezTo>
                  <a:lnTo>
                    <a:pt x="121" y="285"/>
                  </a:lnTo>
                  <a:lnTo>
                    <a:pt x="121" y="295"/>
                  </a:lnTo>
                  <a:cubicBezTo>
                    <a:pt x="110" y="295"/>
                    <a:pt x="110" y="295"/>
                    <a:pt x="110" y="306"/>
                  </a:cubicBezTo>
                  <a:cubicBezTo>
                    <a:pt x="99" y="317"/>
                    <a:pt x="77" y="328"/>
                    <a:pt x="66" y="339"/>
                  </a:cubicBezTo>
                  <a:cubicBezTo>
                    <a:pt x="55" y="339"/>
                    <a:pt x="55" y="339"/>
                    <a:pt x="44" y="350"/>
                  </a:cubicBezTo>
                  <a:cubicBezTo>
                    <a:pt x="33" y="350"/>
                    <a:pt x="33" y="361"/>
                    <a:pt x="22" y="372"/>
                  </a:cubicBezTo>
                  <a:cubicBezTo>
                    <a:pt x="11" y="372"/>
                    <a:pt x="11" y="383"/>
                    <a:pt x="11" y="394"/>
                  </a:cubicBezTo>
                  <a:cubicBezTo>
                    <a:pt x="1" y="405"/>
                    <a:pt x="1" y="427"/>
                    <a:pt x="1" y="438"/>
                  </a:cubicBezTo>
                  <a:cubicBezTo>
                    <a:pt x="1" y="449"/>
                    <a:pt x="1" y="460"/>
                    <a:pt x="1" y="470"/>
                  </a:cubicBezTo>
                  <a:cubicBezTo>
                    <a:pt x="1" y="481"/>
                    <a:pt x="1" y="492"/>
                    <a:pt x="11" y="514"/>
                  </a:cubicBezTo>
                  <a:cubicBezTo>
                    <a:pt x="11" y="514"/>
                    <a:pt x="11" y="514"/>
                    <a:pt x="22" y="525"/>
                  </a:cubicBezTo>
                  <a:lnTo>
                    <a:pt x="33" y="547"/>
                  </a:lnTo>
                  <a:cubicBezTo>
                    <a:pt x="33" y="547"/>
                    <a:pt x="33" y="558"/>
                    <a:pt x="44" y="558"/>
                  </a:cubicBezTo>
                  <a:cubicBezTo>
                    <a:pt x="44" y="569"/>
                    <a:pt x="55" y="569"/>
                    <a:pt x="66" y="580"/>
                  </a:cubicBezTo>
                  <a:lnTo>
                    <a:pt x="77" y="591"/>
                  </a:lnTo>
                  <a:cubicBezTo>
                    <a:pt x="99" y="591"/>
                    <a:pt x="110" y="602"/>
                    <a:pt x="132" y="613"/>
                  </a:cubicBezTo>
                  <a:lnTo>
                    <a:pt x="176" y="613"/>
                  </a:lnTo>
                  <a:cubicBezTo>
                    <a:pt x="181" y="618"/>
                    <a:pt x="184" y="621"/>
                    <a:pt x="186" y="621"/>
                  </a:cubicBezTo>
                  <a:cubicBezTo>
                    <a:pt x="189" y="621"/>
                    <a:pt x="192" y="618"/>
                    <a:pt x="197" y="613"/>
                  </a:cubicBezTo>
                  <a:lnTo>
                    <a:pt x="186" y="580"/>
                  </a:lnTo>
                  <a:cubicBezTo>
                    <a:pt x="176" y="580"/>
                    <a:pt x="186" y="569"/>
                    <a:pt x="186" y="569"/>
                  </a:cubicBezTo>
                  <a:cubicBezTo>
                    <a:pt x="186" y="558"/>
                    <a:pt x="186" y="558"/>
                    <a:pt x="176" y="547"/>
                  </a:cubicBezTo>
                  <a:lnTo>
                    <a:pt x="165" y="547"/>
                  </a:lnTo>
                  <a:cubicBezTo>
                    <a:pt x="154" y="553"/>
                    <a:pt x="145" y="555"/>
                    <a:pt x="139" y="555"/>
                  </a:cubicBezTo>
                  <a:cubicBezTo>
                    <a:pt x="132" y="555"/>
                    <a:pt x="126" y="553"/>
                    <a:pt x="121" y="547"/>
                  </a:cubicBezTo>
                  <a:cubicBezTo>
                    <a:pt x="110" y="547"/>
                    <a:pt x="88" y="547"/>
                    <a:pt x="77" y="536"/>
                  </a:cubicBezTo>
                  <a:cubicBezTo>
                    <a:pt x="66" y="536"/>
                    <a:pt x="66" y="536"/>
                    <a:pt x="66" y="525"/>
                  </a:cubicBezTo>
                  <a:lnTo>
                    <a:pt x="44" y="514"/>
                  </a:lnTo>
                  <a:cubicBezTo>
                    <a:pt x="33" y="514"/>
                    <a:pt x="33" y="503"/>
                    <a:pt x="22" y="492"/>
                  </a:cubicBezTo>
                  <a:lnTo>
                    <a:pt x="22" y="481"/>
                  </a:lnTo>
                  <a:cubicBezTo>
                    <a:pt x="11" y="460"/>
                    <a:pt x="11" y="427"/>
                    <a:pt x="22" y="405"/>
                  </a:cubicBezTo>
                  <a:cubicBezTo>
                    <a:pt x="33" y="394"/>
                    <a:pt x="55" y="383"/>
                    <a:pt x="66" y="372"/>
                  </a:cubicBezTo>
                  <a:cubicBezTo>
                    <a:pt x="66" y="361"/>
                    <a:pt x="77" y="361"/>
                    <a:pt x="77" y="350"/>
                  </a:cubicBezTo>
                  <a:cubicBezTo>
                    <a:pt x="88" y="339"/>
                    <a:pt x="110" y="328"/>
                    <a:pt x="121" y="317"/>
                  </a:cubicBezTo>
                  <a:cubicBezTo>
                    <a:pt x="132" y="306"/>
                    <a:pt x="132" y="285"/>
                    <a:pt x="143" y="274"/>
                  </a:cubicBezTo>
                  <a:cubicBezTo>
                    <a:pt x="143" y="274"/>
                    <a:pt x="143" y="263"/>
                    <a:pt x="143" y="263"/>
                  </a:cubicBezTo>
                  <a:cubicBezTo>
                    <a:pt x="143" y="252"/>
                    <a:pt x="143" y="241"/>
                    <a:pt x="143" y="230"/>
                  </a:cubicBezTo>
                  <a:cubicBezTo>
                    <a:pt x="132" y="208"/>
                    <a:pt x="121" y="197"/>
                    <a:pt x="121" y="186"/>
                  </a:cubicBezTo>
                  <a:cubicBezTo>
                    <a:pt x="110" y="164"/>
                    <a:pt x="110" y="142"/>
                    <a:pt x="121" y="120"/>
                  </a:cubicBezTo>
                  <a:cubicBezTo>
                    <a:pt x="121" y="99"/>
                    <a:pt x="143" y="88"/>
                    <a:pt x="165" y="77"/>
                  </a:cubicBezTo>
                  <a:cubicBezTo>
                    <a:pt x="176" y="55"/>
                    <a:pt x="186" y="44"/>
                    <a:pt x="208" y="44"/>
                  </a:cubicBezTo>
                  <a:lnTo>
                    <a:pt x="219" y="33"/>
                  </a:lnTo>
                  <a:lnTo>
                    <a:pt x="241" y="33"/>
                  </a:lnTo>
                  <a:lnTo>
                    <a:pt x="252" y="22"/>
                  </a:lnTo>
                  <a:cubicBezTo>
                    <a:pt x="263" y="22"/>
                    <a:pt x="274" y="11"/>
                    <a:pt x="296" y="11"/>
                  </a:cubicBezTo>
                  <a:lnTo>
                    <a:pt x="405" y="11"/>
                  </a:lnTo>
                  <a:cubicBezTo>
                    <a:pt x="405" y="11"/>
                    <a:pt x="383" y="0"/>
                    <a:pt x="3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8" name="Google Shape;2068;p14"/>
            <p:cNvGrpSpPr/>
            <p:nvPr/>
          </p:nvGrpSpPr>
          <p:grpSpPr>
            <a:xfrm rot="9237154" flipH="1">
              <a:off x="399747" y="45705"/>
              <a:ext cx="45398" cy="34424"/>
              <a:chOff x="89450" y="4246250"/>
              <a:chExt cx="45400" cy="34425"/>
            </a:xfrm>
          </p:grpSpPr>
          <p:sp>
            <p:nvSpPr>
              <p:cNvPr id="2069" name="Google Shape;2069;p14"/>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flipH="1">
                <a:off x="99825" y="42520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2" name="Google Shape;2072;p14"/>
            <p:cNvSpPr/>
            <p:nvPr/>
          </p:nvSpPr>
          <p:spPr>
            <a:xfrm rot="9237154">
              <a:off x="739579" y="100522"/>
              <a:ext cx="24524" cy="17074"/>
            </a:xfrm>
            <a:custGeom>
              <a:avLst/>
              <a:gdLst/>
              <a:ahLst/>
              <a:cxnLst/>
              <a:rect l="l" t="t" r="r" b="b"/>
              <a:pathLst>
                <a:path w="981" h="683" extrusionOk="0">
                  <a:moveTo>
                    <a:pt x="480" y="0"/>
                  </a:moveTo>
                  <a:cubicBezTo>
                    <a:pt x="202" y="0"/>
                    <a:pt x="1" y="391"/>
                    <a:pt x="283" y="612"/>
                  </a:cubicBezTo>
                  <a:cubicBezTo>
                    <a:pt x="351" y="661"/>
                    <a:pt x="420" y="682"/>
                    <a:pt x="486" y="682"/>
                  </a:cubicBezTo>
                  <a:cubicBezTo>
                    <a:pt x="769" y="682"/>
                    <a:pt x="981" y="289"/>
                    <a:pt x="688" y="76"/>
                  </a:cubicBezTo>
                  <a:cubicBezTo>
                    <a:pt x="618" y="23"/>
                    <a:pt x="547" y="0"/>
                    <a:pt x="4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14"/>
            <p:cNvGrpSpPr/>
            <p:nvPr/>
          </p:nvGrpSpPr>
          <p:grpSpPr>
            <a:xfrm rot="10800000">
              <a:off x="2900432" y="2120475"/>
              <a:ext cx="27650" cy="21975"/>
              <a:chOff x="8820375" y="1023600"/>
              <a:chExt cx="27650" cy="21975"/>
            </a:xfrm>
          </p:grpSpPr>
          <p:sp>
            <p:nvSpPr>
              <p:cNvPr id="2074" name="Google Shape;2074;p14"/>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9" name="Google Shape;2079;p14"/>
            <p:cNvSpPr/>
            <p:nvPr/>
          </p:nvSpPr>
          <p:spPr>
            <a:xfrm rot="10800000">
              <a:off x="2645407" y="14853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rot="10800000">
              <a:off x="2719982" y="2253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rot="10800000">
              <a:off x="2901245" y="2786150"/>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2" name="Google Shape;2082;p14"/>
            <p:cNvGrpSpPr/>
            <p:nvPr/>
          </p:nvGrpSpPr>
          <p:grpSpPr>
            <a:xfrm rot="10800000">
              <a:off x="3165020" y="2457788"/>
              <a:ext cx="61825" cy="42450"/>
              <a:chOff x="4695825" y="4574513"/>
              <a:chExt cx="61825" cy="42450"/>
            </a:xfrm>
          </p:grpSpPr>
          <p:sp>
            <p:nvSpPr>
              <p:cNvPr id="2083" name="Google Shape;2083;p14"/>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8" name="Google Shape;2088;p14"/>
          <p:cNvSpPr txBox="1">
            <a:spLocks noGrp="1"/>
          </p:cNvSpPr>
          <p:nvPr>
            <p:ph type="ctrTitle"/>
          </p:nvPr>
        </p:nvSpPr>
        <p:spPr>
          <a:xfrm flipH="1">
            <a:off x="3314107" y="1300163"/>
            <a:ext cx="5109900" cy="1484700"/>
          </a:xfrm>
          <a:prstGeom prst="rect">
            <a:avLst/>
          </a:prstGeom>
        </p:spPr>
        <p:txBody>
          <a:bodyPr spcFirstLastPara="1" wrap="square" lIns="91425" tIns="91425" rIns="91425" bIns="91425" anchor="b" anchorCtr="0">
            <a:noAutofit/>
          </a:bodyPr>
          <a:lstStyle>
            <a:lvl1pPr lvl="0" algn="r" rtl="0">
              <a:lnSpc>
                <a:spcPct val="80000"/>
              </a:lnSpc>
              <a:spcBef>
                <a:spcPts val="0"/>
              </a:spcBef>
              <a:spcAft>
                <a:spcPts val="0"/>
              </a:spcAft>
              <a:buSzPts val="10000"/>
              <a:buNone/>
              <a:defRPr sz="10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9" name="Google Shape;2089;p14"/>
          <p:cNvSpPr txBox="1">
            <a:spLocks noGrp="1"/>
          </p:cNvSpPr>
          <p:nvPr>
            <p:ph type="subTitle" idx="1"/>
          </p:nvPr>
        </p:nvSpPr>
        <p:spPr>
          <a:xfrm flipH="1">
            <a:off x="4171799" y="2898050"/>
            <a:ext cx="4252200" cy="94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090" name="Google Shape;2090;p14"/>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2524"/>
        <p:cNvGrpSpPr/>
        <p:nvPr/>
      </p:nvGrpSpPr>
      <p:grpSpPr>
        <a:xfrm>
          <a:off x="0" y="0"/>
          <a:ext cx="0" cy="0"/>
          <a:chOff x="0" y="0"/>
          <a:chExt cx="0" cy="0"/>
        </a:xfrm>
      </p:grpSpPr>
      <p:sp>
        <p:nvSpPr>
          <p:cNvPr id="2525" name="Google Shape;252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6" name="Google Shape;2526;p17"/>
          <p:cNvSpPr txBox="1">
            <a:spLocks noGrp="1"/>
          </p:cNvSpPr>
          <p:nvPr>
            <p:ph type="subTitle" idx="1"/>
          </p:nvPr>
        </p:nvSpPr>
        <p:spPr>
          <a:xfrm>
            <a:off x="720000"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7" name="Google Shape;2527;p17"/>
          <p:cNvSpPr txBox="1">
            <a:spLocks noGrp="1"/>
          </p:cNvSpPr>
          <p:nvPr>
            <p:ph type="subTitle" idx="2"/>
          </p:nvPr>
        </p:nvSpPr>
        <p:spPr>
          <a:xfrm>
            <a:off x="720012"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28" name="Google Shape;2528;p17"/>
          <p:cNvSpPr txBox="1">
            <a:spLocks noGrp="1"/>
          </p:cNvSpPr>
          <p:nvPr>
            <p:ph type="subTitle" idx="3"/>
          </p:nvPr>
        </p:nvSpPr>
        <p:spPr>
          <a:xfrm>
            <a:off x="3467825"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29" name="Google Shape;2529;p17"/>
          <p:cNvSpPr txBox="1">
            <a:spLocks noGrp="1"/>
          </p:cNvSpPr>
          <p:nvPr>
            <p:ph type="subTitle" idx="4"/>
          </p:nvPr>
        </p:nvSpPr>
        <p:spPr>
          <a:xfrm>
            <a:off x="3467837"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0" name="Google Shape;2530;p17"/>
          <p:cNvSpPr txBox="1">
            <a:spLocks noGrp="1"/>
          </p:cNvSpPr>
          <p:nvPr>
            <p:ph type="subTitle" idx="5"/>
          </p:nvPr>
        </p:nvSpPr>
        <p:spPr>
          <a:xfrm>
            <a:off x="6215662" y="2658813"/>
            <a:ext cx="2208300" cy="3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1pPr>
            <a:lvl2pPr lvl="1"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2pPr>
            <a:lvl3pPr lvl="2"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3pPr>
            <a:lvl4pPr lvl="3"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4pPr>
            <a:lvl5pPr lvl="4"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5pPr>
            <a:lvl6pPr lvl="5"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6pPr>
            <a:lvl7pPr lvl="6"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7pPr>
            <a:lvl8pPr lvl="7"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8pPr>
            <a:lvl9pPr lvl="8" rtl="0">
              <a:lnSpc>
                <a:spcPct val="100000"/>
              </a:lnSpc>
              <a:spcBef>
                <a:spcPts val="0"/>
              </a:spcBef>
              <a:spcAft>
                <a:spcPts val="0"/>
              </a:spcAft>
              <a:buNone/>
              <a:defRPr sz="1700" b="1">
                <a:solidFill>
                  <a:schemeClr val="accent1"/>
                </a:solidFill>
                <a:latin typeface="Chelsea Market"/>
                <a:ea typeface="Chelsea Market"/>
                <a:cs typeface="Chelsea Market"/>
                <a:sym typeface="Chelsea Market"/>
              </a:defRPr>
            </a:lvl9pPr>
          </a:lstStyle>
          <a:p>
            <a:endParaRPr/>
          </a:p>
        </p:txBody>
      </p:sp>
      <p:sp>
        <p:nvSpPr>
          <p:cNvPr id="2531" name="Google Shape;2531;p17"/>
          <p:cNvSpPr txBox="1">
            <a:spLocks noGrp="1"/>
          </p:cNvSpPr>
          <p:nvPr>
            <p:ph type="subTitle" idx="6"/>
          </p:nvPr>
        </p:nvSpPr>
        <p:spPr>
          <a:xfrm>
            <a:off x="6215675" y="2980913"/>
            <a:ext cx="2208300" cy="113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532" name="Google Shape;2532;p1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3" name="Google Shape;2533;p17"/>
          <p:cNvGrpSpPr/>
          <p:nvPr/>
        </p:nvGrpSpPr>
        <p:grpSpPr>
          <a:xfrm>
            <a:off x="5681263" y="-51500"/>
            <a:ext cx="3369425" cy="2307475"/>
            <a:chOff x="5681263" y="-51500"/>
            <a:chExt cx="3369425" cy="2307475"/>
          </a:xfrm>
        </p:grpSpPr>
        <p:grpSp>
          <p:nvGrpSpPr>
            <p:cNvPr id="2534" name="Google Shape;2534;p17"/>
            <p:cNvGrpSpPr/>
            <p:nvPr/>
          </p:nvGrpSpPr>
          <p:grpSpPr>
            <a:xfrm flipH="1">
              <a:off x="8858075" y="2234000"/>
              <a:ext cx="27650" cy="21975"/>
              <a:chOff x="8820375" y="1023600"/>
              <a:chExt cx="27650" cy="21975"/>
            </a:xfrm>
          </p:grpSpPr>
          <p:sp>
            <p:nvSpPr>
              <p:cNvPr id="2535" name="Google Shape;2535;p1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17"/>
            <p:cNvGrpSpPr/>
            <p:nvPr/>
          </p:nvGrpSpPr>
          <p:grpSpPr>
            <a:xfrm flipH="1">
              <a:off x="8487700" y="1028150"/>
              <a:ext cx="55825" cy="44400"/>
              <a:chOff x="8347600" y="1441475"/>
              <a:chExt cx="55825" cy="44400"/>
            </a:xfrm>
          </p:grpSpPr>
          <p:sp>
            <p:nvSpPr>
              <p:cNvPr id="2539" name="Google Shape;2539;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17"/>
            <p:cNvGrpSpPr/>
            <p:nvPr/>
          </p:nvGrpSpPr>
          <p:grpSpPr>
            <a:xfrm flipH="1">
              <a:off x="8493038" y="206875"/>
              <a:ext cx="80675" cy="73725"/>
              <a:chOff x="7502975" y="324575"/>
              <a:chExt cx="80675" cy="73725"/>
            </a:xfrm>
          </p:grpSpPr>
          <p:sp>
            <p:nvSpPr>
              <p:cNvPr id="2543" name="Google Shape;2543;p1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8" name="Google Shape;2548;p17"/>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7"/>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0" name="Google Shape;2550;p17"/>
            <p:cNvGrpSpPr/>
            <p:nvPr/>
          </p:nvGrpSpPr>
          <p:grpSpPr>
            <a:xfrm flipH="1">
              <a:off x="7995013" y="1158475"/>
              <a:ext cx="162450" cy="154525"/>
              <a:chOff x="8676550" y="247000"/>
              <a:chExt cx="162450" cy="154525"/>
            </a:xfrm>
          </p:grpSpPr>
          <p:sp>
            <p:nvSpPr>
              <p:cNvPr id="2551" name="Google Shape;2551;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5" name="Google Shape;2555;p17"/>
            <p:cNvGrpSpPr/>
            <p:nvPr/>
          </p:nvGrpSpPr>
          <p:grpSpPr>
            <a:xfrm flipH="1">
              <a:off x="8317375" y="809400"/>
              <a:ext cx="71100" cy="74200"/>
              <a:chOff x="8502650" y="1222725"/>
              <a:chExt cx="71100" cy="74200"/>
            </a:xfrm>
          </p:grpSpPr>
          <p:sp>
            <p:nvSpPr>
              <p:cNvPr id="2556" name="Google Shape;2556;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17"/>
            <p:cNvGrpSpPr/>
            <p:nvPr/>
          </p:nvGrpSpPr>
          <p:grpSpPr>
            <a:xfrm flipH="1">
              <a:off x="8760475" y="124813"/>
              <a:ext cx="157250" cy="160550"/>
              <a:chOff x="7568050" y="747400"/>
              <a:chExt cx="157250" cy="160550"/>
            </a:xfrm>
          </p:grpSpPr>
          <p:sp>
            <p:nvSpPr>
              <p:cNvPr id="2561" name="Google Shape;2561;p1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17"/>
            <p:cNvGrpSpPr/>
            <p:nvPr/>
          </p:nvGrpSpPr>
          <p:grpSpPr>
            <a:xfrm flipH="1">
              <a:off x="8889413" y="1009038"/>
              <a:ext cx="32825" cy="22950"/>
              <a:chOff x="8097425" y="1383825"/>
              <a:chExt cx="32825" cy="22950"/>
            </a:xfrm>
          </p:grpSpPr>
          <p:sp>
            <p:nvSpPr>
              <p:cNvPr id="2566" name="Google Shape;2566;p1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0" name="Google Shape;2570;p17"/>
            <p:cNvGrpSpPr/>
            <p:nvPr/>
          </p:nvGrpSpPr>
          <p:grpSpPr>
            <a:xfrm flipH="1">
              <a:off x="7723638" y="922900"/>
              <a:ext cx="115950" cy="86125"/>
              <a:chOff x="8839525" y="1569650"/>
              <a:chExt cx="115950" cy="86125"/>
            </a:xfrm>
          </p:grpSpPr>
          <p:sp>
            <p:nvSpPr>
              <p:cNvPr id="2571" name="Google Shape;2571;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3" name="Google Shape;2573;p17"/>
            <p:cNvGrpSpPr/>
            <p:nvPr/>
          </p:nvGrpSpPr>
          <p:grpSpPr>
            <a:xfrm flipH="1">
              <a:off x="7003263" y="814888"/>
              <a:ext cx="48150" cy="36350"/>
              <a:chOff x="8512150" y="4124863"/>
              <a:chExt cx="48150" cy="36350"/>
            </a:xfrm>
          </p:grpSpPr>
          <p:sp>
            <p:nvSpPr>
              <p:cNvPr id="2574" name="Google Shape;2574;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8" name="Google Shape;2578;p17"/>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7"/>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7"/>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7"/>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7"/>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7"/>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7"/>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7"/>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7"/>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7"/>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7"/>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7"/>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7"/>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7"/>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7"/>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7"/>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7"/>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7"/>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7"/>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7" name="Google Shape;2597;p17"/>
            <p:cNvGrpSpPr/>
            <p:nvPr/>
          </p:nvGrpSpPr>
          <p:grpSpPr>
            <a:xfrm rot="10800000" flipH="1">
              <a:off x="7720588" y="193063"/>
              <a:ext cx="76300" cy="134575"/>
              <a:chOff x="8292650" y="153875"/>
              <a:chExt cx="76300" cy="134575"/>
            </a:xfrm>
          </p:grpSpPr>
          <p:sp>
            <p:nvSpPr>
              <p:cNvPr id="2598" name="Google Shape;2598;p17"/>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7"/>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7"/>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17"/>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7"/>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3" name="Google Shape;2603;p17"/>
            <p:cNvGrpSpPr/>
            <p:nvPr/>
          </p:nvGrpSpPr>
          <p:grpSpPr>
            <a:xfrm rot="10800000">
              <a:off x="8938788" y="1694650"/>
              <a:ext cx="39675" cy="33500"/>
              <a:chOff x="1171975" y="3874200"/>
              <a:chExt cx="39675" cy="33500"/>
            </a:xfrm>
          </p:grpSpPr>
          <p:sp>
            <p:nvSpPr>
              <p:cNvPr id="2604" name="Google Shape;2604;p17"/>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7"/>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7"/>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7"/>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7"/>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9" name="Google Shape;2609;p17"/>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7"/>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1" name="Google Shape;2611;p17"/>
            <p:cNvGrpSpPr/>
            <p:nvPr/>
          </p:nvGrpSpPr>
          <p:grpSpPr>
            <a:xfrm rot="10800000">
              <a:off x="9017013" y="1136738"/>
              <a:ext cx="33675" cy="35675"/>
              <a:chOff x="4304250" y="4768863"/>
              <a:chExt cx="33675" cy="35675"/>
            </a:xfrm>
          </p:grpSpPr>
          <p:sp>
            <p:nvSpPr>
              <p:cNvPr id="2612" name="Google Shape;2612;p17"/>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7"/>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7"/>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5" name="Google Shape;2615;p17"/>
            <p:cNvGrpSpPr/>
            <p:nvPr/>
          </p:nvGrpSpPr>
          <p:grpSpPr>
            <a:xfrm rot="10800000">
              <a:off x="8597213" y="1440438"/>
              <a:ext cx="123900" cy="117750"/>
              <a:chOff x="4877375" y="4089763"/>
              <a:chExt cx="123900" cy="117750"/>
            </a:xfrm>
          </p:grpSpPr>
          <p:sp>
            <p:nvSpPr>
              <p:cNvPr id="2616" name="Google Shape;2616;p17"/>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7"/>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7"/>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7"/>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7"/>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7"/>
            <p:cNvGrpSpPr/>
            <p:nvPr/>
          </p:nvGrpSpPr>
          <p:grpSpPr>
            <a:xfrm rot="10800000">
              <a:off x="7394300" y="188950"/>
              <a:ext cx="55825" cy="44400"/>
              <a:chOff x="8347600" y="1441475"/>
              <a:chExt cx="55825" cy="44400"/>
            </a:xfrm>
          </p:grpSpPr>
          <p:sp>
            <p:nvSpPr>
              <p:cNvPr id="2622" name="Google Shape;2622;p1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17"/>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17"/>
            <p:cNvGrpSpPr/>
            <p:nvPr/>
          </p:nvGrpSpPr>
          <p:grpSpPr>
            <a:xfrm rot="10800000">
              <a:off x="6901613" y="-51500"/>
              <a:ext cx="162450" cy="154525"/>
              <a:chOff x="8676550" y="247000"/>
              <a:chExt cx="162450" cy="154525"/>
            </a:xfrm>
          </p:grpSpPr>
          <p:sp>
            <p:nvSpPr>
              <p:cNvPr id="2627" name="Google Shape;2627;p1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17"/>
            <p:cNvGrpSpPr/>
            <p:nvPr/>
          </p:nvGrpSpPr>
          <p:grpSpPr>
            <a:xfrm rot="10800000">
              <a:off x="7223975" y="377900"/>
              <a:ext cx="71100" cy="74200"/>
              <a:chOff x="8502650" y="1222725"/>
              <a:chExt cx="71100" cy="74200"/>
            </a:xfrm>
          </p:grpSpPr>
          <p:sp>
            <p:nvSpPr>
              <p:cNvPr id="2632" name="Google Shape;2632;p1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6" name="Google Shape;2636;p17"/>
            <p:cNvGrpSpPr/>
            <p:nvPr/>
          </p:nvGrpSpPr>
          <p:grpSpPr>
            <a:xfrm rot="10800000">
              <a:off x="6630238" y="252475"/>
              <a:ext cx="115950" cy="86125"/>
              <a:chOff x="8839525" y="1569650"/>
              <a:chExt cx="115950" cy="86125"/>
            </a:xfrm>
          </p:grpSpPr>
          <p:sp>
            <p:nvSpPr>
              <p:cNvPr id="2637" name="Google Shape;2637;p17"/>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7"/>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17"/>
            <p:cNvGrpSpPr/>
            <p:nvPr/>
          </p:nvGrpSpPr>
          <p:grpSpPr>
            <a:xfrm rot="10800000">
              <a:off x="5681263" y="113788"/>
              <a:ext cx="48150" cy="36350"/>
              <a:chOff x="8512150" y="4124863"/>
              <a:chExt cx="48150" cy="36350"/>
            </a:xfrm>
          </p:grpSpPr>
          <p:sp>
            <p:nvSpPr>
              <p:cNvPr id="2640" name="Google Shape;2640;p17"/>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7"/>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7"/>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7"/>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4" name="Google Shape;2644;p17"/>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7"/>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7"/>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7"/>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7"/>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7"/>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7"/>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055"/>
        <p:cNvGrpSpPr/>
        <p:nvPr/>
      </p:nvGrpSpPr>
      <p:grpSpPr>
        <a:xfrm>
          <a:off x="0" y="0"/>
          <a:ext cx="0" cy="0"/>
          <a:chOff x="0" y="0"/>
          <a:chExt cx="0" cy="0"/>
        </a:xfrm>
      </p:grpSpPr>
      <p:sp>
        <p:nvSpPr>
          <p:cNvPr id="3056" name="Google Shape;30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7" name="Google Shape;3057;p21"/>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8" name="Google Shape;3058;p21"/>
          <p:cNvGrpSpPr/>
          <p:nvPr/>
        </p:nvGrpSpPr>
        <p:grpSpPr>
          <a:xfrm>
            <a:off x="88792" y="22515"/>
            <a:ext cx="631196" cy="878807"/>
            <a:chOff x="88792" y="22515"/>
            <a:chExt cx="631196" cy="878807"/>
          </a:xfrm>
        </p:grpSpPr>
        <p:sp>
          <p:nvSpPr>
            <p:cNvPr id="3059" name="Google Shape;3059;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21"/>
            <p:cNvGrpSpPr/>
            <p:nvPr/>
          </p:nvGrpSpPr>
          <p:grpSpPr>
            <a:xfrm>
              <a:off x="175149" y="495436"/>
              <a:ext cx="69586" cy="73623"/>
              <a:chOff x="175149" y="495436"/>
              <a:chExt cx="69586" cy="73623"/>
            </a:xfrm>
          </p:grpSpPr>
          <p:sp>
            <p:nvSpPr>
              <p:cNvPr id="3061" name="Google Shape;3061;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3" name="Google Shape;3063;p21"/>
            <p:cNvGrpSpPr/>
            <p:nvPr/>
          </p:nvGrpSpPr>
          <p:grpSpPr>
            <a:xfrm>
              <a:off x="88792" y="761095"/>
              <a:ext cx="35279" cy="33988"/>
              <a:chOff x="88792" y="761095"/>
              <a:chExt cx="35279" cy="33988"/>
            </a:xfrm>
          </p:grpSpPr>
          <p:sp>
            <p:nvSpPr>
              <p:cNvPr id="3064" name="Google Shape;3064;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7" name="Google Shape;3067;p21"/>
            <p:cNvGrpSpPr/>
            <p:nvPr/>
          </p:nvGrpSpPr>
          <p:grpSpPr>
            <a:xfrm rot="2144809">
              <a:off x="120150" y="257259"/>
              <a:ext cx="55825" cy="44400"/>
              <a:chOff x="8347600" y="1441475"/>
              <a:chExt cx="55825" cy="44400"/>
            </a:xfrm>
          </p:grpSpPr>
          <p:sp>
            <p:nvSpPr>
              <p:cNvPr id="3068" name="Google Shape;3068;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1" name="Google Shape;3071;p21"/>
            <p:cNvGrpSpPr/>
            <p:nvPr/>
          </p:nvGrpSpPr>
          <p:grpSpPr>
            <a:xfrm rot="2144809">
              <a:off x="481539" y="813344"/>
              <a:ext cx="71099" cy="74199"/>
              <a:chOff x="8502650" y="1222725"/>
              <a:chExt cx="71100" cy="74200"/>
            </a:xfrm>
          </p:grpSpPr>
          <p:sp>
            <p:nvSpPr>
              <p:cNvPr id="3072" name="Google Shape;3072;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6" name="Google Shape;3076;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21"/>
          <p:cNvGrpSpPr/>
          <p:nvPr/>
        </p:nvGrpSpPr>
        <p:grpSpPr>
          <a:xfrm flipH="1">
            <a:off x="8404117" y="22515"/>
            <a:ext cx="631196" cy="878807"/>
            <a:chOff x="88792" y="22515"/>
            <a:chExt cx="631196" cy="878807"/>
          </a:xfrm>
        </p:grpSpPr>
        <p:sp>
          <p:nvSpPr>
            <p:cNvPr id="3083" name="Google Shape;3083;p21"/>
            <p:cNvSpPr/>
            <p:nvPr/>
          </p:nvSpPr>
          <p:spPr>
            <a:xfrm rot="2144809">
              <a:off x="232972" y="525257"/>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4" name="Google Shape;3084;p21"/>
            <p:cNvGrpSpPr/>
            <p:nvPr/>
          </p:nvGrpSpPr>
          <p:grpSpPr>
            <a:xfrm>
              <a:off x="175149" y="495436"/>
              <a:ext cx="69586" cy="73623"/>
              <a:chOff x="175149" y="495436"/>
              <a:chExt cx="69586" cy="73623"/>
            </a:xfrm>
          </p:grpSpPr>
          <p:sp>
            <p:nvSpPr>
              <p:cNvPr id="3085" name="Google Shape;3085;p21"/>
              <p:cNvSpPr/>
              <p:nvPr/>
            </p:nvSpPr>
            <p:spPr>
              <a:xfrm rot="2144809">
                <a:off x="188729" y="50216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1"/>
              <p:cNvSpPr/>
              <p:nvPr/>
            </p:nvSpPr>
            <p:spPr>
              <a:xfrm rot="2144809">
                <a:off x="199724" y="517216"/>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7" name="Google Shape;3087;p21"/>
            <p:cNvGrpSpPr/>
            <p:nvPr/>
          </p:nvGrpSpPr>
          <p:grpSpPr>
            <a:xfrm>
              <a:off x="88792" y="761095"/>
              <a:ext cx="35279" cy="33988"/>
              <a:chOff x="88792" y="761095"/>
              <a:chExt cx="35279" cy="33988"/>
            </a:xfrm>
          </p:grpSpPr>
          <p:sp>
            <p:nvSpPr>
              <p:cNvPr id="3088" name="Google Shape;3088;p21"/>
              <p:cNvSpPr/>
              <p:nvPr/>
            </p:nvSpPr>
            <p:spPr>
              <a:xfrm rot="2144809">
                <a:off x="92606" y="767102"/>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1"/>
              <p:cNvSpPr/>
              <p:nvPr/>
            </p:nvSpPr>
            <p:spPr>
              <a:xfrm rot="2144809">
                <a:off x="98047" y="779509"/>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1"/>
              <p:cNvSpPr/>
              <p:nvPr/>
            </p:nvSpPr>
            <p:spPr>
              <a:xfrm rot="2144809">
                <a:off x="97925" y="771111"/>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1"/>
            <p:cNvGrpSpPr/>
            <p:nvPr/>
          </p:nvGrpSpPr>
          <p:grpSpPr>
            <a:xfrm rot="2144809">
              <a:off x="120150" y="257259"/>
              <a:ext cx="55825" cy="44400"/>
              <a:chOff x="8347600" y="1441475"/>
              <a:chExt cx="55825" cy="44400"/>
            </a:xfrm>
          </p:grpSpPr>
          <p:sp>
            <p:nvSpPr>
              <p:cNvPr id="3092" name="Google Shape;3092;p21"/>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1"/>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1"/>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5" name="Google Shape;3095;p21"/>
            <p:cNvGrpSpPr/>
            <p:nvPr/>
          </p:nvGrpSpPr>
          <p:grpSpPr>
            <a:xfrm rot="2144809">
              <a:off x="481539" y="813344"/>
              <a:ext cx="71099" cy="74199"/>
              <a:chOff x="8502650" y="1222725"/>
              <a:chExt cx="71100" cy="74200"/>
            </a:xfrm>
          </p:grpSpPr>
          <p:sp>
            <p:nvSpPr>
              <p:cNvPr id="3096" name="Google Shape;3096;p21"/>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1"/>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1"/>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1"/>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0" name="Google Shape;3100;p21"/>
            <p:cNvSpPr/>
            <p:nvPr/>
          </p:nvSpPr>
          <p:spPr>
            <a:xfrm rot="2144809">
              <a:off x="438246" y="26964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1"/>
            <p:cNvSpPr/>
            <p:nvPr/>
          </p:nvSpPr>
          <p:spPr>
            <a:xfrm rot="2144809">
              <a:off x="470636" y="502783"/>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1"/>
            <p:cNvSpPr/>
            <p:nvPr/>
          </p:nvSpPr>
          <p:spPr>
            <a:xfrm rot="2144809">
              <a:off x="304928" y="748624"/>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1"/>
            <p:cNvSpPr/>
            <p:nvPr/>
          </p:nvSpPr>
          <p:spPr>
            <a:xfrm rot="2144809">
              <a:off x="667281" y="259733"/>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1"/>
            <p:cNvSpPr/>
            <p:nvPr/>
          </p:nvSpPr>
          <p:spPr>
            <a:xfrm rot="2144809">
              <a:off x="319549" y="425261"/>
              <a:ext cx="72199"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rot="2144809">
              <a:off x="592443" y="36882"/>
              <a:ext cx="67599"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866"/>
        <p:cNvGrpSpPr/>
        <p:nvPr/>
      </p:nvGrpSpPr>
      <p:grpSpPr>
        <a:xfrm>
          <a:off x="0" y="0"/>
          <a:ext cx="0" cy="0"/>
          <a:chOff x="0" y="0"/>
          <a:chExt cx="0" cy="0"/>
        </a:xfrm>
      </p:grpSpPr>
      <p:sp>
        <p:nvSpPr>
          <p:cNvPr id="3867" name="Google Shape;3867;p26"/>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868"/>
        <p:cNvGrpSpPr/>
        <p:nvPr/>
      </p:nvGrpSpPr>
      <p:grpSpPr>
        <a:xfrm>
          <a:off x="0" y="0"/>
          <a:ext cx="0" cy="0"/>
          <a:chOff x="0" y="0"/>
          <a:chExt cx="0" cy="0"/>
        </a:xfrm>
      </p:grpSpPr>
      <p:grpSp>
        <p:nvGrpSpPr>
          <p:cNvPr id="3869" name="Google Shape;3869;p27"/>
          <p:cNvGrpSpPr/>
          <p:nvPr/>
        </p:nvGrpSpPr>
        <p:grpSpPr>
          <a:xfrm>
            <a:off x="6379600" y="3553675"/>
            <a:ext cx="3113463" cy="1537975"/>
            <a:chOff x="6379600" y="3553675"/>
            <a:chExt cx="3113463" cy="1537975"/>
          </a:xfrm>
        </p:grpSpPr>
        <p:sp>
          <p:nvSpPr>
            <p:cNvPr id="3870" name="Google Shape;3870;p27"/>
            <p:cNvSpPr/>
            <p:nvPr/>
          </p:nvSpPr>
          <p:spPr>
            <a:xfrm rot="10800000">
              <a:off x="6379600" y="3553675"/>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rot="10800000">
              <a:off x="7016275" y="3593125"/>
              <a:ext cx="25200" cy="20900"/>
            </a:xfrm>
            <a:custGeom>
              <a:avLst/>
              <a:gdLst/>
              <a:ahLst/>
              <a:cxnLst/>
              <a:rect l="l" t="t" r="r" b="b"/>
              <a:pathLst>
                <a:path w="1008" h="836" extrusionOk="0">
                  <a:moveTo>
                    <a:pt x="756" y="551"/>
                  </a:moveTo>
                  <a:cubicBezTo>
                    <a:pt x="758" y="554"/>
                    <a:pt x="759" y="555"/>
                    <a:pt x="760" y="557"/>
                  </a:cubicBezTo>
                  <a:lnTo>
                    <a:pt x="760" y="557"/>
                  </a:lnTo>
                  <a:cubicBezTo>
                    <a:pt x="761" y="555"/>
                    <a:pt x="763" y="553"/>
                    <a:pt x="764" y="551"/>
                  </a:cubicBezTo>
                  <a:close/>
                  <a:moveTo>
                    <a:pt x="760" y="557"/>
                  </a:moveTo>
                  <a:cubicBezTo>
                    <a:pt x="755" y="563"/>
                    <a:pt x="750" y="568"/>
                    <a:pt x="745" y="573"/>
                  </a:cubicBezTo>
                  <a:lnTo>
                    <a:pt x="745" y="584"/>
                  </a:lnTo>
                  <a:cubicBezTo>
                    <a:pt x="745" y="584"/>
                    <a:pt x="756" y="573"/>
                    <a:pt x="756" y="573"/>
                  </a:cubicBezTo>
                  <a:cubicBezTo>
                    <a:pt x="756" y="564"/>
                    <a:pt x="763" y="563"/>
                    <a:pt x="760" y="557"/>
                  </a:cubicBezTo>
                  <a:close/>
                  <a:moveTo>
                    <a:pt x="591" y="103"/>
                  </a:moveTo>
                  <a:cubicBezTo>
                    <a:pt x="646" y="114"/>
                    <a:pt x="701" y="136"/>
                    <a:pt x="756" y="158"/>
                  </a:cubicBezTo>
                  <a:cubicBezTo>
                    <a:pt x="766" y="169"/>
                    <a:pt x="777" y="180"/>
                    <a:pt x="788" y="190"/>
                  </a:cubicBezTo>
                  <a:cubicBezTo>
                    <a:pt x="821" y="201"/>
                    <a:pt x="854" y="234"/>
                    <a:pt x="876" y="267"/>
                  </a:cubicBezTo>
                  <a:cubicBezTo>
                    <a:pt x="887" y="278"/>
                    <a:pt x="898" y="278"/>
                    <a:pt x="909" y="289"/>
                  </a:cubicBezTo>
                  <a:cubicBezTo>
                    <a:pt x="905" y="287"/>
                    <a:pt x="901" y="286"/>
                    <a:pt x="897" y="286"/>
                  </a:cubicBezTo>
                  <a:cubicBezTo>
                    <a:pt x="880" y="286"/>
                    <a:pt x="865" y="304"/>
                    <a:pt x="865" y="322"/>
                  </a:cubicBezTo>
                  <a:cubicBezTo>
                    <a:pt x="865" y="333"/>
                    <a:pt x="865" y="344"/>
                    <a:pt x="854" y="355"/>
                  </a:cubicBezTo>
                  <a:lnTo>
                    <a:pt x="854" y="387"/>
                  </a:lnTo>
                  <a:cubicBezTo>
                    <a:pt x="854" y="398"/>
                    <a:pt x="843" y="420"/>
                    <a:pt x="843" y="442"/>
                  </a:cubicBezTo>
                  <a:cubicBezTo>
                    <a:pt x="817" y="477"/>
                    <a:pt x="790" y="519"/>
                    <a:pt x="764" y="551"/>
                  </a:cubicBezTo>
                  <a:lnTo>
                    <a:pt x="788" y="551"/>
                  </a:lnTo>
                  <a:cubicBezTo>
                    <a:pt x="799" y="562"/>
                    <a:pt x="799" y="562"/>
                    <a:pt x="799" y="573"/>
                  </a:cubicBezTo>
                  <a:cubicBezTo>
                    <a:pt x="799" y="584"/>
                    <a:pt x="788" y="595"/>
                    <a:pt x="777" y="595"/>
                  </a:cubicBezTo>
                  <a:cubicBezTo>
                    <a:pt x="766" y="606"/>
                    <a:pt x="756" y="606"/>
                    <a:pt x="745" y="606"/>
                  </a:cubicBezTo>
                  <a:lnTo>
                    <a:pt x="635" y="606"/>
                  </a:lnTo>
                  <a:cubicBezTo>
                    <a:pt x="613" y="617"/>
                    <a:pt x="591" y="617"/>
                    <a:pt x="581" y="628"/>
                  </a:cubicBezTo>
                  <a:cubicBezTo>
                    <a:pt x="559" y="628"/>
                    <a:pt x="548" y="639"/>
                    <a:pt x="537" y="639"/>
                  </a:cubicBezTo>
                  <a:lnTo>
                    <a:pt x="471" y="661"/>
                  </a:lnTo>
                  <a:lnTo>
                    <a:pt x="427" y="661"/>
                  </a:lnTo>
                  <a:cubicBezTo>
                    <a:pt x="406" y="661"/>
                    <a:pt x="373" y="672"/>
                    <a:pt x="340" y="694"/>
                  </a:cubicBezTo>
                  <a:lnTo>
                    <a:pt x="307" y="694"/>
                  </a:lnTo>
                  <a:lnTo>
                    <a:pt x="285" y="705"/>
                  </a:lnTo>
                  <a:lnTo>
                    <a:pt x="274" y="705"/>
                  </a:lnTo>
                  <a:lnTo>
                    <a:pt x="274" y="694"/>
                  </a:lnTo>
                  <a:lnTo>
                    <a:pt x="274" y="683"/>
                  </a:lnTo>
                  <a:cubicBezTo>
                    <a:pt x="274" y="672"/>
                    <a:pt x="263" y="661"/>
                    <a:pt x="252" y="650"/>
                  </a:cubicBezTo>
                  <a:lnTo>
                    <a:pt x="209" y="617"/>
                  </a:lnTo>
                  <a:cubicBezTo>
                    <a:pt x="209" y="606"/>
                    <a:pt x="198" y="606"/>
                    <a:pt x="187" y="595"/>
                  </a:cubicBezTo>
                  <a:cubicBezTo>
                    <a:pt x="176" y="573"/>
                    <a:pt x="176" y="551"/>
                    <a:pt x="176" y="530"/>
                  </a:cubicBezTo>
                  <a:cubicBezTo>
                    <a:pt x="165" y="497"/>
                    <a:pt x="165" y="453"/>
                    <a:pt x="176" y="420"/>
                  </a:cubicBezTo>
                  <a:lnTo>
                    <a:pt x="132" y="420"/>
                  </a:lnTo>
                  <a:lnTo>
                    <a:pt x="121" y="409"/>
                  </a:lnTo>
                  <a:cubicBezTo>
                    <a:pt x="132" y="398"/>
                    <a:pt x="132" y="398"/>
                    <a:pt x="121" y="387"/>
                  </a:cubicBezTo>
                  <a:lnTo>
                    <a:pt x="132" y="376"/>
                  </a:lnTo>
                  <a:lnTo>
                    <a:pt x="154" y="365"/>
                  </a:lnTo>
                  <a:cubicBezTo>
                    <a:pt x="154" y="365"/>
                    <a:pt x="165" y="365"/>
                    <a:pt x="165" y="376"/>
                  </a:cubicBezTo>
                  <a:cubicBezTo>
                    <a:pt x="165" y="355"/>
                    <a:pt x="176" y="344"/>
                    <a:pt x="176" y="333"/>
                  </a:cubicBezTo>
                  <a:cubicBezTo>
                    <a:pt x="176" y="322"/>
                    <a:pt x="198" y="300"/>
                    <a:pt x="198" y="289"/>
                  </a:cubicBezTo>
                  <a:cubicBezTo>
                    <a:pt x="209" y="267"/>
                    <a:pt x="209" y="256"/>
                    <a:pt x="220" y="245"/>
                  </a:cubicBezTo>
                  <a:cubicBezTo>
                    <a:pt x="252" y="201"/>
                    <a:pt x="285" y="169"/>
                    <a:pt x="329" y="147"/>
                  </a:cubicBezTo>
                  <a:cubicBezTo>
                    <a:pt x="340" y="136"/>
                    <a:pt x="362" y="136"/>
                    <a:pt x="373" y="125"/>
                  </a:cubicBezTo>
                  <a:cubicBezTo>
                    <a:pt x="395" y="125"/>
                    <a:pt x="406" y="125"/>
                    <a:pt x="427" y="114"/>
                  </a:cubicBezTo>
                  <a:cubicBezTo>
                    <a:pt x="449" y="103"/>
                    <a:pt x="471" y="103"/>
                    <a:pt x="482" y="103"/>
                  </a:cubicBezTo>
                  <a:close/>
                  <a:moveTo>
                    <a:pt x="485" y="0"/>
                  </a:moveTo>
                  <a:cubicBezTo>
                    <a:pt x="412" y="0"/>
                    <a:pt x="340" y="13"/>
                    <a:pt x="274" y="37"/>
                  </a:cubicBezTo>
                  <a:cubicBezTo>
                    <a:pt x="209" y="70"/>
                    <a:pt x="154" y="103"/>
                    <a:pt x="121" y="158"/>
                  </a:cubicBezTo>
                  <a:cubicBezTo>
                    <a:pt x="23" y="300"/>
                    <a:pt x="1" y="475"/>
                    <a:pt x="56" y="628"/>
                  </a:cubicBezTo>
                  <a:lnTo>
                    <a:pt x="66" y="672"/>
                  </a:lnTo>
                  <a:cubicBezTo>
                    <a:pt x="77" y="683"/>
                    <a:pt x="88" y="694"/>
                    <a:pt x="99" y="705"/>
                  </a:cubicBezTo>
                  <a:lnTo>
                    <a:pt x="143" y="737"/>
                  </a:lnTo>
                  <a:cubicBezTo>
                    <a:pt x="143" y="737"/>
                    <a:pt x="165" y="770"/>
                    <a:pt x="165" y="792"/>
                  </a:cubicBezTo>
                  <a:cubicBezTo>
                    <a:pt x="176" y="814"/>
                    <a:pt x="198" y="825"/>
                    <a:pt x="220" y="836"/>
                  </a:cubicBezTo>
                  <a:lnTo>
                    <a:pt x="285" y="836"/>
                  </a:lnTo>
                  <a:cubicBezTo>
                    <a:pt x="307" y="825"/>
                    <a:pt x="329" y="825"/>
                    <a:pt x="351" y="814"/>
                  </a:cubicBezTo>
                  <a:cubicBezTo>
                    <a:pt x="395" y="803"/>
                    <a:pt x="438" y="781"/>
                    <a:pt x="493" y="770"/>
                  </a:cubicBezTo>
                  <a:cubicBezTo>
                    <a:pt x="537" y="759"/>
                    <a:pt x="591" y="748"/>
                    <a:pt x="646" y="726"/>
                  </a:cubicBezTo>
                  <a:lnTo>
                    <a:pt x="712" y="715"/>
                  </a:lnTo>
                  <a:lnTo>
                    <a:pt x="766" y="694"/>
                  </a:lnTo>
                  <a:cubicBezTo>
                    <a:pt x="788" y="694"/>
                    <a:pt x="799" y="672"/>
                    <a:pt x="810" y="661"/>
                  </a:cubicBezTo>
                  <a:cubicBezTo>
                    <a:pt x="843" y="628"/>
                    <a:pt x="876" y="584"/>
                    <a:pt x="909" y="530"/>
                  </a:cubicBezTo>
                  <a:cubicBezTo>
                    <a:pt x="952" y="486"/>
                    <a:pt x="985" y="431"/>
                    <a:pt x="1007" y="376"/>
                  </a:cubicBezTo>
                  <a:cubicBezTo>
                    <a:pt x="1007" y="355"/>
                    <a:pt x="1007" y="344"/>
                    <a:pt x="1007" y="333"/>
                  </a:cubicBezTo>
                  <a:lnTo>
                    <a:pt x="1007" y="300"/>
                  </a:lnTo>
                  <a:lnTo>
                    <a:pt x="952" y="300"/>
                  </a:lnTo>
                  <a:cubicBezTo>
                    <a:pt x="974" y="278"/>
                    <a:pt x="985" y="245"/>
                    <a:pt x="974" y="212"/>
                  </a:cubicBezTo>
                  <a:cubicBezTo>
                    <a:pt x="952" y="190"/>
                    <a:pt x="931" y="169"/>
                    <a:pt x="909" y="147"/>
                  </a:cubicBezTo>
                  <a:cubicBezTo>
                    <a:pt x="876" y="125"/>
                    <a:pt x="854" y="103"/>
                    <a:pt x="821" y="92"/>
                  </a:cubicBezTo>
                  <a:cubicBezTo>
                    <a:pt x="799" y="81"/>
                    <a:pt x="777" y="70"/>
                    <a:pt x="756" y="59"/>
                  </a:cubicBezTo>
                  <a:cubicBezTo>
                    <a:pt x="734" y="48"/>
                    <a:pt x="701" y="48"/>
                    <a:pt x="679" y="37"/>
                  </a:cubicBezTo>
                  <a:cubicBezTo>
                    <a:pt x="635" y="15"/>
                    <a:pt x="591" y="5"/>
                    <a:pt x="559" y="5"/>
                  </a:cubicBezTo>
                  <a:cubicBezTo>
                    <a:pt x="534" y="2"/>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27"/>
            <p:cNvGrpSpPr/>
            <p:nvPr/>
          </p:nvGrpSpPr>
          <p:grpSpPr>
            <a:xfrm flipH="1">
              <a:off x="6898250" y="3836263"/>
              <a:ext cx="2594813" cy="1255388"/>
              <a:chOff x="4376088" y="3836263"/>
              <a:chExt cx="2594813" cy="1255388"/>
            </a:xfrm>
          </p:grpSpPr>
          <p:sp>
            <p:nvSpPr>
              <p:cNvPr id="3873" name="Google Shape;3873;p27"/>
              <p:cNvSpPr/>
              <p:nvPr/>
            </p:nvSpPr>
            <p:spPr>
              <a:xfrm flipH="1">
                <a:off x="6600750" y="390166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flipH="1">
                <a:off x="6291463" y="504062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flipH="1">
                <a:off x="6345150" y="3971113"/>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rot="10800000" flipH="1">
                <a:off x="6665800" y="46548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7" name="Google Shape;3877;p27"/>
              <p:cNvGrpSpPr/>
              <p:nvPr/>
            </p:nvGrpSpPr>
            <p:grpSpPr>
              <a:xfrm rot="10800000" flipH="1">
                <a:off x="6766613" y="4756875"/>
                <a:ext cx="162450" cy="154525"/>
                <a:chOff x="8676550" y="247000"/>
                <a:chExt cx="162450" cy="154525"/>
              </a:xfrm>
            </p:grpSpPr>
            <p:sp>
              <p:nvSpPr>
                <p:cNvPr id="3878" name="Google Shape;3878;p27"/>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2" name="Google Shape;3882;p27"/>
              <p:cNvGrpSpPr/>
              <p:nvPr/>
            </p:nvGrpSpPr>
            <p:grpSpPr>
              <a:xfrm rot="10800000" flipH="1">
                <a:off x="6541913" y="4145338"/>
                <a:ext cx="119250" cy="106125"/>
                <a:chOff x="8527250" y="1363000"/>
                <a:chExt cx="119250" cy="106125"/>
              </a:xfrm>
            </p:grpSpPr>
            <p:sp>
              <p:nvSpPr>
                <p:cNvPr id="3883" name="Google Shape;3883;p27"/>
                <p:cNvSpPr/>
                <p:nvPr/>
              </p:nvSpPr>
              <p:spPr>
                <a:xfrm>
                  <a:off x="8584675" y="1456800"/>
                  <a:ext cx="1950" cy="1100"/>
                </a:xfrm>
                <a:custGeom>
                  <a:avLst/>
                  <a:gdLst/>
                  <a:ahLst/>
                  <a:cxnLst/>
                  <a:rect l="l" t="t" r="r" b="b"/>
                  <a:pathLst>
                    <a:path w="78" h="44" extrusionOk="0">
                      <a:moveTo>
                        <a:pt x="77" y="0"/>
                      </a:moveTo>
                      <a:lnTo>
                        <a:pt x="1" y="22"/>
                      </a:lnTo>
                      <a:cubicBezTo>
                        <a:pt x="11" y="33"/>
                        <a:pt x="11" y="33"/>
                        <a:pt x="22" y="44"/>
                      </a:cubicBezTo>
                      <a:cubicBezTo>
                        <a:pt x="33" y="33"/>
                        <a:pt x="55" y="22"/>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8584400" y="1465550"/>
                  <a:ext cx="300" cy="300"/>
                </a:xfrm>
                <a:custGeom>
                  <a:avLst/>
                  <a:gdLst/>
                  <a:ahLst/>
                  <a:cxnLst/>
                  <a:rect l="l" t="t" r="r" b="b"/>
                  <a:pathLst>
                    <a:path w="12" h="12" extrusionOk="0">
                      <a:moveTo>
                        <a:pt x="1" y="0"/>
                      </a:moveTo>
                      <a:lnTo>
                        <a:pt x="12" y="11"/>
                      </a:lnTo>
                      <a:cubicBezTo>
                        <a:pt x="12" y="11"/>
                        <a:pt x="1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8527250" y="1363000"/>
                  <a:ext cx="119250" cy="106125"/>
                </a:xfrm>
                <a:custGeom>
                  <a:avLst/>
                  <a:gdLst/>
                  <a:ahLst/>
                  <a:cxnLst/>
                  <a:rect l="l" t="t" r="r" b="b"/>
                  <a:pathLst>
                    <a:path w="4770" h="4245" extrusionOk="0">
                      <a:moveTo>
                        <a:pt x="2270" y="398"/>
                      </a:moveTo>
                      <a:cubicBezTo>
                        <a:pt x="2357" y="398"/>
                        <a:pt x="2444" y="404"/>
                        <a:pt x="2527" y="416"/>
                      </a:cubicBezTo>
                      <a:cubicBezTo>
                        <a:pt x="2779" y="471"/>
                        <a:pt x="3019" y="548"/>
                        <a:pt x="3249" y="657"/>
                      </a:cubicBezTo>
                      <a:cubicBezTo>
                        <a:pt x="3369" y="701"/>
                        <a:pt x="3479" y="755"/>
                        <a:pt x="3577" y="832"/>
                      </a:cubicBezTo>
                      <a:cubicBezTo>
                        <a:pt x="3632" y="876"/>
                        <a:pt x="3741" y="952"/>
                        <a:pt x="3796" y="996"/>
                      </a:cubicBezTo>
                      <a:cubicBezTo>
                        <a:pt x="3851" y="1040"/>
                        <a:pt x="3894" y="1051"/>
                        <a:pt x="3927" y="1084"/>
                      </a:cubicBezTo>
                      <a:lnTo>
                        <a:pt x="3993" y="1127"/>
                      </a:lnTo>
                      <a:lnTo>
                        <a:pt x="4026" y="1149"/>
                      </a:lnTo>
                      <a:lnTo>
                        <a:pt x="4037" y="1149"/>
                      </a:lnTo>
                      <a:cubicBezTo>
                        <a:pt x="4048" y="1149"/>
                        <a:pt x="4048" y="1160"/>
                        <a:pt x="4048" y="1171"/>
                      </a:cubicBezTo>
                      <a:lnTo>
                        <a:pt x="4048" y="1182"/>
                      </a:lnTo>
                      <a:lnTo>
                        <a:pt x="4048" y="1204"/>
                      </a:lnTo>
                      <a:lnTo>
                        <a:pt x="4069" y="1259"/>
                      </a:lnTo>
                      <a:lnTo>
                        <a:pt x="4124" y="1455"/>
                      </a:lnTo>
                      <a:cubicBezTo>
                        <a:pt x="4157" y="1598"/>
                        <a:pt x="4179" y="1729"/>
                        <a:pt x="4212" y="1871"/>
                      </a:cubicBezTo>
                      <a:cubicBezTo>
                        <a:pt x="4212" y="1937"/>
                        <a:pt x="4223" y="2013"/>
                        <a:pt x="4223" y="2079"/>
                      </a:cubicBezTo>
                      <a:cubicBezTo>
                        <a:pt x="4212" y="2188"/>
                        <a:pt x="4223" y="2298"/>
                        <a:pt x="4233" y="2396"/>
                      </a:cubicBezTo>
                      <a:cubicBezTo>
                        <a:pt x="4244" y="2451"/>
                        <a:pt x="4244" y="2494"/>
                        <a:pt x="4255" y="2538"/>
                      </a:cubicBezTo>
                      <a:cubicBezTo>
                        <a:pt x="4255" y="2582"/>
                        <a:pt x="4244" y="2637"/>
                        <a:pt x="4244" y="2680"/>
                      </a:cubicBezTo>
                      <a:cubicBezTo>
                        <a:pt x="4201" y="2855"/>
                        <a:pt x="4146" y="3019"/>
                        <a:pt x="4069" y="3173"/>
                      </a:cubicBezTo>
                      <a:cubicBezTo>
                        <a:pt x="4004" y="3304"/>
                        <a:pt x="3927" y="3413"/>
                        <a:pt x="3840" y="3533"/>
                      </a:cubicBezTo>
                      <a:lnTo>
                        <a:pt x="3774" y="3610"/>
                      </a:lnTo>
                      <a:cubicBezTo>
                        <a:pt x="3752" y="3632"/>
                        <a:pt x="3763" y="3632"/>
                        <a:pt x="3741" y="3632"/>
                      </a:cubicBezTo>
                      <a:cubicBezTo>
                        <a:pt x="3698" y="3643"/>
                        <a:pt x="3643" y="3654"/>
                        <a:pt x="3599" y="3654"/>
                      </a:cubicBezTo>
                      <a:cubicBezTo>
                        <a:pt x="3583" y="3656"/>
                        <a:pt x="3566" y="3657"/>
                        <a:pt x="3549" y="3657"/>
                      </a:cubicBezTo>
                      <a:cubicBezTo>
                        <a:pt x="3503" y="3657"/>
                        <a:pt x="3453" y="3651"/>
                        <a:pt x="3403" y="3651"/>
                      </a:cubicBezTo>
                      <a:cubicBezTo>
                        <a:pt x="3384" y="3651"/>
                        <a:pt x="3366" y="3651"/>
                        <a:pt x="3348" y="3654"/>
                      </a:cubicBezTo>
                      <a:cubicBezTo>
                        <a:pt x="3312" y="3657"/>
                        <a:pt x="3278" y="3658"/>
                        <a:pt x="3244" y="3658"/>
                      </a:cubicBezTo>
                      <a:cubicBezTo>
                        <a:pt x="3162" y="3658"/>
                        <a:pt x="3083" y="3651"/>
                        <a:pt x="2998" y="3643"/>
                      </a:cubicBezTo>
                      <a:lnTo>
                        <a:pt x="2779" y="3643"/>
                      </a:lnTo>
                      <a:cubicBezTo>
                        <a:pt x="2757" y="3643"/>
                        <a:pt x="2680" y="3676"/>
                        <a:pt x="2626" y="3698"/>
                      </a:cubicBezTo>
                      <a:cubicBezTo>
                        <a:pt x="2571" y="3708"/>
                        <a:pt x="2560" y="3719"/>
                        <a:pt x="2527" y="3730"/>
                      </a:cubicBezTo>
                      <a:cubicBezTo>
                        <a:pt x="2511" y="3736"/>
                        <a:pt x="2497" y="3736"/>
                        <a:pt x="2483" y="3736"/>
                      </a:cubicBezTo>
                      <a:cubicBezTo>
                        <a:pt x="2470" y="3736"/>
                        <a:pt x="2456" y="3736"/>
                        <a:pt x="2440" y="3741"/>
                      </a:cubicBezTo>
                      <a:lnTo>
                        <a:pt x="2374" y="3752"/>
                      </a:lnTo>
                      <a:cubicBezTo>
                        <a:pt x="2352" y="3774"/>
                        <a:pt x="2330" y="3785"/>
                        <a:pt x="2319" y="3796"/>
                      </a:cubicBezTo>
                      <a:cubicBezTo>
                        <a:pt x="2308" y="3785"/>
                        <a:pt x="2308" y="3785"/>
                        <a:pt x="2298" y="3774"/>
                      </a:cubicBezTo>
                      <a:cubicBezTo>
                        <a:pt x="2265" y="3785"/>
                        <a:pt x="2221" y="3796"/>
                        <a:pt x="2188" y="3796"/>
                      </a:cubicBezTo>
                      <a:cubicBezTo>
                        <a:pt x="2112" y="3796"/>
                        <a:pt x="2035" y="3796"/>
                        <a:pt x="1969" y="3807"/>
                      </a:cubicBezTo>
                      <a:cubicBezTo>
                        <a:pt x="1937" y="3807"/>
                        <a:pt x="1937" y="3796"/>
                        <a:pt x="1904" y="3796"/>
                      </a:cubicBezTo>
                      <a:cubicBezTo>
                        <a:pt x="1893" y="3763"/>
                        <a:pt x="1882" y="3741"/>
                        <a:pt x="1860" y="3719"/>
                      </a:cubicBezTo>
                      <a:cubicBezTo>
                        <a:pt x="1871" y="3698"/>
                        <a:pt x="1871" y="3687"/>
                        <a:pt x="1860" y="3676"/>
                      </a:cubicBezTo>
                      <a:cubicBezTo>
                        <a:pt x="1838" y="3665"/>
                        <a:pt x="1871" y="3643"/>
                        <a:pt x="1849" y="3632"/>
                      </a:cubicBezTo>
                      <a:cubicBezTo>
                        <a:pt x="1871" y="3621"/>
                        <a:pt x="1904" y="3599"/>
                        <a:pt x="1926" y="3577"/>
                      </a:cubicBezTo>
                      <a:cubicBezTo>
                        <a:pt x="1991" y="3588"/>
                        <a:pt x="2057" y="3599"/>
                        <a:pt x="2123" y="3621"/>
                      </a:cubicBezTo>
                      <a:cubicBezTo>
                        <a:pt x="2079" y="3588"/>
                        <a:pt x="2024" y="3555"/>
                        <a:pt x="1980" y="3533"/>
                      </a:cubicBezTo>
                      <a:cubicBezTo>
                        <a:pt x="1893" y="3468"/>
                        <a:pt x="1805" y="3402"/>
                        <a:pt x="1729" y="3337"/>
                      </a:cubicBezTo>
                      <a:cubicBezTo>
                        <a:pt x="1510" y="3140"/>
                        <a:pt x="1302" y="2921"/>
                        <a:pt x="1127" y="2680"/>
                      </a:cubicBezTo>
                      <a:cubicBezTo>
                        <a:pt x="1073" y="2604"/>
                        <a:pt x="1018" y="2527"/>
                        <a:pt x="963" y="2440"/>
                      </a:cubicBezTo>
                      <a:lnTo>
                        <a:pt x="952" y="2418"/>
                      </a:lnTo>
                      <a:lnTo>
                        <a:pt x="733" y="2079"/>
                      </a:lnTo>
                      <a:cubicBezTo>
                        <a:pt x="712" y="2046"/>
                        <a:pt x="679" y="1991"/>
                        <a:pt x="646" y="1948"/>
                      </a:cubicBezTo>
                      <a:lnTo>
                        <a:pt x="635" y="1926"/>
                      </a:lnTo>
                      <a:lnTo>
                        <a:pt x="635" y="1915"/>
                      </a:lnTo>
                      <a:cubicBezTo>
                        <a:pt x="635" y="1915"/>
                        <a:pt x="635" y="1915"/>
                        <a:pt x="624" y="1904"/>
                      </a:cubicBezTo>
                      <a:cubicBezTo>
                        <a:pt x="624" y="1893"/>
                        <a:pt x="624" y="1882"/>
                        <a:pt x="635" y="1882"/>
                      </a:cubicBezTo>
                      <a:lnTo>
                        <a:pt x="690" y="1794"/>
                      </a:lnTo>
                      <a:cubicBezTo>
                        <a:pt x="733" y="1751"/>
                        <a:pt x="766" y="1696"/>
                        <a:pt x="799" y="1641"/>
                      </a:cubicBezTo>
                      <a:cubicBezTo>
                        <a:pt x="832" y="1576"/>
                        <a:pt x="876" y="1510"/>
                        <a:pt x="908" y="1444"/>
                      </a:cubicBezTo>
                      <a:cubicBezTo>
                        <a:pt x="996" y="1302"/>
                        <a:pt x="1062" y="1138"/>
                        <a:pt x="1083" y="974"/>
                      </a:cubicBezTo>
                      <a:lnTo>
                        <a:pt x="1127" y="832"/>
                      </a:lnTo>
                      <a:lnTo>
                        <a:pt x="1138" y="821"/>
                      </a:lnTo>
                      <a:cubicBezTo>
                        <a:pt x="1149" y="788"/>
                        <a:pt x="1149" y="755"/>
                        <a:pt x="1160" y="723"/>
                      </a:cubicBezTo>
                      <a:lnTo>
                        <a:pt x="1182" y="646"/>
                      </a:lnTo>
                      <a:cubicBezTo>
                        <a:pt x="1182" y="635"/>
                        <a:pt x="1204" y="635"/>
                        <a:pt x="1204" y="635"/>
                      </a:cubicBezTo>
                      <a:cubicBezTo>
                        <a:pt x="1291" y="591"/>
                        <a:pt x="1401" y="559"/>
                        <a:pt x="1488" y="526"/>
                      </a:cubicBezTo>
                      <a:cubicBezTo>
                        <a:pt x="1685" y="471"/>
                        <a:pt x="1893" y="427"/>
                        <a:pt x="2090" y="405"/>
                      </a:cubicBezTo>
                      <a:cubicBezTo>
                        <a:pt x="2149" y="401"/>
                        <a:pt x="2209" y="398"/>
                        <a:pt x="2270" y="398"/>
                      </a:cubicBezTo>
                      <a:close/>
                      <a:moveTo>
                        <a:pt x="2254" y="1"/>
                      </a:moveTo>
                      <a:cubicBezTo>
                        <a:pt x="2046" y="1"/>
                        <a:pt x="1827" y="23"/>
                        <a:pt x="1619" y="66"/>
                      </a:cubicBezTo>
                      <a:cubicBezTo>
                        <a:pt x="1488" y="88"/>
                        <a:pt x="1357" y="121"/>
                        <a:pt x="1237" y="165"/>
                      </a:cubicBezTo>
                      <a:cubicBezTo>
                        <a:pt x="1182" y="187"/>
                        <a:pt x="1116" y="209"/>
                        <a:pt x="1062" y="230"/>
                      </a:cubicBezTo>
                      <a:lnTo>
                        <a:pt x="788" y="329"/>
                      </a:lnTo>
                      <a:cubicBezTo>
                        <a:pt x="788" y="351"/>
                        <a:pt x="777" y="373"/>
                        <a:pt x="766" y="384"/>
                      </a:cubicBezTo>
                      <a:lnTo>
                        <a:pt x="766" y="394"/>
                      </a:lnTo>
                      <a:cubicBezTo>
                        <a:pt x="744" y="438"/>
                        <a:pt x="723" y="493"/>
                        <a:pt x="712" y="537"/>
                      </a:cubicBezTo>
                      <a:cubicBezTo>
                        <a:pt x="690" y="580"/>
                        <a:pt x="690" y="591"/>
                        <a:pt x="679" y="624"/>
                      </a:cubicBezTo>
                      <a:cubicBezTo>
                        <a:pt x="657" y="690"/>
                        <a:pt x="646" y="744"/>
                        <a:pt x="635" y="799"/>
                      </a:cubicBezTo>
                      <a:cubicBezTo>
                        <a:pt x="580" y="1007"/>
                        <a:pt x="504" y="1204"/>
                        <a:pt x="394" y="1390"/>
                      </a:cubicBezTo>
                      <a:cubicBezTo>
                        <a:pt x="362" y="1444"/>
                        <a:pt x="318" y="1499"/>
                        <a:pt x="274" y="1543"/>
                      </a:cubicBezTo>
                      <a:cubicBezTo>
                        <a:pt x="263" y="1565"/>
                        <a:pt x="241" y="1587"/>
                        <a:pt x="219" y="1609"/>
                      </a:cubicBezTo>
                      <a:lnTo>
                        <a:pt x="154" y="1674"/>
                      </a:lnTo>
                      <a:lnTo>
                        <a:pt x="1" y="1816"/>
                      </a:lnTo>
                      <a:cubicBezTo>
                        <a:pt x="99" y="1958"/>
                        <a:pt x="187" y="2101"/>
                        <a:pt x="274" y="2243"/>
                      </a:cubicBezTo>
                      <a:cubicBezTo>
                        <a:pt x="537" y="2691"/>
                        <a:pt x="854" y="3096"/>
                        <a:pt x="1215" y="3468"/>
                      </a:cubicBezTo>
                      <a:cubicBezTo>
                        <a:pt x="1390" y="3698"/>
                        <a:pt x="1598" y="3905"/>
                        <a:pt x="1805" y="4102"/>
                      </a:cubicBezTo>
                      <a:cubicBezTo>
                        <a:pt x="1871" y="4157"/>
                        <a:pt x="1937" y="4190"/>
                        <a:pt x="2013" y="4212"/>
                      </a:cubicBezTo>
                      <a:cubicBezTo>
                        <a:pt x="2079" y="4223"/>
                        <a:pt x="2090" y="4244"/>
                        <a:pt x="2123" y="4244"/>
                      </a:cubicBezTo>
                      <a:cubicBezTo>
                        <a:pt x="2177" y="4233"/>
                        <a:pt x="2221" y="4201"/>
                        <a:pt x="2243" y="4168"/>
                      </a:cubicBezTo>
                      <a:cubicBezTo>
                        <a:pt x="2254" y="4146"/>
                        <a:pt x="2276" y="4124"/>
                        <a:pt x="2287" y="4102"/>
                      </a:cubicBezTo>
                      <a:cubicBezTo>
                        <a:pt x="2330" y="4146"/>
                        <a:pt x="2385" y="4179"/>
                        <a:pt x="2451" y="4190"/>
                      </a:cubicBezTo>
                      <a:cubicBezTo>
                        <a:pt x="2478" y="4201"/>
                        <a:pt x="2508" y="4206"/>
                        <a:pt x="2540" y="4206"/>
                      </a:cubicBezTo>
                      <a:cubicBezTo>
                        <a:pt x="2571" y="4206"/>
                        <a:pt x="2604" y="4201"/>
                        <a:pt x="2637" y="4190"/>
                      </a:cubicBezTo>
                      <a:cubicBezTo>
                        <a:pt x="2735" y="4146"/>
                        <a:pt x="2844" y="4113"/>
                        <a:pt x="2954" y="4113"/>
                      </a:cubicBezTo>
                      <a:cubicBezTo>
                        <a:pt x="2982" y="4111"/>
                        <a:pt x="3011" y="4110"/>
                        <a:pt x="3039" y="4110"/>
                      </a:cubicBezTo>
                      <a:cubicBezTo>
                        <a:pt x="3155" y="4110"/>
                        <a:pt x="3275" y="4124"/>
                        <a:pt x="3424" y="4124"/>
                      </a:cubicBezTo>
                      <a:cubicBezTo>
                        <a:pt x="3566" y="4102"/>
                        <a:pt x="3719" y="4069"/>
                        <a:pt x="3862" y="4026"/>
                      </a:cubicBezTo>
                      <a:cubicBezTo>
                        <a:pt x="3883" y="4015"/>
                        <a:pt x="3905" y="4004"/>
                        <a:pt x="3927" y="3993"/>
                      </a:cubicBezTo>
                      <a:lnTo>
                        <a:pt x="4004" y="3971"/>
                      </a:lnTo>
                      <a:cubicBezTo>
                        <a:pt x="4058" y="3960"/>
                        <a:pt x="4080" y="3905"/>
                        <a:pt x="4113" y="3873"/>
                      </a:cubicBezTo>
                      <a:lnTo>
                        <a:pt x="4146" y="3818"/>
                      </a:lnTo>
                      <a:lnTo>
                        <a:pt x="4179" y="3785"/>
                      </a:lnTo>
                      <a:lnTo>
                        <a:pt x="4244" y="3708"/>
                      </a:lnTo>
                      <a:cubicBezTo>
                        <a:pt x="4387" y="3555"/>
                        <a:pt x="4496" y="3369"/>
                        <a:pt x="4562" y="3173"/>
                      </a:cubicBezTo>
                      <a:cubicBezTo>
                        <a:pt x="4726" y="2768"/>
                        <a:pt x="4769" y="2308"/>
                        <a:pt x="4704" y="1871"/>
                      </a:cubicBezTo>
                      <a:cubicBezTo>
                        <a:pt x="4660" y="1609"/>
                        <a:pt x="4594" y="1346"/>
                        <a:pt x="4518" y="1094"/>
                      </a:cubicBezTo>
                      <a:lnTo>
                        <a:pt x="4496" y="985"/>
                      </a:lnTo>
                      <a:cubicBezTo>
                        <a:pt x="4496" y="963"/>
                        <a:pt x="4485" y="941"/>
                        <a:pt x="4474" y="930"/>
                      </a:cubicBezTo>
                      <a:lnTo>
                        <a:pt x="4430" y="887"/>
                      </a:lnTo>
                      <a:lnTo>
                        <a:pt x="4277" y="766"/>
                      </a:lnTo>
                      <a:cubicBezTo>
                        <a:pt x="4201" y="712"/>
                        <a:pt x="4113" y="657"/>
                        <a:pt x="4037" y="591"/>
                      </a:cubicBezTo>
                      <a:cubicBezTo>
                        <a:pt x="3862" y="482"/>
                        <a:pt x="3687" y="373"/>
                        <a:pt x="3501" y="285"/>
                      </a:cubicBezTo>
                      <a:cubicBezTo>
                        <a:pt x="3315" y="198"/>
                        <a:pt x="3107" y="132"/>
                        <a:pt x="2899" y="77"/>
                      </a:cubicBezTo>
                      <a:cubicBezTo>
                        <a:pt x="2691" y="23"/>
                        <a:pt x="2473"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8573200" y="1382925"/>
                  <a:ext cx="46225" cy="75800"/>
                </a:xfrm>
                <a:custGeom>
                  <a:avLst/>
                  <a:gdLst/>
                  <a:ahLst/>
                  <a:cxnLst/>
                  <a:rect l="l" t="t" r="r" b="b"/>
                  <a:pathLst>
                    <a:path w="1849" h="3032" extrusionOk="0">
                      <a:moveTo>
                        <a:pt x="1485" y="1"/>
                      </a:moveTo>
                      <a:cubicBezTo>
                        <a:pt x="1483" y="1"/>
                        <a:pt x="1480" y="1"/>
                        <a:pt x="1477" y="2"/>
                      </a:cubicBezTo>
                      <a:cubicBezTo>
                        <a:pt x="1455" y="24"/>
                        <a:pt x="1499" y="112"/>
                        <a:pt x="1531" y="177"/>
                      </a:cubicBezTo>
                      <a:cubicBezTo>
                        <a:pt x="1564" y="243"/>
                        <a:pt x="1586" y="308"/>
                        <a:pt x="1608" y="330"/>
                      </a:cubicBezTo>
                      <a:cubicBezTo>
                        <a:pt x="1597" y="385"/>
                        <a:pt x="1630" y="451"/>
                        <a:pt x="1652" y="516"/>
                      </a:cubicBezTo>
                      <a:cubicBezTo>
                        <a:pt x="1695" y="604"/>
                        <a:pt x="1717" y="702"/>
                        <a:pt x="1728" y="801"/>
                      </a:cubicBezTo>
                      <a:cubicBezTo>
                        <a:pt x="1739" y="899"/>
                        <a:pt x="1739" y="997"/>
                        <a:pt x="1728" y="1096"/>
                      </a:cubicBezTo>
                      <a:cubicBezTo>
                        <a:pt x="1717" y="1129"/>
                        <a:pt x="1706" y="1161"/>
                        <a:pt x="1685" y="1183"/>
                      </a:cubicBezTo>
                      <a:lnTo>
                        <a:pt x="1685" y="1216"/>
                      </a:lnTo>
                      <a:cubicBezTo>
                        <a:pt x="1674" y="1260"/>
                        <a:pt x="1641" y="1304"/>
                        <a:pt x="1619" y="1347"/>
                      </a:cubicBezTo>
                      <a:cubicBezTo>
                        <a:pt x="1608" y="1380"/>
                        <a:pt x="1597" y="1413"/>
                        <a:pt x="1586" y="1446"/>
                      </a:cubicBezTo>
                      <a:cubicBezTo>
                        <a:pt x="1586" y="1501"/>
                        <a:pt x="1597" y="1555"/>
                        <a:pt x="1608" y="1610"/>
                      </a:cubicBezTo>
                      <a:cubicBezTo>
                        <a:pt x="1619" y="1676"/>
                        <a:pt x="1630" y="1752"/>
                        <a:pt x="1641" y="1818"/>
                      </a:cubicBezTo>
                      <a:cubicBezTo>
                        <a:pt x="1663" y="1883"/>
                        <a:pt x="1685" y="1949"/>
                        <a:pt x="1695" y="2026"/>
                      </a:cubicBezTo>
                      <a:lnTo>
                        <a:pt x="1695" y="2069"/>
                      </a:lnTo>
                      <a:cubicBezTo>
                        <a:pt x="1695" y="2080"/>
                        <a:pt x="1706" y="2102"/>
                        <a:pt x="1706" y="2113"/>
                      </a:cubicBezTo>
                      <a:cubicBezTo>
                        <a:pt x="1695" y="2135"/>
                        <a:pt x="1695" y="2157"/>
                        <a:pt x="1685" y="2179"/>
                      </a:cubicBezTo>
                      <a:cubicBezTo>
                        <a:pt x="1674" y="2233"/>
                        <a:pt x="1641" y="2299"/>
                        <a:pt x="1597" y="2343"/>
                      </a:cubicBezTo>
                      <a:cubicBezTo>
                        <a:pt x="1564" y="2365"/>
                        <a:pt x="1531" y="2386"/>
                        <a:pt x="1499" y="2397"/>
                      </a:cubicBezTo>
                      <a:cubicBezTo>
                        <a:pt x="1477" y="2419"/>
                        <a:pt x="1444" y="2452"/>
                        <a:pt x="1422" y="2474"/>
                      </a:cubicBezTo>
                      <a:cubicBezTo>
                        <a:pt x="1389" y="2485"/>
                        <a:pt x="1356" y="2518"/>
                        <a:pt x="1335" y="2529"/>
                      </a:cubicBezTo>
                      <a:cubicBezTo>
                        <a:pt x="1302" y="2551"/>
                        <a:pt x="1247" y="2594"/>
                        <a:pt x="1214" y="2616"/>
                      </a:cubicBezTo>
                      <a:cubicBezTo>
                        <a:pt x="1181" y="2638"/>
                        <a:pt x="1127" y="2649"/>
                        <a:pt x="1072" y="2671"/>
                      </a:cubicBezTo>
                      <a:cubicBezTo>
                        <a:pt x="1028" y="2693"/>
                        <a:pt x="985" y="2704"/>
                        <a:pt x="941" y="2726"/>
                      </a:cubicBezTo>
                      <a:cubicBezTo>
                        <a:pt x="897" y="2736"/>
                        <a:pt x="831" y="2758"/>
                        <a:pt x="777" y="2769"/>
                      </a:cubicBezTo>
                      <a:cubicBezTo>
                        <a:pt x="766" y="2769"/>
                        <a:pt x="744" y="2769"/>
                        <a:pt x="722" y="2780"/>
                      </a:cubicBezTo>
                      <a:cubicBezTo>
                        <a:pt x="700" y="2791"/>
                        <a:pt x="656" y="2802"/>
                        <a:pt x="613" y="2813"/>
                      </a:cubicBezTo>
                      <a:cubicBezTo>
                        <a:pt x="591" y="2813"/>
                        <a:pt x="569" y="2824"/>
                        <a:pt x="536" y="2824"/>
                      </a:cubicBezTo>
                      <a:cubicBezTo>
                        <a:pt x="470" y="2835"/>
                        <a:pt x="394" y="2835"/>
                        <a:pt x="328" y="2835"/>
                      </a:cubicBezTo>
                      <a:lnTo>
                        <a:pt x="274" y="2835"/>
                      </a:lnTo>
                      <a:cubicBezTo>
                        <a:pt x="208" y="2824"/>
                        <a:pt x="142" y="2813"/>
                        <a:pt x="77" y="2802"/>
                      </a:cubicBezTo>
                      <a:cubicBezTo>
                        <a:pt x="55" y="2824"/>
                        <a:pt x="33" y="2835"/>
                        <a:pt x="0" y="2857"/>
                      </a:cubicBezTo>
                      <a:cubicBezTo>
                        <a:pt x="33" y="2868"/>
                        <a:pt x="0" y="2879"/>
                        <a:pt x="22" y="2890"/>
                      </a:cubicBezTo>
                      <a:cubicBezTo>
                        <a:pt x="22" y="2911"/>
                        <a:pt x="22" y="2922"/>
                        <a:pt x="22" y="2933"/>
                      </a:cubicBezTo>
                      <a:cubicBezTo>
                        <a:pt x="44" y="2955"/>
                        <a:pt x="55" y="2988"/>
                        <a:pt x="55" y="3010"/>
                      </a:cubicBezTo>
                      <a:cubicBezTo>
                        <a:pt x="88" y="3010"/>
                        <a:pt x="88" y="3021"/>
                        <a:pt x="120" y="3032"/>
                      </a:cubicBezTo>
                      <a:cubicBezTo>
                        <a:pt x="197" y="3021"/>
                        <a:pt x="274" y="3010"/>
                        <a:pt x="339" y="3010"/>
                      </a:cubicBezTo>
                      <a:cubicBezTo>
                        <a:pt x="383" y="3010"/>
                        <a:pt x="416" y="3010"/>
                        <a:pt x="449" y="2999"/>
                      </a:cubicBezTo>
                      <a:lnTo>
                        <a:pt x="525" y="2977"/>
                      </a:lnTo>
                      <a:lnTo>
                        <a:pt x="591" y="2955"/>
                      </a:lnTo>
                      <a:lnTo>
                        <a:pt x="678" y="2955"/>
                      </a:lnTo>
                      <a:cubicBezTo>
                        <a:pt x="711" y="2944"/>
                        <a:pt x="744" y="2922"/>
                        <a:pt x="777" y="2911"/>
                      </a:cubicBezTo>
                      <a:cubicBezTo>
                        <a:pt x="820" y="2901"/>
                        <a:pt x="897" y="2879"/>
                        <a:pt x="930" y="2868"/>
                      </a:cubicBezTo>
                      <a:cubicBezTo>
                        <a:pt x="941" y="2864"/>
                        <a:pt x="948" y="2863"/>
                        <a:pt x="954" y="2863"/>
                      </a:cubicBezTo>
                      <a:cubicBezTo>
                        <a:pt x="965" y="2863"/>
                        <a:pt x="970" y="2868"/>
                        <a:pt x="985" y="2868"/>
                      </a:cubicBezTo>
                      <a:cubicBezTo>
                        <a:pt x="985" y="2868"/>
                        <a:pt x="995" y="2835"/>
                        <a:pt x="995" y="2835"/>
                      </a:cubicBezTo>
                      <a:lnTo>
                        <a:pt x="1017" y="2835"/>
                      </a:lnTo>
                      <a:cubicBezTo>
                        <a:pt x="1160" y="2780"/>
                        <a:pt x="1280" y="2715"/>
                        <a:pt x="1411" y="2660"/>
                      </a:cubicBezTo>
                      <a:cubicBezTo>
                        <a:pt x="1510" y="2638"/>
                        <a:pt x="1597" y="2583"/>
                        <a:pt x="1685" y="2529"/>
                      </a:cubicBezTo>
                      <a:cubicBezTo>
                        <a:pt x="1706" y="2485"/>
                        <a:pt x="1706" y="2463"/>
                        <a:pt x="1728" y="2430"/>
                      </a:cubicBezTo>
                      <a:cubicBezTo>
                        <a:pt x="1728" y="2419"/>
                        <a:pt x="1739" y="2408"/>
                        <a:pt x="1750" y="2397"/>
                      </a:cubicBezTo>
                      <a:cubicBezTo>
                        <a:pt x="1750" y="2386"/>
                        <a:pt x="1750" y="2386"/>
                        <a:pt x="1750" y="2376"/>
                      </a:cubicBezTo>
                      <a:cubicBezTo>
                        <a:pt x="1794" y="2310"/>
                        <a:pt x="1827" y="2233"/>
                        <a:pt x="1849" y="2157"/>
                      </a:cubicBezTo>
                      <a:cubicBezTo>
                        <a:pt x="1849" y="2102"/>
                        <a:pt x="1849" y="2036"/>
                        <a:pt x="1838" y="1982"/>
                      </a:cubicBezTo>
                      <a:lnTo>
                        <a:pt x="1838" y="1927"/>
                      </a:lnTo>
                      <a:cubicBezTo>
                        <a:pt x="1827" y="1883"/>
                        <a:pt x="1816" y="1840"/>
                        <a:pt x="1805" y="1796"/>
                      </a:cubicBezTo>
                      <a:cubicBezTo>
                        <a:pt x="1794" y="1752"/>
                        <a:pt x="1750" y="1708"/>
                        <a:pt x="1739" y="1665"/>
                      </a:cubicBezTo>
                      <a:cubicBezTo>
                        <a:pt x="1706" y="1566"/>
                        <a:pt x="1706" y="1457"/>
                        <a:pt x="1739" y="1358"/>
                      </a:cubicBezTo>
                      <a:cubicBezTo>
                        <a:pt x="1761" y="1271"/>
                        <a:pt x="1794" y="1172"/>
                        <a:pt x="1816" y="1074"/>
                      </a:cubicBezTo>
                      <a:cubicBezTo>
                        <a:pt x="1794" y="997"/>
                        <a:pt x="1827" y="910"/>
                        <a:pt x="1816" y="833"/>
                      </a:cubicBezTo>
                      <a:cubicBezTo>
                        <a:pt x="1816" y="801"/>
                        <a:pt x="1805" y="779"/>
                        <a:pt x="1794" y="746"/>
                      </a:cubicBezTo>
                      <a:cubicBezTo>
                        <a:pt x="1794" y="724"/>
                        <a:pt x="1794" y="691"/>
                        <a:pt x="1783" y="669"/>
                      </a:cubicBezTo>
                      <a:cubicBezTo>
                        <a:pt x="1783" y="637"/>
                        <a:pt x="1761" y="615"/>
                        <a:pt x="1761" y="593"/>
                      </a:cubicBezTo>
                      <a:cubicBezTo>
                        <a:pt x="1739" y="538"/>
                        <a:pt x="1739" y="472"/>
                        <a:pt x="1717" y="429"/>
                      </a:cubicBezTo>
                      <a:cubicBezTo>
                        <a:pt x="1706" y="396"/>
                        <a:pt x="1685" y="363"/>
                        <a:pt x="1674" y="341"/>
                      </a:cubicBezTo>
                      <a:cubicBezTo>
                        <a:pt x="1630" y="243"/>
                        <a:pt x="1597" y="144"/>
                        <a:pt x="1564" y="57"/>
                      </a:cubicBezTo>
                      <a:cubicBezTo>
                        <a:pt x="1534" y="47"/>
                        <a:pt x="1514"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7" name="Google Shape;3887;p27"/>
              <p:cNvSpPr/>
              <p:nvPr/>
            </p:nvSpPr>
            <p:spPr>
              <a:xfrm rot="10800000" flipH="1">
                <a:off x="6535638" y="4886738"/>
                <a:ext cx="26675" cy="22525"/>
              </a:xfrm>
              <a:custGeom>
                <a:avLst/>
                <a:gdLst/>
                <a:ahLst/>
                <a:cxnLst/>
                <a:rect l="l" t="t" r="r" b="b"/>
                <a:pathLst>
                  <a:path w="1067" h="901" extrusionOk="0">
                    <a:moveTo>
                      <a:pt x="490" y="1"/>
                    </a:moveTo>
                    <a:cubicBezTo>
                      <a:pt x="288" y="1"/>
                      <a:pt x="90" y="134"/>
                      <a:pt x="44" y="367"/>
                    </a:cubicBezTo>
                    <a:cubicBezTo>
                      <a:pt x="1" y="608"/>
                      <a:pt x="165" y="848"/>
                      <a:pt x="405" y="892"/>
                    </a:cubicBezTo>
                    <a:cubicBezTo>
                      <a:pt x="436" y="898"/>
                      <a:pt x="466" y="901"/>
                      <a:pt x="495" y="901"/>
                    </a:cubicBezTo>
                    <a:cubicBezTo>
                      <a:pt x="840" y="901"/>
                      <a:pt x="1066" y="506"/>
                      <a:pt x="865" y="203"/>
                    </a:cubicBezTo>
                    <a:cubicBezTo>
                      <a:pt x="771" y="65"/>
                      <a:pt x="629"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rot="10800000" flipH="1">
                <a:off x="6505088" y="4511963"/>
                <a:ext cx="35675" cy="28525"/>
              </a:xfrm>
              <a:custGeom>
                <a:avLst/>
                <a:gdLst/>
                <a:ahLst/>
                <a:cxnLst/>
                <a:rect l="l" t="t" r="r" b="b"/>
                <a:pathLst>
                  <a:path w="1427" h="1141" extrusionOk="0">
                    <a:moveTo>
                      <a:pt x="710" y="0"/>
                    </a:moveTo>
                    <a:cubicBezTo>
                      <a:pt x="622" y="0"/>
                      <a:pt x="533" y="20"/>
                      <a:pt x="449" y="62"/>
                    </a:cubicBezTo>
                    <a:cubicBezTo>
                      <a:pt x="1" y="292"/>
                      <a:pt x="56" y="959"/>
                      <a:pt x="537" y="1112"/>
                    </a:cubicBezTo>
                    <a:cubicBezTo>
                      <a:pt x="597" y="1131"/>
                      <a:pt x="657" y="1140"/>
                      <a:pt x="714" y="1140"/>
                    </a:cubicBezTo>
                    <a:cubicBezTo>
                      <a:pt x="1117" y="1140"/>
                      <a:pt x="1427" y="706"/>
                      <a:pt x="1226" y="314"/>
                    </a:cubicBezTo>
                    <a:cubicBezTo>
                      <a:pt x="1118" y="113"/>
                      <a:pt x="91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rot="10800000" flipH="1">
                <a:off x="6604975" y="45060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rot="10800000" flipH="1">
                <a:off x="6611250" y="4513763"/>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rot="10800000" flipH="1">
                <a:off x="6585825" y="4498438"/>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rot="10800000" flipH="1">
                <a:off x="6604425" y="4507188"/>
                <a:ext cx="850" cy="575"/>
              </a:xfrm>
              <a:custGeom>
                <a:avLst/>
                <a:gdLst/>
                <a:ahLst/>
                <a:cxnLst/>
                <a:rect l="l" t="t" r="r" b="b"/>
                <a:pathLst>
                  <a:path w="34" h="23" extrusionOk="0">
                    <a:moveTo>
                      <a:pt x="33" y="0"/>
                    </a:moveTo>
                    <a:cubicBezTo>
                      <a:pt x="25" y="0"/>
                      <a:pt x="17" y="6"/>
                      <a:pt x="14" y="14"/>
                    </a:cubicBezTo>
                    <a:lnTo>
                      <a:pt x="14" y="14"/>
                    </a:lnTo>
                    <a:lnTo>
                      <a:pt x="33" y="0"/>
                    </a:lnTo>
                    <a:close/>
                    <a:moveTo>
                      <a:pt x="14" y="14"/>
                    </a:moveTo>
                    <a:lnTo>
                      <a:pt x="0" y="22"/>
                    </a:lnTo>
                    <a:lnTo>
                      <a:pt x="11" y="22"/>
                    </a:lnTo>
                    <a:cubicBezTo>
                      <a:pt x="11" y="19"/>
                      <a:pt x="12" y="16"/>
                      <a:pt x="14"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rot="10800000" flipH="1">
                <a:off x="6612900" y="4524688"/>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rot="10800000" flipH="1">
                <a:off x="6592675" y="4504463"/>
                <a:ext cx="21900" cy="28650"/>
              </a:xfrm>
              <a:custGeom>
                <a:avLst/>
                <a:gdLst/>
                <a:ahLst/>
                <a:cxnLst/>
                <a:rect l="l" t="t" r="r" b="b"/>
                <a:pathLst>
                  <a:path w="876" h="1146" extrusionOk="0">
                    <a:moveTo>
                      <a:pt x="607" y="0"/>
                    </a:moveTo>
                    <a:cubicBezTo>
                      <a:pt x="593" y="0"/>
                      <a:pt x="580" y="3"/>
                      <a:pt x="569" y="8"/>
                    </a:cubicBezTo>
                    <a:lnTo>
                      <a:pt x="547" y="8"/>
                    </a:lnTo>
                    <a:cubicBezTo>
                      <a:pt x="525" y="8"/>
                      <a:pt x="514" y="19"/>
                      <a:pt x="492" y="41"/>
                    </a:cubicBezTo>
                    <a:cubicBezTo>
                      <a:pt x="481" y="52"/>
                      <a:pt x="470" y="74"/>
                      <a:pt x="459" y="96"/>
                    </a:cubicBezTo>
                    <a:cubicBezTo>
                      <a:pt x="438" y="129"/>
                      <a:pt x="405" y="161"/>
                      <a:pt x="372" y="194"/>
                    </a:cubicBezTo>
                    <a:cubicBezTo>
                      <a:pt x="339" y="216"/>
                      <a:pt x="306" y="227"/>
                      <a:pt x="274" y="227"/>
                    </a:cubicBezTo>
                    <a:cubicBezTo>
                      <a:pt x="241" y="249"/>
                      <a:pt x="208" y="271"/>
                      <a:pt x="186" y="293"/>
                    </a:cubicBezTo>
                    <a:lnTo>
                      <a:pt x="164" y="325"/>
                    </a:lnTo>
                    <a:cubicBezTo>
                      <a:pt x="153" y="325"/>
                      <a:pt x="142" y="336"/>
                      <a:pt x="142" y="347"/>
                    </a:cubicBezTo>
                    <a:cubicBezTo>
                      <a:pt x="131" y="347"/>
                      <a:pt x="131" y="358"/>
                      <a:pt x="120" y="369"/>
                    </a:cubicBezTo>
                    <a:cubicBezTo>
                      <a:pt x="109" y="380"/>
                      <a:pt x="88" y="413"/>
                      <a:pt x="77" y="424"/>
                    </a:cubicBezTo>
                    <a:cubicBezTo>
                      <a:pt x="66" y="446"/>
                      <a:pt x="66" y="457"/>
                      <a:pt x="66" y="468"/>
                    </a:cubicBezTo>
                    <a:cubicBezTo>
                      <a:pt x="33" y="500"/>
                      <a:pt x="11" y="533"/>
                      <a:pt x="0" y="577"/>
                    </a:cubicBezTo>
                    <a:cubicBezTo>
                      <a:pt x="0" y="586"/>
                      <a:pt x="7" y="602"/>
                      <a:pt x="16" y="602"/>
                    </a:cubicBezTo>
                    <a:cubicBezTo>
                      <a:pt x="18" y="602"/>
                      <a:pt x="20" y="601"/>
                      <a:pt x="22" y="599"/>
                    </a:cubicBezTo>
                    <a:cubicBezTo>
                      <a:pt x="33" y="599"/>
                      <a:pt x="22" y="577"/>
                      <a:pt x="33" y="544"/>
                    </a:cubicBezTo>
                    <a:cubicBezTo>
                      <a:pt x="55" y="511"/>
                      <a:pt x="66" y="489"/>
                      <a:pt x="66" y="479"/>
                    </a:cubicBezTo>
                    <a:cubicBezTo>
                      <a:pt x="88" y="468"/>
                      <a:pt x="109" y="446"/>
                      <a:pt x="120" y="424"/>
                    </a:cubicBezTo>
                    <a:cubicBezTo>
                      <a:pt x="142" y="380"/>
                      <a:pt x="164" y="347"/>
                      <a:pt x="197" y="325"/>
                    </a:cubicBezTo>
                    <a:cubicBezTo>
                      <a:pt x="219" y="293"/>
                      <a:pt x="252" y="260"/>
                      <a:pt x="284" y="249"/>
                    </a:cubicBezTo>
                    <a:lnTo>
                      <a:pt x="339" y="249"/>
                    </a:lnTo>
                    <a:cubicBezTo>
                      <a:pt x="361" y="249"/>
                      <a:pt x="383" y="238"/>
                      <a:pt x="394" y="227"/>
                    </a:cubicBezTo>
                    <a:cubicBezTo>
                      <a:pt x="416" y="216"/>
                      <a:pt x="427" y="205"/>
                      <a:pt x="427" y="194"/>
                    </a:cubicBezTo>
                    <a:cubicBezTo>
                      <a:pt x="449" y="183"/>
                      <a:pt x="449" y="161"/>
                      <a:pt x="459" y="139"/>
                    </a:cubicBezTo>
                    <a:cubicBezTo>
                      <a:pt x="481" y="118"/>
                      <a:pt x="503" y="96"/>
                      <a:pt x="514" y="85"/>
                    </a:cubicBezTo>
                    <a:cubicBezTo>
                      <a:pt x="536" y="63"/>
                      <a:pt x="558" y="52"/>
                      <a:pt x="591" y="52"/>
                    </a:cubicBezTo>
                    <a:lnTo>
                      <a:pt x="656" y="52"/>
                    </a:lnTo>
                    <a:cubicBezTo>
                      <a:pt x="678" y="52"/>
                      <a:pt x="700" y="63"/>
                      <a:pt x="722" y="85"/>
                    </a:cubicBezTo>
                    <a:cubicBezTo>
                      <a:pt x="733" y="96"/>
                      <a:pt x="744" y="107"/>
                      <a:pt x="744" y="118"/>
                    </a:cubicBezTo>
                    <a:cubicBezTo>
                      <a:pt x="744" y="129"/>
                      <a:pt x="766" y="139"/>
                      <a:pt x="777" y="150"/>
                    </a:cubicBezTo>
                    <a:cubicBezTo>
                      <a:pt x="777" y="161"/>
                      <a:pt x="788" y="172"/>
                      <a:pt x="788" y="183"/>
                    </a:cubicBezTo>
                    <a:cubicBezTo>
                      <a:pt x="799" y="194"/>
                      <a:pt x="799" y="194"/>
                      <a:pt x="799" y="205"/>
                    </a:cubicBezTo>
                    <a:cubicBezTo>
                      <a:pt x="809" y="216"/>
                      <a:pt x="809" y="227"/>
                      <a:pt x="820" y="238"/>
                    </a:cubicBezTo>
                    <a:cubicBezTo>
                      <a:pt x="820" y="249"/>
                      <a:pt x="820" y="271"/>
                      <a:pt x="831" y="293"/>
                    </a:cubicBezTo>
                    <a:cubicBezTo>
                      <a:pt x="831" y="304"/>
                      <a:pt x="831" y="325"/>
                      <a:pt x="831" y="336"/>
                    </a:cubicBezTo>
                    <a:cubicBezTo>
                      <a:pt x="831" y="358"/>
                      <a:pt x="831" y="380"/>
                      <a:pt x="831" y="402"/>
                    </a:cubicBezTo>
                    <a:cubicBezTo>
                      <a:pt x="831" y="402"/>
                      <a:pt x="831" y="413"/>
                      <a:pt x="831" y="424"/>
                    </a:cubicBezTo>
                    <a:cubicBezTo>
                      <a:pt x="831" y="435"/>
                      <a:pt x="831" y="446"/>
                      <a:pt x="831" y="457"/>
                    </a:cubicBezTo>
                    <a:lnTo>
                      <a:pt x="820" y="489"/>
                    </a:lnTo>
                    <a:cubicBezTo>
                      <a:pt x="809" y="511"/>
                      <a:pt x="799" y="544"/>
                      <a:pt x="788" y="566"/>
                    </a:cubicBezTo>
                    <a:cubicBezTo>
                      <a:pt x="777" y="599"/>
                      <a:pt x="777" y="610"/>
                      <a:pt x="766" y="632"/>
                    </a:cubicBezTo>
                    <a:cubicBezTo>
                      <a:pt x="755" y="643"/>
                      <a:pt x="744" y="664"/>
                      <a:pt x="733" y="675"/>
                    </a:cubicBezTo>
                    <a:cubicBezTo>
                      <a:pt x="733" y="686"/>
                      <a:pt x="722" y="686"/>
                      <a:pt x="722" y="697"/>
                    </a:cubicBezTo>
                    <a:cubicBezTo>
                      <a:pt x="711" y="708"/>
                      <a:pt x="722" y="719"/>
                      <a:pt x="711" y="730"/>
                    </a:cubicBezTo>
                    <a:cubicBezTo>
                      <a:pt x="700" y="741"/>
                      <a:pt x="700" y="752"/>
                      <a:pt x="689" y="774"/>
                    </a:cubicBezTo>
                    <a:lnTo>
                      <a:pt x="678" y="785"/>
                    </a:lnTo>
                    <a:cubicBezTo>
                      <a:pt x="656" y="818"/>
                      <a:pt x="634" y="850"/>
                      <a:pt x="613" y="883"/>
                    </a:cubicBezTo>
                    <a:cubicBezTo>
                      <a:pt x="591" y="905"/>
                      <a:pt x="569" y="927"/>
                      <a:pt x="547" y="949"/>
                    </a:cubicBezTo>
                    <a:cubicBezTo>
                      <a:pt x="547" y="960"/>
                      <a:pt x="547" y="960"/>
                      <a:pt x="536" y="971"/>
                    </a:cubicBezTo>
                    <a:lnTo>
                      <a:pt x="536" y="982"/>
                    </a:lnTo>
                    <a:cubicBezTo>
                      <a:pt x="536" y="993"/>
                      <a:pt x="536" y="993"/>
                      <a:pt x="525" y="993"/>
                    </a:cubicBezTo>
                    <a:lnTo>
                      <a:pt x="492" y="1025"/>
                    </a:lnTo>
                    <a:cubicBezTo>
                      <a:pt x="481" y="1025"/>
                      <a:pt x="470" y="1036"/>
                      <a:pt x="449" y="1036"/>
                    </a:cubicBezTo>
                    <a:lnTo>
                      <a:pt x="394" y="1036"/>
                    </a:lnTo>
                    <a:cubicBezTo>
                      <a:pt x="372" y="1036"/>
                      <a:pt x="361" y="1058"/>
                      <a:pt x="350" y="1069"/>
                    </a:cubicBezTo>
                    <a:cubicBezTo>
                      <a:pt x="328" y="1080"/>
                      <a:pt x="274" y="1102"/>
                      <a:pt x="252" y="1113"/>
                    </a:cubicBezTo>
                    <a:cubicBezTo>
                      <a:pt x="242" y="1119"/>
                      <a:pt x="233" y="1122"/>
                      <a:pt x="225" y="1122"/>
                    </a:cubicBezTo>
                    <a:cubicBezTo>
                      <a:pt x="206" y="1122"/>
                      <a:pt x="191" y="1106"/>
                      <a:pt x="175" y="1091"/>
                    </a:cubicBezTo>
                    <a:cubicBezTo>
                      <a:pt x="164" y="1058"/>
                      <a:pt x="153" y="1047"/>
                      <a:pt x="142" y="1025"/>
                    </a:cubicBezTo>
                    <a:cubicBezTo>
                      <a:pt x="131" y="993"/>
                      <a:pt x="142" y="1004"/>
                      <a:pt x="131" y="993"/>
                    </a:cubicBezTo>
                    <a:cubicBezTo>
                      <a:pt x="131" y="982"/>
                      <a:pt x="131" y="982"/>
                      <a:pt x="131" y="971"/>
                    </a:cubicBezTo>
                    <a:cubicBezTo>
                      <a:pt x="131" y="960"/>
                      <a:pt x="131" y="949"/>
                      <a:pt x="131" y="949"/>
                    </a:cubicBezTo>
                    <a:lnTo>
                      <a:pt x="131" y="894"/>
                    </a:lnTo>
                    <a:cubicBezTo>
                      <a:pt x="120" y="883"/>
                      <a:pt x="120" y="872"/>
                      <a:pt x="131" y="861"/>
                    </a:cubicBezTo>
                    <a:cubicBezTo>
                      <a:pt x="120" y="829"/>
                      <a:pt x="131" y="785"/>
                      <a:pt x="142" y="763"/>
                    </a:cubicBezTo>
                    <a:cubicBezTo>
                      <a:pt x="142" y="752"/>
                      <a:pt x="142" y="730"/>
                      <a:pt x="131" y="730"/>
                    </a:cubicBezTo>
                    <a:cubicBezTo>
                      <a:pt x="120" y="730"/>
                      <a:pt x="109" y="763"/>
                      <a:pt x="109" y="785"/>
                    </a:cubicBezTo>
                    <a:cubicBezTo>
                      <a:pt x="109" y="807"/>
                      <a:pt x="109" y="829"/>
                      <a:pt x="109" y="850"/>
                    </a:cubicBezTo>
                    <a:cubicBezTo>
                      <a:pt x="99" y="872"/>
                      <a:pt x="99" y="894"/>
                      <a:pt x="109" y="916"/>
                    </a:cubicBezTo>
                    <a:cubicBezTo>
                      <a:pt x="109" y="949"/>
                      <a:pt x="120" y="982"/>
                      <a:pt x="131" y="1014"/>
                    </a:cubicBezTo>
                    <a:cubicBezTo>
                      <a:pt x="142" y="1047"/>
                      <a:pt x="153" y="1080"/>
                      <a:pt x="175" y="1113"/>
                    </a:cubicBezTo>
                    <a:lnTo>
                      <a:pt x="208" y="1135"/>
                    </a:lnTo>
                    <a:lnTo>
                      <a:pt x="219" y="1135"/>
                    </a:lnTo>
                    <a:cubicBezTo>
                      <a:pt x="230" y="1146"/>
                      <a:pt x="252" y="1146"/>
                      <a:pt x="274" y="1146"/>
                    </a:cubicBezTo>
                    <a:lnTo>
                      <a:pt x="306" y="1135"/>
                    </a:lnTo>
                    <a:cubicBezTo>
                      <a:pt x="328" y="1124"/>
                      <a:pt x="339" y="1113"/>
                      <a:pt x="350" y="1102"/>
                    </a:cubicBezTo>
                    <a:cubicBezTo>
                      <a:pt x="361" y="1102"/>
                      <a:pt x="383" y="1091"/>
                      <a:pt x="405" y="1080"/>
                    </a:cubicBezTo>
                    <a:lnTo>
                      <a:pt x="481" y="1069"/>
                    </a:lnTo>
                    <a:lnTo>
                      <a:pt x="503" y="1069"/>
                    </a:lnTo>
                    <a:cubicBezTo>
                      <a:pt x="503" y="1069"/>
                      <a:pt x="514" y="1058"/>
                      <a:pt x="514" y="1058"/>
                    </a:cubicBezTo>
                    <a:lnTo>
                      <a:pt x="525" y="1058"/>
                    </a:lnTo>
                    <a:cubicBezTo>
                      <a:pt x="547" y="1047"/>
                      <a:pt x="569" y="1025"/>
                      <a:pt x="580" y="1004"/>
                    </a:cubicBezTo>
                    <a:lnTo>
                      <a:pt x="613" y="982"/>
                    </a:lnTo>
                    <a:cubicBezTo>
                      <a:pt x="613" y="971"/>
                      <a:pt x="634" y="960"/>
                      <a:pt x="634" y="949"/>
                    </a:cubicBezTo>
                    <a:lnTo>
                      <a:pt x="656" y="916"/>
                    </a:lnTo>
                    <a:cubicBezTo>
                      <a:pt x="667" y="905"/>
                      <a:pt x="667" y="883"/>
                      <a:pt x="678" y="872"/>
                    </a:cubicBezTo>
                    <a:lnTo>
                      <a:pt x="700" y="839"/>
                    </a:lnTo>
                    <a:cubicBezTo>
                      <a:pt x="700" y="818"/>
                      <a:pt x="722" y="807"/>
                      <a:pt x="733" y="796"/>
                    </a:cubicBezTo>
                    <a:lnTo>
                      <a:pt x="744" y="763"/>
                    </a:lnTo>
                    <a:lnTo>
                      <a:pt x="744" y="741"/>
                    </a:lnTo>
                    <a:lnTo>
                      <a:pt x="755" y="730"/>
                    </a:lnTo>
                    <a:cubicBezTo>
                      <a:pt x="755" y="719"/>
                      <a:pt x="766" y="708"/>
                      <a:pt x="777" y="697"/>
                    </a:cubicBezTo>
                    <a:cubicBezTo>
                      <a:pt x="777" y="697"/>
                      <a:pt x="777" y="686"/>
                      <a:pt x="788" y="686"/>
                    </a:cubicBezTo>
                    <a:lnTo>
                      <a:pt x="788" y="675"/>
                    </a:lnTo>
                    <a:lnTo>
                      <a:pt x="799" y="675"/>
                    </a:lnTo>
                    <a:lnTo>
                      <a:pt x="820" y="664"/>
                    </a:lnTo>
                    <a:cubicBezTo>
                      <a:pt x="820" y="654"/>
                      <a:pt x="820" y="654"/>
                      <a:pt x="831" y="643"/>
                    </a:cubicBezTo>
                    <a:cubicBezTo>
                      <a:pt x="820" y="643"/>
                      <a:pt x="820" y="632"/>
                      <a:pt x="831" y="632"/>
                    </a:cubicBezTo>
                    <a:cubicBezTo>
                      <a:pt x="853" y="621"/>
                      <a:pt x="864" y="599"/>
                      <a:pt x="875" y="577"/>
                    </a:cubicBezTo>
                    <a:cubicBezTo>
                      <a:pt x="875" y="566"/>
                      <a:pt x="864" y="555"/>
                      <a:pt x="864" y="544"/>
                    </a:cubicBezTo>
                    <a:cubicBezTo>
                      <a:pt x="864" y="550"/>
                      <a:pt x="861" y="550"/>
                      <a:pt x="859" y="550"/>
                    </a:cubicBezTo>
                    <a:cubicBezTo>
                      <a:pt x="856" y="550"/>
                      <a:pt x="853" y="550"/>
                      <a:pt x="853" y="555"/>
                    </a:cubicBezTo>
                    <a:cubicBezTo>
                      <a:pt x="853" y="533"/>
                      <a:pt x="853" y="511"/>
                      <a:pt x="853" y="489"/>
                    </a:cubicBezTo>
                    <a:cubicBezTo>
                      <a:pt x="864" y="468"/>
                      <a:pt x="853" y="468"/>
                      <a:pt x="864" y="457"/>
                    </a:cubicBezTo>
                    <a:cubicBezTo>
                      <a:pt x="864" y="446"/>
                      <a:pt x="864" y="435"/>
                      <a:pt x="864" y="424"/>
                    </a:cubicBezTo>
                    <a:lnTo>
                      <a:pt x="864" y="358"/>
                    </a:lnTo>
                    <a:lnTo>
                      <a:pt x="864" y="347"/>
                    </a:lnTo>
                    <a:cubicBezTo>
                      <a:pt x="864" y="336"/>
                      <a:pt x="864" y="336"/>
                      <a:pt x="864" y="336"/>
                    </a:cubicBezTo>
                    <a:cubicBezTo>
                      <a:pt x="864" y="282"/>
                      <a:pt x="853" y="227"/>
                      <a:pt x="831" y="172"/>
                    </a:cubicBezTo>
                    <a:cubicBezTo>
                      <a:pt x="831" y="139"/>
                      <a:pt x="809" y="96"/>
                      <a:pt x="788" y="63"/>
                    </a:cubicBezTo>
                    <a:lnTo>
                      <a:pt x="755" y="52"/>
                    </a:lnTo>
                    <a:lnTo>
                      <a:pt x="744" y="41"/>
                    </a:lnTo>
                    <a:lnTo>
                      <a:pt x="733" y="41"/>
                    </a:lnTo>
                    <a:cubicBezTo>
                      <a:pt x="711" y="30"/>
                      <a:pt x="678" y="8"/>
                      <a:pt x="645" y="8"/>
                    </a:cubicBezTo>
                    <a:cubicBezTo>
                      <a:pt x="634" y="3"/>
                      <a:pt x="621" y="0"/>
                      <a:pt x="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5" name="Google Shape;3895;p27"/>
              <p:cNvGrpSpPr/>
              <p:nvPr/>
            </p:nvGrpSpPr>
            <p:grpSpPr>
              <a:xfrm rot="10800000" flipH="1">
                <a:off x="6898950" y="3943388"/>
                <a:ext cx="71950" cy="81225"/>
                <a:chOff x="8764175" y="4911563"/>
                <a:chExt cx="71950" cy="81225"/>
              </a:xfrm>
            </p:grpSpPr>
            <p:sp>
              <p:nvSpPr>
                <p:cNvPr id="3896" name="Google Shape;3896;p27"/>
                <p:cNvSpPr/>
                <p:nvPr/>
              </p:nvSpPr>
              <p:spPr>
                <a:xfrm>
                  <a:off x="8768275" y="49617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8764175" y="4911563"/>
                  <a:ext cx="71950" cy="81225"/>
                </a:xfrm>
                <a:custGeom>
                  <a:avLst/>
                  <a:gdLst/>
                  <a:ahLst/>
                  <a:cxnLst/>
                  <a:rect l="l" t="t" r="r" b="b"/>
                  <a:pathLst>
                    <a:path w="2878" h="3249" extrusionOk="0">
                      <a:moveTo>
                        <a:pt x="2254" y="322"/>
                      </a:moveTo>
                      <a:cubicBezTo>
                        <a:pt x="2254" y="322"/>
                        <a:pt x="2265" y="333"/>
                        <a:pt x="2265" y="344"/>
                      </a:cubicBezTo>
                      <a:lnTo>
                        <a:pt x="2319" y="421"/>
                      </a:lnTo>
                      <a:cubicBezTo>
                        <a:pt x="2385" y="530"/>
                        <a:pt x="2440" y="650"/>
                        <a:pt x="2483" y="771"/>
                      </a:cubicBezTo>
                      <a:cubicBezTo>
                        <a:pt x="2505" y="869"/>
                        <a:pt x="2527" y="957"/>
                        <a:pt x="2527" y="1044"/>
                      </a:cubicBezTo>
                      <a:cubicBezTo>
                        <a:pt x="2527" y="1219"/>
                        <a:pt x="2505" y="1383"/>
                        <a:pt x="2472" y="1536"/>
                      </a:cubicBezTo>
                      <a:cubicBezTo>
                        <a:pt x="2462" y="1613"/>
                        <a:pt x="2440" y="1689"/>
                        <a:pt x="2396" y="1766"/>
                      </a:cubicBezTo>
                      <a:cubicBezTo>
                        <a:pt x="2385" y="1810"/>
                        <a:pt x="2341" y="1886"/>
                        <a:pt x="2319" y="1919"/>
                      </a:cubicBezTo>
                      <a:cubicBezTo>
                        <a:pt x="2287" y="1996"/>
                        <a:pt x="2265" y="2039"/>
                        <a:pt x="2232" y="2116"/>
                      </a:cubicBezTo>
                      <a:cubicBezTo>
                        <a:pt x="2133" y="2280"/>
                        <a:pt x="2013" y="2422"/>
                        <a:pt x="1882" y="2553"/>
                      </a:cubicBezTo>
                      <a:cubicBezTo>
                        <a:pt x="1838" y="2586"/>
                        <a:pt x="1805" y="2619"/>
                        <a:pt x="1762" y="2641"/>
                      </a:cubicBezTo>
                      <a:cubicBezTo>
                        <a:pt x="1696" y="2685"/>
                        <a:pt x="1630" y="2728"/>
                        <a:pt x="1576" y="2772"/>
                      </a:cubicBezTo>
                      <a:cubicBezTo>
                        <a:pt x="1532" y="2827"/>
                        <a:pt x="1466" y="2860"/>
                        <a:pt x="1401" y="2882"/>
                      </a:cubicBezTo>
                      <a:cubicBezTo>
                        <a:pt x="1302" y="2936"/>
                        <a:pt x="1193" y="2958"/>
                        <a:pt x="1072" y="2958"/>
                      </a:cubicBezTo>
                      <a:cubicBezTo>
                        <a:pt x="908" y="2947"/>
                        <a:pt x="766" y="2838"/>
                        <a:pt x="690" y="2685"/>
                      </a:cubicBezTo>
                      <a:cubicBezTo>
                        <a:pt x="668" y="2641"/>
                        <a:pt x="646" y="2586"/>
                        <a:pt x="624" y="2542"/>
                      </a:cubicBezTo>
                      <a:cubicBezTo>
                        <a:pt x="602" y="2521"/>
                        <a:pt x="591" y="2499"/>
                        <a:pt x="591" y="2477"/>
                      </a:cubicBezTo>
                      <a:cubicBezTo>
                        <a:pt x="591" y="2466"/>
                        <a:pt x="591" y="2444"/>
                        <a:pt x="591" y="2433"/>
                      </a:cubicBezTo>
                      <a:lnTo>
                        <a:pt x="580" y="2433"/>
                      </a:lnTo>
                      <a:cubicBezTo>
                        <a:pt x="569" y="2433"/>
                        <a:pt x="569" y="2422"/>
                        <a:pt x="569" y="2422"/>
                      </a:cubicBezTo>
                      <a:cubicBezTo>
                        <a:pt x="558" y="2422"/>
                        <a:pt x="526" y="2422"/>
                        <a:pt x="504" y="2411"/>
                      </a:cubicBezTo>
                      <a:cubicBezTo>
                        <a:pt x="460" y="2367"/>
                        <a:pt x="416" y="2324"/>
                        <a:pt x="394" y="2269"/>
                      </a:cubicBezTo>
                      <a:cubicBezTo>
                        <a:pt x="340" y="2203"/>
                        <a:pt x="296" y="2138"/>
                        <a:pt x="263" y="2061"/>
                      </a:cubicBezTo>
                      <a:lnTo>
                        <a:pt x="263" y="2050"/>
                      </a:lnTo>
                      <a:cubicBezTo>
                        <a:pt x="263" y="2047"/>
                        <a:pt x="262" y="2045"/>
                        <a:pt x="260" y="2045"/>
                      </a:cubicBezTo>
                      <a:cubicBezTo>
                        <a:pt x="257" y="2045"/>
                        <a:pt x="252" y="2050"/>
                        <a:pt x="252" y="2050"/>
                      </a:cubicBezTo>
                      <a:cubicBezTo>
                        <a:pt x="252" y="2039"/>
                        <a:pt x="252" y="2028"/>
                        <a:pt x="252" y="2017"/>
                      </a:cubicBezTo>
                      <a:cubicBezTo>
                        <a:pt x="241" y="1985"/>
                        <a:pt x="230" y="1963"/>
                        <a:pt x="219" y="1930"/>
                      </a:cubicBezTo>
                      <a:cubicBezTo>
                        <a:pt x="208" y="1908"/>
                        <a:pt x="208" y="1897"/>
                        <a:pt x="197" y="1875"/>
                      </a:cubicBezTo>
                      <a:lnTo>
                        <a:pt x="197" y="1821"/>
                      </a:lnTo>
                      <a:cubicBezTo>
                        <a:pt x="187" y="1777"/>
                        <a:pt x="176" y="1722"/>
                        <a:pt x="176" y="1678"/>
                      </a:cubicBezTo>
                      <a:cubicBezTo>
                        <a:pt x="176" y="1635"/>
                        <a:pt x="176" y="1591"/>
                        <a:pt x="176" y="1547"/>
                      </a:cubicBezTo>
                      <a:cubicBezTo>
                        <a:pt x="176" y="1525"/>
                        <a:pt x="187" y="1536"/>
                        <a:pt x="187" y="1514"/>
                      </a:cubicBezTo>
                      <a:cubicBezTo>
                        <a:pt x="208" y="1514"/>
                        <a:pt x="230" y="1503"/>
                        <a:pt x="241" y="1492"/>
                      </a:cubicBezTo>
                      <a:cubicBezTo>
                        <a:pt x="247" y="1498"/>
                        <a:pt x="252" y="1501"/>
                        <a:pt x="258" y="1501"/>
                      </a:cubicBezTo>
                      <a:cubicBezTo>
                        <a:pt x="263" y="1501"/>
                        <a:pt x="269" y="1498"/>
                        <a:pt x="274" y="1492"/>
                      </a:cubicBezTo>
                      <a:cubicBezTo>
                        <a:pt x="281" y="1492"/>
                        <a:pt x="289" y="1497"/>
                        <a:pt x="293" y="1497"/>
                      </a:cubicBezTo>
                      <a:cubicBezTo>
                        <a:pt x="295" y="1497"/>
                        <a:pt x="296" y="1496"/>
                        <a:pt x="296" y="1492"/>
                      </a:cubicBezTo>
                      <a:cubicBezTo>
                        <a:pt x="307" y="1514"/>
                        <a:pt x="318" y="1525"/>
                        <a:pt x="318" y="1536"/>
                      </a:cubicBezTo>
                      <a:cubicBezTo>
                        <a:pt x="329" y="1503"/>
                        <a:pt x="351" y="1471"/>
                        <a:pt x="362" y="1438"/>
                      </a:cubicBezTo>
                      <a:cubicBezTo>
                        <a:pt x="372" y="1394"/>
                        <a:pt x="394" y="1350"/>
                        <a:pt x="416" y="1307"/>
                      </a:cubicBezTo>
                      <a:cubicBezTo>
                        <a:pt x="416" y="1285"/>
                        <a:pt x="427" y="1274"/>
                        <a:pt x="438" y="1263"/>
                      </a:cubicBezTo>
                      <a:cubicBezTo>
                        <a:pt x="449" y="1241"/>
                        <a:pt x="460" y="1219"/>
                        <a:pt x="471" y="1197"/>
                      </a:cubicBezTo>
                      <a:cubicBezTo>
                        <a:pt x="482" y="1186"/>
                        <a:pt x="493" y="1186"/>
                        <a:pt x="504" y="1175"/>
                      </a:cubicBezTo>
                      <a:cubicBezTo>
                        <a:pt x="526" y="1142"/>
                        <a:pt x="547" y="1121"/>
                        <a:pt x="569" y="1099"/>
                      </a:cubicBezTo>
                      <a:cubicBezTo>
                        <a:pt x="602" y="1077"/>
                        <a:pt x="624" y="1055"/>
                        <a:pt x="657" y="1044"/>
                      </a:cubicBezTo>
                      <a:cubicBezTo>
                        <a:pt x="679" y="1022"/>
                        <a:pt x="712" y="1011"/>
                        <a:pt x="744" y="1000"/>
                      </a:cubicBezTo>
                      <a:lnTo>
                        <a:pt x="788" y="935"/>
                      </a:lnTo>
                      <a:cubicBezTo>
                        <a:pt x="821" y="869"/>
                        <a:pt x="854" y="825"/>
                        <a:pt x="897" y="771"/>
                      </a:cubicBezTo>
                      <a:lnTo>
                        <a:pt x="908" y="760"/>
                      </a:lnTo>
                      <a:cubicBezTo>
                        <a:pt x="930" y="727"/>
                        <a:pt x="963" y="694"/>
                        <a:pt x="985" y="661"/>
                      </a:cubicBezTo>
                      <a:cubicBezTo>
                        <a:pt x="1007" y="639"/>
                        <a:pt x="1040" y="607"/>
                        <a:pt x="1072" y="585"/>
                      </a:cubicBezTo>
                      <a:cubicBezTo>
                        <a:pt x="1105" y="552"/>
                        <a:pt x="1160" y="519"/>
                        <a:pt x="1204" y="486"/>
                      </a:cubicBezTo>
                      <a:cubicBezTo>
                        <a:pt x="1226" y="486"/>
                        <a:pt x="1313" y="432"/>
                        <a:pt x="1324" y="421"/>
                      </a:cubicBezTo>
                      <a:cubicBezTo>
                        <a:pt x="1379" y="399"/>
                        <a:pt x="1444" y="377"/>
                        <a:pt x="1499" y="355"/>
                      </a:cubicBezTo>
                      <a:cubicBezTo>
                        <a:pt x="1543" y="344"/>
                        <a:pt x="1587" y="344"/>
                        <a:pt x="1619" y="333"/>
                      </a:cubicBezTo>
                      <a:cubicBezTo>
                        <a:pt x="1696" y="333"/>
                        <a:pt x="1849" y="333"/>
                        <a:pt x="1937" y="322"/>
                      </a:cubicBezTo>
                      <a:close/>
                      <a:moveTo>
                        <a:pt x="2050" y="0"/>
                      </a:moveTo>
                      <a:cubicBezTo>
                        <a:pt x="2026" y="0"/>
                        <a:pt x="2003" y="2"/>
                        <a:pt x="1980" y="5"/>
                      </a:cubicBezTo>
                      <a:cubicBezTo>
                        <a:pt x="1949" y="3"/>
                        <a:pt x="1918" y="2"/>
                        <a:pt x="1887" y="2"/>
                      </a:cubicBezTo>
                      <a:cubicBezTo>
                        <a:pt x="1743" y="2"/>
                        <a:pt x="1599" y="22"/>
                        <a:pt x="1455" y="49"/>
                      </a:cubicBezTo>
                      <a:cubicBezTo>
                        <a:pt x="1258" y="93"/>
                        <a:pt x="1062" y="180"/>
                        <a:pt x="897" y="300"/>
                      </a:cubicBezTo>
                      <a:cubicBezTo>
                        <a:pt x="865" y="333"/>
                        <a:pt x="832" y="366"/>
                        <a:pt x="788" y="399"/>
                      </a:cubicBezTo>
                      <a:cubicBezTo>
                        <a:pt x="755" y="432"/>
                        <a:pt x="722" y="464"/>
                        <a:pt x="690" y="508"/>
                      </a:cubicBezTo>
                      <a:cubicBezTo>
                        <a:pt x="635" y="585"/>
                        <a:pt x="580" y="650"/>
                        <a:pt x="537" y="727"/>
                      </a:cubicBezTo>
                      <a:cubicBezTo>
                        <a:pt x="438" y="880"/>
                        <a:pt x="351" y="1033"/>
                        <a:pt x="274" y="1197"/>
                      </a:cubicBezTo>
                      <a:cubicBezTo>
                        <a:pt x="176" y="1361"/>
                        <a:pt x="77" y="1547"/>
                        <a:pt x="12" y="1733"/>
                      </a:cubicBezTo>
                      <a:cubicBezTo>
                        <a:pt x="1" y="1788"/>
                        <a:pt x="1" y="1842"/>
                        <a:pt x="12" y="1897"/>
                      </a:cubicBezTo>
                      <a:cubicBezTo>
                        <a:pt x="33" y="1952"/>
                        <a:pt x="22" y="1963"/>
                        <a:pt x="33" y="1985"/>
                      </a:cubicBezTo>
                      <a:cubicBezTo>
                        <a:pt x="49" y="2001"/>
                        <a:pt x="71" y="2011"/>
                        <a:pt x="95" y="2011"/>
                      </a:cubicBezTo>
                      <a:cubicBezTo>
                        <a:pt x="103" y="2011"/>
                        <a:pt x="112" y="2009"/>
                        <a:pt x="121" y="2007"/>
                      </a:cubicBezTo>
                      <a:lnTo>
                        <a:pt x="176" y="1996"/>
                      </a:lnTo>
                      <a:lnTo>
                        <a:pt x="176" y="2017"/>
                      </a:lnTo>
                      <a:cubicBezTo>
                        <a:pt x="165" y="2017"/>
                        <a:pt x="165" y="2017"/>
                        <a:pt x="165" y="2028"/>
                      </a:cubicBezTo>
                      <a:cubicBezTo>
                        <a:pt x="165" y="2028"/>
                        <a:pt x="154" y="2039"/>
                        <a:pt x="154" y="2050"/>
                      </a:cubicBezTo>
                      <a:cubicBezTo>
                        <a:pt x="143" y="2061"/>
                        <a:pt x="143" y="2061"/>
                        <a:pt x="143" y="2072"/>
                      </a:cubicBezTo>
                      <a:cubicBezTo>
                        <a:pt x="132" y="2072"/>
                        <a:pt x="132" y="2083"/>
                        <a:pt x="132" y="2105"/>
                      </a:cubicBezTo>
                      <a:cubicBezTo>
                        <a:pt x="121" y="2149"/>
                        <a:pt x="132" y="2192"/>
                        <a:pt x="154" y="2225"/>
                      </a:cubicBezTo>
                      <a:lnTo>
                        <a:pt x="197" y="2280"/>
                      </a:lnTo>
                      <a:cubicBezTo>
                        <a:pt x="203" y="2285"/>
                        <a:pt x="203" y="2285"/>
                        <a:pt x="203" y="2285"/>
                      </a:cubicBezTo>
                      <a:cubicBezTo>
                        <a:pt x="203" y="2285"/>
                        <a:pt x="203" y="2285"/>
                        <a:pt x="208" y="2291"/>
                      </a:cubicBezTo>
                      <a:cubicBezTo>
                        <a:pt x="219" y="2302"/>
                        <a:pt x="219" y="2324"/>
                        <a:pt x="230" y="2335"/>
                      </a:cubicBezTo>
                      <a:cubicBezTo>
                        <a:pt x="230" y="2357"/>
                        <a:pt x="241" y="2378"/>
                        <a:pt x="241" y="2400"/>
                      </a:cubicBezTo>
                      <a:cubicBezTo>
                        <a:pt x="252" y="2444"/>
                        <a:pt x="252" y="2488"/>
                        <a:pt x="274" y="2553"/>
                      </a:cubicBezTo>
                      <a:cubicBezTo>
                        <a:pt x="274" y="2586"/>
                        <a:pt x="285" y="2619"/>
                        <a:pt x="307" y="2652"/>
                      </a:cubicBezTo>
                      <a:cubicBezTo>
                        <a:pt x="318" y="2685"/>
                        <a:pt x="329" y="2707"/>
                        <a:pt x="351" y="2728"/>
                      </a:cubicBezTo>
                      <a:cubicBezTo>
                        <a:pt x="394" y="2805"/>
                        <a:pt x="460" y="2860"/>
                        <a:pt x="515" y="2936"/>
                      </a:cubicBezTo>
                      <a:cubicBezTo>
                        <a:pt x="580" y="3013"/>
                        <a:pt x="646" y="3078"/>
                        <a:pt x="733" y="3133"/>
                      </a:cubicBezTo>
                      <a:cubicBezTo>
                        <a:pt x="839" y="3212"/>
                        <a:pt x="973" y="3249"/>
                        <a:pt x="1106" y="3249"/>
                      </a:cubicBezTo>
                      <a:cubicBezTo>
                        <a:pt x="1139" y="3249"/>
                        <a:pt x="1172" y="3247"/>
                        <a:pt x="1204" y="3242"/>
                      </a:cubicBezTo>
                      <a:cubicBezTo>
                        <a:pt x="1368" y="3210"/>
                        <a:pt x="1521" y="3155"/>
                        <a:pt x="1663" y="3067"/>
                      </a:cubicBezTo>
                      <a:cubicBezTo>
                        <a:pt x="1805" y="2991"/>
                        <a:pt x="1926" y="2903"/>
                        <a:pt x="2046" y="2794"/>
                      </a:cubicBezTo>
                      <a:cubicBezTo>
                        <a:pt x="2604" y="2291"/>
                        <a:pt x="2877" y="1547"/>
                        <a:pt x="2779" y="803"/>
                      </a:cubicBezTo>
                      <a:cubicBezTo>
                        <a:pt x="2757" y="672"/>
                        <a:pt x="2713" y="552"/>
                        <a:pt x="2658" y="432"/>
                      </a:cubicBezTo>
                      <a:cubicBezTo>
                        <a:pt x="2615" y="355"/>
                        <a:pt x="2582" y="278"/>
                        <a:pt x="2527" y="213"/>
                      </a:cubicBezTo>
                      <a:cubicBezTo>
                        <a:pt x="2516" y="191"/>
                        <a:pt x="2472" y="125"/>
                        <a:pt x="2440" y="82"/>
                      </a:cubicBezTo>
                      <a:lnTo>
                        <a:pt x="2407" y="38"/>
                      </a:lnTo>
                      <a:lnTo>
                        <a:pt x="2363" y="27"/>
                      </a:lnTo>
                      <a:lnTo>
                        <a:pt x="2254" y="16"/>
                      </a:lnTo>
                      <a:lnTo>
                        <a:pt x="2232" y="16"/>
                      </a:lnTo>
                      <a:cubicBezTo>
                        <a:pt x="2170" y="8"/>
                        <a:pt x="2108"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8775650" y="4940113"/>
                  <a:ext cx="4950" cy="10700"/>
                </a:xfrm>
                <a:custGeom>
                  <a:avLst/>
                  <a:gdLst/>
                  <a:ahLst/>
                  <a:cxnLst/>
                  <a:rect l="l" t="t" r="r" b="b"/>
                  <a:pathLst>
                    <a:path w="198" h="428" extrusionOk="0">
                      <a:moveTo>
                        <a:pt x="198" y="0"/>
                      </a:moveTo>
                      <a:lnTo>
                        <a:pt x="187" y="11"/>
                      </a:lnTo>
                      <a:cubicBezTo>
                        <a:pt x="187" y="11"/>
                        <a:pt x="165" y="11"/>
                        <a:pt x="165" y="22"/>
                      </a:cubicBezTo>
                      <a:cubicBezTo>
                        <a:pt x="165" y="22"/>
                        <a:pt x="143" y="22"/>
                        <a:pt x="143" y="44"/>
                      </a:cubicBezTo>
                      <a:cubicBezTo>
                        <a:pt x="121" y="55"/>
                        <a:pt x="99" y="77"/>
                        <a:pt x="88" y="99"/>
                      </a:cubicBezTo>
                      <a:cubicBezTo>
                        <a:pt x="78" y="121"/>
                        <a:pt x="67" y="132"/>
                        <a:pt x="56" y="154"/>
                      </a:cubicBezTo>
                      <a:cubicBezTo>
                        <a:pt x="56" y="165"/>
                        <a:pt x="45" y="175"/>
                        <a:pt x="34" y="186"/>
                      </a:cubicBezTo>
                      <a:cubicBezTo>
                        <a:pt x="23" y="230"/>
                        <a:pt x="12" y="274"/>
                        <a:pt x="1" y="318"/>
                      </a:cubicBezTo>
                      <a:cubicBezTo>
                        <a:pt x="1" y="350"/>
                        <a:pt x="1" y="383"/>
                        <a:pt x="1" y="427"/>
                      </a:cubicBezTo>
                      <a:cubicBezTo>
                        <a:pt x="12" y="383"/>
                        <a:pt x="23" y="350"/>
                        <a:pt x="45" y="318"/>
                      </a:cubicBezTo>
                      <a:cubicBezTo>
                        <a:pt x="88" y="208"/>
                        <a:pt x="132" y="11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8771025" y="4950788"/>
                  <a:ext cx="7125" cy="18050"/>
                </a:xfrm>
                <a:custGeom>
                  <a:avLst/>
                  <a:gdLst/>
                  <a:ahLst/>
                  <a:cxnLst/>
                  <a:rect l="l" t="t" r="r" b="b"/>
                  <a:pathLst>
                    <a:path w="285" h="722" extrusionOk="0">
                      <a:moveTo>
                        <a:pt x="164" y="0"/>
                      </a:moveTo>
                      <a:cubicBezTo>
                        <a:pt x="164" y="8"/>
                        <a:pt x="163" y="15"/>
                        <a:pt x="162" y="22"/>
                      </a:cubicBezTo>
                      <a:lnTo>
                        <a:pt x="162" y="22"/>
                      </a:lnTo>
                      <a:cubicBezTo>
                        <a:pt x="163" y="22"/>
                        <a:pt x="164" y="22"/>
                        <a:pt x="164" y="22"/>
                      </a:cubicBezTo>
                      <a:cubicBezTo>
                        <a:pt x="164" y="11"/>
                        <a:pt x="164" y="11"/>
                        <a:pt x="164" y="0"/>
                      </a:cubicBezTo>
                      <a:close/>
                      <a:moveTo>
                        <a:pt x="22" y="22"/>
                      </a:moveTo>
                      <a:cubicBezTo>
                        <a:pt x="11" y="44"/>
                        <a:pt x="11" y="66"/>
                        <a:pt x="0" y="98"/>
                      </a:cubicBezTo>
                      <a:cubicBezTo>
                        <a:pt x="0" y="131"/>
                        <a:pt x="0" y="175"/>
                        <a:pt x="0" y="219"/>
                      </a:cubicBezTo>
                      <a:lnTo>
                        <a:pt x="0" y="252"/>
                      </a:lnTo>
                      <a:cubicBezTo>
                        <a:pt x="0" y="273"/>
                        <a:pt x="11" y="295"/>
                        <a:pt x="22" y="317"/>
                      </a:cubicBezTo>
                      <a:cubicBezTo>
                        <a:pt x="22" y="328"/>
                        <a:pt x="22" y="339"/>
                        <a:pt x="22" y="350"/>
                      </a:cubicBezTo>
                      <a:cubicBezTo>
                        <a:pt x="33" y="372"/>
                        <a:pt x="44" y="405"/>
                        <a:pt x="55" y="438"/>
                      </a:cubicBezTo>
                      <a:cubicBezTo>
                        <a:pt x="66" y="459"/>
                        <a:pt x="77" y="481"/>
                        <a:pt x="88" y="514"/>
                      </a:cubicBezTo>
                      <a:cubicBezTo>
                        <a:pt x="98" y="536"/>
                        <a:pt x="109" y="558"/>
                        <a:pt x="120" y="580"/>
                      </a:cubicBezTo>
                      <a:cubicBezTo>
                        <a:pt x="142" y="602"/>
                        <a:pt x="164" y="613"/>
                        <a:pt x="186" y="634"/>
                      </a:cubicBezTo>
                      <a:lnTo>
                        <a:pt x="230" y="678"/>
                      </a:lnTo>
                      <a:cubicBezTo>
                        <a:pt x="252" y="700"/>
                        <a:pt x="273" y="711"/>
                        <a:pt x="284" y="722"/>
                      </a:cubicBezTo>
                      <a:cubicBezTo>
                        <a:pt x="284" y="711"/>
                        <a:pt x="273" y="689"/>
                        <a:pt x="273" y="678"/>
                      </a:cubicBezTo>
                      <a:cubicBezTo>
                        <a:pt x="263" y="613"/>
                        <a:pt x="241" y="558"/>
                        <a:pt x="208" y="503"/>
                      </a:cubicBezTo>
                      <a:cubicBezTo>
                        <a:pt x="175" y="459"/>
                        <a:pt x="131" y="416"/>
                        <a:pt x="88" y="394"/>
                      </a:cubicBezTo>
                      <a:lnTo>
                        <a:pt x="33" y="372"/>
                      </a:lnTo>
                      <a:cubicBezTo>
                        <a:pt x="66" y="350"/>
                        <a:pt x="77" y="328"/>
                        <a:pt x="88" y="306"/>
                      </a:cubicBezTo>
                      <a:cubicBezTo>
                        <a:pt x="88" y="273"/>
                        <a:pt x="98" y="241"/>
                        <a:pt x="120" y="208"/>
                      </a:cubicBezTo>
                      <a:cubicBezTo>
                        <a:pt x="131" y="175"/>
                        <a:pt x="131" y="120"/>
                        <a:pt x="142" y="88"/>
                      </a:cubicBezTo>
                      <a:cubicBezTo>
                        <a:pt x="151" y="63"/>
                        <a:pt x="159" y="44"/>
                        <a:pt x="162" y="22"/>
                      </a:cubicBezTo>
                      <a:lnTo>
                        <a:pt x="162" y="22"/>
                      </a:lnTo>
                      <a:cubicBezTo>
                        <a:pt x="152" y="23"/>
                        <a:pt x="142" y="33"/>
                        <a:pt x="131" y="44"/>
                      </a:cubicBezTo>
                      <a:lnTo>
                        <a:pt x="98" y="44"/>
                      </a:lnTo>
                      <a:cubicBezTo>
                        <a:pt x="98" y="55"/>
                        <a:pt x="93" y="55"/>
                        <a:pt x="88" y="55"/>
                      </a:cubicBezTo>
                      <a:cubicBezTo>
                        <a:pt x="82" y="55"/>
                        <a:pt x="77" y="55"/>
                        <a:pt x="77" y="66"/>
                      </a:cubicBezTo>
                      <a:lnTo>
                        <a:pt x="22"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7"/>
                <p:cNvSpPr/>
                <p:nvPr/>
              </p:nvSpPr>
              <p:spPr>
                <a:xfrm>
                  <a:off x="8767725" y="4931638"/>
                  <a:ext cx="52525" cy="43500"/>
                </a:xfrm>
                <a:custGeom>
                  <a:avLst/>
                  <a:gdLst/>
                  <a:ahLst/>
                  <a:cxnLst/>
                  <a:rect l="l" t="t" r="r" b="b"/>
                  <a:pathLst>
                    <a:path w="2101" h="1740" extrusionOk="0">
                      <a:moveTo>
                        <a:pt x="1609" y="0"/>
                      </a:moveTo>
                      <a:cubicBezTo>
                        <a:pt x="1609" y="0"/>
                        <a:pt x="1598" y="0"/>
                        <a:pt x="1598" y="11"/>
                      </a:cubicBezTo>
                      <a:cubicBezTo>
                        <a:pt x="1554" y="11"/>
                        <a:pt x="1521" y="11"/>
                        <a:pt x="1499" y="22"/>
                      </a:cubicBezTo>
                      <a:cubicBezTo>
                        <a:pt x="1477" y="22"/>
                        <a:pt x="1455" y="33"/>
                        <a:pt x="1445" y="44"/>
                      </a:cubicBezTo>
                      <a:cubicBezTo>
                        <a:pt x="1412" y="55"/>
                        <a:pt x="1390" y="88"/>
                        <a:pt x="1368" y="99"/>
                      </a:cubicBezTo>
                      <a:cubicBezTo>
                        <a:pt x="1324" y="121"/>
                        <a:pt x="1291" y="132"/>
                        <a:pt x="1248" y="143"/>
                      </a:cubicBezTo>
                      <a:cubicBezTo>
                        <a:pt x="1204" y="154"/>
                        <a:pt x="1160" y="164"/>
                        <a:pt x="1116" y="175"/>
                      </a:cubicBezTo>
                      <a:lnTo>
                        <a:pt x="1095" y="175"/>
                      </a:lnTo>
                      <a:cubicBezTo>
                        <a:pt x="1084" y="186"/>
                        <a:pt x="1073" y="186"/>
                        <a:pt x="1062" y="186"/>
                      </a:cubicBezTo>
                      <a:lnTo>
                        <a:pt x="1018" y="186"/>
                      </a:lnTo>
                      <a:cubicBezTo>
                        <a:pt x="996" y="192"/>
                        <a:pt x="974" y="195"/>
                        <a:pt x="952" y="195"/>
                      </a:cubicBezTo>
                      <a:cubicBezTo>
                        <a:pt x="930" y="195"/>
                        <a:pt x="909" y="192"/>
                        <a:pt x="887" y="186"/>
                      </a:cubicBezTo>
                      <a:cubicBezTo>
                        <a:pt x="865" y="186"/>
                        <a:pt x="843" y="175"/>
                        <a:pt x="810" y="175"/>
                      </a:cubicBezTo>
                      <a:cubicBezTo>
                        <a:pt x="799" y="170"/>
                        <a:pt x="788" y="167"/>
                        <a:pt x="777" y="167"/>
                      </a:cubicBezTo>
                      <a:cubicBezTo>
                        <a:pt x="766" y="167"/>
                        <a:pt x="755" y="170"/>
                        <a:pt x="745" y="175"/>
                      </a:cubicBezTo>
                      <a:lnTo>
                        <a:pt x="668" y="175"/>
                      </a:lnTo>
                      <a:cubicBezTo>
                        <a:pt x="635" y="186"/>
                        <a:pt x="602" y="197"/>
                        <a:pt x="580" y="219"/>
                      </a:cubicBezTo>
                      <a:cubicBezTo>
                        <a:pt x="548" y="230"/>
                        <a:pt x="515" y="241"/>
                        <a:pt x="493" y="252"/>
                      </a:cubicBezTo>
                      <a:cubicBezTo>
                        <a:pt x="460" y="274"/>
                        <a:pt x="438" y="285"/>
                        <a:pt x="405" y="307"/>
                      </a:cubicBezTo>
                      <a:cubicBezTo>
                        <a:pt x="384" y="329"/>
                        <a:pt x="362" y="361"/>
                        <a:pt x="340" y="383"/>
                      </a:cubicBezTo>
                      <a:cubicBezTo>
                        <a:pt x="329" y="394"/>
                        <a:pt x="318" y="405"/>
                        <a:pt x="307" y="416"/>
                      </a:cubicBezTo>
                      <a:cubicBezTo>
                        <a:pt x="296" y="438"/>
                        <a:pt x="285" y="460"/>
                        <a:pt x="274" y="482"/>
                      </a:cubicBezTo>
                      <a:cubicBezTo>
                        <a:pt x="263" y="493"/>
                        <a:pt x="252" y="504"/>
                        <a:pt x="241" y="514"/>
                      </a:cubicBezTo>
                      <a:cubicBezTo>
                        <a:pt x="220" y="558"/>
                        <a:pt x="209" y="613"/>
                        <a:pt x="198" y="657"/>
                      </a:cubicBezTo>
                      <a:cubicBezTo>
                        <a:pt x="176" y="689"/>
                        <a:pt x="165" y="722"/>
                        <a:pt x="154" y="755"/>
                      </a:cubicBezTo>
                      <a:cubicBezTo>
                        <a:pt x="154" y="744"/>
                        <a:pt x="143" y="733"/>
                        <a:pt x="132" y="711"/>
                      </a:cubicBezTo>
                      <a:cubicBezTo>
                        <a:pt x="128" y="715"/>
                        <a:pt x="125" y="716"/>
                        <a:pt x="122" y="716"/>
                      </a:cubicBezTo>
                      <a:cubicBezTo>
                        <a:pt x="115" y="716"/>
                        <a:pt x="110" y="711"/>
                        <a:pt x="110" y="711"/>
                      </a:cubicBezTo>
                      <a:lnTo>
                        <a:pt x="77" y="711"/>
                      </a:lnTo>
                      <a:cubicBezTo>
                        <a:pt x="55" y="722"/>
                        <a:pt x="45" y="722"/>
                        <a:pt x="23" y="722"/>
                      </a:cubicBezTo>
                      <a:cubicBezTo>
                        <a:pt x="23" y="744"/>
                        <a:pt x="12" y="744"/>
                        <a:pt x="1" y="766"/>
                      </a:cubicBezTo>
                      <a:cubicBezTo>
                        <a:pt x="12" y="810"/>
                        <a:pt x="12" y="843"/>
                        <a:pt x="1" y="886"/>
                      </a:cubicBezTo>
                      <a:cubicBezTo>
                        <a:pt x="12" y="941"/>
                        <a:pt x="23" y="985"/>
                        <a:pt x="34" y="1039"/>
                      </a:cubicBezTo>
                      <a:lnTo>
                        <a:pt x="34" y="1083"/>
                      </a:lnTo>
                      <a:cubicBezTo>
                        <a:pt x="34" y="1105"/>
                        <a:pt x="45" y="1127"/>
                        <a:pt x="55" y="1149"/>
                      </a:cubicBezTo>
                      <a:cubicBezTo>
                        <a:pt x="66" y="1171"/>
                        <a:pt x="77" y="1204"/>
                        <a:pt x="88" y="1225"/>
                      </a:cubicBezTo>
                      <a:cubicBezTo>
                        <a:pt x="77" y="1236"/>
                        <a:pt x="77" y="1247"/>
                        <a:pt x="88" y="1258"/>
                      </a:cubicBezTo>
                      <a:cubicBezTo>
                        <a:pt x="99" y="1258"/>
                        <a:pt x="88" y="1269"/>
                        <a:pt x="88" y="1269"/>
                      </a:cubicBezTo>
                      <a:cubicBezTo>
                        <a:pt x="132" y="1346"/>
                        <a:pt x="176" y="1422"/>
                        <a:pt x="230" y="1488"/>
                      </a:cubicBezTo>
                      <a:cubicBezTo>
                        <a:pt x="252" y="1543"/>
                        <a:pt x="296" y="1586"/>
                        <a:pt x="340" y="1619"/>
                      </a:cubicBezTo>
                      <a:cubicBezTo>
                        <a:pt x="362" y="1619"/>
                        <a:pt x="384" y="1630"/>
                        <a:pt x="395" y="1641"/>
                      </a:cubicBezTo>
                      <a:cubicBezTo>
                        <a:pt x="416" y="1641"/>
                        <a:pt x="405" y="1652"/>
                        <a:pt x="416" y="1652"/>
                      </a:cubicBezTo>
                      <a:lnTo>
                        <a:pt x="427" y="1652"/>
                      </a:lnTo>
                      <a:cubicBezTo>
                        <a:pt x="460" y="1674"/>
                        <a:pt x="504" y="1696"/>
                        <a:pt x="548" y="1718"/>
                      </a:cubicBezTo>
                      <a:cubicBezTo>
                        <a:pt x="564" y="1714"/>
                        <a:pt x="578" y="1713"/>
                        <a:pt x="591" y="1713"/>
                      </a:cubicBezTo>
                      <a:cubicBezTo>
                        <a:pt x="622" y="1713"/>
                        <a:pt x="645" y="1721"/>
                        <a:pt x="668" y="1729"/>
                      </a:cubicBezTo>
                      <a:cubicBezTo>
                        <a:pt x="690" y="1729"/>
                        <a:pt x="690" y="1739"/>
                        <a:pt x="701" y="1739"/>
                      </a:cubicBezTo>
                      <a:lnTo>
                        <a:pt x="788" y="1739"/>
                      </a:lnTo>
                      <a:cubicBezTo>
                        <a:pt x="821" y="1729"/>
                        <a:pt x="854" y="1718"/>
                        <a:pt x="887" y="1707"/>
                      </a:cubicBezTo>
                      <a:cubicBezTo>
                        <a:pt x="952" y="1685"/>
                        <a:pt x="1018" y="1652"/>
                        <a:pt x="1084" y="1619"/>
                      </a:cubicBezTo>
                      <a:lnTo>
                        <a:pt x="1248" y="1532"/>
                      </a:lnTo>
                      <a:cubicBezTo>
                        <a:pt x="1280" y="1499"/>
                        <a:pt x="1324" y="1466"/>
                        <a:pt x="1368" y="1444"/>
                      </a:cubicBezTo>
                      <a:cubicBezTo>
                        <a:pt x="1379" y="1433"/>
                        <a:pt x="1390" y="1411"/>
                        <a:pt x="1401" y="1400"/>
                      </a:cubicBezTo>
                      <a:cubicBezTo>
                        <a:pt x="1423" y="1389"/>
                        <a:pt x="1434" y="1379"/>
                        <a:pt x="1445" y="1368"/>
                      </a:cubicBezTo>
                      <a:cubicBezTo>
                        <a:pt x="1455" y="1357"/>
                        <a:pt x="1466" y="1346"/>
                        <a:pt x="1477" y="1324"/>
                      </a:cubicBezTo>
                      <a:cubicBezTo>
                        <a:pt x="1499" y="1302"/>
                        <a:pt x="1521" y="1280"/>
                        <a:pt x="1543" y="1247"/>
                      </a:cubicBezTo>
                      <a:cubicBezTo>
                        <a:pt x="1554" y="1225"/>
                        <a:pt x="1565" y="1214"/>
                        <a:pt x="1576" y="1193"/>
                      </a:cubicBezTo>
                      <a:cubicBezTo>
                        <a:pt x="1609" y="1138"/>
                        <a:pt x="1630" y="1072"/>
                        <a:pt x="1641" y="1007"/>
                      </a:cubicBezTo>
                      <a:cubicBezTo>
                        <a:pt x="1632" y="997"/>
                        <a:pt x="1631" y="961"/>
                        <a:pt x="1615" y="961"/>
                      </a:cubicBezTo>
                      <a:cubicBezTo>
                        <a:pt x="1613" y="961"/>
                        <a:pt x="1611" y="962"/>
                        <a:pt x="1609" y="963"/>
                      </a:cubicBezTo>
                      <a:cubicBezTo>
                        <a:pt x="1587" y="963"/>
                        <a:pt x="1598" y="1018"/>
                        <a:pt x="1587" y="1061"/>
                      </a:cubicBezTo>
                      <a:cubicBezTo>
                        <a:pt x="1576" y="1094"/>
                        <a:pt x="1565" y="1127"/>
                        <a:pt x="1554" y="1160"/>
                      </a:cubicBezTo>
                      <a:cubicBezTo>
                        <a:pt x="1521" y="1171"/>
                        <a:pt x="1499" y="1214"/>
                        <a:pt x="1477" y="1247"/>
                      </a:cubicBezTo>
                      <a:cubicBezTo>
                        <a:pt x="1445" y="1302"/>
                        <a:pt x="1401" y="1346"/>
                        <a:pt x="1346" y="1389"/>
                      </a:cubicBezTo>
                      <a:cubicBezTo>
                        <a:pt x="1302" y="1433"/>
                        <a:pt x="1248" y="1466"/>
                        <a:pt x="1204" y="1510"/>
                      </a:cubicBezTo>
                      <a:cubicBezTo>
                        <a:pt x="1182" y="1510"/>
                        <a:pt x="1160" y="1521"/>
                        <a:pt x="1149" y="1532"/>
                      </a:cubicBezTo>
                      <a:cubicBezTo>
                        <a:pt x="1149" y="1532"/>
                        <a:pt x="1149" y="1532"/>
                        <a:pt x="1138" y="1543"/>
                      </a:cubicBezTo>
                      <a:cubicBezTo>
                        <a:pt x="1105" y="1554"/>
                        <a:pt x="1073" y="1554"/>
                        <a:pt x="1051" y="1564"/>
                      </a:cubicBezTo>
                      <a:cubicBezTo>
                        <a:pt x="1029" y="1564"/>
                        <a:pt x="1007" y="1575"/>
                        <a:pt x="996" y="1575"/>
                      </a:cubicBezTo>
                      <a:cubicBezTo>
                        <a:pt x="963" y="1597"/>
                        <a:pt x="941" y="1619"/>
                        <a:pt x="920" y="1630"/>
                      </a:cubicBezTo>
                      <a:cubicBezTo>
                        <a:pt x="876" y="1641"/>
                        <a:pt x="843" y="1641"/>
                        <a:pt x="799" y="1641"/>
                      </a:cubicBezTo>
                      <a:cubicBezTo>
                        <a:pt x="755" y="1641"/>
                        <a:pt x="712" y="1641"/>
                        <a:pt x="679" y="1630"/>
                      </a:cubicBezTo>
                      <a:cubicBezTo>
                        <a:pt x="668" y="1630"/>
                        <a:pt x="657" y="1619"/>
                        <a:pt x="646" y="1619"/>
                      </a:cubicBezTo>
                      <a:lnTo>
                        <a:pt x="613" y="1619"/>
                      </a:lnTo>
                      <a:cubicBezTo>
                        <a:pt x="613" y="1619"/>
                        <a:pt x="591" y="1608"/>
                        <a:pt x="580" y="1597"/>
                      </a:cubicBezTo>
                      <a:cubicBezTo>
                        <a:pt x="537" y="1586"/>
                        <a:pt x="504" y="1564"/>
                        <a:pt x="471" y="1543"/>
                      </a:cubicBezTo>
                      <a:cubicBezTo>
                        <a:pt x="449" y="1521"/>
                        <a:pt x="438" y="1510"/>
                        <a:pt x="427" y="1488"/>
                      </a:cubicBezTo>
                      <a:cubicBezTo>
                        <a:pt x="416" y="1477"/>
                        <a:pt x="395" y="1466"/>
                        <a:pt x="373" y="1455"/>
                      </a:cubicBezTo>
                      <a:lnTo>
                        <a:pt x="329" y="1400"/>
                      </a:lnTo>
                      <a:cubicBezTo>
                        <a:pt x="307" y="1389"/>
                        <a:pt x="285" y="1368"/>
                        <a:pt x="263" y="1357"/>
                      </a:cubicBezTo>
                      <a:cubicBezTo>
                        <a:pt x="252" y="1324"/>
                        <a:pt x="241" y="1302"/>
                        <a:pt x="230" y="1280"/>
                      </a:cubicBezTo>
                      <a:cubicBezTo>
                        <a:pt x="220" y="1258"/>
                        <a:pt x="209" y="1225"/>
                        <a:pt x="198" y="1204"/>
                      </a:cubicBezTo>
                      <a:cubicBezTo>
                        <a:pt x="187" y="1171"/>
                        <a:pt x="176" y="1149"/>
                        <a:pt x="165" y="1116"/>
                      </a:cubicBezTo>
                      <a:lnTo>
                        <a:pt x="165" y="1083"/>
                      </a:lnTo>
                      <a:cubicBezTo>
                        <a:pt x="165" y="1072"/>
                        <a:pt x="143" y="1039"/>
                        <a:pt x="143" y="1029"/>
                      </a:cubicBezTo>
                      <a:cubicBezTo>
                        <a:pt x="143" y="1007"/>
                        <a:pt x="143" y="996"/>
                        <a:pt x="143" y="985"/>
                      </a:cubicBezTo>
                      <a:cubicBezTo>
                        <a:pt x="143" y="941"/>
                        <a:pt x="143" y="897"/>
                        <a:pt x="143" y="864"/>
                      </a:cubicBezTo>
                      <a:cubicBezTo>
                        <a:pt x="154" y="843"/>
                        <a:pt x="154" y="810"/>
                        <a:pt x="165" y="788"/>
                      </a:cubicBezTo>
                      <a:lnTo>
                        <a:pt x="220" y="832"/>
                      </a:lnTo>
                      <a:cubicBezTo>
                        <a:pt x="220" y="824"/>
                        <a:pt x="221" y="821"/>
                        <a:pt x="223" y="821"/>
                      </a:cubicBezTo>
                      <a:cubicBezTo>
                        <a:pt x="226" y="821"/>
                        <a:pt x="230" y="824"/>
                        <a:pt x="234" y="824"/>
                      </a:cubicBezTo>
                      <a:cubicBezTo>
                        <a:pt x="236" y="824"/>
                        <a:pt x="239" y="823"/>
                        <a:pt x="241" y="821"/>
                      </a:cubicBezTo>
                      <a:cubicBezTo>
                        <a:pt x="247" y="815"/>
                        <a:pt x="252" y="813"/>
                        <a:pt x="258" y="813"/>
                      </a:cubicBezTo>
                      <a:cubicBezTo>
                        <a:pt x="263" y="813"/>
                        <a:pt x="269" y="815"/>
                        <a:pt x="274" y="821"/>
                      </a:cubicBezTo>
                      <a:cubicBezTo>
                        <a:pt x="285" y="810"/>
                        <a:pt x="296" y="799"/>
                        <a:pt x="318" y="799"/>
                      </a:cubicBezTo>
                      <a:cubicBezTo>
                        <a:pt x="318" y="788"/>
                        <a:pt x="318" y="777"/>
                        <a:pt x="318" y="777"/>
                      </a:cubicBezTo>
                      <a:cubicBezTo>
                        <a:pt x="318" y="777"/>
                        <a:pt x="318" y="766"/>
                        <a:pt x="318" y="766"/>
                      </a:cubicBezTo>
                      <a:cubicBezTo>
                        <a:pt x="307" y="733"/>
                        <a:pt x="307" y="689"/>
                        <a:pt x="318" y="657"/>
                      </a:cubicBezTo>
                      <a:cubicBezTo>
                        <a:pt x="318" y="613"/>
                        <a:pt x="329" y="569"/>
                        <a:pt x="351" y="525"/>
                      </a:cubicBezTo>
                      <a:cubicBezTo>
                        <a:pt x="351" y="514"/>
                        <a:pt x="362" y="504"/>
                        <a:pt x="373" y="493"/>
                      </a:cubicBezTo>
                      <a:cubicBezTo>
                        <a:pt x="384" y="482"/>
                        <a:pt x="384" y="460"/>
                        <a:pt x="395" y="449"/>
                      </a:cubicBezTo>
                      <a:cubicBezTo>
                        <a:pt x="405" y="416"/>
                        <a:pt x="427" y="394"/>
                        <a:pt x="449" y="383"/>
                      </a:cubicBezTo>
                      <a:cubicBezTo>
                        <a:pt x="460" y="383"/>
                        <a:pt x="471" y="372"/>
                        <a:pt x="471" y="372"/>
                      </a:cubicBezTo>
                      <a:cubicBezTo>
                        <a:pt x="471" y="361"/>
                        <a:pt x="471" y="361"/>
                        <a:pt x="471" y="361"/>
                      </a:cubicBezTo>
                      <a:lnTo>
                        <a:pt x="482" y="361"/>
                      </a:lnTo>
                      <a:lnTo>
                        <a:pt x="493" y="350"/>
                      </a:lnTo>
                      <a:cubicBezTo>
                        <a:pt x="548" y="307"/>
                        <a:pt x="613" y="274"/>
                        <a:pt x="679" y="274"/>
                      </a:cubicBezTo>
                      <a:cubicBezTo>
                        <a:pt x="716" y="274"/>
                        <a:pt x="754" y="298"/>
                        <a:pt x="805" y="298"/>
                      </a:cubicBezTo>
                      <a:cubicBezTo>
                        <a:pt x="814" y="298"/>
                        <a:pt x="823" y="297"/>
                        <a:pt x="832" y="296"/>
                      </a:cubicBezTo>
                      <a:cubicBezTo>
                        <a:pt x="843" y="296"/>
                        <a:pt x="865" y="285"/>
                        <a:pt x="887" y="274"/>
                      </a:cubicBezTo>
                      <a:lnTo>
                        <a:pt x="1051" y="274"/>
                      </a:lnTo>
                      <a:cubicBezTo>
                        <a:pt x="1095" y="274"/>
                        <a:pt x="1116" y="263"/>
                        <a:pt x="1149" y="252"/>
                      </a:cubicBezTo>
                      <a:lnTo>
                        <a:pt x="1193" y="252"/>
                      </a:lnTo>
                      <a:cubicBezTo>
                        <a:pt x="1215" y="252"/>
                        <a:pt x="1237" y="241"/>
                        <a:pt x="1270" y="230"/>
                      </a:cubicBezTo>
                      <a:cubicBezTo>
                        <a:pt x="1291" y="219"/>
                        <a:pt x="1324" y="197"/>
                        <a:pt x="1357" y="175"/>
                      </a:cubicBezTo>
                      <a:cubicBezTo>
                        <a:pt x="1412" y="143"/>
                        <a:pt x="1477" y="99"/>
                        <a:pt x="1532" y="77"/>
                      </a:cubicBezTo>
                      <a:cubicBezTo>
                        <a:pt x="1572" y="61"/>
                        <a:pt x="1612" y="51"/>
                        <a:pt x="1652" y="51"/>
                      </a:cubicBezTo>
                      <a:cubicBezTo>
                        <a:pt x="1667" y="51"/>
                        <a:pt x="1681" y="52"/>
                        <a:pt x="1696" y="55"/>
                      </a:cubicBezTo>
                      <a:cubicBezTo>
                        <a:pt x="1702" y="54"/>
                        <a:pt x="1708" y="53"/>
                        <a:pt x="1714" y="53"/>
                      </a:cubicBezTo>
                      <a:cubicBezTo>
                        <a:pt x="1752" y="53"/>
                        <a:pt x="1790" y="80"/>
                        <a:pt x="1827" y="99"/>
                      </a:cubicBezTo>
                      <a:cubicBezTo>
                        <a:pt x="1838" y="99"/>
                        <a:pt x="1849" y="110"/>
                        <a:pt x="1871" y="110"/>
                      </a:cubicBezTo>
                      <a:cubicBezTo>
                        <a:pt x="1882" y="121"/>
                        <a:pt x="1893" y="132"/>
                        <a:pt x="1904" y="143"/>
                      </a:cubicBezTo>
                      <a:cubicBezTo>
                        <a:pt x="1915" y="154"/>
                        <a:pt x="1926" y="164"/>
                        <a:pt x="1937" y="175"/>
                      </a:cubicBezTo>
                      <a:cubicBezTo>
                        <a:pt x="1959" y="219"/>
                        <a:pt x="1991" y="263"/>
                        <a:pt x="2013" y="318"/>
                      </a:cubicBezTo>
                      <a:cubicBezTo>
                        <a:pt x="2035" y="372"/>
                        <a:pt x="2046" y="427"/>
                        <a:pt x="2046" y="493"/>
                      </a:cubicBezTo>
                      <a:cubicBezTo>
                        <a:pt x="2066" y="502"/>
                        <a:pt x="2059" y="538"/>
                        <a:pt x="2073" y="538"/>
                      </a:cubicBezTo>
                      <a:cubicBezTo>
                        <a:pt x="2074" y="538"/>
                        <a:pt x="2077" y="538"/>
                        <a:pt x="2079" y="536"/>
                      </a:cubicBezTo>
                      <a:cubicBezTo>
                        <a:pt x="2101" y="536"/>
                        <a:pt x="2101" y="471"/>
                        <a:pt x="2079" y="427"/>
                      </a:cubicBezTo>
                      <a:cubicBezTo>
                        <a:pt x="2079" y="383"/>
                        <a:pt x="2068" y="350"/>
                        <a:pt x="2057" y="318"/>
                      </a:cubicBezTo>
                      <a:cubicBezTo>
                        <a:pt x="2057" y="285"/>
                        <a:pt x="2035" y="230"/>
                        <a:pt x="2002" y="197"/>
                      </a:cubicBezTo>
                      <a:cubicBezTo>
                        <a:pt x="1970" y="143"/>
                        <a:pt x="1926" y="99"/>
                        <a:pt x="1871" y="66"/>
                      </a:cubicBezTo>
                      <a:cubicBezTo>
                        <a:pt x="1816" y="22"/>
                        <a:pt x="1751"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1" name="Google Shape;3901;p27"/>
              <p:cNvGrpSpPr/>
              <p:nvPr/>
            </p:nvGrpSpPr>
            <p:grpSpPr>
              <a:xfrm rot="10800000" flipH="1">
                <a:off x="6229650" y="3836263"/>
                <a:ext cx="61825" cy="42450"/>
                <a:chOff x="4695825" y="4574513"/>
                <a:chExt cx="61825" cy="42450"/>
              </a:xfrm>
            </p:grpSpPr>
            <p:sp>
              <p:nvSpPr>
                <p:cNvPr id="3902" name="Google Shape;3902;p27"/>
                <p:cNvSpPr/>
                <p:nvPr/>
              </p:nvSpPr>
              <p:spPr>
                <a:xfrm>
                  <a:off x="4714125" y="4608088"/>
                  <a:ext cx="575" cy="1100"/>
                </a:xfrm>
                <a:custGeom>
                  <a:avLst/>
                  <a:gdLst/>
                  <a:ahLst/>
                  <a:cxnLst/>
                  <a:rect l="l" t="t" r="r" b="b"/>
                  <a:pathLst>
                    <a:path w="23" h="44" extrusionOk="0">
                      <a:moveTo>
                        <a:pt x="1" y="0"/>
                      </a:moveTo>
                      <a:cubicBezTo>
                        <a:pt x="1" y="11"/>
                        <a:pt x="1" y="22"/>
                        <a:pt x="1" y="44"/>
                      </a:cubicBezTo>
                      <a:cubicBezTo>
                        <a:pt x="1" y="33"/>
                        <a:pt x="12" y="22"/>
                        <a:pt x="23"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4695825" y="4574513"/>
                  <a:ext cx="61825" cy="42450"/>
                </a:xfrm>
                <a:custGeom>
                  <a:avLst/>
                  <a:gdLst/>
                  <a:ahLst/>
                  <a:cxnLst/>
                  <a:rect l="l" t="t" r="r" b="b"/>
                  <a:pathLst>
                    <a:path w="2473" h="1698" extrusionOk="0">
                      <a:moveTo>
                        <a:pt x="810" y="1321"/>
                      </a:moveTo>
                      <a:lnTo>
                        <a:pt x="820" y="1332"/>
                      </a:lnTo>
                      <a:cubicBezTo>
                        <a:pt x="820" y="1332"/>
                        <a:pt x="820" y="1343"/>
                        <a:pt x="831" y="1343"/>
                      </a:cubicBezTo>
                      <a:cubicBezTo>
                        <a:pt x="842" y="1354"/>
                        <a:pt x="853" y="1365"/>
                        <a:pt x="864" y="1365"/>
                      </a:cubicBezTo>
                      <a:cubicBezTo>
                        <a:pt x="875" y="1365"/>
                        <a:pt x="886" y="1365"/>
                        <a:pt x="886" y="1376"/>
                      </a:cubicBezTo>
                      <a:cubicBezTo>
                        <a:pt x="897" y="1376"/>
                        <a:pt x="897" y="1376"/>
                        <a:pt x="908" y="1387"/>
                      </a:cubicBezTo>
                      <a:cubicBezTo>
                        <a:pt x="930" y="1387"/>
                        <a:pt x="952" y="1398"/>
                        <a:pt x="963" y="1398"/>
                      </a:cubicBezTo>
                      <a:lnTo>
                        <a:pt x="1020" y="1398"/>
                      </a:lnTo>
                      <a:cubicBezTo>
                        <a:pt x="997" y="1387"/>
                        <a:pt x="974" y="1376"/>
                        <a:pt x="952" y="1365"/>
                      </a:cubicBezTo>
                      <a:cubicBezTo>
                        <a:pt x="908" y="1343"/>
                        <a:pt x="853" y="1332"/>
                        <a:pt x="810" y="1321"/>
                      </a:cubicBezTo>
                      <a:close/>
                      <a:moveTo>
                        <a:pt x="1020" y="1398"/>
                      </a:moveTo>
                      <a:cubicBezTo>
                        <a:pt x="1023" y="1399"/>
                        <a:pt x="1026" y="1400"/>
                        <a:pt x="1028" y="1402"/>
                      </a:cubicBezTo>
                      <a:lnTo>
                        <a:pt x="1028" y="1402"/>
                      </a:lnTo>
                      <a:cubicBezTo>
                        <a:pt x="1028" y="1400"/>
                        <a:pt x="1028" y="1399"/>
                        <a:pt x="1028" y="1398"/>
                      </a:cubicBezTo>
                      <a:close/>
                      <a:moveTo>
                        <a:pt x="1608" y="162"/>
                      </a:moveTo>
                      <a:cubicBezTo>
                        <a:pt x="1674" y="162"/>
                        <a:pt x="1739" y="173"/>
                        <a:pt x="1794" y="195"/>
                      </a:cubicBezTo>
                      <a:cubicBezTo>
                        <a:pt x="1903" y="238"/>
                        <a:pt x="2002" y="315"/>
                        <a:pt x="2067" y="402"/>
                      </a:cubicBezTo>
                      <a:cubicBezTo>
                        <a:pt x="2100" y="446"/>
                        <a:pt x="2133" y="490"/>
                        <a:pt x="2155" y="545"/>
                      </a:cubicBezTo>
                      <a:cubicBezTo>
                        <a:pt x="2166" y="566"/>
                        <a:pt x="2188" y="632"/>
                        <a:pt x="2199" y="665"/>
                      </a:cubicBezTo>
                      <a:cubicBezTo>
                        <a:pt x="2220" y="720"/>
                        <a:pt x="2231" y="752"/>
                        <a:pt x="2242" y="807"/>
                      </a:cubicBezTo>
                      <a:cubicBezTo>
                        <a:pt x="2275" y="949"/>
                        <a:pt x="2286" y="1091"/>
                        <a:pt x="2286" y="1223"/>
                      </a:cubicBezTo>
                      <a:cubicBezTo>
                        <a:pt x="2286" y="1245"/>
                        <a:pt x="2286" y="1266"/>
                        <a:pt x="2286" y="1277"/>
                      </a:cubicBezTo>
                      <a:lnTo>
                        <a:pt x="2286" y="1288"/>
                      </a:lnTo>
                      <a:cubicBezTo>
                        <a:pt x="2286" y="1299"/>
                        <a:pt x="2264" y="1321"/>
                        <a:pt x="2242" y="1332"/>
                      </a:cubicBezTo>
                      <a:cubicBezTo>
                        <a:pt x="2220" y="1343"/>
                        <a:pt x="2210" y="1365"/>
                        <a:pt x="2188" y="1376"/>
                      </a:cubicBezTo>
                      <a:cubicBezTo>
                        <a:pt x="2155" y="1409"/>
                        <a:pt x="2111" y="1441"/>
                        <a:pt x="2067" y="1452"/>
                      </a:cubicBezTo>
                      <a:cubicBezTo>
                        <a:pt x="1980" y="1485"/>
                        <a:pt x="1892" y="1507"/>
                        <a:pt x="1805" y="1518"/>
                      </a:cubicBezTo>
                      <a:lnTo>
                        <a:pt x="1794" y="1518"/>
                      </a:lnTo>
                      <a:cubicBezTo>
                        <a:pt x="1772" y="1540"/>
                        <a:pt x="1750" y="1551"/>
                        <a:pt x="1739" y="1573"/>
                      </a:cubicBezTo>
                      <a:cubicBezTo>
                        <a:pt x="1728" y="1573"/>
                        <a:pt x="1728" y="1573"/>
                        <a:pt x="1717" y="1584"/>
                      </a:cubicBezTo>
                      <a:cubicBezTo>
                        <a:pt x="1706" y="1573"/>
                        <a:pt x="1695" y="1573"/>
                        <a:pt x="1685" y="1573"/>
                      </a:cubicBezTo>
                      <a:cubicBezTo>
                        <a:pt x="1685" y="1573"/>
                        <a:pt x="1685" y="1584"/>
                        <a:pt x="1685" y="1584"/>
                      </a:cubicBezTo>
                      <a:lnTo>
                        <a:pt x="1685" y="1606"/>
                      </a:lnTo>
                      <a:lnTo>
                        <a:pt x="1685" y="1616"/>
                      </a:lnTo>
                      <a:lnTo>
                        <a:pt x="1674" y="1649"/>
                      </a:lnTo>
                      <a:cubicBezTo>
                        <a:pt x="1652" y="1649"/>
                        <a:pt x="1630" y="1638"/>
                        <a:pt x="1608" y="1627"/>
                      </a:cubicBezTo>
                      <a:cubicBezTo>
                        <a:pt x="1597" y="1616"/>
                        <a:pt x="1575" y="1616"/>
                        <a:pt x="1564" y="1606"/>
                      </a:cubicBezTo>
                      <a:lnTo>
                        <a:pt x="1553" y="1595"/>
                      </a:lnTo>
                      <a:lnTo>
                        <a:pt x="1531" y="1595"/>
                      </a:lnTo>
                      <a:lnTo>
                        <a:pt x="1510" y="1584"/>
                      </a:lnTo>
                      <a:lnTo>
                        <a:pt x="1477" y="1573"/>
                      </a:lnTo>
                      <a:lnTo>
                        <a:pt x="1455" y="1551"/>
                      </a:lnTo>
                      <a:lnTo>
                        <a:pt x="1422" y="1540"/>
                      </a:lnTo>
                      <a:lnTo>
                        <a:pt x="1389" y="1540"/>
                      </a:lnTo>
                      <a:lnTo>
                        <a:pt x="1367" y="1529"/>
                      </a:lnTo>
                      <a:lnTo>
                        <a:pt x="1345" y="1507"/>
                      </a:lnTo>
                      <a:cubicBezTo>
                        <a:pt x="1335" y="1507"/>
                        <a:pt x="1335" y="1507"/>
                        <a:pt x="1335" y="1496"/>
                      </a:cubicBezTo>
                      <a:cubicBezTo>
                        <a:pt x="1302" y="1485"/>
                        <a:pt x="1269" y="1474"/>
                        <a:pt x="1236" y="1474"/>
                      </a:cubicBezTo>
                      <a:cubicBezTo>
                        <a:pt x="1165" y="1459"/>
                        <a:pt x="1095" y="1432"/>
                        <a:pt x="1028" y="1402"/>
                      </a:cubicBezTo>
                      <a:lnTo>
                        <a:pt x="1028" y="1402"/>
                      </a:lnTo>
                      <a:cubicBezTo>
                        <a:pt x="1028" y="1411"/>
                        <a:pt x="1030" y="1420"/>
                        <a:pt x="1039" y="1420"/>
                      </a:cubicBezTo>
                      <a:cubicBezTo>
                        <a:pt x="1039" y="1431"/>
                        <a:pt x="1039" y="1441"/>
                        <a:pt x="1039" y="1441"/>
                      </a:cubicBezTo>
                      <a:lnTo>
                        <a:pt x="1039" y="1452"/>
                      </a:lnTo>
                      <a:lnTo>
                        <a:pt x="1017" y="1485"/>
                      </a:lnTo>
                      <a:cubicBezTo>
                        <a:pt x="985" y="1485"/>
                        <a:pt x="963" y="1474"/>
                        <a:pt x="941" y="1452"/>
                      </a:cubicBezTo>
                      <a:cubicBezTo>
                        <a:pt x="919" y="1452"/>
                        <a:pt x="897" y="1441"/>
                        <a:pt x="886" y="1431"/>
                      </a:cubicBezTo>
                      <a:lnTo>
                        <a:pt x="864" y="1420"/>
                      </a:lnTo>
                      <a:cubicBezTo>
                        <a:pt x="853" y="1420"/>
                        <a:pt x="842" y="1420"/>
                        <a:pt x="842" y="1409"/>
                      </a:cubicBezTo>
                      <a:cubicBezTo>
                        <a:pt x="831" y="1409"/>
                        <a:pt x="831" y="1398"/>
                        <a:pt x="820" y="1398"/>
                      </a:cubicBezTo>
                      <a:lnTo>
                        <a:pt x="788" y="1376"/>
                      </a:lnTo>
                      <a:lnTo>
                        <a:pt x="755" y="1354"/>
                      </a:lnTo>
                      <a:lnTo>
                        <a:pt x="744" y="1343"/>
                      </a:lnTo>
                      <a:cubicBezTo>
                        <a:pt x="733" y="1354"/>
                        <a:pt x="733" y="1354"/>
                        <a:pt x="722" y="1365"/>
                      </a:cubicBezTo>
                      <a:cubicBezTo>
                        <a:pt x="722" y="1354"/>
                        <a:pt x="722" y="1332"/>
                        <a:pt x="722" y="1321"/>
                      </a:cubicBezTo>
                      <a:cubicBezTo>
                        <a:pt x="711" y="1321"/>
                        <a:pt x="689" y="1310"/>
                        <a:pt x="678" y="1299"/>
                      </a:cubicBezTo>
                      <a:cubicBezTo>
                        <a:pt x="667" y="1288"/>
                        <a:pt x="656" y="1277"/>
                        <a:pt x="656" y="1266"/>
                      </a:cubicBezTo>
                      <a:cubicBezTo>
                        <a:pt x="645" y="1245"/>
                        <a:pt x="645" y="1234"/>
                        <a:pt x="656" y="1212"/>
                      </a:cubicBezTo>
                      <a:cubicBezTo>
                        <a:pt x="656" y="1201"/>
                        <a:pt x="667" y="1190"/>
                        <a:pt x="678" y="1179"/>
                      </a:cubicBezTo>
                      <a:cubicBezTo>
                        <a:pt x="667" y="1168"/>
                        <a:pt x="656" y="1157"/>
                        <a:pt x="645" y="1157"/>
                      </a:cubicBezTo>
                      <a:lnTo>
                        <a:pt x="580" y="1091"/>
                      </a:lnTo>
                      <a:cubicBezTo>
                        <a:pt x="536" y="1037"/>
                        <a:pt x="492" y="1004"/>
                        <a:pt x="449" y="971"/>
                      </a:cubicBezTo>
                      <a:cubicBezTo>
                        <a:pt x="405" y="938"/>
                        <a:pt x="361" y="906"/>
                        <a:pt x="306" y="895"/>
                      </a:cubicBezTo>
                      <a:lnTo>
                        <a:pt x="274" y="884"/>
                      </a:lnTo>
                      <a:cubicBezTo>
                        <a:pt x="274" y="884"/>
                        <a:pt x="274" y="884"/>
                        <a:pt x="274" y="873"/>
                      </a:cubicBezTo>
                      <a:lnTo>
                        <a:pt x="274" y="851"/>
                      </a:lnTo>
                      <a:cubicBezTo>
                        <a:pt x="263" y="807"/>
                        <a:pt x="252" y="763"/>
                        <a:pt x="230" y="720"/>
                      </a:cubicBezTo>
                      <a:cubicBezTo>
                        <a:pt x="219" y="687"/>
                        <a:pt x="197" y="643"/>
                        <a:pt x="197" y="599"/>
                      </a:cubicBezTo>
                      <a:lnTo>
                        <a:pt x="197" y="588"/>
                      </a:lnTo>
                      <a:cubicBezTo>
                        <a:pt x="197" y="545"/>
                        <a:pt x="197" y="501"/>
                        <a:pt x="219" y="468"/>
                      </a:cubicBezTo>
                      <a:cubicBezTo>
                        <a:pt x="208" y="468"/>
                        <a:pt x="295" y="424"/>
                        <a:pt x="295" y="424"/>
                      </a:cubicBezTo>
                      <a:cubicBezTo>
                        <a:pt x="306" y="424"/>
                        <a:pt x="394" y="391"/>
                        <a:pt x="405" y="381"/>
                      </a:cubicBezTo>
                      <a:cubicBezTo>
                        <a:pt x="438" y="370"/>
                        <a:pt x="470" y="348"/>
                        <a:pt x="503" y="337"/>
                      </a:cubicBezTo>
                      <a:cubicBezTo>
                        <a:pt x="514" y="326"/>
                        <a:pt x="525" y="326"/>
                        <a:pt x="536" y="315"/>
                      </a:cubicBezTo>
                      <a:cubicBezTo>
                        <a:pt x="569" y="315"/>
                        <a:pt x="602" y="304"/>
                        <a:pt x="635" y="304"/>
                      </a:cubicBezTo>
                      <a:cubicBezTo>
                        <a:pt x="711" y="293"/>
                        <a:pt x="788" y="282"/>
                        <a:pt x="864" y="260"/>
                      </a:cubicBezTo>
                      <a:lnTo>
                        <a:pt x="941" y="249"/>
                      </a:lnTo>
                      <a:lnTo>
                        <a:pt x="952" y="249"/>
                      </a:lnTo>
                      <a:cubicBezTo>
                        <a:pt x="963" y="238"/>
                        <a:pt x="985" y="238"/>
                        <a:pt x="995" y="238"/>
                      </a:cubicBezTo>
                      <a:cubicBezTo>
                        <a:pt x="1203" y="195"/>
                        <a:pt x="1400" y="173"/>
                        <a:pt x="1608" y="162"/>
                      </a:cubicBezTo>
                      <a:close/>
                      <a:moveTo>
                        <a:pt x="1549" y="0"/>
                      </a:moveTo>
                      <a:cubicBezTo>
                        <a:pt x="1501" y="0"/>
                        <a:pt x="1455" y="3"/>
                        <a:pt x="1411" y="9"/>
                      </a:cubicBezTo>
                      <a:cubicBezTo>
                        <a:pt x="1280" y="20"/>
                        <a:pt x="1192" y="41"/>
                        <a:pt x="1061" y="41"/>
                      </a:cubicBezTo>
                      <a:lnTo>
                        <a:pt x="1039" y="41"/>
                      </a:lnTo>
                      <a:cubicBezTo>
                        <a:pt x="985" y="52"/>
                        <a:pt x="919" y="63"/>
                        <a:pt x="864" y="74"/>
                      </a:cubicBezTo>
                      <a:cubicBezTo>
                        <a:pt x="744" y="96"/>
                        <a:pt x="624" y="118"/>
                        <a:pt x="503" y="140"/>
                      </a:cubicBezTo>
                      <a:cubicBezTo>
                        <a:pt x="481" y="151"/>
                        <a:pt x="449" y="151"/>
                        <a:pt x="416" y="173"/>
                      </a:cubicBezTo>
                      <a:cubicBezTo>
                        <a:pt x="306" y="216"/>
                        <a:pt x="208" y="260"/>
                        <a:pt x="99" y="315"/>
                      </a:cubicBezTo>
                      <a:cubicBezTo>
                        <a:pt x="77" y="337"/>
                        <a:pt x="55" y="370"/>
                        <a:pt x="44" y="402"/>
                      </a:cubicBezTo>
                      <a:cubicBezTo>
                        <a:pt x="0" y="512"/>
                        <a:pt x="0" y="632"/>
                        <a:pt x="44" y="741"/>
                      </a:cubicBezTo>
                      <a:cubicBezTo>
                        <a:pt x="88" y="840"/>
                        <a:pt x="99" y="960"/>
                        <a:pt x="66" y="1070"/>
                      </a:cubicBezTo>
                      <a:lnTo>
                        <a:pt x="263" y="1070"/>
                      </a:lnTo>
                      <a:cubicBezTo>
                        <a:pt x="361" y="1113"/>
                        <a:pt x="405" y="1234"/>
                        <a:pt x="514" y="1343"/>
                      </a:cubicBezTo>
                      <a:cubicBezTo>
                        <a:pt x="536" y="1376"/>
                        <a:pt x="569" y="1398"/>
                        <a:pt x="613" y="1409"/>
                      </a:cubicBezTo>
                      <a:cubicBezTo>
                        <a:pt x="635" y="1420"/>
                        <a:pt x="645" y="1420"/>
                        <a:pt x="667" y="1431"/>
                      </a:cubicBezTo>
                      <a:cubicBezTo>
                        <a:pt x="689" y="1431"/>
                        <a:pt x="700" y="1410"/>
                        <a:pt x="710" y="1388"/>
                      </a:cubicBezTo>
                      <a:lnTo>
                        <a:pt x="710" y="1388"/>
                      </a:lnTo>
                      <a:cubicBezTo>
                        <a:pt x="703" y="1429"/>
                        <a:pt x="734" y="1491"/>
                        <a:pt x="788" y="1518"/>
                      </a:cubicBezTo>
                      <a:cubicBezTo>
                        <a:pt x="853" y="1551"/>
                        <a:pt x="919" y="1573"/>
                        <a:pt x="995" y="1595"/>
                      </a:cubicBezTo>
                      <a:cubicBezTo>
                        <a:pt x="1061" y="1627"/>
                        <a:pt x="1138" y="1649"/>
                        <a:pt x="1214" y="1660"/>
                      </a:cubicBezTo>
                      <a:cubicBezTo>
                        <a:pt x="1269" y="1671"/>
                        <a:pt x="1335" y="1660"/>
                        <a:pt x="1389" y="1682"/>
                      </a:cubicBezTo>
                      <a:cubicBezTo>
                        <a:pt x="1417" y="1688"/>
                        <a:pt x="1447" y="1688"/>
                        <a:pt x="1479" y="1688"/>
                      </a:cubicBezTo>
                      <a:cubicBezTo>
                        <a:pt x="1512" y="1688"/>
                        <a:pt x="1548" y="1688"/>
                        <a:pt x="1586" y="1693"/>
                      </a:cubicBezTo>
                      <a:cubicBezTo>
                        <a:pt x="1612" y="1696"/>
                        <a:pt x="1639" y="1697"/>
                        <a:pt x="1665" y="1697"/>
                      </a:cubicBezTo>
                      <a:cubicBezTo>
                        <a:pt x="1737" y="1697"/>
                        <a:pt x="1809" y="1687"/>
                        <a:pt x="1881" y="1671"/>
                      </a:cubicBezTo>
                      <a:cubicBezTo>
                        <a:pt x="2002" y="1660"/>
                        <a:pt x="2111" y="1616"/>
                        <a:pt x="2210" y="1562"/>
                      </a:cubicBezTo>
                      <a:cubicBezTo>
                        <a:pt x="2264" y="1540"/>
                        <a:pt x="2319" y="1518"/>
                        <a:pt x="2363" y="1485"/>
                      </a:cubicBezTo>
                      <a:cubicBezTo>
                        <a:pt x="2395" y="1463"/>
                        <a:pt x="2406" y="1441"/>
                        <a:pt x="2439" y="1398"/>
                      </a:cubicBezTo>
                      <a:cubicBezTo>
                        <a:pt x="2450" y="1398"/>
                        <a:pt x="2461" y="1387"/>
                        <a:pt x="2472" y="1376"/>
                      </a:cubicBezTo>
                      <a:lnTo>
                        <a:pt x="2472" y="1277"/>
                      </a:lnTo>
                      <a:cubicBezTo>
                        <a:pt x="2472" y="1135"/>
                        <a:pt x="2461" y="1004"/>
                        <a:pt x="2428" y="862"/>
                      </a:cubicBezTo>
                      <a:cubicBezTo>
                        <a:pt x="2406" y="665"/>
                        <a:pt x="2330" y="479"/>
                        <a:pt x="2210" y="315"/>
                      </a:cubicBezTo>
                      <a:cubicBezTo>
                        <a:pt x="2089" y="151"/>
                        <a:pt x="1903" y="31"/>
                        <a:pt x="1695" y="9"/>
                      </a:cubicBezTo>
                      <a:cubicBezTo>
                        <a:pt x="1646" y="3"/>
                        <a:pt x="1597"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4733550" y="4612713"/>
                  <a:ext cx="3850" cy="1125"/>
                </a:xfrm>
                <a:custGeom>
                  <a:avLst/>
                  <a:gdLst/>
                  <a:ahLst/>
                  <a:cxnLst/>
                  <a:rect l="l" t="t" r="r" b="b"/>
                  <a:pathLst>
                    <a:path w="154" h="45" extrusionOk="0">
                      <a:moveTo>
                        <a:pt x="1" y="1"/>
                      </a:moveTo>
                      <a:lnTo>
                        <a:pt x="1" y="1"/>
                      </a:lnTo>
                      <a:cubicBezTo>
                        <a:pt x="11" y="12"/>
                        <a:pt x="22" y="23"/>
                        <a:pt x="33" y="23"/>
                      </a:cubicBezTo>
                      <a:lnTo>
                        <a:pt x="55" y="23"/>
                      </a:lnTo>
                      <a:cubicBezTo>
                        <a:pt x="55" y="23"/>
                        <a:pt x="55" y="34"/>
                        <a:pt x="66" y="34"/>
                      </a:cubicBezTo>
                      <a:cubicBezTo>
                        <a:pt x="66" y="34"/>
                        <a:pt x="99" y="34"/>
                        <a:pt x="121" y="45"/>
                      </a:cubicBezTo>
                      <a:lnTo>
                        <a:pt x="154" y="45"/>
                      </a:lnTo>
                      <a:cubicBezTo>
                        <a:pt x="143" y="45"/>
                        <a:pt x="154" y="34"/>
                        <a:pt x="143" y="34"/>
                      </a:cubicBezTo>
                      <a:lnTo>
                        <a:pt x="143" y="12"/>
                      </a:lnTo>
                      <a:cubicBezTo>
                        <a:pt x="88" y="12"/>
                        <a:pt x="44"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4725075" y="4582788"/>
                  <a:ext cx="24625" cy="33250"/>
                </a:xfrm>
                <a:custGeom>
                  <a:avLst/>
                  <a:gdLst/>
                  <a:ahLst/>
                  <a:cxnLst/>
                  <a:rect l="l" t="t" r="r" b="b"/>
                  <a:pathLst>
                    <a:path w="985" h="1330" extrusionOk="0">
                      <a:moveTo>
                        <a:pt x="389" y="1"/>
                      </a:moveTo>
                      <a:cubicBezTo>
                        <a:pt x="386" y="1"/>
                        <a:pt x="383" y="2"/>
                        <a:pt x="383" y="6"/>
                      </a:cubicBezTo>
                      <a:cubicBezTo>
                        <a:pt x="372" y="17"/>
                        <a:pt x="416" y="28"/>
                        <a:pt x="438" y="50"/>
                      </a:cubicBezTo>
                      <a:cubicBezTo>
                        <a:pt x="460" y="60"/>
                        <a:pt x="482" y="71"/>
                        <a:pt x="504" y="82"/>
                      </a:cubicBezTo>
                      <a:cubicBezTo>
                        <a:pt x="515" y="93"/>
                        <a:pt x="547" y="104"/>
                        <a:pt x="569" y="126"/>
                      </a:cubicBezTo>
                      <a:cubicBezTo>
                        <a:pt x="613" y="137"/>
                        <a:pt x="646" y="159"/>
                        <a:pt x="679" y="192"/>
                      </a:cubicBezTo>
                      <a:cubicBezTo>
                        <a:pt x="711" y="214"/>
                        <a:pt x="744" y="235"/>
                        <a:pt x="777" y="268"/>
                      </a:cubicBezTo>
                      <a:cubicBezTo>
                        <a:pt x="777" y="279"/>
                        <a:pt x="788" y="301"/>
                        <a:pt x="799" y="301"/>
                      </a:cubicBezTo>
                      <a:cubicBezTo>
                        <a:pt x="810" y="323"/>
                        <a:pt x="821" y="345"/>
                        <a:pt x="832" y="356"/>
                      </a:cubicBezTo>
                      <a:cubicBezTo>
                        <a:pt x="832" y="367"/>
                        <a:pt x="843" y="389"/>
                        <a:pt x="843" y="389"/>
                      </a:cubicBezTo>
                      <a:cubicBezTo>
                        <a:pt x="854" y="410"/>
                        <a:pt x="875" y="421"/>
                        <a:pt x="886" y="443"/>
                      </a:cubicBezTo>
                      <a:cubicBezTo>
                        <a:pt x="897" y="465"/>
                        <a:pt x="908" y="487"/>
                        <a:pt x="908" y="509"/>
                      </a:cubicBezTo>
                      <a:cubicBezTo>
                        <a:pt x="919" y="542"/>
                        <a:pt x="930" y="564"/>
                        <a:pt x="930" y="596"/>
                      </a:cubicBezTo>
                      <a:lnTo>
                        <a:pt x="930" y="618"/>
                      </a:lnTo>
                      <a:cubicBezTo>
                        <a:pt x="930" y="629"/>
                        <a:pt x="930" y="629"/>
                        <a:pt x="930" y="640"/>
                      </a:cubicBezTo>
                      <a:cubicBezTo>
                        <a:pt x="930" y="651"/>
                        <a:pt x="930" y="662"/>
                        <a:pt x="930" y="673"/>
                      </a:cubicBezTo>
                      <a:cubicBezTo>
                        <a:pt x="930" y="695"/>
                        <a:pt x="930" y="717"/>
                        <a:pt x="919" y="750"/>
                      </a:cubicBezTo>
                      <a:cubicBezTo>
                        <a:pt x="908" y="760"/>
                        <a:pt x="908" y="771"/>
                        <a:pt x="897" y="793"/>
                      </a:cubicBezTo>
                      <a:cubicBezTo>
                        <a:pt x="886" y="804"/>
                        <a:pt x="886" y="815"/>
                        <a:pt x="875" y="826"/>
                      </a:cubicBezTo>
                      <a:lnTo>
                        <a:pt x="865" y="870"/>
                      </a:lnTo>
                      <a:cubicBezTo>
                        <a:pt x="854" y="881"/>
                        <a:pt x="843" y="903"/>
                        <a:pt x="843" y="914"/>
                      </a:cubicBezTo>
                      <a:cubicBezTo>
                        <a:pt x="821" y="935"/>
                        <a:pt x="810" y="946"/>
                        <a:pt x="799" y="957"/>
                      </a:cubicBezTo>
                      <a:lnTo>
                        <a:pt x="766" y="1001"/>
                      </a:lnTo>
                      <a:lnTo>
                        <a:pt x="711" y="1045"/>
                      </a:lnTo>
                      <a:lnTo>
                        <a:pt x="700" y="1056"/>
                      </a:lnTo>
                      <a:cubicBezTo>
                        <a:pt x="690" y="1067"/>
                        <a:pt x="679" y="1078"/>
                        <a:pt x="668" y="1089"/>
                      </a:cubicBezTo>
                      <a:lnTo>
                        <a:pt x="646" y="1110"/>
                      </a:lnTo>
                      <a:cubicBezTo>
                        <a:pt x="624" y="1121"/>
                        <a:pt x="602" y="1143"/>
                        <a:pt x="580" y="1154"/>
                      </a:cubicBezTo>
                      <a:cubicBezTo>
                        <a:pt x="547" y="1176"/>
                        <a:pt x="515" y="1187"/>
                        <a:pt x="493" y="1198"/>
                      </a:cubicBezTo>
                      <a:lnTo>
                        <a:pt x="493" y="1220"/>
                      </a:lnTo>
                      <a:lnTo>
                        <a:pt x="493" y="1242"/>
                      </a:lnTo>
                      <a:cubicBezTo>
                        <a:pt x="499" y="1242"/>
                        <a:pt x="498" y="1245"/>
                        <a:pt x="498" y="1246"/>
                      </a:cubicBezTo>
                      <a:lnTo>
                        <a:pt x="498" y="1246"/>
                      </a:lnTo>
                      <a:cubicBezTo>
                        <a:pt x="494" y="1249"/>
                        <a:pt x="491" y="1250"/>
                        <a:pt x="487" y="1250"/>
                      </a:cubicBezTo>
                      <a:cubicBezTo>
                        <a:pt x="482" y="1250"/>
                        <a:pt x="476" y="1247"/>
                        <a:pt x="471" y="1242"/>
                      </a:cubicBezTo>
                      <a:lnTo>
                        <a:pt x="416" y="1242"/>
                      </a:lnTo>
                      <a:cubicBezTo>
                        <a:pt x="411" y="1236"/>
                        <a:pt x="408" y="1236"/>
                        <a:pt x="407" y="1236"/>
                      </a:cubicBezTo>
                      <a:cubicBezTo>
                        <a:pt x="405" y="1236"/>
                        <a:pt x="405" y="1236"/>
                        <a:pt x="405" y="1231"/>
                      </a:cubicBezTo>
                      <a:lnTo>
                        <a:pt x="383" y="1231"/>
                      </a:lnTo>
                      <a:cubicBezTo>
                        <a:pt x="372" y="1231"/>
                        <a:pt x="361" y="1220"/>
                        <a:pt x="350" y="1220"/>
                      </a:cubicBezTo>
                      <a:cubicBezTo>
                        <a:pt x="329" y="1209"/>
                        <a:pt x="296" y="1198"/>
                        <a:pt x="274" y="1176"/>
                      </a:cubicBezTo>
                      <a:cubicBezTo>
                        <a:pt x="263" y="1165"/>
                        <a:pt x="252" y="1143"/>
                        <a:pt x="241" y="1132"/>
                      </a:cubicBezTo>
                      <a:lnTo>
                        <a:pt x="208" y="1132"/>
                      </a:lnTo>
                      <a:cubicBezTo>
                        <a:pt x="208" y="1132"/>
                        <a:pt x="186" y="1110"/>
                        <a:pt x="175" y="1100"/>
                      </a:cubicBezTo>
                      <a:cubicBezTo>
                        <a:pt x="165" y="1089"/>
                        <a:pt x="165" y="1089"/>
                        <a:pt x="154" y="1078"/>
                      </a:cubicBezTo>
                      <a:lnTo>
                        <a:pt x="154" y="1067"/>
                      </a:lnTo>
                      <a:cubicBezTo>
                        <a:pt x="143" y="1056"/>
                        <a:pt x="143" y="1045"/>
                        <a:pt x="132" y="1045"/>
                      </a:cubicBezTo>
                      <a:cubicBezTo>
                        <a:pt x="121" y="1034"/>
                        <a:pt x="110" y="1034"/>
                        <a:pt x="99" y="1023"/>
                      </a:cubicBezTo>
                      <a:cubicBezTo>
                        <a:pt x="88" y="1012"/>
                        <a:pt x="66" y="990"/>
                        <a:pt x="55" y="968"/>
                      </a:cubicBezTo>
                      <a:cubicBezTo>
                        <a:pt x="55" y="946"/>
                        <a:pt x="44" y="925"/>
                        <a:pt x="44" y="903"/>
                      </a:cubicBezTo>
                      <a:cubicBezTo>
                        <a:pt x="33" y="892"/>
                        <a:pt x="44" y="870"/>
                        <a:pt x="44" y="848"/>
                      </a:cubicBezTo>
                      <a:cubicBezTo>
                        <a:pt x="44" y="837"/>
                        <a:pt x="44" y="837"/>
                        <a:pt x="44" y="837"/>
                      </a:cubicBezTo>
                      <a:lnTo>
                        <a:pt x="44" y="815"/>
                      </a:lnTo>
                      <a:cubicBezTo>
                        <a:pt x="44" y="815"/>
                        <a:pt x="44" y="804"/>
                        <a:pt x="44" y="804"/>
                      </a:cubicBezTo>
                      <a:cubicBezTo>
                        <a:pt x="44" y="782"/>
                        <a:pt x="44" y="771"/>
                        <a:pt x="44" y="760"/>
                      </a:cubicBezTo>
                      <a:lnTo>
                        <a:pt x="44" y="739"/>
                      </a:lnTo>
                      <a:cubicBezTo>
                        <a:pt x="44" y="717"/>
                        <a:pt x="55" y="695"/>
                        <a:pt x="66" y="684"/>
                      </a:cubicBezTo>
                      <a:cubicBezTo>
                        <a:pt x="66" y="673"/>
                        <a:pt x="66" y="662"/>
                        <a:pt x="66" y="651"/>
                      </a:cubicBezTo>
                      <a:cubicBezTo>
                        <a:pt x="55" y="651"/>
                        <a:pt x="33" y="673"/>
                        <a:pt x="33" y="684"/>
                      </a:cubicBezTo>
                      <a:cubicBezTo>
                        <a:pt x="22" y="706"/>
                        <a:pt x="22" y="717"/>
                        <a:pt x="22" y="728"/>
                      </a:cubicBezTo>
                      <a:cubicBezTo>
                        <a:pt x="11" y="728"/>
                        <a:pt x="11" y="760"/>
                        <a:pt x="11" y="771"/>
                      </a:cubicBezTo>
                      <a:cubicBezTo>
                        <a:pt x="0" y="793"/>
                        <a:pt x="0" y="826"/>
                        <a:pt x="11" y="848"/>
                      </a:cubicBezTo>
                      <a:cubicBezTo>
                        <a:pt x="11" y="870"/>
                        <a:pt x="11" y="892"/>
                        <a:pt x="22" y="914"/>
                      </a:cubicBezTo>
                      <a:lnTo>
                        <a:pt x="22" y="946"/>
                      </a:lnTo>
                      <a:lnTo>
                        <a:pt x="22" y="979"/>
                      </a:lnTo>
                      <a:cubicBezTo>
                        <a:pt x="22" y="990"/>
                        <a:pt x="22" y="1001"/>
                        <a:pt x="22" y="1001"/>
                      </a:cubicBezTo>
                      <a:cubicBezTo>
                        <a:pt x="22" y="1012"/>
                        <a:pt x="44" y="1023"/>
                        <a:pt x="55" y="1034"/>
                      </a:cubicBezTo>
                      <a:cubicBezTo>
                        <a:pt x="66" y="1045"/>
                        <a:pt x="66" y="1056"/>
                        <a:pt x="77" y="1067"/>
                      </a:cubicBezTo>
                      <a:cubicBezTo>
                        <a:pt x="88" y="1089"/>
                        <a:pt x="110" y="1100"/>
                        <a:pt x="121" y="1110"/>
                      </a:cubicBezTo>
                      <a:cubicBezTo>
                        <a:pt x="121" y="1110"/>
                        <a:pt x="121" y="1121"/>
                        <a:pt x="121" y="1121"/>
                      </a:cubicBezTo>
                      <a:lnTo>
                        <a:pt x="132" y="1121"/>
                      </a:lnTo>
                      <a:cubicBezTo>
                        <a:pt x="132" y="1121"/>
                        <a:pt x="132" y="1132"/>
                        <a:pt x="143" y="1132"/>
                      </a:cubicBezTo>
                      <a:cubicBezTo>
                        <a:pt x="154" y="1143"/>
                        <a:pt x="175" y="1165"/>
                        <a:pt x="175" y="1176"/>
                      </a:cubicBezTo>
                      <a:lnTo>
                        <a:pt x="175" y="1187"/>
                      </a:lnTo>
                      <a:cubicBezTo>
                        <a:pt x="186" y="1187"/>
                        <a:pt x="186" y="1187"/>
                        <a:pt x="186" y="1198"/>
                      </a:cubicBezTo>
                      <a:lnTo>
                        <a:pt x="219" y="1209"/>
                      </a:lnTo>
                      <a:lnTo>
                        <a:pt x="241" y="1220"/>
                      </a:lnTo>
                      <a:lnTo>
                        <a:pt x="274" y="1220"/>
                      </a:lnTo>
                      <a:lnTo>
                        <a:pt x="296" y="1242"/>
                      </a:lnTo>
                      <a:lnTo>
                        <a:pt x="329" y="1253"/>
                      </a:lnTo>
                      <a:lnTo>
                        <a:pt x="361" y="1275"/>
                      </a:lnTo>
                      <a:lnTo>
                        <a:pt x="372" y="1285"/>
                      </a:lnTo>
                      <a:lnTo>
                        <a:pt x="416" y="1285"/>
                      </a:lnTo>
                      <a:cubicBezTo>
                        <a:pt x="427" y="1296"/>
                        <a:pt x="449" y="1296"/>
                        <a:pt x="460" y="1307"/>
                      </a:cubicBezTo>
                      <a:cubicBezTo>
                        <a:pt x="471" y="1318"/>
                        <a:pt x="493" y="1329"/>
                        <a:pt x="515" y="1329"/>
                      </a:cubicBezTo>
                      <a:lnTo>
                        <a:pt x="536" y="1307"/>
                      </a:lnTo>
                      <a:lnTo>
                        <a:pt x="536" y="1285"/>
                      </a:lnTo>
                      <a:lnTo>
                        <a:pt x="536" y="1275"/>
                      </a:lnTo>
                      <a:cubicBezTo>
                        <a:pt x="536" y="1264"/>
                        <a:pt x="536" y="1264"/>
                        <a:pt x="536" y="1253"/>
                      </a:cubicBezTo>
                      <a:cubicBezTo>
                        <a:pt x="547" y="1253"/>
                        <a:pt x="558" y="1264"/>
                        <a:pt x="558" y="1264"/>
                      </a:cubicBezTo>
                      <a:lnTo>
                        <a:pt x="580" y="1264"/>
                      </a:lnTo>
                      <a:cubicBezTo>
                        <a:pt x="602" y="1242"/>
                        <a:pt x="624" y="1220"/>
                        <a:pt x="646" y="1209"/>
                      </a:cubicBezTo>
                      <a:lnTo>
                        <a:pt x="657" y="1198"/>
                      </a:lnTo>
                      <a:cubicBezTo>
                        <a:pt x="646" y="1187"/>
                        <a:pt x="668" y="1154"/>
                        <a:pt x="690" y="1143"/>
                      </a:cubicBezTo>
                      <a:cubicBezTo>
                        <a:pt x="690" y="1132"/>
                        <a:pt x="700" y="1132"/>
                        <a:pt x="711" y="1121"/>
                      </a:cubicBezTo>
                      <a:cubicBezTo>
                        <a:pt x="722" y="1121"/>
                        <a:pt x="722" y="1100"/>
                        <a:pt x="733" y="1100"/>
                      </a:cubicBezTo>
                      <a:cubicBezTo>
                        <a:pt x="744" y="1078"/>
                        <a:pt x="766" y="1067"/>
                        <a:pt x="777" y="1056"/>
                      </a:cubicBezTo>
                      <a:cubicBezTo>
                        <a:pt x="777" y="1056"/>
                        <a:pt x="788" y="1056"/>
                        <a:pt x="799" y="1045"/>
                      </a:cubicBezTo>
                      <a:cubicBezTo>
                        <a:pt x="843" y="1001"/>
                        <a:pt x="875" y="957"/>
                        <a:pt x="908" y="914"/>
                      </a:cubicBezTo>
                      <a:cubicBezTo>
                        <a:pt x="930" y="892"/>
                        <a:pt x="952" y="859"/>
                        <a:pt x="974" y="815"/>
                      </a:cubicBezTo>
                      <a:lnTo>
                        <a:pt x="974" y="782"/>
                      </a:lnTo>
                      <a:lnTo>
                        <a:pt x="974" y="760"/>
                      </a:lnTo>
                      <a:cubicBezTo>
                        <a:pt x="974" y="728"/>
                        <a:pt x="985" y="695"/>
                        <a:pt x="985" y="662"/>
                      </a:cubicBezTo>
                      <a:lnTo>
                        <a:pt x="985" y="596"/>
                      </a:lnTo>
                      <a:cubicBezTo>
                        <a:pt x="985" y="585"/>
                        <a:pt x="985" y="575"/>
                        <a:pt x="985" y="564"/>
                      </a:cubicBezTo>
                      <a:cubicBezTo>
                        <a:pt x="985" y="553"/>
                        <a:pt x="974" y="531"/>
                        <a:pt x="974" y="520"/>
                      </a:cubicBezTo>
                      <a:cubicBezTo>
                        <a:pt x="963" y="498"/>
                        <a:pt x="941" y="476"/>
                        <a:pt x="930" y="454"/>
                      </a:cubicBezTo>
                      <a:cubicBezTo>
                        <a:pt x="908" y="421"/>
                        <a:pt x="886" y="378"/>
                        <a:pt x="865" y="345"/>
                      </a:cubicBezTo>
                      <a:cubicBezTo>
                        <a:pt x="832" y="301"/>
                        <a:pt x="810" y="279"/>
                        <a:pt x="788" y="246"/>
                      </a:cubicBezTo>
                      <a:cubicBezTo>
                        <a:pt x="755" y="225"/>
                        <a:pt x="733" y="203"/>
                        <a:pt x="711" y="181"/>
                      </a:cubicBezTo>
                      <a:lnTo>
                        <a:pt x="679" y="159"/>
                      </a:lnTo>
                      <a:cubicBezTo>
                        <a:pt x="668" y="148"/>
                        <a:pt x="657" y="137"/>
                        <a:pt x="657" y="137"/>
                      </a:cubicBezTo>
                      <a:cubicBezTo>
                        <a:pt x="646" y="137"/>
                        <a:pt x="635" y="126"/>
                        <a:pt x="624" y="126"/>
                      </a:cubicBezTo>
                      <a:cubicBezTo>
                        <a:pt x="613" y="115"/>
                        <a:pt x="580" y="93"/>
                        <a:pt x="558" y="82"/>
                      </a:cubicBezTo>
                      <a:cubicBezTo>
                        <a:pt x="536" y="71"/>
                        <a:pt x="536" y="71"/>
                        <a:pt x="525" y="71"/>
                      </a:cubicBezTo>
                      <a:cubicBezTo>
                        <a:pt x="493" y="50"/>
                        <a:pt x="449" y="28"/>
                        <a:pt x="416" y="6"/>
                      </a:cubicBezTo>
                      <a:cubicBezTo>
                        <a:pt x="409" y="6"/>
                        <a:pt x="397" y="1"/>
                        <a:pt x="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7"/>
                <p:cNvSpPr/>
                <p:nvPr/>
              </p:nvSpPr>
              <p:spPr>
                <a:xfrm>
                  <a:off x="4708400" y="4590238"/>
                  <a:ext cx="13700" cy="21700"/>
                </a:xfrm>
                <a:custGeom>
                  <a:avLst/>
                  <a:gdLst/>
                  <a:ahLst/>
                  <a:cxnLst/>
                  <a:rect l="l" t="t" r="r" b="b"/>
                  <a:pathLst>
                    <a:path w="548" h="868" extrusionOk="0">
                      <a:moveTo>
                        <a:pt x="80" y="0"/>
                      </a:moveTo>
                      <a:cubicBezTo>
                        <a:pt x="69" y="0"/>
                        <a:pt x="53" y="16"/>
                        <a:pt x="44" y="25"/>
                      </a:cubicBezTo>
                      <a:cubicBezTo>
                        <a:pt x="33" y="47"/>
                        <a:pt x="22" y="58"/>
                        <a:pt x="11" y="80"/>
                      </a:cubicBezTo>
                      <a:cubicBezTo>
                        <a:pt x="0" y="80"/>
                        <a:pt x="0" y="112"/>
                        <a:pt x="0" y="134"/>
                      </a:cubicBezTo>
                      <a:cubicBezTo>
                        <a:pt x="0" y="156"/>
                        <a:pt x="0" y="189"/>
                        <a:pt x="11" y="222"/>
                      </a:cubicBezTo>
                      <a:cubicBezTo>
                        <a:pt x="22" y="255"/>
                        <a:pt x="33" y="277"/>
                        <a:pt x="55" y="298"/>
                      </a:cubicBezTo>
                      <a:cubicBezTo>
                        <a:pt x="55" y="298"/>
                        <a:pt x="66" y="320"/>
                        <a:pt x="66" y="331"/>
                      </a:cubicBezTo>
                      <a:cubicBezTo>
                        <a:pt x="77" y="342"/>
                        <a:pt x="77" y="353"/>
                        <a:pt x="88" y="364"/>
                      </a:cubicBezTo>
                      <a:cubicBezTo>
                        <a:pt x="88" y="375"/>
                        <a:pt x="99" y="375"/>
                        <a:pt x="99" y="386"/>
                      </a:cubicBezTo>
                      <a:cubicBezTo>
                        <a:pt x="121" y="397"/>
                        <a:pt x="132" y="397"/>
                        <a:pt x="142" y="408"/>
                      </a:cubicBezTo>
                      <a:cubicBezTo>
                        <a:pt x="153" y="419"/>
                        <a:pt x="164" y="430"/>
                        <a:pt x="175" y="452"/>
                      </a:cubicBezTo>
                      <a:cubicBezTo>
                        <a:pt x="186" y="462"/>
                        <a:pt x="186" y="484"/>
                        <a:pt x="197" y="495"/>
                      </a:cubicBezTo>
                      <a:lnTo>
                        <a:pt x="197" y="506"/>
                      </a:lnTo>
                      <a:lnTo>
                        <a:pt x="197" y="517"/>
                      </a:lnTo>
                      <a:cubicBezTo>
                        <a:pt x="197" y="528"/>
                        <a:pt x="197" y="528"/>
                        <a:pt x="186" y="539"/>
                      </a:cubicBezTo>
                      <a:cubicBezTo>
                        <a:pt x="175" y="550"/>
                        <a:pt x="175" y="572"/>
                        <a:pt x="164" y="583"/>
                      </a:cubicBezTo>
                      <a:cubicBezTo>
                        <a:pt x="153" y="594"/>
                        <a:pt x="142" y="605"/>
                        <a:pt x="142" y="627"/>
                      </a:cubicBezTo>
                      <a:cubicBezTo>
                        <a:pt x="142" y="637"/>
                        <a:pt x="142" y="659"/>
                        <a:pt x="142" y="670"/>
                      </a:cubicBezTo>
                      <a:cubicBezTo>
                        <a:pt x="142" y="681"/>
                        <a:pt x="153" y="703"/>
                        <a:pt x="175" y="714"/>
                      </a:cubicBezTo>
                      <a:cubicBezTo>
                        <a:pt x="186" y="714"/>
                        <a:pt x="197" y="725"/>
                        <a:pt x="208" y="725"/>
                      </a:cubicBezTo>
                      <a:lnTo>
                        <a:pt x="230" y="747"/>
                      </a:lnTo>
                      <a:lnTo>
                        <a:pt x="263" y="736"/>
                      </a:lnTo>
                      <a:lnTo>
                        <a:pt x="296" y="758"/>
                      </a:lnTo>
                      <a:lnTo>
                        <a:pt x="328" y="780"/>
                      </a:lnTo>
                      <a:cubicBezTo>
                        <a:pt x="339" y="791"/>
                        <a:pt x="339" y="791"/>
                        <a:pt x="339" y="791"/>
                      </a:cubicBezTo>
                      <a:cubicBezTo>
                        <a:pt x="350" y="791"/>
                        <a:pt x="361" y="791"/>
                        <a:pt x="372" y="802"/>
                      </a:cubicBezTo>
                      <a:lnTo>
                        <a:pt x="394" y="823"/>
                      </a:lnTo>
                      <a:cubicBezTo>
                        <a:pt x="405" y="823"/>
                        <a:pt x="427" y="834"/>
                        <a:pt x="449" y="845"/>
                      </a:cubicBezTo>
                      <a:cubicBezTo>
                        <a:pt x="471" y="856"/>
                        <a:pt x="492" y="867"/>
                        <a:pt x="525" y="867"/>
                      </a:cubicBezTo>
                      <a:lnTo>
                        <a:pt x="547" y="845"/>
                      </a:lnTo>
                      <a:lnTo>
                        <a:pt x="547" y="823"/>
                      </a:lnTo>
                      <a:cubicBezTo>
                        <a:pt x="536" y="823"/>
                        <a:pt x="536" y="812"/>
                        <a:pt x="547" y="812"/>
                      </a:cubicBezTo>
                      <a:cubicBezTo>
                        <a:pt x="536" y="802"/>
                        <a:pt x="536" y="791"/>
                        <a:pt x="536" y="780"/>
                      </a:cubicBezTo>
                      <a:lnTo>
                        <a:pt x="525" y="780"/>
                      </a:lnTo>
                      <a:cubicBezTo>
                        <a:pt x="514" y="785"/>
                        <a:pt x="506" y="788"/>
                        <a:pt x="498" y="788"/>
                      </a:cubicBezTo>
                      <a:cubicBezTo>
                        <a:pt x="490" y="788"/>
                        <a:pt x="482" y="785"/>
                        <a:pt x="471" y="780"/>
                      </a:cubicBezTo>
                      <a:cubicBezTo>
                        <a:pt x="449" y="780"/>
                        <a:pt x="438" y="780"/>
                        <a:pt x="416" y="769"/>
                      </a:cubicBezTo>
                      <a:cubicBezTo>
                        <a:pt x="416" y="769"/>
                        <a:pt x="405" y="758"/>
                        <a:pt x="394" y="758"/>
                      </a:cubicBezTo>
                      <a:cubicBezTo>
                        <a:pt x="394" y="758"/>
                        <a:pt x="383" y="758"/>
                        <a:pt x="372" y="747"/>
                      </a:cubicBezTo>
                      <a:cubicBezTo>
                        <a:pt x="361" y="747"/>
                        <a:pt x="350" y="736"/>
                        <a:pt x="339" y="736"/>
                      </a:cubicBezTo>
                      <a:cubicBezTo>
                        <a:pt x="339" y="736"/>
                        <a:pt x="339" y="725"/>
                        <a:pt x="328" y="725"/>
                      </a:cubicBezTo>
                      <a:lnTo>
                        <a:pt x="317" y="714"/>
                      </a:lnTo>
                      <a:cubicBezTo>
                        <a:pt x="285" y="703"/>
                        <a:pt x="263" y="681"/>
                        <a:pt x="241" y="659"/>
                      </a:cubicBezTo>
                      <a:cubicBezTo>
                        <a:pt x="230" y="637"/>
                        <a:pt x="241" y="637"/>
                        <a:pt x="241" y="627"/>
                      </a:cubicBezTo>
                      <a:cubicBezTo>
                        <a:pt x="241" y="616"/>
                        <a:pt x="241" y="616"/>
                        <a:pt x="241" y="605"/>
                      </a:cubicBezTo>
                      <a:cubicBezTo>
                        <a:pt x="241" y="605"/>
                        <a:pt x="263" y="572"/>
                        <a:pt x="263" y="550"/>
                      </a:cubicBezTo>
                      <a:cubicBezTo>
                        <a:pt x="263" y="528"/>
                        <a:pt x="263" y="506"/>
                        <a:pt x="263" y="484"/>
                      </a:cubicBezTo>
                      <a:lnTo>
                        <a:pt x="263" y="473"/>
                      </a:lnTo>
                      <a:cubicBezTo>
                        <a:pt x="263" y="452"/>
                        <a:pt x="252" y="441"/>
                        <a:pt x="252" y="430"/>
                      </a:cubicBezTo>
                      <a:cubicBezTo>
                        <a:pt x="230" y="419"/>
                        <a:pt x="219" y="408"/>
                        <a:pt x="208" y="397"/>
                      </a:cubicBezTo>
                      <a:cubicBezTo>
                        <a:pt x="175" y="375"/>
                        <a:pt x="153" y="364"/>
                        <a:pt x="132" y="342"/>
                      </a:cubicBezTo>
                      <a:cubicBezTo>
                        <a:pt x="110" y="320"/>
                        <a:pt x="99" y="298"/>
                        <a:pt x="88" y="277"/>
                      </a:cubicBezTo>
                      <a:cubicBezTo>
                        <a:pt x="66" y="266"/>
                        <a:pt x="66" y="233"/>
                        <a:pt x="55" y="222"/>
                      </a:cubicBezTo>
                      <a:cubicBezTo>
                        <a:pt x="55" y="211"/>
                        <a:pt x="44" y="211"/>
                        <a:pt x="44" y="200"/>
                      </a:cubicBezTo>
                      <a:lnTo>
                        <a:pt x="44" y="178"/>
                      </a:lnTo>
                      <a:cubicBezTo>
                        <a:pt x="44" y="178"/>
                        <a:pt x="44" y="167"/>
                        <a:pt x="44" y="156"/>
                      </a:cubicBezTo>
                      <a:cubicBezTo>
                        <a:pt x="33" y="145"/>
                        <a:pt x="33" y="134"/>
                        <a:pt x="44" y="112"/>
                      </a:cubicBezTo>
                      <a:cubicBezTo>
                        <a:pt x="33" y="112"/>
                        <a:pt x="33" y="102"/>
                        <a:pt x="44" y="91"/>
                      </a:cubicBezTo>
                      <a:cubicBezTo>
                        <a:pt x="44" y="69"/>
                        <a:pt x="66" y="47"/>
                        <a:pt x="88" y="36"/>
                      </a:cubicBezTo>
                      <a:cubicBezTo>
                        <a:pt x="88" y="14"/>
                        <a:pt x="99" y="14"/>
                        <a:pt x="88" y="3"/>
                      </a:cubicBezTo>
                      <a:cubicBezTo>
                        <a:pt x="86" y="1"/>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7" name="Google Shape;3907;p27"/>
              <p:cNvSpPr/>
              <p:nvPr/>
            </p:nvSpPr>
            <p:spPr>
              <a:xfrm rot="10800000" flipH="1">
                <a:off x="6790350" y="446496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rot="10800000" flipH="1">
                <a:off x="6787775" y="43163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9" name="Google Shape;3909;p27"/>
              <p:cNvGrpSpPr/>
              <p:nvPr/>
            </p:nvGrpSpPr>
            <p:grpSpPr>
              <a:xfrm>
                <a:off x="4376088" y="3957425"/>
                <a:ext cx="2016175" cy="1134225"/>
                <a:chOff x="9561163" y="3957425"/>
                <a:chExt cx="2016175" cy="1134225"/>
              </a:xfrm>
            </p:grpSpPr>
            <p:sp>
              <p:nvSpPr>
                <p:cNvPr id="3910" name="Google Shape;3910;p27"/>
                <p:cNvSpPr/>
                <p:nvPr/>
              </p:nvSpPr>
              <p:spPr>
                <a:xfrm rot="10800000" flipH="1">
                  <a:off x="10414413" y="4770013"/>
                  <a:ext cx="93275" cy="101025"/>
                </a:xfrm>
                <a:custGeom>
                  <a:avLst/>
                  <a:gdLst/>
                  <a:ahLst/>
                  <a:cxnLst/>
                  <a:rect l="l" t="t" r="r" b="b"/>
                  <a:pathLst>
                    <a:path w="3731" h="4041" extrusionOk="0">
                      <a:moveTo>
                        <a:pt x="2210" y="1606"/>
                      </a:moveTo>
                      <a:lnTo>
                        <a:pt x="2210" y="1606"/>
                      </a:lnTo>
                      <a:cubicBezTo>
                        <a:pt x="2221" y="1639"/>
                        <a:pt x="2221" y="1672"/>
                        <a:pt x="2232" y="1694"/>
                      </a:cubicBezTo>
                      <a:cubicBezTo>
                        <a:pt x="2232" y="1694"/>
                        <a:pt x="2221" y="1694"/>
                        <a:pt x="2221" y="1704"/>
                      </a:cubicBezTo>
                      <a:lnTo>
                        <a:pt x="2210" y="1606"/>
                      </a:lnTo>
                      <a:close/>
                      <a:moveTo>
                        <a:pt x="1856" y="0"/>
                      </a:moveTo>
                      <a:cubicBezTo>
                        <a:pt x="1831" y="0"/>
                        <a:pt x="1806" y="6"/>
                        <a:pt x="1783" y="20"/>
                      </a:cubicBezTo>
                      <a:cubicBezTo>
                        <a:pt x="1761" y="42"/>
                        <a:pt x="1750" y="64"/>
                        <a:pt x="1740" y="97"/>
                      </a:cubicBezTo>
                      <a:cubicBezTo>
                        <a:pt x="1729" y="119"/>
                        <a:pt x="1740" y="140"/>
                        <a:pt x="1750" y="162"/>
                      </a:cubicBezTo>
                      <a:cubicBezTo>
                        <a:pt x="1761" y="173"/>
                        <a:pt x="1772" y="184"/>
                        <a:pt x="1794" y="184"/>
                      </a:cubicBezTo>
                      <a:lnTo>
                        <a:pt x="1794" y="195"/>
                      </a:lnTo>
                      <a:lnTo>
                        <a:pt x="1772" y="195"/>
                      </a:lnTo>
                      <a:cubicBezTo>
                        <a:pt x="1718" y="326"/>
                        <a:pt x="1663" y="447"/>
                        <a:pt x="1608" y="578"/>
                      </a:cubicBezTo>
                      <a:cubicBezTo>
                        <a:pt x="1608" y="742"/>
                        <a:pt x="1597" y="917"/>
                        <a:pt x="1565" y="1081"/>
                      </a:cubicBezTo>
                      <a:cubicBezTo>
                        <a:pt x="1521" y="1169"/>
                        <a:pt x="1488" y="1267"/>
                        <a:pt x="1477" y="1365"/>
                      </a:cubicBezTo>
                      <a:cubicBezTo>
                        <a:pt x="1455" y="1420"/>
                        <a:pt x="1422" y="1497"/>
                        <a:pt x="1411" y="1529"/>
                      </a:cubicBezTo>
                      <a:cubicBezTo>
                        <a:pt x="1422" y="1551"/>
                        <a:pt x="1422" y="1573"/>
                        <a:pt x="1411" y="1595"/>
                      </a:cubicBezTo>
                      <a:cubicBezTo>
                        <a:pt x="1411" y="1606"/>
                        <a:pt x="1411" y="1639"/>
                        <a:pt x="1400" y="1661"/>
                      </a:cubicBezTo>
                      <a:cubicBezTo>
                        <a:pt x="1390" y="1704"/>
                        <a:pt x="1390" y="1737"/>
                        <a:pt x="1390" y="1759"/>
                      </a:cubicBezTo>
                      <a:cubicBezTo>
                        <a:pt x="1390" y="1759"/>
                        <a:pt x="1400" y="1748"/>
                        <a:pt x="1411" y="1737"/>
                      </a:cubicBezTo>
                      <a:lnTo>
                        <a:pt x="1411" y="1737"/>
                      </a:lnTo>
                      <a:lnTo>
                        <a:pt x="1379" y="1781"/>
                      </a:lnTo>
                      <a:cubicBezTo>
                        <a:pt x="1379" y="1781"/>
                        <a:pt x="1379" y="1770"/>
                        <a:pt x="1379" y="1759"/>
                      </a:cubicBezTo>
                      <a:cubicBezTo>
                        <a:pt x="1357" y="1781"/>
                        <a:pt x="1335" y="1803"/>
                        <a:pt x="1324" y="1825"/>
                      </a:cubicBezTo>
                      <a:lnTo>
                        <a:pt x="1346" y="1825"/>
                      </a:lnTo>
                      <a:lnTo>
                        <a:pt x="1324" y="1836"/>
                      </a:lnTo>
                      <a:lnTo>
                        <a:pt x="1280" y="1836"/>
                      </a:lnTo>
                      <a:cubicBezTo>
                        <a:pt x="1127" y="1847"/>
                        <a:pt x="985" y="1890"/>
                        <a:pt x="843" y="1945"/>
                      </a:cubicBezTo>
                      <a:cubicBezTo>
                        <a:pt x="833" y="1943"/>
                        <a:pt x="823" y="1942"/>
                        <a:pt x="812" y="1942"/>
                      </a:cubicBezTo>
                      <a:cubicBezTo>
                        <a:pt x="725" y="1942"/>
                        <a:pt x="604" y="2011"/>
                        <a:pt x="449" y="2011"/>
                      </a:cubicBezTo>
                      <a:cubicBezTo>
                        <a:pt x="401" y="1995"/>
                        <a:pt x="353" y="1985"/>
                        <a:pt x="300" y="1985"/>
                      </a:cubicBezTo>
                      <a:cubicBezTo>
                        <a:pt x="281" y="1985"/>
                        <a:pt x="262" y="1986"/>
                        <a:pt x="241" y="1989"/>
                      </a:cubicBezTo>
                      <a:cubicBezTo>
                        <a:pt x="197" y="2000"/>
                        <a:pt x="165" y="2011"/>
                        <a:pt x="121" y="2022"/>
                      </a:cubicBezTo>
                      <a:cubicBezTo>
                        <a:pt x="77" y="2044"/>
                        <a:pt x="44" y="2065"/>
                        <a:pt x="22" y="2109"/>
                      </a:cubicBezTo>
                      <a:cubicBezTo>
                        <a:pt x="11" y="2142"/>
                        <a:pt x="0" y="2175"/>
                        <a:pt x="11" y="2218"/>
                      </a:cubicBezTo>
                      <a:cubicBezTo>
                        <a:pt x="22" y="2251"/>
                        <a:pt x="44" y="2284"/>
                        <a:pt x="66" y="2306"/>
                      </a:cubicBezTo>
                      <a:cubicBezTo>
                        <a:pt x="99" y="2328"/>
                        <a:pt x="143" y="2350"/>
                        <a:pt x="186" y="2361"/>
                      </a:cubicBezTo>
                      <a:lnTo>
                        <a:pt x="274" y="2383"/>
                      </a:lnTo>
                      <a:cubicBezTo>
                        <a:pt x="449" y="2393"/>
                        <a:pt x="613" y="2404"/>
                        <a:pt x="777" y="2404"/>
                      </a:cubicBezTo>
                      <a:cubicBezTo>
                        <a:pt x="865" y="2415"/>
                        <a:pt x="963" y="2426"/>
                        <a:pt x="1050" y="2448"/>
                      </a:cubicBezTo>
                      <a:lnTo>
                        <a:pt x="1182" y="2481"/>
                      </a:lnTo>
                      <a:lnTo>
                        <a:pt x="1247" y="2503"/>
                      </a:lnTo>
                      <a:lnTo>
                        <a:pt x="1302" y="2503"/>
                      </a:lnTo>
                      <a:cubicBezTo>
                        <a:pt x="1302" y="2514"/>
                        <a:pt x="1313" y="2514"/>
                        <a:pt x="1313" y="2525"/>
                      </a:cubicBezTo>
                      <a:lnTo>
                        <a:pt x="1313" y="2547"/>
                      </a:lnTo>
                      <a:lnTo>
                        <a:pt x="1313" y="2623"/>
                      </a:lnTo>
                      <a:cubicBezTo>
                        <a:pt x="1313" y="2689"/>
                        <a:pt x="1324" y="2754"/>
                        <a:pt x="1346" y="2809"/>
                      </a:cubicBezTo>
                      <a:cubicBezTo>
                        <a:pt x="1335" y="2897"/>
                        <a:pt x="1346" y="2962"/>
                        <a:pt x="1346" y="3050"/>
                      </a:cubicBezTo>
                      <a:cubicBezTo>
                        <a:pt x="1400" y="3159"/>
                        <a:pt x="1422" y="3279"/>
                        <a:pt x="1433" y="3400"/>
                      </a:cubicBezTo>
                      <a:cubicBezTo>
                        <a:pt x="1477" y="3553"/>
                        <a:pt x="1532" y="3695"/>
                        <a:pt x="1586" y="3826"/>
                      </a:cubicBezTo>
                      <a:lnTo>
                        <a:pt x="1630" y="3925"/>
                      </a:lnTo>
                      <a:lnTo>
                        <a:pt x="1641" y="3968"/>
                      </a:lnTo>
                      <a:cubicBezTo>
                        <a:pt x="1652" y="3979"/>
                        <a:pt x="1663" y="3990"/>
                        <a:pt x="1674" y="4001"/>
                      </a:cubicBezTo>
                      <a:cubicBezTo>
                        <a:pt x="1701" y="4028"/>
                        <a:pt x="1734" y="4040"/>
                        <a:pt x="1768" y="4040"/>
                      </a:cubicBezTo>
                      <a:cubicBezTo>
                        <a:pt x="1817" y="4040"/>
                        <a:pt x="1867" y="4014"/>
                        <a:pt x="1893" y="3968"/>
                      </a:cubicBezTo>
                      <a:cubicBezTo>
                        <a:pt x="1893" y="3947"/>
                        <a:pt x="1904" y="3925"/>
                        <a:pt x="1904" y="3903"/>
                      </a:cubicBezTo>
                      <a:cubicBezTo>
                        <a:pt x="1904" y="3881"/>
                        <a:pt x="1915" y="3859"/>
                        <a:pt x="1925" y="3837"/>
                      </a:cubicBezTo>
                      <a:cubicBezTo>
                        <a:pt x="1980" y="3804"/>
                        <a:pt x="1991" y="3673"/>
                        <a:pt x="2035" y="3586"/>
                      </a:cubicBezTo>
                      <a:cubicBezTo>
                        <a:pt x="2057" y="3520"/>
                        <a:pt x="2090" y="3509"/>
                        <a:pt x="2111" y="3433"/>
                      </a:cubicBezTo>
                      <a:cubicBezTo>
                        <a:pt x="2144" y="3323"/>
                        <a:pt x="2166" y="3225"/>
                        <a:pt x="2166" y="3115"/>
                      </a:cubicBezTo>
                      <a:cubicBezTo>
                        <a:pt x="2221" y="2995"/>
                        <a:pt x="2243" y="2864"/>
                        <a:pt x="2254" y="2733"/>
                      </a:cubicBezTo>
                      <a:cubicBezTo>
                        <a:pt x="2254" y="2689"/>
                        <a:pt x="2265" y="2656"/>
                        <a:pt x="2275" y="2612"/>
                      </a:cubicBezTo>
                      <a:lnTo>
                        <a:pt x="2275" y="2601"/>
                      </a:lnTo>
                      <a:lnTo>
                        <a:pt x="2275" y="2590"/>
                      </a:lnTo>
                      <a:lnTo>
                        <a:pt x="2286" y="2590"/>
                      </a:lnTo>
                      <a:cubicBezTo>
                        <a:pt x="2374" y="2568"/>
                        <a:pt x="2472" y="2547"/>
                        <a:pt x="2560" y="2536"/>
                      </a:cubicBezTo>
                      <a:cubicBezTo>
                        <a:pt x="2833" y="2514"/>
                        <a:pt x="3107" y="2492"/>
                        <a:pt x="3380" y="2448"/>
                      </a:cubicBezTo>
                      <a:cubicBezTo>
                        <a:pt x="3424" y="2426"/>
                        <a:pt x="3479" y="2404"/>
                        <a:pt x="3544" y="2383"/>
                      </a:cubicBezTo>
                      <a:cubicBezTo>
                        <a:pt x="3577" y="2372"/>
                        <a:pt x="3610" y="2361"/>
                        <a:pt x="3643" y="2339"/>
                      </a:cubicBezTo>
                      <a:cubicBezTo>
                        <a:pt x="3686" y="2317"/>
                        <a:pt x="3719" y="2273"/>
                        <a:pt x="3730" y="2218"/>
                      </a:cubicBezTo>
                      <a:cubicBezTo>
                        <a:pt x="3730" y="2175"/>
                        <a:pt x="3730" y="2131"/>
                        <a:pt x="3708" y="2098"/>
                      </a:cubicBezTo>
                      <a:cubicBezTo>
                        <a:pt x="3686" y="2054"/>
                        <a:pt x="3643" y="2033"/>
                        <a:pt x="3610" y="2011"/>
                      </a:cubicBezTo>
                      <a:lnTo>
                        <a:pt x="3500" y="2011"/>
                      </a:lnTo>
                      <a:lnTo>
                        <a:pt x="3413" y="2000"/>
                      </a:lnTo>
                      <a:cubicBezTo>
                        <a:pt x="3347" y="1989"/>
                        <a:pt x="3282" y="1978"/>
                        <a:pt x="3227" y="1978"/>
                      </a:cubicBezTo>
                      <a:cubicBezTo>
                        <a:pt x="3139" y="1945"/>
                        <a:pt x="3041" y="1923"/>
                        <a:pt x="2943" y="1901"/>
                      </a:cubicBezTo>
                      <a:cubicBezTo>
                        <a:pt x="2768" y="1836"/>
                        <a:pt x="2593" y="1726"/>
                        <a:pt x="2374" y="1650"/>
                      </a:cubicBezTo>
                      <a:lnTo>
                        <a:pt x="2374" y="1650"/>
                      </a:lnTo>
                      <a:cubicBezTo>
                        <a:pt x="2374" y="1657"/>
                        <a:pt x="2379" y="1669"/>
                        <a:pt x="2382" y="1679"/>
                      </a:cubicBezTo>
                      <a:lnTo>
                        <a:pt x="2382" y="1679"/>
                      </a:lnTo>
                      <a:cubicBezTo>
                        <a:pt x="2374" y="1669"/>
                        <a:pt x="2373" y="1660"/>
                        <a:pt x="2363" y="1650"/>
                      </a:cubicBezTo>
                      <a:cubicBezTo>
                        <a:pt x="2360" y="1647"/>
                        <a:pt x="2355" y="1644"/>
                        <a:pt x="2350" y="1642"/>
                      </a:cubicBezTo>
                      <a:lnTo>
                        <a:pt x="2350" y="1642"/>
                      </a:lnTo>
                      <a:lnTo>
                        <a:pt x="2374" y="1650"/>
                      </a:lnTo>
                      <a:cubicBezTo>
                        <a:pt x="2374" y="1639"/>
                        <a:pt x="2374" y="1628"/>
                        <a:pt x="2374" y="1617"/>
                      </a:cubicBezTo>
                      <a:cubicBezTo>
                        <a:pt x="2352" y="1551"/>
                        <a:pt x="2341" y="1497"/>
                        <a:pt x="2319" y="1442"/>
                      </a:cubicBezTo>
                      <a:cubicBezTo>
                        <a:pt x="2286" y="1333"/>
                        <a:pt x="2243" y="1223"/>
                        <a:pt x="2221" y="1125"/>
                      </a:cubicBezTo>
                      <a:cubicBezTo>
                        <a:pt x="2221" y="1092"/>
                        <a:pt x="2221" y="1048"/>
                        <a:pt x="2221" y="1015"/>
                      </a:cubicBezTo>
                      <a:cubicBezTo>
                        <a:pt x="2177" y="873"/>
                        <a:pt x="2133" y="720"/>
                        <a:pt x="2111" y="567"/>
                      </a:cubicBezTo>
                      <a:cubicBezTo>
                        <a:pt x="2100" y="479"/>
                        <a:pt x="2079" y="392"/>
                        <a:pt x="2068" y="304"/>
                      </a:cubicBezTo>
                      <a:lnTo>
                        <a:pt x="2046" y="173"/>
                      </a:lnTo>
                      <a:cubicBezTo>
                        <a:pt x="2046" y="151"/>
                        <a:pt x="2035" y="129"/>
                        <a:pt x="2024" y="108"/>
                      </a:cubicBezTo>
                      <a:cubicBezTo>
                        <a:pt x="2013" y="75"/>
                        <a:pt x="1991" y="53"/>
                        <a:pt x="1958" y="31"/>
                      </a:cubicBezTo>
                      <a:cubicBezTo>
                        <a:pt x="1926" y="12"/>
                        <a:pt x="1891" y="0"/>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1" name="Google Shape;3911;p27"/>
                <p:cNvGrpSpPr/>
                <p:nvPr/>
              </p:nvGrpSpPr>
              <p:grpSpPr>
                <a:xfrm rot="10800000" flipH="1">
                  <a:off x="10007513" y="5069675"/>
                  <a:ext cx="27650" cy="21975"/>
                  <a:chOff x="8820375" y="1023600"/>
                  <a:chExt cx="27650" cy="21975"/>
                </a:xfrm>
              </p:grpSpPr>
              <p:sp>
                <p:nvSpPr>
                  <p:cNvPr id="3912" name="Google Shape;3912;p27"/>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8828850" y="1037075"/>
                    <a:ext cx="10425" cy="5500"/>
                  </a:xfrm>
                  <a:custGeom>
                    <a:avLst/>
                    <a:gdLst/>
                    <a:ahLst/>
                    <a:cxnLst/>
                    <a:rect l="l" t="t" r="r" b="b"/>
                    <a:pathLst>
                      <a:path w="417" h="220" extrusionOk="0">
                        <a:moveTo>
                          <a:pt x="1" y="0"/>
                        </a:moveTo>
                        <a:cubicBezTo>
                          <a:pt x="1" y="0"/>
                          <a:pt x="1" y="11"/>
                          <a:pt x="22" y="11"/>
                        </a:cubicBezTo>
                        <a:cubicBezTo>
                          <a:pt x="33" y="22"/>
                          <a:pt x="33" y="22"/>
                          <a:pt x="44" y="22"/>
                        </a:cubicBezTo>
                        <a:cubicBezTo>
                          <a:pt x="44" y="22"/>
                          <a:pt x="55" y="33"/>
                          <a:pt x="66" y="44"/>
                        </a:cubicBezTo>
                        <a:lnTo>
                          <a:pt x="99" y="55"/>
                        </a:lnTo>
                        <a:cubicBezTo>
                          <a:pt x="110" y="55"/>
                          <a:pt x="132" y="55"/>
                          <a:pt x="143" y="66"/>
                        </a:cubicBezTo>
                        <a:lnTo>
                          <a:pt x="154" y="66"/>
                        </a:lnTo>
                        <a:cubicBezTo>
                          <a:pt x="154" y="66"/>
                          <a:pt x="165" y="77"/>
                          <a:pt x="165" y="77"/>
                        </a:cubicBezTo>
                        <a:lnTo>
                          <a:pt x="219" y="77"/>
                        </a:lnTo>
                        <a:cubicBezTo>
                          <a:pt x="219" y="77"/>
                          <a:pt x="230" y="77"/>
                          <a:pt x="230" y="88"/>
                        </a:cubicBezTo>
                        <a:lnTo>
                          <a:pt x="230" y="121"/>
                        </a:lnTo>
                        <a:lnTo>
                          <a:pt x="230" y="132"/>
                        </a:lnTo>
                        <a:cubicBezTo>
                          <a:pt x="230" y="143"/>
                          <a:pt x="241" y="143"/>
                          <a:pt x="241" y="154"/>
                        </a:cubicBezTo>
                        <a:lnTo>
                          <a:pt x="252" y="165"/>
                        </a:lnTo>
                        <a:cubicBezTo>
                          <a:pt x="252" y="165"/>
                          <a:pt x="263" y="175"/>
                          <a:pt x="263" y="175"/>
                        </a:cubicBezTo>
                        <a:lnTo>
                          <a:pt x="274" y="186"/>
                        </a:lnTo>
                        <a:cubicBezTo>
                          <a:pt x="274" y="197"/>
                          <a:pt x="285" y="197"/>
                          <a:pt x="285" y="208"/>
                        </a:cubicBezTo>
                        <a:cubicBezTo>
                          <a:pt x="296" y="208"/>
                          <a:pt x="296" y="219"/>
                          <a:pt x="307" y="219"/>
                        </a:cubicBezTo>
                        <a:lnTo>
                          <a:pt x="372" y="219"/>
                        </a:lnTo>
                        <a:cubicBezTo>
                          <a:pt x="383" y="219"/>
                          <a:pt x="405" y="219"/>
                          <a:pt x="416" y="208"/>
                        </a:cubicBezTo>
                        <a:cubicBezTo>
                          <a:pt x="416" y="197"/>
                          <a:pt x="416" y="186"/>
                          <a:pt x="416" y="186"/>
                        </a:cubicBezTo>
                        <a:lnTo>
                          <a:pt x="405" y="186"/>
                        </a:lnTo>
                        <a:lnTo>
                          <a:pt x="394" y="175"/>
                        </a:lnTo>
                        <a:cubicBezTo>
                          <a:pt x="394" y="175"/>
                          <a:pt x="383" y="165"/>
                          <a:pt x="383" y="165"/>
                        </a:cubicBezTo>
                        <a:cubicBezTo>
                          <a:pt x="383" y="165"/>
                          <a:pt x="383" y="175"/>
                          <a:pt x="372" y="175"/>
                        </a:cubicBezTo>
                        <a:lnTo>
                          <a:pt x="329" y="175"/>
                        </a:lnTo>
                        <a:lnTo>
                          <a:pt x="329" y="197"/>
                        </a:lnTo>
                        <a:cubicBezTo>
                          <a:pt x="329" y="197"/>
                          <a:pt x="318" y="197"/>
                          <a:pt x="318" y="186"/>
                        </a:cubicBezTo>
                        <a:cubicBezTo>
                          <a:pt x="296" y="186"/>
                          <a:pt x="296" y="175"/>
                          <a:pt x="285" y="154"/>
                        </a:cubicBezTo>
                        <a:lnTo>
                          <a:pt x="285" y="132"/>
                        </a:lnTo>
                        <a:lnTo>
                          <a:pt x="274" y="132"/>
                        </a:lnTo>
                        <a:lnTo>
                          <a:pt x="274" y="99"/>
                        </a:lnTo>
                        <a:cubicBezTo>
                          <a:pt x="274" y="88"/>
                          <a:pt x="263" y="88"/>
                          <a:pt x="263" y="77"/>
                        </a:cubicBezTo>
                        <a:lnTo>
                          <a:pt x="263" y="66"/>
                        </a:lnTo>
                        <a:cubicBezTo>
                          <a:pt x="252" y="55"/>
                          <a:pt x="252" y="55"/>
                          <a:pt x="241" y="44"/>
                        </a:cubicBezTo>
                        <a:lnTo>
                          <a:pt x="219" y="44"/>
                        </a:lnTo>
                        <a:cubicBezTo>
                          <a:pt x="208" y="50"/>
                          <a:pt x="200" y="52"/>
                          <a:pt x="193" y="52"/>
                        </a:cubicBezTo>
                        <a:cubicBezTo>
                          <a:pt x="187" y="52"/>
                          <a:pt x="181" y="50"/>
                          <a:pt x="176" y="44"/>
                        </a:cubicBezTo>
                        <a:cubicBezTo>
                          <a:pt x="165" y="44"/>
                          <a:pt x="154" y="44"/>
                          <a:pt x="143" y="33"/>
                        </a:cubicBezTo>
                        <a:lnTo>
                          <a:pt x="77" y="33"/>
                        </a:lnTo>
                        <a:cubicBezTo>
                          <a:pt x="66" y="33"/>
                          <a:pt x="66" y="22"/>
                          <a:pt x="66" y="22"/>
                        </a:cubicBezTo>
                        <a:lnTo>
                          <a:pt x="55" y="22"/>
                        </a:lnTo>
                        <a:cubicBezTo>
                          <a:pt x="33" y="11"/>
                          <a:pt x="33"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8823375" y="1029425"/>
                    <a:ext cx="13700" cy="4950"/>
                  </a:xfrm>
                  <a:custGeom>
                    <a:avLst/>
                    <a:gdLst/>
                    <a:ahLst/>
                    <a:cxnLst/>
                    <a:rect l="l" t="t" r="r" b="b"/>
                    <a:pathLst>
                      <a:path w="548" h="198" extrusionOk="0">
                        <a:moveTo>
                          <a:pt x="351" y="0"/>
                        </a:moveTo>
                        <a:cubicBezTo>
                          <a:pt x="340" y="11"/>
                          <a:pt x="329" y="11"/>
                          <a:pt x="318" y="11"/>
                        </a:cubicBezTo>
                        <a:lnTo>
                          <a:pt x="307" y="11"/>
                        </a:lnTo>
                        <a:cubicBezTo>
                          <a:pt x="307" y="17"/>
                          <a:pt x="304" y="19"/>
                          <a:pt x="302" y="19"/>
                        </a:cubicBezTo>
                        <a:cubicBezTo>
                          <a:pt x="299" y="19"/>
                          <a:pt x="296" y="17"/>
                          <a:pt x="296" y="11"/>
                        </a:cubicBezTo>
                        <a:lnTo>
                          <a:pt x="263" y="22"/>
                        </a:lnTo>
                        <a:lnTo>
                          <a:pt x="241" y="22"/>
                        </a:lnTo>
                        <a:lnTo>
                          <a:pt x="220" y="33"/>
                        </a:lnTo>
                        <a:lnTo>
                          <a:pt x="209" y="44"/>
                        </a:lnTo>
                        <a:lnTo>
                          <a:pt x="187" y="55"/>
                        </a:lnTo>
                        <a:lnTo>
                          <a:pt x="99" y="55"/>
                        </a:lnTo>
                        <a:cubicBezTo>
                          <a:pt x="88" y="55"/>
                          <a:pt x="77" y="44"/>
                          <a:pt x="77" y="44"/>
                        </a:cubicBezTo>
                        <a:cubicBezTo>
                          <a:pt x="77" y="33"/>
                          <a:pt x="77" y="22"/>
                          <a:pt x="66" y="22"/>
                        </a:cubicBezTo>
                        <a:lnTo>
                          <a:pt x="23" y="22"/>
                        </a:lnTo>
                        <a:cubicBezTo>
                          <a:pt x="23" y="33"/>
                          <a:pt x="12" y="33"/>
                          <a:pt x="12" y="44"/>
                        </a:cubicBezTo>
                        <a:cubicBezTo>
                          <a:pt x="1" y="44"/>
                          <a:pt x="12" y="44"/>
                          <a:pt x="12" y="55"/>
                        </a:cubicBezTo>
                        <a:cubicBezTo>
                          <a:pt x="23" y="66"/>
                          <a:pt x="34" y="66"/>
                          <a:pt x="45" y="77"/>
                        </a:cubicBezTo>
                        <a:cubicBezTo>
                          <a:pt x="56" y="77"/>
                          <a:pt x="66" y="88"/>
                          <a:pt x="77" y="88"/>
                        </a:cubicBezTo>
                        <a:lnTo>
                          <a:pt x="110" y="110"/>
                        </a:lnTo>
                        <a:lnTo>
                          <a:pt x="165" y="110"/>
                        </a:lnTo>
                        <a:cubicBezTo>
                          <a:pt x="187" y="110"/>
                          <a:pt x="209" y="88"/>
                          <a:pt x="231" y="88"/>
                        </a:cubicBezTo>
                        <a:lnTo>
                          <a:pt x="263" y="88"/>
                        </a:lnTo>
                        <a:cubicBezTo>
                          <a:pt x="274" y="77"/>
                          <a:pt x="274" y="77"/>
                          <a:pt x="274" y="77"/>
                        </a:cubicBezTo>
                        <a:cubicBezTo>
                          <a:pt x="285" y="66"/>
                          <a:pt x="296" y="66"/>
                          <a:pt x="307" y="66"/>
                        </a:cubicBezTo>
                        <a:cubicBezTo>
                          <a:pt x="318" y="66"/>
                          <a:pt x="329" y="55"/>
                          <a:pt x="340" y="55"/>
                        </a:cubicBezTo>
                        <a:lnTo>
                          <a:pt x="362" y="55"/>
                        </a:lnTo>
                        <a:cubicBezTo>
                          <a:pt x="362" y="55"/>
                          <a:pt x="373" y="44"/>
                          <a:pt x="373" y="44"/>
                        </a:cubicBezTo>
                        <a:cubicBezTo>
                          <a:pt x="373" y="44"/>
                          <a:pt x="373" y="66"/>
                          <a:pt x="373" y="88"/>
                        </a:cubicBezTo>
                        <a:cubicBezTo>
                          <a:pt x="373" y="99"/>
                          <a:pt x="373" y="121"/>
                          <a:pt x="373" y="131"/>
                        </a:cubicBezTo>
                        <a:cubicBezTo>
                          <a:pt x="384" y="142"/>
                          <a:pt x="395" y="164"/>
                          <a:pt x="406" y="164"/>
                        </a:cubicBezTo>
                        <a:lnTo>
                          <a:pt x="449" y="164"/>
                        </a:lnTo>
                        <a:cubicBezTo>
                          <a:pt x="449" y="175"/>
                          <a:pt x="460" y="175"/>
                          <a:pt x="471" y="175"/>
                        </a:cubicBezTo>
                        <a:lnTo>
                          <a:pt x="482" y="175"/>
                        </a:lnTo>
                        <a:cubicBezTo>
                          <a:pt x="504" y="186"/>
                          <a:pt x="515" y="186"/>
                          <a:pt x="526" y="197"/>
                        </a:cubicBezTo>
                        <a:cubicBezTo>
                          <a:pt x="526" y="197"/>
                          <a:pt x="548" y="197"/>
                          <a:pt x="548" y="186"/>
                        </a:cubicBezTo>
                        <a:cubicBezTo>
                          <a:pt x="548" y="175"/>
                          <a:pt x="537" y="175"/>
                          <a:pt x="526" y="175"/>
                        </a:cubicBezTo>
                        <a:cubicBezTo>
                          <a:pt x="515" y="164"/>
                          <a:pt x="504" y="164"/>
                          <a:pt x="493" y="164"/>
                        </a:cubicBezTo>
                        <a:cubicBezTo>
                          <a:pt x="493" y="153"/>
                          <a:pt x="482" y="153"/>
                          <a:pt x="471" y="153"/>
                        </a:cubicBezTo>
                        <a:cubicBezTo>
                          <a:pt x="449" y="142"/>
                          <a:pt x="438" y="142"/>
                          <a:pt x="427" y="131"/>
                        </a:cubicBezTo>
                        <a:cubicBezTo>
                          <a:pt x="406" y="131"/>
                          <a:pt x="395" y="121"/>
                          <a:pt x="395" y="110"/>
                        </a:cubicBezTo>
                        <a:cubicBezTo>
                          <a:pt x="395" y="99"/>
                          <a:pt x="395" y="99"/>
                          <a:pt x="395" y="99"/>
                        </a:cubicBezTo>
                        <a:cubicBezTo>
                          <a:pt x="395" y="88"/>
                          <a:pt x="395" y="77"/>
                          <a:pt x="406" y="77"/>
                        </a:cubicBezTo>
                        <a:cubicBezTo>
                          <a:pt x="406" y="66"/>
                          <a:pt x="406" y="66"/>
                          <a:pt x="406" y="55"/>
                        </a:cubicBezTo>
                        <a:cubicBezTo>
                          <a:pt x="406" y="44"/>
                          <a:pt x="395" y="33"/>
                          <a:pt x="395" y="22"/>
                        </a:cubicBezTo>
                        <a:cubicBezTo>
                          <a:pt x="395" y="11"/>
                          <a:pt x="362" y="0"/>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27"/>
                <p:cNvGrpSpPr/>
                <p:nvPr/>
              </p:nvGrpSpPr>
              <p:grpSpPr>
                <a:xfrm rot="10800000" flipH="1">
                  <a:off x="11351188" y="4100450"/>
                  <a:ext cx="55825" cy="44400"/>
                  <a:chOff x="8347600" y="1441475"/>
                  <a:chExt cx="55825" cy="44400"/>
                </a:xfrm>
              </p:grpSpPr>
              <p:sp>
                <p:nvSpPr>
                  <p:cNvPr id="3918" name="Google Shape;3918;p27"/>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7"/>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7"/>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1" name="Google Shape;3921;p27"/>
                <p:cNvGrpSpPr/>
                <p:nvPr/>
              </p:nvGrpSpPr>
              <p:grpSpPr>
                <a:xfrm rot="10800000" flipH="1">
                  <a:off x="11321000" y="4892400"/>
                  <a:ext cx="80675" cy="73725"/>
                  <a:chOff x="7502975" y="324575"/>
                  <a:chExt cx="80675" cy="73725"/>
                </a:xfrm>
              </p:grpSpPr>
              <p:sp>
                <p:nvSpPr>
                  <p:cNvPr id="3922" name="Google Shape;3922;p27"/>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7"/>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7"/>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7"/>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7"/>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7" name="Google Shape;3927;p27"/>
                <p:cNvGrpSpPr/>
                <p:nvPr/>
              </p:nvGrpSpPr>
              <p:grpSpPr>
                <a:xfrm rot="10800000" flipH="1">
                  <a:off x="11506238" y="4289400"/>
                  <a:ext cx="71100" cy="74200"/>
                  <a:chOff x="8502650" y="1222725"/>
                  <a:chExt cx="71100" cy="74200"/>
                </a:xfrm>
              </p:grpSpPr>
              <p:sp>
                <p:nvSpPr>
                  <p:cNvPr id="3928" name="Google Shape;3928;p27"/>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7"/>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7"/>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7"/>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2" name="Google Shape;3932;p27"/>
                <p:cNvGrpSpPr/>
                <p:nvPr/>
              </p:nvGrpSpPr>
              <p:grpSpPr>
                <a:xfrm rot="10800000" flipH="1">
                  <a:off x="10639400" y="4849000"/>
                  <a:ext cx="157250" cy="160550"/>
                  <a:chOff x="7568050" y="747400"/>
                  <a:chExt cx="157250" cy="160550"/>
                </a:xfrm>
              </p:grpSpPr>
              <p:sp>
                <p:nvSpPr>
                  <p:cNvPr id="3933" name="Google Shape;3933;p27"/>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7"/>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7"/>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7"/>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7" name="Google Shape;3937;p27"/>
                <p:cNvGrpSpPr/>
                <p:nvPr/>
              </p:nvGrpSpPr>
              <p:grpSpPr>
                <a:xfrm rot="10800000" flipH="1">
                  <a:off x="10972475" y="4141013"/>
                  <a:ext cx="32825" cy="22950"/>
                  <a:chOff x="8097425" y="1383825"/>
                  <a:chExt cx="32825" cy="22950"/>
                </a:xfrm>
              </p:grpSpPr>
              <p:sp>
                <p:nvSpPr>
                  <p:cNvPr id="3938" name="Google Shape;3938;p27"/>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7"/>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7"/>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7"/>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2" name="Google Shape;3942;p27"/>
                <p:cNvSpPr/>
                <p:nvPr/>
              </p:nvSpPr>
              <p:spPr>
                <a:xfrm rot="10800000" flipH="1">
                  <a:off x="10186813" y="4891775"/>
                  <a:ext cx="27175" cy="22475"/>
                </a:xfrm>
                <a:custGeom>
                  <a:avLst/>
                  <a:gdLst/>
                  <a:ahLst/>
                  <a:cxnLst/>
                  <a:rect l="l" t="t" r="r" b="b"/>
                  <a:pathLst>
                    <a:path w="1087" h="899" extrusionOk="0">
                      <a:moveTo>
                        <a:pt x="498" y="0"/>
                      </a:moveTo>
                      <a:cubicBezTo>
                        <a:pt x="234" y="0"/>
                        <a:pt x="1" y="235"/>
                        <a:pt x="58" y="531"/>
                      </a:cubicBezTo>
                      <a:cubicBezTo>
                        <a:pt x="97" y="745"/>
                        <a:pt x="292" y="899"/>
                        <a:pt x="505" y="899"/>
                      </a:cubicBezTo>
                      <a:cubicBezTo>
                        <a:pt x="531" y="899"/>
                        <a:pt x="557" y="897"/>
                        <a:pt x="583" y="892"/>
                      </a:cubicBezTo>
                      <a:cubicBezTo>
                        <a:pt x="977" y="815"/>
                        <a:pt x="1086" y="301"/>
                        <a:pt x="758" y="82"/>
                      </a:cubicBezTo>
                      <a:cubicBezTo>
                        <a:pt x="674" y="26"/>
                        <a:pt x="584"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7"/>
                <p:cNvSpPr/>
                <p:nvPr/>
              </p:nvSpPr>
              <p:spPr>
                <a:xfrm rot="10800000" flipH="1">
                  <a:off x="11066438" y="4536813"/>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7"/>
                <p:cNvSpPr/>
                <p:nvPr/>
              </p:nvSpPr>
              <p:spPr>
                <a:xfrm rot="10800000" flipH="1">
                  <a:off x="9561163" y="49745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7"/>
                <p:cNvSpPr/>
                <p:nvPr/>
              </p:nvSpPr>
              <p:spPr>
                <a:xfrm rot="10800000" flipH="1">
                  <a:off x="9941638" y="4815450"/>
                  <a:ext cx="72200" cy="56050"/>
                </a:xfrm>
                <a:custGeom>
                  <a:avLst/>
                  <a:gdLst/>
                  <a:ahLst/>
                  <a:cxnLst/>
                  <a:rect l="l" t="t" r="r" b="b"/>
                  <a:pathLst>
                    <a:path w="2888" h="2242" extrusionOk="0">
                      <a:moveTo>
                        <a:pt x="1429" y="0"/>
                      </a:moveTo>
                      <a:cubicBezTo>
                        <a:pt x="578" y="0"/>
                        <a:pt x="0" y="967"/>
                        <a:pt x="503" y="1730"/>
                      </a:cubicBezTo>
                      <a:cubicBezTo>
                        <a:pt x="718" y="2063"/>
                        <a:pt x="1078" y="2242"/>
                        <a:pt x="1444" y="2242"/>
                      </a:cubicBezTo>
                      <a:cubicBezTo>
                        <a:pt x="1655" y="2242"/>
                        <a:pt x="1868" y="2182"/>
                        <a:pt x="2056" y="2058"/>
                      </a:cubicBezTo>
                      <a:cubicBezTo>
                        <a:pt x="2887" y="1511"/>
                        <a:pt x="2646" y="232"/>
                        <a:pt x="1662" y="24"/>
                      </a:cubicBezTo>
                      <a:cubicBezTo>
                        <a:pt x="1583" y="8"/>
                        <a:pt x="1505" y="0"/>
                        <a:pt x="1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7"/>
                <p:cNvSpPr/>
                <p:nvPr/>
              </p:nvSpPr>
              <p:spPr>
                <a:xfrm rot="10800000" flipH="1">
                  <a:off x="11123663" y="395742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7"/>
                <p:cNvSpPr/>
                <p:nvPr/>
              </p:nvSpPr>
              <p:spPr>
                <a:xfrm rot="10800000" flipH="1">
                  <a:off x="11265125" y="460986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7"/>
                <p:cNvSpPr/>
                <p:nvPr/>
              </p:nvSpPr>
              <p:spPr>
                <a:xfrm rot="10800000" flipH="1">
                  <a:off x="10582975" y="449705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7"/>
                <p:cNvSpPr/>
                <p:nvPr/>
              </p:nvSpPr>
              <p:spPr>
                <a:xfrm rot="10800000">
                  <a:off x="11191275" y="433312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7"/>
                <p:cNvSpPr/>
                <p:nvPr/>
              </p:nvSpPr>
              <p:spPr>
                <a:xfrm rot="10800000">
                  <a:off x="10928350" y="4876713"/>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7"/>
                <p:cNvSpPr/>
                <p:nvPr/>
              </p:nvSpPr>
              <p:spPr>
                <a:xfrm rot="10800000">
                  <a:off x="10950875" y="4728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7"/>
                <p:cNvSpPr/>
                <p:nvPr/>
              </p:nvSpPr>
              <p:spPr>
                <a:xfrm rot="10800000">
                  <a:off x="11097425" y="5045975"/>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27"/>
              <p:cNvGrpSpPr/>
              <p:nvPr/>
            </p:nvGrpSpPr>
            <p:grpSpPr>
              <a:xfrm rot="10800000" flipH="1">
                <a:off x="6316063" y="4693088"/>
                <a:ext cx="42425" cy="60175"/>
                <a:chOff x="8695963" y="2344700"/>
                <a:chExt cx="42425" cy="60175"/>
              </a:xfrm>
            </p:grpSpPr>
            <p:sp>
              <p:nvSpPr>
                <p:cNvPr id="3954" name="Google Shape;3954;p27"/>
                <p:cNvSpPr/>
                <p:nvPr/>
              </p:nvSpPr>
              <p:spPr>
                <a:xfrm>
                  <a:off x="8701163" y="2357275"/>
                  <a:ext cx="33925" cy="14575"/>
                </a:xfrm>
                <a:custGeom>
                  <a:avLst/>
                  <a:gdLst/>
                  <a:ahLst/>
                  <a:cxnLst/>
                  <a:rect l="l" t="t" r="r" b="b"/>
                  <a:pathLst>
                    <a:path w="1357" h="583" extrusionOk="0">
                      <a:moveTo>
                        <a:pt x="351" y="1"/>
                      </a:moveTo>
                      <a:cubicBezTo>
                        <a:pt x="329" y="1"/>
                        <a:pt x="296" y="1"/>
                        <a:pt x="274" y="12"/>
                      </a:cubicBezTo>
                      <a:cubicBezTo>
                        <a:pt x="252" y="12"/>
                        <a:pt x="230" y="23"/>
                        <a:pt x="198" y="33"/>
                      </a:cubicBezTo>
                      <a:cubicBezTo>
                        <a:pt x="176" y="44"/>
                        <a:pt x="154" y="55"/>
                        <a:pt x="132" y="66"/>
                      </a:cubicBezTo>
                      <a:cubicBezTo>
                        <a:pt x="132" y="77"/>
                        <a:pt x="121" y="88"/>
                        <a:pt x="110" y="99"/>
                      </a:cubicBezTo>
                      <a:cubicBezTo>
                        <a:pt x="99" y="110"/>
                        <a:pt x="88" y="121"/>
                        <a:pt x="77" y="132"/>
                      </a:cubicBezTo>
                      <a:cubicBezTo>
                        <a:pt x="77" y="143"/>
                        <a:pt x="66" y="143"/>
                        <a:pt x="55" y="154"/>
                      </a:cubicBezTo>
                      <a:cubicBezTo>
                        <a:pt x="44" y="176"/>
                        <a:pt x="44" y="187"/>
                        <a:pt x="34" y="208"/>
                      </a:cubicBezTo>
                      <a:cubicBezTo>
                        <a:pt x="34" y="219"/>
                        <a:pt x="23" y="230"/>
                        <a:pt x="23" y="241"/>
                      </a:cubicBezTo>
                      <a:cubicBezTo>
                        <a:pt x="12" y="285"/>
                        <a:pt x="12" y="318"/>
                        <a:pt x="12" y="362"/>
                      </a:cubicBezTo>
                      <a:cubicBezTo>
                        <a:pt x="1" y="394"/>
                        <a:pt x="1" y="427"/>
                        <a:pt x="12" y="460"/>
                      </a:cubicBezTo>
                      <a:cubicBezTo>
                        <a:pt x="12" y="471"/>
                        <a:pt x="12" y="482"/>
                        <a:pt x="23" y="493"/>
                      </a:cubicBezTo>
                      <a:lnTo>
                        <a:pt x="66" y="504"/>
                      </a:lnTo>
                      <a:cubicBezTo>
                        <a:pt x="66" y="493"/>
                        <a:pt x="77" y="493"/>
                        <a:pt x="77" y="493"/>
                      </a:cubicBezTo>
                      <a:cubicBezTo>
                        <a:pt x="77" y="482"/>
                        <a:pt x="77" y="482"/>
                        <a:pt x="88" y="471"/>
                      </a:cubicBezTo>
                      <a:cubicBezTo>
                        <a:pt x="88" y="460"/>
                        <a:pt x="99" y="449"/>
                        <a:pt x="110" y="449"/>
                      </a:cubicBezTo>
                      <a:lnTo>
                        <a:pt x="110" y="427"/>
                      </a:lnTo>
                      <a:cubicBezTo>
                        <a:pt x="99" y="405"/>
                        <a:pt x="88" y="373"/>
                        <a:pt x="88" y="351"/>
                      </a:cubicBezTo>
                      <a:cubicBezTo>
                        <a:pt x="88" y="318"/>
                        <a:pt x="88" y="285"/>
                        <a:pt x="88" y="252"/>
                      </a:cubicBezTo>
                      <a:cubicBezTo>
                        <a:pt x="99" y="241"/>
                        <a:pt x="99" y="230"/>
                        <a:pt x="99" y="219"/>
                      </a:cubicBezTo>
                      <a:cubicBezTo>
                        <a:pt x="99" y="208"/>
                        <a:pt x="110" y="198"/>
                        <a:pt x="121" y="176"/>
                      </a:cubicBezTo>
                      <a:cubicBezTo>
                        <a:pt x="132" y="165"/>
                        <a:pt x="143" y="143"/>
                        <a:pt x="154" y="132"/>
                      </a:cubicBezTo>
                      <a:cubicBezTo>
                        <a:pt x="165" y="132"/>
                        <a:pt x="165" y="132"/>
                        <a:pt x="176" y="121"/>
                      </a:cubicBezTo>
                      <a:lnTo>
                        <a:pt x="187" y="121"/>
                      </a:lnTo>
                      <a:cubicBezTo>
                        <a:pt x="212" y="88"/>
                        <a:pt x="250" y="73"/>
                        <a:pt x="290" y="73"/>
                      </a:cubicBezTo>
                      <a:cubicBezTo>
                        <a:pt x="303" y="73"/>
                        <a:pt x="316" y="75"/>
                        <a:pt x="329" y="77"/>
                      </a:cubicBezTo>
                      <a:cubicBezTo>
                        <a:pt x="362" y="88"/>
                        <a:pt x="384" y="121"/>
                        <a:pt x="416" y="143"/>
                      </a:cubicBezTo>
                      <a:lnTo>
                        <a:pt x="460" y="143"/>
                      </a:lnTo>
                      <a:lnTo>
                        <a:pt x="471" y="154"/>
                      </a:lnTo>
                      <a:lnTo>
                        <a:pt x="482" y="154"/>
                      </a:lnTo>
                      <a:cubicBezTo>
                        <a:pt x="515" y="176"/>
                        <a:pt x="537" y="198"/>
                        <a:pt x="569" y="219"/>
                      </a:cubicBezTo>
                      <a:cubicBezTo>
                        <a:pt x="602" y="230"/>
                        <a:pt x="635" y="230"/>
                        <a:pt x="668" y="230"/>
                      </a:cubicBezTo>
                      <a:lnTo>
                        <a:pt x="690" y="230"/>
                      </a:lnTo>
                      <a:cubicBezTo>
                        <a:pt x="723" y="219"/>
                        <a:pt x="744" y="219"/>
                        <a:pt x="755" y="198"/>
                      </a:cubicBezTo>
                      <a:cubicBezTo>
                        <a:pt x="788" y="187"/>
                        <a:pt x="799" y="165"/>
                        <a:pt x="821" y="143"/>
                      </a:cubicBezTo>
                      <a:cubicBezTo>
                        <a:pt x="848" y="116"/>
                        <a:pt x="882" y="96"/>
                        <a:pt x="924" y="96"/>
                      </a:cubicBezTo>
                      <a:cubicBezTo>
                        <a:pt x="933" y="96"/>
                        <a:pt x="943" y="97"/>
                        <a:pt x="952" y="99"/>
                      </a:cubicBezTo>
                      <a:cubicBezTo>
                        <a:pt x="996" y="99"/>
                        <a:pt x="1040" y="121"/>
                        <a:pt x="1073" y="154"/>
                      </a:cubicBezTo>
                      <a:cubicBezTo>
                        <a:pt x="1105" y="165"/>
                        <a:pt x="1127" y="198"/>
                        <a:pt x="1160" y="219"/>
                      </a:cubicBezTo>
                      <a:cubicBezTo>
                        <a:pt x="1173" y="239"/>
                        <a:pt x="1174" y="243"/>
                        <a:pt x="1176" y="243"/>
                      </a:cubicBezTo>
                      <a:cubicBezTo>
                        <a:pt x="1177" y="243"/>
                        <a:pt x="1178" y="241"/>
                        <a:pt x="1182" y="241"/>
                      </a:cubicBezTo>
                      <a:cubicBezTo>
                        <a:pt x="1193" y="252"/>
                        <a:pt x="1193" y="263"/>
                        <a:pt x="1204" y="274"/>
                      </a:cubicBezTo>
                      <a:cubicBezTo>
                        <a:pt x="1215" y="285"/>
                        <a:pt x="1226" y="296"/>
                        <a:pt x="1226" y="307"/>
                      </a:cubicBezTo>
                      <a:cubicBezTo>
                        <a:pt x="1248" y="329"/>
                        <a:pt x="1258" y="351"/>
                        <a:pt x="1269" y="373"/>
                      </a:cubicBezTo>
                      <a:cubicBezTo>
                        <a:pt x="1269" y="383"/>
                        <a:pt x="1280" y="394"/>
                        <a:pt x="1291" y="416"/>
                      </a:cubicBezTo>
                      <a:cubicBezTo>
                        <a:pt x="1302" y="460"/>
                        <a:pt x="1313" y="504"/>
                        <a:pt x="1313" y="548"/>
                      </a:cubicBezTo>
                      <a:cubicBezTo>
                        <a:pt x="1323" y="557"/>
                        <a:pt x="1324" y="583"/>
                        <a:pt x="1331" y="583"/>
                      </a:cubicBezTo>
                      <a:cubicBezTo>
                        <a:pt x="1332" y="583"/>
                        <a:pt x="1334" y="582"/>
                        <a:pt x="1335" y="580"/>
                      </a:cubicBezTo>
                      <a:cubicBezTo>
                        <a:pt x="1357" y="580"/>
                        <a:pt x="1346" y="526"/>
                        <a:pt x="1335" y="493"/>
                      </a:cubicBezTo>
                      <a:cubicBezTo>
                        <a:pt x="1335" y="471"/>
                        <a:pt x="1324" y="438"/>
                        <a:pt x="1313" y="416"/>
                      </a:cubicBezTo>
                      <a:cubicBezTo>
                        <a:pt x="1313" y="383"/>
                        <a:pt x="1302" y="351"/>
                        <a:pt x="1280" y="329"/>
                      </a:cubicBezTo>
                      <a:cubicBezTo>
                        <a:pt x="1258" y="285"/>
                        <a:pt x="1226" y="241"/>
                        <a:pt x="1193" y="208"/>
                      </a:cubicBezTo>
                      <a:lnTo>
                        <a:pt x="1193" y="198"/>
                      </a:lnTo>
                      <a:cubicBezTo>
                        <a:pt x="1160" y="165"/>
                        <a:pt x="1116" y="132"/>
                        <a:pt x="1073" y="99"/>
                      </a:cubicBezTo>
                      <a:lnTo>
                        <a:pt x="1040" y="77"/>
                      </a:lnTo>
                      <a:lnTo>
                        <a:pt x="1029" y="77"/>
                      </a:lnTo>
                      <a:cubicBezTo>
                        <a:pt x="996" y="55"/>
                        <a:pt x="974" y="44"/>
                        <a:pt x="952" y="44"/>
                      </a:cubicBezTo>
                      <a:cubicBezTo>
                        <a:pt x="941" y="39"/>
                        <a:pt x="930" y="36"/>
                        <a:pt x="921" y="36"/>
                      </a:cubicBezTo>
                      <a:cubicBezTo>
                        <a:pt x="911" y="36"/>
                        <a:pt x="903" y="39"/>
                        <a:pt x="898" y="44"/>
                      </a:cubicBezTo>
                      <a:cubicBezTo>
                        <a:pt x="865" y="44"/>
                        <a:pt x="843" y="66"/>
                        <a:pt x="821" y="77"/>
                      </a:cubicBezTo>
                      <a:lnTo>
                        <a:pt x="744" y="132"/>
                      </a:lnTo>
                      <a:cubicBezTo>
                        <a:pt x="712" y="154"/>
                        <a:pt x="690" y="165"/>
                        <a:pt x="657" y="165"/>
                      </a:cubicBezTo>
                      <a:lnTo>
                        <a:pt x="613" y="165"/>
                      </a:lnTo>
                      <a:cubicBezTo>
                        <a:pt x="602" y="154"/>
                        <a:pt x="591" y="154"/>
                        <a:pt x="591" y="143"/>
                      </a:cubicBezTo>
                      <a:cubicBezTo>
                        <a:pt x="559" y="132"/>
                        <a:pt x="526" y="110"/>
                        <a:pt x="504" y="88"/>
                      </a:cubicBezTo>
                      <a:cubicBezTo>
                        <a:pt x="493" y="77"/>
                        <a:pt x="482" y="66"/>
                        <a:pt x="460" y="55"/>
                      </a:cubicBezTo>
                      <a:cubicBezTo>
                        <a:pt x="449" y="33"/>
                        <a:pt x="427" y="33"/>
                        <a:pt x="416" y="23"/>
                      </a:cubicBezTo>
                      <a:cubicBezTo>
                        <a:pt x="394" y="12"/>
                        <a:pt x="373" y="12"/>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7"/>
                <p:cNvSpPr/>
                <p:nvPr/>
              </p:nvSpPr>
              <p:spPr>
                <a:xfrm>
                  <a:off x="8695963" y="2344700"/>
                  <a:ext cx="42425" cy="60175"/>
                </a:xfrm>
                <a:custGeom>
                  <a:avLst/>
                  <a:gdLst/>
                  <a:ahLst/>
                  <a:cxnLst/>
                  <a:rect l="l" t="t" r="r" b="b"/>
                  <a:pathLst>
                    <a:path w="1697" h="2407" extrusionOk="0">
                      <a:moveTo>
                        <a:pt x="710" y="212"/>
                      </a:moveTo>
                      <a:cubicBezTo>
                        <a:pt x="767" y="212"/>
                        <a:pt x="824" y="229"/>
                        <a:pt x="876" y="263"/>
                      </a:cubicBezTo>
                      <a:cubicBezTo>
                        <a:pt x="909" y="274"/>
                        <a:pt x="942" y="307"/>
                        <a:pt x="974" y="318"/>
                      </a:cubicBezTo>
                      <a:cubicBezTo>
                        <a:pt x="985" y="318"/>
                        <a:pt x="1007" y="329"/>
                        <a:pt x="1018" y="340"/>
                      </a:cubicBezTo>
                      <a:cubicBezTo>
                        <a:pt x="1029" y="351"/>
                        <a:pt x="1040" y="372"/>
                        <a:pt x="1062" y="394"/>
                      </a:cubicBezTo>
                      <a:cubicBezTo>
                        <a:pt x="1084" y="416"/>
                        <a:pt x="1095" y="438"/>
                        <a:pt x="1116" y="460"/>
                      </a:cubicBezTo>
                      <a:cubicBezTo>
                        <a:pt x="1149" y="493"/>
                        <a:pt x="1182" y="515"/>
                        <a:pt x="1226" y="536"/>
                      </a:cubicBezTo>
                      <a:cubicBezTo>
                        <a:pt x="1249" y="544"/>
                        <a:pt x="1272" y="552"/>
                        <a:pt x="1299" y="552"/>
                      </a:cubicBezTo>
                      <a:cubicBezTo>
                        <a:pt x="1311" y="552"/>
                        <a:pt x="1322" y="551"/>
                        <a:pt x="1335" y="547"/>
                      </a:cubicBezTo>
                      <a:lnTo>
                        <a:pt x="1368" y="547"/>
                      </a:lnTo>
                      <a:cubicBezTo>
                        <a:pt x="1357" y="569"/>
                        <a:pt x="1357" y="591"/>
                        <a:pt x="1368" y="602"/>
                      </a:cubicBezTo>
                      <a:cubicBezTo>
                        <a:pt x="1379" y="624"/>
                        <a:pt x="1379" y="646"/>
                        <a:pt x="1390" y="679"/>
                      </a:cubicBezTo>
                      <a:cubicBezTo>
                        <a:pt x="1390" y="690"/>
                        <a:pt x="1401" y="711"/>
                        <a:pt x="1412" y="722"/>
                      </a:cubicBezTo>
                      <a:cubicBezTo>
                        <a:pt x="1434" y="755"/>
                        <a:pt x="1466" y="788"/>
                        <a:pt x="1488" y="821"/>
                      </a:cubicBezTo>
                      <a:cubicBezTo>
                        <a:pt x="1510" y="843"/>
                        <a:pt x="1521" y="876"/>
                        <a:pt x="1521" y="908"/>
                      </a:cubicBezTo>
                      <a:cubicBezTo>
                        <a:pt x="1532" y="930"/>
                        <a:pt x="1543" y="963"/>
                        <a:pt x="1543" y="996"/>
                      </a:cubicBezTo>
                      <a:cubicBezTo>
                        <a:pt x="1554" y="1029"/>
                        <a:pt x="1554" y="1072"/>
                        <a:pt x="1543" y="1083"/>
                      </a:cubicBezTo>
                      <a:cubicBezTo>
                        <a:pt x="1532" y="1083"/>
                        <a:pt x="1532" y="1051"/>
                        <a:pt x="1521" y="1040"/>
                      </a:cubicBezTo>
                      <a:cubicBezTo>
                        <a:pt x="1521" y="996"/>
                        <a:pt x="1510" y="952"/>
                        <a:pt x="1499" y="908"/>
                      </a:cubicBezTo>
                      <a:cubicBezTo>
                        <a:pt x="1499" y="897"/>
                        <a:pt x="1477" y="886"/>
                        <a:pt x="1477" y="865"/>
                      </a:cubicBezTo>
                      <a:cubicBezTo>
                        <a:pt x="1466" y="843"/>
                        <a:pt x="1456" y="821"/>
                        <a:pt x="1434" y="799"/>
                      </a:cubicBezTo>
                      <a:lnTo>
                        <a:pt x="1434" y="799"/>
                      </a:lnTo>
                      <a:cubicBezTo>
                        <a:pt x="1445" y="821"/>
                        <a:pt x="1456" y="854"/>
                        <a:pt x="1456" y="876"/>
                      </a:cubicBezTo>
                      <a:cubicBezTo>
                        <a:pt x="1477" y="1007"/>
                        <a:pt x="1499" y="1149"/>
                        <a:pt x="1499" y="1280"/>
                      </a:cubicBezTo>
                      <a:lnTo>
                        <a:pt x="1499" y="1422"/>
                      </a:lnTo>
                      <a:lnTo>
                        <a:pt x="1499" y="1433"/>
                      </a:lnTo>
                      <a:cubicBezTo>
                        <a:pt x="1499" y="1466"/>
                        <a:pt x="1499" y="1499"/>
                        <a:pt x="1488" y="1521"/>
                      </a:cubicBezTo>
                      <a:cubicBezTo>
                        <a:pt x="1488" y="1543"/>
                        <a:pt x="1477" y="1575"/>
                        <a:pt x="1466" y="1597"/>
                      </a:cubicBezTo>
                      <a:cubicBezTo>
                        <a:pt x="1456" y="1630"/>
                        <a:pt x="1445" y="1674"/>
                        <a:pt x="1423" y="1707"/>
                      </a:cubicBezTo>
                      <a:cubicBezTo>
                        <a:pt x="1423" y="1718"/>
                        <a:pt x="1390" y="1783"/>
                        <a:pt x="1379" y="1794"/>
                      </a:cubicBezTo>
                      <a:cubicBezTo>
                        <a:pt x="1357" y="1827"/>
                        <a:pt x="1335" y="1860"/>
                        <a:pt x="1313" y="1893"/>
                      </a:cubicBezTo>
                      <a:cubicBezTo>
                        <a:pt x="1291" y="1915"/>
                        <a:pt x="1270" y="1936"/>
                        <a:pt x="1248" y="1947"/>
                      </a:cubicBezTo>
                      <a:cubicBezTo>
                        <a:pt x="1204" y="1980"/>
                        <a:pt x="1116" y="2046"/>
                        <a:pt x="1073" y="2079"/>
                      </a:cubicBezTo>
                      <a:lnTo>
                        <a:pt x="1018" y="2111"/>
                      </a:lnTo>
                      <a:lnTo>
                        <a:pt x="1007" y="2111"/>
                      </a:lnTo>
                      <a:cubicBezTo>
                        <a:pt x="996" y="2122"/>
                        <a:pt x="985" y="2133"/>
                        <a:pt x="974" y="2144"/>
                      </a:cubicBezTo>
                      <a:lnTo>
                        <a:pt x="887" y="2188"/>
                      </a:lnTo>
                      <a:lnTo>
                        <a:pt x="865" y="2188"/>
                      </a:lnTo>
                      <a:lnTo>
                        <a:pt x="810" y="2166"/>
                      </a:lnTo>
                      <a:cubicBezTo>
                        <a:pt x="723" y="2122"/>
                        <a:pt x="657" y="2079"/>
                        <a:pt x="581" y="2024"/>
                      </a:cubicBezTo>
                      <a:cubicBezTo>
                        <a:pt x="537" y="1991"/>
                        <a:pt x="482" y="1947"/>
                        <a:pt x="449" y="1893"/>
                      </a:cubicBezTo>
                      <a:cubicBezTo>
                        <a:pt x="384" y="1794"/>
                        <a:pt x="329" y="1696"/>
                        <a:pt x="296" y="1586"/>
                      </a:cubicBezTo>
                      <a:cubicBezTo>
                        <a:pt x="274" y="1543"/>
                        <a:pt x="263" y="1488"/>
                        <a:pt x="252" y="1433"/>
                      </a:cubicBezTo>
                      <a:cubicBezTo>
                        <a:pt x="252" y="1400"/>
                        <a:pt x="242" y="1346"/>
                        <a:pt x="242" y="1313"/>
                      </a:cubicBezTo>
                      <a:cubicBezTo>
                        <a:pt x="231" y="1258"/>
                        <a:pt x="220" y="1226"/>
                        <a:pt x="220" y="1171"/>
                      </a:cubicBezTo>
                      <a:cubicBezTo>
                        <a:pt x="209" y="1094"/>
                        <a:pt x="209" y="1029"/>
                        <a:pt x="220" y="963"/>
                      </a:cubicBezTo>
                      <a:cubicBezTo>
                        <a:pt x="220" y="930"/>
                        <a:pt x="220" y="897"/>
                        <a:pt x="220" y="865"/>
                      </a:cubicBezTo>
                      <a:cubicBezTo>
                        <a:pt x="220" y="821"/>
                        <a:pt x="220" y="788"/>
                        <a:pt x="231" y="755"/>
                      </a:cubicBezTo>
                      <a:cubicBezTo>
                        <a:pt x="231" y="733"/>
                        <a:pt x="242" y="722"/>
                        <a:pt x="242" y="711"/>
                      </a:cubicBezTo>
                      <a:cubicBezTo>
                        <a:pt x="252" y="701"/>
                        <a:pt x="263" y="679"/>
                        <a:pt x="263" y="668"/>
                      </a:cubicBezTo>
                      <a:cubicBezTo>
                        <a:pt x="263" y="657"/>
                        <a:pt x="285" y="646"/>
                        <a:pt x="285" y="635"/>
                      </a:cubicBezTo>
                      <a:cubicBezTo>
                        <a:pt x="296" y="624"/>
                        <a:pt x="307" y="613"/>
                        <a:pt x="318" y="602"/>
                      </a:cubicBezTo>
                      <a:cubicBezTo>
                        <a:pt x="318" y="580"/>
                        <a:pt x="340" y="569"/>
                        <a:pt x="340" y="547"/>
                      </a:cubicBezTo>
                      <a:cubicBezTo>
                        <a:pt x="351" y="493"/>
                        <a:pt x="373" y="449"/>
                        <a:pt x="395" y="416"/>
                      </a:cubicBezTo>
                      <a:cubicBezTo>
                        <a:pt x="438" y="351"/>
                        <a:pt x="493" y="296"/>
                        <a:pt x="559" y="252"/>
                      </a:cubicBezTo>
                      <a:cubicBezTo>
                        <a:pt x="606" y="226"/>
                        <a:pt x="658" y="212"/>
                        <a:pt x="710" y="212"/>
                      </a:cubicBezTo>
                      <a:close/>
                      <a:moveTo>
                        <a:pt x="690" y="1"/>
                      </a:moveTo>
                      <a:cubicBezTo>
                        <a:pt x="570" y="1"/>
                        <a:pt x="460" y="44"/>
                        <a:pt x="384" y="121"/>
                      </a:cubicBezTo>
                      <a:cubicBezTo>
                        <a:pt x="220" y="274"/>
                        <a:pt x="110" y="471"/>
                        <a:pt x="56" y="690"/>
                      </a:cubicBezTo>
                      <a:cubicBezTo>
                        <a:pt x="23" y="821"/>
                        <a:pt x="12" y="952"/>
                        <a:pt x="12" y="1094"/>
                      </a:cubicBezTo>
                      <a:cubicBezTo>
                        <a:pt x="1" y="1466"/>
                        <a:pt x="132" y="1827"/>
                        <a:pt x="395" y="2100"/>
                      </a:cubicBezTo>
                      <a:cubicBezTo>
                        <a:pt x="449" y="2166"/>
                        <a:pt x="526" y="2221"/>
                        <a:pt x="602" y="2275"/>
                      </a:cubicBezTo>
                      <a:cubicBezTo>
                        <a:pt x="657" y="2308"/>
                        <a:pt x="712" y="2330"/>
                        <a:pt x="767" y="2352"/>
                      </a:cubicBezTo>
                      <a:cubicBezTo>
                        <a:pt x="777" y="2363"/>
                        <a:pt x="832" y="2385"/>
                        <a:pt x="865" y="2396"/>
                      </a:cubicBezTo>
                      <a:lnTo>
                        <a:pt x="898" y="2407"/>
                      </a:lnTo>
                      <a:lnTo>
                        <a:pt x="931" y="2396"/>
                      </a:lnTo>
                      <a:lnTo>
                        <a:pt x="985" y="2363"/>
                      </a:lnTo>
                      <a:lnTo>
                        <a:pt x="1007" y="2352"/>
                      </a:lnTo>
                      <a:cubicBezTo>
                        <a:pt x="1062" y="2330"/>
                        <a:pt x="1106" y="2297"/>
                        <a:pt x="1160" y="2265"/>
                      </a:cubicBezTo>
                      <a:cubicBezTo>
                        <a:pt x="1259" y="2199"/>
                        <a:pt x="1346" y="2133"/>
                        <a:pt x="1434" y="2046"/>
                      </a:cubicBezTo>
                      <a:cubicBezTo>
                        <a:pt x="1532" y="1947"/>
                        <a:pt x="1609" y="1827"/>
                        <a:pt x="1652" y="1685"/>
                      </a:cubicBezTo>
                      <a:cubicBezTo>
                        <a:pt x="1663" y="1652"/>
                        <a:pt x="1674" y="1630"/>
                        <a:pt x="1674" y="1597"/>
                      </a:cubicBezTo>
                      <a:cubicBezTo>
                        <a:pt x="1685" y="1565"/>
                        <a:pt x="1696" y="1532"/>
                        <a:pt x="1696" y="1488"/>
                      </a:cubicBezTo>
                      <a:lnTo>
                        <a:pt x="1696" y="1302"/>
                      </a:lnTo>
                      <a:cubicBezTo>
                        <a:pt x="1696" y="1182"/>
                        <a:pt x="1685" y="1061"/>
                        <a:pt x="1663" y="941"/>
                      </a:cubicBezTo>
                      <a:cubicBezTo>
                        <a:pt x="1663" y="810"/>
                        <a:pt x="1641" y="668"/>
                        <a:pt x="1609" y="536"/>
                      </a:cubicBezTo>
                      <a:cubicBezTo>
                        <a:pt x="1598" y="504"/>
                        <a:pt x="1576" y="471"/>
                        <a:pt x="1554" y="438"/>
                      </a:cubicBezTo>
                      <a:cubicBezTo>
                        <a:pt x="1521" y="416"/>
                        <a:pt x="1521" y="405"/>
                        <a:pt x="1510" y="405"/>
                      </a:cubicBezTo>
                      <a:cubicBezTo>
                        <a:pt x="1504" y="402"/>
                        <a:pt x="1497" y="401"/>
                        <a:pt x="1491" y="401"/>
                      </a:cubicBezTo>
                      <a:cubicBezTo>
                        <a:pt x="1476" y="401"/>
                        <a:pt x="1460" y="408"/>
                        <a:pt x="1445" y="416"/>
                      </a:cubicBezTo>
                      <a:lnTo>
                        <a:pt x="1423" y="438"/>
                      </a:lnTo>
                      <a:lnTo>
                        <a:pt x="1423" y="405"/>
                      </a:lnTo>
                      <a:cubicBezTo>
                        <a:pt x="1423" y="394"/>
                        <a:pt x="1423" y="394"/>
                        <a:pt x="1423" y="394"/>
                      </a:cubicBezTo>
                      <a:cubicBezTo>
                        <a:pt x="1423" y="383"/>
                        <a:pt x="1423" y="372"/>
                        <a:pt x="1423" y="361"/>
                      </a:cubicBezTo>
                      <a:cubicBezTo>
                        <a:pt x="1412" y="329"/>
                        <a:pt x="1379" y="307"/>
                        <a:pt x="1357" y="307"/>
                      </a:cubicBezTo>
                      <a:lnTo>
                        <a:pt x="1313" y="285"/>
                      </a:lnTo>
                      <a:lnTo>
                        <a:pt x="1302" y="285"/>
                      </a:lnTo>
                      <a:cubicBezTo>
                        <a:pt x="1281" y="274"/>
                        <a:pt x="1259" y="252"/>
                        <a:pt x="1237" y="241"/>
                      </a:cubicBezTo>
                      <a:cubicBezTo>
                        <a:pt x="1215" y="219"/>
                        <a:pt x="1204" y="197"/>
                        <a:pt x="1171" y="165"/>
                      </a:cubicBezTo>
                      <a:cubicBezTo>
                        <a:pt x="1149" y="143"/>
                        <a:pt x="1127" y="132"/>
                        <a:pt x="1106" y="121"/>
                      </a:cubicBezTo>
                      <a:lnTo>
                        <a:pt x="1062" y="88"/>
                      </a:lnTo>
                      <a:cubicBezTo>
                        <a:pt x="996" y="66"/>
                        <a:pt x="942" y="55"/>
                        <a:pt x="887" y="33"/>
                      </a:cubicBezTo>
                      <a:cubicBezTo>
                        <a:pt x="821" y="11"/>
                        <a:pt x="756"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56" name="Google Shape;3956;p27"/>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957"/>
        <p:cNvGrpSpPr/>
        <p:nvPr/>
      </p:nvGrpSpPr>
      <p:grpSpPr>
        <a:xfrm>
          <a:off x="0" y="0"/>
          <a:ext cx="0" cy="0"/>
          <a:chOff x="0" y="0"/>
          <a:chExt cx="0" cy="0"/>
        </a:xfrm>
      </p:grpSpPr>
      <p:sp>
        <p:nvSpPr>
          <p:cNvPr id="3958" name="Google Shape;3958;p28"/>
          <p:cNvSpPr/>
          <p:nvPr/>
        </p:nvSpPr>
        <p:spPr>
          <a:xfrm>
            <a:off x="-46600" y="4941500"/>
            <a:ext cx="9237135" cy="240100"/>
          </a:xfrm>
          <a:custGeom>
            <a:avLst/>
            <a:gdLst/>
            <a:ahLst/>
            <a:cxnLst/>
            <a:rect l="l" t="t" r="r" b="b"/>
            <a:pathLst>
              <a:path w="235461" h="9604" extrusionOk="0">
                <a:moveTo>
                  <a:pt x="220998" y="1"/>
                </a:moveTo>
                <a:cubicBezTo>
                  <a:pt x="219166" y="1"/>
                  <a:pt x="220161" y="171"/>
                  <a:pt x="218683" y="171"/>
                </a:cubicBezTo>
                <a:cubicBezTo>
                  <a:pt x="218470" y="171"/>
                  <a:pt x="218204" y="167"/>
                  <a:pt x="217871" y="159"/>
                </a:cubicBezTo>
                <a:lnTo>
                  <a:pt x="218212" y="62"/>
                </a:lnTo>
                <a:lnTo>
                  <a:pt x="218212" y="62"/>
                </a:lnTo>
                <a:lnTo>
                  <a:pt x="216476" y="120"/>
                </a:lnTo>
                <a:cubicBezTo>
                  <a:pt x="216448" y="221"/>
                  <a:pt x="216776" y="366"/>
                  <a:pt x="218071" y="366"/>
                </a:cubicBezTo>
                <a:cubicBezTo>
                  <a:pt x="218150" y="366"/>
                  <a:pt x="218233" y="365"/>
                  <a:pt x="218320" y="364"/>
                </a:cubicBezTo>
                <a:lnTo>
                  <a:pt x="218320" y="364"/>
                </a:lnTo>
                <a:cubicBezTo>
                  <a:pt x="217941" y="470"/>
                  <a:pt x="217649" y="500"/>
                  <a:pt x="217296" y="500"/>
                </a:cubicBezTo>
                <a:cubicBezTo>
                  <a:pt x="216846" y="500"/>
                  <a:pt x="216297" y="452"/>
                  <a:pt x="215343" y="452"/>
                </a:cubicBezTo>
                <a:cubicBezTo>
                  <a:pt x="215112" y="452"/>
                  <a:pt x="214857" y="455"/>
                  <a:pt x="214573" y="462"/>
                </a:cubicBezTo>
                <a:cubicBezTo>
                  <a:pt x="214281" y="518"/>
                  <a:pt x="214362" y="528"/>
                  <a:pt x="214575" y="528"/>
                </a:cubicBezTo>
                <a:cubicBezTo>
                  <a:pt x="214695" y="528"/>
                  <a:pt x="214856" y="525"/>
                  <a:pt x="215016" y="525"/>
                </a:cubicBezTo>
                <a:cubicBezTo>
                  <a:pt x="215313" y="525"/>
                  <a:pt x="215608" y="536"/>
                  <a:pt x="215627" y="598"/>
                </a:cubicBezTo>
                <a:cubicBezTo>
                  <a:pt x="215861" y="735"/>
                  <a:pt x="214232" y="745"/>
                  <a:pt x="213042" y="764"/>
                </a:cubicBezTo>
                <a:cubicBezTo>
                  <a:pt x="211091" y="764"/>
                  <a:pt x="212037" y="598"/>
                  <a:pt x="211257" y="491"/>
                </a:cubicBezTo>
                <a:cubicBezTo>
                  <a:pt x="211410" y="483"/>
                  <a:pt x="211774" y="474"/>
                  <a:pt x="212127" y="474"/>
                </a:cubicBezTo>
                <a:cubicBezTo>
                  <a:pt x="212602" y="474"/>
                  <a:pt x="213059" y="489"/>
                  <a:pt x="212964" y="540"/>
                </a:cubicBezTo>
                <a:cubicBezTo>
                  <a:pt x="215364" y="374"/>
                  <a:pt x="211920" y="218"/>
                  <a:pt x="213578" y="101"/>
                </a:cubicBezTo>
                <a:cubicBezTo>
                  <a:pt x="213239" y="84"/>
                  <a:pt x="212965" y="78"/>
                  <a:pt x="212738" y="78"/>
                </a:cubicBezTo>
                <a:cubicBezTo>
                  <a:pt x="211748" y="78"/>
                  <a:pt x="211641" y="207"/>
                  <a:pt x="210896" y="247"/>
                </a:cubicBezTo>
                <a:cubicBezTo>
                  <a:pt x="211383" y="276"/>
                  <a:pt x="210593" y="403"/>
                  <a:pt x="210993" y="462"/>
                </a:cubicBezTo>
                <a:cubicBezTo>
                  <a:pt x="210267" y="557"/>
                  <a:pt x="209765" y="594"/>
                  <a:pt x="209388" y="594"/>
                </a:cubicBezTo>
                <a:cubicBezTo>
                  <a:pt x="208181" y="594"/>
                  <a:pt x="208237" y="223"/>
                  <a:pt x="206285" y="223"/>
                </a:cubicBezTo>
                <a:cubicBezTo>
                  <a:pt x="206162" y="223"/>
                  <a:pt x="206031" y="224"/>
                  <a:pt x="205891" y="228"/>
                </a:cubicBezTo>
                <a:cubicBezTo>
                  <a:pt x="206535" y="501"/>
                  <a:pt x="201803" y="608"/>
                  <a:pt x="204037" y="901"/>
                </a:cubicBezTo>
                <a:cubicBezTo>
                  <a:pt x="203442" y="940"/>
                  <a:pt x="202710" y="987"/>
                  <a:pt x="202048" y="987"/>
                </a:cubicBezTo>
                <a:cubicBezTo>
                  <a:pt x="201897" y="987"/>
                  <a:pt x="201750" y="984"/>
                  <a:pt x="201608" y="979"/>
                </a:cubicBezTo>
                <a:cubicBezTo>
                  <a:pt x="202418" y="793"/>
                  <a:pt x="200243" y="842"/>
                  <a:pt x="201686" y="667"/>
                </a:cubicBezTo>
                <a:lnTo>
                  <a:pt x="200574" y="667"/>
                </a:lnTo>
                <a:lnTo>
                  <a:pt x="202252" y="442"/>
                </a:lnTo>
                <a:cubicBezTo>
                  <a:pt x="201013" y="325"/>
                  <a:pt x="198965" y="198"/>
                  <a:pt x="198301" y="111"/>
                </a:cubicBezTo>
                <a:lnTo>
                  <a:pt x="198301" y="111"/>
                </a:lnTo>
                <a:cubicBezTo>
                  <a:pt x="196692" y="189"/>
                  <a:pt x="198808" y="286"/>
                  <a:pt x="196935" y="325"/>
                </a:cubicBezTo>
                <a:cubicBezTo>
                  <a:pt x="197589" y="237"/>
                  <a:pt x="196438" y="159"/>
                  <a:pt x="195609" y="159"/>
                </a:cubicBezTo>
                <a:cubicBezTo>
                  <a:pt x="197267" y="228"/>
                  <a:pt x="195638" y="413"/>
                  <a:pt x="194594" y="462"/>
                </a:cubicBezTo>
                <a:cubicBezTo>
                  <a:pt x="192945" y="462"/>
                  <a:pt x="191638" y="296"/>
                  <a:pt x="191872" y="247"/>
                </a:cubicBezTo>
                <a:lnTo>
                  <a:pt x="193160" y="120"/>
                </a:lnTo>
                <a:lnTo>
                  <a:pt x="193160" y="120"/>
                </a:lnTo>
                <a:cubicBezTo>
                  <a:pt x="193014" y="133"/>
                  <a:pt x="192910" y="138"/>
                  <a:pt x="192830" y="138"/>
                </a:cubicBezTo>
                <a:cubicBezTo>
                  <a:pt x="192539" y="138"/>
                  <a:pt x="192575" y="72"/>
                  <a:pt x="192079" y="72"/>
                </a:cubicBezTo>
                <a:cubicBezTo>
                  <a:pt x="191977" y="72"/>
                  <a:pt x="191852" y="74"/>
                  <a:pt x="191697" y="81"/>
                </a:cubicBezTo>
                <a:cubicBezTo>
                  <a:pt x="191345" y="179"/>
                  <a:pt x="190585" y="335"/>
                  <a:pt x="190185" y="471"/>
                </a:cubicBezTo>
                <a:cubicBezTo>
                  <a:pt x="190051" y="476"/>
                  <a:pt x="189923" y="479"/>
                  <a:pt x="189799" y="479"/>
                </a:cubicBezTo>
                <a:cubicBezTo>
                  <a:pt x="189045" y="479"/>
                  <a:pt x="188483" y="399"/>
                  <a:pt x="188146" y="399"/>
                </a:cubicBezTo>
                <a:cubicBezTo>
                  <a:pt x="188117" y="399"/>
                  <a:pt x="188090" y="400"/>
                  <a:pt x="188064" y="401"/>
                </a:cubicBezTo>
                <a:lnTo>
                  <a:pt x="188064" y="401"/>
                </a:lnTo>
                <a:lnTo>
                  <a:pt x="189687" y="296"/>
                </a:lnTo>
                <a:lnTo>
                  <a:pt x="189687" y="296"/>
                </a:lnTo>
                <a:cubicBezTo>
                  <a:pt x="189561" y="298"/>
                  <a:pt x="189449" y="299"/>
                  <a:pt x="189347" y="299"/>
                </a:cubicBezTo>
                <a:cubicBezTo>
                  <a:pt x="187856" y="299"/>
                  <a:pt x="188835" y="72"/>
                  <a:pt x="187521" y="72"/>
                </a:cubicBezTo>
                <a:cubicBezTo>
                  <a:pt x="187371" y="72"/>
                  <a:pt x="187191" y="75"/>
                  <a:pt x="186975" y="81"/>
                </a:cubicBezTo>
                <a:lnTo>
                  <a:pt x="186399" y="228"/>
                </a:lnTo>
                <a:cubicBezTo>
                  <a:pt x="186048" y="208"/>
                  <a:pt x="185843" y="159"/>
                  <a:pt x="185980" y="120"/>
                </a:cubicBezTo>
                <a:lnTo>
                  <a:pt x="185980" y="120"/>
                </a:lnTo>
                <a:cubicBezTo>
                  <a:pt x="185492" y="179"/>
                  <a:pt x="184468" y="169"/>
                  <a:pt x="183990" y="198"/>
                </a:cubicBezTo>
                <a:lnTo>
                  <a:pt x="183843" y="111"/>
                </a:lnTo>
                <a:cubicBezTo>
                  <a:pt x="183186" y="152"/>
                  <a:pt x="182400" y="272"/>
                  <a:pt x="181595" y="272"/>
                </a:cubicBezTo>
                <a:cubicBezTo>
                  <a:pt x="181266" y="272"/>
                  <a:pt x="180933" y="252"/>
                  <a:pt x="180605" y="198"/>
                </a:cubicBezTo>
                <a:lnTo>
                  <a:pt x="180605" y="198"/>
                </a:lnTo>
                <a:cubicBezTo>
                  <a:pt x="180927" y="280"/>
                  <a:pt x="181165" y="302"/>
                  <a:pt x="181413" y="302"/>
                </a:cubicBezTo>
                <a:cubicBezTo>
                  <a:pt x="181713" y="302"/>
                  <a:pt x="182028" y="270"/>
                  <a:pt x="182527" y="270"/>
                </a:cubicBezTo>
                <a:cubicBezTo>
                  <a:pt x="182754" y="270"/>
                  <a:pt x="183018" y="276"/>
                  <a:pt x="183336" y="296"/>
                </a:cubicBezTo>
                <a:cubicBezTo>
                  <a:pt x="184331" y="462"/>
                  <a:pt x="181756" y="452"/>
                  <a:pt x="181385" y="481"/>
                </a:cubicBezTo>
                <a:cubicBezTo>
                  <a:pt x="181423" y="395"/>
                  <a:pt x="181132" y="367"/>
                  <a:pt x="180690" y="367"/>
                </a:cubicBezTo>
                <a:cubicBezTo>
                  <a:pt x="179913" y="367"/>
                  <a:pt x="178670" y="452"/>
                  <a:pt x="177929" y="452"/>
                </a:cubicBezTo>
                <a:cubicBezTo>
                  <a:pt x="177903" y="452"/>
                  <a:pt x="177878" y="452"/>
                  <a:pt x="177854" y="452"/>
                </a:cubicBezTo>
                <a:cubicBezTo>
                  <a:pt x="177200" y="364"/>
                  <a:pt x="176624" y="335"/>
                  <a:pt x="176215" y="276"/>
                </a:cubicBezTo>
                <a:lnTo>
                  <a:pt x="175776" y="442"/>
                </a:lnTo>
                <a:cubicBezTo>
                  <a:pt x="175649" y="348"/>
                  <a:pt x="175393" y="317"/>
                  <a:pt x="175062" y="317"/>
                </a:cubicBezTo>
                <a:cubicBezTo>
                  <a:pt x="174431" y="317"/>
                  <a:pt x="173527" y="429"/>
                  <a:pt x="172726" y="429"/>
                </a:cubicBezTo>
                <a:cubicBezTo>
                  <a:pt x="172560" y="429"/>
                  <a:pt x="172398" y="425"/>
                  <a:pt x="172244" y="413"/>
                </a:cubicBezTo>
                <a:cubicBezTo>
                  <a:pt x="172898" y="315"/>
                  <a:pt x="172800" y="189"/>
                  <a:pt x="171903" y="150"/>
                </a:cubicBezTo>
                <a:lnTo>
                  <a:pt x="171903" y="150"/>
                </a:lnTo>
                <a:cubicBezTo>
                  <a:pt x="173112" y="384"/>
                  <a:pt x="169922" y="432"/>
                  <a:pt x="170293" y="598"/>
                </a:cubicBezTo>
                <a:cubicBezTo>
                  <a:pt x="168000" y="511"/>
                  <a:pt x="170820" y="296"/>
                  <a:pt x="170147" y="140"/>
                </a:cubicBezTo>
                <a:lnTo>
                  <a:pt x="170147" y="140"/>
                </a:lnTo>
                <a:cubicBezTo>
                  <a:pt x="169864" y="184"/>
                  <a:pt x="169563" y="198"/>
                  <a:pt x="169258" y="198"/>
                </a:cubicBezTo>
                <a:cubicBezTo>
                  <a:pt x="168720" y="198"/>
                  <a:pt x="168171" y="154"/>
                  <a:pt x="167696" y="154"/>
                </a:cubicBezTo>
                <a:cubicBezTo>
                  <a:pt x="167366" y="154"/>
                  <a:pt x="167071" y="175"/>
                  <a:pt x="166840" y="247"/>
                </a:cubicBezTo>
                <a:cubicBezTo>
                  <a:pt x="168498" y="325"/>
                  <a:pt x="166576" y="403"/>
                  <a:pt x="166235" y="501"/>
                </a:cubicBezTo>
                <a:cubicBezTo>
                  <a:pt x="164147" y="481"/>
                  <a:pt x="166576" y="403"/>
                  <a:pt x="165103" y="315"/>
                </a:cubicBezTo>
                <a:lnTo>
                  <a:pt x="165103" y="315"/>
                </a:lnTo>
                <a:cubicBezTo>
                  <a:pt x="164235" y="345"/>
                  <a:pt x="163093" y="530"/>
                  <a:pt x="164440" y="598"/>
                </a:cubicBezTo>
                <a:cubicBezTo>
                  <a:pt x="164295" y="591"/>
                  <a:pt x="164148" y="588"/>
                  <a:pt x="163998" y="588"/>
                </a:cubicBezTo>
                <a:cubicBezTo>
                  <a:pt x="163201" y="588"/>
                  <a:pt x="162345" y="672"/>
                  <a:pt x="161475" y="672"/>
                </a:cubicBezTo>
                <a:cubicBezTo>
                  <a:pt x="161147" y="672"/>
                  <a:pt x="160818" y="660"/>
                  <a:pt x="160489" y="628"/>
                </a:cubicBezTo>
                <a:cubicBezTo>
                  <a:pt x="159933" y="481"/>
                  <a:pt x="163045" y="559"/>
                  <a:pt x="162254" y="452"/>
                </a:cubicBezTo>
                <a:cubicBezTo>
                  <a:pt x="162217" y="452"/>
                  <a:pt x="162180" y="452"/>
                  <a:pt x="162144" y="452"/>
                </a:cubicBezTo>
                <a:cubicBezTo>
                  <a:pt x="159394" y="452"/>
                  <a:pt x="160766" y="814"/>
                  <a:pt x="158108" y="862"/>
                </a:cubicBezTo>
                <a:cubicBezTo>
                  <a:pt x="159269" y="940"/>
                  <a:pt x="158157" y="1193"/>
                  <a:pt x="156869" y="1281"/>
                </a:cubicBezTo>
                <a:cubicBezTo>
                  <a:pt x="153884" y="1223"/>
                  <a:pt x="158157" y="1193"/>
                  <a:pt x="157025" y="1008"/>
                </a:cubicBezTo>
                <a:lnTo>
                  <a:pt x="157025" y="1008"/>
                </a:lnTo>
                <a:lnTo>
                  <a:pt x="155835" y="1037"/>
                </a:lnTo>
                <a:cubicBezTo>
                  <a:pt x="154187" y="784"/>
                  <a:pt x="159347" y="618"/>
                  <a:pt x="157777" y="413"/>
                </a:cubicBezTo>
                <a:lnTo>
                  <a:pt x="157777" y="413"/>
                </a:lnTo>
                <a:lnTo>
                  <a:pt x="156489" y="501"/>
                </a:lnTo>
                <a:cubicBezTo>
                  <a:pt x="156772" y="432"/>
                  <a:pt x="157182" y="296"/>
                  <a:pt x="156655" y="228"/>
                </a:cubicBezTo>
                <a:lnTo>
                  <a:pt x="156655" y="228"/>
                </a:lnTo>
                <a:cubicBezTo>
                  <a:pt x="156509" y="305"/>
                  <a:pt x="155908" y="324"/>
                  <a:pt x="155261" y="324"/>
                </a:cubicBezTo>
                <a:cubicBezTo>
                  <a:pt x="154658" y="324"/>
                  <a:pt x="154015" y="307"/>
                  <a:pt x="153661" y="307"/>
                </a:cubicBezTo>
                <a:cubicBezTo>
                  <a:pt x="153533" y="307"/>
                  <a:pt x="153442" y="310"/>
                  <a:pt x="153406" y="315"/>
                </a:cubicBezTo>
                <a:cubicBezTo>
                  <a:pt x="153327" y="359"/>
                  <a:pt x="153391" y="373"/>
                  <a:pt x="153513" y="373"/>
                </a:cubicBezTo>
                <a:cubicBezTo>
                  <a:pt x="153693" y="373"/>
                  <a:pt x="153999" y="344"/>
                  <a:pt x="154161" y="344"/>
                </a:cubicBezTo>
                <a:cubicBezTo>
                  <a:pt x="154255" y="344"/>
                  <a:pt x="154300" y="354"/>
                  <a:pt x="154245" y="384"/>
                </a:cubicBezTo>
                <a:cubicBezTo>
                  <a:pt x="153103" y="424"/>
                  <a:pt x="152487" y="602"/>
                  <a:pt x="151084" y="602"/>
                </a:cubicBezTo>
                <a:cubicBezTo>
                  <a:pt x="150808" y="602"/>
                  <a:pt x="150503" y="595"/>
                  <a:pt x="150158" y="579"/>
                </a:cubicBezTo>
                <a:cubicBezTo>
                  <a:pt x="151318" y="481"/>
                  <a:pt x="149719" y="374"/>
                  <a:pt x="150197" y="296"/>
                </a:cubicBezTo>
                <a:cubicBezTo>
                  <a:pt x="150067" y="287"/>
                  <a:pt x="149964" y="284"/>
                  <a:pt x="149882" y="284"/>
                </a:cubicBezTo>
                <a:cubicBezTo>
                  <a:pt x="149409" y="284"/>
                  <a:pt x="149583" y="403"/>
                  <a:pt x="148946" y="403"/>
                </a:cubicBezTo>
                <a:cubicBezTo>
                  <a:pt x="148808" y="403"/>
                  <a:pt x="148631" y="397"/>
                  <a:pt x="148402" y="384"/>
                </a:cubicBezTo>
                <a:lnTo>
                  <a:pt x="148567" y="296"/>
                </a:lnTo>
                <a:cubicBezTo>
                  <a:pt x="147634" y="293"/>
                  <a:pt x="146663" y="290"/>
                  <a:pt x="145669" y="290"/>
                </a:cubicBezTo>
                <a:cubicBezTo>
                  <a:pt x="140813" y="290"/>
                  <a:pt x="135434" y="349"/>
                  <a:pt x="131515" y="657"/>
                </a:cubicBezTo>
                <a:cubicBezTo>
                  <a:pt x="130646" y="501"/>
                  <a:pt x="128881" y="491"/>
                  <a:pt x="126139" y="384"/>
                </a:cubicBezTo>
                <a:lnTo>
                  <a:pt x="126139" y="384"/>
                </a:lnTo>
                <a:cubicBezTo>
                  <a:pt x="127349" y="432"/>
                  <a:pt x="126198" y="540"/>
                  <a:pt x="125515" y="559"/>
                </a:cubicBezTo>
                <a:lnTo>
                  <a:pt x="124198" y="384"/>
                </a:lnTo>
                <a:cubicBezTo>
                  <a:pt x="123853" y="363"/>
                  <a:pt x="123488" y="354"/>
                  <a:pt x="123111" y="354"/>
                </a:cubicBezTo>
                <a:cubicBezTo>
                  <a:pt x="121726" y="354"/>
                  <a:pt x="120193" y="473"/>
                  <a:pt x="119028" y="550"/>
                </a:cubicBezTo>
                <a:cubicBezTo>
                  <a:pt x="118881" y="540"/>
                  <a:pt x="118735" y="501"/>
                  <a:pt x="118608" y="423"/>
                </a:cubicBezTo>
                <a:cubicBezTo>
                  <a:pt x="118320" y="401"/>
                  <a:pt x="118088" y="392"/>
                  <a:pt x="117897" y="392"/>
                </a:cubicBezTo>
                <a:cubicBezTo>
                  <a:pt x="117149" y="392"/>
                  <a:pt x="117024" y="528"/>
                  <a:pt x="116589" y="559"/>
                </a:cubicBezTo>
                <a:lnTo>
                  <a:pt x="115662" y="442"/>
                </a:lnTo>
                <a:lnTo>
                  <a:pt x="115457" y="559"/>
                </a:lnTo>
                <a:cubicBezTo>
                  <a:pt x="115005" y="581"/>
                  <a:pt x="114507" y="593"/>
                  <a:pt x="114044" y="593"/>
                </a:cubicBezTo>
                <a:cubicBezTo>
                  <a:pt x="113037" y="593"/>
                  <a:pt x="112192" y="537"/>
                  <a:pt x="112325" y="403"/>
                </a:cubicBezTo>
                <a:lnTo>
                  <a:pt x="112325" y="403"/>
                </a:lnTo>
                <a:cubicBezTo>
                  <a:pt x="111760" y="442"/>
                  <a:pt x="111213" y="481"/>
                  <a:pt x="111926" y="540"/>
                </a:cubicBezTo>
                <a:cubicBezTo>
                  <a:pt x="111118" y="473"/>
                  <a:pt x="109517" y="445"/>
                  <a:pt x="107814" y="445"/>
                </a:cubicBezTo>
                <a:cubicBezTo>
                  <a:pt x="106514" y="445"/>
                  <a:pt x="105154" y="461"/>
                  <a:pt x="104043" y="491"/>
                </a:cubicBezTo>
                <a:cubicBezTo>
                  <a:pt x="105253" y="540"/>
                  <a:pt x="105145" y="598"/>
                  <a:pt x="105253" y="715"/>
                </a:cubicBezTo>
                <a:cubicBezTo>
                  <a:pt x="105132" y="785"/>
                  <a:pt x="105029" y="805"/>
                  <a:pt x="104910" y="805"/>
                </a:cubicBezTo>
                <a:cubicBezTo>
                  <a:pt x="104743" y="805"/>
                  <a:pt x="104543" y="766"/>
                  <a:pt x="104218" y="766"/>
                </a:cubicBezTo>
                <a:cubicBezTo>
                  <a:pt x="104060" y="766"/>
                  <a:pt x="103872" y="775"/>
                  <a:pt x="103643" y="803"/>
                </a:cubicBezTo>
                <a:cubicBezTo>
                  <a:pt x="103624" y="725"/>
                  <a:pt x="102463" y="647"/>
                  <a:pt x="103702" y="589"/>
                </a:cubicBezTo>
                <a:cubicBezTo>
                  <a:pt x="102324" y="482"/>
                  <a:pt x="100727" y="454"/>
                  <a:pt x="99028" y="454"/>
                </a:cubicBezTo>
                <a:cubicBezTo>
                  <a:pt x="97065" y="454"/>
                  <a:pt x="94968" y="492"/>
                  <a:pt x="92920" y="492"/>
                </a:cubicBezTo>
                <a:cubicBezTo>
                  <a:pt x="92346" y="492"/>
                  <a:pt x="91776" y="489"/>
                  <a:pt x="91214" y="481"/>
                </a:cubicBezTo>
                <a:cubicBezTo>
                  <a:pt x="90346" y="511"/>
                  <a:pt x="90610" y="550"/>
                  <a:pt x="90190" y="608"/>
                </a:cubicBezTo>
                <a:cubicBezTo>
                  <a:pt x="89237" y="533"/>
                  <a:pt x="88208" y="511"/>
                  <a:pt x="87149" y="511"/>
                </a:cubicBezTo>
                <a:cubicBezTo>
                  <a:pt x="85790" y="511"/>
                  <a:pt x="84380" y="546"/>
                  <a:pt x="83009" y="546"/>
                </a:cubicBezTo>
                <a:cubicBezTo>
                  <a:pt x="82407" y="546"/>
                  <a:pt x="81813" y="540"/>
                  <a:pt x="81235" y="520"/>
                </a:cubicBezTo>
                <a:lnTo>
                  <a:pt x="81235" y="520"/>
                </a:lnTo>
                <a:cubicBezTo>
                  <a:pt x="81888" y="608"/>
                  <a:pt x="80971" y="852"/>
                  <a:pt x="79342" y="862"/>
                </a:cubicBezTo>
                <a:cubicBezTo>
                  <a:pt x="79049" y="889"/>
                  <a:pt x="78833" y="901"/>
                  <a:pt x="78670" y="901"/>
                </a:cubicBezTo>
                <a:cubicBezTo>
                  <a:pt x="77845" y="901"/>
                  <a:pt x="78364" y="602"/>
                  <a:pt x="77020" y="520"/>
                </a:cubicBezTo>
                <a:cubicBezTo>
                  <a:pt x="76352" y="586"/>
                  <a:pt x="75175" y="610"/>
                  <a:pt x="74444" y="610"/>
                </a:cubicBezTo>
                <a:cubicBezTo>
                  <a:pt x="74310" y="610"/>
                  <a:pt x="74192" y="610"/>
                  <a:pt x="74093" y="608"/>
                </a:cubicBezTo>
                <a:lnTo>
                  <a:pt x="74152" y="579"/>
                </a:lnTo>
                <a:lnTo>
                  <a:pt x="74152" y="579"/>
                </a:lnTo>
                <a:cubicBezTo>
                  <a:pt x="73401" y="644"/>
                  <a:pt x="72650" y="677"/>
                  <a:pt x="71898" y="677"/>
                </a:cubicBezTo>
                <a:cubicBezTo>
                  <a:pt x="71420" y="677"/>
                  <a:pt x="70942" y="664"/>
                  <a:pt x="70464" y="637"/>
                </a:cubicBezTo>
                <a:lnTo>
                  <a:pt x="70650" y="628"/>
                </a:lnTo>
                <a:cubicBezTo>
                  <a:pt x="69735" y="618"/>
                  <a:pt x="68687" y="520"/>
                  <a:pt x="67726" y="520"/>
                </a:cubicBezTo>
                <a:cubicBezTo>
                  <a:pt x="67683" y="520"/>
                  <a:pt x="67639" y="520"/>
                  <a:pt x="67596" y="520"/>
                </a:cubicBezTo>
                <a:cubicBezTo>
                  <a:pt x="67147" y="676"/>
                  <a:pt x="64718" y="579"/>
                  <a:pt x="64133" y="725"/>
                </a:cubicBezTo>
                <a:cubicBezTo>
                  <a:pt x="64016" y="706"/>
                  <a:pt x="64201" y="696"/>
                  <a:pt x="63928" y="657"/>
                </a:cubicBezTo>
                <a:lnTo>
                  <a:pt x="63850" y="793"/>
                </a:lnTo>
                <a:lnTo>
                  <a:pt x="61870" y="715"/>
                </a:lnTo>
                <a:cubicBezTo>
                  <a:pt x="62299" y="667"/>
                  <a:pt x="62406" y="608"/>
                  <a:pt x="62953" y="569"/>
                </a:cubicBezTo>
                <a:cubicBezTo>
                  <a:pt x="62586" y="552"/>
                  <a:pt x="62326" y="545"/>
                  <a:pt x="62140" y="545"/>
                </a:cubicBezTo>
                <a:cubicBezTo>
                  <a:pt x="61258" y="545"/>
                  <a:pt x="62055" y="708"/>
                  <a:pt x="61128" y="764"/>
                </a:cubicBezTo>
                <a:cubicBezTo>
                  <a:pt x="60735" y="793"/>
                  <a:pt x="60452" y="804"/>
                  <a:pt x="60235" y="804"/>
                </a:cubicBezTo>
                <a:cubicBezTo>
                  <a:pt x="59641" y="804"/>
                  <a:pt x="59543" y="719"/>
                  <a:pt x="59021" y="676"/>
                </a:cubicBezTo>
                <a:cubicBezTo>
                  <a:pt x="59185" y="658"/>
                  <a:pt x="59338" y="652"/>
                  <a:pt x="59482" y="652"/>
                </a:cubicBezTo>
                <a:cubicBezTo>
                  <a:pt x="59828" y="652"/>
                  <a:pt x="60118" y="689"/>
                  <a:pt x="60368" y="689"/>
                </a:cubicBezTo>
                <a:cubicBezTo>
                  <a:pt x="60404" y="689"/>
                  <a:pt x="60440" y="688"/>
                  <a:pt x="60475" y="686"/>
                </a:cubicBezTo>
                <a:cubicBezTo>
                  <a:pt x="61314" y="579"/>
                  <a:pt x="59577" y="637"/>
                  <a:pt x="59558" y="559"/>
                </a:cubicBezTo>
                <a:cubicBezTo>
                  <a:pt x="59270" y="559"/>
                  <a:pt x="59130" y="692"/>
                  <a:pt x="58335" y="692"/>
                </a:cubicBezTo>
                <a:cubicBezTo>
                  <a:pt x="58242" y="692"/>
                  <a:pt x="58139" y="690"/>
                  <a:pt x="58026" y="686"/>
                </a:cubicBezTo>
                <a:cubicBezTo>
                  <a:pt x="57868" y="684"/>
                  <a:pt x="57676" y="684"/>
                  <a:pt x="57466" y="684"/>
                </a:cubicBezTo>
                <a:cubicBezTo>
                  <a:pt x="57361" y="684"/>
                  <a:pt x="57252" y="684"/>
                  <a:pt x="57140" y="684"/>
                </a:cubicBezTo>
                <a:cubicBezTo>
                  <a:pt x="56137" y="684"/>
                  <a:pt x="54953" y="679"/>
                  <a:pt x="55158" y="569"/>
                </a:cubicBezTo>
                <a:lnTo>
                  <a:pt x="55158" y="569"/>
                </a:lnTo>
                <a:cubicBezTo>
                  <a:pt x="54358" y="647"/>
                  <a:pt x="53412" y="628"/>
                  <a:pt x="52807" y="696"/>
                </a:cubicBezTo>
                <a:cubicBezTo>
                  <a:pt x="53568" y="725"/>
                  <a:pt x="54963" y="764"/>
                  <a:pt x="55129" y="852"/>
                </a:cubicBezTo>
                <a:cubicBezTo>
                  <a:pt x="54708" y="864"/>
                  <a:pt x="54038" y="883"/>
                  <a:pt x="53528" y="883"/>
                </a:cubicBezTo>
                <a:cubicBezTo>
                  <a:pt x="53198" y="883"/>
                  <a:pt x="52934" y="875"/>
                  <a:pt x="52846" y="852"/>
                </a:cubicBezTo>
                <a:lnTo>
                  <a:pt x="53402" y="813"/>
                </a:lnTo>
                <a:lnTo>
                  <a:pt x="53402" y="813"/>
                </a:lnTo>
                <a:cubicBezTo>
                  <a:pt x="52864" y="851"/>
                  <a:pt x="50960" y="806"/>
                  <a:pt x="51784" y="927"/>
                </a:cubicBezTo>
                <a:lnTo>
                  <a:pt x="51784" y="927"/>
                </a:lnTo>
                <a:lnTo>
                  <a:pt x="50456" y="745"/>
                </a:lnTo>
                <a:cubicBezTo>
                  <a:pt x="49919" y="852"/>
                  <a:pt x="48475" y="842"/>
                  <a:pt x="47285" y="871"/>
                </a:cubicBezTo>
                <a:cubicBezTo>
                  <a:pt x="47236" y="715"/>
                  <a:pt x="48192" y="550"/>
                  <a:pt x="45978" y="511"/>
                </a:cubicBezTo>
                <a:lnTo>
                  <a:pt x="44076" y="667"/>
                </a:lnTo>
                <a:cubicBezTo>
                  <a:pt x="43906" y="670"/>
                  <a:pt x="43757" y="672"/>
                  <a:pt x="43629" y="672"/>
                </a:cubicBezTo>
                <a:cubicBezTo>
                  <a:pt x="42997" y="672"/>
                  <a:pt x="42844" y="632"/>
                  <a:pt x="42973" y="559"/>
                </a:cubicBezTo>
                <a:cubicBezTo>
                  <a:pt x="42698" y="552"/>
                  <a:pt x="42443" y="549"/>
                  <a:pt x="42208" y="549"/>
                </a:cubicBezTo>
                <a:cubicBezTo>
                  <a:pt x="39869" y="549"/>
                  <a:pt x="39357" y="866"/>
                  <a:pt x="37635" y="866"/>
                </a:cubicBezTo>
                <a:cubicBezTo>
                  <a:pt x="37377" y="866"/>
                  <a:pt x="37092" y="859"/>
                  <a:pt x="36769" y="842"/>
                </a:cubicBezTo>
                <a:cubicBezTo>
                  <a:pt x="37910" y="667"/>
                  <a:pt x="36964" y="647"/>
                  <a:pt x="35754" y="598"/>
                </a:cubicBezTo>
                <a:cubicBezTo>
                  <a:pt x="35705" y="628"/>
                  <a:pt x="35588" y="686"/>
                  <a:pt x="35091" y="696"/>
                </a:cubicBezTo>
                <a:cubicBezTo>
                  <a:pt x="35148" y="709"/>
                  <a:pt x="35207" y="714"/>
                  <a:pt x="35269" y="714"/>
                </a:cubicBezTo>
                <a:cubicBezTo>
                  <a:pt x="35482" y="714"/>
                  <a:pt x="35736" y="653"/>
                  <a:pt x="36134" y="653"/>
                </a:cubicBezTo>
                <a:cubicBezTo>
                  <a:pt x="36304" y="653"/>
                  <a:pt x="36500" y="664"/>
                  <a:pt x="36730" y="696"/>
                </a:cubicBezTo>
                <a:cubicBezTo>
                  <a:pt x="37013" y="803"/>
                  <a:pt x="35627" y="764"/>
                  <a:pt x="35071" y="803"/>
                </a:cubicBezTo>
                <a:cubicBezTo>
                  <a:pt x="33944" y="620"/>
                  <a:pt x="32120" y="589"/>
                  <a:pt x="30099" y="589"/>
                </a:cubicBezTo>
                <a:cubicBezTo>
                  <a:pt x="29091" y="589"/>
                  <a:pt x="28033" y="597"/>
                  <a:pt x="26989" y="597"/>
                </a:cubicBezTo>
                <a:cubicBezTo>
                  <a:pt x="25669" y="597"/>
                  <a:pt x="24371" y="585"/>
                  <a:pt x="23218" y="530"/>
                </a:cubicBezTo>
                <a:lnTo>
                  <a:pt x="23218" y="530"/>
                </a:lnTo>
                <a:cubicBezTo>
                  <a:pt x="23345" y="634"/>
                  <a:pt x="22946" y="651"/>
                  <a:pt x="22410" y="651"/>
                </a:cubicBezTo>
                <a:cubicBezTo>
                  <a:pt x="22141" y="651"/>
                  <a:pt x="21838" y="646"/>
                  <a:pt x="21549" y="646"/>
                </a:cubicBezTo>
                <a:cubicBezTo>
                  <a:pt x="21220" y="646"/>
                  <a:pt x="20910" y="652"/>
                  <a:pt x="20692" y="676"/>
                </a:cubicBezTo>
                <a:cubicBezTo>
                  <a:pt x="20772" y="600"/>
                  <a:pt x="20563" y="577"/>
                  <a:pt x="20209" y="577"/>
                </a:cubicBezTo>
                <a:cubicBezTo>
                  <a:pt x="19723" y="577"/>
                  <a:pt x="18964" y="619"/>
                  <a:pt x="18303" y="619"/>
                </a:cubicBezTo>
                <a:cubicBezTo>
                  <a:pt x="17978" y="619"/>
                  <a:pt x="17676" y="609"/>
                  <a:pt x="17443" y="579"/>
                </a:cubicBezTo>
                <a:lnTo>
                  <a:pt x="17443" y="579"/>
                </a:lnTo>
                <a:lnTo>
                  <a:pt x="18028" y="793"/>
                </a:lnTo>
                <a:cubicBezTo>
                  <a:pt x="17735" y="778"/>
                  <a:pt x="17455" y="771"/>
                  <a:pt x="17187" y="771"/>
                </a:cubicBezTo>
                <a:cubicBezTo>
                  <a:pt x="15794" y="771"/>
                  <a:pt x="14721" y="949"/>
                  <a:pt x="13741" y="949"/>
                </a:cubicBezTo>
                <a:cubicBezTo>
                  <a:pt x="13386" y="949"/>
                  <a:pt x="13043" y="925"/>
                  <a:pt x="12702" y="862"/>
                </a:cubicBezTo>
                <a:cubicBezTo>
                  <a:pt x="11355" y="793"/>
                  <a:pt x="13150" y="706"/>
                  <a:pt x="13707" y="667"/>
                </a:cubicBezTo>
                <a:cubicBezTo>
                  <a:pt x="13277" y="609"/>
                  <a:pt x="12779" y="590"/>
                  <a:pt x="12251" y="590"/>
                </a:cubicBezTo>
                <a:cubicBezTo>
                  <a:pt x="11082" y="590"/>
                  <a:pt x="9760" y="686"/>
                  <a:pt x="8680" y="686"/>
                </a:cubicBezTo>
                <a:cubicBezTo>
                  <a:pt x="8162" y="686"/>
                  <a:pt x="7700" y="664"/>
                  <a:pt x="7336" y="598"/>
                </a:cubicBezTo>
                <a:lnTo>
                  <a:pt x="7336" y="598"/>
                </a:lnTo>
                <a:cubicBezTo>
                  <a:pt x="7170" y="686"/>
                  <a:pt x="7726" y="832"/>
                  <a:pt x="6117" y="910"/>
                </a:cubicBezTo>
                <a:cubicBezTo>
                  <a:pt x="4829" y="813"/>
                  <a:pt x="2273" y="696"/>
                  <a:pt x="2507" y="657"/>
                </a:cubicBezTo>
                <a:lnTo>
                  <a:pt x="2507" y="657"/>
                </a:lnTo>
                <a:lnTo>
                  <a:pt x="1951" y="686"/>
                </a:lnTo>
                <a:lnTo>
                  <a:pt x="1327" y="715"/>
                </a:lnTo>
                <a:cubicBezTo>
                  <a:pt x="1058" y="722"/>
                  <a:pt x="803" y="729"/>
                  <a:pt x="515" y="729"/>
                </a:cubicBezTo>
                <a:cubicBezTo>
                  <a:pt x="396" y="729"/>
                  <a:pt x="271" y="728"/>
                  <a:pt x="137" y="725"/>
                </a:cubicBezTo>
                <a:cubicBezTo>
                  <a:pt x="137" y="1008"/>
                  <a:pt x="127" y="1330"/>
                  <a:pt x="107" y="1720"/>
                </a:cubicBezTo>
                <a:cubicBezTo>
                  <a:pt x="68" y="1584"/>
                  <a:pt x="49" y="1106"/>
                  <a:pt x="29" y="618"/>
                </a:cubicBezTo>
                <a:lnTo>
                  <a:pt x="429" y="598"/>
                </a:lnTo>
                <a:lnTo>
                  <a:pt x="10" y="598"/>
                </a:lnTo>
                <a:cubicBezTo>
                  <a:pt x="0" y="1242"/>
                  <a:pt x="0" y="1886"/>
                  <a:pt x="0" y="2501"/>
                </a:cubicBezTo>
                <a:lnTo>
                  <a:pt x="0" y="2842"/>
                </a:lnTo>
                <a:cubicBezTo>
                  <a:pt x="0" y="2940"/>
                  <a:pt x="0" y="3037"/>
                  <a:pt x="10" y="3135"/>
                </a:cubicBezTo>
                <a:cubicBezTo>
                  <a:pt x="10" y="3330"/>
                  <a:pt x="20" y="3515"/>
                  <a:pt x="29" y="3710"/>
                </a:cubicBezTo>
                <a:cubicBezTo>
                  <a:pt x="49" y="4471"/>
                  <a:pt x="98" y="5203"/>
                  <a:pt x="137" y="5974"/>
                </a:cubicBezTo>
                <a:cubicBezTo>
                  <a:pt x="78" y="6344"/>
                  <a:pt x="49" y="6735"/>
                  <a:pt x="49" y="7115"/>
                </a:cubicBezTo>
                <a:cubicBezTo>
                  <a:pt x="49" y="7232"/>
                  <a:pt x="39" y="7369"/>
                  <a:pt x="39" y="7505"/>
                </a:cubicBezTo>
                <a:cubicBezTo>
                  <a:pt x="39" y="7710"/>
                  <a:pt x="29" y="7925"/>
                  <a:pt x="29" y="8139"/>
                </a:cubicBezTo>
                <a:cubicBezTo>
                  <a:pt x="29" y="8578"/>
                  <a:pt x="20" y="9037"/>
                  <a:pt x="20" y="9505"/>
                </a:cubicBezTo>
                <a:lnTo>
                  <a:pt x="1385" y="9515"/>
                </a:lnTo>
                <a:lnTo>
                  <a:pt x="2527" y="9525"/>
                </a:lnTo>
                <a:cubicBezTo>
                  <a:pt x="3122" y="9534"/>
                  <a:pt x="3707" y="9544"/>
                  <a:pt x="4214" y="9564"/>
                </a:cubicBezTo>
                <a:cubicBezTo>
                  <a:pt x="4583" y="9500"/>
                  <a:pt x="5053" y="9483"/>
                  <a:pt x="5529" y="9483"/>
                </a:cubicBezTo>
                <a:cubicBezTo>
                  <a:pt x="6028" y="9483"/>
                  <a:pt x="6535" y="9501"/>
                  <a:pt x="6943" y="9501"/>
                </a:cubicBezTo>
                <a:cubicBezTo>
                  <a:pt x="7393" y="9501"/>
                  <a:pt x="7724" y="9479"/>
                  <a:pt x="7795" y="9388"/>
                </a:cubicBezTo>
                <a:cubicBezTo>
                  <a:pt x="7795" y="9417"/>
                  <a:pt x="8029" y="9447"/>
                  <a:pt x="8146" y="9456"/>
                </a:cubicBezTo>
                <a:cubicBezTo>
                  <a:pt x="8936" y="9378"/>
                  <a:pt x="9580" y="9212"/>
                  <a:pt x="10575" y="9193"/>
                </a:cubicBezTo>
                <a:lnTo>
                  <a:pt x="10575" y="9193"/>
                </a:lnTo>
                <a:lnTo>
                  <a:pt x="10253" y="9368"/>
                </a:lnTo>
                <a:cubicBezTo>
                  <a:pt x="10144" y="9472"/>
                  <a:pt x="10708" y="9492"/>
                  <a:pt x="11389" y="9492"/>
                </a:cubicBezTo>
                <a:cubicBezTo>
                  <a:pt x="11790" y="9492"/>
                  <a:pt x="12232" y="9485"/>
                  <a:pt x="12600" y="9485"/>
                </a:cubicBezTo>
                <a:cubicBezTo>
                  <a:pt x="12897" y="9485"/>
                  <a:pt x="13146" y="9489"/>
                  <a:pt x="13287" y="9505"/>
                </a:cubicBezTo>
                <a:cubicBezTo>
                  <a:pt x="13073" y="9462"/>
                  <a:pt x="13189" y="9453"/>
                  <a:pt x="13423" y="9453"/>
                </a:cubicBezTo>
                <a:cubicBezTo>
                  <a:pt x="13573" y="9453"/>
                  <a:pt x="13771" y="9457"/>
                  <a:pt x="13963" y="9457"/>
                </a:cubicBezTo>
                <a:cubicBezTo>
                  <a:pt x="14275" y="9457"/>
                  <a:pt x="14568" y="9447"/>
                  <a:pt x="14594" y="9398"/>
                </a:cubicBezTo>
                <a:lnTo>
                  <a:pt x="15775" y="9339"/>
                </a:lnTo>
                <a:cubicBezTo>
                  <a:pt x="17658" y="9290"/>
                  <a:pt x="15999" y="9251"/>
                  <a:pt x="18321" y="9222"/>
                </a:cubicBezTo>
                <a:cubicBezTo>
                  <a:pt x="18350" y="9222"/>
                  <a:pt x="18378" y="9222"/>
                  <a:pt x="18406" y="9222"/>
                </a:cubicBezTo>
                <a:cubicBezTo>
                  <a:pt x="19546" y="9222"/>
                  <a:pt x="18830" y="9409"/>
                  <a:pt x="18382" y="9409"/>
                </a:cubicBezTo>
                <a:cubicBezTo>
                  <a:pt x="18361" y="9409"/>
                  <a:pt x="18340" y="9408"/>
                  <a:pt x="18321" y="9408"/>
                </a:cubicBezTo>
                <a:lnTo>
                  <a:pt x="18321" y="9408"/>
                </a:lnTo>
                <a:cubicBezTo>
                  <a:pt x="18763" y="9447"/>
                  <a:pt x="19210" y="9461"/>
                  <a:pt x="19660" y="9461"/>
                </a:cubicBezTo>
                <a:cubicBezTo>
                  <a:pt x="20323" y="9461"/>
                  <a:pt x="20993" y="9431"/>
                  <a:pt x="21667" y="9408"/>
                </a:cubicBezTo>
                <a:lnTo>
                  <a:pt x="21833" y="9408"/>
                </a:lnTo>
                <a:cubicBezTo>
                  <a:pt x="22126" y="9427"/>
                  <a:pt x="22584" y="9427"/>
                  <a:pt x="23052" y="9427"/>
                </a:cubicBezTo>
                <a:cubicBezTo>
                  <a:pt x="23116" y="9432"/>
                  <a:pt x="23179" y="9434"/>
                  <a:pt x="23244" y="9434"/>
                </a:cubicBezTo>
                <a:cubicBezTo>
                  <a:pt x="23308" y="9434"/>
                  <a:pt x="23374" y="9432"/>
                  <a:pt x="23443" y="9427"/>
                </a:cubicBezTo>
                <a:cubicBezTo>
                  <a:pt x="23804" y="9427"/>
                  <a:pt x="24155" y="9437"/>
                  <a:pt x="24379" y="9466"/>
                </a:cubicBezTo>
                <a:lnTo>
                  <a:pt x="24067" y="9603"/>
                </a:lnTo>
                <a:cubicBezTo>
                  <a:pt x="24090" y="9603"/>
                  <a:pt x="24114" y="9603"/>
                  <a:pt x="24139" y="9603"/>
                </a:cubicBezTo>
                <a:cubicBezTo>
                  <a:pt x="25002" y="9603"/>
                  <a:pt x="27109" y="9445"/>
                  <a:pt x="27052" y="9388"/>
                </a:cubicBezTo>
                <a:lnTo>
                  <a:pt x="27052" y="9388"/>
                </a:lnTo>
                <a:cubicBezTo>
                  <a:pt x="28103" y="9430"/>
                  <a:pt x="29380" y="9447"/>
                  <a:pt x="30698" y="9447"/>
                </a:cubicBezTo>
                <a:cubicBezTo>
                  <a:pt x="33334" y="9447"/>
                  <a:pt x="36128" y="9381"/>
                  <a:pt x="37578" y="9329"/>
                </a:cubicBezTo>
                <a:lnTo>
                  <a:pt x="37578" y="9329"/>
                </a:lnTo>
                <a:cubicBezTo>
                  <a:pt x="37301" y="9350"/>
                  <a:pt x="37202" y="9379"/>
                  <a:pt x="37304" y="9379"/>
                </a:cubicBezTo>
                <a:cubicBezTo>
                  <a:pt x="37349" y="9379"/>
                  <a:pt x="37433" y="9374"/>
                  <a:pt x="37559" y="9359"/>
                </a:cubicBezTo>
                <a:cubicBezTo>
                  <a:pt x="38363" y="9337"/>
                  <a:pt x="39246" y="9268"/>
                  <a:pt x="39699" y="9268"/>
                </a:cubicBezTo>
                <a:cubicBezTo>
                  <a:pt x="39862" y="9268"/>
                  <a:pt x="39969" y="9277"/>
                  <a:pt x="39998" y="9300"/>
                </a:cubicBezTo>
                <a:cubicBezTo>
                  <a:pt x="40148" y="9293"/>
                  <a:pt x="40276" y="9290"/>
                  <a:pt x="40389" y="9290"/>
                </a:cubicBezTo>
                <a:cubicBezTo>
                  <a:pt x="41073" y="9290"/>
                  <a:pt x="41215" y="9401"/>
                  <a:pt x="42622" y="9417"/>
                </a:cubicBezTo>
                <a:cubicBezTo>
                  <a:pt x="42625" y="9419"/>
                  <a:pt x="42629" y="9420"/>
                  <a:pt x="42633" y="9420"/>
                </a:cubicBezTo>
                <a:cubicBezTo>
                  <a:pt x="42674" y="9420"/>
                  <a:pt x="42764" y="9345"/>
                  <a:pt x="42632" y="9310"/>
                </a:cubicBezTo>
                <a:lnTo>
                  <a:pt x="42632" y="9310"/>
                </a:lnTo>
                <a:cubicBezTo>
                  <a:pt x="43263" y="9350"/>
                  <a:pt x="43931" y="9365"/>
                  <a:pt x="44624" y="9365"/>
                </a:cubicBezTo>
                <a:cubicBezTo>
                  <a:pt x="46450" y="9365"/>
                  <a:pt x="48453" y="9263"/>
                  <a:pt x="50445" y="9263"/>
                </a:cubicBezTo>
                <a:cubicBezTo>
                  <a:pt x="50991" y="9263"/>
                  <a:pt x="51535" y="9271"/>
                  <a:pt x="52075" y="9290"/>
                </a:cubicBezTo>
                <a:cubicBezTo>
                  <a:pt x="51763" y="9320"/>
                  <a:pt x="51461" y="9368"/>
                  <a:pt x="51158" y="9427"/>
                </a:cubicBezTo>
                <a:cubicBezTo>
                  <a:pt x="53704" y="9359"/>
                  <a:pt x="56114" y="9310"/>
                  <a:pt x="58407" y="9134"/>
                </a:cubicBezTo>
                <a:lnTo>
                  <a:pt x="58407" y="9134"/>
                </a:lnTo>
                <a:cubicBezTo>
                  <a:pt x="58163" y="9193"/>
                  <a:pt x="58231" y="9251"/>
                  <a:pt x="57636" y="9290"/>
                </a:cubicBezTo>
                <a:cubicBezTo>
                  <a:pt x="59402" y="9290"/>
                  <a:pt x="61450" y="9251"/>
                  <a:pt x="62270" y="9125"/>
                </a:cubicBezTo>
                <a:cubicBezTo>
                  <a:pt x="62041" y="9112"/>
                  <a:pt x="61897" y="9106"/>
                  <a:pt x="61807" y="9106"/>
                </a:cubicBezTo>
                <a:cubicBezTo>
                  <a:pt x="61439" y="9106"/>
                  <a:pt x="61981" y="9193"/>
                  <a:pt x="61445" y="9193"/>
                </a:cubicBezTo>
                <a:cubicBezTo>
                  <a:pt x="61423" y="9193"/>
                  <a:pt x="61399" y="9193"/>
                  <a:pt x="61372" y="9193"/>
                </a:cubicBezTo>
                <a:cubicBezTo>
                  <a:pt x="60263" y="9082"/>
                  <a:pt x="61862" y="8971"/>
                  <a:pt x="63057" y="8971"/>
                </a:cubicBezTo>
                <a:cubicBezTo>
                  <a:pt x="63229" y="8971"/>
                  <a:pt x="63392" y="8973"/>
                  <a:pt x="63538" y="8978"/>
                </a:cubicBezTo>
                <a:lnTo>
                  <a:pt x="63577" y="9008"/>
                </a:lnTo>
                <a:cubicBezTo>
                  <a:pt x="65343" y="9008"/>
                  <a:pt x="65421" y="8920"/>
                  <a:pt x="67187" y="8920"/>
                </a:cubicBezTo>
                <a:cubicBezTo>
                  <a:pt x="68240" y="8998"/>
                  <a:pt x="66269" y="8959"/>
                  <a:pt x="66689" y="9047"/>
                </a:cubicBezTo>
                <a:cubicBezTo>
                  <a:pt x="67099" y="9261"/>
                  <a:pt x="70718" y="9183"/>
                  <a:pt x="71079" y="9212"/>
                </a:cubicBezTo>
                <a:cubicBezTo>
                  <a:pt x="71498" y="9164"/>
                  <a:pt x="72103" y="9125"/>
                  <a:pt x="72025" y="9066"/>
                </a:cubicBezTo>
                <a:cubicBezTo>
                  <a:pt x="72215" y="9058"/>
                  <a:pt x="72364" y="9055"/>
                  <a:pt x="72484" y="9055"/>
                </a:cubicBezTo>
                <a:cubicBezTo>
                  <a:pt x="73214" y="9055"/>
                  <a:pt x="72816" y="9183"/>
                  <a:pt x="73545" y="9183"/>
                </a:cubicBezTo>
                <a:cubicBezTo>
                  <a:pt x="73567" y="9183"/>
                  <a:pt x="73591" y="9183"/>
                  <a:pt x="73615" y="9183"/>
                </a:cubicBezTo>
                <a:lnTo>
                  <a:pt x="77186" y="8803"/>
                </a:lnTo>
                <a:lnTo>
                  <a:pt x="77401" y="8803"/>
                </a:lnTo>
                <a:cubicBezTo>
                  <a:pt x="77527" y="8861"/>
                  <a:pt x="78493" y="8978"/>
                  <a:pt x="77469" y="9047"/>
                </a:cubicBezTo>
                <a:cubicBezTo>
                  <a:pt x="79283" y="9027"/>
                  <a:pt x="80600" y="8920"/>
                  <a:pt x="81771" y="8803"/>
                </a:cubicBezTo>
                <a:lnTo>
                  <a:pt x="88102" y="8803"/>
                </a:lnTo>
                <a:cubicBezTo>
                  <a:pt x="87527" y="8861"/>
                  <a:pt x="88834" y="8998"/>
                  <a:pt x="87976" y="9066"/>
                </a:cubicBezTo>
                <a:cubicBezTo>
                  <a:pt x="88412" y="9047"/>
                  <a:pt x="89018" y="9039"/>
                  <a:pt x="89716" y="9039"/>
                </a:cubicBezTo>
                <a:cubicBezTo>
                  <a:pt x="91471" y="9039"/>
                  <a:pt x="93801" y="9087"/>
                  <a:pt x="95448" y="9115"/>
                </a:cubicBezTo>
                <a:cubicBezTo>
                  <a:pt x="93936" y="8871"/>
                  <a:pt x="98043" y="8978"/>
                  <a:pt x="98404" y="8803"/>
                </a:cubicBezTo>
                <a:lnTo>
                  <a:pt x="100024" y="8803"/>
                </a:lnTo>
                <a:cubicBezTo>
                  <a:pt x="100472" y="8861"/>
                  <a:pt x="100112" y="8969"/>
                  <a:pt x="100785" y="8998"/>
                </a:cubicBezTo>
                <a:cubicBezTo>
                  <a:pt x="102007" y="8960"/>
                  <a:pt x="103198" y="8951"/>
                  <a:pt x="104363" y="8951"/>
                </a:cubicBezTo>
                <a:cubicBezTo>
                  <a:pt x="105329" y="8951"/>
                  <a:pt x="106277" y="8957"/>
                  <a:pt x="107212" y="8957"/>
                </a:cubicBezTo>
                <a:cubicBezTo>
                  <a:pt x="107740" y="8957"/>
                  <a:pt x="108264" y="8955"/>
                  <a:pt x="108784" y="8949"/>
                </a:cubicBezTo>
                <a:lnTo>
                  <a:pt x="108784" y="8949"/>
                </a:lnTo>
                <a:cubicBezTo>
                  <a:pt x="108784" y="8949"/>
                  <a:pt x="108823" y="8978"/>
                  <a:pt x="108687" y="8998"/>
                </a:cubicBezTo>
                <a:cubicBezTo>
                  <a:pt x="110979" y="8929"/>
                  <a:pt x="114667" y="8998"/>
                  <a:pt x="117018" y="8803"/>
                </a:cubicBezTo>
                <a:lnTo>
                  <a:pt x="117125" y="8803"/>
                </a:lnTo>
                <a:cubicBezTo>
                  <a:pt x="117067" y="8842"/>
                  <a:pt x="117203" y="8881"/>
                  <a:pt x="116647" y="8910"/>
                </a:cubicBezTo>
                <a:cubicBezTo>
                  <a:pt x="116921" y="8920"/>
                  <a:pt x="117141" y="8924"/>
                  <a:pt x="117318" y="8924"/>
                </a:cubicBezTo>
                <a:cubicBezTo>
                  <a:pt x="118022" y="8924"/>
                  <a:pt x="118072" y="8857"/>
                  <a:pt x="118228" y="8803"/>
                </a:cubicBezTo>
                <a:lnTo>
                  <a:pt x="119779" y="8803"/>
                </a:lnTo>
                <a:lnTo>
                  <a:pt x="119340" y="8871"/>
                </a:lnTo>
                <a:cubicBezTo>
                  <a:pt x="119754" y="8846"/>
                  <a:pt x="120162" y="8838"/>
                  <a:pt x="120571" y="8838"/>
                </a:cubicBezTo>
                <a:cubicBezTo>
                  <a:pt x="121381" y="8838"/>
                  <a:pt x="122191" y="8870"/>
                  <a:pt x="123044" y="8870"/>
                </a:cubicBezTo>
                <a:cubicBezTo>
                  <a:pt x="123634" y="8870"/>
                  <a:pt x="124245" y="8855"/>
                  <a:pt x="124891" y="8803"/>
                </a:cubicBezTo>
                <a:lnTo>
                  <a:pt x="124891" y="8803"/>
                </a:lnTo>
                <a:cubicBezTo>
                  <a:pt x="124969" y="8861"/>
                  <a:pt x="124510" y="8881"/>
                  <a:pt x="124218" y="8910"/>
                </a:cubicBezTo>
                <a:cubicBezTo>
                  <a:pt x="125778" y="8871"/>
                  <a:pt x="127505" y="8881"/>
                  <a:pt x="128959" y="8803"/>
                </a:cubicBezTo>
                <a:lnTo>
                  <a:pt x="129905" y="8803"/>
                </a:lnTo>
                <a:cubicBezTo>
                  <a:pt x="129866" y="8842"/>
                  <a:pt x="129583" y="8890"/>
                  <a:pt x="129076" y="8920"/>
                </a:cubicBezTo>
                <a:cubicBezTo>
                  <a:pt x="129330" y="8932"/>
                  <a:pt x="129552" y="8938"/>
                  <a:pt x="129751" y="8938"/>
                </a:cubicBezTo>
                <a:cubicBezTo>
                  <a:pt x="130630" y="8938"/>
                  <a:pt x="131051" y="8834"/>
                  <a:pt x="131720" y="8803"/>
                </a:cubicBezTo>
                <a:lnTo>
                  <a:pt x="132900" y="8803"/>
                </a:lnTo>
                <a:cubicBezTo>
                  <a:pt x="133251" y="8812"/>
                  <a:pt x="133602" y="8842"/>
                  <a:pt x="133954" y="8900"/>
                </a:cubicBezTo>
                <a:cubicBezTo>
                  <a:pt x="134558" y="8842"/>
                  <a:pt x="135885" y="8812"/>
                  <a:pt x="136968" y="8803"/>
                </a:cubicBezTo>
                <a:lnTo>
                  <a:pt x="138383" y="8803"/>
                </a:lnTo>
                <a:cubicBezTo>
                  <a:pt x="138685" y="8851"/>
                  <a:pt x="139309" y="8881"/>
                  <a:pt x="140217" y="8949"/>
                </a:cubicBezTo>
                <a:cubicBezTo>
                  <a:pt x="142468" y="8949"/>
                  <a:pt x="144732" y="8951"/>
                  <a:pt x="147001" y="8951"/>
                </a:cubicBezTo>
                <a:cubicBezTo>
                  <a:pt x="153810" y="8951"/>
                  <a:pt x="160669" y="8934"/>
                  <a:pt x="167386" y="8803"/>
                </a:cubicBezTo>
                <a:lnTo>
                  <a:pt x="168508" y="8803"/>
                </a:lnTo>
                <a:cubicBezTo>
                  <a:pt x="169727" y="9008"/>
                  <a:pt x="166244" y="8929"/>
                  <a:pt x="167210" y="9076"/>
                </a:cubicBezTo>
                <a:cubicBezTo>
                  <a:pt x="167179" y="8988"/>
                  <a:pt x="167498" y="8969"/>
                  <a:pt x="168117" y="8969"/>
                </a:cubicBezTo>
                <a:cubicBezTo>
                  <a:pt x="168559" y="8969"/>
                  <a:pt x="169156" y="8979"/>
                  <a:pt x="169888" y="8979"/>
                </a:cubicBezTo>
                <a:cubicBezTo>
                  <a:pt x="170395" y="8979"/>
                  <a:pt x="170968" y="8974"/>
                  <a:pt x="171600" y="8959"/>
                </a:cubicBezTo>
                <a:lnTo>
                  <a:pt x="171708" y="8988"/>
                </a:lnTo>
                <a:cubicBezTo>
                  <a:pt x="171886" y="8982"/>
                  <a:pt x="172052" y="8980"/>
                  <a:pt x="172211" y="8980"/>
                </a:cubicBezTo>
                <a:cubicBezTo>
                  <a:pt x="172902" y="8980"/>
                  <a:pt x="173446" y="9024"/>
                  <a:pt x="174146" y="9024"/>
                </a:cubicBezTo>
                <a:cubicBezTo>
                  <a:pt x="174370" y="9024"/>
                  <a:pt x="174611" y="9020"/>
                  <a:pt x="174878" y="9008"/>
                </a:cubicBezTo>
                <a:lnTo>
                  <a:pt x="174839" y="8959"/>
                </a:lnTo>
                <a:cubicBezTo>
                  <a:pt x="175046" y="8940"/>
                  <a:pt x="175260" y="8932"/>
                  <a:pt x="175476" y="8932"/>
                </a:cubicBezTo>
                <a:cubicBezTo>
                  <a:pt x="176320" y="8932"/>
                  <a:pt x="177201" y="9048"/>
                  <a:pt x="177870" y="9048"/>
                </a:cubicBezTo>
                <a:cubicBezTo>
                  <a:pt x="178168" y="9048"/>
                  <a:pt x="178423" y="9025"/>
                  <a:pt x="178614" y="8959"/>
                </a:cubicBezTo>
                <a:lnTo>
                  <a:pt x="179668" y="9095"/>
                </a:lnTo>
                <a:cubicBezTo>
                  <a:pt x="180087" y="9026"/>
                  <a:pt x="180452" y="9006"/>
                  <a:pt x="180807" y="9006"/>
                </a:cubicBezTo>
                <a:cubicBezTo>
                  <a:pt x="181291" y="9006"/>
                  <a:pt x="181755" y="9043"/>
                  <a:pt x="182305" y="9043"/>
                </a:cubicBezTo>
                <a:cubicBezTo>
                  <a:pt x="182656" y="9043"/>
                  <a:pt x="183043" y="9028"/>
                  <a:pt x="183492" y="8978"/>
                </a:cubicBezTo>
                <a:lnTo>
                  <a:pt x="183492" y="8978"/>
                </a:lnTo>
                <a:lnTo>
                  <a:pt x="183307" y="9017"/>
                </a:lnTo>
                <a:cubicBezTo>
                  <a:pt x="183598" y="9030"/>
                  <a:pt x="183893" y="9035"/>
                  <a:pt x="184186" y="9035"/>
                </a:cubicBezTo>
                <a:cubicBezTo>
                  <a:pt x="185684" y="9035"/>
                  <a:pt x="187159" y="8898"/>
                  <a:pt x="188111" y="8898"/>
                </a:cubicBezTo>
                <a:cubicBezTo>
                  <a:pt x="188416" y="8898"/>
                  <a:pt x="188667" y="8912"/>
                  <a:pt x="188848" y="8949"/>
                </a:cubicBezTo>
                <a:cubicBezTo>
                  <a:pt x="190380" y="8920"/>
                  <a:pt x="192097" y="8890"/>
                  <a:pt x="192916" y="8793"/>
                </a:cubicBezTo>
                <a:lnTo>
                  <a:pt x="193560" y="8793"/>
                </a:lnTo>
                <a:cubicBezTo>
                  <a:pt x="193550" y="8842"/>
                  <a:pt x="193384" y="8890"/>
                  <a:pt x="193209" y="8929"/>
                </a:cubicBezTo>
                <a:cubicBezTo>
                  <a:pt x="198389" y="8871"/>
                  <a:pt x="204008" y="8871"/>
                  <a:pt x="209149" y="8793"/>
                </a:cubicBezTo>
                <a:lnTo>
                  <a:pt x="235216" y="8793"/>
                </a:lnTo>
                <a:cubicBezTo>
                  <a:pt x="235372" y="6139"/>
                  <a:pt x="235460" y="3466"/>
                  <a:pt x="235363" y="793"/>
                </a:cubicBezTo>
                <a:cubicBezTo>
                  <a:pt x="234747" y="793"/>
                  <a:pt x="234131" y="802"/>
                  <a:pt x="233531" y="811"/>
                </a:cubicBezTo>
                <a:lnTo>
                  <a:pt x="233531" y="811"/>
                </a:lnTo>
                <a:cubicBezTo>
                  <a:pt x="234435" y="792"/>
                  <a:pt x="234657" y="654"/>
                  <a:pt x="233841" y="579"/>
                </a:cubicBezTo>
                <a:lnTo>
                  <a:pt x="233841" y="579"/>
                </a:lnTo>
                <a:cubicBezTo>
                  <a:pt x="232709" y="698"/>
                  <a:pt x="230897" y="778"/>
                  <a:pt x="228909" y="778"/>
                </a:cubicBezTo>
                <a:cubicBezTo>
                  <a:pt x="228447" y="778"/>
                  <a:pt x="227975" y="773"/>
                  <a:pt x="227500" y="764"/>
                </a:cubicBezTo>
                <a:lnTo>
                  <a:pt x="227500" y="764"/>
                </a:lnTo>
                <a:cubicBezTo>
                  <a:pt x="227548" y="920"/>
                  <a:pt x="228368" y="920"/>
                  <a:pt x="228104" y="1067"/>
                </a:cubicBezTo>
                <a:cubicBezTo>
                  <a:pt x="227770" y="1092"/>
                  <a:pt x="227263" y="1148"/>
                  <a:pt x="226722" y="1148"/>
                </a:cubicBezTo>
                <a:cubicBezTo>
                  <a:pt x="226647" y="1148"/>
                  <a:pt x="226571" y="1147"/>
                  <a:pt x="226495" y="1145"/>
                </a:cubicBezTo>
                <a:cubicBezTo>
                  <a:pt x="226124" y="989"/>
                  <a:pt x="226241" y="745"/>
                  <a:pt x="223968" y="745"/>
                </a:cubicBezTo>
                <a:cubicBezTo>
                  <a:pt x="224202" y="652"/>
                  <a:pt x="224817" y="634"/>
                  <a:pt x="225433" y="634"/>
                </a:cubicBezTo>
                <a:cubicBezTo>
                  <a:pt x="225817" y="634"/>
                  <a:pt x="226201" y="641"/>
                  <a:pt x="226492" y="641"/>
                </a:cubicBezTo>
                <a:cubicBezTo>
                  <a:pt x="226959" y="641"/>
                  <a:pt x="227187" y="623"/>
                  <a:pt x="226797" y="530"/>
                </a:cubicBezTo>
                <a:cubicBezTo>
                  <a:pt x="227378" y="416"/>
                  <a:pt x="229011" y="362"/>
                  <a:pt x="230453" y="362"/>
                </a:cubicBezTo>
                <a:cubicBezTo>
                  <a:pt x="231480" y="362"/>
                  <a:pt x="232411" y="389"/>
                  <a:pt x="232797" y="442"/>
                </a:cubicBezTo>
                <a:cubicBezTo>
                  <a:pt x="234806" y="228"/>
                  <a:pt x="231216" y="413"/>
                  <a:pt x="231597" y="208"/>
                </a:cubicBezTo>
                <a:lnTo>
                  <a:pt x="231597" y="208"/>
                </a:lnTo>
                <a:cubicBezTo>
                  <a:pt x="229773" y="228"/>
                  <a:pt x="228934" y="335"/>
                  <a:pt x="226114" y="364"/>
                </a:cubicBezTo>
                <a:cubicBezTo>
                  <a:pt x="226085" y="471"/>
                  <a:pt x="227031" y="491"/>
                  <a:pt x="225744" y="569"/>
                </a:cubicBezTo>
                <a:cubicBezTo>
                  <a:pt x="225174" y="620"/>
                  <a:pt x="224702" y="640"/>
                  <a:pt x="224304" y="640"/>
                </a:cubicBezTo>
                <a:cubicBezTo>
                  <a:pt x="222949" y="640"/>
                  <a:pt x="222461" y="411"/>
                  <a:pt x="221978" y="403"/>
                </a:cubicBezTo>
                <a:cubicBezTo>
                  <a:pt x="222339" y="384"/>
                  <a:pt x="222846" y="374"/>
                  <a:pt x="223217" y="354"/>
                </a:cubicBezTo>
                <a:cubicBezTo>
                  <a:pt x="222865" y="338"/>
                  <a:pt x="222562" y="331"/>
                  <a:pt x="222285" y="331"/>
                </a:cubicBezTo>
                <a:cubicBezTo>
                  <a:pt x="221300" y="331"/>
                  <a:pt x="220656" y="413"/>
                  <a:pt x="219385" y="413"/>
                </a:cubicBezTo>
                <a:cubicBezTo>
                  <a:pt x="219330" y="413"/>
                  <a:pt x="219274" y="413"/>
                  <a:pt x="219217" y="413"/>
                </a:cubicBezTo>
                <a:cubicBezTo>
                  <a:pt x="219005" y="288"/>
                  <a:pt x="219532" y="266"/>
                  <a:pt x="220241" y="266"/>
                </a:cubicBezTo>
                <a:cubicBezTo>
                  <a:pt x="220624" y="266"/>
                  <a:pt x="221060" y="272"/>
                  <a:pt x="221461" y="272"/>
                </a:cubicBezTo>
                <a:cubicBezTo>
                  <a:pt x="221994" y="272"/>
                  <a:pt x="222466" y="261"/>
                  <a:pt x="222671" y="208"/>
                </a:cubicBezTo>
                <a:lnTo>
                  <a:pt x="221402" y="3"/>
                </a:lnTo>
                <a:cubicBezTo>
                  <a:pt x="221254" y="2"/>
                  <a:pt x="221119" y="1"/>
                  <a:pt x="220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9" name="Google Shape;3959;p28"/>
          <p:cNvGrpSpPr/>
          <p:nvPr/>
        </p:nvGrpSpPr>
        <p:grpSpPr>
          <a:xfrm>
            <a:off x="5681263" y="-51500"/>
            <a:ext cx="3369425" cy="2307475"/>
            <a:chOff x="5681263" y="-51500"/>
            <a:chExt cx="3369425" cy="2307475"/>
          </a:xfrm>
        </p:grpSpPr>
        <p:grpSp>
          <p:nvGrpSpPr>
            <p:cNvPr id="3960" name="Google Shape;3960;p28"/>
            <p:cNvGrpSpPr/>
            <p:nvPr/>
          </p:nvGrpSpPr>
          <p:grpSpPr>
            <a:xfrm flipH="1">
              <a:off x="8858075" y="2234000"/>
              <a:ext cx="27650" cy="21975"/>
              <a:chOff x="8820375" y="1023600"/>
              <a:chExt cx="27650" cy="21975"/>
            </a:xfrm>
          </p:grpSpPr>
          <p:sp>
            <p:nvSpPr>
              <p:cNvPr id="3961" name="Google Shape;3961;p28"/>
              <p:cNvSpPr/>
              <p:nvPr/>
            </p:nvSpPr>
            <p:spPr>
              <a:xfrm>
                <a:off x="8823650" y="1026950"/>
                <a:ext cx="20825" cy="15350"/>
              </a:xfrm>
              <a:custGeom>
                <a:avLst/>
                <a:gdLst/>
                <a:ahLst/>
                <a:cxnLst/>
                <a:rect l="l" t="t" r="r" b="b"/>
                <a:pathLst>
                  <a:path w="833" h="614" extrusionOk="0">
                    <a:moveTo>
                      <a:pt x="340" y="1"/>
                    </a:moveTo>
                    <a:cubicBezTo>
                      <a:pt x="285" y="1"/>
                      <a:pt x="241" y="12"/>
                      <a:pt x="187" y="45"/>
                    </a:cubicBezTo>
                    <a:cubicBezTo>
                      <a:pt x="176" y="55"/>
                      <a:pt x="154" y="66"/>
                      <a:pt x="143" y="77"/>
                    </a:cubicBezTo>
                    <a:cubicBezTo>
                      <a:pt x="132" y="88"/>
                      <a:pt x="110" y="99"/>
                      <a:pt x="110" y="110"/>
                    </a:cubicBezTo>
                    <a:cubicBezTo>
                      <a:pt x="88" y="121"/>
                      <a:pt x="77" y="132"/>
                      <a:pt x="77" y="143"/>
                    </a:cubicBezTo>
                    <a:cubicBezTo>
                      <a:pt x="77" y="154"/>
                      <a:pt x="88" y="154"/>
                      <a:pt x="99" y="165"/>
                    </a:cubicBezTo>
                    <a:lnTo>
                      <a:pt x="187" y="165"/>
                    </a:lnTo>
                    <a:lnTo>
                      <a:pt x="209" y="143"/>
                    </a:lnTo>
                    <a:lnTo>
                      <a:pt x="220" y="143"/>
                    </a:lnTo>
                    <a:lnTo>
                      <a:pt x="241" y="132"/>
                    </a:lnTo>
                    <a:lnTo>
                      <a:pt x="263" y="132"/>
                    </a:lnTo>
                    <a:lnTo>
                      <a:pt x="296" y="121"/>
                    </a:lnTo>
                    <a:lnTo>
                      <a:pt x="318" y="121"/>
                    </a:lnTo>
                    <a:cubicBezTo>
                      <a:pt x="329" y="121"/>
                      <a:pt x="340" y="110"/>
                      <a:pt x="351" y="110"/>
                    </a:cubicBezTo>
                    <a:cubicBezTo>
                      <a:pt x="362" y="110"/>
                      <a:pt x="395" y="110"/>
                      <a:pt x="395" y="132"/>
                    </a:cubicBezTo>
                    <a:cubicBezTo>
                      <a:pt x="395" y="143"/>
                      <a:pt x="405" y="154"/>
                      <a:pt x="405" y="165"/>
                    </a:cubicBezTo>
                    <a:cubicBezTo>
                      <a:pt x="405" y="176"/>
                      <a:pt x="405" y="176"/>
                      <a:pt x="405" y="187"/>
                    </a:cubicBezTo>
                    <a:cubicBezTo>
                      <a:pt x="405" y="187"/>
                      <a:pt x="395" y="198"/>
                      <a:pt x="395" y="198"/>
                    </a:cubicBezTo>
                    <a:cubicBezTo>
                      <a:pt x="395" y="209"/>
                      <a:pt x="395" y="209"/>
                      <a:pt x="395" y="220"/>
                    </a:cubicBezTo>
                    <a:cubicBezTo>
                      <a:pt x="395" y="230"/>
                      <a:pt x="405" y="230"/>
                      <a:pt x="427" y="241"/>
                    </a:cubicBezTo>
                    <a:cubicBezTo>
                      <a:pt x="438" y="252"/>
                      <a:pt x="449" y="252"/>
                      <a:pt x="471" y="252"/>
                    </a:cubicBezTo>
                    <a:cubicBezTo>
                      <a:pt x="482" y="252"/>
                      <a:pt x="493" y="252"/>
                      <a:pt x="493" y="274"/>
                    </a:cubicBezTo>
                    <a:lnTo>
                      <a:pt x="526" y="274"/>
                    </a:lnTo>
                    <a:cubicBezTo>
                      <a:pt x="537" y="274"/>
                      <a:pt x="548" y="274"/>
                      <a:pt x="548" y="296"/>
                    </a:cubicBezTo>
                    <a:cubicBezTo>
                      <a:pt x="548" y="302"/>
                      <a:pt x="545" y="302"/>
                      <a:pt x="542" y="302"/>
                    </a:cubicBezTo>
                    <a:cubicBezTo>
                      <a:pt x="539" y="302"/>
                      <a:pt x="537" y="302"/>
                      <a:pt x="537" y="307"/>
                    </a:cubicBezTo>
                    <a:cubicBezTo>
                      <a:pt x="515" y="296"/>
                      <a:pt x="504" y="285"/>
                      <a:pt x="493" y="285"/>
                    </a:cubicBezTo>
                    <a:lnTo>
                      <a:pt x="471" y="285"/>
                    </a:lnTo>
                    <a:cubicBezTo>
                      <a:pt x="460" y="285"/>
                      <a:pt x="449" y="274"/>
                      <a:pt x="449" y="274"/>
                    </a:cubicBezTo>
                    <a:lnTo>
                      <a:pt x="405" y="274"/>
                    </a:lnTo>
                    <a:cubicBezTo>
                      <a:pt x="395" y="263"/>
                      <a:pt x="384" y="252"/>
                      <a:pt x="373" y="241"/>
                    </a:cubicBezTo>
                    <a:cubicBezTo>
                      <a:pt x="373" y="230"/>
                      <a:pt x="373" y="209"/>
                      <a:pt x="373" y="187"/>
                    </a:cubicBezTo>
                    <a:lnTo>
                      <a:pt x="373" y="154"/>
                    </a:lnTo>
                    <a:cubicBezTo>
                      <a:pt x="373" y="154"/>
                      <a:pt x="373" y="165"/>
                      <a:pt x="362" y="165"/>
                    </a:cubicBezTo>
                    <a:lnTo>
                      <a:pt x="340" y="165"/>
                    </a:lnTo>
                    <a:cubicBezTo>
                      <a:pt x="329" y="165"/>
                      <a:pt x="318" y="165"/>
                      <a:pt x="307" y="176"/>
                    </a:cubicBezTo>
                    <a:lnTo>
                      <a:pt x="274" y="176"/>
                    </a:lnTo>
                    <a:cubicBezTo>
                      <a:pt x="274" y="187"/>
                      <a:pt x="274" y="187"/>
                      <a:pt x="263" y="198"/>
                    </a:cubicBezTo>
                    <a:lnTo>
                      <a:pt x="230" y="198"/>
                    </a:lnTo>
                    <a:cubicBezTo>
                      <a:pt x="209" y="198"/>
                      <a:pt x="187" y="209"/>
                      <a:pt x="165" y="209"/>
                    </a:cubicBezTo>
                    <a:lnTo>
                      <a:pt x="66" y="209"/>
                    </a:lnTo>
                    <a:cubicBezTo>
                      <a:pt x="45" y="241"/>
                      <a:pt x="34" y="274"/>
                      <a:pt x="12" y="318"/>
                    </a:cubicBezTo>
                    <a:cubicBezTo>
                      <a:pt x="1" y="340"/>
                      <a:pt x="1" y="362"/>
                      <a:pt x="1" y="395"/>
                    </a:cubicBezTo>
                    <a:cubicBezTo>
                      <a:pt x="1" y="395"/>
                      <a:pt x="12" y="405"/>
                      <a:pt x="12" y="416"/>
                    </a:cubicBezTo>
                    <a:lnTo>
                      <a:pt x="34" y="471"/>
                    </a:lnTo>
                    <a:cubicBezTo>
                      <a:pt x="45" y="482"/>
                      <a:pt x="45" y="504"/>
                      <a:pt x="45" y="515"/>
                    </a:cubicBezTo>
                    <a:lnTo>
                      <a:pt x="45" y="537"/>
                    </a:lnTo>
                    <a:lnTo>
                      <a:pt x="121" y="537"/>
                    </a:lnTo>
                    <a:cubicBezTo>
                      <a:pt x="154" y="537"/>
                      <a:pt x="187" y="548"/>
                      <a:pt x="230" y="559"/>
                    </a:cubicBezTo>
                    <a:lnTo>
                      <a:pt x="274" y="570"/>
                    </a:lnTo>
                    <a:lnTo>
                      <a:pt x="340" y="580"/>
                    </a:lnTo>
                    <a:lnTo>
                      <a:pt x="384" y="580"/>
                    </a:lnTo>
                    <a:lnTo>
                      <a:pt x="449" y="591"/>
                    </a:lnTo>
                    <a:lnTo>
                      <a:pt x="493" y="602"/>
                    </a:lnTo>
                    <a:lnTo>
                      <a:pt x="482" y="591"/>
                    </a:lnTo>
                    <a:cubicBezTo>
                      <a:pt x="471" y="580"/>
                      <a:pt x="471" y="580"/>
                      <a:pt x="460" y="570"/>
                    </a:cubicBezTo>
                    <a:lnTo>
                      <a:pt x="460" y="559"/>
                    </a:lnTo>
                    <a:cubicBezTo>
                      <a:pt x="449" y="559"/>
                      <a:pt x="449" y="548"/>
                      <a:pt x="449" y="548"/>
                    </a:cubicBezTo>
                    <a:lnTo>
                      <a:pt x="449" y="526"/>
                    </a:lnTo>
                    <a:lnTo>
                      <a:pt x="449" y="504"/>
                    </a:lnTo>
                    <a:lnTo>
                      <a:pt x="449" y="493"/>
                    </a:lnTo>
                    <a:cubicBezTo>
                      <a:pt x="449" y="482"/>
                      <a:pt x="449" y="482"/>
                      <a:pt x="438" y="482"/>
                    </a:cubicBezTo>
                    <a:lnTo>
                      <a:pt x="416" y="482"/>
                    </a:lnTo>
                    <a:cubicBezTo>
                      <a:pt x="416" y="482"/>
                      <a:pt x="405" y="493"/>
                      <a:pt x="395" y="493"/>
                    </a:cubicBezTo>
                    <a:lnTo>
                      <a:pt x="384" y="493"/>
                    </a:lnTo>
                    <a:cubicBezTo>
                      <a:pt x="384" y="493"/>
                      <a:pt x="373" y="482"/>
                      <a:pt x="362" y="482"/>
                    </a:cubicBezTo>
                    <a:lnTo>
                      <a:pt x="351" y="471"/>
                    </a:lnTo>
                    <a:cubicBezTo>
                      <a:pt x="340" y="471"/>
                      <a:pt x="329" y="471"/>
                      <a:pt x="318" y="460"/>
                    </a:cubicBezTo>
                    <a:lnTo>
                      <a:pt x="274" y="449"/>
                    </a:lnTo>
                    <a:cubicBezTo>
                      <a:pt x="263" y="449"/>
                      <a:pt x="252" y="449"/>
                      <a:pt x="252" y="438"/>
                    </a:cubicBezTo>
                    <a:cubicBezTo>
                      <a:pt x="252" y="430"/>
                      <a:pt x="251" y="428"/>
                      <a:pt x="248" y="428"/>
                    </a:cubicBezTo>
                    <a:cubicBezTo>
                      <a:pt x="246" y="428"/>
                      <a:pt x="242" y="431"/>
                      <a:pt x="238" y="431"/>
                    </a:cubicBezTo>
                    <a:cubicBezTo>
                      <a:pt x="235" y="431"/>
                      <a:pt x="233" y="430"/>
                      <a:pt x="230" y="427"/>
                    </a:cubicBezTo>
                    <a:cubicBezTo>
                      <a:pt x="230" y="416"/>
                      <a:pt x="209" y="416"/>
                      <a:pt x="220" y="405"/>
                    </a:cubicBezTo>
                    <a:cubicBezTo>
                      <a:pt x="223" y="402"/>
                      <a:pt x="226" y="401"/>
                      <a:pt x="228" y="401"/>
                    </a:cubicBezTo>
                    <a:cubicBezTo>
                      <a:pt x="232" y="401"/>
                      <a:pt x="234" y="405"/>
                      <a:pt x="241" y="405"/>
                    </a:cubicBezTo>
                    <a:cubicBezTo>
                      <a:pt x="241" y="416"/>
                      <a:pt x="252" y="427"/>
                      <a:pt x="263" y="427"/>
                    </a:cubicBezTo>
                    <a:lnTo>
                      <a:pt x="274" y="427"/>
                    </a:lnTo>
                    <a:cubicBezTo>
                      <a:pt x="285" y="427"/>
                      <a:pt x="285" y="438"/>
                      <a:pt x="296" y="438"/>
                    </a:cubicBezTo>
                    <a:lnTo>
                      <a:pt x="329" y="438"/>
                    </a:lnTo>
                    <a:cubicBezTo>
                      <a:pt x="340" y="438"/>
                      <a:pt x="340" y="449"/>
                      <a:pt x="351" y="449"/>
                    </a:cubicBezTo>
                    <a:cubicBezTo>
                      <a:pt x="362" y="449"/>
                      <a:pt x="373" y="460"/>
                      <a:pt x="384" y="460"/>
                    </a:cubicBezTo>
                    <a:lnTo>
                      <a:pt x="460" y="460"/>
                    </a:lnTo>
                    <a:cubicBezTo>
                      <a:pt x="460" y="460"/>
                      <a:pt x="471" y="471"/>
                      <a:pt x="482" y="471"/>
                    </a:cubicBezTo>
                    <a:lnTo>
                      <a:pt x="482" y="482"/>
                    </a:lnTo>
                    <a:cubicBezTo>
                      <a:pt x="482" y="493"/>
                      <a:pt x="482" y="504"/>
                      <a:pt x="493" y="504"/>
                    </a:cubicBezTo>
                    <a:lnTo>
                      <a:pt x="493" y="537"/>
                    </a:lnTo>
                    <a:lnTo>
                      <a:pt x="504" y="537"/>
                    </a:lnTo>
                    <a:lnTo>
                      <a:pt x="504" y="570"/>
                    </a:lnTo>
                    <a:cubicBezTo>
                      <a:pt x="504" y="580"/>
                      <a:pt x="515" y="591"/>
                      <a:pt x="526" y="602"/>
                    </a:cubicBezTo>
                    <a:cubicBezTo>
                      <a:pt x="526" y="602"/>
                      <a:pt x="526" y="602"/>
                      <a:pt x="537" y="613"/>
                    </a:cubicBezTo>
                    <a:lnTo>
                      <a:pt x="559" y="613"/>
                    </a:lnTo>
                    <a:cubicBezTo>
                      <a:pt x="613" y="591"/>
                      <a:pt x="668" y="559"/>
                      <a:pt x="723" y="526"/>
                    </a:cubicBezTo>
                    <a:cubicBezTo>
                      <a:pt x="734" y="515"/>
                      <a:pt x="755" y="493"/>
                      <a:pt x="766" y="482"/>
                    </a:cubicBezTo>
                    <a:cubicBezTo>
                      <a:pt x="777" y="471"/>
                      <a:pt x="777" y="460"/>
                      <a:pt x="788" y="449"/>
                    </a:cubicBezTo>
                    <a:cubicBezTo>
                      <a:pt x="799" y="438"/>
                      <a:pt x="810" y="438"/>
                      <a:pt x="810" y="427"/>
                    </a:cubicBezTo>
                    <a:cubicBezTo>
                      <a:pt x="821" y="416"/>
                      <a:pt x="821" y="416"/>
                      <a:pt x="832" y="416"/>
                    </a:cubicBezTo>
                    <a:cubicBezTo>
                      <a:pt x="821" y="405"/>
                      <a:pt x="821" y="395"/>
                      <a:pt x="810" y="384"/>
                    </a:cubicBezTo>
                    <a:cubicBezTo>
                      <a:pt x="810" y="340"/>
                      <a:pt x="788" y="296"/>
                      <a:pt x="766" y="263"/>
                    </a:cubicBezTo>
                    <a:cubicBezTo>
                      <a:pt x="755" y="241"/>
                      <a:pt x="745" y="230"/>
                      <a:pt x="745" y="220"/>
                    </a:cubicBezTo>
                    <a:cubicBezTo>
                      <a:pt x="712" y="165"/>
                      <a:pt x="668" y="121"/>
                      <a:pt x="613" y="88"/>
                    </a:cubicBezTo>
                    <a:cubicBezTo>
                      <a:pt x="580" y="66"/>
                      <a:pt x="548" y="45"/>
                      <a:pt x="515" y="34"/>
                    </a:cubicBezTo>
                    <a:cubicBezTo>
                      <a:pt x="493" y="23"/>
                      <a:pt x="471" y="12"/>
                      <a:pt x="449" y="12"/>
                    </a:cubicBezTo>
                    <a:cubicBezTo>
                      <a:pt x="427" y="12"/>
                      <a:pt x="405" y="12"/>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8"/>
              <p:cNvSpPr/>
              <p:nvPr/>
            </p:nvSpPr>
            <p:spPr>
              <a:xfrm>
                <a:off x="8845800" y="1037900"/>
                <a:ext cx="300" cy="25"/>
              </a:xfrm>
              <a:custGeom>
                <a:avLst/>
                <a:gdLst/>
                <a:ahLst/>
                <a:cxnLst/>
                <a:rect l="l" t="t" r="r" b="b"/>
                <a:pathLst>
                  <a:path w="12" h="1" extrusionOk="0">
                    <a:moveTo>
                      <a:pt x="12" y="0"/>
                    </a:moveTo>
                    <a:lnTo>
                      <a:pt x="12" y="0"/>
                    </a:lnTo>
                    <a:lnTo>
                      <a:pt x="12"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8"/>
              <p:cNvSpPr/>
              <p:nvPr/>
            </p:nvSpPr>
            <p:spPr>
              <a:xfrm>
                <a:off x="8820375" y="1023600"/>
                <a:ext cx="27650" cy="21975"/>
              </a:xfrm>
              <a:custGeom>
                <a:avLst/>
                <a:gdLst/>
                <a:ahLst/>
                <a:cxnLst/>
                <a:rect l="l" t="t" r="r" b="b"/>
                <a:pathLst>
                  <a:path w="1106" h="879" extrusionOk="0">
                    <a:moveTo>
                      <a:pt x="711" y="728"/>
                    </a:moveTo>
                    <a:cubicBezTo>
                      <a:pt x="704" y="730"/>
                      <a:pt x="697" y="733"/>
                      <a:pt x="690" y="736"/>
                    </a:cubicBezTo>
                    <a:lnTo>
                      <a:pt x="701" y="736"/>
                    </a:lnTo>
                    <a:cubicBezTo>
                      <a:pt x="711" y="736"/>
                      <a:pt x="711" y="736"/>
                      <a:pt x="711" y="728"/>
                    </a:cubicBezTo>
                    <a:close/>
                    <a:moveTo>
                      <a:pt x="504" y="170"/>
                    </a:moveTo>
                    <a:cubicBezTo>
                      <a:pt x="512" y="170"/>
                      <a:pt x="520" y="173"/>
                      <a:pt x="526" y="179"/>
                    </a:cubicBezTo>
                    <a:cubicBezTo>
                      <a:pt x="547" y="179"/>
                      <a:pt x="569" y="189"/>
                      <a:pt x="591" y="189"/>
                    </a:cubicBezTo>
                    <a:cubicBezTo>
                      <a:pt x="613" y="189"/>
                      <a:pt x="635" y="200"/>
                      <a:pt x="646" y="211"/>
                    </a:cubicBezTo>
                    <a:cubicBezTo>
                      <a:pt x="679" y="222"/>
                      <a:pt x="711" y="244"/>
                      <a:pt x="755" y="266"/>
                    </a:cubicBezTo>
                    <a:cubicBezTo>
                      <a:pt x="799" y="299"/>
                      <a:pt x="843" y="343"/>
                      <a:pt x="876" y="386"/>
                    </a:cubicBezTo>
                    <a:cubicBezTo>
                      <a:pt x="886" y="408"/>
                      <a:pt x="897" y="419"/>
                      <a:pt x="897" y="441"/>
                    </a:cubicBezTo>
                    <a:cubicBezTo>
                      <a:pt x="930" y="474"/>
                      <a:pt x="941" y="507"/>
                      <a:pt x="941" y="550"/>
                    </a:cubicBezTo>
                    <a:cubicBezTo>
                      <a:pt x="943" y="552"/>
                      <a:pt x="944" y="554"/>
                      <a:pt x="945" y="555"/>
                    </a:cubicBezTo>
                    <a:lnTo>
                      <a:pt x="945" y="555"/>
                    </a:lnTo>
                    <a:cubicBezTo>
                      <a:pt x="945" y="555"/>
                      <a:pt x="945" y="555"/>
                      <a:pt x="944" y="555"/>
                    </a:cubicBezTo>
                    <a:cubicBezTo>
                      <a:pt x="942" y="555"/>
                      <a:pt x="941" y="558"/>
                      <a:pt x="941" y="561"/>
                    </a:cubicBezTo>
                    <a:cubicBezTo>
                      <a:pt x="930" y="572"/>
                      <a:pt x="919" y="572"/>
                      <a:pt x="908" y="583"/>
                    </a:cubicBezTo>
                    <a:cubicBezTo>
                      <a:pt x="908" y="594"/>
                      <a:pt x="897" y="605"/>
                      <a:pt x="886" y="616"/>
                    </a:cubicBezTo>
                    <a:cubicBezTo>
                      <a:pt x="876" y="627"/>
                      <a:pt x="865" y="638"/>
                      <a:pt x="843" y="660"/>
                    </a:cubicBezTo>
                    <a:cubicBezTo>
                      <a:pt x="805" y="688"/>
                      <a:pt x="759" y="708"/>
                      <a:pt x="712" y="727"/>
                    </a:cubicBezTo>
                    <a:lnTo>
                      <a:pt x="712" y="727"/>
                    </a:lnTo>
                    <a:cubicBezTo>
                      <a:pt x="712" y="727"/>
                      <a:pt x="711" y="726"/>
                      <a:pt x="711" y="725"/>
                    </a:cubicBezTo>
                    <a:cubicBezTo>
                      <a:pt x="711" y="726"/>
                      <a:pt x="711" y="727"/>
                      <a:pt x="711" y="728"/>
                    </a:cubicBezTo>
                    <a:lnTo>
                      <a:pt x="711" y="728"/>
                    </a:lnTo>
                    <a:cubicBezTo>
                      <a:pt x="712" y="728"/>
                      <a:pt x="712" y="727"/>
                      <a:pt x="712" y="727"/>
                    </a:cubicBezTo>
                    <a:lnTo>
                      <a:pt x="712" y="727"/>
                    </a:lnTo>
                    <a:cubicBezTo>
                      <a:pt x="713" y="736"/>
                      <a:pt x="722" y="736"/>
                      <a:pt x="722" y="736"/>
                    </a:cubicBezTo>
                    <a:lnTo>
                      <a:pt x="733" y="747"/>
                    </a:lnTo>
                    <a:cubicBezTo>
                      <a:pt x="733" y="747"/>
                      <a:pt x="733" y="752"/>
                      <a:pt x="737" y="752"/>
                    </a:cubicBezTo>
                    <a:cubicBezTo>
                      <a:pt x="738" y="752"/>
                      <a:pt x="741" y="751"/>
                      <a:pt x="744" y="747"/>
                    </a:cubicBezTo>
                    <a:cubicBezTo>
                      <a:pt x="744" y="758"/>
                      <a:pt x="744" y="769"/>
                      <a:pt x="744" y="769"/>
                    </a:cubicBezTo>
                    <a:cubicBezTo>
                      <a:pt x="739" y="780"/>
                      <a:pt x="731" y="783"/>
                      <a:pt x="722" y="783"/>
                    </a:cubicBezTo>
                    <a:cubicBezTo>
                      <a:pt x="714" y="783"/>
                      <a:pt x="706" y="780"/>
                      <a:pt x="701" y="780"/>
                    </a:cubicBezTo>
                    <a:lnTo>
                      <a:pt x="635" y="780"/>
                    </a:lnTo>
                    <a:cubicBezTo>
                      <a:pt x="624" y="780"/>
                      <a:pt x="624" y="780"/>
                      <a:pt x="613" y="769"/>
                    </a:cubicBezTo>
                    <a:cubicBezTo>
                      <a:pt x="613" y="769"/>
                      <a:pt x="613" y="758"/>
                      <a:pt x="602" y="758"/>
                    </a:cubicBezTo>
                    <a:lnTo>
                      <a:pt x="569" y="747"/>
                    </a:lnTo>
                    <a:lnTo>
                      <a:pt x="504" y="736"/>
                    </a:lnTo>
                    <a:lnTo>
                      <a:pt x="449" y="736"/>
                    </a:lnTo>
                    <a:lnTo>
                      <a:pt x="383" y="725"/>
                    </a:lnTo>
                    <a:lnTo>
                      <a:pt x="340" y="714"/>
                    </a:lnTo>
                    <a:cubicBezTo>
                      <a:pt x="307" y="704"/>
                      <a:pt x="274" y="693"/>
                      <a:pt x="241" y="693"/>
                    </a:cubicBezTo>
                    <a:lnTo>
                      <a:pt x="154" y="693"/>
                    </a:lnTo>
                    <a:lnTo>
                      <a:pt x="154" y="671"/>
                    </a:lnTo>
                    <a:cubicBezTo>
                      <a:pt x="165" y="660"/>
                      <a:pt x="154" y="638"/>
                      <a:pt x="154" y="627"/>
                    </a:cubicBezTo>
                    <a:lnTo>
                      <a:pt x="132" y="572"/>
                    </a:lnTo>
                    <a:cubicBezTo>
                      <a:pt x="132" y="561"/>
                      <a:pt x="121" y="550"/>
                      <a:pt x="121" y="550"/>
                    </a:cubicBezTo>
                    <a:cubicBezTo>
                      <a:pt x="121" y="518"/>
                      <a:pt x="121" y="496"/>
                      <a:pt x="132" y="474"/>
                    </a:cubicBezTo>
                    <a:cubicBezTo>
                      <a:pt x="143" y="430"/>
                      <a:pt x="165" y="397"/>
                      <a:pt x="176" y="364"/>
                    </a:cubicBezTo>
                    <a:cubicBezTo>
                      <a:pt x="165" y="354"/>
                      <a:pt x="154" y="343"/>
                      <a:pt x="143" y="332"/>
                    </a:cubicBezTo>
                    <a:lnTo>
                      <a:pt x="143" y="321"/>
                    </a:lnTo>
                    <a:cubicBezTo>
                      <a:pt x="143" y="321"/>
                      <a:pt x="154" y="310"/>
                      <a:pt x="165" y="310"/>
                    </a:cubicBezTo>
                    <a:lnTo>
                      <a:pt x="208" y="310"/>
                    </a:lnTo>
                    <a:cubicBezTo>
                      <a:pt x="208" y="310"/>
                      <a:pt x="208" y="321"/>
                      <a:pt x="208" y="321"/>
                    </a:cubicBezTo>
                    <a:cubicBezTo>
                      <a:pt x="219" y="310"/>
                      <a:pt x="230" y="299"/>
                      <a:pt x="241" y="288"/>
                    </a:cubicBezTo>
                    <a:cubicBezTo>
                      <a:pt x="252" y="277"/>
                      <a:pt x="274" y="266"/>
                      <a:pt x="285" y="255"/>
                    </a:cubicBezTo>
                    <a:cubicBezTo>
                      <a:pt x="296" y="244"/>
                      <a:pt x="307" y="233"/>
                      <a:pt x="329" y="222"/>
                    </a:cubicBezTo>
                    <a:cubicBezTo>
                      <a:pt x="372" y="189"/>
                      <a:pt x="427" y="179"/>
                      <a:pt x="482" y="179"/>
                    </a:cubicBezTo>
                    <a:cubicBezTo>
                      <a:pt x="487" y="173"/>
                      <a:pt x="495" y="170"/>
                      <a:pt x="504" y="170"/>
                    </a:cubicBezTo>
                    <a:close/>
                    <a:moveTo>
                      <a:pt x="457" y="1"/>
                    </a:moveTo>
                    <a:cubicBezTo>
                      <a:pt x="401" y="1"/>
                      <a:pt x="341" y="20"/>
                      <a:pt x="296" y="47"/>
                    </a:cubicBezTo>
                    <a:cubicBezTo>
                      <a:pt x="132" y="124"/>
                      <a:pt x="22" y="288"/>
                      <a:pt x="1" y="474"/>
                    </a:cubicBezTo>
                    <a:lnTo>
                      <a:pt x="1" y="518"/>
                    </a:lnTo>
                    <a:cubicBezTo>
                      <a:pt x="1" y="529"/>
                      <a:pt x="11" y="550"/>
                      <a:pt x="11" y="561"/>
                    </a:cubicBezTo>
                    <a:lnTo>
                      <a:pt x="33" y="616"/>
                    </a:lnTo>
                    <a:lnTo>
                      <a:pt x="33" y="627"/>
                    </a:lnTo>
                    <a:cubicBezTo>
                      <a:pt x="33" y="627"/>
                      <a:pt x="33" y="638"/>
                      <a:pt x="33" y="638"/>
                    </a:cubicBezTo>
                    <a:lnTo>
                      <a:pt x="33" y="693"/>
                    </a:lnTo>
                    <a:cubicBezTo>
                      <a:pt x="33" y="714"/>
                      <a:pt x="44" y="736"/>
                      <a:pt x="66" y="758"/>
                    </a:cubicBezTo>
                    <a:cubicBezTo>
                      <a:pt x="77" y="769"/>
                      <a:pt x="99" y="780"/>
                      <a:pt x="110" y="780"/>
                    </a:cubicBezTo>
                    <a:lnTo>
                      <a:pt x="121" y="780"/>
                    </a:lnTo>
                    <a:cubicBezTo>
                      <a:pt x="154" y="791"/>
                      <a:pt x="176" y="791"/>
                      <a:pt x="208" y="791"/>
                    </a:cubicBezTo>
                    <a:cubicBezTo>
                      <a:pt x="252" y="802"/>
                      <a:pt x="307" y="813"/>
                      <a:pt x="351" y="824"/>
                    </a:cubicBezTo>
                    <a:cubicBezTo>
                      <a:pt x="405" y="835"/>
                      <a:pt x="471" y="846"/>
                      <a:pt x="526" y="857"/>
                    </a:cubicBezTo>
                    <a:lnTo>
                      <a:pt x="602" y="868"/>
                    </a:lnTo>
                    <a:lnTo>
                      <a:pt x="657" y="879"/>
                    </a:lnTo>
                    <a:cubicBezTo>
                      <a:pt x="679" y="879"/>
                      <a:pt x="711" y="868"/>
                      <a:pt x="711" y="857"/>
                    </a:cubicBezTo>
                    <a:cubicBezTo>
                      <a:pt x="777" y="846"/>
                      <a:pt x="832" y="813"/>
                      <a:pt x="876" y="791"/>
                    </a:cubicBezTo>
                    <a:cubicBezTo>
                      <a:pt x="941" y="758"/>
                      <a:pt x="996" y="725"/>
                      <a:pt x="1040" y="682"/>
                    </a:cubicBezTo>
                    <a:cubicBezTo>
                      <a:pt x="1051" y="660"/>
                      <a:pt x="1061" y="649"/>
                      <a:pt x="1061" y="638"/>
                    </a:cubicBezTo>
                    <a:cubicBezTo>
                      <a:pt x="1061" y="616"/>
                      <a:pt x="1072" y="616"/>
                      <a:pt x="1061" y="605"/>
                    </a:cubicBezTo>
                    <a:cubicBezTo>
                      <a:pt x="1061" y="594"/>
                      <a:pt x="1051" y="583"/>
                      <a:pt x="1040" y="583"/>
                    </a:cubicBezTo>
                    <a:lnTo>
                      <a:pt x="1018" y="572"/>
                    </a:lnTo>
                    <a:cubicBezTo>
                      <a:pt x="1061" y="572"/>
                      <a:pt x="1105" y="529"/>
                      <a:pt x="1094" y="496"/>
                    </a:cubicBezTo>
                    <a:cubicBezTo>
                      <a:pt x="1083" y="463"/>
                      <a:pt x="1072" y="430"/>
                      <a:pt x="1061" y="397"/>
                    </a:cubicBezTo>
                    <a:cubicBezTo>
                      <a:pt x="1051" y="364"/>
                      <a:pt x="1029" y="332"/>
                      <a:pt x="1007" y="310"/>
                    </a:cubicBezTo>
                    <a:cubicBezTo>
                      <a:pt x="996" y="288"/>
                      <a:pt x="963" y="266"/>
                      <a:pt x="952" y="244"/>
                    </a:cubicBezTo>
                    <a:cubicBezTo>
                      <a:pt x="930" y="222"/>
                      <a:pt x="908" y="211"/>
                      <a:pt x="897" y="189"/>
                    </a:cubicBezTo>
                    <a:cubicBezTo>
                      <a:pt x="865" y="146"/>
                      <a:pt x="821" y="124"/>
                      <a:pt x="788" y="102"/>
                    </a:cubicBezTo>
                    <a:cubicBezTo>
                      <a:pt x="701" y="47"/>
                      <a:pt x="591" y="4"/>
                      <a:pt x="493" y="4"/>
                    </a:cubicBezTo>
                    <a:cubicBezTo>
                      <a:pt x="481" y="2"/>
                      <a:pt x="469" y="1"/>
                      <a:pt x="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4" name="Google Shape;3964;p28"/>
            <p:cNvGrpSpPr/>
            <p:nvPr/>
          </p:nvGrpSpPr>
          <p:grpSpPr>
            <a:xfrm flipH="1">
              <a:off x="8487700" y="1028150"/>
              <a:ext cx="55825" cy="44400"/>
              <a:chOff x="8347600" y="1441475"/>
              <a:chExt cx="55825" cy="44400"/>
            </a:xfrm>
          </p:grpSpPr>
          <p:sp>
            <p:nvSpPr>
              <p:cNvPr id="3965" name="Google Shape;3965;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28"/>
            <p:cNvGrpSpPr/>
            <p:nvPr/>
          </p:nvGrpSpPr>
          <p:grpSpPr>
            <a:xfrm flipH="1">
              <a:off x="8493038" y="206875"/>
              <a:ext cx="80675" cy="73725"/>
              <a:chOff x="7502975" y="324575"/>
              <a:chExt cx="80675" cy="73725"/>
            </a:xfrm>
          </p:grpSpPr>
          <p:sp>
            <p:nvSpPr>
              <p:cNvPr id="3969" name="Google Shape;3969;p28"/>
              <p:cNvSpPr/>
              <p:nvPr/>
            </p:nvSpPr>
            <p:spPr>
              <a:xfrm>
                <a:off x="7577075" y="361425"/>
                <a:ext cx="300" cy="300"/>
              </a:xfrm>
              <a:custGeom>
                <a:avLst/>
                <a:gdLst/>
                <a:ahLst/>
                <a:cxnLst/>
                <a:rect l="l" t="t" r="r" b="b"/>
                <a:pathLst>
                  <a:path w="12" h="12" extrusionOk="0">
                    <a:moveTo>
                      <a:pt x="0" y="0"/>
                    </a:moveTo>
                    <a:lnTo>
                      <a:pt x="0" y="0"/>
                    </a:lnTo>
                    <a:cubicBezTo>
                      <a:pt x="0" y="0"/>
                      <a:pt x="11"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8"/>
              <p:cNvSpPr/>
              <p:nvPr/>
            </p:nvSpPr>
            <p:spPr>
              <a:xfrm>
                <a:off x="7515000" y="337350"/>
                <a:ext cx="4125" cy="6600"/>
              </a:xfrm>
              <a:custGeom>
                <a:avLst/>
                <a:gdLst/>
                <a:ahLst/>
                <a:cxnLst/>
                <a:rect l="l" t="t" r="r" b="b"/>
                <a:pathLst>
                  <a:path w="165" h="264" extrusionOk="0">
                    <a:moveTo>
                      <a:pt x="165" y="1"/>
                    </a:moveTo>
                    <a:cubicBezTo>
                      <a:pt x="143" y="1"/>
                      <a:pt x="132" y="12"/>
                      <a:pt x="121" y="23"/>
                    </a:cubicBezTo>
                    <a:cubicBezTo>
                      <a:pt x="88" y="23"/>
                      <a:pt x="66" y="23"/>
                      <a:pt x="44" y="1"/>
                    </a:cubicBezTo>
                    <a:lnTo>
                      <a:pt x="44" y="1"/>
                    </a:lnTo>
                    <a:cubicBezTo>
                      <a:pt x="55" y="45"/>
                      <a:pt x="55" y="99"/>
                      <a:pt x="44" y="143"/>
                    </a:cubicBezTo>
                    <a:cubicBezTo>
                      <a:pt x="22" y="187"/>
                      <a:pt x="11" y="220"/>
                      <a:pt x="0" y="263"/>
                    </a:cubicBezTo>
                    <a:cubicBezTo>
                      <a:pt x="22" y="220"/>
                      <a:pt x="44" y="187"/>
                      <a:pt x="66" y="143"/>
                    </a:cubicBezTo>
                    <a:cubicBezTo>
                      <a:pt x="88" y="99"/>
                      <a:pt x="121" y="45"/>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8"/>
              <p:cNvSpPr/>
              <p:nvPr/>
            </p:nvSpPr>
            <p:spPr>
              <a:xfrm>
                <a:off x="7512275" y="333250"/>
                <a:ext cx="300" cy="300"/>
              </a:xfrm>
              <a:custGeom>
                <a:avLst/>
                <a:gdLst/>
                <a:ahLst/>
                <a:cxnLst/>
                <a:rect l="l" t="t" r="r" b="b"/>
                <a:pathLst>
                  <a:path w="12" h="12" extrusionOk="0">
                    <a:moveTo>
                      <a:pt x="0" y="1"/>
                    </a:moveTo>
                    <a:lnTo>
                      <a:pt x="11" y="12"/>
                    </a:lnTo>
                    <a:cubicBezTo>
                      <a:pt x="11" y="12"/>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8"/>
              <p:cNvSpPr/>
              <p:nvPr/>
            </p:nvSpPr>
            <p:spPr>
              <a:xfrm>
                <a:off x="7502975" y="324575"/>
                <a:ext cx="80675" cy="73725"/>
              </a:xfrm>
              <a:custGeom>
                <a:avLst/>
                <a:gdLst/>
                <a:ahLst/>
                <a:cxnLst/>
                <a:rect l="l" t="t" r="r" b="b"/>
                <a:pathLst>
                  <a:path w="3227" h="2949" extrusionOk="0">
                    <a:moveTo>
                      <a:pt x="1072" y="271"/>
                    </a:moveTo>
                    <a:cubicBezTo>
                      <a:pt x="1127" y="282"/>
                      <a:pt x="1181" y="282"/>
                      <a:pt x="1225" y="304"/>
                    </a:cubicBezTo>
                    <a:cubicBezTo>
                      <a:pt x="1324" y="315"/>
                      <a:pt x="1411" y="348"/>
                      <a:pt x="1499" y="381"/>
                    </a:cubicBezTo>
                    <a:cubicBezTo>
                      <a:pt x="1521" y="392"/>
                      <a:pt x="1553" y="413"/>
                      <a:pt x="1575" y="424"/>
                    </a:cubicBezTo>
                    <a:cubicBezTo>
                      <a:pt x="1608" y="435"/>
                      <a:pt x="1619" y="435"/>
                      <a:pt x="1641" y="446"/>
                    </a:cubicBezTo>
                    <a:cubicBezTo>
                      <a:pt x="1663" y="457"/>
                      <a:pt x="1674" y="479"/>
                      <a:pt x="1696" y="490"/>
                    </a:cubicBezTo>
                    <a:cubicBezTo>
                      <a:pt x="1772" y="545"/>
                      <a:pt x="1849" y="599"/>
                      <a:pt x="1914" y="665"/>
                    </a:cubicBezTo>
                    <a:cubicBezTo>
                      <a:pt x="1980" y="720"/>
                      <a:pt x="2024" y="796"/>
                      <a:pt x="2067" y="873"/>
                    </a:cubicBezTo>
                    <a:lnTo>
                      <a:pt x="2100" y="895"/>
                    </a:lnTo>
                    <a:lnTo>
                      <a:pt x="2264" y="1026"/>
                    </a:lnTo>
                    <a:cubicBezTo>
                      <a:pt x="2297" y="1059"/>
                      <a:pt x="2319" y="1092"/>
                      <a:pt x="2352" y="1124"/>
                    </a:cubicBezTo>
                    <a:cubicBezTo>
                      <a:pt x="2428" y="1212"/>
                      <a:pt x="2516" y="1277"/>
                      <a:pt x="2603" y="1343"/>
                    </a:cubicBezTo>
                    <a:lnTo>
                      <a:pt x="2691" y="1398"/>
                    </a:lnTo>
                    <a:lnTo>
                      <a:pt x="2691" y="1409"/>
                    </a:lnTo>
                    <a:cubicBezTo>
                      <a:pt x="2713" y="1431"/>
                      <a:pt x="2735" y="1442"/>
                      <a:pt x="2756" y="1452"/>
                    </a:cubicBezTo>
                    <a:lnTo>
                      <a:pt x="2800" y="1485"/>
                    </a:lnTo>
                    <a:lnTo>
                      <a:pt x="2767" y="1529"/>
                    </a:lnTo>
                    <a:lnTo>
                      <a:pt x="2767" y="1562"/>
                    </a:lnTo>
                    <a:cubicBezTo>
                      <a:pt x="2735" y="1595"/>
                      <a:pt x="2724" y="1638"/>
                      <a:pt x="2724" y="1693"/>
                    </a:cubicBezTo>
                    <a:lnTo>
                      <a:pt x="2691" y="1857"/>
                    </a:lnTo>
                    <a:lnTo>
                      <a:pt x="2691" y="1934"/>
                    </a:lnTo>
                    <a:cubicBezTo>
                      <a:pt x="2680" y="1945"/>
                      <a:pt x="2680" y="1956"/>
                      <a:pt x="2691" y="1967"/>
                    </a:cubicBezTo>
                    <a:cubicBezTo>
                      <a:pt x="2691" y="1967"/>
                      <a:pt x="2691" y="1977"/>
                      <a:pt x="2680" y="1977"/>
                    </a:cubicBezTo>
                    <a:lnTo>
                      <a:pt x="2636" y="2032"/>
                    </a:lnTo>
                    <a:cubicBezTo>
                      <a:pt x="2603" y="2065"/>
                      <a:pt x="2571" y="2098"/>
                      <a:pt x="2538" y="2131"/>
                    </a:cubicBezTo>
                    <a:cubicBezTo>
                      <a:pt x="2417" y="2229"/>
                      <a:pt x="2286" y="2317"/>
                      <a:pt x="2144" y="2404"/>
                    </a:cubicBezTo>
                    <a:cubicBezTo>
                      <a:pt x="2089" y="2437"/>
                      <a:pt x="2024" y="2470"/>
                      <a:pt x="1947" y="2481"/>
                    </a:cubicBezTo>
                    <a:cubicBezTo>
                      <a:pt x="1903" y="2492"/>
                      <a:pt x="1838" y="2502"/>
                      <a:pt x="1794" y="2502"/>
                    </a:cubicBezTo>
                    <a:cubicBezTo>
                      <a:pt x="1739" y="2524"/>
                      <a:pt x="1674" y="2524"/>
                      <a:pt x="1619" y="2535"/>
                    </a:cubicBezTo>
                    <a:cubicBezTo>
                      <a:pt x="1521" y="2535"/>
                      <a:pt x="1433" y="2513"/>
                      <a:pt x="1346" y="2492"/>
                    </a:cubicBezTo>
                    <a:cubicBezTo>
                      <a:pt x="1291" y="2507"/>
                      <a:pt x="1237" y="2522"/>
                      <a:pt x="1206" y="2522"/>
                    </a:cubicBezTo>
                    <a:cubicBezTo>
                      <a:pt x="1194" y="2522"/>
                      <a:pt x="1185" y="2520"/>
                      <a:pt x="1181" y="2513"/>
                    </a:cubicBezTo>
                    <a:cubicBezTo>
                      <a:pt x="1171" y="2481"/>
                      <a:pt x="1225" y="2481"/>
                      <a:pt x="1247" y="2448"/>
                    </a:cubicBezTo>
                    <a:cubicBezTo>
                      <a:pt x="1214" y="2437"/>
                      <a:pt x="1181" y="2426"/>
                      <a:pt x="1149" y="2404"/>
                    </a:cubicBezTo>
                    <a:cubicBezTo>
                      <a:pt x="1105" y="2382"/>
                      <a:pt x="1072" y="2349"/>
                      <a:pt x="1039" y="2317"/>
                    </a:cubicBezTo>
                    <a:cubicBezTo>
                      <a:pt x="996" y="2262"/>
                      <a:pt x="952" y="2218"/>
                      <a:pt x="897" y="2185"/>
                    </a:cubicBezTo>
                    <a:cubicBezTo>
                      <a:pt x="831" y="2142"/>
                      <a:pt x="788" y="2098"/>
                      <a:pt x="755" y="2043"/>
                    </a:cubicBezTo>
                    <a:cubicBezTo>
                      <a:pt x="744" y="2021"/>
                      <a:pt x="722" y="1988"/>
                      <a:pt x="711" y="1967"/>
                    </a:cubicBezTo>
                    <a:lnTo>
                      <a:pt x="667" y="1890"/>
                    </a:lnTo>
                    <a:lnTo>
                      <a:pt x="580" y="1726"/>
                    </a:lnTo>
                    <a:lnTo>
                      <a:pt x="580" y="1726"/>
                    </a:lnTo>
                    <a:cubicBezTo>
                      <a:pt x="580" y="1748"/>
                      <a:pt x="591" y="1770"/>
                      <a:pt x="602" y="1781"/>
                    </a:cubicBezTo>
                    <a:lnTo>
                      <a:pt x="602" y="1846"/>
                    </a:lnTo>
                    <a:cubicBezTo>
                      <a:pt x="580" y="1857"/>
                      <a:pt x="558" y="1879"/>
                      <a:pt x="547" y="1912"/>
                    </a:cubicBezTo>
                    <a:cubicBezTo>
                      <a:pt x="536" y="1912"/>
                      <a:pt x="525" y="1923"/>
                      <a:pt x="514" y="1934"/>
                    </a:cubicBezTo>
                    <a:cubicBezTo>
                      <a:pt x="503" y="1945"/>
                      <a:pt x="481" y="1934"/>
                      <a:pt x="492" y="1967"/>
                    </a:cubicBezTo>
                    <a:lnTo>
                      <a:pt x="416" y="1912"/>
                    </a:lnTo>
                    <a:cubicBezTo>
                      <a:pt x="394" y="1813"/>
                      <a:pt x="394" y="1704"/>
                      <a:pt x="394" y="1595"/>
                    </a:cubicBezTo>
                    <a:cubicBezTo>
                      <a:pt x="394" y="1507"/>
                      <a:pt x="383" y="1420"/>
                      <a:pt x="383" y="1321"/>
                    </a:cubicBezTo>
                    <a:cubicBezTo>
                      <a:pt x="383" y="1288"/>
                      <a:pt x="383" y="1256"/>
                      <a:pt x="394" y="1223"/>
                    </a:cubicBezTo>
                    <a:cubicBezTo>
                      <a:pt x="405" y="1201"/>
                      <a:pt x="394" y="1146"/>
                      <a:pt x="394" y="1092"/>
                    </a:cubicBezTo>
                    <a:cubicBezTo>
                      <a:pt x="394" y="1070"/>
                      <a:pt x="405" y="1048"/>
                      <a:pt x="405" y="1015"/>
                    </a:cubicBezTo>
                    <a:cubicBezTo>
                      <a:pt x="416" y="949"/>
                      <a:pt x="438" y="884"/>
                      <a:pt x="460" y="818"/>
                    </a:cubicBezTo>
                    <a:cubicBezTo>
                      <a:pt x="460" y="807"/>
                      <a:pt x="471" y="785"/>
                      <a:pt x="481" y="774"/>
                    </a:cubicBezTo>
                    <a:cubicBezTo>
                      <a:pt x="492" y="731"/>
                      <a:pt x="503" y="698"/>
                      <a:pt x="525" y="654"/>
                    </a:cubicBezTo>
                    <a:cubicBezTo>
                      <a:pt x="536" y="599"/>
                      <a:pt x="536" y="556"/>
                      <a:pt x="525" y="512"/>
                    </a:cubicBezTo>
                    <a:lnTo>
                      <a:pt x="525" y="512"/>
                    </a:lnTo>
                    <a:cubicBezTo>
                      <a:pt x="538" y="525"/>
                      <a:pt x="551" y="530"/>
                      <a:pt x="566" y="530"/>
                    </a:cubicBezTo>
                    <a:cubicBezTo>
                      <a:pt x="576" y="530"/>
                      <a:pt x="588" y="527"/>
                      <a:pt x="602" y="523"/>
                    </a:cubicBezTo>
                    <a:cubicBezTo>
                      <a:pt x="613" y="523"/>
                      <a:pt x="624" y="512"/>
                      <a:pt x="646" y="512"/>
                    </a:cubicBezTo>
                    <a:lnTo>
                      <a:pt x="646" y="501"/>
                    </a:lnTo>
                    <a:cubicBezTo>
                      <a:pt x="689" y="457"/>
                      <a:pt x="733" y="413"/>
                      <a:pt x="788" y="370"/>
                    </a:cubicBezTo>
                    <a:cubicBezTo>
                      <a:pt x="821" y="337"/>
                      <a:pt x="875" y="326"/>
                      <a:pt x="919" y="304"/>
                    </a:cubicBezTo>
                    <a:cubicBezTo>
                      <a:pt x="963" y="293"/>
                      <a:pt x="1017" y="282"/>
                      <a:pt x="1072" y="271"/>
                    </a:cubicBezTo>
                    <a:close/>
                    <a:moveTo>
                      <a:pt x="878" y="1"/>
                    </a:moveTo>
                    <a:cubicBezTo>
                      <a:pt x="755" y="1"/>
                      <a:pt x="629" y="15"/>
                      <a:pt x="503" y="42"/>
                    </a:cubicBezTo>
                    <a:cubicBezTo>
                      <a:pt x="449" y="63"/>
                      <a:pt x="405" y="85"/>
                      <a:pt x="372" y="129"/>
                    </a:cubicBezTo>
                    <a:cubicBezTo>
                      <a:pt x="339" y="162"/>
                      <a:pt x="317" y="162"/>
                      <a:pt x="317" y="184"/>
                    </a:cubicBezTo>
                    <a:cubicBezTo>
                      <a:pt x="306" y="227"/>
                      <a:pt x="317" y="271"/>
                      <a:pt x="328" y="304"/>
                    </a:cubicBezTo>
                    <a:cubicBezTo>
                      <a:pt x="339" y="315"/>
                      <a:pt x="350" y="337"/>
                      <a:pt x="361" y="359"/>
                    </a:cubicBezTo>
                    <a:lnTo>
                      <a:pt x="372" y="370"/>
                    </a:lnTo>
                    <a:lnTo>
                      <a:pt x="361" y="370"/>
                    </a:lnTo>
                    <a:cubicBezTo>
                      <a:pt x="332" y="357"/>
                      <a:pt x="302" y="351"/>
                      <a:pt x="272" y="351"/>
                    </a:cubicBezTo>
                    <a:cubicBezTo>
                      <a:pt x="198" y="351"/>
                      <a:pt x="126" y="387"/>
                      <a:pt x="88" y="457"/>
                    </a:cubicBezTo>
                    <a:cubicBezTo>
                      <a:pt x="55" y="556"/>
                      <a:pt x="33" y="665"/>
                      <a:pt x="22" y="774"/>
                    </a:cubicBezTo>
                    <a:cubicBezTo>
                      <a:pt x="11" y="873"/>
                      <a:pt x="0" y="993"/>
                      <a:pt x="11" y="1102"/>
                    </a:cubicBezTo>
                    <a:cubicBezTo>
                      <a:pt x="11" y="1190"/>
                      <a:pt x="55" y="1267"/>
                      <a:pt x="66" y="1354"/>
                    </a:cubicBezTo>
                    <a:cubicBezTo>
                      <a:pt x="77" y="1431"/>
                      <a:pt x="110" y="1518"/>
                      <a:pt x="121" y="1617"/>
                    </a:cubicBezTo>
                    <a:cubicBezTo>
                      <a:pt x="142" y="1748"/>
                      <a:pt x="197" y="1879"/>
                      <a:pt x="274" y="1999"/>
                    </a:cubicBezTo>
                    <a:cubicBezTo>
                      <a:pt x="317" y="2065"/>
                      <a:pt x="339" y="2142"/>
                      <a:pt x="383" y="2207"/>
                    </a:cubicBezTo>
                    <a:lnTo>
                      <a:pt x="525" y="2404"/>
                    </a:lnTo>
                    <a:cubicBezTo>
                      <a:pt x="624" y="2535"/>
                      <a:pt x="744" y="2645"/>
                      <a:pt x="875" y="2732"/>
                    </a:cubicBezTo>
                    <a:cubicBezTo>
                      <a:pt x="1061" y="2852"/>
                      <a:pt x="1258" y="2918"/>
                      <a:pt x="1477" y="2940"/>
                    </a:cubicBezTo>
                    <a:cubicBezTo>
                      <a:pt x="1526" y="2946"/>
                      <a:pt x="1574" y="2948"/>
                      <a:pt x="1623" y="2948"/>
                    </a:cubicBezTo>
                    <a:cubicBezTo>
                      <a:pt x="1858" y="2948"/>
                      <a:pt x="2089" y="2885"/>
                      <a:pt x="2297" y="2776"/>
                    </a:cubicBezTo>
                    <a:cubicBezTo>
                      <a:pt x="2538" y="2634"/>
                      <a:pt x="2746" y="2459"/>
                      <a:pt x="2931" y="2240"/>
                    </a:cubicBezTo>
                    <a:lnTo>
                      <a:pt x="3019" y="2131"/>
                    </a:lnTo>
                    <a:cubicBezTo>
                      <a:pt x="3030" y="2087"/>
                      <a:pt x="3041" y="2032"/>
                      <a:pt x="3052" y="1988"/>
                    </a:cubicBezTo>
                    <a:lnTo>
                      <a:pt x="3085" y="1802"/>
                    </a:lnTo>
                    <a:lnTo>
                      <a:pt x="3085" y="1770"/>
                    </a:lnTo>
                    <a:cubicBezTo>
                      <a:pt x="3085" y="1759"/>
                      <a:pt x="3085" y="1759"/>
                      <a:pt x="3085" y="1748"/>
                    </a:cubicBezTo>
                    <a:lnTo>
                      <a:pt x="3183" y="1617"/>
                    </a:lnTo>
                    <a:cubicBezTo>
                      <a:pt x="3205" y="1584"/>
                      <a:pt x="3216" y="1551"/>
                      <a:pt x="3227" y="1518"/>
                    </a:cubicBezTo>
                    <a:cubicBezTo>
                      <a:pt x="3227" y="1474"/>
                      <a:pt x="3227" y="1431"/>
                      <a:pt x="3205" y="1387"/>
                    </a:cubicBezTo>
                    <a:cubicBezTo>
                      <a:pt x="3183" y="1343"/>
                      <a:pt x="3161" y="1288"/>
                      <a:pt x="3128" y="1256"/>
                    </a:cubicBezTo>
                    <a:lnTo>
                      <a:pt x="3106" y="1223"/>
                    </a:lnTo>
                    <a:cubicBezTo>
                      <a:pt x="3041" y="1168"/>
                      <a:pt x="2975" y="1113"/>
                      <a:pt x="2910" y="1070"/>
                    </a:cubicBezTo>
                    <a:cubicBezTo>
                      <a:pt x="2789" y="971"/>
                      <a:pt x="2669" y="873"/>
                      <a:pt x="2560" y="763"/>
                    </a:cubicBezTo>
                    <a:cubicBezTo>
                      <a:pt x="2428" y="632"/>
                      <a:pt x="2286" y="523"/>
                      <a:pt x="2155" y="402"/>
                    </a:cubicBezTo>
                    <a:lnTo>
                      <a:pt x="1969" y="238"/>
                    </a:lnTo>
                    <a:lnTo>
                      <a:pt x="1849" y="118"/>
                    </a:lnTo>
                    <a:cubicBezTo>
                      <a:pt x="1827" y="85"/>
                      <a:pt x="1783" y="96"/>
                      <a:pt x="1750" y="85"/>
                    </a:cubicBezTo>
                    <a:lnTo>
                      <a:pt x="1663" y="74"/>
                    </a:lnTo>
                    <a:lnTo>
                      <a:pt x="1389" y="20"/>
                    </a:lnTo>
                    <a:lnTo>
                      <a:pt x="1116" y="20"/>
                    </a:lnTo>
                    <a:cubicBezTo>
                      <a:pt x="1038" y="7"/>
                      <a:pt x="959" y="1"/>
                      <a:pt x="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8"/>
              <p:cNvSpPr/>
              <p:nvPr/>
            </p:nvSpPr>
            <p:spPr>
              <a:xfrm>
                <a:off x="7512800" y="331625"/>
                <a:ext cx="43775" cy="56025"/>
              </a:xfrm>
              <a:custGeom>
                <a:avLst/>
                <a:gdLst/>
                <a:ahLst/>
                <a:cxnLst/>
                <a:rect l="l" t="t" r="r" b="b"/>
                <a:pathLst>
                  <a:path w="1751" h="2241" extrusionOk="0">
                    <a:moveTo>
                      <a:pt x="690" y="0"/>
                    </a:moveTo>
                    <a:cubicBezTo>
                      <a:pt x="646" y="0"/>
                      <a:pt x="592" y="11"/>
                      <a:pt x="537" y="33"/>
                    </a:cubicBezTo>
                    <a:cubicBezTo>
                      <a:pt x="493" y="44"/>
                      <a:pt x="449" y="66"/>
                      <a:pt x="406" y="88"/>
                    </a:cubicBezTo>
                    <a:cubicBezTo>
                      <a:pt x="351" y="131"/>
                      <a:pt x="307" y="175"/>
                      <a:pt x="263" y="230"/>
                    </a:cubicBezTo>
                    <a:lnTo>
                      <a:pt x="263" y="241"/>
                    </a:lnTo>
                    <a:cubicBezTo>
                      <a:pt x="231" y="274"/>
                      <a:pt x="198" y="328"/>
                      <a:pt x="165" y="372"/>
                    </a:cubicBezTo>
                    <a:cubicBezTo>
                      <a:pt x="143" y="416"/>
                      <a:pt x="121" y="449"/>
                      <a:pt x="99" y="492"/>
                    </a:cubicBezTo>
                    <a:cubicBezTo>
                      <a:pt x="88" y="503"/>
                      <a:pt x="88" y="525"/>
                      <a:pt x="78" y="536"/>
                    </a:cubicBezTo>
                    <a:cubicBezTo>
                      <a:pt x="56" y="602"/>
                      <a:pt x="34" y="667"/>
                      <a:pt x="23" y="733"/>
                    </a:cubicBezTo>
                    <a:cubicBezTo>
                      <a:pt x="23" y="755"/>
                      <a:pt x="12" y="788"/>
                      <a:pt x="12" y="810"/>
                    </a:cubicBezTo>
                    <a:lnTo>
                      <a:pt x="12" y="941"/>
                    </a:lnTo>
                    <a:cubicBezTo>
                      <a:pt x="12" y="995"/>
                      <a:pt x="1" y="1006"/>
                      <a:pt x="1" y="1039"/>
                    </a:cubicBezTo>
                    <a:cubicBezTo>
                      <a:pt x="1" y="1127"/>
                      <a:pt x="12" y="1214"/>
                      <a:pt x="12" y="1313"/>
                    </a:cubicBezTo>
                    <a:cubicBezTo>
                      <a:pt x="12" y="1422"/>
                      <a:pt x="12" y="1520"/>
                      <a:pt x="34" y="1630"/>
                    </a:cubicBezTo>
                    <a:lnTo>
                      <a:pt x="110" y="1685"/>
                    </a:lnTo>
                    <a:cubicBezTo>
                      <a:pt x="110" y="1652"/>
                      <a:pt x="132" y="1674"/>
                      <a:pt x="132" y="1652"/>
                    </a:cubicBezTo>
                    <a:cubicBezTo>
                      <a:pt x="132" y="1632"/>
                      <a:pt x="140" y="1628"/>
                      <a:pt x="149" y="1628"/>
                    </a:cubicBezTo>
                    <a:cubicBezTo>
                      <a:pt x="155" y="1628"/>
                      <a:pt x="161" y="1630"/>
                      <a:pt x="165" y="1630"/>
                    </a:cubicBezTo>
                    <a:cubicBezTo>
                      <a:pt x="176" y="1597"/>
                      <a:pt x="198" y="1575"/>
                      <a:pt x="220" y="1553"/>
                    </a:cubicBezTo>
                    <a:lnTo>
                      <a:pt x="220" y="1499"/>
                    </a:lnTo>
                    <a:cubicBezTo>
                      <a:pt x="209" y="1477"/>
                      <a:pt x="209" y="1466"/>
                      <a:pt x="198" y="1444"/>
                    </a:cubicBezTo>
                    <a:cubicBezTo>
                      <a:pt x="187" y="1389"/>
                      <a:pt x="176" y="1335"/>
                      <a:pt x="176" y="1280"/>
                    </a:cubicBezTo>
                    <a:cubicBezTo>
                      <a:pt x="154" y="1181"/>
                      <a:pt x="132" y="1094"/>
                      <a:pt x="132" y="1017"/>
                    </a:cubicBezTo>
                    <a:cubicBezTo>
                      <a:pt x="132" y="985"/>
                      <a:pt x="143" y="963"/>
                      <a:pt x="143" y="930"/>
                    </a:cubicBezTo>
                    <a:cubicBezTo>
                      <a:pt x="143" y="897"/>
                      <a:pt x="143" y="853"/>
                      <a:pt x="143" y="810"/>
                    </a:cubicBezTo>
                    <a:cubicBezTo>
                      <a:pt x="143" y="755"/>
                      <a:pt x="154" y="700"/>
                      <a:pt x="176" y="645"/>
                    </a:cubicBezTo>
                    <a:cubicBezTo>
                      <a:pt x="176" y="635"/>
                      <a:pt x="198" y="624"/>
                      <a:pt x="198" y="602"/>
                    </a:cubicBezTo>
                    <a:cubicBezTo>
                      <a:pt x="198" y="602"/>
                      <a:pt x="198" y="591"/>
                      <a:pt x="198" y="580"/>
                    </a:cubicBezTo>
                    <a:cubicBezTo>
                      <a:pt x="198" y="569"/>
                      <a:pt x="209" y="569"/>
                      <a:pt x="209" y="558"/>
                    </a:cubicBezTo>
                    <a:cubicBezTo>
                      <a:pt x="253" y="427"/>
                      <a:pt x="351" y="306"/>
                      <a:pt x="471" y="230"/>
                    </a:cubicBezTo>
                    <a:cubicBezTo>
                      <a:pt x="559" y="197"/>
                      <a:pt x="657" y="186"/>
                      <a:pt x="745" y="186"/>
                    </a:cubicBezTo>
                    <a:cubicBezTo>
                      <a:pt x="778" y="175"/>
                      <a:pt x="810" y="164"/>
                      <a:pt x="843" y="164"/>
                    </a:cubicBezTo>
                    <a:lnTo>
                      <a:pt x="898" y="164"/>
                    </a:lnTo>
                    <a:cubicBezTo>
                      <a:pt x="1040" y="197"/>
                      <a:pt x="1171" y="263"/>
                      <a:pt x="1292" y="339"/>
                    </a:cubicBezTo>
                    <a:cubicBezTo>
                      <a:pt x="1313" y="350"/>
                      <a:pt x="1313" y="361"/>
                      <a:pt x="1335" y="383"/>
                    </a:cubicBezTo>
                    <a:lnTo>
                      <a:pt x="1456" y="470"/>
                    </a:lnTo>
                    <a:cubicBezTo>
                      <a:pt x="1499" y="503"/>
                      <a:pt x="1543" y="536"/>
                      <a:pt x="1587" y="580"/>
                    </a:cubicBezTo>
                    <a:cubicBezTo>
                      <a:pt x="1663" y="689"/>
                      <a:pt x="1696" y="810"/>
                      <a:pt x="1674" y="941"/>
                    </a:cubicBezTo>
                    <a:cubicBezTo>
                      <a:pt x="1653" y="1061"/>
                      <a:pt x="1642" y="1170"/>
                      <a:pt x="1609" y="1291"/>
                    </a:cubicBezTo>
                    <a:cubicBezTo>
                      <a:pt x="1609" y="1389"/>
                      <a:pt x="1598" y="1488"/>
                      <a:pt x="1565" y="1575"/>
                    </a:cubicBezTo>
                    <a:cubicBezTo>
                      <a:pt x="1565" y="1608"/>
                      <a:pt x="1554" y="1641"/>
                      <a:pt x="1543" y="1674"/>
                    </a:cubicBezTo>
                    <a:cubicBezTo>
                      <a:pt x="1532" y="1695"/>
                      <a:pt x="1521" y="1728"/>
                      <a:pt x="1499" y="1750"/>
                    </a:cubicBezTo>
                    <a:cubicBezTo>
                      <a:pt x="1488" y="1783"/>
                      <a:pt x="1478" y="1805"/>
                      <a:pt x="1456" y="1838"/>
                    </a:cubicBezTo>
                    <a:cubicBezTo>
                      <a:pt x="1412" y="1881"/>
                      <a:pt x="1357" y="1925"/>
                      <a:pt x="1303" y="1958"/>
                    </a:cubicBezTo>
                    <a:cubicBezTo>
                      <a:pt x="1270" y="1980"/>
                      <a:pt x="1237" y="2013"/>
                      <a:pt x="1204" y="2024"/>
                    </a:cubicBezTo>
                    <a:cubicBezTo>
                      <a:pt x="1106" y="2089"/>
                      <a:pt x="985" y="2144"/>
                      <a:pt x="876" y="2166"/>
                    </a:cubicBezTo>
                    <a:lnTo>
                      <a:pt x="865" y="2166"/>
                    </a:lnTo>
                    <a:cubicBezTo>
                      <a:pt x="843" y="2199"/>
                      <a:pt x="778" y="2199"/>
                      <a:pt x="788" y="2231"/>
                    </a:cubicBezTo>
                    <a:cubicBezTo>
                      <a:pt x="792" y="2238"/>
                      <a:pt x="801" y="2240"/>
                      <a:pt x="815" y="2240"/>
                    </a:cubicBezTo>
                    <a:cubicBezTo>
                      <a:pt x="849" y="2240"/>
                      <a:pt x="906" y="2225"/>
                      <a:pt x="953" y="2210"/>
                    </a:cubicBezTo>
                    <a:cubicBezTo>
                      <a:pt x="974" y="2199"/>
                      <a:pt x="996" y="2188"/>
                      <a:pt x="1018" y="2177"/>
                    </a:cubicBezTo>
                    <a:cubicBezTo>
                      <a:pt x="1073" y="2144"/>
                      <a:pt x="1128" y="2111"/>
                      <a:pt x="1182" y="2078"/>
                    </a:cubicBezTo>
                    <a:cubicBezTo>
                      <a:pt x="1259" y="2056"/>
                      <a:pt x="1335" y="2013"/>
                      <a:pt x="1390" y="1947"/>
                    </a:cubicBezTo>
                    <a:cubicBezTo>
                      <a:pt x="1488" y="1870"/>
                      <a:pt x="1565" y="1761"/>
                      <a:pt x="1609" y="1630"/>
                    </a:cubicBezTo>
                    <a:cubicBezTo>
                      <a:pt x="1631" y="1510"/>
                      <a:pt x="1653" y="1378"/>
                      <a:pt x="1663" y="1258"/>
                    </a:cubicBezTo>
                    <a:cubicBezTo>
                      <a:pt x="1674" y="1214"/>
                      <a:pt x="1685" y="1170"/>
                      <a:pt x="1696" y="1138"/>
                    </a:cubicBezTo>
                    <a:lnTo>
                      <a:pt x="1696" y="1105"/>
                    </a:lnTo>
                    <a:cubicBezTo>
                      <a:pt x="1707" y="1028"/>
                      <a:pt x="1740" y="974"/>
                      <a:pt x="1740" y="930"/>
                    </a:cubicBezTo>
                    <a:cubicBezTo>
                      <a:pt x="1751" y="886"/>
                      <a:pt x="1751" y="842"/>
                      <a:pt x="1751" y="810"/>
                    </a:cubicBezTo>
                    <a:cubicBezTo>
                      <a:pt x="1751" y="733"/>
                      <a:pt x="1718" y="667"/>
                      <a:pt x="1685" y="602"/>
                    </a:cubicBezTo>
                    <a:lnTo>
                      <a:pt x="1685" y="591"/>
                    </a:lnTo>
                    <a:cubicBezTo>
                      <a:pt x="1653" y="514"/>
                      <a:pt x="1598" y="449"/>
                      <a:pt x="1543" y="383"/>
                    </a:cubicBezTo>
                    <a:cubicBezTo>
                      <a:pt x="1467" y="317"/>
                      <a:pt x="1390" y="263"/>
                      <a:pt x="1313" y="219"/>
                    </a:cubicBezTo>
                    <a:cubicBezTo>
                      <a:pt x="1292" y="208"/>
                      <a:pt x="1281" y="186"/>
                      <a:pt x="1259" y="175"/>
                    </a:cubicBezTo>
                    <a:cubicBezTo>
                      <a:pt x="1248" y="164"/>
                      <a:pt x="1215" y="164"/>
                      <a:pt x="1204" y="153"/>
                    </a:cubicBezTo>
                    <a:cubicBezTo>
                      <a:pt x="1182" y="142"/>
                      <a:pt x="1149" y="110"/>
                      <a:pt x="1117" y="99"/>
                    </a:cubicBezTo>
                    <a:cubicBezTo>
                      <a:pt x="1029" y="66"/>
                      <a:pt x="942" y="44"/>
                      <a:pt x="854" y="22"/>
                    </a:cubicBezTo>
                    <a:cubicBezTo>
                      <a:pt x="799" y="11"/>
                      <a:pt x="745"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4" name="Google Shape;3974;p28"/>
            <p:cNvSpPr/>
            <p:nvPr/>
          </p:nvSpPr>
          <p:spPr>
            <a:xfrm flipH="1">
              <a:off x="7744550" y="1203988"/>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8"/>
            <p:cNvSpPr/>
            <p:nvPr/>
          </p:nvSpPr>
          <p:spPr>
            <a:xfrm flipH="1">
              <a:off x="8089213" y="93700"/>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6" name="Google Shape;3976;p28"/>
            <p:cNvGrpSpPr/>
            <p:nvPr/>
          </p:nvGrpSpPr>
          <p:grpSpPr>
            <a:xfrm flipH="1">
              <a:off x="7995013" y="1158475"/>
              <a:ext cx="162450" cy="154525"/>
              <a:chOff x="8676550" y="247000"/>
              <a:chExt cx="162450" cy="154525"/>
            </a:xfrm>
          </p:grpSpPr>
          <p:sp>
            <p:nvSpPr>
              <p:cNvPr id="3977" name="Google Shape;3977;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1" name="Google Shape;3981;p28"/>
            <p:cNvGrpSpPr/>
            <p:nvPr/>
          </p:nvGrpSpPr>
          <p:grpSpPr>
            <a:xfrm flipH="1">
              <a:off x="8317375" y="809400"/>
              <a:ext cx="71100" cy="74200"/>
              <a:chOff x="8502650" y="1222725"/>
              <a:chExt cx="71100" cy="74200"/>
            </a:xfrm>
          </p:grpSpPr>
          <p:sp>
            <p:nvSpPr>
              <p:cNvPr id="3982" name="Google Shape;3982;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28"/>
            <p:cNvGrpSpPr/>
            <p:nvPr/>
          </p:nvGrpSpPr>
          <p:grpSpPr>
            <a:xfrm flipH="1">
              <a:off x="8760475" y="124813"/>
              <a:ext cx="157250" cy="160550"/>
              <a:chOff x="7568050" y="747400"/>
              <a:chExt cx="157250" cy="160550"/>
            </a:xfrm>
          </p:grpSpPr>
          <p:sp>
            <p:nvSpPr>
              <p:cNvPr id="3987" name="Google Shape;3987;p28"/>
              <p:cNvSpPr/>
              <p:nvPr/>
            </p:nvSpPr>
            <p:spPr>
              <a:xfrm>
                <a:off x="7574050" y="844575"/>
                <a:ext cx="850" cy="575"/>
              </a:xfrm>
              <a:custGeom>
                <a:avLst/>
                <a:gdLst/>
                <a:ahLst/>
                <a:cxnLst/>
                <a:rect l="l" t="t" r="r" b="b"/>
                <a:pathLst>
                  <a:path w="34" h="23" extrusionOk="0">
                    <a:moveTo>
                      <a:pt x="1" y="1"/>
                    </a:moveTo>
                    <a:cubicBezTo>
                      <a:pt x="1" y="12"/>
                      <a:pt x="1" y="12"/>
                      <a:pt x="1" y="22"/>
                    </a:cubicBezTo>
                    <a:cubicBezTo>
                      <a:pt x="1" y="22"/>
                      <a:pt x="1" y="12"/>
                      <a:pt x="12" y="12"/>
                    </a:cubicBezTo>
                    <a:cubicBezTo>
                      <a:pt x="23" y="12"/>
                      <a:pt x="23" y="12"/>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8"/>
              <p:cNvSpPr/>
              <p:nvPr/>
            </p:nvSpPr>
            <p:spPr>
              <a:xfrm>
                <a:off x="7568050" y="747400"/>
                <a:ext cx="157250" cy="160550"/>
              </a:xfrm>
              <a:custGeom>
                <a:avLst/>
                <a:gdLst/>
                <a:ahLst/>
                <a:cxnLst/>
                <a:rect l="l" t="t" r="r" b="b"/>
                <a:pathLst>
                  <a:path w="6290" h="6422" extrusionOk="0">
                    <a:moveTo>
                      <a:pt x="3511" y="475"/>
                    </a:moveTo>
                    <a:cubicBezTo>
                      <a:pt x="3588" y="475"/>
                      <a:pt x="3708" y="486"/>
                      <a:pt x="3828" y="497"/>
                    </a:cubicBezTo>
                    <a:cubicBezTo>
                      <a:pt x="3938" y="519"/>
                      <a:pt x="4058" y="541"/>
                      <a:pt x="4146" y="541"/>
                    </a:cubicBezTo>
                    <a:cubicBezTo>
                      <a:pt x="4200" y="563"/>
                      <a:pt x="4266" y="574"/>
                      <a:pt x="4321" y="595"/>
                    </a:cubicBezTo>
                    <a:lnTo>
                      <a:pt x="4353" y="606"/>
                    </a:lnTo>
                    <a:cubicBezTo>
                      <a:pt x="4386" y="628"/>
                      <a:pt x="4430" y="639"/>
                      <a:pt x="4485" y="661"/>
                    </a:cubicBezTo>
                    <a:cubicBezTo>
                      <a:pt x="4988" y="902"/>
                      <a:pt x="5403" y="1295"/>
                      <a:pt x="5666" y="1799"/>
                    </a:cubicBezTo>
                    <a:lnTo>
                      <a:pt x="5721" y="1886"/>
                    </a:lnTo>
                    <a:cubicBezTo>
                      <a:pt x="5732" y="1886"/>
                      <a:pt x="5742" y="1886"/>
                      <a:pt x="5742" y="1864"/>
                    </a:cubicBezTo>
                    <a:lnTo>
                      <a:pt x="5830" y="1919"/>
                    </a:lnTo>
                    <a:cubicBezTo>
                      <a:pt x="5841" y="2006"/>
                      <a:pt x="5830" y="2105"/>
                      <a:pt x="5808" y="2192"/>
                    </a:cubicBezTo>
                    <a:cubicBezTo>
                      <a:pt x="5808" y="2269"/>
                      <a:pt x="5808" y="2345"/>
                      <a:pt x="5797" y="2411"/>
                    </a:cubicBezTo>
                    <a:cubicBezTo>
                      <a:pt x="5797" y="2444"/>
                      <a:pt x="5786" y="2466"/>
                      <a:pt x="5786" y="2488"/>
                    </a:cubicBezTo>
                    <a:cubicBezTo>
                      <a:pt x="5775" y="2520"/>
                      <a:pt x="5786" y="2564"/>
                      <a:pt x="5786" y="2597"/>
                    </a:cubicBezTo>
                    <a:cubicBezTo>
                      <a:pt x="5786" y="2630"/>
                      <a:pt x="5764" y="2641"/>
                      <a:pt x="5764" y="2663"/>
                    </a:cubicBezTo>
                    <a:cubicBezTo>
                      <a:pt x="5753" y="2706"/>
                      <a:pt x="5753" y="2761"/>
                      <a:pt x="5742" y="2816"/>
                    </a:cubicBezTo>
                    <a:cubicBezTo>
                      <a:pt x="5732" y="2870"/>
                      <a:pt x="5721" y="2914"/>
                      <a:pt x="5710" y="2947"/>
                    </a:cubicBezTo>
                    <a:lnTo>
                      <a:pt x="5688" y="3002"/>
                    </a:lnTo>
                    <a:cubicBezTo>
                      <a:pt x="5688" y="3133"/>
                      <a:pt x="5677" y="3264"/>
                      <a:pt x="5666" y="3395"/>
                    </a:cubicBezTo>
                    <a:cubicBezTo>
                      <a:pt x="5655" y="3483"/>
                      <a:pt x="5644" y="3549"/>
                      <a:pt x="5622" y="3614"/>
                    </a:cubicBezTo>
                    <a:cubicBezTo>
                      <a:pt x="5611" y="3647"/>
                      <a:pt x="5600" y="3680"/>
                      <a:pt x="5589" y="3713"/>
                    </a:cubicBezTo>
                    <a:cubicBezTo>
                      <a:pt x="5567" y="3756"/>
                      <a:pt x="5546" y="3800"/>
                      <a:pt x="5524" y="3855"/>
                    </a:cubicBezTo>
                    <a:cubicBezTo>
                      <a:pt x="5480" y="3942"/>
                      <a:pt x="5382" y="4106"/>
                      <a:pt x="5327" y="4194"/>
                    </a:cubicBezTo>
                    <a:cubicBezTo>
                      <a:pt x="5250" y="4358"/>
                      <a:pt x="5207" y="4434"/>
                      <a:pt x="5108" y="4588"/>
                    </a:cubicBezTo>
                    <a:cubicBezTo>
                      <a:pt x="4889" y="4927"/>
                      <a:pt x="4616" y="5222"/>
                      <a:pt x="4288" y="5463"/>
                    </a:cubicBezTo>
                    <a:cubicBezTo>
                      <a:pt x="4200" y="5517"/>
                      <a:pt x="4113" y="5572"/>
                      <a:pt x="4014" y="5616"/>
                    </a:cubicBezTo>
                    <a:cubicBezTo>
                      <a:pt x="3861" y="5692"/>
                      <a:pt x="3719" y="5725"/>
                      <a:pt x="3577" y="5802"/>
                    </a:cubicBezTo>
                    <a:cubicBezTo>
                      <a:pt x="3457" y="5867"/>
                      <a:pt x="3314" y="5911"/>
                      <a:pt x="3172" y="5922"/>
                    </a:cubicBezTo>
                    <a:cubicBezTo>
                      <a:pt x="3085" y="5933"/>
                      <a:pt x="2997" y="5938"/>
                      <a:pt x="2910" y="5938"/>
                    </a:cubicBezTo>
                    <a:cubicBezTo>
                      <a:pt x="2736" y="5938"/>
                      <a:pt x="2563" y="5918"/>
                      <a:pt x="2396" y="5889"/>
                    </a:cubicBezTo>
                    <a:cubicBezTo>
                      <a:pt x="1991" y="5802"/>
                      <a:pt x="1619" y="5605"/>
                      <a:pt x="1324" y="5320"/>
                    </a:cubicBezTo>
                    <a:cubicBezTo>
                      <a:pt x="1280" y="5288"/>
                      <a:pt x="1225" y="5233"/>
                      <a:pt x="1193" y="5189"/>
                    </a:cubicBezTo>
                    <a:lnTo>
                      <a:pt x="1127" y="5123"/>
                    </a:lnTo>
                    <a:lnTo>
                      <a:pt x="1072" y="5058"/>
                    </a:lnTo>
                    <a:cubicBezTo>
                      <a:pt x="985" y="4981"/>
                      <a:pt x="930" y="4872"/>
                      <a:pt x="908" y="4752"/>
                    </a:cubicBezTo>
                    <a:cubicBezTo>
                      <a:pt x="886" y="4631"/>
                      <a:pt x="864" y="4478"/>
                      <a:pt x="832" y="4314"/>
                    </a:cubicBezTo>
                    <a:lnTo>
                      <a:pt x="832" y="4347"/>
                    </a:lnTo>
                    <a:cubicBezTo>
                      <a:pt x="821" y="4369"/>
                      <a:pt x="810" y="4402"/>
                      <a:pt x="799" y="4434"/>
                    </a:cubicBezTo>
                    <a:cubicBezTo>
                      <a:pt x="799" y="4511"/>
                      <a:pt x="799" y="4599"/>
                      <a:pt x="799" y="4686"/>
                    </a:cubicBezTo>
                    <a:cubicBezTo>
                      <a:pt x="799" y="4752"/>
                      <a:pt x="821" y="4828"/>
                      <a:pt x="853" y="4883"/>
                    </a:cubicBezTo>
                    <a:lnTo>
                      <a:pt x="853" y="4948"/>
                    </a:lnTo>
                    <a:cubicBezTo>
                      <a:pt x="821" y="4959"/>
                      <a:pt x="810" y="4981"/>
                      <a:pt x="799" y="5014"/>
                    </a:cubicBezTo>
                    <a:cubicBezTo>
                      <a:pt x="777" y="5025"/>
                      <a:pt x="766" y="5036"/>
                      <a:pt x="755" y="5047"/>
                    </a:cubicBezTo>
                    <a:cubicBezTo>
                      <a:pt x="755" y="5069"/>
                      <a:pt x="722" y="5058"/>
                      <a:pt x="733" y="5091"/>
                    </a:cubicBezTo>
                    <a:cubicBezTo>
                      <a:pt x="689" y="5069"/>
                      <a:pt x="668" y="5058"/>
                      <a:pt x="635" y="5047"/>
                    </a:cubicBezTo>
                    <a:cubicBezTo>
                      <a:pt x="602" y="4938"/>
                      <a:pt x="591" y="4817"/>
                      <a:pt x="602" y="4708"/>
                    </a:cubicBezTo>
                    <a:cubicBezTo>
                      <a:pt x="613" y="4609"/>
                      <a:pt x="613" y="4522"/>
                      <a:pt x="635" y="4434"/>
                    </a:cubicBezTo>
                    <a:lnTo>
                      <a:pt x="657" y="4347"/>
                    </a:lnTo>
                    <a:cubicBezTo>
                      <a:pt x="668" y="4303"/>
                      <a:pt x="668" y="4259"/>
                      <a:pt x="689" y="4216"/>
                    </a:cubicBezTo>
                    <a:cubicBezTo>
                      <a:pt x="689" y="4194"/>
                      <a:pt x="711" y="4172"/>
                      <a:pt x="722" y="4139"/>
                    </a:cubicBezTo>
                    <a:lnTo>
                      <a:pt x="744" y="4095"/>
                    </a:lnTo>
                    <a:cubicBezTo>
                      <a:pt x="711" y="4041"/>
                      <a:pt x="678" y="3986"/>
                      <a:pt x="635" y="3942"/>
                    </a:cubicBezTo>
                    <a:cubicBezTo>
                      <a:pt x="591" y="3888"/>
                      <a:pt x="536" y="3833"/>
                      <a:pt x="471" y="3800"/>
                    </a:cubicBezTo>
                    <a:cubicBezTo>
                      <a:pt x="536" y="3767"/>
                      <a:pt x="591" y="3691"/>
                      <a:pt x="602" y="3614"/>
                    </a:cubicBezTo>
                    <a:cubicBezTo>
                      <a:pt x="624" y="3516"/>
                      <a:pt x="646" y="3472"/>
                      <a:pt x="678" y="3384"/>
                    </a:cubicBezTo>
                    <a:cubicBezTo>
                      <a:pt x="700" y="3297"/>
                      <a:pt x="711" y="3188"/>
                      <a:pt x="733" y="3122"/>
                    </a:cubicBezTo>
                    <a:cubicBezTo>
                      <a:pt x="766" y="2980"/>
                      <a:pt x="821" y="2838"/>
                      <a:pt x="875" y="2695"/>
                    </a:cubicBezTo>
                    <a:cubicBezTo>
                      <a:pt x="1028" y="2302"/>
                      <a:pt x="1247" y="1941"/>
                      <a:pt x="1521" y="1624"/>
                    </a:cubicBezTo>
                    <a:cubicBezTo>
                      <a:pt x="1608" y="1514"/>
                      <a:pt x="1696" y="1416"/>
                      <a:pt x="1805" y="1328"/>
                    </a:cubicBezTo>
                    <a:lnTo>
                      <a:pt x="1827" y="1306"/>
                    </a:lnTo>
                    <a:lnTo>
                      <a:pt x="1827" y="1295"/>
                    </a:lnTo>
                    <a:cubicBezTo>
                      <a:pt x="1958" y="1175"/>
                      <a:pt x="2111" y="1055"/>
                      <a:pt x="2264" y="945"/>
                    </a:cubicBezTo>
                    <a:lnTo>
                      <a:pt x="2450" y="836"/>
                    </a:lnTo>
                    <a:cubicBezTo>
                      <a:pt x="2494" y="803"/>
                      <a:pt x="2538" y="781"/>
                      <a:pt x="2592" y="760"/>
                    </a:cubicBezTo>
                    <a:cubicBezTo>
                      <a:pt x="2625" y="738"/>
                      <a:pt x="2833" y="639"/>
                      <a:pt x="2866" y="617"/>
                    </a:cubicBezTo>
                    <a:cubicBezTo>
                      <a:pt x="2986" y="574"/>
                      <a:pt x="3117" y="530"/>
                      <a:pt x="3249" y="497"/>
                    </a:cubicBezTo>
                    <a:cubicBezTo>
                      <a:pt x="3336" y="486"/>
                      <a:pt x="3424" y="475"/>
                      <a:pt x="3511" y="475"/>
                    </a:cubicBezTo>
                    <a:close/>
                    <a:moveTo>
                      <a:pt x="3596" y="1"/>
                    </a:moveTo>
                    <a:cubicBezTo>
                      <a:pt x="3476" y="1"/>
                      <a:pt x="3356" y="9"/>
                      <a:pt x="3238" y="27"/>
                    </a:cubicBezTo>
                    <a:cubicBezTo>
                      <a:pt x="2811" y="92"/>
                      <a:pt x="2407" y="256"/>
                      <a:pt x="2057" y="497"/>
                    </a:cubicBezTo>
                    <a:cubicBezTo>
                      <a:pt x="1411" y="924"/>
                      <a:pt x="897" y="1514"/>
                      <a:pt x="558" y="2203"/>
                    </a:cubicBezTo>
                    <a:cubicBezTo>
                      <a:pt x="328" y="2564"/>
                      <a:pt x="164" y="2958"/>
                      <a:pt x="44" y="3363"/>
                    </a:cubicBezTo>
                    <a:cubicBezTo>
                      <a:pt x="11" y="3461"/>
                      <a:pt x="0" y="3570"/>
                      <a:pt x="22" y="3669"/>
                    </a:cubicBezTo>
                    <a:cubicBezTo>
                      <a:pt x="33" y="3767"/>
                      <a:pt x="22" y="3800"/>
                      <a:pt x="44" y="3833"/>
                    </a:cubicBezTo>
                    <a:cubicBezTo>
                      <a:pt x="63" y="3871"/>
                      <a:pt x="107" y="3901"/>
                      <a:pt x="147" y="3901"/>
                    </a:cubicBezTo>
                    <a:cubicBezTo>
                      <a:pt x="153" y="3901"/>
                      <a:pt x="159" y="3900"/>
                      <a:pt x="164" y="3899"/>
                    </a:cubicBezTo>
                    <a:cubicBezTo>
                      <a:pt x="181" y="3904"/>
                      <a:pt x="194" y="3907"/>
                      <a:pt x="208" y="3907"/>
                    </a:cubicBezTo>
                    <a:cubicBezTo>
                      <a:pt x="222" y="3907"/>
                      <a:pt x="235" y="3904"/>
                      <a:pt x="252" y="3899"/>
                    </a:cubicBezTo>
                    <a:lnTo>
                      <a:pt x="274" y="3899"/>
                    </a:lnTo>
                    <a:cubicBezTo>
                      <a:pt x="274" y="3899"/>
                      <a:pt x="263" y="3909"/>
                      <a:pt x="263" y="3920"/>
                    </a:cubicBezTo>
                    <a:cubicBezTo>
                      <a:pt x="252" y="3920"/>
                      <a:pt x="263" y="3920"/>
                      <a:pt x="252" y="3931"/>
                    </a:cubicBezTo>
                    <a:cubicBezTo>
                      <a:pt x="219" y="3986"/>
                      <a:pt x="197" y="4041"/>
                      <a:pt x="197" y="4106"/>
                    </a:cubicBezTo>
                    <a:cubicBezTo>
                      <a:pt x="186" y="4172"/>
                      <a:pt x="186" y="4249"/>
                      <a:pt x="208" y="4314"/>
                    </a:cubicBezTo>
                    <a:cubicBezTo>
                      <a:pt x="274" y="4489"/>
                      <a:pt x="328" y="4675"/>
                      <a:pt x="372" y="4861"/>
                    </a:cubicBezTo>
                    <a:cubicBezTo>
                      <a:pt x="405" y="4981"/>
                      <a:pt x="449" y="5102"/>
                      <a:pt x="514" y="5211"/>
                    </a:cubicBezTo>
                    <a:cubicBezTo>
                      <a:pt x="536" y="5277"/>
                      <a:pt x="580" y="5331"/>
                      <a:pt x="613" y="5386"/>
                    </a:cubicBezTo>
                    <a:cubicBezTo>
                      <a:pt x="657" y="5441"/>
                      <a:pt x="700" y="5484"/>
                      <a:pt x="755" y="5528"/>
                    </a:cubicBezTo>
                    <a:cubicBezTo>
                      <a:pt x="886" y="5648"/>
                      <a:pt x="1050" y="5725"/>
                      <a:pt x="1193" y="5834"/>
                    </a:cubicBezTo>
                    <a:cubicBezTo>
                      <a:pt x="1346" y="5944"/>
                      <a:pt x="1510" y="6042"/>
                      <a:pt x="1674" y="6141"/>
                    </a:cubicBezTo>
                    <a:cubicBezTo>
                      <a:pt x="1947" y="6283"/>
                      <a:pt x="2242" y="6370"/>
                      <a:pt x="2549" y="6403"/>
                    </a:cubicBezTo>
                    <a:cubicBezTo>
                      <a:pt x="2657" y="6415"/>
                      <a:pt x="2766" y="6422"/>
                      <a:pt x="2874" y="6422"/>
                    </a:cubicBezTo>
                    <a:cubicBezTo>
                      <a:pt x="3442" y="6422"/>
                      <a:pt x="3998" y="6254"/>
                      <a:pt x="4485" y="5933"/>
                    </a:cubicBezTo>
                    <a:cubicBezTo>
                      <a:pt x="4835" y="5703"/>
                      <a:pt x="5130" y="5408"/>
                      <a:pt x="5382" y="5058"/>
                    </a:cubicBezTo>
                    <a:cubicBezTo>
                      <a:pt x="5546" y="4839"/>
                      <a:pt x="5699" y="4599"/>
                      <a:pt x="5830" y="4347"/>
                    </a:cubicBezTo>
                    <a:cubicBezTo>
                      <a:pt x="5885" y="4216"/>
                      <a:pt x="5950" y="4095"/>
                      <a:pt x="6005" y="3964"/>
                    </a:cubicBezTo>
                    <a:cubicBezTo>
                      <a:pt x="6060" y="3833"/>
                      <a:pt x="6103" y="3680"/>
                      <a:pt x="6136" y="3527"/>
                    </a:cubicBezTo>
                    <a:cubicBezTo>
                      <a:pt x="6169" y="3253"/>
                      <a:pt x="6180" y="2980"/>
                      <a:pt x="6169" y="2695"/>
                    </a:cubicBezTo>
                    <a:cubicBezTo>
                      <a:pt x="6169" y="2575"/>
                      <a:pt x="6180" y="2455"/>
                      <a:pt x="6202" y="2345"/>
                    </a:cubicBezTo>
                    <a:cubicBezTo>
                      <a:pt x="6202" y="2313"/>
                      <a:pt x="6213" y="2291"/>
                      <a:pt x="6224" y="2258"/>
                    </a:cubicBezTo>
                    <a:cubicBezTo>
                      <a:pt x="6224" y="2247"/>
                      <a:pt x="6235" y="2225"/>
                      <a:pt x="6235" y="2203"/>
                    </a:cubicBezTo>
                    <a:lnTo>
                      <a:pt x="6267" y="2127"/>
                    </a:lnTo>
                    <a:lnTo>
                      <a:pt x="6289" y="2083"/>
                    </a:lnTo>
                    <a:cubicBezTo>
                      <a:pt x="6289" y="2083"/>
                      <a:pt x="6289" y="2072"/>
                      <a:pt x="6289" y="2061"/>
                    </a:cubicBezTo>
                    <a:lnTo>
                      <a:pt x="6278" y="2050"/>
                    </a:lnTo>
                    <a:lnTo>
                      <a:pt x="6235" y="1963"/>
                    </a:lnTo>
                    <a:lnTo>
                      <a:pt x="6202" y="1875"/>
                    </a:lnTo>
                    <a:lnTo>
                      <a:pt x="6191" y="1842"/>
                    </a:lnTo>
                    <a:lnTo>
                      <a:pt x="6180" y="1820"/>
                    </a:lnTo>
                    <a:cubicBezTo>
                      <a:pt x="6060" y="1558"/>
                      <a:pt x="5907" y="1317"/>
                      <a:pt x="5742" y="1088"/>
                    </a:cubicBezTo>
                    <a:cubicBezTo>
                      <a:pt x="5513" y="814"/>
                      <a:pt x="5250" y="574"/>
                      <a:pt x="4955" y="366"/>
                    </a:cubicBezTo>
                    <a:cubicBezTo>
                      <a:pt x="4944" y="355"/>
                      <a:pt x="4922" y="344"/>
                      <a:pt x="4911" y="333"/>
                    </a:cubicBezTo>
                    <a:lnTo>
                      <a:pt x="4900" y="333"/>
                    </a:lnTo>
                    <a:cubicBezTo>
                      <a:pt x="4736" y="235"/>
                      <a:pt x="4550" y="158"/>
                      <a:pt x="4364" y="114"/>
                    </a:cubicBezTo>
                    <a:cubicBezTo>
                      <a:pt x="4111" y="40"/>
                      <a:pt x="3853" y="1"/>
                      <a:pt x="35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8"/>
              <p:cNvSpPr/>
              <p:nvPr/>
            </p:nvSpPr>
            <p:spPr>
              <a:xfrm>
                <a:off x="7655275" y="794275"/>
                <a:ext cx="58800" cy="80250"/>
              </a:xfrm>
              <a:custGeom>
                <a:avLst/>
                <a:gdLst/>
                <a:ahLst/>
                <a:cxnLst/>
                <a:rect l="l" t="t" r="r" b="b"/>
                <a:pathLst>
                  <a:path w="2352" h="3210" extrusionOk="0">
                    <a:moveTo>
                      <a:pt x="2253" y="0"/>
                    </a:moveTo>
                    <a:cubicBezTo>
                      <a:pt x="2253" y="22"/>
                      <a:pt x="2243" y="22"/>
                      <a:pt x="2232" y="22"/>
                    </a:cubicBezTo>
                    <a:cubicBezTo>
                      <a:pt x="2232" y="22"/>
                      <a:pt x="2232" y="33"/>
                      <a:pt x="2232" y="33"/>
                    </a:cubicBezTo>
                    <a:cubicBezTo>
                      <a:pt x="2221" y="44"/>
                      <a:pt x="2199" y="44"/>
                      <a:pt x="2188" y="44"/>
                    </a:cubicBezTo>
                    <a:cubicBezTo>
                      <a:pt x="2166" y="66"/>
                      <a:pt x="2144" y="88"/>
                      <a:pt x="2111" y="99"/>
                    </a:cubicBezTo>
                    <a:cubicBezTo>
                      <a:pt x="2111" y="120"/>
                      <a:pt x="2111" y="131"/>
                      <a:pt x="2111" y="153"/>
                    </a:cubicBezTo>
                    <a:cubicBezTo>
                      <a:pt x="2133" y="208"/>
                      <a:pt x="2144" y="263"/>
                      <a:pt x="2144" y="328"/>
                    </a:cubicBezTo>
                    <a:cubicBezTo>
                      <a:pt x="2144" y="416"/>
                      <a:pt x="2166" y="492"/>
                      <a:pt x="2155" y="558"/>
                    </a:cubicBezTo>
                    <a:cubicBezTo>
                      <a:pt x="2155" y="580"/>
                      <a:pt x="2144" y="602"/>
                      <a:pt x="2144" y="624"/>
                    </a:cubicBezTo>
                    <a:cubicBezTo>
                      <a:pt x="2144" y="656"/>
                      <a:pt x="2144" y="689"/>
                      <a:pt x="2144" y="722"/>
                    </a:cubicBezTo>
                    <a:cubicBezTo>
                      <a:pt x="2144" y="766"/>
                      <a:pt x="2133" y="809"/>
                      <a:pt x="2122" y="853"/>
                    </a:cubicBezTo>
                    <a:cubicBezTo>
                      <a:pt x="2122" y="875"/>
                      <a:pt x="2111" y="886"/>
                      <a:pt x="2100" y="897"/>
                    </a:cubicBezTo>
                    <a:cubicBezTo>
                      <a:pt x="2100" y="908"/>
                      <a:pt x="2111" y="908"/>
                      <a:pt x="2111" y="919"/>
                    </a:cubicBezTo>
                    <a:cubicBezTo>
                      <a:pt x="2111" y="930"/>
                      <a:pt x="2100" y="930"/>
                      <a:pt x="2100" y="941"/>
                    </a:cubicBezTo>
                    <a:cubicBezTo>
                      <a:pt x="2089" y="1061"/>
                      <a:pt x="2057" y="1192"/>
                      <a:pt x="2013" y="1302"/>
                    </a:cubicBezTo>
                    <a:cubicBezTo>
                      <a:pt x="1980" y="1389"/>
                      <a:pt x="1914" y="1444"/>
                      <a:pt x="1893" y="1531"/>
                    </a:cubicBezTo>
                    <a:cubicBezTo>
                      <a:pt x="1893" y="1564"/>
                      <a:pt x="1893" y="1597"/>
                      <a:pt x="1893" y="1619"/>
                    </a:cubicBezTo>
                    <a:cubicBezTo>
                      <a:pt x="1893" y="1630"/>
                      <a:pt x="1882" y="1641"/>
                      <a:pt x="1882" y="1652"/>
                    </a:cubicBezTo>
                    <a:cubicBezTo>
                      <a:pt x="1882" y="1663"/>
                      <a:pt x="1882" y="1663"/>
                      <a:pt x="1882" y="1663"/>
                    </a:cubicBezTo>
                    <a:cubicBezTo>
                      <a:pt x="1849" y="1728"/>
                      <a:pt x="1816" y="1794"/>
                      <a:pt x="1772" y="1849"/>
                    </a:cubicBezTo>
                    <a:cubicBezTo>
                      <a:pt x="1750" y="1892"/>
                      <a:pt x="1718" y="1936"/>
                      <a:pt x="1685" y="1980"/>
                    </a:cubicBezTo>
                    <a:cubicBezTo>
                      <a:pt x="1674" y="2002"/>
                      <a:pt x="1663" y="2002"/>
                      <a:pt x="1652" y="2013"/>
                    </a:cubicBezTo>
                    <a:cubicBezTo>
                      <a:pt x="1630" y="2024"/>
                      <a:pt x="1586" y="2089"/>
                      <a:pt x="1564" y="2111"/>
                    </a:cubicBezTo>
                    <a:cubicBezTo>
                      <a:pt x="1553" y="2133"/>
                      <a:pt x="1521" y="2209"/>
                      <a:pt x="1488" y="2242"/>
                    </a:cubicBezTo>
                    <a:cubicBezTo>
                      <a:pt x="1422" y="2330"/>
                      <a:pt x="1335" y="2395"/>
                      <a:pt x="1247" y="2450"/>
                    </a:cubicBezTo>
                    <a:cubicBezTo>
                      <a:pt x="1171" y="2505"/>
                      <a:pt x="1083" y="2549"/>
                      <a:pt x="985" y="2581"/>
                    </a:cubicBezTo>
                    <a:cubicBezTo>
                      <a:pt x="919" y="2636"/>
                      <a:pt x="853" y="2669"/>
                      <a:pt x="777" y="2702"/>
                    </a:cubicBezTo>
                    <a:cubicBezTo>
                      <a:pt x="744" y="2713"/>
                      <a:pt x="733" y="2734"/>
                      <a:pt x="700" y="2745"/>
                    </a:cubicBezTo>
                    <a:cubicBezTo>
                      <a:pt x="678" y="2756"/>
                      <a:pt x="657" y="2767"/>
                      <a:pt x="624" y="2778"/>
                    </a:cubicBezTo>
                    <a:cubicBezTo>
                      <a:pt x="602" y="2789"/>
                      <a:pt x="591" y="2811"/>
                      <a:pt x="558" y="2822"/>
                    </a:cubicBezTo>
                    <a:cubicBezTo>
                      <a:pt x="536" y="2844"/>
                      <a:pt x="460" y="2877"/>
                      <a:pt x="405" y="2898"/>
                    </a:cubicBezTo>
                    <a:cubicBezTo>
                      <a:pt x="372" y="2920"/>
                      <a:pt x="350" y="2942"/>
                      <a:pt x="328" y="2964"/>
                    </a:cubicBezTo>
                    <a:cubicBezTo>
                      <a:pt x="241" y="3019"/>
                      <a:pt x="143" y="3063"/>
                      <a:pt x="55" y="3117"/>
                    </a:cubicBezTo>
                    <a:cubicBezTo>
                      <a:pt x="55" y="3150"/>
                      <a:pt x="0" y="3183"/>
                      <a:pt x="22" y="3205"/>
                    </a:cubicBezTo>
                    <a:cubicBezTo>
                      <a:pt x="27" y="3208"/>
                      <a:pt x="34" y="3210"/>
                      <a:pt x="41" y="3210"/>
                    </a:cubicBezTo>
                    <a:cubicBezTo>
                      <a:pt x="79" y="3210"/>
                      <a:pt x="140" y="3165"/>
                      <a:pt x="186" y="3128"/>
                    </a:cubicBezTo>
                    <a:cubicBezTo>
                      <a:pt x="241" y="3084"/>
                      <a:pt x="318" y="3052"/>
                      <a:pt x="328" y="3030"/>
                    </a:cubicBezTo>
                    <a:cubicBezTo>
                      <a:pt x="383" y="3030"/>
                      <a:pt x="449" y="2975"/>
                      <a:pt x="503" y="2942"/>
                    </a:cubicBezTo>
                    <a:cubicBezTo>
                      <a:pt x="602" y="2888"/>
                      <a:pt x="678" y="2844"/>
                      <a:pt x="777" y="2789"/>
                    </a:cubicBezTo>
                    <a:cubicBezTo>
                      <a:pt x="875" y="2745"/>
                      <a:pt x="985" y="2680"/>
                      <a:pt x="1050" y="2647"/>
                    </a:cubicBezTo>
                    <a:cubicBezTo>
                      <a:pt x="1083" y="2636"/>
                      <a:pt x="1116" y="2625"/>
                      <a:pt x="1149" y="2614"/>
                    </a:cubicBezTo>
                    <a:cubicBezTo>
                      <a:pt x="1160" y="2614"/>
                      <a:pt x="1160" y="2603"/>
                      <a:pt x="1171" y="2603"/>
                    </a:cubicBezTo>
                    <a:cubicBezTo>
                      <a:pt x="1225" y="2570"/>
                      <a:pt x="1280" y="2559"/>
                      <a:pt x="1313" y="2549"/>
                    </a:cubicBezTo>
                    <a:cubicBezTo>
                      <a:pt x="1346" y="2538"/>
                      <a:pt x="1378" y="2516"/>
                      <a:pt x="1400" y="2494"/>
                    </a:cubicBezTo>
                    <a:cubicBezTo>
                      <a:pt x="1444" y="2461"/>
                      <a:pt x="1477" y="2417"/>
                      <a:pt x="1510" y="2374"/>
                    </a:cubicBezTo>
                    <a:cubicBezTo>
                      <a:pt x="1553" y="2330"/>
                      <a:pt x="1608" y="2286"/>
                      <a:pt x="1663" y="2231"/>
                    </a:cubicBezTo>
                    <a:cubicBezTo>
                      <a:pt x="1718" y="2177"/>
                      <a:pt x="1761" y="2122"/>
                      <a:pt x="1805" y="2056"/>
                    </a:cubicBezTo>
                    <a:cubicBezTo>
                      <a:pt x="1816" y="2034"/>
                      <a:pt x="1838" y="2034"/>
                      <a:pt x="1849" y="2013"/>
                    </a:cubicBezTo>
                    <a:cubicBezTo>
                      <a:pt x="1860" y="2002"/>
                      <a:pt x="1860" y="1980"/>
                      <a:pt x="1871" y="1969"/>
                    </a:cubicBezTo>
                    <a:cubicBezTo>
                      <a:pt x="1882" y="1947"/>
                      <a:pt x="1903" y="1925"/>
                      <a:pt x="1914" y="1903"/>
                    </a:cubicBezTo>
                    <a:cubicBezTo>
                      <a:pt x="1958" y="1838"/>
                      <a:pt x="1991" y="1761"/>
                      <a:pt x="2024" y="1706"/>
                    </a:cubicBezTo>
                    <a:cubicBezTo>
                      <a:pt x="2057" y="1663"/>
                      <a:pt x="2078" y="1641"/>
                      <a:pt x="2100" y="1597"/>
                    </a:cubicBezTo>
                    <a:cubicBezTo>
                      <a:pt x="2111" y="1564"/>
                      <a:pt x="2122" y="1531"/>
                      <a:pt x="2133" y="1488"/>
                    </a:cubicBezTo>
                    <a:cubicBezTo>
                      <a:pt x="2144" y="1455"/>
                      <a:pt x="2155" y="1411"/>
                      <a:pt x="2166" y="1378"/>
                    </a:cubicBezTo>
                    <a:cubicBezTo>
                      <a:pt x="2166" y="1345"/>
                      <a:pt x="2166" y="1269"/>
                      <a:pt x="2177" y="1236"/>
                    </a:cubicBezTo>
                    <a:cubicBezTo>
                      <a:pt x="2188" y="1192"/>
                      <a:pt x="2188" y="1170"/>
                      <a:pt x="2199" y="1138"/>
                    </a:cubicBezTo>
                    <a:lnTo>
                      <a:pt x="2210" y="1094"/>
                    </a:lnTo>
                    <a:cubicBezTo>
                      <a:pt x="2221" y="1050"/>
                      <a:pt x="2232" y="995"/>
                      <a:pt x="2243" y="952"/>
                    </a:cubicBezTo>
                    <a:cubicBezTo>
                      <a:pt x="2253" y="908"/>
                      <a:pt x="2264" y="842"/>
                      <a:pt x="2275" y="799"/>
                    </a:cubicBezTo>
                    <a:cubicBezTo>
                      <a:pt x="2275" y="777"/>
                      <a:pt x="2286" y="755"/>
                      <a:pt x="2286" y="733"/>
                    </a:cubicBezTo>
                    <a:cubicBezTo>
                      <a:pt x="2286" y="711"/>
                      <a:pt x="2286" y="667"/>
                      <a:pt x="2286" y="634"/>
                    </a:cubicBezTo>
                    <a:cubicBezTo>
                      <a:pt x="2286" y="591"/>
                      <a:pt x="2297" y="580"/>
                      <a:pt x="2297" y="558"/>
                    </a:cubicBezTo>
                    <a:cubicBezTo>
                      <a:pt x="2308" y="481"/>
                      <a:pt x="2308" y="405"/>
                      <a:pt x="2319" y="339"/>
                    </a:cubicBezTo>
                    <a:cubicBezTo>
                      <a:pt x="2341" y="252"/>
                      <a:pt x="2352" y="164"/>
                      <a:pt x="2341" y="77"/>
                    </a:cubicBezTo>
                    <a:lnTo>
                      <a:pt x="22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8"/>
              <p:cNvSpPr/>
              <p:nvPr/>
            </p:nvSpPr>
            <p:spPr>
              <a:xfrm>
                <a:off x="7582800" y="776800"/>
                <a:ext cx="74400" cy="97600"/>
              </a:xfrm>
              <a:custGeom>
                <a:avLst/>
                <a:gdLst/>
                <a:ahLst/>
                <a:cxnLst/>
                <a:rect l="l" t="t" r="r" b="b"/>
                <a:pathLst>
                  <a:path w="2976" h="3904" extrusionOk="0">
                    <a:moveTo>
                      <a:pt x="2939" y="0"/>
                    </a:moveTo>
                    <a:cubicBezTo>
                      <a:pt x="2894" y="0"/>
                      <a:pt x="2806" y="41"/>
                      <a:pt x="2746" y="76"/>
                    </a:cubicBezTo>
                    <a:cubicBezTo>
                      <a:pt x="2681" y="108"/>
                      <a:pt x="2615" y="141"/>
                      <a:pt x="2560" y="185"/>
                    </a:cubicBezTo>
                    <a:cubicBezTo>
                      <a:pt x="2484" y="207"/>
                      <a:pt x="2407" y="251"/>
                      <a:pt x="2352" y="305"/>
                    </a:cubicBezTo>
                    <a:cubicBezTo>
                      <a:pt x="2254" y="393"/>
                      <a:pt x="2167" y="469"/>
                      <a:pt x="2079" y="557"/>
                    </a:cubicBezTo>
                    <a:cubicBezTo>
                      <a:pt x="1992" y="655"/>
                      <a:pt x="1915" y="743"/>
                      <a:pt x="1838" y="852"/>
                    </a:cubicBezTo>
                    <a:cubicBezTo>
                      <a:pt x="1817" y="874"/>
                      <a:pt x="1762" y="929"/>
                      <a:pt x="1751" y="940"/>
                    </a:cubicBezTo>
                    <a:cubicBezTo>
                      <a:pt x="1740" y="951"/>
                      <a:pt x="1751" y="962"/>
                      <a:pt x="1740" y="962"/>
                    </a:cubicBezTo>
                    <a:cubicBezTo>
                      <a:pt x="1696" y="1027"/>
                      <a:pt x="1642" y="1071"/>
                      <a:pt x="1620" y="1104"/>
                    </a:cubicBezTo>
                    <a:cubicBezTo>
                      <a:pt x="1598" y="1137"/>
                      <a:pt x="1576" y="1169"/>
                      <a:pt x="1554" y="1202"/>
                    </a:cubicBezTo>
                    <a:cubicBezTo>
                      <a:pt x="1532" y="1257"/>
                      <a:pt x="1521" y="1333"/>
                      <a:pt x="1499" y="1388"/>
                    </a:cubicBezTo>
                    <a:cubicBezTo>
                      <a:pt x="1467" y="1454"/>
                      <a:pt x="1423" y="1530"/>
                      <a:pt x="1379" y="1596"/>
                    </a:cubicBezTo>
                    <a:cubicBezTo>
                      <a:pt x="1335" y="1662"/>
                      <a:pt x="1292" y="1738"/>
                      <a:pt x="1226" y="1804"/>
                    </a:cubicBezTo>
                    <a:cubicBezTo>
                      <a:pt x="1215" y="1815"/>
                      <a:pt x="1193" y="1826"/>
                      <a:pt x="1182" y="1837"/>
                    </a:cubicBezTo>
                    <a:cubicBezTo>
                      <a:pt x="1171" y="1848"/>
                      <a:pt x="1160" y="1869"/>
                      <a:pt x="1138" y="1880"/>
                    </a:cubicBezTo>
                    <a:cubicBezTo>
                      <a:pt x="1117" y="1902"/>
                      <a:pt x="1095" y="1913"/>
                      <a:pt x="1073" y="1935"/>
                    </a:cubicBezTo>
                    <a:cubicBezTo>
                      <a:pt x="996" y="1990"/>
                      <a:pt x="920" y="2044"/>
                      <a:pt x="865" y="2077"/>
                    </a:cubicBezTo>
                    <a:cubicBezTo>
                      <a:pt x="799" y="2121"/>
                      <a:pt x="767" y="2121"/>
                      <a:pt x="723" y="2143"/>
                    </a:cubicBezTo>
                    <a:cubicBezTo>
                      <a:pt x="690" y="2176"/>
                      <a:pt x="646" y="2208"/>
                      <a:pt x="613" y="2241"/>
                    </a:cubicBezTo>
                    <a:cubicBezTo>
                      <a:pt x="581" y="2274"/>
                      <a:pt x="548" y="2307"/>
                      <a:pt x="515" y="2340"/>
                    </a:cubicBezTo>
                    <a:cubicBezTo>
                      <a:pt x="482" y="2383"/>
                      <a:pt x="449" y="2438"/>
                      <a:pt x="417" y="2493"/>
                    </a:cubicBezTo>
                    <a:cubicBezTo>
                      <a:pt x="384" y="2526"/>
                      <a:pt x="340" y="2580"/>
                      <a:pt x="307" y="2624"/>
                    </a:cubicBezTo>
                    <a:cubicBezTo>
                      <a:pt x="274" y="2668"/>
                      <a:pt x="242" y="2723"/>
                      <a:pt x="209" y="2777"/>
                    </a:cubicBezTo>
                    <a:cubicBezTo>
                      <a:pt x="187" y="2832"/>
                      <a:pt x="165" y="2865"/>
                      <a:pt x="154" y="2919"/>
                    </a:cubicBezTo>
                    <a:lnTo>
                      <a:pt x="132" y="2963"/>
                    </a:lnTo>
                    <a:cubicBezTo>
                      <a:pt x="121" y="2985"/>
                      <a:pt x="110" y="3007"/>
                      <a:pt x="99" y="3029"/>
                    </a:cubicBezTo>
                    <a:cubicBezTo>
                      <a:pt x="88" y="3083"/>
                      <a:pt x="78" y="3116"/>
                      <a:pt x="67" y="3160"/>
                    </a:cubicBezTo>
                    <a:lnTo>
                      <a:pt x="45" y="3258"/>
                    </a:lnTo>
                    <a:cubicBezTo>
                      <a:pt x="23" y="3346"/>
                      <a:pt x="23" y="3433"/>
                      <a:pt x="23" y="3532"/>
                    </a:cubicBezTo>
                    <a:cubicBezTo>
                      <a:pt x="1" y="3641"/>
                      <a:pt x="12" y="3762"/>
                      <a:pt x="45" y="3860"/>
                    </a:cubicBezTo>
                    <a:cubicBezTo>
                      <a:pt x="78" y="3882"/>
                      <a:pt x="99" y="3893"/>
                      <a:pt x="143" y="3904"/>
                    </a:cubicBezTo>
                    <a:cubicBezTo>
                      <a:pt x="132" y="3871"/>
                      <a:pt x="176" y="3893"/>
                      <a:pt x="165" y="3860"/>
                    </a:cubicBezTo>
                    <a:cubicBezTo>
                      <a:pt x="176" y="3849"/>
                      <a:pt x="198" y="3849"/>
                      <a:pt x="209" y="3838"/>
                    </a:cubicBezTo>
                    <a:cubicBezTo>
                      <a:pt x="220" y="3805"/>
                      <a:pt x="242" y="3783"/>
                      <a:pt x="263" y="3762"/>
                    </a:cubicBezTo>
                    <a:cubicBezTo>
                      <a:pt x="253" y="3740"/>
                      <a:pt x="263" y="3729"/>
                      <a:pt x="263" y="3707"/>
                    </a:cubicBezTo>
                    <a:cubicBezTo>
                      <a:pt x="231" y="3652"/>
                      <a:pt x="209" y="3576"/>
                      <a:pt x="220" y="3510"/>
                    </a:cubicBezTo>
                    <a:cubicBezTo>
                      <a:pt x="209" y="3423"/>
                      <a:pt x="209" y="3335"/>
                      <a:pt x="220" y="3248"/>
                    </a:cubicBezTo>
                    <a:cubicBezTo>
                      <a:pt x="220" y="3226"/>
                      <a:pt x="231" y="3193"/>
                      <a:pt x="242" y="3171"/>
                    </a:cubicBezTo>
                    <a:lnTo>
                      <a:pt x="242" y="3138"/>
                    </a:lnTo>
                    <a:cubicBezTo>
                      <a:pt x="242" y="3105"/>
                      <a:pt x="242" y="3083"/>
                      <a:pt x="253" y="3062"/>
                    </a:cubicBezTo>
                    <a:cubicBezTo>
                      <a:pt x="263" y="3007"/>
                      <a:pt x="285" y="2963"/>
                      <a:pt x="307" y="2908"/>
                    </a:cubicBezTo>
                    <a:cubicBezTo>
                      <a:pt x="318" y="2898"/>
                      <a:pt x="340" y="2887"/>
                      <a:pt x="351" y="2876"/>
                    </a:cubicBezTo>
                    <a:cubicBezTo>
                      <a:pt x="340" y="2865"/>
                      <a:pt x="340" y="2865"/>
                      <a:pt x="351" y="2854"/>
                    </a:cubicBezTo>
                    <a:cubicBezTo>
                      <a:pt x="351" y="2843"/>
                      <a:pt x="362" y="2843"/>
                      <a:pt x="362" y="2832"/>
                    </a:cubicBezTo>
                    <a:cubicBezTo>
                      <a:pt x="428" y="2701"/>
                      <a:pt x="515" y="2580"/>
                      <a:pt x="624" y="2471"/>
                    </a:cubicBezTo>
                    <a:cubicBezTo>
                      <a:pt x="701" y="2405"/>
                      <a:pt x="799" y="2383"/>
                      <a:pt x="887" y="2318"/>
                    </a:cubicBezTo>
                    <a:cubicBezTo>
                      <a:pt x="898" y="2285"/>
                      <a:pt x="920" y="2252"/>
                      <a:pt x="942" y="2219"/>
                    </a:cubicBezTo>
                    <a:cubicBezTo>
                      <a:pt x="953" y="2208"/>
                      <a:pt x="963" y="2208"/>
                      <a:pt x="974" y="2198"/>
                    </a:cubicBezTo>
                    <a:cubicBezTo>
                      <a:pt x="985" y="2187"/>
                      <a:pt x="974" y="2187"/>
                      <a:pt x="985" y="2176"/>
                    </a:cubicBezTo>
                    <a:cubicBezTo>
                      <a:pt x="1040" y="2132"/>
                      <a:pt x="1128" y="2088"/>
                      <a:pt x="1204" y="2023"/>
                    </a:cubicBezTo>
                    <a:cubicBezTo>
                      <a:pt x="1270" y="1968"/>
                      <a:pt x="1292" y="1924"/>
                      <a:pt x="1346" y="1880"/>
                    </a:cubicBezTo>
                    <a:cubicBezTo>
                      <a:pt x="1368" y="1858"/>
                      <a:pt x="1379" y="1858"/>
                      <a:pt x="1401" y="1837"/>
                    </a:cubicBezTo>
                    <a:cubicBezTo>
                      <a:pt x="1445" y="1793"/>
                      <a:pt x="1477" y="1749"/>
                      <a:pt x="1499" y="1694"/>
                    </a:cubicBezTo>
                    <a:cubicBezTo>
                      <a:pt x="1521" y="1640"/>
                      <a:pt x="1543" y="1574"/>
                      <a:pt x="1565" y="1508"/>
                    </a:cubicBezTo>
                    <a:cubicBezTo>
                      <a:pt x="1609" y="1388"/>
                      <a:pt x="1663" y="1268"/>
                      <a:pt x="1718" y="1148"/>
                    </a:cubicBezTo>
                    <a:cubicBezTo>
                      <a:pt x="1773" y="1049"/>
                      <a:pt x="1849" y="962"/>
                      <a:pt x="1926" y="874"/>
                    </a:cubicBezTo>
                    <a:cubicBezTo>
                      <a:pt x="1970" y="787"/>
                      <a:pt x="2035" y="721"/>
                      <a:pt x="2112" y="655"/>
                    </a:cubicBezTo>
                    <a:cubicBezTo>
                      <a:pt x="2134" y="633"/>
                      <a:pt x="2156" y="601"/>
                      <a:pt x="2177" y="579"/>
                    </a:cubicBezTo>
                    <a:cubicBezTo>
                      <a:pt x="2199" y="557"/>
                      <a:pt x="2221" y="535"/>
                      <a:pt x="2254" y="513"/>
                    </a:cubicBezTo>
                    <a:cubicBezTo>
                      <a:pt x="2276" y="491"/>
                      <a:pt x="2287" y="469"/>
                      <a:pt x="2309" y="437"/>
                    </a:cubicBezTo>
                    <a:cubicBezTo>
                      <a:pt x="2363" y="404"/>
                      <a:pt x="2418" y="360"/>
                      <a:pt x="2484" y="327"/>
                    </a:cubicBezTo>
                    <a:cubicBezTo>
                      <a:pt x="2517" y="305"/>
                      <a:pt x="2538" y="273"/>
                      <a:pt x="2571" y="251"/>
                    </a:cubicBezTo>
                    <a:cubicBezTo>
                      <a:pt x="2670" y="185"/>
                      <a:pt x="2779" y="130"/>
                      <a:pt x="2899" y="98"/>
                    </a:cubicBezTo>
                    <a:cubicBezTo>
                      <a:pt x="2910" y="54"/>
                      <a:pt x="2976" y="43"/>
                      <a:pt x="2965" y="10"/>
                    </a:cubicBezTo>
                    <a:cubicBezTo>
                      <a:pt x="2960" y="3"/>
                      <a:pt x="2951" y="0"/>
                      <a:pt x="2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1" name="Google Shape;3991;p28"/>
            <p:cNvGrpSpPr/>
            <p:nvPr/>
          </p:nvGrpSpPr>
          <p:grpSpPr>
            <a:xfrm flipH="1">
              <a:off x="8889413" y="1009038"/>
              <a:ext cx="32825" cy="22950"/>
              <a:chOff x="8097425" y="1383825"/>
              <a:chExt cx="32825" cy="22950"/>
            </a:xfrm>
          </p:grpSpPr>
          <p:sp>
            <p:nvSpPr>
              <p:cNvPr id="3992" name="Google Shape;3992;p28"/>
              <p:cNvSpPr/>
              <p:nvPr/>
            </p:nvSpPr>
            <p:spPr>
              <a:xfrm>
                <a:off x="8123125" y="14043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8"/>
              <p:cNvSpPr/>
              <p:nvPr/>
            </p:nvSpPr>
            <p:spPr>
              <a:xfrm>
                <a:off x="8097425" y="1383825"/>
                <a:ext cx="32825" cy="22950"/>
              </a:xfrm>
              <a:custGeom>
                <a:avLst/>
                <a:gdLst/>
                <a:ahLst/>
                <a:cxnLst/>
                <a:rect l="l" t="t" r="r" b="b"/>
                <a:pathLst>
                  <a:path w="1313" h="918" extrusionOk="0">
                    <a:moveTo>
                      <a:pt x="711" y="119"/>
                    </a:moveTo>
                    <a:cubicBezTo>
                      <a:pt x="788" y="119"/>
                      <a:pt x="853" y="130"/>
                      <a:pt x="919" y="163"/>
                    </a:cubicBezTo>
                    <a:cubicBezTo>
                      <a:pt x="941" y="163"/>
                      <a:pt x="952" y="174"/>
                      <a:pt x="974" y="185"/>
                    </a:cubicBezTo>
                    <a:cubicBezTo>
                      <a:pt x="995" y="196"/>
                      <a:pt x="1017" y="207"/>
                      <a:pt x="1039" y="229"/>
                    </a:cubicBezTo>
                    <a:cubicBezTo>
                      <a:pt x="1072" y="229"/>
                      <a:pt x="1094" y="240"/>
                      <a:pt x="1116" y="261"/>
                    </a:cubicBezTo>
                    <a:cubicBezTo>
                      <a:pt x="1138" y="283"/>
                      <a:pt x="1170" y="316"/>
                      <a:pt x="1192" y="360"/>
                    </a:cubicBezTo>
                    <a:cubicBezTo>
                      <a:pt x="1214" y="415"/>
                      <a:pt x="1203" y="480"/>
                      <a:pt x="1159" y="524"/>
                    </a:cubicBezTo>
                    <a:cubicBezTo>
                      <a:pt x="1149" y="546"/>
                      <a:pt x="1138" y="557"/>
                      <a:pt x="1127" y="579"/>
                    </a:cubicBezTo>
                    <a:cubicBezTo>
                      <a:pt x="1116" y="590"/>
                      <a:pt x="1105" y="601"/>
                      <a:pt x="1094" y="611"/>
                    </a:cubicBezTo>
                    <a:cubicBezTo>
                      <a:pt x="1094" y="622"/>
                      <a:pt x="1094" y="633"/>
                      <a:pt x="1094" y="633"/>
                    </a:cubicBezTo>
                    <a:cubicBezTo>
                      <a:pt x="1094" y="655"/>
                      <a:pt x="1083" y="677"/>
                      <a:pt x="1072" y="699"/>
                    </a:cubicBezTo>
                    <a:cubicBezTo>
                      <a:pt x="1050" y="721"/>
                      <a:pt x="1039" y="754"/>
                      <a:pt x="1017" y="776"/>
                    </a:cubicBezTo>
                    <a:lnTo>
                      <a:pt x="1006" y="786"/>
                    </a:lnTo>
                    <a:cubicBezTo>
                      <a:pt x="1006" y="786"/>
                      <a:pt x="995" y="797"/>
                      <a:pt x="984" y="808"/>
                    </a:cubicBezTo>
                    <a:lnTo>
                      <a:pt x="974" y="830"/>
                    </a:lnTo>
                    <a:lnTo>
                      <a:pt x="952" y="830"/>
                    </a:lnTo>
                    <a:cubicBezTo>
                      <a:pt x="941" y="841"/>
                      <a:pt x="930" y="852"/>
                      <a:pt x="908" y="863"/>
                    </a:cubicBezTo>
                    <a:cubicBezTo>
                      <a:pt x="897" y="874"/>
                      <a:pt x="886" y="885"/>
                      <a:pt x="864" y="885"/>
                    </a:cubicBezTo>
                    <a:lnTo>
                      <a:pt x="853" y="885"/>
                    </a:lnTo>
                    <a:cubicBezTo>
                      <a:pt x="853" y="885"/>
                      <a:pt x="842" y="874"/>
                      <a:pt x="842" y="874"/>
                    </a:cubicBezTo>
                    <a:cubicBezTo>
                      <a:pt x="842" y="863"/>
                      <a:pt x="842" y="863"/>
                      <a:pt x="842" y="863"/>
                    </a:cubicBezTo>
                    <a:lnTo>
                      <a:pt x="842" y="852"/>
                    </a:lnTo>
                    <a:cubicBezTo>
                      <a:pt x="842" y="852"/>
                      <a:pt x="842" y="841"/>
                      <a:pt x="853" y="841"/>
                    </a:cubicBezTo>
                    <a:lnTo>
                      <a:pt x="700" y="841"/>
                    </a:lnTo>
                    <a:cubicBezTo>
                      <a:pt x="689" y="830"/>
                      <a:pt x="667" y="830"/>
                      <a:pt x="656" y="830"/>
                    </a:cubicBezTo>
                    <a:cubicBezTo>
                      <a:pt x="645" y="819"/>
                      <a:pt x="634" y="819"/>
                      <a:pt x="634" y="808"/>
                    </a:cubicBezTo>
                    <a:cubicBezTo>
                      <a:pt x="624" y="797"/>
                      <a:pt x="613" y="797"/>
                      <a:pt x="602" y="786"/>
                    </a:cubicBezTo>
                    <a:lnTo>
                      <a:pt x="569" y="786"/>
                    </a:lnTo>
                    <a:cubicBezTo>
                      <a:pt x="547" y="786"/>
                      <a:pt x="525" y="776"/>
                      <a:pt x="503" y="776"/>
                    </a:cubicBezTo>
                    <a:lnTo>
                      <a:pt x="492" y="776"/>
                    </a:lnTo>
                    <a:cubicBezTo>
                      <a:pt x="459" y="776"/>
                      <a:pt x="438" y="765"/>
                      <a:pt x="405" y="754"/>
                    </a:cubicBezTo>
                    <a:cubicBezTo>
                      <a:pt x="383" y="743"/>
                      <a:pt x="372" y="732"/>
                      <a:pt x="350" y="721"/>
                    </a:cubicBezTo>
                    <a:cubicBezTo>
                      <a:pt x="339" y="710"/>
                      <a:pt x="317" y="699"/>
                      <a:pt x="306" y="688"/>
                    </a:cubicBezTo>
                    <a:cubicBezTo>
                      <a:pt x="284" y="677"/>
                      <a:pt x="274" y="666"/>
                      <a:pt x="252" y="655"/>
                    </a:cubicBezTo>
                    <a:cubicBezTo>
                      <a:pt x="241" y="644"/>
                      <a:pt x="230" y="622"/>
                      <a:pt x="230" y="611"/>
                    </a:cubicBezTo>
                    <a:cubicBezTo>
                      <a:pt x="208" y="590"/>
                      <a:pt x="186" y="535"/>
                      <a:pt x="164" y="513"/>
                    </a:cubicBezTo>
                    <a:lnTo>
                      <a:pt x="153" y="480"/>
                    </a:lnTo>
                    <a:cubicBezTo>
                      <a:pt x="142" y="469"/>
                      <a:pt x="142" y="469"/>
                      <a:pt x="142" y="458"/>
                    </a:cubicBezTo>
                    <a:cubicBezTo>
                      <a:pt x="109" y="382"/>
                      <a:pt x="109" y="436"/>
                      <a:pt x="142" y="371"/>
                    </a:cubicBezTo>
                    <a:cubicBezTo>
                      <a:pt x="164" y="327"/>
                      <a:pt x="197" y="294"/>
                      <a:pt x="230" y="261"/>
                    </a:cubicBezTo>
                    <a:cubicBezTo>
                      <a:pt x="252" y="229"/>
                      <a:pt x="284" y="207"/>
                      <a:pt x="306" y="196"/>
                    </a:cubicBezTo>
                    <a:cubicBezTo>
                      <a:pt x="361" y="163"/>
                      <a:pt x="427" y="141"/>
                      <a:pt x="481" y="130"/>
                    </a:cubicBezTo>
                    <a:cubicBezTo>
                      <a:pt x="514" y="119"/>
                      <a:pt x="547" y="119"/>
                      <a:pt x="569" y="119"/>
                    </a:cubicBezTo>
                    <a:close/>
                    <a:moveTo>
                      <a:pt x="647" y="1"/>
                    </a:moveTo>
                    <a:cubicBezTo>
                      <a:pt x="483" y="1"/>
                      <a:pt x="330" y="55"/>
                      <a:pt x="197" y="152"/>
                    </a:cubicBezTo>
                    <a:cubicBezTo>
                      <a:pt x="153" y="185"/>
                      <a:pt x="120" y="218"/>
                      <a:pt x="88" y="261"/>
                    </a:cubicBezTo>
                    <a:cubicBezTo>
                      <a:pt x="66" y="283"/>
                      <a:pt x="44" y="305"/>
                      <a:pt x="33" y="338"/>
                    </a:cubicBezTo>
                    <a:lnTo>
                      <a:pt x="0" y="393"/>
                    </a:lnTo>
                    <a:lnTo>
                      <a:pt x="0" y="404"/>
                    </a:lnTo>
                    <a:lnTo>
                      <a:pt x="0" y="426"/>
                    </a:lnTo>
                    <a:lnTo>
                      <a:pt x="11" y="458"/>
                    </a:lnTo>
                    <a:lnTo>
                      <a:pt x="11" y="469"/>
                    </a:lnTo>
                    <a:cubicBezTo>
                      <a:pt x="22" y="491"/>
                      <a:pt x="33" y="524"/>
                      <a:pt x="44" y="557"/>
                    </a:cubicBezTo>
                    <a:cubicBezTo>
                      <a:pt x="77" y="611"/>
                      <a:pt x="109" y="666"/>
                      <a:pt x="142" y="721"/>
                    </a:cubicBezTo>
                    <a:cubicBezTo>
                      <a:pt x="197" y="776"/>
                      <a:pt x="252" y="819"/>
                      <a:pt x="328" y="852"/>
                    </a:cubicBezTo>
                    <a:cubicBezTo>
                      <a:pt x="361" y="874"/>
                      <a:pt x="405" y="885"/>
                      <a:pt x="438" y="896"/>
                    </a:cubicBezTo>
                    <a:cubicBezTo>
                      <a:pt x="470" y="896"/>
                      <a:pt x="503" y="907"/>
                      <a:pt x="536" y="907"/>
                    </a:cubicBezTo>
                    <a:cubicBezTo>
                      <a:pt x="602" y="918"/>
                      <a:pt x="667" y="918"/>
                      <a:pt x="733" y="918"/>
                    </a:cubicBezTo>
                    <a:lnTo>
                      <a:pt x="963" y="918"/>
                    </a:lnTo>
                    <a:cubicBezTo>
                      <a:pt x="974" y="907"/>
                      <a:pt x="995" y="907"/>
                      <a:pt x="1017" y="885"/>
                    </a:cubicBezTo>
                    <a:cubicBezTo>
                      <a:pt x="1028" y="874"/>
                      <a:pt x="1039" y="874"/>
                      <a:pt x="1039" y="863"/>
                    </a:cubicBezTo>
                    <a:cubicBezTo>
                      <a:pt x="1050" y="852"/>
                      <a:pt x="1050" y="841"/>
                      <a:pt x="1039" y="830"/>
                    </a:cubicBezTo>
                    <a:cubicBezTo>
                      <a:pt x="1039" y="830"/>
                      <a:pt x="1028" y="819"/>
                      <a:pt x="1028" y="819"/>
                    </a:cubicBezTo>
                    <a:lnTo>
                      <a:pt x="1061" y="819"/>
                    </a:lnTo>
                    <a:cubicBezTo>
                      <a:pt x="1083" y="819"/>
                      <a:pt x="1094" y="808"/>
                      <a:pt x="1105" y="786"/>
                    </a:cubicBezTo>
                    <a:lnTo>
                      <a:pt x="1116" y="765"/>
                    </a:lnTo>
                    <a:cubicBezTo>
                      <a:pt x="1127" y="754"/>
                      <a:pt x="1127" y="743"/>
                      <a:pt x="1149" y="732"/>
                    </a:cubicBezTo>
                    <a:lnTo>
                      <a:pt x="1192" y="699"/>
                    </a:lnTo>
                    <a:cubicBezTo>
                      <a:pt x="1203" y="677"/>
                      <a:pt x="1225" y="666"/>
                      <a:pt x="1236" y="644"/>
                    </a:cubicBezTo>
                    <a:cubicBezTo>
                      <a:pt x="1247" y="611"/>
                      <a:pt x="1269" y="579"/>
                      <a:pt x="1280" y="557"/>
                    </a:cubicBezTo>
                    <a:cubicBezTo>
                      <a:pt x="1291" y="524"/>
                      <a:pt x="1302" y="480"/>
                      <a:pt x="1302" y="447"/>
                    </a:cubicBezTo>
                    <a:cubicBezTo>
                      <a:pt x="1313" y="382"/>
                      <a:pt x="1302" y="327"/>
                      <a:pt x="1258" y="272"/>
                    </a:cubicBezTo>
                    <a:cubicBezTo>
                      <a:pt x="1192" y="174"/>
                      <a:pt x="1083" y="108"/>
                      <a:pt x="974" y="65"/>
                    </a:cubicBezTo>
                    <a:cubicBezTo>
                      <a:pt x="908" y="32"/>
                      <a:pt x="831" y="21"/>
                      <a:pt x="766" y="10"/>
                    </a:cubicBezTo>
                    <a:cubicBezTo>
                      <a:pt x="726" y="4"/>
                      <a:pt x="686" y="1"/>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8"/>
              <p:cNvSpPr/>
              <p:nvPr/>
            </p:nvSpPr>
            <p:spPr>
              <a:xfrm>
                <a:off x="8114375" y="1399650"/>
                <a:ext cx="8775" cy="5225"/>
              </a:xfrm>
              <a:custGeom>
                <a:avLst/>
                <a:gdLst/>
                <a:ahLst/>
                <a:cxnLst/>
                <a:rect l="l" t="t" r="r" b="b"/>
                <a:pathLst>
                  <a:path w="351" h="209" extrusionOk="0">
                    <a:moveTo>
                      <a:pt x="142" y="153"/>
                    </a:moveTo>
                    <a:cubicBezTo>
                      <a:pt x="141" y="155"/>
                      <a:pt x="139" y="156"/>
                      <a:pt x="138" y="158"/>
                    </a:cubicBezTo>
                    <a:lnTo>
                      <a:pt x="138" y="158"/>
                    </a:lnTo>
                    <a:cubicBezTo>
                      <a:pt x="144" y="156"/>
                      <a:pt x="149" y="155"/>
                      <a:pt x="154" y="154"/>
                    </a:cubicBezTo>
                    <a:lnTo>
                      <a:pt x="154" y="154"/>
                    </a:lnTo>
                    <a:cubicBezTo>
                      <a:pt x="154" y="154"/>
                      <a:pt x="154" y="154"/>
                      <a:pt x="153" y="153"/>
                    </a:cubicBezTo>
                    <a:close/>
                    <a:moveTo>
                      <a:pt x="138" y="158"/>
                    </a:moveTo>
                    <a:lnTo>
                      <a:pt x="138" y="158"/>
                    </a:lnTo>
                    <a:cubicBezTo>
                      <a:pt x="124" y="162"/>
                      <a:pt x="108" y="169"/>
                      <a:pt x="88" y="175"/>
                    </a:cubicBezTo>
                    <a:lnTo>
                      <a:pt x="0" y="175"/>
                    </a:lnTo>
                    <a:cubicBezTo>
                      <a:pt x="0" y="186"/>
                      <a:pt x="11" y="186"/>
                      <a:pt x="22" y="186"/>
                    </a:cubicBezTo>
                    <a:lnTo>
                      <a:pt x="66" y="186"/>
                    </a:lnTo>
                    <a:cubicBezTo>
                      <a:pt x="77" y="186"/>
                      <a:pt x="99" y="175"/>
                      <a:pt x="110" y="175"/>
                    </a:cubicBezTo>
                    <a:cubicBezTo>
                      <a:pt x="119" y="175"/>
                      <a:pt x="129" y="167"/>
                      <a:pt x="138" y="158"/>
                    </a:cubicBezTo>
                    <a:close/>
                    <a:moveTo>
                      <a:pt x="350" y="0"/>
                    </a:moveTo>
                    <a:cubicBezTo>
                      <a:pt x="328" y="22"/>
                      <a:pt x="306" y="44"/>
                      <a:pt x="296" y="66"/>
                    </a:cubicBezTo>
                    <a:cubicBezTo>
                      <a:pt x="285" y="88"/>
                      <a:pt x="274" y="121"/>
                      <a:pt x="274" y="143"/>
                    </a:cubicBezTo>
                    <a:lnTo>
                      <a:pt x="252" y="143"/>
                    </a:lnTo>
                    <a:cubicBezTo>
                      <a:pt x="246" y="148"/>
                      <a:pt x="238" y="151"/>
                      <a:pt x="230" y="151"/>
                    </a:cubicBezTo>
                    <a:cubicBezTo>
                      <a:pt x="222" y="151"/>
                      <a:pt x="213" y="148"/>
                      <a:pt x="208" y="143"/>
                    </a:cubicBezTo>
                    <a:lnTo>
                      <a:pt x="164" y="153"/>
                    </a:lnTo>
                    <a:cubicBezTo>
                      <a:pt x="161" y="153"/>
                      <a:pt x="158" y="154"/>
                      <a:pt x="154" y="154"/>
                    </a:cubicBezTo>
                    <a:lnTo>
                      <a:pt x="154" y="154"/>
                    </a:lnTo>
                    <a:cubicBezTo>
                      <a:pt x="164" y="164"/>
                      <a:pt x="165" y="165"/>
                      <a:pt x="175" y="175"/>
                    </a:cubicBezTo>
                    <a:cubicBezTo>
                      <a:pt x="175" y="175"/>
                      <a:pt x="175" y="186"/>
                      <a:pt x="186" y="186"/>
                    </a:cubicBezTo>
                    <a:lnTo>
                      <a:pt x="175" y="208"/>
                    </a:lnTo>
                    <a:lnTo>
                      <a:pt x="208" y="208"/>
                    </a:lnTo>
                    <a:cubicBezTo>
                      <a:pt x="219" y="197"/>
                      <a:pt x="230" y="197"/>
                      <a:pt x="241" y="186"/>
                    </a:cubicBezTo>
                    <a:cubicBezTo>
                      <a:pt x="252" y="186"/>
                      <a:pt x="252" y="186"/>
                      <a:pt x="263" y="175"/>
                    </a:cubicBezTo>
                    <a:lnTo>
                      <a:pt x="274" y="164"/>
                    </a:lnTo>
                    <a:lnTo>
                      <a:pt x="285" y="153"/>
                    </a:lnTo>
                    <a:cubicBezTo>
                      <a:pt x="296" y="143"/>
                      <a:pt x="306" y="143"/>
                      <a:pt x="306" y="132"/>
                    </a:cubicBezTo>
                    <a:cubicBezTo>
                      <a:pt x="317" y="121"/>
                      <a:pt x="317" y="121"/>
                      <a:pt x="328" y="110"/>
                    </a:cubicBezTo>
                    <a:cubicBezTo>
                      <a:pt x="339" y="99"/>
                      <a:pt x="339" y="88"/>
                      <a:pt x="350" y="77"/>
                    </a:cubicBezTo>
                    <a:cubicBezTo>
                      <a:pt x="350" y="77"/>
                      <a:pt x="350" y="66"/>
                      <a:pt x="350" y="55"/>
                    </a:cubicBezTo>
                    <a:lnTo>
                      <a:pt x="350" y="33"/>
                    </a:lnTo>
                    <a:lnTo>
                      <a:pt x="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8"/>
              <p:cNvSpPr/>
              <p:nvPr/>
            </p:nvSpPr>
            <p:spPr>
              <a:xfrm>
                <a:off x="8106175" y="1390350"/>
                <a:ext cx="18875" cy="16425"/>
              </a:xfrm>
              <a:custGeom>
                <a:avLst/>
                <a:gdLst/>
                <a:ahLst/>
                <a:cxnLst/>
                <a:rect l="l" t="t" r="r" b="b"/>
                <a:pathLst>
                  <a:path w="755" h="657" extrusionOk="0">
                    <a:moveTo>
                      <a:pt x="131" y="0"/>
                    </a:moveTo>
                    <a:cubicBezTo>
                      <a:pt x="120" y="0"/>
                      <a:pt x="109" y="0"/>
                      <a:pt x="88" y="22"/>
                    </a:cubicBezTo>
                    <a:cubicBezTo>
                      <a:pt x="77" y="22"/>
                      <a:pt x="66" y="33"/>
                      <a:pt x="66" y="44"/>
                    </a:cubicBezTo>
                    <a:cubicBezTo>
                      <a:pt x="44" y="44"/>
                      <a:pt x="33" y="66"/>
                      <a:pt x="33" y="88"/>
                    </a:cubicBezTo>
                    <a:cubicBezTo>
                      <a:pt x="22" y="99"/>
                      <a:pt x="11" y="132"/>
                      <a:pt x="11" y="154"/>
                    </a:cubicBezTo>
                    <a:cubicBezTo>
                      <a:pt x="0" y="175"/>
                      <a:pt x="11" y="197"/>
                      <a:pt x="22" y="230"/>
                    </a:cubicBezTo>
                    <a:cubicBezTo>
                      <a:pt x="22" y="230"/>
                      <a:pt x="22" y="241"/>
                      <a:pt x="33" y="252"/>
                    </a:cubicBezTo>
                    <a:cubicBezTo>
                      <a:pt x="33" y="252"/>
                      <a:pt x="44" y="274"/>
                      <a:pt x="44" y="274"/>
                    </a:cubicBezTo>
                    <a:lnTo>
                      <a:pt x="66" y="296"/>
                    </a:lnTo>
                    <a:cubicBezTo>
                      <a:pt x="77" y="307"/>
                      <a:pt x="88" y="307"/>
                      <a:pt x="99" y="307"/>
                    </a:cubicBezTo>
                    <a:cubicBezTo>
                      <a:pt x="109" y="318"/>
                      <a:pt x="120" y="329"/>
                      <a:pt x="131" y="340"/>
                    </a:cubicBezTo>
                    <a:cubicBezTo>
                      <a:pt x="142" y="350"/>
                      <a:pt x="153" y="361"/>
                      <a:pt x="164" y="383"/>
                    </a:cubicBezTo>
                    <a:lnTo>
                      <a:pt x="175" y="394"/>
                    </a:lnTo>
                    <a:cubicBezTo>
                      <a:pt x="175" y="405"/>
                      <a:pt x="175" y="405"/>
                      <a:pt x="186" y="416"/>
                    </a:cubicBezTo>
                    <a:cubicBezTo>
                      <a:pt x="186" y="427"/>
                      <a:pt x="197" y="438"/>
                      <a:pt x="208" y="449"/>
                    </a:cubicBezTo>
                    <a:cubicBezTo>
                      <a:pt x="197" y="460"/>
                      <a:pt x="197" y="471"/>
                      <a:pt x="208" y="482"/>
                    </a:cubicBezTo>
                    <a:cubicBezTo>
                      <a:pt x="208" y="493"/>
                      <a:pt x="208" y="493"/>
                      <a:pt x="219" y="504"/>
                    </a:cubicBezTo>
                    <a:cubicBezTo>
                      <a:pt x="219" y="515"/>
                      <a:pt x="219" y="515"/>
                      <a:pt x="230" y="525"/>
                    </a:cubicBezTo>
                    <a:cubicBezTo>
                      <a:pt x="241" y="536"/>
                      <a:pt x="252" y="547"/>
                      <a:pt x="252" y="547"/>
                    </a:cubicBezTo>
                    <a:cubicBezTo>
                      <a:pt x="263" y="558"/>
                      <a:pt x="274" y="569"/>
                      <a:pt x="284" y="569"/>
                    </a:cubicBezTo>
                    <a:cubicBezTo>
                      <a:pt x="295" y="580"/>
                      <a:pt x="306" y="591"/>
                      <a:pt x="317" y="591"/>
                    </a:cubicBezTo>
                    <a:cubicBezTo>
                      <a:pt x="328" y="602"/>
                      <a:pt x="339" y="602"/>
                      <a:pt x="350" y="602"/>
                    </a:cubicBezTo>
                    <a:lnTo>
                      <a:pt x="503" y="602"/>
                    </a:lnTo>
                    <a:cubicBezTo>
                      <a:pt x="503" y="613"/>
                      <a:pt x="503" y="613"/>
                      <a:pt x="492" y="624"/>
                    </a:cubicBezTo>
                    <a:cubicBezTo>
                      <a:pt x="492" y="635"/>
                      <a:pt x="492" y="635"/>
                      <a:pt x="492" y="635"/>
                    </a:cubicBezTo>
                    <a:cubicBezTo>
                      <a:pt x="492" y="635"/>
                      <a:pt x="503" y="646"/>
                      <a:pt x="514" y="657"/>
                    </a:cubicBezTo>
                    <a:lnTo>
                      <a:pt x="525" y="657"/>
                    </a:lnTo>
                    <a:cubicBezTo>
                      <a:pt x="536" y="646"/>
                      <a:pt x="558" y="635"/>
                      <a:pt x="569" y="635"/>
                    </a:cubicBezTo>
                    <a:cubicBezTo>
                      <a:pt x="580" y="624"/>
                      <a:pt x="602" y="613"/>
                      <a:pt x="613" y="602"/>
                    </a:cubicBezTo>
                    <a:lnTo>
                      <a:pt x="624" y="591"/>
                    </a:lnTo>
                    <a:lnTo>
                      <a:pt x="645" y="569"/>
                    </a:lnTo>
                    <a:cubicBezTo>
                      <a:pt x="645" y="569"/>
                      <a:pt x="656" y="558"/>
                      <a:pt x="667" y="547"/>
                    </a:cubicBezTo>
                    <a:lnTo>
                      <a:pt x="678" y="547"/>
                    </a:lnTo>
                    <a:cubicBezTo>
                      <a:pt x="689" y="515"/>
                      <a:pt x="711" y="493"/>
                      <a:pt x="722" y="460"/>
                    </a:cubicBezTo>
                    <a:cubicBezTo>
                      <a:pt x="733" y="449"/>
                      <a:pt x="744" y="427"/>
                      <a:pt x="755" y="405"/>
                    </a:cubicBezTo>
                    <a:cubicBezTo>
                      <a:pt x="755" y="394"/>
                      <a:pt x="755" y="394"/>
                      <a:pt x="755" y="383"/>
                    </a:cubicBezTo>
                    <a:lnTo>
                      <a:pt x="755" y="372"/>
                    </a:lnTo>
                    <a:cubicBezTo>
                      <a:pt x="755" y="350"/>
                      <a:pt x="755" y="318"/>
                      <a:pt x="744" y="296"/>
                    </a:cubicBezTo>
                    <a:cubicBezTo>
                      <a:pt x="744" y="274"/>
                      <a:pt x="744" y="263"/>
                      <a:pt x="744" y="252"/>
                    </a:cubicBezTo>
                    <a:cubicBezTo>
                      <a:pt x="733" y="241"/>
                      <a:pt x="744" y="241"/>
                      <a:pt x="744" y="241"/>
                    </a:cubicBezTo>
                    <a:cubicBezTo>
                      <a:pt x="733" y="230"/>
                      <a:pt x="733" y="219"/>
                      <a:pt x="722" y="208"/>
                    </a:cubicBezTo>
                    <a:cubicBezTo>
                      <a:pt x="722" y="197"/>
                      <a:pt x="711" y="186"/>
                      <a:pt x="700" y="186"/>
                    </a:cubicBezTo>
                    <a:cubicBezTo>
                      <a:pt x="678" y="165"/>
                      <a:pt x="656" y="143"/>
                      <a:pt x="634" y="132"/>
                    </a:cubicBezTo>
                    <a:cubicBezTo>
                      <a:pt x="624" y="121"/>
                      <a:pt x="624" y="121"/>
                      <a:pt x="580" y="88"/>
                    </a:cubicBezTo>
                    <a:cubicBezTo>
                      <a:pt x="569" y="88"/>
                      <a:pt x="547" y="77"/>
                      <a:pt x="525" y="66"/>
                    </a:cubicBezTo>
                    <a:lnTo>
                      <a:pt x="514" y="66"/>
                    </a:lnTo>
                    <a:lnTo>
                      <a:pt x="492" y="55"/>
                    </a:lnTo>
                    <a:lnTo>
                      <a:pt x="470" y="55"/>
                    </a:lnTo>
                    <a:cubicBezTo>
                      <a:pt x="459" y="55"/>
                      <a:pt x="449" y="55"/>
                      <a:pt x="438" y="44"/>
                    </a:cubicBezTo>
                    <a:lnTo>
                      <a:pt x="416" y="44"/>
                    </a:lnTo>
                    <a:cubicBezTo>
                      <a:pt x="394" y="44"/>
                      <a:pt x="361" y="44"/>
                      <a:pt x="339" y="55"/>
                    </a:cubicBezTo>
                    <a:cubicBezTo>
                      <a:pt x="339" y="66"/>
                      <a:pt x="328" y="66"/>
                      <a:pt x="328" y="77"/>
                    </a:cubicBezTo>
                    <a:cubicBezTo>
                      <a:pt x="339" y="77"/>
                      <a:pt x="350" y="77"/>
                      <a:pt x="372" y="66"/>
                    </a:cubicBezTo>
                    <a:cubicBezTo>
                      <a:pt x="376" y="62"/>
                      <a:pt x="380" y="61"/>
                      <a:pt x="385" y="61"/>
                    </a:cubicBezTo>
                    <a:cubicBezTo>
                      <a:pt x="395" y="61"/>
                      <a:pt x="405" y="66"/>
                      <a:pt x="405" y="66"/>
                    </a:cubicBezTo>
                    <a:cubicBezTo>
                      <a:pt x="416" y="66"/>
                      <a:pt x="438" y="66"/>
                      <a:pt x="449" y="77"/>
                    </a:cubicBezTo>
                    <a:cubicBezTo>
                      <a:pt x="470" y="77"/>
                      <a:pt x="492" y="88"/>
                      <a:pt x="514" y="99"/>
                    </a:cubicBezTo>
                    <a:cubicBezTo>
                      <a:pt x="536" y="99"/>
                      <a:pt x="558" y="110"/>
                      <a:pt x="580" y="121"/>
                    </a:cubicBezTo>
                    <a:cubicBezTo>
                      <a:pt x="580" y="132"/>
                      <a:pt x="591" y="132"/>
                      <a:pt x="591" y="143"/>
                    </a:cubicBezTo>
                    <a:cubicBezTo>
                      <a:pt x="591" y="143"/>
                      <a:pt x="613" y="165"/>
                      <a:pt x="624" y="165"/>
                    </a:cubicBezTo>
                    <a:lnTo>
                      <a:pt x="634" y="175"/>
                    </a:lnTo>
                    <a:cubicBezTo>
                      <a:pt x="645" y="186"/>
                      <a:pt x="656" y="186"/>
                      <a:pt x="667" y="197"/>
                    </a:cubicBezTo>
                    <a:cubicBezTo>
                      <a:pt x="667" y="208"/>
                      <a:pt x="678" y="219"/>
                      <a:pt x="689" y="230"/>
                    </a:cubicBezTo>
                    <a:cubicBezTo>
                      <a:pt x="700" y="241"/>
                      <a:pt x="700" y="263"/>
                      <a:pt x="700" y="274"/>
                    </a:cubicBezTo>
                    <a:lnTo>
                      <a:pt x="700" y="285"/>
                    </a:lnTo>
                    <a:lnTo>
                      <a:pt x="700" y="296"/>
                    </a:lnTo>
                    <a:cubicBezTo>
                      <a:pt x="711" y="307"/>
                      <a:pt x="711" y="307"/>
                      <a:pt x="700" y="318"/>
                    </a:cubicBezTo>
                    <a:cubicBezTo>
                      <a:pt x="711" y="329"/>
                      <a:pt x="711" y="350"/>
                      <a:pt x="700" y="361"/>
                    </a:cubicBezTo>
                    <a:cubicBezTo>
                      <a:pt x="700" y="372"/>
                      <a:pt x="700" y="372"/>
                      <a:pt x="700" y="383"/>
                    </a:cubicBezTo>
                    <a:lnTo>
                      <a:pt x="700" y="405"/>
                    </a:lnTo>
                    <a:lnTo>
                      <a:pt x="700" y="427"/>
                    </a:lnTo>
                    <a:cubicBezTo>
                      <a:pt x="700" y="438"/>
                      <a:pt x="700" y="449"/>
                      <a:pt x="689" y="460"/>
                    </a:cubicBezTo>
                    <a:cubicBezTo>
                      <a:pt x="689" y="471"/>
                      <a:pt x="678" y="482"/>
                      <a:pt x="667" y="482"/>
                    </a:cubicBezTo>
                    <a:cubicBezTo>
                      <a:pt x="667" y="493"/>
                      <a:pt x="656" y="504"/>
                      <a:pt x="656" y="504"/>
                    </a:cubicBezTo>
                    <a:cubicBezTo>
                      <a:pt x="645" y="515"/>
                      <a:pt x="634" y="525"/>
                      <a:pt x="624" y="536"/>
                    </a:cubicBezTo>
                    <a:lnTo>
                      <a:pt x="613" y="536"/>
                    </a:lnTo>
                    <a:lnTo>
                      <a:pt x="602" y="558"/>
                    </a:lnTo>
                    <a:cubicBezTo>
                      <a:pt x="602" y="558"/>
                      <a:pt x="591" y="558"/>
                      <a:pt x="591" y="569"/>
                    </a:cubicBezTo>
                    <a:cubicBezTo>
                      <a:pt x="580" y="569"/>
                      <a:pt x="558" y="580"/>
                      <a:pt x="547" y="580"/>
                    </a:cubicBezTo>
                    <a:lnTo>
                      <a:pt x="525" y="580"/>
                    </a:lnTo>
                    <a:lnTo>
                      <a:pt x="525" y="558"/>
                    </a:lnTo>
                    <a:lnTo>
                      <a:pt x="514" y="558"/>
                    </a:lnTo>
                    <a:cubicBezTo>
                      <a:pt x="503" y="558"/>
                      <a:pt x="514" y="558"/>
                      <a:pt x="514" y="547"/>
                    </a:cubicBezTo>
                    <a:cubicBezTo>
                      <a:pt x="514" y="547"/>
                      <a:pt x="503" y="536"/>
                      <a:pt x="503" y="536"/>
                    </a:cubicBezTo>
                    <a:lnTo>
                      <a:pt x="492" y="536"/>
                    </a:lnTo>
                    <a:cubicBezTo>
                      <a:pt x="481" y="547"/>
                      <a:pt x="470" y="547"/>
                      <a:pt x="449" y="547"/>
                    </a:cubicBezTo>
                    <a:cubicBezTo>
                      <a:pt x="438" y="558"/>
                      <a:pt x="416" y="558"/>
                      <a:pt x="405" y="569"/>
                    </a:cubicBezTo>
                    <a:lnTo>
                      <a:pt x="372" y="569"/>
                    </a:lnTo>
                    <a:cubicBezTo>
                      <a:pt x="361" y="558"/>
                      <a:pt x="350" y="558"/>
                      <a:pt x="339" y="558"/>
                    </a:cubicBezTo>
                    <a:lnTo>
                      <a:pt x="328" y="547"/>
                    </a:lnTo>
                    <a:cubicBezTo>
                      <a:pt x="306" y="547"/>
                      <a:pt x="284" y="525"/>
                      <a:pt x="274" y="504"/>
                    </a:cubicBezTo>
                    <a:cubicBezTo>
                      <a:pt x="263" y="493"/>
                      <a:pt x="263" y="471"/>
                      <a:pt x="252" y="449"/>
                    </a:cubicBezTo>
                    <a:cubicBezTo>
                      <a:pt x="252" y="449"/>
                      <a:pt x="241" y="438"/>
                      <a:pt x="241" y="438"/>
                    </a:cubicBezTo>
                    <a:cubicBezTo>
                      <a:pt x="230" y="427"/>
                      <a:pt x="230" y="405"/>
                      <a:pt x="219" y="394"/>
                    </a:cubicBezTo>
                    <a:lnTo>
                      <a:pt x="197" y="361"/>
                    </a:lnTo>
                    <a:lnTo>
                      <a:pt x="197" y="350"/>
                    </a:lnTo>
                    <a:lnTo>
                      <a:pt x="175" y="329"/>
                    </a:lnTo>
                    <a:cubicBezTo>
                      <a:pt x="164" y="318"/>
                      <a:pt x="153" y="307"/>
                      <a:pt x="142" y="307"/>
                    </a:cubicBezTo>
                    <a:cubicBezTo>
                      <a:pt x="120" y="296"/>
                      <a:pt x="99" y="274"/>
                      <a:pt x="77" y="263"/>
                    </a:cubicBezTo>
                    <a:cubicBezTo>
                      <a:pt x="55" y="252"/>
                      <a:pt x="44" y="230"/>
                      <a:pt x="44" y="208"/>
                    </a:cubicBezTo>
                    <a:cubicBezTo>
                      <a:pt x="33" y="197"/>
                      <a:pt x="22" y="175"/>
                      <a:pt x="33" y="165"/>
                    </a:cubicBezTo>
                    <a:lnTo>
                      <a:pt x="33" y="143"/>
                    </a:lnTo>
                    <a:lnTo>
                      <a:pt x="33" y="132"/>
                    </a:lnTo>
                    <a:cubicBezTo>
                      <a:pt x="33" y="110"/>
                      <a:pt x="44" y="88"/>
                      <a:pt x="55" y="77"/>
                    </a:cubicBezTo>
                    <a:cubicBezTo>
                      <a:pt x="55" y="77"/>
                      <a:pt x="55" y="66"/>
                      <a:pt x="66" y="66"/>
                    </a:cubicBezTo>
                    <a:cubicBezTo>
                      <a:pt x="88" y="44"/>
                      <a:pt x="99" y="33"/>
                      <a:pt x="120" y="22"/>
                    </a:cubicBezTo>
                    <a:cubicBezTo>
                      <a:pt x="120" y="11"/>
                      <a:pt x="131" y="11"/>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6" name="Google Shape;3996;p28"/>
            <p:cNvGrpSpPr/>
            <p:nvPr/>
          </p:nvGrpSpPr>
          <p:grpSpPr>
            <a:xfrm flipH="1">
              <a:off x="7723638" y="922900"/>
              <a:ext cx="115950" cy="86125"/>
              <a:chOff x="8839525" y="1569650"/>
              <a:chExt cx="115950" cy="86125"/>
            </a:xfrm>
          </p:grpSpPr>
          <p:sp>
            <p:nvSpPr>
              <p:cNvPr id="3997" name="Google Shape;3997;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9" name="Google Shape;3999;p28"/>
            <p:cNvGrpSpPr/>
            <p:nvPr/>
          </p:nvGrpSpPr>
          <p:grpSpPr>
            <a:xfrm flipH="1">
              <a:off x="7003263" y="814888"/>
              <a:ext cx="48150" cy="36350"/>
              <a:chOff x="8512150" y="4124863"/>
              <a:chExt cx="48150" cy="36350"/>
            </a:xfrm>
          </p:grpSpPr>
          <p:sp>
            <p:nvSpPr>
              <p:cNvPr id="4000" name="Google Shape;4000;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4" name="Google Shape;4004;p28"/>
            <p:cNvSpPr/>
            <p:nvPr/>
          </p:nvSpPr>
          <p:spPr>
            <a:xfrm flipH="1">
              <a:off x="7362663" y="77486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8"/>
            <p:cNvSpPr/>
            <p:nvPr/>
          </p:nvSpPr>
          <p:spPr>
            <a:xfrm flipH="1">
              <a:off x="8776375" y="591338"/>
              <a:ext cx="51900" cy="44850"/>
            </a:xfrm>
            <a:custGeom>
              <a:avLst/>
              <a:gdLst/>
              <a:ahLst/>
              <a:cxnLst/>
              <a:rect l="l" t="t" r="r" b="b"/>
              <a:pathLst>
                <a:path w="2076" h="1794" extrusionOk="0">
                  <a:moveTo>
                    <a:pt x="1054" y="0"/>
                  </a:moveTo>
                  <a:cubicBezTo>
                    <a:pt x="479" y="0"/>
                    <a:pt x="0" y="572"/>
                    <a:pt x="206" y="1187"/>
                  </a:cubicBezTo>
                  <a:cubicBezTo>
                    <a:pt x="345" y="1587"/>
                    <a:pt x="702" y="1794"/>
                    <a:pt x="1059" y="1794"/>
                  </a:cubicBezTo>
                  <a:cubicBezTo>
                    <a:pt x="1376" y="1794"/>
                    <a:pt x="1693" y="1631"/>
                    <a:pt x="1857" y="1297"/>
                  </a:cubicBezTo>
                  <a:cubicBezTo>
                    <a:pt x="2076" y="848"/>
                    <a:pt x="1901" y="313"/>
                    <a:pt x="1452" y="94"/>
                  </a:cubicBezTo>
                  <a:cubicBezTo>
                    <a:pt x="1319" y="29"/>
                    <a:pt x="1184" y="0"/>
                    <a:pt x="10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8"/>
            <p:cNvSpPr/>
            <p:nvPr/>
          </p:nvSpPr>
          <p:spPr>
            <a:xfrm flipH="1">
              <a:off x="8053825" y="849925"/>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8"/>
            <p:cNvSpPr/>
            <p:nvPr/>
          </p:nvSpPr>
          <p:spPr>
            <a:xfrm flipH="1">
              <a:off x="8309125" y="13037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8"/>
            <p:cNvSpPr/>
            <p:nvPr/>
          </p:nvSpPr>
          <p:spPr>
            <a:xfrm flipH="1">
              <a:off x="8703450" y="1158475"/>
              <a:ext cx="67600" cy="57100"/>
            </a:xfrm>
            <a:custGeom>
              <a:avLst/>
              <a:gdLst/>
              <a:ahLst/>
              <a:cxnLst/>
              <a:rect l="l" t="t" r="r" b="b"/>
              <a:pathLst>
                <a:path w="2704" h="2284" extrusionOk="0">
                  <a:moveTo>
                    <a:pt x="1259" y="0"/>
                  </a:moveTo>
                  <a:cubicBezTo>
                    <a:pt x="775" y="0"/>
                    <a:pt x="296" y="302"/>
                    <a:pt x="154" y="857"/>
                  </a:cubicBezTo>
                  <a:cubicBezTo>
                    <a:pt x="1" y="1469"/>
                    <a:pt x="362" y="2082"/>
                    <a:pt x="974" y="2246"/>
                  </a:cubicBezTo>
                  <a:cubicBezTo>
                    <a:pt x="1074" y="2272"/>
                    <a:pt x="1173" y="2284"/>
                    <a:pt x="1268" y="2284"/>
                  </a:cubicBezTo>
                  <a:cubicBezTo>
                    <a:pt x="2107" y="2284"/>
                    <a:pt x="2704" y="1348"/>
                    <a:pt x="2232" y="562"/>
                  </a:cubicBezTo>
                  <a:cubicBezTo>
                    <a:pt x="2008" y="180"/>
                    <a:pt x="1632" y="0"/>
                    <a:pt x="1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8"/>
            <p:cNvSpPr/>
            <p:nvPr/>
          </p:nvSpPr>
          <p:spPr>
            <a:xfrm flipH="1">
              <a:off x="8594838" y="505688"/>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8"/>
            <p:cNvSpPr/>
            <p:nvPr/>
          </p:nvSpPr>
          <p:spPr>
            <a:xfrm flipH="1">
              <a:off x="7534800" y="629288"/>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8"/>
            <p:cNvSpPr/>
            <p:nvPr/>
          </p:nvSpPr>
          <p:spPr>
            <a:xfrm flipH="1">
              <a:off x="8188038" y="280688"/>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8"/>
            <p:cNvSpPr/>
            <p:nvPr/>
          </p:nvSpPr>
          <p:spPr>
            <a:xfrm flipH="1">
              <a:off x="8180388" y="270838"/>
              <a:ext cx="1400" cy="2200"/>
            </a:xfrm>
            <a:custGeom>
              <a:avLst/>
              <a:gdLst/>
              <a:ahLst/>
              <a:cxnLst/>
              <a:rect l="l" t="t" r="r" b="b"/>
              <a:pathLst>
                <a:path w="56" h="88" extrusionOk="0">
                  <a:moveTo>
                    <a:pt x="34" y="0"/>
                  </a:moveTo>
                  <a:lnTo>
                    <a:pt x="34" y="11"/>
                  </a:lnTo>
                  <a:cubicBezTo>
                    <a:pt x="34" y="11"/>
                    <a:pt x="23" y="22"/>
                    <a:pt x="23" y="22"/>
                  </a:cubicBezTo>
                  <a:cubicBezTo>
                    <a:pt x="23" y="33"/>
                    <a:pt x="12" y="44"/>
                    <a:pt x="12" y="55"/>
                  </a:cubicBezTo>
                  <a:lnTo>
                    <a:pt x="1" y="77"/>
                  </a:lnTo>
                  <a:lnTo>
                    <a:pt x="1" y="88"/>
                  </a:lnTo>
                  <a:lnTo>
                    <a:pt x="34" y="33"/>
                  </a:lnTo>
                  <a:cubicBezTo>
                    <a:pt x="45" y="22"/>
                    <a:pt x="50" y="19"/>
                    <a:pt x="53" y="19"/>
                  </a:cubicBezTo>
                  <a:cubicBezTo>
                    <a:pt x="56" y="19"/>
                    <a:pt x="56" y="22"/>
                    <a:pt x="56" y="22"/>
                  </a:cubicBezTo>
                  <a:cubicBezTo>
                    <a:pt x="56" y="11"/>
                    <a:pt x="56" y="11"/>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8"/>
            <p:cNvSpPr/>
            <p:nvPr/>
          </p:nvSpPr>
          <p:spPr>
            <a:xfrm flipH="1">
              <a:off x="7869388" y="592375"/>
              <a:ext cx="31475" cy="42750"/>
            </a:xfrm>
            <a:custGeom>
              <a:avLst/>
              <a:gdLst/>
              <a:ahLst/>
              <a:cxnLst/>
              <a:rect l="l" t="t" r="r" b="b"/>
              <a:pathLst>
                <a:path w="1259" h="1710" extrusionOk="0">
                  <a:moveTo>
                    <a:pt x="1149" y="1121"/>
                  </a:moveTo>
                  <a:cubicBezTo>
                    <a:pt x="1146" y="1123"/>
                    <a:pt x="1142" y="1126"/>
                    <a:pt x="1138" y="1130"/>
                  </a:cubicBezTo>
                  <a:lnTo>
                    <a:pt x="1149" y="1130"/>
                  </a:lnTo>
                  <a:cubicBezTo>
                    <a:pt x="1149" y="1127"/>
                    <a:pt x="1149" y="1124"/>
                    <a:pt x="1149" y="1121"/>
                  </a:cubicBezTo>
                  <a:close/>
                  <a:moveTo>
                    <a:pt x="887" y="178"/>
                  </a:moveTo>
                  <a:lnTo>
                    <a:pt x="908" y="200"/>
                  </a:lnTo>
                  <a:cubicBezTo>
                    <a:pt x="963" y="244"/>
                    <a:pt x="996" y="298"/>
                    <a:pt x="1029" y="364"/>
                  </a:cubicBezTo>
                  <a:lnTo>
                    <a:pt x="1062" y="386"/>
                  </a:lnTo>
                  <a:cubicBezTo>
                    <a:pt x="1083" y="408"/>
                    <a:pt x="1105" y="452"/>
                    <a:pt x="1116" y="484"/>
                  </a:cubicBezTo>
                  <a:cubicBezTo>
                    <a:pt x="1127" y="539"/>
                    <a:pt x="1138" y="594"/>
                    <a:pt x="1149" y="648"/>
                  </a:cubicBezTo>
                  <a:cubicBezTo>
                    <a:pt x="1149" y="648"/>
                    <a:pt x="1149" y="648"/>
                    <a:pt x="1149" y="659"/>
                  </a:cubicBezTo>
                  <a:lnTo>
                    <a:pt x="1149" y="670"/>
                  </a:lnTo>
                  <a:lnTo>
                    <a:pt x="1149" y="736"/>
                  </a:lnTo>
                  <a:cubicBezTo>
                    <a:pt x="1149" y="747"/>
                    <a:pt x="1149" y="758"/>
                    <a:pt x="1149" y="769"/>
                  </a:cubicBezTo>
                  <a:cubicBezTo>
                    <a:pt x="1149" y="780"/>
                    <a:pt x="1149" y="791"/>
                    <a:pt x="1138" y="802"/>
                  </a:cubicBezTo>
                  <a:cubicBezTo>
                    <a:pt x="1127" y="812"/>
                    <a:pt x="1138" y="845"/>
                    <a:pt x="1127" y="867"/>
                  </a:cubicBezTo>
                  <a:cubicBezTo>
                    <a:pt x="1127" y="867"/>
                    <a:pt x="1138" y="867"/>
                    <a:pt x="1138" y="856"/>
                  </a:cubicBezTo>
                  <a:cubicBezTo>
                    <a:pt x="1149" y="867"/>
                    <a:pt x="1149" y="878"/>
                    <a:pt x="1160" y="889"/>
                  </a:cubicBezTo>
                  <a:cubicBezTo>
                    <a:pt x="1149" y="911"/>
                    <a:pt x="1127" y="933"/>
                    <a:pt x="1105" y="955"/>
                  </a:cubicBezTo>
                  <a:cubicBezTo>
                    <a:pt x="1094" y="966"/>
                    <a:pt x="1094" y="966"/>
                    <a:pt x="1094" y="977"/>
                  </a:cubicBezTo>
                  <a:cubicBezTo>
                    <a:pt x="1094" y="987"/>
                    <a:pt x="1094" y="987"/>
                    <a:pt x="1083" y="998"/>
                  </a:cubicBezTo>
                  <a:lnTo>
                    <a:pt x="1062" y="1009"/>
                  </a:lnTo>
                  <a:cubicBezTo>
                    <a:pt x="1062" y="1009"/>
                    <a:pt x="1062" y="1020"/>
                    <a:pt x="1051" y="1020"/>
                  </a:cubicBezTo>
                  <a:cubicBezTo>
                    <a:pt x="1051" y="1020"/>
                    <a:pt x="1051" y="1018"/>
                    <a:pt x="1049" y="1018"/>
                  </a:cubicBezTo>
                  <a:cubicBezTo>
                    <a:pt x="1048" y="1018"/>
                    <a:pt x="1045" y="1020"/>
                    <a:pt x="1040" y="1031"/>
                  </a:cubicBezTo>
                  <a:lnTo>
                    <a:pt x="1007" y="1097"/>
                  </a:lnTo>
                  <a:lnTo>
                    <a:pt x="985" y="1130"/>
                  </a:lnTo>
                  <a:cubicBezTo>
                    <a:pt x="985" y="1141"/>
                    <a:pt x="963" y="1162"/>
                    <a:pt x="963" y="1162"/>
                  </a:cubicBezTo>
                  <a:lnTo>
                    <a:pt x="930" y="1206"/>
                  </a:lnTo>
                  <a:cubicBezTo>
                    <a:pt x="930" y="1217"/>
                    <a:pt x="919" y="1239"/>
                    <a:pt x="908" y="1250"/>
                  </a:cubicBezTo>
                  <a:lnTo>
                    <a:pt x="887" y="1283"/>
                  </a:lnTo>
                  <a:cubicBezTo>
                    <a:pt x="887" y="1294"/>
                    <a:pt x="876" y="1305"/>
                    <a:pt x="865" y="1316"/>
                  </a:cubicBezTo>
                  <a:lnTo>
                    <a:pt x="832" y="1337"/>
                  </a:lnTo>
                  <a:cubicBezTo>
                    <a:pt x="821" y="1359"/>
                    <a:pt x="799" y="1381"/>
                    <a:pt x="777" y="1392"/>
                  </a:cubicBezTo>
                  <a:lnTo>
                    <a:pt x="766" y="1392"/>
                  </a:lnTo>
                  <a:cubicBezTo>
                    <a:pt x="777" y="1403"/>
                    <a:pt x="777" y="1403"/>
                    <a:pt x="777" y="1403"/>
                  </a:cubicBezTo>
                  <a:lnTo>
                    <a:pt x="766" y="1403"/>
                  </a:lnTo>
                  <a:cubicBezTo>
                    <a:pt x="755" y="1403"/>
                    <a:pt x="755" y="1403"/>
                    <a:pt x="744" y="1414"/>
                  </a:cubicBezTo>
                  <a:lnTo>
                    <a:pt x="723" y="1414"/>
                  </a:lnTo>
                  <a:lnTo>
                    <a:pt x="657" y="1425"/>
                  </a:lnTo>
                  <a:cubicBezTo>
                    <a:pt x="646" y="1436"/>
                    <a:pt x="635" y="1458"/>
                    <a:pt x="624" y="1469"/>
                  </a:cubicBezTo>
                  <a:cubicBezTo>
                    <a:pt x="624" y="1480"/>
                    <a:pt x="613" y="1502"/>
                    <a:pt x="613" y="1512"/>
                  </a:cubicBezTo>
                  <a:cubicBezTo>
                    <a:pt x="602" y="1523"/>
                    <a:pt x="613" y="1523"/>
                    <a:pt x="613" y="1523"/>
                  </a:cubicBezTo>
                  <a:cubicBezTo>
                    <a:pt x="591" y="1534"/>
                    <a:pt x="580" y="1534"/>
                    <a:pt x="569" y="1545"/>
                  </a:cubicBezTo>
                  <a:cubicBezTo>
                    <a:pt x="526" y="1556"/>
                    <a:pt x="471" y="1556"/>
                    <a:pt x="427" y="1556"/>
                  </a:cubicBezTo>
                  <a:lnTo>
                    <a:pt x="362" y="1556"/>
                  </a:lnTo>
                  <a:cubicBezTo>
                    <a:pt x="340" y="1545"/>
                    <a:pt x="329" y="1545"/>
                    <a:pt x="307" y="1534"/>
                  </a:cubicBezTo>
                  <a:cubicBezTo>
                    <a:pt x="296" y="1523"/>
                    <a:pt x="274" y="1512"/>
                    <a:pt x="252" y="1491"/>
                  </a:cubicBezTo>
                  <a:cubicBezTo>
                    <a:pt x="230" y="1458"/>
                    <a:pt x="219" y="1425"/>
                    <a:pt x="208" y="1392"/>
                  </a:cubicBezTo>
                  <a:cubicBezTo>
                    <a:pt x="198" y="1359"/>
                    <a:pt x="198" y="1337"/>
                    <a:pt x="187" y="1305"/>
                  </a:cubicBezTo>
                  <a:cubicBezTo>
                    <a:pt x="187" y="1305"/>
                    <a:pt x="176" y="1250"/>
                    <a:pt x="176" y="1239"/>
                  </a:cubicBezTo>
                  <a:cubicBezTo>
                    <a:pt x="187" y="1228"/>
                    <a:pt x="176" y="1152"/>
                    <a:pt x="176" y="1141"/>
                  </a:cubicBezTo>
                  <a:cubicBezTo>
                    <a:pt x="176" y="1119"/>
                    <a:pt x="176" y="1097"/>
                    <a:pt x="176" y="1075"/>
                  </a:cubicBezTo>
                  <a:cubicBezTo>
                    <a:pt x="176" y="1009"/>
                    <a:pt x="187" y="955"/>
                    <a:pt x="176" y="900"/>
                  </a:cubicBezTo>
                  <a:lnTo>
                    <a:pt x="176" y="867"/>
                  </a:lnTo>
                  <a:lnTo>
                    <a:pt x="176" y="856"/>
                  </a:lnTo>
                  <a:cubicBezTo>
                    <a:pt x="208" y="791"/>
                    <a:pt x="252" y="736"/>
                    <a:pt x="285" y="692"/>
                  </a:cubicBezTo>
                  <a:lnTo>
                    <a:pt x="427" y="539"/>
                  </a:lnTo>
                  <a:cubicBezTo>
                    <a:pt x="460" y="495"/>
                    <a:pt x="493" y="462"/>
                    <a:pt x="537" y="430"/>
                  </a:cubicBezTo>
                  <a:cubicBezTo>
                    <a:pt x="602" y="375"/>
                    <a:pt x="668" y="320"/>
                    <a:pt x="744" y="277"/>
                  </a:cubicBezTo>
                  <a:cubicBezTo>
                    <a:pt x="777" y="244"/>
                    <a:pt x="810" y="222"/>
                    <a:pt x="843" y="200"/>
                  </a:cubicBezTo>
                  <a:cubicBezTo>
                    <a:pt x="854" y="189"/>
                    <a:pt x="865" y="189"/>
                    <a:pt x="887" y="178"/>
                  </a:cubicBezTo>
                  <a:close/>
                  <a:moveTo>
                    <a:pt x="882" y="0"/>
                  </a:moveTo>
                  <a:cubicBezTo>
                    <a:pt x="880" y="0"/>
                    <a:pt x="878" y="1"/>
                    <a:pt x="876" y="3"/>
                  </a:cubicBezTo>
                  <a:lnTo>
                    <a:pt x="843" y="25"/>
                  </a:lnTo>
                  <a:lnTo>
                    <a:pt x="668" y="156"/>
                  </a:lnTo>
                  <a:cubicBezTo>
                    <a:pt x="558" y="222"/>
                    <a:pt x="460" y="309"/>
                    <a:pt x="373" y="397"/>
                  </a:cubicBezTo>
                  <a:lnTo>
                    <a:pt x="241" y="539"/>
                  </a:lnTo>
                  <a:cubicBezTo>
                    <a:pt x="176" y="594"/>
                    <a:pt x="132" y="659"/>
                    <a:pt x="77" y="725"/>
                  </a:cubicBezTo>
                  <a:lnTo>
                    <a:pt x="77" y="736"/>
                  </a:lnTo>
                  <a:cubicBezTo>
                    <a:pt x="55" y="747"/>
                    <a:pt x="44" y="769"/>
                    <a:pt x="33" y="791"/>
                  </a:cubicBezTo>
                  <a:cubicBezTo>
                    <a:pt x="33" y="802"/>
                    <a:pt x="23" y="823"/>
                    <a:pt x="23" y="834"/>
                  </a:cubicBezTo>
                  <a:lnTo>
                    <a:pt x="23" y="878"/>
                  </a:lnTo>
                  <a:cubicBezTo>
                    <a:pt x="23" y="966"/>
                    <a:pt x="23" y="1042"/>
                    <a:pt x="12" y="1119"/>
                  </a:cubicBezTo>
                  <a:cubicBezTo>
                    <a:pt x="1" y="1217"/>
                    <a:pt x="12" y="1316"/>
                    <a:pt x="33" y="1414"/>
                  </a:cubicBezTo>
                  <a:cubicBezTo>
                    <a:pt x="55" y="1512"/>
                    <a:pt x="121" y="1611"/>
                    <a:pt x="208" y="1666"/>
                  </a:cubicBezTo>
                  <a:cubicBezTo>
                    <a:pt x="230" y="1677"/>
                    <a:pt x="252" y="1687"/>
                    <a:pt x="274" y="1698"/>
                  </a:cubicBezTo>
                  <a:cubicBezTo>
                    <a:pt x="296" y="1698"/>
                    <a:pt x="307" y="1709"/>
                    <a:pt x="329" y="1709"/>
                  </a:cubicBezTo>
                  <a:lnTo>
                    <a:pt x="493" y="1709"/>
                  </a:lnTo>
                  <a:cubicBezTo>
                    <a:pt x="548" y="1709"/>
                    <a:pt x="613" y="1698"/>
                    <a:pt x="668" y="1677"/>
                  </a:cubicBezTo>
                  <a:cubicBezTo>
                    <a:pt x="723" y="1655"/>
                    <a:pt x="766" y="1600"/>
                    <a:pt x="799" y="1534"/>
                  </a:cubicBezTo>
                  <a:cubicBezTo>
                    <a:pt x="810" y="1523"/>
                    <a:pt x="810" y="1502"/>
                    <a:pt x="810" y="1480"/>
                  </a:cubicBezTo>
                  <a:cubicBezTo>
                    <a:pt x="832" y="1491"/>
                    <a:pt x="843" y="1502"/>
                    <a:pt x="854" y="1502"/>
                  </a:cubicBezTo>
                  <a:cubicBezTo>
                    <a:pt x="898" y="1502"/>
                    <a:pt x="941" y="1480"/>
                    <a:pt x="952" y="1447"/>
                  </a:cubicBezTo>
                  <a:lnTo>
                    <a:pt x="1007" y="1370"/>
                  </a:lnTo>
                  <a:cubicBezTo>
                    <a:pt x="1029" y="1327"/>
                    <a:pt x="1062" y="1283"/>
                    <a:pt x="1094" y="1239"/>
                  </a:cubicBezTo>
                  <a:cubicBezTo>
                    <a:pt x="1105" y="1206"/>
                    <a:pt x="1127" y="1162"/>
                    <a:pt x="1138" y="1130"/>
                  </a:cubicBezTo>
                  <a:lnTo>
                    <a:pt x="1105" y="1097"/>
                  </a:lnTo>
                  <a:lnTo>
                    <a:pt x="1149" y="1097"/>
                  </a:lnTo>
                  <a:cubicBezTo>
                    <a:pt x="1149" y="1097"/>
                    <a:pt x="1149" y="1110"/>
                    <a:pt x="1149" y="1121"/>
                  </a:cubicBezTo>
                  <a:lnTo>
                    <a:pt x="1149" y="1121"/>
                  </a:lnTo>
                  <a:cubicBezTo>
                    <a:pt x="1155" y="1117"/>
                    <a:pt x="1160" y="1115"/>
                    <a:pt x="1160" y="1108"/>
                  </a:cubicBezTo>
                  <a:lnTo>
                    <a:pt x="1182" y="1075"/>
                  </a:lnTo>
                  <a:cubicBezTo>
                    <a:pt x="1215" y="1009"/>
                    <a:pt x="1226" y="933"/>
                    <a:pt x="1237" y="867"/>
                  </a:cubicBezTo>
                  <a:cubicBezTo>
                    <a:pt x="1258" y="703"/>
                    <a:pt x="1248" y="550"/>
                    <a:pt x="1204" y="397"/>
                  </a:cubicBezTo>
                  <a:cubicBezTo>
                    <a:pt x="1171" y="298"/>
                    <a:pt x="1127" y="211"/>
                    <a:pt x="1062" y="145"/>
                  </a:cubicBezTo>
                  <a:cubicBezTo>
                    <a:pt x="1029" y="112"/>
                    <a:pt x="1007" y="91"/>
                    <a:pt x="974" y="58"/>
                  </a:cubicBezTo>
                  <a:lnTo>
                    <a:pt x="908" y="14"/>
                  </a:lnTo>
                  <a:cubicBezTo>
                    <a:pt x="900" y="14"/>
                    <a:pt x="89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8"/>
            <p:cNvSpPr/>
            <p:nvPr/>
          </p:nvSpPr>
          <p:spPr>
            <a:xfrm flipH="1">
              <a:off x="8187488" y="203313"/>
              <a:ext cx="575" cy="3575"/>
            </a:xfrm>
            <a:custGeom>
              <a:avLst/>
              <a:gdLst/>
              <a:ahLst/>
              <a:cxnLst/>
              <a:rect l="l" t="t" r="r" b="b"/>
              <a:pathLst>
                <a:path w="23" h="143" extrusionOk="0">
                  <a:moveTo>
                    <a:pt x="0" y="0"/>
                  </a:moveTo>
                  <a:cubicBezTo>
                    <a:pt x="0" y="33"/>
                    <a:pt x="0" y="66"/>
                    <a:pt x="11" y="88"/>
                  </a:cubicBezTo>
                  <a:cubicBezTo>
                    <a:pt x="11" y="110"/>
                    <a:pt x="22" y="120"/>
                    <a:pt x="22" y="142"/>
                  </a:cubicBezTo>
                  <a:cubicBezTo>
                    <a:pt x="22" y="120"/>
                    <a:pt x="22" y="110"/>
                    <a:pt x="22" y="88"/>
                  </a:cubicBezTo>
                  <a:cubicBezTo>
                    <a:pt x="22" y="77"/>
                    <a:pt x="22" y="55"/>
                    <a:pt x="11" y="33"/>
                  </a:cubicBezTo>
                  <a:cubicBezTo>
                    <a:pt x="11" y="22"/>
                    <a:pt x="0" y="1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8"/>
            <p:cNvSpPr/>
            <p:nvPr/>
          </p:nvSpPr>
          <p:spPr>
            <a:xfrm flipH="1">
              <a:off x="8130613" y="4722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8"/>
            <p:cNvSpPr/>
            <p:nvPr/>
          </p:nvSpPr>
          <p:spPr>
            <a:xfrm>
              <a:off x="8665413" y="801575"/>
              <a:ext cx="38025" cy="38300"/>
            </a:xfrm>
            <a:custGeom>
              <a:avLst/>
              <a:gdLst/>
              <a:ahLst/>
              <a:cxnLst/>
              <a:rect l="l" t="t" r="r" b="b"/>
              <a:pathLst>
                <a:path w="1521" h="1532" extrusionOk="0">
                  <a:moveTo>
                    <a:pt x="766" y="1"/>
                  </a:moveTo>
                  <a:cubicBezTo>
                    <a:pt x="340" y="1"/>
                    <a:pt x="1" y="340"/>
                    <a:pt x="1" y="766"/>
                  </a:cubicBezTo>
                  <a:cubicBezTo>
                    <a:pt x="1" y="1182"/>
                    <a:pt x="340" y="1532"/>
                    <a:pt x="766" y="1532"/>
                  </a:cubicBezTo>
                  <a:cubicBezTo>
                    <a:pt x="1182" y="1532"/>
                    <a:pt x="1521" y="1182"/>
                    <a:pt x="1521" y="766"/>
                  </a:cubicBezTo>
                  <a:cubicBezTo>
                    <a:pt x="1521" y="340"/>
                    <a:pt x="1182"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8"/>
            <p:cNvSpPr/>
            <p:nvPr/>
          </p:nvSpPr>
          <p:spPr>
            <a:xfrm>
              <a:off x="9008513" y="191638"/>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8"/>
            <p:cNvSpPr/>
            <p:nvPr/>
          </p:nvSpPr>
          <p:spPr>
            <a:xfrm>
              <a:off x="8929738" y="43198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8"/>
            <p:cNvSpPr/>
            <p:nvPr/>
          </p:nvSpPr>
          <p:spPr>
            <a:xfrm>
              <a:off x="7171888" y="8677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8"/>
            <p:cNvSpPr/>
            <p:nvPr/>
          </p:nvSpPr>
          <p:spPr>
            <a:xfrm flipH="1">
              <a:off x="7158700" y="664950"/>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8"/>
            <p:cNvSpPr/>
            <p:nvPr/>
          </p:nvSpPr>
          <p:spPr>
            <a:xfrm flipH="1">
              <a:off x="8067363" y="305138"/>
              <a:ext cx="14100" cy="12875"/>
            </a:xfrm>
            <a:custGeom>
              <a:avLst/>
              <a:gdLst/>
              <a:ahLst/>
              <a:cxnLst/>
              <a:rect l="l" t="t" r="r" b="b"/>
              <a:pathLst>
                <a:path w="564" h="515" extrusionOk="0">
                  <a:moveTo>
                    <a:pt x="275" y="0"/>
                  </a:moveTo>
                  <a:cubicBezTo>
                    <a:pt x="134" y="0"/>
                    <a:pt x="1" y="121"/>
                    <a:pt x="16" y="287"/>
                  </a:cubicBezTo>
                  <a:cubicBezTo>
                    <a:pt x="30" y="430"/>
                    <a:pt x="150" y="514"/>
                    <a:pt x="273" y="514"/>
                  </a:cubicBezTo>
                  <a:cubicBezTo>
                    <a:pt x="347" y="514"/>
                    <a:pt x="422" y="484"/>
                    <a:pt x="476" y="418"/>
                  </a:cubicBezTo>
                  <a:cubicBezTo>
                    <a:pt x="563" y="309"/>
                    <a:pt x="541" y="145"/>
                    <a:pt x="432" y="57"/>
                  </a:cubicBezTo>
                  <a:cubicBezTo>
                    <a:pt x="384" y="18"/>
                    <a:pt x="329"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8"/>
            <p:cNvSpPr/>
            <p:nvPr/>
          </p:nvSpPr>
          <p:spPr>
            <a:xfrm rot="10800000" flipH="1">
              <a:off x="8875150" y="1405825"/>
              <a:ext cx="51725" cy="85325"/>
            </a:xfrm>
            <a:custGeom>
              <a:avLst/>
              <a:gdLst/>
              <a:ahLst/>
              <a:cxnLst/>
              <a:rect l="l" t="t" r="r" b="b"/>
              <a:pathLst>
                <a:path w="2069" h="3413" extrusionOk="0">
                  <a:moveTo>
                    <a:pt x="941" y="0"/>
                  </a:moveTo>
                  <a:cubicBezTo>
                    <a:pt x="909" y="0"/>
                    <a:pt x="865" y="33"/>
                    <a:pt x="865" y="77"/>
                  </a:cubicBezTo>
                  <a:lnTo>
                    <a:pt x="865" y="1477"/>
                  </a:lnTo>
                  <a:lnTo>
                    <a:pt x="66" y="1477"/>
                  </a:lnTo>
                  <a:cubicBezTo>
                    <a:pt x="34" y="1477"/>
                    <a:pt x="1" y="1509"/>
                    <a:pt x="1" y="1553"/>
                  </a:cubicBezTo>
                  <a:lnTo>
                    <a:pt x="1" y="1816"/>
                  </a:lnTo>
                  <a:cubicBezTo>
                    <a:pt x="1" y="1849"/>
                    <a:pt x="34" y="1881"/>
                    <a:pt x="66" y="1881"/>
                  </a:cubicBezTo>
                  <a:lnTo>
                    <a:pt x="865" y="1881"/>
                  </a:lnTo>
                  <a:lnTo>
                    <a:pt x="865" y="3336"/>
                  </a:lnTo>
                  <a:cubicBezTo>
                    <a:pt x="865" y="3380"/>
                    <a:pt x="909" y="3413"/>
                    <a:pt x="941" y="3413"/>
                  </a:cubicBezTo>
                  <a:lnTo>
                    <a:pt x="1193" y="3413"/>
                  </a:lnTo>
                  <a:cubicBezTo>
                    <a:pt x="1237" y="3413"/>
                    <a:pt x="1270" y="3380"/>
                    <a:pt x="1270" y="3336"/>
                  </a:cubicBezTo>
                  <a:lnTo>
                    <a:pt x="1270" y="1881"/>
                  </a:lnTo>
                  <a:lnTo>
                    <a:pt x="2002" y="1881"/>
                  </a:lnTo>
                  <a:cubicBezTo>
                    <a:pt x="2035" y="1881"/>
                    <a:pt x="2068" y="1849"/>
                    <a:pt x="2068" y="1816"/>
                  </a:cubicBezTo>
                  <a:lnTo>
                    <a:pt x="2068" y="1553"/>
                  </a:lnTo>
                  <a:cubicBezTo>
                    <a:pt x="2068" y="1509"/>
                    <a:pt x="2035" y="1477"/>
                    <a:pt x="2002" y="1477"/>
                  </a:cubicBezTo>
                  <a:lnTo>
                    <a:pt x="1270" y="1477"/>
                  </a:lnTo>
                  <a:lnTo>
                    <a:pt x="1270" y="77"/>
                  </a:lnTo>
                  <a:cubicBezTo>
                    <a:pt x="1270" y="33"/>
                    <a:pt x="1237" y="0"/>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3" name="Google Shape;4023;p28"/>
            <p:cNvGrpSpPr/>
            <p:nvPr/>
          </p:nvGrpSpPr>
          <p:grpSpPr>
            <a:xfrm rot="10800000" flipH="1">
              <a:off x="7720588" y="193063"/>
              <a:ext cx="76300" cy="134575"/>
              <a:chOff x="8292650" y="153875"/>
              <a:chExt cx="76300" cy="134575"/>
            </a:xfrm>
          </p:grpSpPr>
          <p:sp>
            <p:nvSpPr>
              <p:cNvPr id="4024" name="Google Shape;4024;p28"/>
              <p:cNvSpPr/>
              <p:nvPr/>
            </p:nvSpPr>
            <p:spPr>
              <a:xfrm>
                <a:off x="8361550" y="187250"/>
                <a:ext cx="25" cy="25"/>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8"/>
              <p:cNvSpPr/>
              <p:nvPr/>
            </p:nvSpPr>
            <p:spPr>
              <a:xfrm>
                <a:off x="8292650" y="153875"/>
                <a:ext cx="76300" cy="134575"/>
              </a:xfrm>
              <a:custGeom>
                <a:avLst/>
                <a:gdLst/>
                <a:ahLst/>
                <a:cxnLst/>
                <a:rect l="l" t="t" r="r" b="b"/>
                <a:pathLst>
                  <a:path w="3052" h="5383" extrusionOk="0">
                    <a:moveTo>
                      <a:pt x="1494" y="430"/>
                    </a:moveTo>
                    <a:cubicBezTo>
                      <a:pt x="1533" y="430"/>
                      <a:pt x="1572" y="436"/>
                      <a:pt x="1608" y="449"/>
                    </a:cubicBezTo>
                    <a:cubicBezTo>
                      <a:pt x="1718" y="493"/>
                      <a:pt x="1805" y="559"/>
                      <a:pt x="1882" y="635"/>
                    </a:cubicBezTo>
                    <a:cubicBezTo>
                      <a:pt x="1936" y="690"/>
                      <a:pt x="1969" y="767"/>
                      <a:pt x="2024" y="821"/>
                    </a:cubicBezTo>
                    <a:cubicBezTo>
                      <a:pt x="2046" y="843"/>
                      <a:pt x="2068" y="865"/>
                      <a:pt x="2078" y="898"/>
                    </a:cubicBezTo>
                    <a:cubicBezTo>
                      <a:pt x="2100" y="920"/>
                      <a:pt x="2111" y="974"/>
                      <a:pt x="2133" y="1029"/>
                    </a:cubicBezTo>
                    <a:cubicBezTo>
                      <a:pt x="2155" y="1084"/>
                      <a:pt x="2188" y="1138"/>
                      <a:pt x="2210" y="1204"/>
                    </a:cubicBezTo>
                    <a:lnTo>
                      <a:pt x="2232" y="1248"/>
                    </a:lnTo>
                    <a:lnTo>
                      <a:pt x="2243" y="1270"/>
                    </a:lnTo>
                    <a:lnTo>
                      <a:pt x="2264" y="1302"/>
                    </a:lnTo>
                    <a:cubicBezTo>
                      <a:pt x="2286" y="1346"/>
                      <a:pt x="2319" y="1379"/>
                      <a:pt x="2363" y="1412"/>
                    </a:cubicBezTo>
                    <a:cubicBezTo>
                      <a:pt x="2418" y="1456"/>
                      <a:pt x="2472" y="1488"/>
                      <a:pt x="2538" y="1499"/>
                    </a:cubicBezTo>
                    <a:cubicBezTo>
                      <a:pt x="2560" y="1510"/>
                      <a:pt x="2582" y="1510"/>
                      <a:pt x="2603" y="1510"/>
                    </a:cubicBezTo>
                    <a:cubicBezTo>
                      <a:pt x="2582" y="1543"/>
                      <a:pt x="2571" y="1587"/>
                      <a:pt x="2582" y="1631"/>
                    </a:cubicBezTo>
                    <a:cubicBezTo>
                      <a:pt x="2582" y="1674"/>
                      <a:pt x="2582" y="1729"/>
                      <a:pt x="2582" y="1784"/>
                    </a:cubicBezTo>
                    <a:cubicBezTo>
                      <a:pt x="2582" y="1817"/>
                      <a:pt x="2593" y="1871"/>
                      <a:pt x="2593" y="1915"/>
                    </a:cubicBezTo>
                    <a:cubicBezTo>
                      <a:pt x="2636" y="2002"/>
                      <a:pt x="2669" y="2101"/>
                      <a:pt x="2691" y="2188"/>
                    </a:cubicBezTo>
                    <a:cubicBezTo>
                      <a:pt x="2724" y="2265"/>
                      <a:pt x="2724" y="2331"/>
                      <a:pt x="2713" y="2407"/>
                    </a:cubicBezTo>
                    <a:cubicBezTo>
                      <a:pt x="2724" y="2462"/>
                      <a:pt x="2735" y="2527"/>
                      <a:pt x="2724" y="2593"/>
                    </a:cubicBezTo>
                    <a:cubicBezTo>
                      <a:pt x="2724" y="2681"/>
                      <a:pt x="2724" y="2790"/>
                      <a:pt x="2691" y="2790"/>
                    </a:cubicBezTo>
                    <a:cubicBezTo>
                      <a:pt x="2658" y="2779"/>
                      <a:pt x="2680" y="2724"/>
                      <a:pt x="2658" y="2702"/>
                    </a:cubicBezTo>
                    <a:cubicBezTo>
                      <a:pt x="2680" y="2593"/>
                      <a:pt x="2680" y="2495"/>
                      <a:pt x="2669" y="2385"/>
                    </a:cubicBezTo>
                    <a:cubicBezTo>
                      <a:pt x="2669" y="2352"/>
                      <a:pt x="2658" y="2320"/>
                      <a:pt x="2647" y="2287"/>
                    </a:cubicBezTo>
                    <a:cubicBezTo>
                      <a:pt x="2636" y="2232"/>
                      <a:pt x="2625" y="2177"/>
                      <a:pt x="2614" y="2123"/>
                    </a:cubicBezTo>
                    <a:lnTo>
                      <a:pt x="2614" y="2123"/>
                    </a:lnTo>
                    <a:cubicBezTo>
                      <a:pt x="2614" y="2177"/>
                      <a:pt x="2625" y="2232"/>
                      <a:pt x="2614" y="2298"/>
                    </a:cubicBezTo>
                    <a:cubicBezTo>
                      <a:pt x="2603" y="2604"/>
                      <a:pt x="2571" y="2910"/>
                      <a:pt x="2527" y="3206"/>
                    </a:cubicBezTo>
                    <a:cubicBezTo>
                      <a:pt x="2516" y="3304"/>
                      <a:pt x="2494" y="3402"/>
                      <a:pt x="2472" y="3501"/>
                    </a:cubicBezTo>
                    <a:lnTo>
                      <a:pt x="2472" y="3523"/>
                    </a:lnTo>
                    <a:cubicBezTo>
                      <a:pt x="2461" y="3588"/>
                      <a:pt x="2439" y="3654"/>
                      <a:pt x="2428" y="3698"/>
                    </a:cubicBezTo>
                    <a:cubicBezTo>
                      <a:pt x="2418" y="3731"/>
                      <a:pt x="2407" y="3752"/>
                      <a:pt x="2396" y="3774"/>
                    </a:cubicBezTo>
                    <a:lnTo>
                      <a:pt x="2363" y="3862"/>
                    </a:lnTo>
                    <a:cubicBezTo>
                      <a:pt x="2330" y="3938"/>
                      <a:pt x="2286" y="4004"/>
                      <a:pt x="2243" y="4070"/>
                    </a:cubicBezTo>
                    <a:cubicBezTo>
                      <a:pt x="2243" y="4102"/>
                      <a:pt x="2166" y="4223"/>
                      <a:pt x="2144" y="4245"/>
                    </a:cubicBezTo>
                    <a:cubicBezTo>
                      <a:pt x="2100" y="4310"/>
                      <a:pt x="2046" y="4376"/>
                      <a:pt x="1980" y="4441"/>
                    </a:cubicBezTo>
                    <a:cubicBezTo>
                      <a:pt x="1936" y="4474"/>
                      <a:pt x="1893" y="4507"/>
                      <a:pt x="1849" y="4529"/>
                    </a:cubicBezTo>
                    <a:cubicBezTo>
                      <a:pt x="1761" y="4584"/>
                      <a:pt x="1597" y="4660"/>
                      <a:pt x="1510" y="4726"/>
                    </a:cubicBezTo>
                    <a:cubicBezTo>
                      <a:pt x="1477" y="4737"/>
                      <a:pt x="1433" y="4759"/>
                      <a:pt x="1400" y="4781"/>
                    </a:cubicBezTo>
                    <a:lnTo>
                      <a:pt x="1389" y="4781"/>
                    </a:lnTo>
                    <a:cubicBezTo>
                      <a:pt x="1357" y="4791"/>
                      <a:pt x="1335" y="4802"/>
                      <a:pt x="1302" y="4813"/>
                    </a:cubicBezTo>
                    <a:lnTo>
                      <a:pt x="1149" y="4879"/>
                    </a:lnTo>
                    <a:cubicBezTo>
                      <a:pt x="1138" y="4879"/>
                      <a:pt x="1127" y="4868"/>
                      <a:pt x="1116" y="4857"/>
                    </a:cubicBezTo>
                    <a:lnTo>
                      <a:pt x="1018" y="4770"/>
                    </a:lnTo>
                    <a:cubicBezTo>
                      <a:pt x="897" y="4649"/>
                      <a:pt x="788" y="4507"/>
                      <a:pt x="689" y="4354"/>
                    </a:cubicBezTo>
                    <a:cubicBezTo>
                      <a:pt x="624" y="4245"/>
                      <a:pt x="569" y="4124"/>
                      <a:pt x="525" y="3993"/>
                    </a:cubicBezTo>
                    <a:cubicBezTo>
                      <a:pt x="449" y="3752"/>
                      <a:pt x="405" y="3501"/>
                      <a:pt x="383" y="3260"/>
                    </a:cubicBezTo>
                    <a:cubicBezTo>
                      <a:pt x="361" y="3140"/>
                      <a:pt x="361" y="3020"/>
                      <a:pt x="361" y="2899"/>
                    </a:cubicBezTo>
                    <a:cubicBezTo>
                      <a:pt x="361" y="2823"/>
                      <a:pt x="383" y="2692"/>
                      <a:pt x="394" y="2626"/>
                    </a:cubicBezTo>
                    <a:cubicBezTo>
                      <a:pt x="394" y="2495"/>
                      <a:pt x="394" y="2429"/>
                      <a:pt x="416" y="2298"/>
                    </a:cubicBezTo>
                    <a:cubicBezTo>
                      <a:pt x="427" y="2156"/>
                      <a:pt x="460" y="2002"/>
                      <a:pt x="493" y="1860"/>
                    </a:cubicBezTo>
                    <a:cubicBezTo>
                      <a:pt x="493" y="1784"/>
                      <a:pt x="514" y="1707"/>
                      <a:pt x="525" y="1642"/>
                    </a:cubicBezTo>
                    <a:cubicBezTo>
                      <a:pt x="547" y="1554"/>
                      <a:pt x="569" y="1477"/>
                      <a:pt x="591" y="1401"/>
                    </a:cubicBezTo>
                    <a:cubicBezTo>
                      <a:pt x="602" y="1368"/>
                      <a:pt x="624" y="1346"/>
                      <a:pt x="635" y="1324"/>
                    </a:cubicBezTo>
                    <a:cubicBezTo>
                      <a:pt x="646" y="1292"/>
                      <a:pt x="668" y="1259"/>
                      <a:pt x="689" y="1226"/>
                    </a:cubicBezTo>
                    <a:cubicBezTo>
                      <a:pt x="700" y="1204"/>
                      <a:pt x="711" y="1193"/>
                      <a:pt x="733" y="1171"/>
                    </a:cubicBezTo>
                    <a:cubicBezTo>
                      <a:pt x="755" y="1149"/>
                      <a:pt x="777" y="1127"/>
                      <a:pt x="810" y="1106"/>
                    </a:cubicBezTo>
                    <a:cubicBezTo>
                      <a:pt x="821" y="1073"/>
                      <a:pt x="843" y="1040"/>
                      <a:pt x="854" y="996"/>
                    </a:cubicBezTo>
                    <a:cubicBezTo>
                      <a:pt x="886" y="909"/>
                      <a:pt x="941" y="821"/>
                      <a:pt x="1007" y="745"/>
                    </a:cubicBezTo>
                    <a:cubicBezTo>
                      <a:pt x="1094" y="635"/>
                      <a:pt x="1204" y="537"/>
                      <a:pt x="1335" y="460"/>
                    </a:cubicBezTo>
                    <a:cubicBezTo>
                      <a:pt x="1386" y="441"/>
                      <a:pt x="1440" y="430"/>
                      <a:pt x="1494" y="430"/>
                    </a:cubicBezTo>
                    <a:close/>
                    <a:moveTo>
                      <a:pt x="1464" y="1"/>
                    </a:moveTo>
                    <a:cubicBezTo>
                      <a:pt x="1332" y="1"/>
                      <a:pt x="1204" y="45"/>
                      <a:pt x="1094" y="132"/>
                    </a:cubicBezTo>
                    <a:cubicBezTo>
                      <a:pt x="919" y="263"/>
                      <a:pt x="766" y="438"/>
                      <a:pt x="646" y="624"/>
                    </a:cubicBezTo>
                    <a:cubicBezTo>
                      <a:pt x="525" y="810"/>
                      <a:pt x="416" y="1007"/>
                      <a:pt x="329" y="1215"/>
                    </a:cubicBezTo>
                    <a:cubicBezTo>
                      <a:pt x="219" y="1488"/>
                      <a:pt x="143" y="1784"/>
                      <a:pt x="99" y="2068"/>
                    </a:cubicBezTo>
                    <a:cubicBezTo>
                      <a:pt x="22" y="2473"/>
                      <a:pt x="0" y="2888"/>
                      <a:pt x="44" y="3293"/>
                    </a:cubicBezTo>
                    <a:cubicBezTo>
                      <a:pt x="77" y="3698"/>
                      <a:pt x="175" y="4091"/>
                      <a:pt x="350" y="4463"/>
                    </a:cubicBezTo>
                    <a:cubicBezTo>
                      <a:pt x="438" y="4638"/>
                      <a:pt x="536" y="4802"/>
                      <a:pt x="657" y="4956"/>
                    </a:cubicBezTo>
                    <a:cubicBezTo>
                      <a:pt x="733" y="5043"/>
                      <a:pt x="810" y="5120"/>
                      <a:pt x="897" y="5196"/>
                    </a:cubicBezTo>
                    <a:cubicBezTo>
                      <a:pt x="919" y="5229"/>
                      <a:pt x="996" y="5284"/>
                      <a:pt x="1050" y="5338"/>
                    </a:cubicBezTo>
                    <a:lnTo>
                      <a:pt x="1094" y="5382"/>
                    </a:lnTo>
                    <a:cubicBezTo>
                      <a:pt x="1116" y="5382"/>
                      <a:pt x="1138" y="5371"/>
                      <a:pt x="1160" y="5360"/>
                    </a:cubicBezTo>
                    <a:lnTo>
                      <a:pt x="1280" y="5327"/>
                    </a:lnTo>
                    <a:lnTo>
                      <a:pt x="1313" y="5316"/>
                    </a:lnTo>
                    <a:cubicBezTo>
                      <a:pt x="1411" y="5284"/>
                      <a:pt x="1510" y="5251"/>
                      <a:pt x="1597" y="5196"/>
                    </a:cubicBezTo>
                    <a:cubicBezTo>
                      <a:pt x="1805" y="5109"/>
                      <a:pt x="1991" y="4988"/>
                      <a:pt x="2166" y="4857"/>
                    </a:cubicBezTo>
                    <a:cubicBezTo>
                      <a:pt x="2374" y="4671"/>
                      <a:pt x="2549" y="4431"/>
                      <a:pt x="2669" y="4168"/>
                    </a:cubicBezTo>
                    <a:cubicBezTo>
                      <a:pt x="2702" y="4113"/>
                      <a:pt x="2724" y="4048"/>
                      <a:pt x="2757" y="3982"/>
                    </a:cubicBezTo>
                    <a:cubicBezTo>
                      <a:pt x="2778" y="3906"/>
                      <a:pt x="2800" y="3840"/>
                      <a:pt x="2811" y="3763"/>
                    </a:cubicBezTo>
                    <a:cubicBezTo>
                      <a:pt x="2844" y="3632"/>
                      <a:pt x="2877" y="3490"/>
                      <a:pt x="2899" y="3359"/>
                    </a:cubicBezTo>
                    <a:cubicBezTo>
                      <a:pt x="2943" y="3085"/>
                      <a:pt x="2964" y="2834"/>
                      <a:pt x="2986" y="2560"/>
                    </a:cubicBezTo>
                    <a:cubicBezTo>
                      <a:pt x="3030" y="2254"/>
                      <a:pt x="3052" y="1948"/>
                      <a:pt x="3052" y="1652"/>
                    </a:cubicBezTo>
                    <a:cubicBezTo>
                      <a:pt x="3041" y="1565"/>
                      <a:pt x="3019" y="1488"/>
                      <a:pt x="2986" y="1412"/>
                    </a:cubicBezTo>
                    <a:cubicBezTo>
                      <a:pt x="2953" y="1346"/>
                      <a:pt x="2953" y="1324"/>
                      <a:pt x="2921" y="1302"/>
                    </a:cubicBezTo>
                    <a:cubicBezTo>
                      <a:pt x="2906" y="1293"/>
                      <a:pt x="2889" y="1287"/>
                      <a:pt x="2872" y="1287"/>
                    </a:cubicBezTo>
                    <a:cubicBezTo>
                      <a:pt x="2851" y="1287"/>
                      <a:pt x="2829" y="1295"/>
                      <a:pt x="2811" y="1313"/>
                    </a:cubicBezTo>
                    <a:lnTo>
                      <a:pt x="2768" y="1346"/>
                    </a:lnTo>
                    <a:cubicBezTo>
                      <a:pt x="2768" y="1335"/>
                      <a:pt x="2768" y="1335"/>
                      <a:pt x="2768" y="1335"/>
                    </a:cubicBezTo>
                    <a:cubicBezTo>
                      <a:pt x="2768" y="1313"/>
                      <a:pt x="2768" y="1292"/>
                      <a:pt x="2768" y="1270"/>
                    </a:cubicBezTo>
                    <a:cubicBezTo>
                      <a:pt x="2768" y="1259"/>
                      <a:pt x="2768" y="1248"/>
                      <a:pt x="2768" y="1248"/>
                    </a:cubicBezTo>
                    <a:lnTo>
                      <a:pt x="2768" y="1226"/>
                    </a:lnTo>
                    <a:cubicBezTo>
                      <a:pt x="2768" y="1215"/>
                      <a:pt x="2768" y="1193"/>
                      <a:pt x="2768" y="1182"/>
                    </a:cubicBezTo>
                    <a:cubicBezTo>
                      <a:pt x="2757" y="1117"/>
                      <a:pt x="2735" y="1051"/>
                      <a:pt x="2680" y="1007"/>
                    </a:cubicBezTo>
                    <a:lnTo>
                      <a:pt x="2614" y="963"/>
                    </a:lnTo>
                    <a:cubicBezTo>
                      <a:pt x="2609" y="958"/>
                      <a:pt x="2606" y="958"/>
                      <a:pt x="2603" y="958"/>
                    </a:cubicBezTo>
                    <a:cubicBezTo>
                      <a:pt x="2601" y="958"/>
                      <a:pt x="2598" y="958"/>
                      <a:pt x="2593" y="952"/>
                    </a:cubicBezTo>
                    <a:lnTo>
                      <a:pt x="2582" y="931"/>
                    </a:lnTo>
                    <a:lnTo>
                      <a:pt x="2560" y="898"/>
                    </a:lnTo>
                    <a:cubicBezTo>
                      <a:pt x="2549" y="865"/>
                      <a:pt x="2527" y="843"/>
                      <a:pt x="2516" y="821"/>
                    </a:cubicBezTo>
                    <a:cubicBezTo>
                      <a:pt x="2494" y="767"/>
                      <a:pt x="2472" y="701"/>
                      <a:pt x="2418" y="613"/>
                    </a:cubicBezTo>
                    <a:cubicBezTo>
                      <a:pt x="2396" y="570"/>
                      <a:pt x="2374" y="526"/>
                      <a:pt x="2341" y="482"/>
                    </a:cubicBezTo>
                    <a:cubicBezTo>
                      <a:pt x="2308" y="449"/>
                      <a:pt x="2286" y="427"/>
                      <a:pt x="2264" y="406"/>
                    </a:cubicBezTo>
                    <a:cubicBezTo>
                      <a:pt x="2221" y="362"/>
                      <a:pt x="2177" y="329"/>
                      <a:pt x="2122" y="296"/>
                    </a:cubicBezTo>
                    <a:cubicBezTo>
                      <a:pt x="2078" y="263"/>
                      <a:pt x="2035" y="231"/>
                      <a:pt x="1991" y="198"/>
                    </a:cubicBezTo>
                    <a:cubicBezTo>
                      <a:pt x="1893" y="121"/>
                      <a:pt x="1783" y="67"/>
                      <a:pt x="1663" y="34"/>
                    </a:cubicBezTo>
                    <a:cubicBezTo>
                      <a:pt x="1597" y="12"/>
                      <a:pt x="1530" y="1"/>
                      <a:pt x="1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8"/>
              <p:cNvSpPr/>
              <p:nvPr/>
            </p:nvSpPr>
            <p:spPr>
              <a:xfrm>
                <a:off x="8305225" y="179050"/>
                <a:ext cx="56075" cy="44325"/>
              </a:xfrm>
              <a:custGeom>
                <a:avLst/>
                <a:gdLst/>
                <a:ahLst/>
                <a:cxnLst/>
                <a:rect l="l" t="t" r="r" b="b"/>
                <a:pathLst>
                  <a:path w="2243" h="1773" extrusionOk="0">
                    <a:moveTo>
                      <a:pt x="624" y="0"/>
                    </a:moveTo>
                    <a:cubicBezTo>
                      <a:pt x="580" y="0"/>
                      <a:pt x="526" y="0"/>
                      <a:pt x="482" y="11"/>
                    </a:cubicBezTo>
                    <a:cubicBezTo>
                      <a:pt x="438" y="22"/>
                      <a:pt x="394" y="33"/>
                      <a:pt x="361" y="55"/>
                    </a:cubicBezTo>
                    <a:cubicBezTo>
                      <a:pt x="340" y="66"/>
                      <a:pt x="329" y="77"/>
                      <a:pt x="318" y="88"/>
                    </a:cubicBezTo>
                    <a:cubicBezTo>
                      <a:pt x="285" y="110"/>
                      <a:pt x="263" y="131"/>
                      <a:pt x="241" y="164"/>
                    </a:cubicBezTo>
                    <a:cubicBezTo>
                      <a:pt x="219" y="175"/>
                      <a:pt x="208" y="186"/>
                      <a:pt x="197" y="208"/>
                    </a:cubicBezTo>
                    <a:cubicBezTo>
                      <a:pt x="176" y="241"/>
                      <a:pt x="154" y="274"/>
                      <a:pt x="143" y="306"/>
                    </a:cubicBezTo>
                    <a:cubicBezTo>
                      <a:pt x="121" y="339"/>
                      <a:pt x="110" y="361"/>
                      <a:pt x="99" y="383"/>
                    </a:cubicBezTo>
                    <a:cubicBezTo>
                      <a:pt x="66" y="460"/>
                      <a:pt x="44" y="536"/>
                      <a:pt x="33" y="624"/>
                    </a:cubicBezTo>
                    <a:cubicBezTo>
                      <a:pt x="11" y="689"/>
                      <a:pt x="1" y="766"/>
                      <a:pt x="1" y="842"/>
                    </a:cubicBezTo>
                    <a:cubicBezTo>
                      <a:pt x="1" y="864"/>
                      <a:pt x="1" y="897"/>
                      <a:pt x="1" y="919"/>
                    </a:cubicBezTo>
                    <a:cubicBezTo>
                      <a:pt x="22" y="952"/>
                      <a:pt x="44" y="963"/>
                      <a:pt x="66" y="985"/>
                    </a:cubicBezTo>
                    <a:cubicBezTo>
                      <a:pt x="66" y="952"/>
                      <a:pt x="88" y="974"/>
                      <a:pt x="88" y="952"/>
                    </a:cubicBezTo>
                    <a:cubicBezTo>
                      <a:pt x="99" y="941"/>
                      <a:pt x="110" y="941"/>
                      <a:pt x="121" y="941"/>
                    </a:cubicBezTo>
                    <a:cubicBezTo>
                      <a:pt x="132" y="908"/>
                      <a:pt x="154" y="897"/>
                      <a:pt x="176" y="886"/>
                    </a:cubicBezTo>
                    <a:cubicBezTo>
                      <a:pt x="197" y="875"/>
                      <a:pt x="186" y="853"/>
                      <a:pt x="176" y="831"/>
                    </a:cubicBezTo>
                    <a:cubicBezTo>
                      <a:pt x="154" y="777"/>
                      <a:pt x="154" y="711"/>
                      <a:pt x="165" y="656"/>
                    </a:cubicBezTo>
                    <a:cubicBezTo>
                      <a:pt x="176" y="580"/>
                      <a:pt x="186" y="514"/>
                      <a:pt x="208" y="438"/>
                    </a:cubicBezTo>
                    <a:cubicBezTo>
                      <a:pt x="208" y="416"/>
                      <a:pt x="230" y="405"/>
                      <a:pt x="241" y="383"/>
                    </a:cubicBezTo>
                    <a:cubicBezTo>
                      <a:pt x="252" y="361"/>
                      <a:pt x="263" y="328"/>
                      <a:pt x="274" y="306"/>
                    </a:cubicBezTo>
                    <a:cubicBezTo>
                      <a:pt x="296" y="274"/>
                      <a:pt x="329" y="241"/>
                      <a:pt x="361" y="219"/>
                    </a:cubicBezTo>
                    <a:cubicBezTo>
                      <a:pt x="372" y="219"/>
                      <a:pt x="383" y="219"/>
                      <a:pt x="394" y="208"/>
                    </a:cubicBezTo>
                    <a:cubicBezTo>
                      <a:pt x="405" y="208"/>
                      <a:pt x="394" y="197"/>
                      <a:pt x="394" y="197"/>
                    </a:cubicBezTo>
                    <a:lnTo>
                      <a:pt x="405" y="197"/>
                    </a:lnTo>
                    <a:cubicBezTo>
                      <a:pt x="445" y="163"/>
                      <a:pt x="494" y="146"/>
                      <a:pt x="544" y="146"/>
                    </a:cubicBezTo>
                    <a:cubicBezTo>
                      <a:pt x="590" y="146"/>
                      <a:pt x="637" y="160"/>
                      <a:pt x="679" y="186"/>
                    </a:cubicBezTo>
                    <a:cubicBezTo>
                      <a:pt x="722" y="219"/>
                      <a:pt x="744" y="295"/>
                      <a:pt x="799" y="361"/>
                    </a:cubicBezTo>
                    <a:cubicBezTo>
                      <a:pt x="821" y="372"/>
                      <a:pt x="843" y="383"/>
                      <a:pt x="876" y="405"/>
                    </a:cubicBezTo>
                    <a:cubicBezTo>
                      <a:pt x="876" y="405"/>
                      <a:pt x="876" y="416"/>
                      <a:pt x="886" y="427"/>
                    </a:cubicBezTo>
                    <a:lnTo>
                      <a:pt x="897" y="427"/>
                    </a:lnTo>
                    <a:cubicBezTo>
                      <a:pt x="941" y="492"/>
                      <a:pt x="985" y="547"/>
                      <a:pt x="1040" y="602"/>
                    </a:cubicBezTo>
                    <a:cubicBezTo>
                      <a:pt x="1083" y="635"/>
                      <a:pt x="1127" y="667"/>
                      <a:pt x="1182" y="678"/>
                    </a:cubicBezTo>
                    <a:cubicBezTo>
                      <a:pt x="1204" y="678"/>
                      <a:pt x="1225" y="689"/>
                      <a:pt x="1236" y="700"/>
                    </a:cubicBezTo>
                    <a:cubicBezTo>
                      <a:pt x="1280" y="700"/>
                      <a:pt x="1324" y="689"/>
                      <a:pt x="1368" y="667"/>
                    </a:cubicBezTo>
                    <a:cubicBezTo>
                      <a:pt x="1411" y="645"/>
                      <a:pt x="1444" y="591"/>
                      <a:pt x="1477" y="569"/>
                    </a:cubicBezTo>
                    <a:cubicBezTo>
                      <a:pt x="1519" y="527"/>
                      <a:pt x="1575" y="502"/>
                      <a:pt x="1636" y="502"/>
                    </a:cubicBezTo>
                    <a:cubicBezTo>
                      <a:pt x="1670" y="502"/>
                      <a:pt x="1705" y="510"/>
                      <a:pt x="1740" y="525"/>
                    </a:cubicBezTo>
                    <a:cubicBezTo>
                      <a:pt x="1805" y="558"/>
                      <a:pt x="1871" y="624"/>
                      <a:pt x="1915" y="700"/>
                    </a:cubicBezTo>
                    <a:cubicBezTo>
                      <a:pt x="1958" y="755"/>
                      <a:pt x="2002" y="820"/>
                      <a:pt x="2024" y="897"/>
                    </a:cubicBezTo>
                    <a:cubicBezTo>
                      <a:pt x="2046" y="919"/>
                      <a:pt x="2057" y="941"/>
                      <a:pt x="2068" y="963"/>
                    </a:cubicBezTo>
                    <a:cubicBezTo>
                      <a:pt x="2079" y="985"/>
                      <a:pt x="2079" y="1017"/>
                      <a:pt x="2090" y="1039"/>
                    </a:cubicBezTo>
                    <a:cubicBezTo>
                      <a:pt x="2100" y="1061"/>
                      <a:pt x="2111" y="1083"/>
                      <a:pt x="2122" y="1105"/>
                    </a:cubicBezTo>
                    <a:cubicBezTo>
                      <a:pt x="2144" y="1160"/>
                      <a:pt x="2155" y="1225"/>
                      <a:pt x="2155" y="1280"/>
                    </a:cubicBezTo>
                    <a:cubicBezTo>
                      <a:pt x="2155" y="1313"/>
                      <a:pt x="2177" y="1345"/>
                      <a:pt x="2177" y="1378"/>
                    </a:cubicBezTo>
                    <a:cubicBezTo>
                      <a:pt x="2199" y="1477"/>
                      <a:pt x="2188" y="1586"/>
                      <a:pt x="2166" y="1695"/>
                    </a:cubicBezTo>
                    <a:cubicBezTo>
                      <a:pt x="2188" y="1717"/>
                      <a:pt x="2166" y="1772"/>
                      <a:pt x="2199" y="1772"/>
                    </a:cubicBezTo>
                    <a:cubicBezTo>
                      <a:pt x="2232" y="1772"/>
                      <a:pt x="2243" y="1663"/>
                      <a:pt x="2243" y="1586"/>
                    </a:cubicBezTo>
                    <a:cubicBezTo>
                      <a:pt x="2243" y="1520"/>
                      <a:pt x="2243" y="1455"/>
                      <a:pt x="2232" y="1389"/>
                    </a:cubicBezTo>
                    <a:cubicBezTo>
                      <a:pt x="2232" y="1324"/>
                      <a:pt x="2232" y="1247"/>
                      <a:pt x="2210" y="1181"/>
                    </a:cubicBezTo>
                    <a:cubicBezTo>
                      <a:pt x="2177" y="1083"/>
                      <a:pt x="2144" y="995"/>
                      <a:pt x="2111" y="897"/>
                    </a:cubicBezTo>
                    <a:lnTo>
                      <a:pt x="2100" y="886"/>
                    </a:lnTo>
                    <a:cubicBezTo>
                      <a:pt x="2057" y="788"/>
                      <a:pt x="2002" y="689"/>
                      <a:pt x="1936" y="613"/>
                    </a:cubicBezTo>
                    <a:lnTo>
                      <a:pt x="1882" y="525"/>
                    </a:lnTo>
                    <a:cubicBezTo>
                      <a:pt x="1882" y="520"/>
                      <a:pt x="1879" y="520"/>
                      <a:pt x="1875" y="520"/>
                    </a:cubicBezTo>
                    <a:cubicBezTo>
                      <a:pt x="1871" y="520"/>
                      <a:pt x="1865" y="520"/>
                      <a:pt x="1860" y="514"/>
                    </a:cubicBezTo>
                    <a:cubicBezTo>
                      <a:pt x="1827" y="470"/>
                      <a:pt x="1794" y="438"/>
                      <a:pt x="1750" y="405"/>
                    </a:cubicBezTo>
                    <a:cubicBezTo>
                      <a:pt x="1729" y="394"/>
                      <a:pt x="1696" y="383"/>
                      <a:pt x="1663" y="372"/>
                    </a:cubicBezTo>
                    <a:cubicBezTo>
                      <a:pt x="1608" y="383"/>
                      <a:pt x="1565" y="405"/>
                      <a:pt x="1521" y="438"/>
                    </a:cubicBezTo>
                    <a:cubicBezTo>
                      <a:pt x="1477" y="460"/>
                      <a:pt x="1422" y="481"/>
                      <a:pt x="1368" y="503"/>
                    </a:cubicBezTo>
                    <a:cubicBezTo>
                      <a:pt x="1328" y="519"/>
                      <a:pt x="1288" y="529"/>
                      <a:pt x="1248" y="529"/>
                    </a:cubicBezTo>
                    <a:cubicBezTo>
                      <a:pt x="1233" y="529"/>
                      <a:pt x="1218" y="528"/>
                      <a:pt x="1204" y="525"/>
                    </a:cubicBezTo>
                    <a:cubicBezTo>
                      <a:pt x="1193" y="525"/>
                      <a:pt x="1182" y="514"/>
                      <a:pt x="1171" y="503"/>
                    </a:cubicBezTo>
                    <a:cubicBezTo>
                      <a:pt x="1160" y="503"/>
                      <a:pt x="1149" y="503"/>
                      <a:pt x="1138" y="492"/>
                    </a:cubicBezTo>
                    <a:cubicBezTo>
                      <a:pt x="1127" y="481"/>
                      <a:pt x="1116" y="460"/>
                      <a:pt x="1105" y="449"/>
                    </a:cubicBezTo>
                    <a:cubicBezTo>
                      <a:pt x="1061" y="394"/>
                      <a:pt x="1018" y="339"/>
                      <a:pt x="985" y="285"/>
                    </a:cubicBezTo>
                    <a:cubicBezTo>
                      <a:pt x="963" y="252"/>
                      <a:pt x="952" y="208"/>
                      <a:pt x="930" y="175"/>
                    </a:cubicBezTo>
                    <a:cubicBezTo>
                      <a:pt x="908" y="142"/>
                      <a:pt x="876" y="120"/>
                      <a:pt x="854" y="88"/>
                    </a:cubicBezTo>
                    <a:cubicBezTo>
                      <a:pt x="821" y="66"/>
                      <a:pt x="788" y="44"/>
                      <a:pt x="755" y="22"/>
                    </a:cubicBezTo>
                    <a:cubicBezTo>
                      <a:pt x="711" y="0"/>
                      <a:pt x="668"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7" name="Google Shape;4027;p28"/>
            <p:cNvSpPr/>
            <p:nvPr/>
          </p:nvSpPr>
          <p:spPr>
            <a:xfrm rot="10800000" flipH="1">
              <a:off x="8229813" y="17703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8"/>
            <p:cNvSpPr/>
            <p:nvPr/>
          </p:nvSpPr>
          <p:spPr>
            <a:xfrm rot="10800000" flipH="1">
              <a:off x="8289888" y="1725900"/>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9" name="Google Shape;4029;p28"/>
            <p:cNvGrpSpPr/>
            <p:nvPr/>
          </p:nvGrpSpPr>
          <p:grpSpPr>
            <a:xfrm rot="10800000">
              <a:off x="8938788" y="1694650"/>
              <a:ext cx="39675" cy="33500"/>
              <a:chOff x="1171975" y="3874200"/>
              <a:chExt cx="39675" cy="33500"/>
            </a:xfrm>
          </p:grpSpPr>
          <p:sp>
            <p:nvSpPr>
              <p:cNvPr id="4030" name="Google Shape;4030;p28"/>
              <p:cNvSpPr/>
              <p:nvPr/>
            </p:nvSpPr>
            <p:spPr>
              <a:xfrm flipH="1">
                <a:off x="1204225" y="3878225"/>
                <a:ext cx="300" cy="25"/>
              </a:xfrm>
              <a:custGeom>
                <a:avLst/>
                <a:gdLst/>
                <a:ahLst/>
                <a:cxnLst/>
                <a:rect l="l" t="t" r="r" b="b"/>
                <a:pathLst>
                  <a:path w="12" h="1" extrusionOk="0">
                    <a:moveTo>
                      <a:pt x="0" y="0"/>
                    </a:moveTo>
                    <a:lnTo>
                      <a:pt x="0" y="0"/>
                    </a:lnTo>
                    <a:lnTo>
                      <a:pt x="0" y="0"/>
                    </a:lnTo>
                    <a:lnTo>
                      <a:pt x="0" y="0"/>
                    </a:lnTo>
                    <a:lnTo>
                      <a:pt x="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8"/>
              <p:cNvSpPr/>
              <p:nvPr/>
            </p:nvSpPr>
            <p:spPr>
              <a:xfrm flipH="1">
                <a:off x="1171975" y="3874200"/>
                <a:ext cx="39675" cy="33500"/>
              </a:xfrm>
              <a:custGeom>
                <a:avLst/>
                <a:gdLst/>
                <a:ahLst/>
                <a:cxnLst/>
                <a:rect l="l" t="t" r="r" b="b"/>
                <a:pathLst>
                  <a:path w="1587" h="1340" extrusionOk="0">
                    <a:moveTo>
                      <a:pt x="760" y="79"/>
                    </a:moveTo>
                    <a:cubicBezTo>
                      <a:pt x="810" y="79"/>
                      <a:pt x="859" y="85"/>
                      <a:pt x="909" y="96"/>
                    </a:cubicBezTo>
                    <a:cubicBezTo>
                      <a:pt x="941" y="96"/>
                      <a:pt x="974" y="106"/>
                      <a:pt x="1007" y="117"/>
                    </a:cubicBezTo>
                    <a:cubicBezTo>
                      <a:pt x="1051" y="128"/>
                      <a:pt x="1095" y="139"/>
                      <a:pt x="1138" y="161"/>
                    </a:cubicBezTo>
                    <a:cubicBezTo>
                      <a:pt x="1171" y="172"/>
                      <a:pt x="1193" y="183"/>
                      <a:pt x="1215" y="205"/>
                    </a:cubicBezTo>
                    <a:lnTo>
                      <a:pt x="1280" y="238"/>
                    </a:lnTo>
                    <a:cubicBezTo>
                      <a:pt x="1302" y="260"/>
                      <a:pt x="1335" y="281"/>
                      <a:pt x="1357" y="303"/>
                    </a:cubicBezTo>
                    <a:cubicBezTo>
                      <a:pt x="1368" y="314"/>
                      <a:pt x="1379" y="336"/>
                      <a:pt x="1390" y="358"/>
                    </a:cubicBezTo>
                    <a:cubicBezTo>
                      <a:pt x="1423" y="402"/>
                      <a:pt x="1445" y="446"/>
                      <a:pt x="1455" y="489"/>
                    </a:cubicBezTo>
                    <a:cubicBezTo>
                      <a:pt x="1466" y="500"/>
                      <a:pt x="1466" y="522"/>
                      <a:pt x="1466" y="533"/>
                    </a:cubicBezTo>
                    <a:lnTo>
                      <a:pt x="1466" y="566"/>
                    </a:lnTo>
                    <a:cubicBezTo>
                      <a:pt x="1466" y="577"/>
                      <a:pt x="1466" y="577"/>
                      <a:pt x="1466" y="588"/>
                    </a:cubicBezTo>
                    <a:cubicBezTo>
                      <a:pt x="1477" y="588"/>
                      <a:pt x="1488" y="588"/>
                      <a:pt x="1499" y="599"/>
                    </a:cubicBezTo>
                    <a:cubicBezTo>
                      <a:pt x="1510" y="599"/>
                      <a:pt x="1521" y="610"/>
                      <a:pt x="1532" y="621"/>
                    </a:cubicBezTo>
                    <a:cubicBezTo>
                      <a:pt x="1532" y="631"/>
                      <a:pt x="1543" y="642"/>
                      <a:pt x="1543" y="653"/>
                    </a:cubicBezTo>
                    <a:cubicBezTo>
                      <a:pt x="1554" y="675"/>
                      <a:pt x="1554" y="708"/>
                      <a:pt x="1554" y="741"/>
                    </a:cubicBezTo>
                    <a:cubicBezTo>
                      <a:pt x="1543" y="763"/>
                      <a:pt x="1521" y="785"/>
                      <a:pt x="1521" y="806"/>
                    </a:cubicBezTo>
                    <a:cubicBezTo>
                      <a:pt x="1510" y="806"/>
                      <a:pt x="1510" y="806"/>
                      <a:pt x="1499" y="817"/>
                    </a:cubicBezTo>
                    <a:lnTo>
                      <a:pt x="1455" y="817"/>
                    </a:lnTo>
                    <a:lnTo>
                      <a:pt x="1455" y="828"/>
                    </a:lnTo>
                    <a:cubicBezTo>
                      <a:pt x="1445" y="883"/>
                      <a:pt x="1423" y="938"/>
                      <a:pt x="1390" y="992"/>
                    </a:cubicBezTo>
                    <a:lnTo>
                      <a:pt x="1379" y="1025"/>
                    </a:lnTo>
                    <a:lnTo>
                      <a:pt x="1434" y="1025"/>
                    </a:lnTo>
                    <a:lnTo>
                      <a:pt x="1412" y="1036"/>
                    </a:lnTo>
                    <a:lnTo>
                      <a:pt x="1368" y="1036"/>
                    </a:lnTo>
                    <a:lnTo>
                      <a:pt x="1346" y="1047"/>
                    </a:lnTo>
                    <a:lnTo>
                      <a:pt x="1302" y="1047"/>
                    </a:lnTo>
                    <a:cubicBezTo>
                      <a:pt x="1215" y="1080"/>
                      <a:pt x="1149" y="1135"/>
                      <a:pt x="1073" y="1167"/>
                    </a:cubicBezTo>
                    <a:cubicBezTo>
                      <a:pt x="1040" y="1178"/>
                      <a:pt x="1007" y="1189"/>
                      <a:pt x="963" y="1189"/>
                    </a:cubicBezTo>
                    <a:lnTo>
                      <a:pt x="865" y="1189"/>
                    </a:lnTo>
                    <a:cubicBezTo>
                      <a:pt x="848" y="1195"/>
                      <a:pt x="832" y="1197"/>
                      <a:pt x="816" y="1197"/>
                    </a:cubicBezTo>
                    <a:cubicBezTo>
                      <a:pt x="799" y="1197"/>
                      <a:pt x="783" y="1195"/>
                      <a:pt x="766" y="1189"/>
                    </a:cubicBezTo>
                    <a:cubicBezTo>
                      <a:pt x="668" y="1189"/>
                      <a:pt x="580" y="1178"/>
                      <a:pt x="493" y="1135"/>
                    </a:cubicBezTo>
                    <a:cubicBezTo>
                      <a:pt x="471" y="1135"/>
                      <a:pt x="449" y="1113"/>
                      <a:pt x="427" y="1102"/>
                    </a:cubicBezTo>
                    <a:cubicBezTo>
                      <a:pt x="384" y="1080"/>
                      <a:pt x="362" y="1058"/>
                      <a:pt x="329" y="1036"/>
                    </a:cubicBezTo>
                    <a:cubicBezTo>
                      <a:pt x="296" y="1025"/>
                      <a:pt x="274" y="1003"/>
                      <a:pt x="252" y="971"/>
                    </a:cubicBezTo>
                    <a:cubicBezTo>
                      <a:pt x="209" y="927"/>
                      <a:pt x="187" y="872"/>
                      <a:pt x="165" y="806"/>
                    </a:cubicBezTo>
                    <a:cubicBezTo>
                      <a:pt x="132" y="719"/>
                      <a:pt x="121" y="621"/>
                      <a:pt x="143" y="522"/>
                    </a:cubicBezTo>
                    <a:cubicBezTo>
                      <a:pt x="143" y="489"/>
                      <a:pt x="154" y="456"/>
                      <a:pt x="154" y="435"/>
                    </a:cubicBezTo>
                    <a:cubicBezTo>
                      <a:pt x="165" y="391"/>
                      <a:pt x="220" y="347"/>
                      <a:pt x="285" y="292"/>
                    </a:cubicBezTo>
                    <a:cubicBezTo>
                      <a:pt x="307" y="271"/>
                      <a:pt x="329" y="238"/>
                      <a:pt x="329" y="205"/>
                    </a:cubicBezTo>
                    <a:cubicBezTo>
                      <a:pt x="340" y="194"/>
                      <a:pt x="340" y="172"/>
                      <a:pt x="329" y="161"/>
                    </a:cubicBezTo>
                    <a:lnTo>
                      <a:pt x="384" y="161"/>
                    </a:lnTo>
                    <a:cubicBezTo>
                      <a:pt x="405" y="150"/>
                      <a:pt x="416" y="150"/>
                      <a:pt x="438" y="139"/>
                    </a:cubicBezTo>
                    <a:cubicBezTo>
                      <a:pt x="460" y="139"/>
                      <a:pt x="482" y="128"/>
                      <a:pt x="504" y="117"/>
                    </a:cubicBezTo>
                    <a:cubicBezTo>
                      <a:pt x="526" y="117"/>
                      <a:pt x="570" y="96"/>
                      <a:pt x="602" y="96"/>
                    </a:cubicBezTo>
                    <a:cubicBezTo>
                      <a:pt x="657" y="85"/>
                      <a:pt x="709" y="79"/>
                      <a:pt x="760" y="79"/>
                    </a:cubicBezTo>
                    <a:close/>
                    <a:moveTo>
                      <a:pt x="789" y="0"/>
                    </a:moveTo>
                    <a:cubicBezTo>
                      <a:pt x="745" y="0"/>
                      <a:pt x="701" y="3"/>
                      <a:pt x="657" y="8"/>
                    </a:cubicBezTo>
                    <a:cubicBezTo>
                      <a:pt x="559" y="8"/>
                      <a:pt x="460" y="19"/>
                      <a:pt x="362" y="41"/>
                    </a:cubicBezTo>
                    <a:cubicBezTo>
                      <a:pt x="340" y="52"/>
                      <a:pt x="318" y="63"/>
                      <a:pt x="296" y="85"/>
                    </a:cubicBezTo>
                    <a:cubicBezTo>
                      <a:pt x="274" y="96"/>
                      <a:pt x="274" y="96"/>
                      <a:pt x="263" y="106"/>
                    </a:cubicBezTo>
                    <a:cubicBezTo>
                      <a:pt x="263" y="117"/>
                      <a:pt x="263" y="128"/>
                      <a:pt x="263" y="139"/>
                    </a:cubicBezTo>
                    <a:cubicBezTo>
                      <a:pt x="274" y="150"/>
                      <a:pt x="274" y="150"/>
                      <a:pt x="274" y="150"/>
                    </a:cubicBezTo>
                    <a:cubicBezTo>
                      <a:pt x="252" y="150"/>
                      <a:pt x="241" y="161"/>
                      <a:pt x="230" y="172"/>
                    </a:cubicBezTo>
                    <a:cubicBezTo>
                      <a:pt x="209" y="172"/>
                      <a:pt x="198" y="183"/>
                      <a:pt x="187" y="194"/>
                    </a:cubicBezTo>
                    <a:cubicBezTo>
                      <a:pt x="165" y="227"/>
                      <a:pt x="132" y="260"/>
                      <a:pt x="99" y="303"/>
                    </a:cubicBezTo>
                    <a:cubicBezTo>
                      <a:pt x="55" y="347"/>
                      <a:pt x="23" y="402"/>
                      <a:pt x="12" y="456"/>
                    </a:cubicBezTo>
                    <a:cubicBezTo>
                      <a:pt x="1" y="500"/>
                      <a:pt x="12" y="544"/>
                      <a:pt x="1" y="588"/>
                    </a:cubicBezTo>
                    <a:cubicBezTo>
                      <a:pt x="1" y="631"/>
                      <a:pt x="1" y="675"/>
                      <a:pt x="1" y="719"/>
                    </a:cubicBezTo>
                    <a:cubicBezTo>
                      <a:pt x="12" y="796"/>
                      <a:pt x="23" y="872"/>
                      <a:pt x="55" y="938"/>
                    </a:cubicBezTo>
                    <a:cubicBezTo>
                      <a:pt x="132" y="1080"/>
                      <a:pt x="252" y="1200"/>
                      <a:pt x="405" y="1266"/>
                    </a:cubicBezTo>
                    <a:cubicBezTo>
                      <a:pt x="493" y="1310"/>
                      <a:pt x="591" y="1331"/>
                      <a:pt x="690" y="1331"/>
                    </a:cubicBezTo>
                    <a:cubicBezTo>
                      <a:pt x="723" y="1337"/>
                      <a:pt x="758" y="1340"/>
                      <a:pt x="794" y="1340"/>
                    </a:cubicBezTo>
                    <a:cubicBezTo>
                      <a:pt x="829" y="1340"/>
                      <a:pt x="865" y="1337"/>
                      <a:pt x="898" y="1331"/>
                    </a:cubicBezTo>
                    <a:cubicBezTo>
                      <a:pt x="963" y="1331"/>
                      <a:pt x="1029" y="1321"/>
                      <a:pt x="1095" y="1299"/>
                    </a:cubicBezTo>
                    <a:cubicBezTo>
                      <a:pt x="1160" y="1266"/>
                      <a:pt x="1215" y="1233"/>
                      <a:pt x="1270" y="1200"/>
                    </a:cubicBezTo>
                    <a:cubicBezTo>
                      <a:pt x="1291" y="1178"/>
                      <a:pt x="1324" y="1167"/>
                      <a:pt x="1346" y="1156"/>
                    </a:cubicBezTo>
                    <a:cubicBezTo>
                      <a:pt x="1368" y="1146"/>
                      <a:pt x="1379" y="1146"/>
                      <a:pt x="1401" y="1146"/>
                    </a:cubicBezTo>
                    <a:cubicBezTo>
                      <a:pt x="1423" y="1146"/>
                      <a:pt x="1434" y="1102"/>
                      <a:pt x="1445" y="1091"/>
                    </a:cubicBezTo>
                    <a:cubicBezTo>
                      <a:pt x="1466" y="1069"/>
                      <a:pt x="1477" y="1047"/>
                      <a:pt x="1488" y="1014"/>
                    </a:cubicBezTo>
                    <a:lnTo>
                      <a:pt x="1488" y="1014"/>
                    </a:lnTo>
                    <a:lnTo>
                      <a:pt x="1466" y="1025"/>
                    </a:lnTo>
                    <a:lnTo>
                      <a:pt x="1445" y="1025"/>
                    </a:lnTo>
                    <a:cubicBezTo>
                      <a:pt x="1445" y="1025"/>
                      <a:pt x="1455" y="1003"/>
                      <a:pt x="1466" y="1003"/>
                    </a:cubicBezTo>
                    <a:cubicBezTo>
                      <a:pt x="1477" y="992"/>
                      <a:pt x="1488" y="992"/>
                      <a:pt x="1499" y="981"/>
                    </a:cubicBezTo>
                    <a:cubicBezTo>
                      <a:pt x="1510" y="971"/>
                      <a:pt x="1521" y="949"/>
                      <a:pt x="1521" y="938"/>
                    </a:cubicBezTo>
                    <a:cubicBezTo>
                      <a:pt x="1554" y="850"/>
                      <a:pt x="1565" y="763"/>
                      <a:pt x="1576" y="686"/>
                    </a:cubicBezTo>
                    <a:lnTo>
                      <a:pt x="1576" y="664"/>
                    </a:lnTo>
                    <a:cubicBezTo>
                      <a:pt x="1587" y="610"/>
                      <a:pt x="1576" y="555"/>
                      <a:pt x="1576" y="511"/>
                    </a:cubicBezTo>
                    <a:cubicBezTo>
                      <a:pt x="1543" y="424"/>
                      <a:pt x="1499" y="336"/>
                      <a:pt x="1445" y="271"/>
                    </a:cubicBezTo>
                    <a:cubicBezTo>
                      <a:pt x="1379" y="194"/>
                      <a:pt x="1291" y="128"/>
                      <a:pt x="1204" y="96"/>
                    </a:cubicBezTo>
                    <a:cubicBezTo>
                      <a:pt x="1070" y="29"/>
                      <a:pt x="930"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8"/>
              <p:cNvSpPr/>
              <p:nvPr/>
            </p:nvSpPr>
            <p:spPr>
              <a:xfrm flipH="1">
                <a:off x="1173600" y="3890800"/>
                <a:ext cx="1400" cy="4125"/>
              </a:xfrm>
              <a:custGeom>
                <a:avLst/>
                <a:gdLst/>
                <a:ahLst/>
                <a:cxnLst/>
                <a:rect l="l" t="t" r="r" b="b"/>
                <a:pathLst>
                  <a:path w="56" h="165" extrusionOk="0">
                    <a:moveTo>
                      <a:pt x="22" y="0"/>
                    </a:moveTo>
                    <a:cubicBezTo>
                      <a:pt x="22" y="55"/>
                      <a:pt x="11" y="110"/>
                      <a:pt x="0" y="164"/>
                    </a:cubicBezTo>
                    <a:cubicBezTo>
                      <a:pt x="22" y="142"/>
                      <a:pt x="33" y="121"/>
                      <a:pt x="44" y="110"/>
                    </a:cubicBezTo>
                    <a:cubicBezTo>
                      <a:pt x="55" y="88"/>
                      <a:pt x="55" y="66"/>
                      <a:pt x="44" y="44"/>
                    </a:cubicBezTo>
                    <a:lnTo>
                      <a:pt x="44" y="22"/>
                    </a:lnTo>
                    <a:cubicBezTo>
                      <a:pt x="44" y="11"/>
                      <a:pt x="33" y="11"/>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8"/>
              <p:cNvSpPr/>
              <p:nvPr/>
            </p:nvSpPr>
            <p:spPr>
              <a:xfrm flipH="1">
                <a:off x="1172800" y="3880950"/>
                <a:ext cx="27625" cy="13700"/>
              </a:xfrm>
              <a:custGeom>
                <a:avLst/>
                <a:gdLst/>
                <a:ahLst/>
                <a:cxnLst/>
                <a:rect l="l" t="t" r="r" b="b"/>
                <a:pathLst>
                  <a:path w="1105" h="548" extrusionOk="0">
                    <a:moveTo>
                      <a:pt x="230" y="1"/>
                    </a:moveTo>
                    <a:cubicBezTo>
                      <a:pt x="230" y="1"/>
                      <a:pt x="219" y="1"/>
                      <a:pt x="208" y="11"/>
                    </a:cubicBezTo>
                    <a:cubicBezTo>
                      <a:pt x="186" y="11"/>
                      <a:pt x="164" y="11"/>
                      <a:pt x="153" y="22"/>
                    </a:cubicBezTo>
                    <a:cubicBezTo>
                      <a:pt x="142" y="22"/>
                      <a:pt x="131" y="22"/>
                      <a:pt x="121" y="33"/>
                    </a:cubicBezTo>
                    <a:cubicBezTo>
                      <a:pt x="77" y="44"/>
                      <a:pt x="55" y="55"/>
                      <a:pt x="22" y="77"/>
                    </a:cubicBezTo>
                    <a:cubicBezTo>
                      <a:pt x="22" y="88"/>
                      <a:pt x="0" y="88"/>
                      <a:pt x="0" y="99"/>
                    </a:cubicBezTo>
                    <a:cubicBezTo>
                      <a:pt x="11" y="99"/>
                      <a:pt x="33" y="88"/>
                      <a:pt x="55" y="77"/>
                    </a:cubicBezTo>
                    <a:cubicBezTo>
                      <a:pt x="88" y="66"/>
                      <a:pt x="110" y="55"/>
                      <a:pt x="110" y="44"/>
                    </a:cubicBezTo>
                    <a:cubicBezTo>
                      <a:pt x="131" y="44"/>
                      <a:pt x="153" y="44"/>
                      <a:pt x="175" y="33"/>
                    </a:cubicBezTo>
                    <a:cubicBezTo>
                      <a:pt x="208" y="22"/>
                      <a:pt x="241" y="11"/>
                      <a:pt x="285" y="11"/>
                    </a:cubicBezTo>
                    <a:lnTo>
                      <a:pt x="383" y="11"/>
                    </a:lnTo>
                    <a:cubicBezTo>
                      <a:pt x="394" y="22"/>
                      <a:pt x="405" y="22"/>
                      <a:pt x="416" y="22"/>
                    </a:cubicBezTo>
                    <a:cubicBezTo>
                      <a:pt x="438" y="22"/>
                      <a:pt x="460" y="44"/>
                      <a:pt x="471" y="44"/>
                    </a:cubicBezTo>
                    <a:lnTo>
                      <a:pt x="503" y="55"/>
                    </a:lnTo>
                    <a:lnTo>
                      <a:pt x="547" y="55"/>
                    </a:lnTo>
                    <a:cubicBezTo>
                      <a:pt x="569" y="55"/>
                      <a:pt x="591" y="66"/>
                      <a:pt x="613" y="77"/>
                    </a:cubicBezTo>
                    <a:cubicBezTo>
                      <a:pt x="635" y="88"/>
                      <a:pt x="656" y="99"/>
                      <a:pt x="678" y="121"/>
                    </a:cubicBezTo>
                    <a:cubicBezTo>
                      <a:pt x="678" y="121"/>
                      <a:pt x="678" y="121"/>
                      <a:pt x="689" y="132"/>
                    </a:cubicBezTo>
                    <a:lnTo>
                      <a:pt x="700" y="143"/>
                    </a:lnTo>
                    <a:cubicBezTo>
                      <a:pt x="700" y="143"/>
                      <a:pt x="700" y="154"/>
                      <a:pt x="711" y="165"/>
                    </a:cubicBezTo>
                    <a:lnTo>
                      <a:pt x="744" y="230"/>
                    </a:lnTo>
                    <a:cubicBezTo>
                      <a:pt x="744" y="241"/>
                      <a:pt x="755" y="252"/>
                      <a:pt x="766" y="263"/>
                    </a:cubicBezTo>
                    <a:cubicBezTo>
                      <a:pt x="777" y="285"/>
                      <a:pt x="777" y="296"/>
                      <a:pt x="799" y="296"/>
                    </a:cubicBezTo>
                    <a:cubicBezTo>
                      <a:pt x="799" y="307"/>
                      <a:pt x="821" y="318"/>
                      <a:pt x="831" y="329"/>
                    </a:cubicBezTo>
                    <a:cubicBezTo>
                      <a:pt x="842" y="329"/>
                      <a:pt x="864" y="340"/>
                      <a:pt x="875" y="340"/>
                    </a:cubicBezTo>
                    <a:cubicBezTo>
                      <a:pt x="897" y="351"/>
                      <a:pt x="908" y="351"/>
                      <a:pt x="930" y="351"/>
                    </a:cubicBezTo>
                    <a:lnTo>
                      <a:pt x="974" y="351"/>
                    </a:lnTo>
                    <a:cubicBezTo>
                      <a:pt x="996" y="361"/>
                      <a:pt x="1006" y="361"/>
                      <a:pt x="1017" y="372"/>
                    </a:cubicBezTo>
                    <a:lnTo>
                      <a:pt x="1028" y="372"/>
                    </a:lnTo>
                    <a:cubicBezTo>
                      <a:pt x="1039" y="372"/>
                      <a:pt x="1050" y="383"/>
                      <a:pt x="1050" y="394"/>
                    </a:cubicBezTo>
                    <a:lnTo>
                      <a:pt x="1050" y="405"/>
                    </a:lnTo>
                    <a:cubicBezTo>
                      <a:pt x="1061" y="427"/>
                      <a:pt x="1061" y="449"/>
                      <a:pt x="1050" y="460"/>
                    </a:cubicBezTo>
                    <a:cubicBezTo>
                      <a:pt x="1039" y="482"/>
                      <a:pt x="1017" y="504"/>
                      <a:pt x="1006" y="526"/>
                    </a:cubicBezTo>
                    <a:lnTo>
                      <a:pt x="1006" y="547"/>
                    </a:lnTo>
                    <a:lnTo>
                      <a:pt x="1050" y="547"/>
                    </a:lnTo>
                    <a:cubicBezTo>
                      <a:pt x="1050" y="547"/>
                      <a:pt x="1061" y="536"/>
                      <a:pt x="1061" y="536"/>
                    </a:cubicBezTo>
                    <a:cubicBezTo>
                      <a:pt x="1061" y="526"/>
                      <a:pt x="1083" y="504"/>
                      <a:pt x="1094" y="471"/>
                    </a:cubicBezTo>
                    <a:cubicBezTo>
                      <a:pt x="1105" y="438"/>
                      <a:pt x="1105" y="416"/>
                      <a:pt x="1083" y="383"/>
                    </a:cubicBezTo>
                    <a:cubicBezTo>
                      <a:pt x="1083" y="372"/>
                      <a:pt x="1083" y="361"/>
                      <a:pt x="1072" y="361"/>
                    </a:cubicBezTo>
                    <a:cubicBezTo>
                      <a:pt x="1072" y="351"/>
                      <a:pt x="1061" y="340"/>
                      <a:pt x="1050" y="329"/>
                    </a:cubicBezTo>
                    <a:cubicBezTo>
                      <a:pt x="1039" y="329"/>
                      <a:pt x="1028" y="318"/>
                      <a:pt x="1017" y="318"/>
                    </a:cubicBezTo>
                    <a:lnTo>
                      <a:pt x="996" y="307"/>
                    </a:lnTo>
                    <a:lnTo>
                      <a:pt x="985" y="340"/>
                    </a:lnTo>
                    <a:lnTo>
                      <a:pt x="974" y="340"/>
                    </a:lnTo>
                    <a:cubicBezTo>
                      <a:pt x="930" y="340"/>
                      <a:pt x="886" y="329"/>
                      <a:pt x="853" y="307"/>
                    </a:cubicBezTo>
                    <a:cubicBezTo>
                      <a:pt x="831" y="285"/>
                      <a:pt x="810" y="263"/>
                      <a:pt x="799" y="241"/>
                    </a:cubicBezTo>
                    <a:cubicBezTo>
                      <a:pt x="788" y="241"/>
                      <a:pt x="788" y="230"/>
                      <a:pt x="777" y="219"/>
                    </a:cubicBezTo>
                    <a:cubicBezTo>
                      <a:pt x="766" y="197"/>
                      <a:pt x="755" y="176"/>
                      <a:pt x="744" y="154"/>
                    </a:cubicBezTo>
                    <a:cubicBezTo>
                      <a:pt x="722" y="132"/>
                      <a:pt x="711" y="121"/>
                      <a:pt x="700" y="99"/>
                    </a:cubicBezTo>
                    <a:cubicBezTo>
                      <a:pt x="700" y="99"/>
                      <a:pt x="689" y="88"/>
                      <a:pt x="689" y="88"/>
                    </a:cubicBezTo>
                    <a:cubicBezTo>
                      <a:pt x="678" y="77"/>
                      <a:pt x="656" y="66"/>
                      <a:pt x="646" y="66"/>
                    </a:cubicBezTo>
                    <a:cubicBezTo>
                      <a:pt x="624" y="55"/>
                      <a:pt x="613" y="55"/>
                      <a:pt x="591" y="55"/>
                    </a:cubicBezTo>
                    <a:cubicBezTo>
                      <a:pt x="558" y="44"/>
                      <a:pt x="514" y="33"/>
                      <a:pt x="481" y="22"/>
                    </a:cubicBezTo>
                    <a:lnTo>
                      <a:pt x="3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8"/>
              <p:cNvSpPr/>
              <p:nvPr/>
            </p:nvSpPr>
            <p:spPr>
              <a:xfrm flipH="1">
                <a:off x="1172525" y="3895175"/>
                <a:ext cx="13700" cy="5225"/>
              </a:xfrm>
              <a:custGeom>
                <a:avLst/>
                <a:gdLst/>
                <a:ahLst/>
                <a:cxnLst/>
                <a:rect l="l" t="t" r="r" b="b"/>
                <a:pathLst>
                  <a:path w="548" h="209" extrusionOk="0">
                    <a:moveTo>
                      <a:pt x="12" y="0"/>
                    </a:moveTo>
                    <a:cubicBezTo>
                      <a:pt x="1" y="0"/>
                      <a:pt x="12" y="11"/>
                      <a:pt x="12" y="22"/>
                    </a:cubicBezTo>
                    <a:cubicBezTo>
                      <a:pt x="12" y="33"/>
                      <a:pt x="23" y="44"/>
                      <a:pt x="23" y="55"/>
                    </a:cubicBezTo>
                    <a:cubicBezTo>
                      <a:pt x="23" y="66"/>
                      <a:pt x="23" y="77"/>
                      <a:pt x="34" y="88"/>
                    </a:cubicBezTo>
                    <a:cubicBezTo>
                      <a:pt x="45" y="99"/>
                      <a:pt x="56" y="110"/>
                      <a:pt x="67" y="121"/>
                    </a:cubicBezTo>
                    <a:cubicBezTo>
                      <a:pt x="78" y="142"/>
                      <a:pt x="88" y="153"/>
                      <a:pt x="99" y="153"/>
                    </a:cubicBezTo>
                    <a:cubicBezTo>
                      <a:pt x="99" y="164"/>
                      <a:pt x="110" y="164"/>
                      <a:pt x="110" y="175"/>
                    </a:cubicBezTo>
                    <a:cubicBezTo>
                      <a:pt x="110" y="175"/>
                      <a:pt x="121" y="186"/>
                      <a:pt x="132" y="186"/>
                    </a:cubicBezTo>
                    <a:cubicBezTo>
                      <a:pt x="132" y="197"/>
                      <a:pt x="132" y="197"/>
                      <a:pt x="143" y="197"/>
                    </a:cubicBezTo>
                    <a:lnTo>
                      <a:pt x="165" y="197"/>
                    </a:lnTo>
                    <a:lnTo>
                      <a:pt x="198" y="208"/>
                    </a:lnTo>
                    <a:lnTo>
                      <a:pt x="351" y="208"/>
                    </a:lnTo>
                    <a:lnTo>
                      <a:pt x="373" y="197"/>
                    </a:lnTo>
                    <a:lnTo>
                      <a:pt x="482" y="197"/>
                    </a:lnTo>
                    <a:lnTo>
                      <a:pt x="504" y="186"/>
                    </a:lnTo>
                    <a:cubicBezTo>
                      <a:pt x="526" y="186"/>
                      <a:pt x="537" y="175"/>
                      <a:pt x="548" y="175"/>
                    </a:cubicBezTo>
                    <a:lnTo>
                      <a:pt x="548" y="153"/>
                    </a:lnTo>
                    <a:lnTo>
                      <a:pt x="537" y="153"/>
                    </a:lnTo>
                    <a:lnTo>
                      <a:pt x="537" y="142"/>
                    </a:lnTo>
                    <a:cubicBezTo>
                      <a:pt x="537" y="142"/>
                      <a:pt x="509" y="128"/>
                      <a:pt x="498" y="128"/>
                    </a:cubicBezTo>
                    <a:cubicBezTo>
                      <a:pt x="495" y="128"/>
                      <a:pt x="493" y="129"/>
                      <a:pt x="493" y="132"/>
                    </a:cubicBezTo>
                    <a:cubicBezTo>
                      <a:pt x="493" y="132"/>
                      <a:pt x="482" y="142"/>
                      <a:pt x="471" y="142"/>
                    </a:cubicBezTo>
                    <a:cubicBezTo>
                      <a:pt x="460" y="153"/>
                      <a:pt x="449" y="153"/>
                      <a:pt x="438" y="164"/>
                    </a:cubicBezTo>
                    <a:lnTo>
                      <a:pt x="340" y="164"/>
                    </a:lnTo>
                    <a:cubicBezTo>
                      <a:pt x="325" y="164"/>
                      <a:pt x="316" y="159"/>
                      <a:pt x="308" y="159"/>
                    </a:cubicBezTo>
                    <a:cubicBezTo>
                      <a:pt x="304" y="159"/>
                      <a:pt x="300" y="161"/>
                      <a:pt x="296" y="164"/>
                    </a:cubicBezTo>
                    <a:cubicBezTo>
                      <a:pt x="285" y="164"/>
                      <a:pt x="285" y="164"/>
                      <a:pt x="285" y="175"/>
                    </a:cubicBezTo>
                    <a:lnTo>
                      <a:pt x="176" y="175"/>
                    </a:lnTo>
                    <a:cubicBezTo>
                      <a:pt x="165" y="175"/>
                      <a:pt x="154" y="164"/>
                      <a:pt x="132" y="164"/>
                    </a:cubicBezTo>
                    <a:cubicBezTo>
                      <a:pt x="121" y="153"/>
                      <a:pt x="110" y="142"/>
                      <a:pt x="99" y="132"/>
                    </a:cubicBezTo>
                    <a:cubicBezTo>
                      <a:pt x="88" y="132"/>
                      <a:pt x="78" y="110"/>
                      <a:pt x="78" y="110"/>
                    </a:cubicBezTo>
                    <a:lnTo>
                      <a:pt x="67" y="110"/>
                    </a:lnTo>
                    <a:lnTo>
                      <a:pt x="67" y="99"/>
                    </a:lnTo>
                    <a:lnTo>
                      <a:pt x="56" y="88"/>
                    </a:lnTo>
                    <a:cubicBezTo>
                      <a:pt x="56" y="77"/>
                      <a:pt x="45" y="77"/>
                      <a:pt x="45" y="66"/>
                    </a:cubicBezTo>
                    <a:cubicBezTo>
                      <a:pt x="45" y="66"/>
                      <a:pt x="34" y="55"/>
                      <a:pt x="34" y="55"/>
                    </a:cubicBezTo>
                    <a:cubicBezTo>
                      <a:pt x="34" y="33"/>
                      <a:pt x="23" y="22"/>
                      <a:pt x="23" y="11"/>
                    </a:cubicBezTo>
                    <a:cubicBezTo>
                      <a:pt x="23" y="11"/>
                      <a:pt x="2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5" name="Google Shape;4035;p28"/>
            <p:cNvSpPr/>
            <p:nvPr/>
          </p:nvSpPr>
          <p:spPr>
            <a:xfrm rot="10800000" flipH="1">
              <a:off x="8629913" y="1791375"/>
              <a:ext cx="19825" cy="17500"/>
            </a:xfrm>
            <a:custGeom>
              <a:avLst/>
              <a:gdLst/>
              <a:ahLst/>
              <a:cxnLst/>
              <a:rect l="l" t="t" r="r" b="b"/>
              <a:pathLst>
                <a:path w="793" h="700" extrusionOk="0">
                  <a:moveTo>
                    <a:pt x="393" y="0"/>
                  </a:moveTo>
                  <a:cubicBezTo>
                    <a:pt x="281" y="0"/>
                    <a:pt x="168" y="52"/>
                    <a:pt x="99" y="164"/>
                  </a:cubicBezTo>
                  <a:cubicBezTo>
                    <a:pt x="0" y="328"/>
                    <a:pt x="44" y="536"/>
                    <a:pt x="208" y="645"/>
                  </a:cubicBezTo>
                  <a:cubicBezTo>
                    <a:pt x="268" y="683"/>
                    <a:pt x="333" y="700"/>
                    <a:pt x="395" y="700"/>
                  </a:cubicBezTo>
                  <a:cubicBezTo>
                    <a:pt x="604" y="700"/>
                    <a:pt x="792" y="509"/>
                    <a:pt x="733" y="273"/>
                  </a:cubicBezTo>
                  <a:cubicBezTo>
                    <a:pt x="695" y="97"/>
                    <a:pt x="545"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8"/>
            <p:cNvSpPr/>
            <p:nvPr/>
          </p:nvSpPr>
          <p:spPr>
            <a:xfrm rot="10800000" flipH="1">
              <a:off x="8863213" y="675075"/>
              <a:ext cx="75575" cy="63750"/>
            </a:xfrm>
            <a:custGeom>
              <a:avLst/>
              <a:gdLst/>
              <a:ahLst/>
              <a:cxnLst/>
              <a:rect l="l" t="t" r="r" b="b"/>
              <a:pathLst>
                <a:path w="3023" h="2550" extrusionOk="0">
                  <a:moveTo>
                    <a:pt x="1600" y="0"/>
                  </a:moveTo>
                  <a:cubicBezTo>
                    <a:pt x="1173" y="0"/>
                    <a:pt x="744" y="209"/>
                    <a:pt x="496" y="651"/>
                  </a:cubicBezTo>
                  <a:cubicBezTo>
                    <a:pt x="0" y="1527"/>
                    <a:pt x="663" y="2549"/>
                    <a:pt x="1586" y="2549"/>
                  </a:cubicBezTo>
                  <a:cubicBezTo>
                    <a:pt x="1700" y="2549"/>
                    <a:pt x="1819" y="2534"/>
                    <a:pt x="1940" y="2500"/>
                  </a:cubicBezTo>
                  <a:cubicBezTo>
                    <a:pt x="2618" y="2314"/>
                    <a:pt x="3023" y="1614"/>
                    <a:pt x="2837" y="936"/>
                  </a:cubicBezTo>
                  <a:cubicBezTo>
                    <a:pt x="2667" y="328"/>
                    <a:pt x="2135" y="0"/>
                    <a:pt x="1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7" name="Google Shape;4037;p28"/>
            <p:cNvGrpSpPr/>
            <p:nvPr/>
          </p:nvGrpSpPr>
          <p:grpSpPr>
            <a:xfrm rot="10800000">
              <a:off x="9017013" y="1136738"/>
              <a:ext cx="33675" cy="35675"/>
              <a:chOff x="4304250" y="4768863"/>
              <a:chExt cx="33675" cy="35675"/>
            </a:xfrm>
          </p:grpSpPr>
          <p:sp>
            <p:nvSpPr>
              <p:cNvPr id="4038" name="Google Shape;4038;p28"/>
              <p:cNvSpPr/>
              <p:nvPr/>
            </p:nvSpPr>
            <p:spPr>
              <a:xfrm>
                <a:off x="4321750" y="4770213"/>
                <a:ext cx="25" cy="300"/>
              </a:xfrm>
              <a:custGeom>
                <a:avLst/>
                <a:gdLst/>
                <a:ahLst/>
                <a:cxnLst/>
                <a:rect l="l" t="t" r="r" b="b"/>
                <a:pathLst>
                  <a:path w="1" h="12" extrusionOk="0">
                    <a:moveTo>
                      <a:pt x="1" y="12"/>
                    </a:moveTo>
                    <a:lnTo>
                      <a:pt x="1" y="1"/>
                    </a:lnTo>
                    <a:lnTo>
                      <a:pt x="1" y="1"/>
                    </a:lnTo>
                    <a:lnTo>
                      <a:pt x="1" y="1"/>
                    </a:lnTo>
                    <a:cubicBezTo>
                      <a:pt x="1" y="12"/>
                      <a:pt x="1" y="12"/>
                      <a:pt x="1"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8"/>
              <p:cNvSpPr/>
              <p:nvPr/>
            </p:nvSpPr>
            <p:spPr>
              <a:xfrm>
                <a:off x="4304250" y="4768863"/>
                <a:ext cx="33675" cy="35675"/>
              </a:xfrm>
              <a:custGeom>
                <a:avLst/>
                <a:gdLst/>
                <a:ahLst/>
                <a:cxnLst/>
                <a:rect l="l" t="t" r="r" b="b"/>
                <a:pathLst>
                  <a:path w="1347" h="1427" extrusionOk="0">
                    <a:moveTo>
                      <a:pt x="690" y="120"/>
                    </a:moveTo>
                    <a:cubicBezTo>
                      <a:pt x="690" y="131"/>
                      <a:pt x="701" y="153"/>
                      <a:pt x="712" y="164"/>
                    </a:cubicBezTo>
                    <a:cubicBezTo>
                      <a:pt x="734" y="175"/>
                      <a:pt x="745" y="186"/>
                      <a:pt x="756" y="197"/>
                    </a:cubicBezTo>
                    <a:cubicBezTo>
                      <a:pt x="766" y="208"/>
                      <a:pt x="788" y="219"/>
                      <a:pt x="799" y="230"/>
                    </a:cubicBezTo>
                    <a:cubicBezTo>
                      <a:pt x="810" y="241"/>
                      <a:pt x="843" y="274"/>
                      <a:pt x="865" y="295"/>
                    </a:cubicBezTo>
                    <a:cubicBezTo>
                      <a:pt x="887" y="317"/>
                      <a:pt x="909" y="339"/>
                      <a:pt x="931" y="361"/>
                    </a:cubicBezTo>
                    <a:lnTo>
                      <a:pt x="952" y="361"/>
                    </a:lnTo>
                    <a:lnTo>
                      <a:pt x="963" y="383"/>
                    </a:lnTo>
                    <a:cubicBezTo>
                      <a:pt x="985" y="394"/>
                      <a:pt x="1007" y="416"/>
                      <a:pt x="1018" y="438"/>
                    </a:cubicBezTo>
                    <a:cubicBezTo>
                      <a:pt x="1040" y="460"/>
                      <a:pt x="1040" y="481"/>
                      <a:pt x="1051" y="492"/>
                    </a:cubicBezTo>
                    <a:cubicBezTo>
                      <a:pt x="1062" y="503"/>
                      <a:pt x="1051" y="503"/>
                      <a:pt x="1051" y="514"/>
                    </a:cubicBezTo>
                    <a:cubicBezTo>
                      <a:pt x="1073" y="536"/>
                      <a:pt x="1073" y="547"/>
                      <a:pt x="1084" y="569"/>
                    </a:cubicBezTo>
                    <a:lnTo>
                      <a:pt x="1084" y="580"/>
                    </a:lnTo>
                    <a:cubicBezTo>
                      <a:pt x="1106" y="613"/>
                      <a:pt x="1127" y="645"/>
                      <a:pt x="1138" y="678"/>
                    </a:cubicBezTo>
                    <a:cubicBezTo>
                      <a:pt x="1149" y="711"/>
                      <a:pt x="1160" y="733"/>
                      <a:pt x="1171" y="755"/>
                    </a:cubicBezTo>
                    <a:cubicBezTo>
                      <a:pt x="1171" y="766"/>
                      <a:pt x="1193" y="810"/>
                      <a:pt x="1193" y="820"/>
                    </a:cubicBezTo>
                    <a:cubicBezTo>
                      <a:pt x="1204" y="853"/>
                      <a:pt x="1204" y="875"/>
                      <a:pt x="1215" y="908"/>
                    </a:cubicBezTo>
                    <a:cubicBezTo>
                      <a:pt x="1215" y="919"/>
                      <a:pt x="1215" y="941"/>
                      <a:pt x="1215" y="963"/>
                    </a:cubicBezTo>
                    <a:cubicBezTo>
                      <a:pt x="1215" y="995"/>
                      <a:pt x="1204" y="1050"/>
                      <a:pt x="1193" y="1094"/>
                    </a:cubicBezTo>
                    <a:cubicBezTo>
                      <a:pt x="1193" y="1105"/>
                      <a:pt x="1182" y="1116"/>
                      <a:pt x="1182" y="1127"/>
                    </a:cubicBezTo>
                    <a:lnTo>
                      <a:pt x="1171" y="1160"/>
                    </a:lnTo>
                    <a:cubicBezTo>
                      <a:pt x="1121" y="1240"/>
                      <a:pt x="1034" y="1292"/>
                      <a:pt x="936" y="1292"/>
                    </a:cubicBezTo>
                    <a:cubicBezTo>
                      <a:pt x="927" y="1292"/>
                      <a:pt x="918" y="1292"/>
                      <a:pt x="909" y="1291"/>
                    </a:cubicBezTo>
                    <a:cubicBezTo>
                      <a:pt x="876" y="1291"/>
                      <a:pt x="832" y="1291"/>
                      <a:pt x="788" y="1269"/>
                    </a:cubicBezTo>
                    <a:cubicBezTo>
                      <a:pt x="723" y="1247"/>
                      <a:pt x="646" y="1225"/>
                      <a:pt x="591" y="1181"/>
                    </a:cubicBezTo>
                    <a:cubicBezTo>
                      <a:pt x="559" y="1170"/>
                      <a:pt x="526" y="1149"/>
                      <a:pt x="493" y="1127"/>
                    </a:cubicBezTo>
                    <a:lnTo>
                      <a:pt x="438" y="1072"/>
                    </a:lnTo>
                    <a:cubicBezTo>
                      <a:pt x="406" y="1039"/>
                      <a:pt x="395" y="1028"/>
                      <a:pt x="362" y="1006"/>
                    </a:cubicBezTo>
                    <a:cubicBezTo>
                      <a:pt x="296" y="941"/>
                      <a:pt x="241" y="875"/>
                      <a:pt x="187" y="810"/>
                    </a:cubicBezTo>
                    <a:cubicBezTo>
                      <a:pt x="187" y="810"/>
                      <a:pt x="176" y="777"/>
                      <a:pt x="176" y="755"/>
                    </a:cubicBezTo>
                    <a:cubicBezTo>
                      <a:pt x="165" y="722"/>
                      <a:pt x="165" y="700"/>
                      <a:pt x="154" y="667"/>
                    </a:cubicBezTo>
                    <a:cubicBezTo>
                      <a:pt x="143" y="635"/>
                      <a:pt x="132" y="613"/>
                      <a:pt x="143" y="580"/>
                    </a:cubicBezTo>
                    <a:cubicBezTo>
                      <a:pt x="143" y="525"/>
                      <a:pt x="165" y="481"/>
                      <a:pt x="187" y="438"/>
                    </a:cubicBezTo>
                    <a:cubicBezTo>
                      <a:pt x="231" y="361"/>
                      <a:pt x="296" y="306"/>
                      <a:pt x="362" y="263"/>
                    </a:cubicBezTo>
                    <a:cubicBezTo>
                      <a:pt x="384" y="252"/>
                      <a:pt x="416" y="241"/>
                      <a:pt x="438" y="230"/>
                    </a:cubicBezTo>
                    <a:cubicBezTo>
                      <a:pt x="493" y="197"/>
                      <a:pt x="548" y="175"/>
                      <a:pt x="613" y="164"/>
                    </a:cubicBezTo>
                    <a:cubicBezTo>
                      <a:pt x="646" y="153"/>
                      <a:pt x="668" y="142"/>
                      <a:pt x="690" y="120"/>
                    </a:cubicBezTo>
                    <a:close/>
                    <a:moveTo>
                      <a:pt x="613" y="0"/>
                    </a:moveTo>
                    <a:cubicBezTo>
                      <a:pt x="570" y="22"/>
                      <a:pt x="537" y="33"/>
                      <a:pt x="493" y="55"/>
                    </a:cubicBezTo>
                    <a:cubicBezTo>
                      <a:pt x="438" y="66"/>
                      <a:pt x="395" y="88"/>
                      <a:pt x="351" y="120"/>
                    </a:cubicBezTo>
                    <a:cubicBezTo>
                      <a:pt x="318" y="131"/>
                      <a:pt x="296" y="164"/>
                      <a:pt x="263" y="186"/>
                    </a:cubicBezTo>
                    <a:cubicBezTo>
                      <a:pt x="231" y="197"/>
                      <a:pt x="209" y="241"/>
                      <a:pt x="165" y="263"/>
                    </a:cubicBezTo>
                    <a:cubicBezTo>
                      <a:pt x="121" y="306"/>
                      <a:pt x="77" y="361"/>
                      <a:pt x="56" y="427"/>
                    </a:cubicBezTo>
                    <a:cubicBezTo>
                      <a:pt x="1" y="569"/>
                      <a:pt x="1" y="722"/>
                      <a:pt x="66" y="864"/>
                    </a:cubicBezTo>
                    <a:cubicBezTo>
                      <a:pt x="77" y="886"/>
                      <a:pt x="99" y="908"/>
                      <a:pt x="110" y="930"/>
                    </a:cubicBezTo>
                    <a:cubicBezTo>
                      <a:pt x="132" y="941"/>
                      <a:pt x="143" y="963"/>
                      <a:pt x="154" y="974"/>
                    </a:cubicBezTo>
                    <a:cubicBezTo>
                      <a:pt x="187" y="1006"/>
                      <a:pt x="209" y="1039"/>
                      <a:pt x="241" y="1072"/>
                    </a:cubicBezTo>
                    <a:cubicBezTo>
                      <a:pt x="406" y="1247"/>
                      <a:pt x="613" y="1378"/>
                      <a:pt x="854" y="1422"/>
                    </a:cubicBezTo>
                    <a:cubicBezTo>
                      <a:pt x="870" y="1425"/>
                      <a:pt x="887" y="1427"/>
                      <a:pt x="905" y="1427"/>
                    </a:cubicBezTo>
                    <a:cubicBezTo>
                      <a:pt x="947" y="1427"/>
                      <a:pt x="993" y="1419"/>
                      <a:pt x="1040" y="1411"/>
                    </a:cubicBezTo>
                    <a:cubicBezTo>
                      <a:pt x="1116" y="1389"/>
                      <a:pt x="1193" y="1345"/>
                      <a:pt x="1248" y="1280"/>
                    </a:cubicBezTo>
                    <a:lnTo>
                      <a:pt x="1259" y="1269"/>
                    </a:lnTo>
                    <a:cubicBezTo>
                      <a:pt x="1281" y="1236"/>
                      <a:pt x="1302" y="1192"/>
                      <a:pt x="1313" y="1149"/>
                    </a:cubicBezTo>
                    <a:cubicBezTo>
                      <a:pt x="1335" y="1072"/>
                      <a:pt x="1346" y="995"/>
                      <a:pt x="1346" y="908"/>
                    </a:cubicBezTo>
                    <a:cubicBezTo>
                      <a:pt x="1335" y="820"/>
                      <a:pt x="1313" y="733"/>
                      <a:pt x="1270" y="656"/>
                    </a:cubicBezTo>
                    <a:cubicBezTo>
                      <a:pt x="1204" y="503"/>
                      <a:pt x="1116" y="372"/>
                      <a:pt x="1018" y="252"/>
                    </a:cubicBezTo>
                    <a:cubicBezTo>
                      <a:pt x="963" y="175"/>
                      <a:pt x="898" y="110"/>
                      <a:pt x="832" y="55"/>
                    </a:cubicBezTo>
                    <a:cubicBezTo>
                      <a:pt x="821" y="33"/>
                      <a:pt x="799" y="22"/>
                      <a:pt x="777" y="22"/>
                    </a:cubicBezTo>
                    <a:cubicBezTo>
                      <a:pt x="756" y="22"/>
                      <a:pt x="745" y="11"/>
                      <a:pt x="745" y="11"/>
                    </a:cubicBezTo>
                    <a:cubicBezTo>
                      <a:pt x="734" y="11"/>
                      <a:pt x="723" y="22"/>
                      <a:pt x="712" y="44"/>
                    </a:cubicBezTo>
                    <a:cubicBezTo>
                      <a:pt x="712" y="44"/>
                      <a:pt x="712" y="55"/>
                      <a:pt x="712" y="55"/>
                    </a:cubicBezTo>
                    <a:lnTo>
                      <a:pt x="712" y="66"/>
                    </a:lnTo>
                    <a:cubicBezTo>
                      <a:pt x="701" y="22"/>
                      <a:pt x="657"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8"/>
              <p:cNvSpPr/>
              <p:nvPr/>
            </p:nvSpPr>
            <p:spPr>
              <a:xfrm>
                <a:off x="4313000" y="4776863"/>
                <a:ext cx="17525" cy="18275"/>
              </a:xfrm>
              <a:custGeom>
                <a:avLst/>
                <a:gdLst/>
                <a:ahLst/>
                <a:cxnLst/>
                <a:rect l="l" t="t" r="r" b="b"/>
                <a:pathLst>
                  <a:path w="701" h="731" extrusionOk="0">
                    <a:moveTo>
                      <a:pt x="444" y="0"/>
                    </a:moveTo>
                    <a:cubicBezTo>
                      <a:pt x="419" y="0"/>
                      <a:pt x="395" y="3"/>
                      <a:pt x="373" y="8"/>
                    </a:cubicBezTo>
                    <a:cubicBezTo>
                      <a:pt x="340" y="8"/>
                      <a:pt x="318" y="8"/>
                      <a:pt x="285" y="19"/>
                    </a:cubicBezTo>
                    <a:cubicBezTo>
                      <a:pt x="285" y="30"/>
                      <a:pt x="274" y="41"/>
                      <a:pt x="263" y="41"/>
                    </a:cubicBezTo>
                    <a:lnTo>
                      <a:pt x="252" y="41"/>
                    </a:lnTo>
                    <a:cubicBezTo>
                      <a:pt x="252" y="41"/>
                      <a:pt x="209" y="63"/>
                      <a:pt x="198" y="74"/>
                    </a:cubicBezTo>
                    <a:lnTo>
                      <a:pt x="154" y="118"/>
                    </a:lnTo>
                    <a:lnTo>
                      <a:pt x="132" y="118"/>
                    </a:lnTo>
                    <a:cubicBezTo>
                      <a:pt x="121" y="129"/>
                      <a:pt x="110" y="140"/>
                      <a:pt x="110" y="150"/>
                    </a:cubicBezTo>
                    <a:cubicBezTo>
                      <a:pt x="99" y="161"/>
                      <a:pt x="88" y="183"/>
                      <a:pt x="77" y="194"/>
                    </a:cubicBezTo>
                    <a:cubicBezTo>
                      <a:pt x="56" y="227"/>
                      <a:pt x="45" y="260"/>
                      <a:pt x="23" y="293"/>
                    </a:cubicBezTo>
                    <a:cubicBezTo>
                      <a:pt x="12" y="325"/>
                      <a:pt x="1" y="347"/>
                      <a:pt x="1" y="380"/>
                    </a:cubicBezTo>
                    <a:lnTo>
                      <a:pt x="1" y="468"/>
                    </a:lnTo>
                    <a:cubicBezTo>
                      <a:pt x="1" y="468"/>
                      <a:pt x="1" y="479"/>
                      <a:pt x="1" y="490"/>
                    </a:cubicBezTo>
                    <a:cubicBezTo>
                      <a:pt x="1" y="500"/>
                      <a:pt x="1" y="511"/>
                      <a:pt x="1" y="522"/>
                    </a:cubicBezTo>
                    <a:lnTo>
                      <a:pt x="12" y="544"/>
                    </a:lnTo>
                    <a:cubicBezTo>
                      <a:pt x="12" y="555"/>
                      <a:pt x="23" y="577"/>
                      <a:pt x="34" y="588"/>
                    </a:cubicBezTo>
                    <a:lnTo>
                      <a:pt x="56" y="621"/>
                    </a:lnTo>
                    <a:cubicBezTo>
                      <a:pt x="66" y="654"/>
                      <a:pt x="77" y="675"/>
                      <a:pt x="88" y="708"/>
                    </a:cubicBezTo>
                    <a:cubicBezTo>
                      <a:pt x="99" y="708"/>
                      <a:pt x="99" y="730"/>
                      <a:pt x="110" y="730"/>
                    </a:cubicBezTo>
                    <a:cubicBezTo>
                      <a:pt x="121" y="719"/>
                      <a:pt x="110" y="697"/>
                      <a:pt x="99" y="675"/>
                    </a:cubicBezTo>
                    <a:cubicBezTo>
                      <a:pt x="88" y="654"/>
                      <a:pt x="77" y="632"/>
                      <a:pt x="66" y="621"/>
                    </a:cubicBezTo>
                    <a:cubicBezTo>
                      <a:pt x="66" y="599"/>
                      <a:pt x="56" y="577"/>
                      <a:pt x="45" y="566"/>
                    </a:cubicBezTo>
                    <a:cubicBezTo>
                      <a:pt x="34" y="533"/>
                      <a:pt x="23" y="500"/>
                      <a:pt x="12" y="468"/>
                    </a:cubicBezTo>
                    <a:cubicBezTo>
                      <a:pt x="12" y="435"/>
                      <a:pt x="12" y="402"/>
                      <a:pt x="12" y="380"/>
                    </a:cubicBezTo>
                    <a:cubicBezTo>
                      <a:pt x="23" y="369"/>
                      <a:pt x="23" y="358"/>
                      <a:pt x="23" y="347"/>
                    </a:cubicBezTo>
                    <a:cubicBezTo>
                      <a:pt x="34" y="336"/>
                      <a:pt x="45" y="315"/>
                      <a:pt x="56" y="304"/>
                    </a:cubicBezTo>
                    <a:lnTo>
                      <a:pt x="66" y="282"/>
                    </a:lnTo>
                    <a:cubicBezTo>
                      <a:pt x="77" y="271"/>
                      <a:pt x="77" y="249"/>
                      <a:pt x="88" y="238"/>
                    </a:cubicBezTo>
                    <a:cubicBezTo>
                      <a:pt x="99" y="227"/>
                      <a:pt x="110" y="205"/>
                      <a:pt x="121" y="194"/>
                    </a:cubicBezTo>
                    <a:cubicBezTo>
                      <a:pt x="143" y="172"/>
                      <a:pt x="154" y="161"/>
                      <a:pt x="176" y="140"/>
                    </a:cubicBezTo>
                    <a:lnTo>
                      <a:pt x="187" y="140"/>
                    </a:lnTo>
                    <a:lnTo>
                      <a:pt x="198" y="129"/>
                    </a:lnTo>
                    <a:lnTo>
                      <a:pt x="220" y="118"/>
                    </a:lnTo>
                    <a:cubicBezTo>
                      <a:pt x="241" y="96"/>
                      <a:pt x="263" y="85"/>
                      <a:pt x="274" y="85"/>
                    </a:cubicBezTo>
                    <a:lnTo>
                      <a:pt x="318" y="74"/>
                    </a:lnTo>
                    <a:lnTo>
                      <a:pt x="340" y="63"/>
                    </a:lnTo>
                    <a:lnTo>
                      <a:pt x="373" y="52"/>
                    </a:lnTo>
                    <a:cubicBezTo>
                      <a:pt x="395" y="41"/>
                      <a:pt x="406" y="41"/>
                      <a:pt x="416" y="41"/>
                    </a:cubicBezTo>
                    <a:lnTo>
                      <a:pt x="460" y="41"/>
                    </a:lnTo>
                    <a:lnTo>
                      <a:pt x="504" y="52"/>
                    </a:lnTo>
                    <a:cubicBezTo>
                      <a:pt x="515" y="52"/>
                      <a:pt x="526" y="63"/>
                      <a:pt x="537" y="63"/>
                    </a:cubicBezTo>
                    <a:lnTo>
                      <a:pt x="559" y="74"/>
                    </a:lnTo>
                    <a:cubicBezTo>
                      <a:pt x="570" y="85"/>
                      <a:pt x="570" y="85"/>
                      <a:pt x="581" y="96"/>
                    </a:cubicBezTo>
                    <a:lnTo>
                      <a:pt x="591" y="107"/>
                    </a:lnTo>
                    <a:cubicBezTo>
                      <a:pt x="613" y="118"/>
                      <a:pt x="624" y="140"/>
                      <a:pt x="635" y="150"/>
                    </a:cubicBezTo>
                    <a:cubicBezTo>
                      <a:pt x="646" y="172"/>
                      <a:pt x="646" y="194"/>
                      <a:pt x="657" y="227"/>
                    </a:cubicBezTo>
                    <a:lnTo>
                      <a:pt x="679" y="238"/>
                    </a:lnTo>
                    <a:cubicBezTo>
                      <a:pt x="679" y="232"/>
                      <a:pt x="682" y="232"/>
                      <a:pt x="684" y="232"/>
                    </a:cubicBezTo>
                    <a:cubicBezTo>
                      <a:pt x="687" y="232"/>
                      <a:pt x="690" y="232"/>
                      <a:pt x="690" y="227"/>
                    </a:cubicBezTo>
                    <a:lnTo>
                      <a:pt x="701" y="227"/>
                    </a:lnTo>
                    <a:cubicBezTo>
                      <a:pt x="701" y="216"/>
                      <a:pt x="701" y="216"/>
                      <a:pt x="701" y="216"/>
                    </a:cubicBezTo>
                    <a:lnTo>
                      <a:pt x="701" y="205"/>
                    </a:lnTo>
                    <a:lnTo>
                      <a:pt x="701" y="183"/>
                    </a:lnTo>
                    <a:cubicBezTo>
                      <a:pt x="701" y="172"/>
                      <a:pt x="690" y="150"/>
                      <a:pt x="668" y="129"/>
                    </a:cubicBezTo>
                    <a:cubicBezTo>
                      <a:pt x="657" y="107"/>
                      <a:pt x="635" y="96"/>
                      <a:pt x="613" y="74"/>
                    </a:cubicBezTo>
                    <a:lnTo>
                      <a:pt x="602" y="63"/>
                    </a:lnTo>
                    <a:lnTo>
                      <a:pt x="581" y="63"/>
                    </a:lnTo>
                    <a:lnTo>
                      <a:pt x="570" y="52"/>
                    </a:lnTo>
                    <a:lnTo>
                      <a:pt x="526" y="19"/>
                    </a:lnTo>
                    <a:cubicBezTo>
                      <a:pt x="526" y="19"/>
                      <a:pt x="515" y="19"/>
                      <a:pt x="515" y="8"/>
                    </a:cubicBezTo>
                    <a:cubicBezTo>
                      <a:pt x="493" y="3"/>
                      <a:pt x="468"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1" name="Google Shape;4041;p28"/>
            <p:cNvGrpSpPr/>
            <p:nvPr/>
          </p:nvGrpSpPr>
          <p:grpSpPr>
            <a:xfrm rot="10800000">
              <a:off x="8597213" y="1440438"/>
              <a:ext cx="123900" cy="117750"/>
              <a:chOff x="4877375" y="4089763"/>
              <a:chExt cx="123900" cy="117750"/>
            </a:xfrm>
          </p:grpSpPr>
          <p:sp>
            <p:nvSpPr>
              <p:cNvPr id="4042" name="Google Shape;4042;p28"/>
              <p:cNvSpPr/>
              <p:nvPr/>
            </p:nvSpPr>
            <p:spPr>
              <a:xfrm>
                <a:off x="4894050" y="4101963"/>
                <a:ext cx="575" cy="825"/>
              </a:xfrm>
              <a:custGeom>
                <a:avLst/>
                <a:gdLst/>
                <a:ahLst/>
                <a:cxnLst/>
                <a:rect l="l" t="t" r="r" b="b"/>
                <a:pathLst>
                  <a:path w="23" h="33" extrusionOk="0">
                    <a:moveTo>
                      <a:pt x="1" y="0"/>
                    </a:moveTo>
                    <a:cubicBezTo>
                      <a:pt x="1" y="0"/>
                      <a:pt x="12" y="11"/>
                      <a:pt x="12" y="11"/>
                    </a:cubicBezTo>
                    <a:lnTo>
                      <a:pt x="23" y="33"/>
                    </a:lnTo>
                    <a:cubicBezTo>
                      <a:pt x="23" y="22"/>
                      <a:pt x="12" y="11"/>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8"/>
              <p:cNvSpPr/>
              <p:nvPr/>
            </p:nvSpPr>
            <p:spPr>
              <a:xfrm>
                <a:off x="4896525" y="4109338"/>
                <a:ext cx="7675" cy="9875"/>
              </a:xfrm>
              <a:custGeom>
                <a:avLst/>
                <a:gdLst/>
                <a:ahLst/>
                <a:cxnLst/>
                <a:rect l="l" t="t" r="r" b="b"/>
                <a:pathLst>
                  <a:path w="307" h="395" extrusionOk="0">
                    <a:moveTo>
                      <a:pt x="121" y="0"/>
                    </a:moveTo>
                    <a:cubicBezTo>
                      <a:pt x="121" y="66"/>
                      <a:pt x="110" y="132"/>
                      <a:pt x="88" y="208"/>
                    </a:cubicBezTo>
                    <a:cubicBezTo>
                      <a:pt x="55" y="274"/>
                      <a:pt x="22" y="328"/>
                      <a:pt x="0" y="394"/>
                    </a:cubicBezTo>
                    <a:cubicBezTo>
                      <a:pt x="33" y="339"/>
                      <a:pt x="77" y="274"/>
                      <a:pt x="121" y="219"/>
                    </a:cubicBezTo>
                    <a:cubicBezTo>
                      <a:pt x="175" y="143"/>
                      <a:pt x="241" y="77"/>
                      <a:pt x="306" y="22"/>
                    </a:cubicBezTo>
                    <a:cubicBezTo>
                      <a:pt x="300" y="19"/>
                      <a:pt x="293" y="18"/>
                      <a:pt x="285" y="18"/>
                    </a:cubicBezTo>
                    <a:cubicBezTo>
                      <a:pt x="266" y="18"/>
                      <a:pt x="245" y="25"/>
                      <a:pt x="230" y="33"/>
                    </a:cubicBezTo>
                    <a:cubicBezTo>
                      <a:pt x="186" y="33"/>
                      <a:pt x="142" y="22"/>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8"/>
              <p:cNvSpPr/>
              <p:nvPr/>
            </p:nvSpPr>
            <p:spPr>
              <a:xfrm>
                <a:off x="4991125" y="4156088"/>
                <a:ext cx="300" cy="300"/>
              </a:xfrm>
              <a:custGeom>
                <a:avLst/>
                <a:gdLst/>
                <a:ahLst/>
                <a:cxnLst/>
                <a:rect l="l" t="t" r="r" b="b"/>
                <a:pathLst>
                  <a:path w="12" h="12" extrusionOk="0">
                    <a:moveTo>
                      <a:pt x="1" y="1"/>
                    </a:moveTo>
                    <a:lnTo>
                      <a:pt x="1" y="1"/>
                    </a:lnTo>
                    <a:cubicBezTo>
                      <a:pt x="11" y="12"/>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8"/>
              <p:cNvSpPr/>
              <p:nvPr/>
            </p:nvSpPr>
            <p:spPr>
              <a:xfrm>
                <a:off x="4877375" y="4089763"/>
                <a:ext cx="123900" cy="117750"/>
              </a:xfrm>
              <a:custGeom>
                <a:avLst/>
                <a:gdLst/>
                <a:ahLst/>
                <a:cxnLst/>
                <a:rect l="l" t="t" r="r" b="b"/>
                <a:pathLst>
                  <a:path w="4956" h="4710" extrusionOk="0">
                    <a:moveTo>
                      <a:pt x="1794" y="488"/>
                    </a:moveTo>
                    <a:cubicBezTo>
                      <a:pt x="1882" y="510"/>
                      <a:pt x="1958" y="532"/>
                      <a:pt x="2035" y="554"/>
                    </a:cubicBezTo>
                    <a:cubicBezTo>
                      <a:pt x="2177" y="597"/>
                      <a:pt x="2319" y="652"/>
                      <a:pt x="2451" y="718"/>
                    </a:cubicBezTo>
                    <a:cubicBezTo>
                      <a:pt x="2483" y="740"/>
                      <a:pt x="2527" y="783"/>
                      <a:pt x="2571" y="805"/>
                    </a:cubicBezTo>
                    <a:cubicBezTo>
                      <a:pt x="2604" y="827"/>
                      <a:pt x="2637" y="838"/>
                      <a:pt x="2658" y="860"/>
                    </a:cubicBezTo>
                    <a:cubicBezTo>
                      <a:pt x="2691" y="882"/>
                      <a:pt x="2713" y="904"/>
                      <a:pt x="2735" y="926"/>
                    </a:cubicBezTo>
                    <a:cubicBezTo>
                      <a:pt x="2855" y="1013"/>
                      <a:pt x="2965" y="1122"/>
                      <a:pt x="3063" y="1232"/>
                    </a:cubicBezTo>
                    <a:cubicBezTo>
                      <a:pt x="3140" y="1330"/>
                      <a:pt x="3205" y="1451"/>
                      <a:pt x="3260" y="1571"/>
                    </a:cubicBezTo>
                    <a:cubicBezTo>
                      <a:pt x="3282" y="1593"/>
                      <a:pt x="3304" y="1615"/>
                      <a:pt x="3304" y="1626"/>
                    </a:cubicBezTo>
                    <a:lnTo>
                      <a:pt x="3544" y="1844"/>
                    </a:lnTo>
                    <a:cubicBezTo>
                      <a:pt x="3588" y="1899"/>
                      <a:pt x="3632" y="1965"/>
                      <a:pt x="3676" y="2019"/>
                    </a:cubicBezTo>
                    <a:cubicBezTo>
                      <a:pt x="3785" y="2151"/>
                      <a:pt x="3905" y="2271"/>
                      <a:pt x="4036" y="2380"/>
                    </a:cubicBezTo>
                    <a:lnTo>
                      <a:pt x="4157" y="2490"/>
                    </a:lnTo>
                    <a:lnTo>
                      <a:pt x="4168" y="2511"/>
                    </a:lnTo>
                    <a:cubicBezTo>
                      <a:pt x="4190" y="2533"/>
                      <a:pt x="4222" y="2566"/>
                      <a:pt x="4244" y="2588"/>
                    </a:cubicBezTo>
                    <a:lnTo>
                      <a:pt x="4310" y="2654"/>
                    </a:lnTo>
                    <a:lnTo>
                      <a:pt x="4244" y="2708"/>
                    </a:lnTo>
                    <a:lnTo>
                      <a:pt x="4211" y="2752"/>
                    </a:lnTo>
                    <a:cubicBezTo>
                      <a:pt x="4190" y="2774"/>
                      <a:pt x="4168" y="2796"/>
                      <a:pt x="4157" y="2829"/>
                    </a:cubicBezTo>
                    <a:cubicBezTo>
                      <a:pt x="4135" y="2861"/>
                      <a:pt x="4124" y="2905"/>
                      <a:pt x="4113" y="2938"/>
                    </a:cubicBezTo>
                    <a:lnTo>
                      <a:pt x="4058" y="3190"/>
                    </a:lnTo>
                    <a:lnTo>
                      <a:pt x="4026" y="3310"/>
                    </a:lnTo>
                    <a:lnTo>
                      <a:pt x="4026" y="3343"/>
                    </a:lnTo>
                    <a:lnTo>
                      <a:pt x="4026" y="3354"/>
                    </a:lnTo>
                    <a:cubicBezTo>
                      <a:pt x="4026" y="3365"/>
                      <a:pt x="4015" y="3376"/>
                      <a:pt x="4015" y="3386"/>
                    </a:cubicBezTo>
                    <a:cubicBezTo>
                      <a:pt x="4004" y="3397"/>
                      <a:pt x="3993" y="3408"/>
                      <a:pt x="3982" y="3408"/>
                    </a:cubicBezTo>
                    <a:lnTo>
                      <a:pt x="3949" y="3452"/>
                    </a:lnTo>
                    <a:cubicBezTo>
                      <a:pt x="3894" y="3496"/>
                      <a:pt x="3829" y="3551"/>
                      <a:pt x="3774" y="3583"/>
                    </a:cubicBezTo>
                    <a:cubicBezTo>
                      <a:pt x="3566" y="3736"/>
                      <a:pt x="3347" y="3857"/>
                      <a:pt x="3118" y="3955"/>
                    </a:cubicBezTo>
                    <a:cubicBezTo>
                      <a:pt x="3019" y="4010"/>
                      <a:pt x="2910" y="4054"/>
                      <a:pt x="2801" y="4065"/>
                    </a:cubicBezTo>
                    <a:cubicBezTo>
                      <a:pt x="2768" y="4070"/>
                      <a:pt x="2721" y="4070"/>
                      <a:pt x="2676" y="4070"/>
                    </a:cubicBezTo>
                    <a:cubicBezTo>
                      <a:pt x="2631" y="4070"/>
                      <a:pt x="2587" y="4070"/>
                      <a:pt x="2560" y="4076"/>
                    </a:cubicBezTo>
                    <a:cubicBezTo>
                      <a:pt x="2462" y="4086"/>
                      <a:pt x="2363" y="4086"/>
                      <a:pt x="2276" y="4086"/>
                    </a:cubicBezTo>
                    <a:cubicBezTo>
                      <a:pt x="2122" y="4076"/>
                      <a:pt x="1980" y="4032"/>
                      <a:pt x="1849" y="3977"/>
                    </a:cubicBezTo>
                    <a:cubicBezTo>
                      <a:pt x="1777" y="3997"/>
                      <a:pt x="1701" y="4013"/>
                      <a:pt x="1649" y="4013"/>
                    </a:cubicBezTo>
                    <a:cubicBezTo>
                      <a:pt x="1615" y="4013"/>
                      <a:pt x="1591" y="4006"/>
                      <a:pt x="1587" y="3988"/>
                    </a:cubicBezTo>
                    <a:cubicBezTo>
                      <a:pt x="1576" y="3933"/>
                      <a:pt x="1663" y="3944"/>
                      <a:pt x="1707" y="3911"/>
                    </a:cubicBezTo>
                    <a:cubicBezTo>
                      <a:pt x="1652" y="3879"/>
                      <a:pt x="1608" y="3846"/>
                      <a:pt x="1554" y="3813"/>
                    </a:cubicBezTo>
                    <a:cubicBezTo>
                      <a:pt x="1499" y="3769"/>
                      <a:pt x="1444" y="3726"/>
                      <a:pt x="1401" y="3660"/>
                    </a:cubicBezTo>
                    <a:cubicBezTo>
                      <a:pt x="1346" y="3572"/>
                      <a:pt x="1269" y="3496"/>
                      <a:pt x="1193" y="3419"/>
                    </a:cubicBezTo>
                    <a:cubicBezTo>
                      <a:pt x="1116" y="3354"/>
                      <a:pt x="1051" y="3277"/>
                      <a:pt x="1007" y="3179"/>
                    </a:cubicBezTo>
                    <a:cubicBezTo>
                      <a:pt x="985" y="3135"/>
                      <a:pt x="974" y="3102"/>
                      <a:pt x="941" y="3058"/>
                    </a:cubicBezTo>
                    <a:lnTo>
                      <a:pt x="897" y="2916"/>
                    </a:lnTo>
                    <a:cubicBezTo>
                      <a:pt x="854" y="2840"/>
                      <a:pt x="821" y="2752"/>
                      <a:pt x="788" y="2665"/>
                    </a:cubicBezTo>
                    <a:lnTo>
                      <a:pt x="788" y="2665"/>
                    </a:lnTo>
                    <a:cubicBezTo>
                      <a:pt x="788" y="2686"/>
                      <a:pt x="799" y="2708"/>
                      <a:pt x="810" y="2741"/>
                    </a:cubicBezTo>
                    <a:cubicBezTo>
                      <a:pt x="810" y="2785"/>
                      <a:pt x="799" y="2785"/>
                      <a:pt x="799" y="2840"/>
                    </a:cubicBezTo>
                    <a:cubicBezTo>
                      <a:pt x="755" y="2861"/>
                      <a:pt x="733" y="2894"/>
                      <a:pt x="712" y="2938"/>
                    </a:cubicBezTo>
                    <a:cubicBezTo>
                      <a:pt x="690" y="2938"/>
                      <a:pt x="668" y="2949"/>
                      <a:pt x="646" y="2960"/>
                    </a:cubicBezTo>
                    <a:cubicBezTo>
                      <a:pt x="646" y="3004"/>
                      <a:pt x="602" y="2960"/>
                      <a:pt x="602" y="3015"/>
                    </a:cubicBezTo>
                    <a:lnTo>
                      <a:pt x="504" y="2916"/>
                    </a:lnTo>
                    <a:cubicBezTo>
                      <a:pt x="482" y="2752"/>
                      <a:pt x="493" y="2588"/>
                      <a:pt x="515" y="2424"/>
                    </a:cubicBezTo>
                    <a:cubicBezTo>
                      <a:pt x="526" y="2282"/>
                      <a:pt x="515" y="2140"/>
                      <a:pt x="537" y="1997"/>
                    </a:cubicBezTo>
                    <a:cubicBezTo>
                      <a:pt x="537" y="1954"/>
                      <a:pt x="558" y="1910"/>
                      <a:pt x="569" y="1855"/>
                    </a:cubicBezTo>
                    <a:cubicBezTo>
                      <a:pt x="569" y="1811"/>
                      <a:pt x="580" y="1724"/>
                      <a:pt x="591" y="1647"/>
                    </a:cubicBezTo>
                    <a:cubicBezTo>
                      <a:pt x="602" y="1615"/>
                      <a:pt x="624" y="1571"/>
                      <a:pt x="635" y="1538"/>
                    </a:cubicBezTo>
                    <a:cubicBezTo>
                      <a:pt x="657" y="1429"/>
                      <a:pt x="701" y="1330"/>
                      <a:pt x="744" y="1243"/>
                    </a:cubicBezTo>
                    <a:cubicBezTo>
                      <a:pt x="755" y="1221"/>
                      <a:pt x="766" y="1199"/>
                      <a:pt x="777" y="1177"/>
                    </a:cubicBezTo>
                    <a:cubicBezTo>
                      <a:pt x="799" y="1111"/>
                      <a:pt x="832" y="1046"/>
                      <a:pt x="865" y="980"/>
                    </a:cubicBezTo>
                    <a:cubicBezTo>
                      <a:pt x="887" y="915"/>
                      <a:pt x="897" y="849"/>
                      <a:pt x="897" y="772"/>
                    </a:cubicBezTo>
                    <a:cubicBezTo>
                      <a:pt x="914" y="797"/>
                      <a:pt x="943" y="809"/>
                      <a:pt x="974" y="809"/>
                    </a:cubicBezTo>
                    <a:cubicBezTo>
                      <a:pt x="985" y="809"/>
                      <a:pt x="996" y="808"/>
                      <a:pt x="1007" y="805"/>
                    </a:cubicBezTo>
                    <a:cubicBezTo>
                      <a:pt x="1029" y="794"/>
                      <a:pt x="1062" y="794"/>
                      <a:pt x="1083" y="794"/>
                    </a:cubicBezTo>
                    <a:lnTo>
                      <a:pt x="1094" y="783"/>
                    </a:lnTo>
                    <a:cubicBezTo>
                      <a:pt x="1160" y="707"/>
                      <a:pt x="1237" y="641"/>
                      <a:pt x="1324" y="597"/>
                    </a:cubicBezTo>
                    <a:cubicBezTo>
                      <a:pt x="1401" y="565"/>
                      <a:pt x="1477" y="532"/>
                      <a:pt x="1554" y="521"/>
                    </a:cubicBezTo>
                    <a:cubicBezTo>
                      <a:pt x="1630" y="499"/>
                      <a:pt x="1718" y="488"/>
                      <a:pt x="1794" y="488"/>
                    </a:cubicBezTo>
                    <a:close/>
                    <a:moveTo>
                      <a:pt x="1240" y="0"/>
                    </a:moveTo>
                    <a:cubicBezTo>
                      <a:pt x="1140" y="0"/>
                      <a:pt x="1038" y="8"/>
                      <a:pt x="941" y="29"/>
                    </a:cubicBezTo>
                    <a:cubicBezTo>
                      <a:pt x="854" y="40"/>
                      <a:pt x="777" y="83"/>
                      <a:pt x="722" y="138"/>
                    </a:cubicBezTo>
                    <a:cubicBezTo>
                      <a:pt x="657" y="193"/>
                      <a:pt x="635" y="182"/>
                      <a:pt x="624" y="226"/>
                    </a:cubicBezTo>
                    <a:cubicBezTo>
                      <a:pt x="602" y="280"/>
                      <a:pt x="602" y="346"/>
                      <a:pt x="635" y="401"/>
                    </a:cubicBezTo>
                    <a:cubicBezTo>
                      <a:pt x="646" y="433"/>
                      <a:pt x="657" y="466"/>
                      <a:pt x="679" y="499"/>
                    </a:cubicBezTo>
                    <a:cubicBezTo>
                      <a:pt x="679" y="510"/>
                      <a:pt x="679" y="510"/>
                      <a:pt x="690" y="521"/>
                    </a:cubicBezTo>
                    <a:lnTo>
                      <a:pt x="679" y="510"/>
                    </a:lnTo>
                    <a:cubicBezTo>
                      <a:pt x="679" y="510"/>
                      <a:pt x="668" y="510"/>
                      <a:pt x="657" y="499"/>
                    </a:cubicBezTo>
                    <a:cubicBezTo>
                      <a:pt x="615" y="465"/>
                      <a:pt x="548" y="448"/>
                      <a:pt x="479" y="448"/>
                    </a:cubicBezTo>
                    <a:cubicBezTo>
                      <a:pt x="368" y="448"/>
                      <a:pt x="249" y="492"/>
                      <a:pt x="208" y="586"/>
                    </a:cubicBezTo>
                    <a:cubicBezTo>
                      <a:pt x="154" y="740"/>
                      <a:pt x="99" y="904"/>
                      <a:pt x="77" y="1068"/>
                    </a:cubicBezTo>
                    <a:cubicBezTo>
                      <a:pt x="33" y="1232"/>
                      <a:pt x="1" y="1407"/>
                      <a:pt x="1" y="1582"/>
                    </a:cubicBezTo>
                    <a:cubicBezTo>
                      <a:pt x="1" y="1713"/>
                      <a:pt x="55" y="1855"/>
                      <a:pt x="55" y="1976"/>
                    </a:cubicBezTo>
                    <a:cubicBezTo>
                      <a:pt x="55" y="2107"/>
                      <a:pt x="99" y="2249"/>
                      <a:pt x="99" y="2391"/>
                    </a:cubicBezTo>
                    <a:cubicBezTo>
                      <a:pt x="99" y="2501"/>
                      <a:pt x="121" y="2610"/>
                      <a:pt x="154" y="2708"/>
                    </a:cubicBezTo>
                    <a:cubicBezTo>
                      <a:pt x="187" y="2818"/>
                      <a:pt x="241" y="2916"/>
                      <a:pt x="285" y="3015"/>
                    </a:cubicBezTo>
                    <a:cubicBezTo>
                      <a:pt x="318" y="3135"/>
                      <a:pt x="362" y="3244"/>
                      <a:pt x="416" y="3354"/>
                    </a:cubicBezTo>
                    <a:lnTo>
                      <a:pt x="613" y="3682"/>
                    </a:lnTo>
                    <a:cubicBezTo>
                      <a:pt x="635" y="3736"/>
                      <a:pt x="679" y="3791"/>
                      <a:pt x="712" y="3846"/>
                    </a:cubicBezTo>
                    <a:cubicBezTo>
                      <a:pt x="755" y="3890"/>
                      <a:pt x="799" y="3944"/>
                      <a:pt x="843" y="3977"/>
                    </a:cubicBezTo>
                    <a:cubicBezTo>
                      <a:pt x="919" y="4076"/>
                      <a:pt x="1018" y="4174"/>
                      <a:pt x="1116" y="4251"/>
                    </a:cubicBezTo>
                    <a:cubicBezTo>
                      <a:pt x="1368" y="4469"/>
                      <a:pt x="1674" y="4600"/>
                      <a:pt x="2002" y="4666"/>
                    </a:cubicBezTo>
                    <a:cubicBezTo>
                      <a:pt x="2150" y="4695"/>
                      <a:pt x="2298" y="4709"/>
                      <a:pt x="2446" y="4709"/>
                    </a:cubicBezTo>
                    <a:cubicBezTo>
                      <a:pt x="2748" y="4709"/>
                      <a:pt x="3047" y="4649"/>
                      <a:pt x="3326" y="4524"/>
                    </a:cubicBezTo>
                    <a:cubicBezTo>
                      <a:pt x="3708" y="4360"/>
                      <a:pt x="4058" y="4119"/>
                      <a:pt x="4354" y="3835"/>
                    </a:cubicBezTo>
                    <a:lnTo>
                      <a:pt x="4518" y="3682"/>
                    </a:lnTo>
                    <a:cubicBezTo>
                      <a:pt x="4540" y="3649"/>
                      <a:pt x="4551" y="3605"/>
                      <a:pt x="4561" y="3572"/>
                    </a:cubicBezTo>
                    <a:lnTo>
                      <a:pt x="4583" y="3463"/>
                    </a:lnTo>
                    <a:lnTo>
                      <a:pt x="4660" y="3179"/>
                    </a:lnTo>
                    <a:cubicBezTo>
                      <a:pt x="4660" y="3168"/>
                      <a:pt x="4671" y="3146"/>
                      <a:pt x="4682" y="3135"/>
                    </a:cubicBezTo>
                    <a:cubicBezTo>
                      <a:pt x="4682" y="3124"/>
                      <a:pt x="4682" y="3113"/>
                      <a:pt x="4682" y="3102"/>
                    </a:cubicBezTo>
                    <a:lnTo>
                      <a:pt x="4868" y="2894"/>
                    </a:lnTo>
                    <a:cubicBezTo>
                      <a:pt x="4901" y="2851"/>
                      <a:pt x="4922" y="2807"/>
                      <a:pt x="4933" y="2752"/>
                    </a:cubicBezTo>
                    <a:cubicBezTo>
                      <a:pt x="4955" y="2686"/>
                      <a:pt x="4955" y="2621"/>
                      <a:pt x="4933" y="2544"/>
                    </a:cubicBezTo>
                    <a:cubicBezTo>
                      <a:pt x="4911" y="2468"/>
                      <a:pt x="4868" y="2391"/>
                      <a:pt x="4824" y="2315"/>
                    </a:cubicBezTo>
                    <a:lnTo>
                      <a:pt x="4791" y="2282"/>
                    </a:lnTo>
                    <a:cubicBezTo>
                      <a:pt x="4704" y="2183"/>
                      <a:pt x="4616" y="2085"/>
                      <a:pt x="4518" y="2008"/>
                    </a:cubicBezTo>
                    <a:cubicBezTo>
                      <a:pt x="4343" y="1833"/>
                      <a:pt x="4168" y="1658"/>
                      <a:pt x="4015" y="1472"/>
                    </a:cubicBezTo>
                    <a:cubicBezTo>
                      <a:pt x="3840" y="1254"/>
                      <a:pt x="3621" y="1057"/>
                      <a:pt x="3446" y="860"/>
                    </a:cubicBezTo>
                    <a:lnTo>
                      <a:pt x="3183" y="565"/>
                    </a:lnTo>
                    <a:lnTo>
                      <a:pt x="2997" y="357"/>
                    </a:lnTo>
                    <a:lnTo>
                      <a:pt x="2976" y="324"/>
                    </a:lnTo>
                    <a:cubicBezTo>
                      <a:pt x="2965" y="313"/>
                      <a:pt x="2943" y="313"/>
                      <a:pt x="2932" y="313"/>
                    </a:cubicBezTo>
                    <a:lnTo>
                      <a:pt x="2855" y="291"/>
                    </a:lnTo>
                    <a:lnTo>
                      <a:pt x="2724" y="258"/>
                    </a:lnTo>
                    <a:lnTo>
                      <a:pt x="2319" y="138"/>
                    </a:lnTo>
                    <a:cubicBezTo>
                      <a:pt x="2177" y="116"/>
                      <a:pt x="2035" y="94"/>
                      <a:pt x="1893" y="83"/>
                    </a:cubicBezTo>
                    <a:lnTo>
                      <a:pt x="1412" y="7"/>
                    </a:lnTo>
                    <a:cubicBezTo>
                      <a:pt x="1355" y="3"/>
                      <a:pt x="1298" y="0"/>
                      <a:pt x="1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8"/>
              <p:cNvSpPr/>
              <p:nvPr/>
            </p:nvSpPr>
            <p:spPr>
              <a:xfrm>
                <a:off x="4889400" y="4102113"/>
                <a:ext cx="71125" cy="87850"/>
              </a:xfrm>
              <a:custGeom>
                <a:avLst/>
                <a:gdLst/>
                <a:ahLst/>
                <a:cxnLst/>
                <a:rect l="l" t="t" r="r" b="b"/>
                <a:pathLst>
                  <a:path w="2845" h="3514" extrusionOk="0">
                    <a:moveTo>
                      <a:pt x="1241" y="1"/>
                    </a:moveTo>
                    <a:cubicBezTo>
                      <a:pt x="1184" y="1"/>
                      <a:pt x="1126" y="11"/>
                      <a:pt x="1062" y="27"/>
                    </a:cubicBezTo>
                    <a:cubicBezTo>
                      <a:pt x="985" y="38"/>
                      <a:pt x="909" y="71"/>
                      <a:pt x="843" y="103"/>
                    </a:cubicBezTo>
                    <a:cubicBezTo>
                      <a:pt x="756" y="158"/>
                      <a:pt x="679" y="224"/>
                      <a:pt x="602" y="289"/>
                    </a:cubicBezTo>
                    <a:lnTo>
                      <a:pt x="591" y="300"/>
                    </a:lnTo>
                    <a:cubicBezTo>
                      <a:pt x="526" y="366"/>
                      <a:pt x="460" y="432"/>
                      <a:pt x="406" y="508"/>
                    </a:cubicBezTo>
                    <a:cubicBezTo>
                      <a:pt x="362" y="563"/>
                      <a:pt x="329" y="617"/>
                      <a:pt x="285" y="683"/>
                    </a:cubicBezTo>
                    <a:cubicBezTo>
                      <a:pt x="274" y="705"/>
                      <a:pt x="263" y="727"/>
                      <a:pt x="252" y="749"/>
                    </a:cubicBezTo>
                    <a:cubicBezTo>
                      <a:pt x="209" y="847"/>
                      <a:pt x="165" y="946"/>
                      <a:pt x="143" y="1044"/>
                    </a:cubicBezTo>
                    <a:cubicBezTo>
                      <a:pt x="132" y="1088"/>
                      <a:pt x="110" y="1121"/>
                      <a:pt x="99" y="1164"/>
                    </a:cubicBezTo>
                    <a:cubicBezTo>
                      <a:pt x="88" y="1230"/>
                      <a:pt x="88" y="1296"/>
                      <a:pt x="77" y="1361"/>
                    </a:cubicBezTo>
                    <a:cubicBezTo>
                      <a:pt x="66" y="1438"/>
                      <a:pt x="56" y="1460"/>
                      <a:pt x="56" y="1514"/>
                    </a:cubicBezTo>
                    <a:cubicBezTo>
                      <a:pt x="34" y="1646"/>
                      <a:pt x="45" y="1799"/>
                      <a:pt x="34" y="1930"/>
                    </a:cubicBezTo>
                    <a:cubicBezTo>
                      <a:pt x="1" y="2094"/>
                      <a:pt x="1" y="2258"/>
                      <a:pt x="12" y="2433"/>
                    </a:cubicBezTo>
                    <a:lnTo>
                      <a:pt x="110" y="2532"/>
                    </a:lnTo>
                    <a:cubicBezTo>
                      <a:pt x="110" y="2477"/>
                      <a:pt x="154" y="2521"/>
                      <a:pt x="154" y="2477"/>
                    </a:cubicBezTo>
                    <a:cubicBezTo>
                      <a:pt x="176" y="2455"/>
                      <a:pt x="198" y="2455"/>
                      <a:pt x="220" y="2444"/>
                    </a:cubicBezTo>
                    <a:cubicBezTo>
                      <a:pt x="241" y="2400"/>
                      <a:pt x="274" y="2367"/>
                      <a:pt x="307" y="2346"/>
                    </a:cubicBezTo>
                    <a:cubicBezTo>
                      <a:pt x="307" y="2302"/>
                      <a:pt x="318" y="2291"/>
                      <a:pt x="318" y="2247"/>
                    </a:cubicBezTo>
                    <a:cubicBezTo>
                      <a:pt x="307" y="2225"/>
                      <a:pt x="296" y="2203"/>
                      <a:pt x="296" y="2171"/>
                    </a:cubicBezTo>
                    <a:cubicBezTo>
                      <a:pt x="285" y="2083"/>
                      <a:pt x="274" y="1996"/>
                      <a:pt x="274" y="1908"/>
                    </a:cubicBezTo>
                    <a:cubicBezTo>
                      <a:pt x="274" y="1744"/>
                      <a:pt x="252" y="1613"/>
                      <a:pt x="252" y="1482"/>
                    </a:cubicBezTo>
                    <a:cubicBezTo>
                      <a:pt x="252" y="1438"/>
                      <a:pt x="274" y="1394"/>
                      <a:pt x="285" y="1350"/>
                    </a:cubicBezTo>
                    <a:cubicBezTo>
                      <a:pt x="296" y="1296"/>
                      <a:pt x="285" y="1230"/>
                      <a:pt x="296" y="1164"/>
                    </a:cubicBezTo>
                    <a:cubicBezTo>
                      <a:pt x="318" y="1088"/>
                      <a:pt x="340" y="1000"/>
                      <a:pt x="373" y="924"/>
                    </a:cubicBezTo>
                    <a:cubicBezTo>
                      <a:pt x="395" y="902"/>
                      <a:pt x="416" y="880"/>
                      <a:pt x="427" y="858"/>
                    </a:cubicBezTo>
                    <a:cubicBezTo>
                      <a:pt x="427" y="847"/>
                      <a:pt x="427" y="836"/>
                      <a:pt x="427" y="825"/>
                    </a:cubicBezTo>
                    <a:cubicBezTo>
                      <a:pt x="427" y="803"/>
                      <a:pt x="438" y="803"/>
                      <a:pt x="449" y="792"/>
                    </a:cubicBezTo>
                    <a:cubicBezTo>
                      <a:pt x="537" y="585"/>
                      <a:pt x="701" y="410"/>
                      <a:pt x="909" y="311"/>
                    </a:cubicBezTo>
                    <a:cubicBezTo>
                      <a:pt x="1000" y="290"/>
                      <a:pt x="1092" y="278"/>
                      <a:pt x="1184" y="278"/>
                    </a:cubicBezTo>
                    <a:cubicBezTo>
                      <a:pt x="1234" y="278"/>
                      <a:pt x="1285" y="282"/>
                      <a:pt x="1335" y="289"/>
                    </a:cubicBezTo>
                    <a:cubicBezTo>
                      <a:pt x="1390" y="267"/>
                      <a:pt x="1434" y="267"/>
                      <a:pt x="1488" y="257"/>
                    </a:cubicBezTo>
                    <a:cubicBezTo>
                      <a:pt x="1510" y="257"/>
                      <a:pt x="1521" y="267"/>
                      <a:pt x="1543" y="278"/>
                    </a:cubicBezTo>
                    <a:lnTo>
                      <a:pt x="1565" y="278"/>
                    </a:lnTo>
                    <a:cubicBezTo>
                      <a:pt x="1696" y="311"/>
                      <a:pt x="1816" y="366"/>
                      <a:pt x="1915" y="442"/>
                    </a:cubicBezTo>
                    <a:cubicBezTo>
                      <a:pt x="2002" y="486"/>
                      <a:pt x="2090" y="541"/>
                      <a:pt x="2166" y="607"/>
                    </a:cubicBezTo>
                    <a:cubicBezTo>
                      <a:pt x="2188" y="639"/>
                      <a:pt x="2199" y="650"/>
                      <a:pt x="2221" y="683"/>
                    </a:cubicBezTo>
                    <a:cubicBezTo>
                      <a:pt x="2254" y="716"/>
                      <a:pt x="2352" y="803"/>
                      <a:pt x="2385" y="847"/>
                    </a:cubicBezTo>
                    <a:cubicBezTo>
                      <a:pt x="2462" y="902"/>
                      <a:pt x="2527" y="967"/>
                      <a:pt x="2582" y="1044"/>
                    </a:cubicBezTo>
                    <a:cubicBezTo>
                      <a:pt x="2637" y="1121"/>
                      <a:pt x="2670" y="1219"/>
                      <a:pt x="2680" y="1317"/>
                    </a:cubicBezTo>
                    <a:cubicBezTo>
                      <a:pt x="2691" y="1416"/>
                      <a:pt x="2680" y="1514"/>
                      <a:pt x="2659" y="1613"/>
                    </a:cubicBezTo>
                    <a:cubicBezTo>
                      <a:pt x="2626" y="1788"/>
                      <a:pt x="2571" y="1974"/>
                      <a:pt x="2516" y="2149"/>
                    </a:cubicBezTo>
                    <a:cubicBezTo>
                      <a:pt x="2495" y="2302"/>
                      <a:pt x="2462" y="2455"/>
                      <a:pt x="2407" y="2597"/>
                    </a:cubicBezTo>
                    <a:cubicBezTo>
                      <a:pt x="2396" y="2641"/>
                      <a:pt x="2374" y="2685"/>
                      <a:pt x="2363" y="2728"/>
                    </a:cubicBezTo>
                    <a:cubicBezTo>
                      <a:pt x="2330" y="2772"/>
                      <a:pt x="2309" y="2816"/>
                      <a:pt x="2276" y="2849"/>
                    </a:cubicBezTo>
                    <a:cubicBezTo>
                      <a:pt x="2254" y="2892"/>
                      <a:pt x="2221" y="2925"/>
                      <a:pt x="2188" y="2969"/>
                    </a:cubicBezTo>
                    <a:cubicBezTo>
                      <a:pt x="2112" y="3035"/>
                      <a:pt x="2024" y="3089"/>
                      <a:pt x="1926" y="3133"/>
                    </a:cubicBezTo>
                    <a:cubicBezTo>
                      <a:pt x="1871" y="3166"/>
                      <a:pt x="1827" y="3210"/>
                      <a:pt x="1773" y="3232"/>
                    </a:cubicBezTo>
                    <a:cubicBezTo>
                      <a:pt x="1598" y="3308"/>
                      <a:pt x="1412" y="3374"/>
                      <a:pt x="1226" y="3407"/>
                    </a:cubicBezTo>
                    <a:cubicBezTo>
                      <a:pt x="1226" y="3407"/>
                      <a:pt x="1226" y="3407"/>
                      <a:pt x="1215" y="3417"/>
                    </a:cubicBezTo>
                    <a:cubicBezTo>
                      <a:pt x="1171" y="3450"/>
                      <a:pt x="1084" y="3450"/>
                      <a:pt x="1095" y="3494"/>
                    </a:cubicBezTo>
                    <a:cubicBezTo>
                      <a:pt x="1104" y="3508"/>
                      <a:pt x="1130" y="3514"/>
                      <a:pt x="1167" y="3514"/>
                    </a:cubicBezTo>
                    <a:cubicBezTo>
                      <a:pt x="1217" y="3514"/>
                      <a:pt x="1287" y="3502"/>
                      <a:pt x="1357" y="3483"/>
                    </a:cubicBezTo>
                    <a:cubicBezTo>
                      <a:pt x="1390" y="3472"/>
                      <a:pt x="1412" y="3461"/>
                      <a:pt x="1445" y="3450"/>
                    </a:cubicBezTo>
                    <a:cubicBezTo>
                      <a:pt x="1554" y="3407"/>
                      <a:pt x="1663" y="3363"/>
                      <a:pt x="1762" y="3319"/>
                    </a:cubicBezTo>
                    <a:cubicBezTo>
                      <a:pt x="1893" y="3297"/>
                      <a:pt x="2013" y="3242"/>
                      <a:pt x="2112" y="3155"/>
                    </a:cubicBezTo>
                    <a:cubicBezTo>
                      <a:pt x="2276" y="3046"/>
                      <a:pt x="2407" y="2882"/>
                      <a:pt x="2484" y="2696"/>
                    </a:cubicBezTo>
                    <a:cubicBezTo>
                      <a:pt x="2549" y="2499"/>
                      <a:pt x="2604" y="2302"/>
                      <a:pt x="2637" y="2105"/>
                    </a:cubicBezTo>
                    <a:cubicBezTo>
                      <a:pt x="2648" y="2050"/>
                      <a:pt x="2691" y="1952"/>
                      <a:pt x="2702" y="1930"/>
                    </a:cubicBezTo>
                    <a:cubicBezTo>
                      <a:pt x="2713" y="1919"/>
                      <a:pt x="2702" y="1897"/>
                      <a:pt x="2702" y="1897"/>
                    </a:cubicBezTo>
                    <a:cubicBezTo>
                      <a:pt x="2735" y="1777"/>
                      <a:pt x="2790" y="1689"/>
                      <a:pt x="2801" y="1624"/>
                    </a:cubicBezTo>
                    <a:cubicBezTo>
                      <a:pt x="2823" y="1558"/>
                      <a:pt x="2834" y="1492"/>
                      <a:pt x="2845" y="1427"/>
                    </a:cubicBezTo>
                    <a:cubicBezTo>
                      <a:pt x="2845" y="1307"/>
                      <a:pt x="2812" y="1197"/>
                      <a:pt x="2768" y="1099"/>
                    </a:cubicBezTo>
                    <a:cubicBezTo>
                      <a:pt x="2768" y="1088"/>
                      <a:pt x="2768" y="1088"/>
                      <a:pt x="2768" y="1077"/>
                    </a:cubicBezTo>
                    <a:cubicBezTo>
                      <a:pt x="2724" y="957"/>
                      <a:pt x="2659" y="847"/>
                      <a:pt x="2571" y="738"/>
                    </a:cubicBezTo>
                    <a:cubicBezTo>
                      <a:pt x="2473" y="628"/>
                      <a:pt x="2363" y="530"/>
                      <a:pt x="2243" y="442"/>
                    </a:cubicBezTo>
                    <a:cubicBezTo>
                      <a:pt x="2221" y="421"/>
                      <a:pt x="2199" y="388"/>
                      <a:pt x="2177" y="366"/>
                    </a:cubicBezTo>
                    <a:cubicBezTo>
                      <a:pt x="2145" y="344"/>
                      <a:pt x="2112" y="333"/>
                      <a:pt x="2079" y="322"/>
                    </a:cubicBezTo>
                    <a:cubicBezTo>
                      <a:pt x="2046" y="300"/>
                      <a:pt x="2002" y="257"/>
                      <a:pt x="1959" y="235"/>
                    </a:cubicBezTo>
                    <a:cubicBezTo>
                      <a:pt x="1827" y="158"/>
                      <a:pt x="1696" y="103"/>
                      <a:pt x="1543" y="71"/>
                    </a:cubicBezTo>
                    <a:cubicBezTo>
                      <a:pt x="1466" y="38"/>
                      <a:pt x="1390" y="16"/>
                      <a:pt x="1302" y="5"/>
                    </a:cubicBezTo>
                    <a:cubicBezTo>
                      <a:pt x="1282" y="2"/>
                      <a:pt x="1261"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7" name="Google Shape;4047;p28"/>
            <p:cNvGrpSpPr/>
            <p:nvPr/>
          </p:nvGrpSpPr>
          <p:grpSpPr>
            <a:xfrm rot="10800000">
              <a:off x="7394300" y="188950"/>
              <a:ext cx="55825" cy="44400"/>
              <a:chOff x="8347600" y="1441475"/>
              <a:chExt cx="55825" cy="44400"/>
            </a:xfrm>
          </p:grpSpPr>
          <p:sp>
            <p:nvSpPr>
              <p:cNvPr id="4048" name="Google Shape;4048;p28"/>
              <p:cNvSpPr/>
              <p:nvPr/>
            </p:nvSpPr>
            <p:spPr>
              <a:xfrm>
                <a:off x="8358825" y="1445025"/>
                <a:ext cx="25" cy="300"/>
              </a:xfrm>
              <a:custGeom>
                <a:avLst/>
                <a:gdLst/>
                <a:ahLst/>
                <a:cxnLst/>
                <a:rect l="l" t="t" r="r" b="b"/>
                <a:pathLst>
                  <a:path w="1" h="12" extrusionOk="0">
                    <a:moveTo>
                      <a:pt x="0" y="12"/>
                    </a:move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8"/>
              <p:cNvSpPr/>
              <p:nvPr/>
            </p:nvSpPr>
            <p:spPr>
              <a:xfrm>
                <a:off x="8347600" y="1441475"/>
                <a:ext cx="55825" cy="44400"/>
              </a:xfrm>
              <a:custGeom>
                <a:avLst/>
                <a:gdLst/>
                <a:ahLst/>
                <a:cxnLst/>
                <a:rect l="l" t="t" r="r" b="b"/>
                <a:pathLst>
                  <a:path w="2233" h="1776" extrusionOk="0">
                    <a:moveTo>
                      <a:pt x="482" y="219"/>
                    </a:moveTo>
                    <a:cubicBezTo>
                      <a:pt x="504" y="241"/>
                      <a:pt x="526" y="252"/>
                      <a:pt x="559" y="252"/>
                    </a:cubicBezTo>
                    <a:lnTo>
                      <a:pt x="854" y="252"/>
                    </a:lnTo>
                    <a:cubicBezTo>
                      <a:pt x="898" y="252"/>
                      <a:pt x="941" y="263"/>
                      <a:pt x="985" y="274"/>
                    </a:cubicBezTo>
                    <a:lnTo>
                      <a:pt x="1051" y="274"/>
                    </a:lnTo>
                    <a:cubicBezTo>
                      <a:pt x="1084" y="274"/>
                      <a:pt x="1127" y="274"/>
                      <a:pt x="1160" y="285"/>
                    </a:cubicBezTo>
                    <a:cubicBezTo>
                      <a:pt x="1204" y="296"/>
                      <a:pt x="1237" y="307"/>
                      <a:pt x="1259" y="318"/>
                    </a:cubicBezTo>
                    <a:cubicBezTo>
                      <a:pt x="1280" y="318"/>
                      <a:pt x="1270" y="329"/>
                      <a:pt x="1280" y="340"/>
                    </a:cubicBezTo>
                    <a:cubicBezTo>
                      <a:pt x="1280" y="340"/>
                      <a:pt x="1280" y="340"/>
                      <a:pt x="1280" y="351"/>
                    </a:cubicBezTo>
                    <a:lnTo>
                      <a:pt x="1368" y="384"/>
                    </a:lnTo>
                    <a:cubicBezTo>
                      <a:pt x="1434" y="405"/>
                      <a:pt x="1488" y="427"/>
                      <a:pt x="1532" y="449"/>
                    </a:cubicBezTo>
                    <a:cubicBezTo>
                      <a:pt x="1576" y="471"/>
                      <a:pt x="1609" y="493"/>
                      <a:pt x="1641" y="515"/>
                    </a:cubicBezTo>
                    <a:lnTo>
                      <a:pt x="1729" y="559"/>
                    </a:lnTo>
                    <a:cubicBezTo>
                      <a:pt x="1762" y="591"/>
                      <a:pt x="1795" y="613"/>
                      <a:pt x="1827" y="635"/>
                    </a:cubicBezTo>
                    <a:cubicBezTo>
                      <a:pt x="1849" y="657"/>
                      <a:pt x="1871" y="679"/>
                      <a:pt x="1882" y="701"/>
                    </a:cubicBezTo>
                    <a:cubicBezTo>
                      <a:pt x="1915" y="744"/>
                      <a:pt x="1959" y="832"/>
                      <a:pt x="1980" y="876"/>
                    </a:cubicBezTo>
                    <a:cubicBezTo>
                      <a:pt x="1991" y="887"/>
                      <a:pt x="2002" y="909"/>
                      <a:pt x="2002" y="930"/>
                    </a:cubicBezTo>
                    <a:cubicBezTo>
                      <a:pt x="2002" y="941"/>
                      <a:pt x="2002" y="952"/>
                      <a:pt x="2013" y="974"/>
                    </a:cubicBezTo>
                    <a:cubicBezTo>
                      <a:pt x="2046" y="1127"/>
                      <a:pt x="1980" y="1291"/>
                      <a:pt x="1849" y="1379"/>
                    </a:cubicBezTo>
                    <a:cubicBezTo>
                      <a:pt x="1805" y="1423"/>
                      <a:pt x="1762" y="1444"/>
                      <a:pt x="1707" y="1477"/>
                    </a:cubicBezTo>
                    <a:cubicBezTo>
                      <a:pt x="1598" y="1510"/>
                      <a:pt x="1488" y="1543"/>
                      <a:pt x="1379" y="1554"/>
                    </a:cubicBezTo>
                    <a:cubicBezTo>
                      <a:pt x="1324" y="1565"/>
                      <a:pt x="1270" y="1565"/>
                      <a:pt x="1215" y="1565"/>
                    </a:cubicBezTo>
                    <a:lnTo>
                      <a:pt x="1095" y="1554"/>
                    </a:lnTo>
                    <a:lnTo>
                      <a:pt x="952" y="1554"/>
                    </a:lnTo>
                    <a:cubicBezTo>
                      <a:pt x="821" y="1554"/>
                      <a:pt x="690" y="1532"/>
                      <a:pt x="559" y="1499"/>
                    </a:cubicBezTo>
                    <a:cubicBezTo>
                      <a:pt x="537" y="1488"/>
                      <a:pt x="515" y="1477"/>
                      <a:pt x="493" y="1455"/>
                    </a:cubicBezTo>
                    <a:cubicBezTo>
                      <a:pt x="460" y="1423"/>
                      <a:pt x="416" y="1401"/>
                      <a:pt x="384" y="1368"/>
                    </a:cubicBezTo>
                    <a:cubicBezTo>
                      <a:pt x="340" y="1346"/>
                      <a:pt x="307" y="1313"/>
                      <a:pt x="285" y="1280"/>
                    </a:cubicBezTo>
                    <a:cubicBezTo>
                      <a:pt x="241" y="1215"/>
                      <a:pt x="220" y="1138"/>
                      <a:pt x="198" y="1062"/>
                    </a:cubicBezTo>
                    <a:cubicBezTo>
                      <a:pt x="187" y="941"/>
                      <a:pt x="198" y="810"/>
                      <a:pt x="241" y="701"/>
                    </a:cubicBezTo>
                    <a:cubicBezTo>
                      <a:pt x="252" y="657"/>
                      <a:pt x="285" y="635"/>
                      <a:pt x="296" y="591"/>
                    </a:cubicBezTo>
                    <a:cubicBezTo>
                      <a:pt x="329" y="504"/>
                      <a:pt x="373" y="416"/>
                      <a:pt x="438" y="351"/>
                    </a:cubicBezTo>
                    <a:cubicBezTo>
                      <a:pt x="460" y="307"/>
                      <a:pt x="482" y="263"/>
                      <a:pt x="482" y="219"/>
                    </a:cubicBezTo>
                    <a:close/>
                    <a:moveTo>
                      <a:pt x="591" y="1"/>
                    </a:moveTo>
                    <a:cubicBezTo>
                      <a:pt x="559" y="1"/>
                      <a:pt x="526" y="12"/>
                      <a:pt x="493" y="23"/>
                    </a:cubicBezTo>
                    <a:cubicBezTo>
                      <a:pt x="460" y="44"/>
                      <a:pt x="449" y="44"/>
                      <a:pt x="438" y="55"/>
                    </a:cubicBezTo>
                    <a:cubicBezTo>
                      <a:pt x="427" y="66"/>
                      <a:pt x="427" y="88"/>
                      <a:pt x="438" y="110"/>
                    </a:cubicBezTo>
                    <a:cubicBezTo>
                      <a:pt x="438" y="121"/>
                      <a:pt x="438" y="132"/>
                      <a:pt x="438" y="143"/>
                    </a:cubicBezTo>
                    <a:lnTo>
                      <a:pt x="438" y="154"/>
                    </a:lnTo>
                    <a:cubicBezTo>
                      <a:pt x="421" y="141"/>
                      <a:pt x="399" y="135"/>
                      <a:pt x="376" y="135"/>
                    </a:cubicBezTo>
                    <a:cubicBezTo>
                      <a:pt x="341" y="135"/>
                      <a:pt x="305" y="149"/>
                      <a:pt x="285" y="176"/>
                    </a:cubicBezTo>
                    <a:cubicBezTo>
                      <a:pt x="241" y="230"/>
                      <a:pt x="209" y="296"/>
                      <a:pt x="176" y="351"/>
                    </a:cubicBezTo>
                    <a:cubicBezTo>
                      <a:pt x="143" y="416"/>
                      <a:pt x="110" y="482"/>
                      <a:pt x="88" y="548"/>
                    </a:cubicBezTo>
                    <a:cubicBezTo>
                      <a:pt x="66" y="602"/>
                      <a:pt x="66" y="657"/>
                      <a:pt x="55" y="712"/>
                    </a:cubicBezTo>
                    <a:cubicBezTo>
                      <a:pt x="34" y="766"/>
                      <a:pt x="34" y="832"/>
                      <a:pt x="23" y="898"/>
                    </a:cubicBezTo>
                    <a:cubicBezTo>
                      <a:pt x="1" y="996"/>
                      <a:pt x="12" y="1094"/>
                      <a:pt x="45" y="1193"/>
                    </a:cubicBezTo>
                    <a:cubicBezTo>
                      <a:pt x="110" y="1401"/>
                      <a:pt x="274" y="1587"/>
                      <a:pt x="471" y="1674"/>
                    </a:cubicBezTo>
                    <a:cubicBezTo>
                      <a:pt x="504" y="1696"/>
                      <a:pt x="548" y="1707"/>
                      <a:pt x="580" y="1718"/>
                    </a:cubicBezTo>
                    <a:lnTo>
                      <a:pt x="679" y="1729"/>
                    </a:lnTo>
                    <a:cubicBezTo>
                      <a:pt x="745" y="1740"/>
                      <a:pt x="810" y="1751"/>
                      <a:pt x="865" y="1751"/>
                    </a:cubicBezTo>
                    <a:cubicBezTo>
                      <a:pt x="958" y="1768"/>
                      <a:pt x="1051" y="1776"/>
                      <a:pt x="1144" y="1776"/>
                    </a:cubicBezTo>
                    <a:cubicBezTo>
                      <a:pt x="1410" y="1776"/>
                      <a:pt x="1671" y="1708"/>
                      <a:pt x="1915" y="1587"/>
                    </a:cubicBezTo>
                    <a:cubicBezTo>
                      <a:pt x="1991" y="1532"/>
                      <a:pt x="2057" y="1455"/>
                      <a:pt x="2112" y="1379"/>
                    </a:cubicBezTo>
                    <a:cubicBezTo>
                      <a:pt x="2188" y="1280"/>
                      <a:pt x="2232" y="1160"/>
                      <a:pt x="2232" y="1040"/>
                    </a:cubicBezTo>
                    <a:cubicBezTo>
                      <a:pt x="2232" y="1029"/>
                      <a:pt x="2232" y="1018"/>
                      <a:pt x="2232" y="1018"/>
                    </a:cubicBezTo>
                    <a:cubicBezTo>
                      <a:pt x="2232" y="952"/>
                      <a:pt x="2221" y="887"/>
                      <a:pt x="2188" y="821"/>
                    </a:cubicBezTo>
                    <a:cubicBezTo>
                      <a:pt x="2145" y="712"/>
                      <a:pt x="2079" y="602"/>
                      <a:pt x="1991" y="515"/>
                    </a:cubicBezTo>
                    <a:cubicBezTo>
                      <a:pt x="1904" y="427"/>
                      <a:pt x="1795" y="340"/>
                      <a:pt x="1663" y="285"/>
                    </a:cubicBezTo>
                    <a:cubicBezTo>
                      <a:pt x="1455" y="176"/>
                      <a:pt x="1226" y="99"/>
                      <a:pt x="985" y="66"/>
                    </a:cubicBezTo>
                    <a:cubicBezTo>
                      <a:pt x="854" y="34"/>
                      <a:pt x="723" y="12"/>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8"/>
              <p:cNvSpPr/>
              <p:nvPr/>
            </p:nvSpPr>
            <p:spPr>
              <a:xfrm>
                <a:off x="8361550" y="1447775"/>
                <a:ext cx="19175" cy="31575"/>
              </a:xfrm>
              <a:custGeom>
                <a:avLst/>
                <a:gdLst/>
                <a:ahLst/>
                <a:cxnLst/>
                <a:rect l="l" t="t" r="r" b="b"/>
                <a:pathLst>
                  <a:path w="767" h="1263" extrusionOk="0">
                    <a:moveTo>
                      <a:pt x="438" y="0"/>
                    </a:moveTo>
                    <a:lnTo>
                      <a:pt x="351" y="44"/>
                    </a:lnTo>
                    <a:lnTo>
                      <a:pt x="307" y="44"/>
                    </a:lnTo>
                    <a:cubicBezTo>
                      <a:pt x="252" y="77"/>
                      <a:pt x="197" y="110"/>
                      <a:pt x="154" y="164"/>
                    </a:cubicBezTo>
                    <a:cubicBezTo>
                      <a:pt x="121" y="186"/>
                      <a:pt x="88" y="219"/>
                      <a:pt x="66" y="263"/>
                    </a:cubicBezTo>
                    <a:lnTo>
                      <a:pt x="66" y="307"/>
                    </a:lnTo>
                    <a:lnTo>
                      <a:pt x="66" y="328"/>
                    </a:lnTo>
                    <a:cubicBezTo>
                      <a:pt x="55" y="361"/>
                      <a:pt x="44" y="394"/>
                      <a:pt x="33" y="438"/>
                    </a:cubicBezTo>
                    <a:cubicBezTo>
                      <a:pt x="22" y="471"/>
                      <a:pt x="22" y="482"/>
                      <a:pt x="12" y="514"/>
                    </a:cubicBezTo>
                    <a:cubicBezTo>
                      <a:pt x="12" y="525"/>
                      <a:pt x="12" y="525"/>
                      <a:pt x="12" y="536"/>
                    </a:cubicBezTo>
                    <a:cubicBezTo>
                      <a:pt x="1" y="558"/>
                      <a:pt x="1" y="580"/>
                      <a:pt x="12" y="602"/>
                    </a:cubicBezTo>
                    <a:cubicBezTo>
                      <a:pt x="12" y="624"/>
                      <a:pt x="12" y="657"/>
                      <a:pt x="22" y="678"/>
                    </a:cubicBezTo>
                    <a:cubicBezTo>
                      <a:pt x="22" y="733"/>
                      <a:pt x="33" y="788"/>
                      <a:pt x="55" y="832"/>
                    </a:cubicBezTo>
                    <a:cubicBezTo>
                      <a:pt x="66" y="886"/>
                      <a:pt x="77" y="930"/>
                      <a:pt x="99" y="974"/>
                    </a:cubicBezTo>
                    <a:cubicBezTo>
                      <a:pt x="132" y="996"/>
                      <a:pt x="143" y="1039"/>
                      <a:pt x="176" y="1061"/>
                    </a:cubicBezTo>
                    <a:cubicBezTo>
                      <a:pt x="187" y="1072"/>
                      <a:pt x="208" y="1083"/>
                      <a:pt x="219" y="1083"/>
                    </a:cubicBezTo>
                    <a:lnTo>
                      <a:pt x="241" y="1116"/>
                    </a:lnTo>
                    <a:cubicBezTo>
                      <a:pt x="263" y="1116"/>
                      <a:pt x="274" y="1116"/>
                      <a:pt x="285" y="1127"/>
                    </a:cubicBezTo>
                    <a:cubicBezTo>
                      <a:pt x="296" y="1138"/>
                      <a:pt x="329" y="1160"/>
                      <a:pt x="351" y="1171"/>
                    </a:cubicBezTo>
                    <a:cubicBezTo>
                      <a:pt x="383" y="1182"/>
                      <a:pt x="383" y="1182"/>
                      <a:pt x="394" y="1182"/>
                    </a:cubicBezTo>
                    <a:cubicBezTo>
                      <a:pt x="449" y="1203"/>
                      <a:pt x="482" y="1225"/>
                      <a:pt x="526" y="1258"/>
                    </a:cubicBezTo>
                    <a:cubicBezTo>
                      <a:pt x="533" y="1258"/>
                      <a:pt x="545" y="1263"/>
                      <a:pt x="556" y="1263"/>
                    </a:cubicBezTo>
                    <a:cubicBezTo>
                      <a:pt x="561" y="1263"/>
                      <a:pt x="566" y="1262"/>
                      <a:pt x="569" y="1258"/>
                    </a:cubicBezTo>
                    <a:cubicBezTo>
                      <a:pt x="569" y="1236"/>
                      <a:pt x="526" y="1214"/>
                      <a:pt x="493" y="1203"/>
                    </a:cubicBezTo>
                    <a:cubicBezTo>
                      <a:pt x="471" y="1192"/>
                      <a:pt x="449" y="1182"/>
                      <a:pt x="416" y="1171"/>
                    </a:cubicBezTo>
                    <a:cubicBezTo>
                      <a:pt x="405" y="1149"/>
                      <a:pt x="372" y="1138"/>
                      <a:pt x="340" y="1127"/>
                    </a:cubicBezTo>
                    <a:cubicBezTo>
                      <a:pt x="296" y="1105"/>
                      <a:pt x="252" y="1083"/>
                      <a:pt x="219" y="1050"/>
                    </a:cubicBezTo>
                    <a:cubicBezTo>
                      <a:pt x="176" y="1017"/>
                      <a:pt x="143" y="985"/>
                      <a:pt x="121" y="941"/>
                    </a:cubicBezTo>
                    <a:cubicBezTo>
                      <a:pt x="121" y="930"/>
                      <a:pt x="110" y="908"/>
                      <a:pt x="110" y="897"/>
                    </a:cubicBezTo>
                    <a:cubicBezTo>
                      <a:pt x="110" y="897"/>
                      <a:pt x="110" y="886"/>
                      <a:pt x="99" y="886"/>
                    </a:cubicBezTo>
                    <a:cubicBezTo>
                      <a:pt x="99" y="864"/>
                      <a:pt x="88" y="842"/>
                      <a:pt x="88" y="821"/>
                    </a:cubicBezTo>
                    <a:lnTo>
                      <a:pt x="88" y="777"/>
                    </a:lnTo>
                    <a:cubicBezTo>
                      <a:pt x="88" y="766"/>
                      <a:pt x="77" y="733"/>
                      <a:pt x="77" y="711"/>
                    </a:cubicBezTo>
                    <a:cubicBezTo>
                      <a:pt x="66" y="678"/>
                      <a:pt x="66" y="646"/>
                      <a:pt x="77" y="613"/>
                    </a:cubicBezTo>
                    <a:cubicBezTo>
                      <a:pt x="77" y="580"/>
                      <a:pt x="77" y="547"/>
                      <a:pt x="88" y="514"/>
                    </a:cubicBezTo>
                    <a:cubicBezTo>
                      <a:pt x="88" y="503"/>
                      <a:pt x="88" y="492"/>
                      <a:pt x="88" y="492"/>
                    </a:cubicBezTo>
                    <a:cubicBezTo>
                      <a:pt x="99" y="471"/>
                      <a:pt x="99" y="449"/>
                      <a:pt x="110" y="438"/>
                    </a:cubicBezTo>
                    <a:cubicBezTo>
                      <a:pt x="121" y="405"/>
                      <a:pt x="132" y="372"/>
                      <a:pt x="143" y="339"/>
                    </a:cubicBezTo>
                    <a:cubicBezTo>
                      <a:pt x="154" y="328"/>
                      <a:pt x="165" y="307"/>
                      <a:pt x="176" y="296"/>
                    </a:cubicBezTo>
                    <a:cubicBezTo>
                      <a:pt x="176" y="285"/>
                      <a:pt x="187" y="263"/>
                      <a:pt x="197" y="252"/>
                    </a:cubicBezTo>
                    <a:cubicBezTo>
                      <a:pt x="208" y="241"/>
                      <a:pt x="219" y="219"/>
                      <a:pt x="230" y="208"/>
                    </a:cubicBezTo>
                    <a:cubicBezTo>
                      <a:pt x="241" y="197"/>
                      <a:pt x="252" y="175"/>
                      <a:pt x="263" y="153"/>
                    </a:cubicBezTo>
                    <a:cubicBezTo>
                      <a:pt x="274" y="142"/>
                      <a:pt x="296" y="132"/>
                      <a:pt x="318" y="121"/>
                    </a:cubicBezTo>
                    <a:cubicBezTo>
                      <a:pt x="329" y="110"/>
                      <a:pt x="351" y="99"/>
                      <a:pt x="372" y="99"/>
                    </a:cubicBezTo>
                    <a:cubicBezTo>
                      <a:pt x="394" y="88"/>
                      <a:pt x="416" y="77"/>
                      <a:pt x="438" y="77"/>
                    </a:cubicBezTo>
                    <a:lnTo>
                      <a:pt x="460" y="77"/>
                    </a:lnTo>
                    <a:lnTo>
                      <a:pt x="504" y="66"/>
                    </a:lnTo>
                    <a:lnTo>
                      <a:pt x="537" y="66"/>
                    </a:lnTo>
                    <a:cubicBezTo>
                      <a:pt x="569" y="66"/>
                      <a:pt x="602" y="77"/>
                      <a:pt x="624" y="88"/>
                    </a:cubicBezTo>
                    <a:cubicBezTo>
                      <a:pt x="657" y="99"/>
                      <a:pt x="690" y="121"/>
                      <a:pt x="712" y="142"/>
                    </a:cubicBezTo>
                    <a:lnTo>
                      <a:pt x="755" y="142"/>
                    </a:lnTo>
                    <a:cubicBezTo>
                      <a:pt x="744" y="132"/>
                      <a:pt x="766" y="132"/>
                      <a:pt x="755" y="121"/>
                    </a:cubicBezTo>
                    <a:cubicBezTo>
                      <a:pt x="755" y="110"/>
                      <a:pt x="755" y="110"/>
                      <a:pt x="766" y="99"/>
                    </a:cubicBezTo>
                    <a:cubicBezTo>
                      <a:pt x="755" y="99"/>
                      <a:pt x="755" y="88"/>
                      <a:pt x="766" y="77"/>
                    </a:cubicBezTo>
                    <a:cubicBezTo>
                      <a:pt x="755" y="77"/>
                      <a:pt x="755" y="66"/>
                      <a:pt x="766" y="66"/>
                    </a:cubicBezTo>
                    <a:cubicBezTo>
                      <a:pt x="744" y="55"/>
                      <a:pt x="755" y="44"/>
                      <a:pt x="733" y="44"/>
                    </a:cubicBezTo>
                    <a:cubicBezTo>
                      <a:pt x="722" y="33"/>
                      <a:pt x="679" y="22"/>
                      <a:pt x="646" y="11"/>
                    </a:cubicBezTo>
                    <a:cubicBezTo>
                      <a:pt x="602" y="0"/>
                      <a:pt x="569"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1" name="Google Shape;4051;p28"/>
            <p:cNvSpPr/>
            <p:nvPr/>
          </p:nvSpPr>
          <p:spPr>
            <a:xfrm rot="10800000">
              <a:off x="6651150" y="-5987"/>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2" name="Google Shape;4052;p28"/>
            <p:cNvGrpSpPr/>
            <p:nvPr/>
          </p:nvGrpSpPr>
          <p:grpSpPr>
            <a:xfrm rot="10800000">
              <a:off x="6901613" y="-51500"/>
              <a:ext cx="162450" cy="154525"/>
              <a:chOff x="8676550" y="247000"/>
              <a:chExt cx="162450" cy="154525"/>
            </a:xfrm>
          </p:grpSpPr>
          <p:sp>
            <p:nvSpPr>
              <p:cNvPr id="4053" name="Google Shape;4053;p28"/>
              <p:cNvSpPr/>
              <p:nvPr/>
            </p:nvSpPr>
            <p:spPr>
              <a:xfrm>
                <a:off x="8820925" y="364150"/>
                <a:ext cx="850" cy="575"/>
              </a:xfrm>
              <a:custGeom>
                <a:avLst/>
                <a:gdLst/>
                <a:ahLst/>
                <a:cxnLst/>
                <a:rect l="l" t="t" r="r" b="b"/>
                <a:pathLst>
                  <a:path w="34" h="23" extrusionOk="0">
                    <a:moveTo>
                      <a:pt x="0" y="1"/>
                    </a:moveTo>
                    <a:lnTo>
                      <a:pt x="22" y="23"/>
                    </a:ln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8"/>
              <p:cNvSpPr/>
              <p:nvPr/>
            </p:nvSpPr>
            <p:spPr>
              <a:xfrm>
                <a:off x="8676550" y="247000"/>
                <a:ext cx="162450" cy="154525"/>
              </a:xfrm>
              <a:custGeom>
                <a:avLst/>
                <a:gdLst/>
                <a:ahLst/>
                <a:cxnLst/>
                <a:rect l="l" t="t" r="r" b="b"/>
                <a:pathLst>
                  <a:path w="6498" h="6181" extrusionOk="0">
                    <a:moveTo>
                      <a:pt x="3600" y="540"/>
                    </a:moveTo>
                    <a:cubicBezTo>
                      <a:pt x="3695" y="540"/>
                      <a:pt x="3789" y="544"/>
                      <a:pt x="3883" y="552"/>
                    </a:cubicBezTo>
                    <a:cubicBezTo>
                      <a:pt x="3982" y="563"/>
                      <a:pt x="4091" y="596"/>
                      <a:pt x="4179" y="629"/>
                    </a:cubicBezTo>
                    <a:cubicBezTo>
                      <a:pt x="4343" y="673"/>
                      <a:pt x="4463" y="738"/>
                      <a:pt x="4616" y="782"/>
                    </a:cubicBezTo>
                    <a:cubicBezTo>
                      <a:pt x="4758" y="826"/>
                      <a:pt x="4889" y="891"/>
                      <a:pt x="4999" y="990"/>
                    </a:cubicBezTo>
                    <a:cubicBezTo>
                      <a:pt x="5207" y="1154"/>
                      <a:pt x="5393" y="1351"/>
                      <a:pt x="5546" y="1581"/>
                    </a:cubicBezTo>
                    <a:cubicBezTo>
                      <a:pt x="5775" y="1941"/>
                      <a:pt x="5918" y="2357"/>
                      <a:pt x="5961" y="2795"/>
                    </a:cubicBezTo>
                    <a:cubicBezTo>
                      <a:pt x="5961" y="2860"/>
                      <a:pt x="5961" y="2926"/>
                      <a:pt x="5961" y="2991"/>
                    </a:cubicBezTo>
                    <a:lnTo>
                      <a:pt x="5961" y="3090"/>
                    </a:lnTo>
                    <a:lnTo>
                      <a:pt x="5961" y="3177"/>
                    </a:lnTo>
                    <a:cubicBezTo>
                      <a:pt x="5961" y="3309"/>
                      <a:pt x="5929" y="3429"/>
                      <a:pt x="5874" y="3538"/>
                    </a:cubicBezTo>
                    <a:cubicBezTo>
                      <a:pt x="5808" y="3659"/>
                      <a:pt x="5732" y="3790"/>
                      <a:pt x="5644" y="3954"/>
                    </a:cubicBezTo>
                    <a:lnTo>
                      <a:pt x="5666" y="3932"/>
                    </a:lnTo>
                    <a:cubicBezTo>
                      <a:pt x="5699" y="3910"/>
                      <a:pt x="5721" y="3899"/>
                      <a:pt x="5743" y="3877"/>
                    </a:cubicBezTo>
                    <a:cubicBezTo>
                      <a:pt x="5808" y="3812"/>
                      <a:pt x="5863" y="3746"/>
                      <a:pt x="5907" y="3670"/>
                    </a:cubicBezTo>
                    <a:cubicBezTo>
                      <a:pt x="5950" y="3615"/>
                      <a:pt x="5983" y="3549"/>
                      <a:pt x="6005" y="3473"/>
                    </a:cubicBezTo>
                    <a:cubicBezTo>
                      <a:pt x="6016" y="3451"/>
                      <a:pt x="6027" y="3451"/>
                      <a:pt x="6038" y="3429"/>
                    </a:cubicBezTo>
                    <a:cubicBezTo>
                      <a:pt x="6060" y="3429"/>
                      <a:pt x="6093" y="3429"/>
                      <a:pt x="6125" y="3407"/>
                    </a:cubicBezTo>
                    <a:lnTo>
                      <a:pt x="6169" y="3407"/>
                    </a:lnTo>
                    <a:cubicBezTo>
                      <a:pt x="6172" y="3402"/>
                      <a:pt x="6174" y="3401"/>
                      <a:pt x="6178" y="3401"/>
                    </a:cubicBezTo>
                    <a:cubicBezTo>
                      <a:pt x="6185" y="3401"/>
                      <a:pt x="6193" y="3409"/>
                      <a:pt x="6201" y="3409"/>
                    </a:cubicBezTo>
                    <a:cubicBezTo>
                      <a:pt x="6206" y="3409"/>
                      <a:pt x="6210" y="3406"/>
                      <a:pt x="6213" y="3396"/>
                    </a:cubicBezTo>
                    <a:cubicBezTo>
                      <a:pt x="6235" y="3440"/>
                      <a:pt x="6246" y="3462"/>
                      <a:pt x="6257" y="3495"/>
                    </a:cubicBezTo>
                    <a:cubicBezTo>
                      <a:pt x="6213" y="3604"/>
                      <a:pt x="6147" y="3702"/>
                      <a:pt x="6060" y="3790"/>
                    </a:cubicBezTo>
                    <a:cubicBezTo>
                      <a:pt x="5994" y="3855"/>
                      <a:pt x="5929" y="3932"/>
                      <a:pt x="5863" y="3987"/>
                    </a:cubicBezTo>
                    <a:cubicBezTo>
                      <a:pt x="5830" y="4009"/>
                      <a:pt x="5808" y="4030"/>
                      <a:pt x="5786" y="4041"/>
                    </a:cubicBezTo>
                    <a:cubicBezTo>
                      <a:pt x="5754" y="4063"/>
                      <a:pt x="5721" y="4107"/>
                      <a:pt x="5677" y="4129"/>
                    </a:cubicBezTo>
                    <a:cubicBezTo>
                      <a:pt x="5633" y="4162"/>
                      <a:pt x="5633" y="4151"/>
                      <a:pt x="5611" y="4162"/>
                    </a:cubicBezTo>
                    <a:lnTo>
                      <a:pt x="5568" y="4184"/>
                    </a:lnTo>
                    <a:cubicBezTo>
                      <a:pt x="5546" y="4249"/>
                      <a:pt x="5535" y="4315"/>
                      <a:pt x="5535" y="4380"/>
                    </a:cubicBezTo>
                    <a:cubicBezTo>
                      <a:pt x="5535" y="4457"/>
                      <a:pt x="5546" y="4534"/>
                      <a:pt x="5568" y="4610"/>
                    </a:cubicBezTo>
                    <a:cubicBezTo>
                      <a:pt x="5548" y="4605"/>
                      <a:pt x="5528" y="4602"/>
                      <a:pt x="5508" y="4602"/>
                    </a:cubicBezTo>
                    <a:cubicBezTo>
                      <a:pt x="5452" y="4602"/>
                      <a:pt x="5398" y="4624"/>
                      <a:pt x="5349" y="4665"/>
                    </a:cubicBezTo>
                    <a:cubicBezTo>
                      <a:pt x="5283" y="4720"/>
                      <a:pt x="5218" y="4763"/>
                      <a:pt x="5152" y="4807"/>
                    </a:cubicBezTo>
                    <a:cubicBezTo>
                      <a:pt x="5086" y="4851"/>
                      <a:pt x="4999" y="4938"/>
                      <a:pt x="4933" y="4982"/>
                    </a:cubicBezTo>
                    <a:cubicBezTo>
                      <a:pt x="4824" y="5070"/>
                      <a:pt x="4693" y="5146"/>
                      <a:pt x="4572" y="5223"/>
                    </a:cubicBezTo>
                    <a:cubicBezTo>
                      <a:pt x="4200" y="5420"/>
                      <a:pt x="3807" y="5551"/>
                      <a:pt x="3402" y="5616"/>
                    </a:cubicBezTo>
                    <a:cubicBezTo>
                      <a:pt x="3271" y="5638"/>
                      <a:pt x="3140" y="5649"/>
                      <a:pt x="3008" y="5649"/>
                    </a:cubicBezTo>
                    <a:lnTo>
                      <a:pt x="2965" y="5649"/>
                    </a:lnTo>
                    <a:cubicBezTo>
                      <a:pt x="2779" y="5649"/>
                      <a:pt x="2604" y="5638"/>
                      <a:pt x="2418" y="5616"/>
                    </a:cubicBezTo>
                    <a:lnTo>
                      <a:pt x="2210" y="5573"/>
                    </a:lnTo>
                    <a:cubicBezTo>
                      <a:pt x="2155" y="5562"/>
                      <a:pt x="2100" y="5551"/>
                      <a:pt x="2057" y="5529"/>
                    </a:cubicBezTo>
                    <a:cubicBezTo>
                      <a:pt x="2024" y="5518"/>
                      <a:pt x="1805" y="5452"/>
                      <a:pt x="1772" y="5441"/>
                    </a:cubicBezTo>
                    <a:cubicBezTo>
                      <a:pt x="1641" y="5387"/>
                      <a:pt x="1521" y="5321"/>
                      <a:pt x="1411" y="5255"/>
                    </a:cubicBezTo>
                    <a:cubicBezTo>
                      <a:pt x="1335" y="5212"/>
                      <a:pt x="1269" y="5146"/>
                      <a:pt x="1204" y="5080"/>
                    </a:cubicBezTo>
                    <a:cubicBezTo>
                      <a:pt x="1149" y="5026"/>
                      <a:pt x="1072" y="4938"/>
                      <a:pt x="996" y="4840"/>
                    </a:cubicBezTo>
                    <a:cubicBezTo>
                      <a:pt x="919" y="4752"/>
                      <a:pt x="843" y="4643"/>
                      <a:pt x="799" y="4577"/>
                    </a:cubicBezTo>
                    <a:cubicBezTo>
                      <a:pt x="755" y="4523"/>
                      <a:pt x="722" y="4468"/>
                      <a:pt x="690" y="4413"/>
                    </a:cubicBezTo>
                    <a:cubicBezTo>
                      <a:pt x="690" y="4402"/>
                      <a:pt x="690" y="4391"/>
                      <a:pt x="690" y="4380"/>
                    </a:cubicBezTo>
                    <a:cubicBezTo>
                      <a:pt x="668" y="4337"/>
                      <a:pt x="646" y="4293"/>
                      <a:pt x="624" y="4249"/>
                    </a:cubicBezTo>
                    <a:cubicBezTo>
                      <a:pt x="416" y="3680"/>
                      <a:pt x="383" y="3068"/>
                      <a:pt x="515" y="2488"/>
                    </a:cubicBezTo>
                    <a:cubicBezTo>
                      <a:pt x="525" y="2445"/>
                      <a:pt x="525" y="2412"/>
                      <a:pt x="536" y="2379"/>
                    </a:cubicBezTo>
                    <a:cubicBezTo>
                      <a:pt x="529" y="2379"/>
                      <a:pt x="522" y="2369"/>
                      <a:pt x="515" y="2369"/>
                    </a:cubicBezTo>
                    <a:cubicBezTo>
                      <a:pt x="511" y="2369"/>
                      <a:pt x="507" y="2372"/>
                      <a:pt x="504" y="2379"/>
                    </a:cubicBezTo>
                    <a:cubicBezTo>
                      <a:pt x="493" y="2335"/>
                      <a:pt x="493" y="2313"/>
                      <a:pt x="482" y="2270"/>
                    </a:cubicBezTo>
                    <a:cubicBezTo>
                      <a:pt x="525" y="2193"/>
                      <a:pt x="591" y="2127"/>
                      <a:pt x="668" y="2073"/>
                    </a:cubicBezTo>
                    <a:cubicBezTo>
                      <a:pt x="711" y="2018"/>
                      <a:pt x="766" y="1963"/>
                      <a:pt x="821" y="1909"/>
                    </a:cubicBezTo>
                    <a:cubicBezTo>
                      <a:pt x="832" y="1898"/>
                      <a:pt x="854" y="1876"/>
                      <a:pt x="875" y="1865"/>
                    </a:cubicBezTo>
                    <a:cubicBezTo>
                      <a:pt x="897" y="1843"/>
                      <a:pt x="919" y="1810"/>
                      <a:pt x="952" y="1777"/>
                    </a:cubicBezTo>
                    <a:cubicBezTo>
                      <a:pt x="974" y="1756"/>
                      <a:pt x="985" y="1756"/>
                      <a:pt x="996" y="1745"/>
                    </a:cubicBezTo>
                    <a:cubicBezTo>
                      <a:pt x="1040" y="1712"/>
                      <a:pt x="1072" y="1668"/>
                      <a:pt x="1116" y="1635"/>
                    </a:cubicBezTo>
                    <a:cubicBezTo>
                      <a:pt x="1160" y="1602"/>
                      <a:pt x="1204" y="1570"/>
                      <a:pt x="1236" y="1548"/>
                    </a:cubicBezTo>
                    <a:lnTo>
                      <a:pt x="1280" y="1515"/>
                    </a:lnTo>
                    <a:cubicBezTo>
                      <a:pt x="1368" y="1416"/>
                      <a:pt x="1455" y="1307"/>
                      <a:pt x="1565" y="1220"/>
                    </a:cubicBezTo>
                    <a:cubicBezTo>
                      <a:pt x="1619" y="1165"/>
                      <a:pt x="1663" y="1121"/>
                      <a:pt x="1718" y="1077"/>
                    </a:cubicBezTo>
                    <a:cubicBezTo>
                      <a:pt x="1750" y="1056"/>
                      <a:pt x="1783" y="1045"/>
                      <a:pt x="1816" y="1023"/>
                    </a:cubicBezTo>
                    <a:cubicBezTo>
                      <a:pt x="1860" y="1001"/>
                      <a:pt x="1904" y="979"/>
                      <a:pt x="1947" y="957"/>
                    </a:cubicBezTo>
                    <a:cubicBezTo>
                      <a:pt x="2046" y="924"/>
                      <a:pt x="2221" y="859"/>
                      <a:pt x="2308" y="826"/>
                    </a:cubicBezTo>
                    <a:cubicBezTo>
                      <a:pt x="2440" y="760"/>
                      <a:pt x="2582" y="716"/>
                      <a:pt x="2724" y="662"/>
                    </a:cubicBezTo>
                    <a:cubicBezTo>
                      <a:pt x="3013" y="579"/>
                      <a:pt x="3308" y="540"/>
                      <a:pt x="3600" y="540"/>
                    </a:cubicBezTo>
                    <a:close/>
                    <a:moveTo>
                      <a:pt x="3589" y="1"/>
                    </a:moveTo>
                    <a:cubicBezTo>
                      <a:pt x="3337" y="1"/>
                      <a:pt x="3087" y="32"/>
                      <a:pt x="2844" y="93"/>
                    </a:cubicBezTo>
                    <a:cubicBezTo>
                      <a:pt x="2571" y="159"/>
                      <a:pt x="2308" y="235"/>
                      <a:pt x="2057" y="345"/>
                    </a:cubicBezTo>
                    <a:cubicBezTo>
                      <a:pt x="1936" y="399"/>
                      <a:pt x="1805" y="454"/>
                      <a:pt x="1685" y="520"/>
                    </a:cubicBezTo>
                    <a:cubicBezTo>
                      <a:pt x="1619" y="563"/>
                      <a:pt x="1554" y="596"/>
                      <a:pt x="1488" y="640"/>
                    </a:cubicBezTo>
                    <a:cubicBezTo>
                      <a:pt x="1422" y="684"/>
                      <a:pt x="1368" y="727"/>
                      <a:pt x="1302" y="771"/>
                    </a:cubicBezTo>
                    <a:cubicBezTo>
                      <a:pt x="1105" y="979"/>
                      <a:pt x="908" y="1187"/>
                      <a:pt x="744" y="1416"/>
                    </a:cubicBezTo>
                    <a:cubicBezTo>
                      <a:pt x="657" y="1515"/>
                      <a:pt x="580" y="1602"/>
                      <a:pt x="482" y="1679"/>
                    </a:cubicBezTo>
                    <a:cubicBezTo>
                      <a:pt x="471" y="1701"/>
                      <a:pt x="449" y="1712"/>
                      <a:pt x="427" y="1734"/>
                    </a:cubicBezTo>
                    <a:lnTo>
                      <a:pt x="405" y="1745"/>
                    </a:lnTo>
                    <a:lnTo>
                      <a:pt x="394" y="1745"/>
                    </a:lnTo>
                    <a:lnTo>
                      <a:pt x="372" y="1756"/>
                    </a:lnTo>
                    <a:lnTo>
                      <a:pt x="296" y="1799"/>
                    </a:lnTo>
                    <a:lnTo>
                      <a:pt x="263" y="1821"/>
                    </a:lnTo>
                    <a:cubicBezTo>
                      <a:pt x="252" y="1821"/>
                      <a:pt x="241" y="1832"/>
                      <a:pt x="241" y="1832"/>
                    </a:cubicBezTo>
                    <a:lnTo>
                      <a:pt x="230" y="1854"/>
                    </a:lnTo>
                    <a:lnTo>
                      <a:pt x="208" y="1941"/>
                    </a:lnTo>
                    <a:lnTo>
                      <a:pt x="186" y="2029"/>
                    </a:lnTo>
                    <a:lnTo>
                      <a:pt x="165" y="2073"/>
                    </a:lnTo>
                    <a:lnTo>
                      <a:pt x="165" y="2095"/>
                    </a:lnTo>
                    <a:cubicBezTo>
                      <a:pt x="88" y="2390"/>
                      <a:pt x="33" y="2696"/>
                      <a:pt x="22" y="2991"/>
                    </a:cubicBezTo>
                    <a:cubicBezTo>
                      <a:pt x="0" y="3374"/>
                      <a:pt x="33" y="3757"/>
                      <a:pt x="121" y="4129"/>
                    </a:cubicBezTo>
                    <a:cubicBezTo>
                      <a:pt x="110" y="4173"/>
                      <a:pt x="110" y="4195"/>
                      <a:pt x="121" y="4216"/>
                    </a:cubicBezTo>
                    <a:cubicBezTo>
                      <a:pt x="165" y="4424"/>
                      <a:pt x="252" y="4610"/>
                      <a:pt x="361" y="4785"/>
                    </a:cubicBezTo>
                    <a:cubicBezTo>
                      <a:pt x="547" y="5124"/>
                      <a:pt x="810" y="5430"/>
                      <a:pt x="1116" y="5660"/>
                    </a:cubicBezTo>
                    <a:cubicBezTo>
                      <a:pt x="1466" y="5912"/>
                      <a:pt x="1860" y="6065"/>
                      <a:pt x="2275" y="6130"/>
                    </a:cubicBezTo>
                    <a:cubicBezTo>
                      <a:pt x="2481" y="6164"/>
                      <a:pt x="2689" y="6180"/>
                      <a:pt x="2896" y="6180"/>
                    </a:cubicBezTo>
                    <a:cubicBezTo>
                      <a:pt x="3437" y="6180"/>
                      <a:pt x="3976" y="6068"/>
                      <a:pt x="4474" y="5846"/>
                    </a:cubicBezTo>
                    <a:cubicBezTo>
                      <a:pt x="4879" y="5704"/>
                      <a:pt x="5250" y="5518"/>
                      <a:pt x="5600" y="5288"/>
                    </a:cubicBezTo>
                    <a:cubicBezTo>
                      <a:pt x="5688" y="5223"/>
                      <a:pt x="5764" y="5146"/>
                      <a:pt x="5819" y="5048"/>
                    </a:cubicBezTo>
                    <a:cubicBezTo>
                      <a:pt x="5863" y="4960"/>
                      <a:pt x="5896" y="4949"/>
                      <a:pt x="5907" y="4905"/>
                    </a:cubicBezTo>
                    <a:cubicBezTo>
                      <a:pt x="5918" y="4851"/>
                      <a:pt x="5896" y="4796"/>
                      <a:pt x="5852" y="4752"/>
                    </a:cubicBezTo>
                    <a:cubicBezTo>
                      <a:pt x="5841" y="4741"/>
                      <a:pt x="5819" y="4720"/>
                      <a:pt x="5797" y="4698"/>
                    </a:cubicBezTo>
                    <a:lnTo>
                      <a:pt x="5775" y="4687"/>
                    </a:lnTo>
                    <a:lnTo>
                      <a:pt x="5808" y="4687"/>
                    </a:lnTo>
                    <a:cubicBezTo>
                      <a:pt x="5863" y="4687"/>
                      <a:pt x="5918" y="4621"/>
                      <a:pt x="5961" y="4577"/>
                    </a:cubicBezTo>
                    <a:cubicBezTo>
                      <a:pt x="6016" y="4534"/>
                      <a:pt x="6060" y="4479"/>
                      <a:pt x="6093" y="4413"/>
                    </a:cubicBezTo>
                    <a:cubicBezTo>
                      <a:pt x="6158" y="4216"/>
                      <a:pt x="6235" y="4030"/>
                      <a:pt x="6322" y="3855"/>
                    </a:cubicBezTo>
                    <a:cubicBezTo>
                      <a:pt x="6377" y="3735"/>
                      <a:pt x="6432" y="3604"/>
                      <a:pt x="6464" y="3484"/>
                    </a:cubicBezTo>
                    <a:cubicBezTo>
                      <a:pt x="6475" y="3407"/>
                      <a:pt x="6486" y="3330"/>
                      <a:pt x="6497" y="3265"/>
                    </a:cubicBezTo>
                    <a:cubicBezTo>
                      <a:pt x="6497" y="3188"/>
                      <a:pt x="6497" y="3123"/>
                      <a:pt x="6497" y="3046"/>
                    </a:cubicBezTo>
                    <a:cubicBezTo>
                      <a:pt x="6475" y="2860"/>
                      <a:pt x="6410" y="2674"/>
                      <a:pt x="6388" y="2488"/>
                    </a:cubicBezTo>
                    <a:cubicBezTo>
                      <a:pt x="6344" y="2291"/>
                      <a:pt x="6289" y="2095"/>
                      <a:pt x="6224" y="1898"/>
                    </a:cubicBezTo>
                    <a:cubicBezTo>
                      <a:pt x="6125" y="1591"/>
                      <a:pt x="5972" y="1307"/>
                      <a:pt x="5764" y="1066"/>
                    </a:cubicBezTo>
                    <a:cubicBezTo>
                      <a:pt x="5557" y="782"/>
                      <a:pt x="5294" y="552"/>
                      <a:pt x="4999" y="377"/>
                    </a:cubicBezTo>
                    <a:cubicBezTo>
                      <a:pt x="4704" y="213"/>
                      <a:pt x="4386" y="104"/>
                      <a:pt x="4058" y="38"/>
                    </a:cubicBezTo>
                    <a:cubicBezTo>
                      <a:pt x="3903" y="13"/>
                      <a:pt x="3746"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8"/>
              <p:cNvSpPr/>
              <p:nvPr/>
            </p:nvSpPr>
            <p:spPr>
              <a:xfrm>
                <a:off x="8688575" y="271450"/>
                <a:ext cx="93000" cy="35575"/>
              </a:xfrm>
              <a:custGeom>
                <a:avLst/>
                <a:gdLst/>
                <a:ahLst/>
                <a:cxnLst/>
                <a:rect l="l" t="t" r="r" b="b"/>
                <a:pathLst>
                  <a:path w="3720" h="1423" extrusionOk="0">
                    <a:moveTo>
                      <a:pt x="2265" y="1"/>
                    </a:moveTo>
                    <a:cubicBezTo>
                      <a:pt x="2210" y="1"/>
                      <a:pt x="2155" y="12"/>
                      <a:pt x="2101" y="23"/>
                    </a:cubicBezTo>
                    <a:lnTo>
                      <a:pt x="1904" y="23"/>
                    </a:lnTo>
                    <a:cubicBezTo>
                      <a:pt x="1827" y="34"/>
                      <a:pt x="1751" y="45"/>
                      <a:pt x="1674" y="67"/>
                    </a:cubicBezTo>
                    <a:lnTo>
                      <a:pt x="1619" y="67"/>
                    </a:lnTo>
                    <a:cubicBezTo>
                      <a:pt x="1609" y="67"/>
                      <a:pt x="1587" y="88"/>
                      <a:pt x="1576" y="99"/>
                    </a:cubicBezTo>
                    <a:cubicBezTo>
                      <a:pt x="1554" y="99"/>
                      <a:pt x="1521" y="99"/>
                      <a:pt x="1499" y="110"/>
                    </a:cubicBezTo>
                    <a:cubicBezTo>
                      <a:pt x="1423" y="132"/>
                      <a:pt x="1346" y="176"/>
                      <a:pt x="1291" y="187"/>
                    </a:cubicBezTo>
                    <a:cubicBezTo>
                      <a:pt x="1237" y="209"/>
                      <a:pt x="1215" y="209"/>
                      <a:pt x="1182" y="220"/>
                    </a:cubicBezTo>
                    <a:cubicBezTo>
                      <a:pt x="1138" y="242"/>
                      <a:pt x="1105" y="263"/>
                      <a:pt x="1084" y="285"/>
                    </a:cubicBezTo>
                    <a:cubicBezTo>
                      <a:pt x="1051" y="307"/>
                      <a:pt x="1007" y="329"/>
                      <a:pt x="985" y="351"/>
                    </a:cubicBezTo>
                    <a:cubicBezTo>
                      <a:pt x="952" y="384"/>
                      <a:pt x="909" y="438"/>
                      <a:pt x="876" y="460"/>
                    </a:cubicBezTo>
                    <a:cubicBezTo>
                      <a:pt x="843" y="493"/>
                      <a:pt x="832" y="504"/>
                      <a:pt x="799" y="526"/>
                    </a:cubicBezTo>
                    <a:lnTo>
                      <a:pt x="766" y="548"/>
                    </a:lnTo>
                    <a:cubicBezTo>
                      <a:pt x="723" y="581"/>
                      <a:pt x="679" y="613"/>
                      <a:pt x="646" y="635"/>
                    </a:cubicBezTo>
                    <a:cubicBezTo>
                      <a:pt x="602" y="668"/>
                      <a:pt x="559" y="712"/>
                      <a:pt x="526" y="745"/>
                    </a:cubicBezTo>
                    <a:cubicBezTo>
                      <a:pt x="504" y="767"/>
                      <a:pt x="493" y="767"/>
                      <a:pt x="471" y="788"/>
                    </a:cubicBezTo>
                    <a:cubicBezTo>
                      <a:pt x="460" y="799"/>
                      <a:pt x="427" y="843"/>
                      <a:pt x="405" y="865"/>
                    </a:cubicBezTo>
                    <a:cubicBezTo>
                      <a:pt x="373" y="887"/>
                      <a:pt x="362" y="898"/>
                      <a:pt x="340" y="920"/>
                    </a:cubicBezTo>
                    <a:cubicBezTo>
                      <a:pt x="285" y="963"/>
                      <a:pt x="241" y="1029"/>
                      <a:pt x="187" y="1084"/>
                    </a:cubicBezTo>
                    <a:cubicBezTo>
                      <a:pt x="110" y="1128"/>
                      <a:pt x="55" y="1204"/>
                      <a:pt x="1" y="1281"/>
                    </a:cubicBezTo>
                    <a:cubicBezTo>
                      <a:pt x="12" y="1313"/>
                      <a:pt x="23" y="1335"/>
                      <a:pt x="34" y="1379"/>
                    </a:cubicBezTo>
                    <a:cubicBezTo>
                      <a:pt x="37" y="1375"/>
                      <a:pt x="41" y="1374"/>
                      <a:pt x="44" y="1374"/>
                    </a:cubicBezTo>
                    <a:cubicBezTo>
                      <a:pt x="52" y="1374"/>
                      <a:pt x="59" y="1379"/>
                      <a:pt x="66" y="1379"/>
                    </a:cubicBezTo>
                    <a:lnTo>
                      <a:pt x="77" y="1379"/>
                    </a:lnTo>
                    <a:cubicBezTo>
                      <a:pt x="88" y="1390"/>
                      <a:pt x="99" y="1401"/>
                      <a:pt x="110" y="1423"/>
                    </a:cubicBezTo>
                    <a:cubicBezTo>
                      <a:pt x="121" y="1417"/>
                      <a:pt x="135" y="1415"/>
                      <a:pt x="150" y="1415"/>
                    </a:cubicBezTo>
                    <a:cubicBezTo>
                      <a:pt x="165" y="1415"/>
                      <a:pt x="181" y="1417"/>
                      <a:pt x="198" y="1423"/>
                    </a:cubicBezTo>
                    <a:cubicBezTo>
                      <a:pt x="209" y="1401"/>
                      <a:pt x="219" y="1412"/>
                      <a:pt x="230" y="1390"/>
                    </a:cubicBezTo>
                    <a:cubicBezTo>
                      <a:pt x="252" y="1324"/>
                      <a:pt x="285" y="1270"/>
                      <a:pt x="329" y="1226"/>
                    </a:cubicBezTo>
                    <a:cubicBezTo>
                      <a:pt x="384" y="1160"/>
                      <a:pt x="416" y="1084"/>
                      <a:pt x="460" y="1029"/>
                    </a:cubicBezTo>
                    <a:cubicBezTo>
                      <a:pt x="482" y="1018"/>
                      <a:pt x="504" y="1007"/>
                      <a:pt x="526" y="985"/>
                    </a:cubicBezTo>
                    <a:cubicBezTo>
                      <a:pt x="537" y="963"/>
                      <a:pt x="559" y="931"/>
                      <a:pt x="580" y="909"/>
                    </a:cubicBezTo>
                    <a:cubicBezTo>
                      <a:pt x="613" y="876"/>
                      <a:pt x="646" y="843"/>
                      <a:pt x="690" y="810"/>
                    </a:cubicBezTo>
                    <a:cubicBezTo>
                      <a:pt x="701" y="810"/>
                      <a:pt x="723" y="799"/>
                      <a:pt x="734" y="799"/>
                    </a:cubicBezTo>
                    <a:cubicBezTo>
                      <a:pt x="734" y="788"/>
                      <a:pt x="734" y="778"/>
                      <a:pt x="734" y="778"/>
                    </a:cubicBezTo>
                    <a:cubicBezTo>
                      <a:pt x="734" y="772"/>
                      <a:pt x="736" y="772"/>
                      <a:pt x="740" y="772"/>
                    </a:cubicBezTo>
                    <a:cubicBezTo>
                      <a:pt x="744" y="772"/>
                      <a:pt x="750" y="772"/>
                      <a:pt x="755" y="767"/>
                    </a:cubicBezTo>
                    <a:cubicBezTo>
                      <a:pt x="843" y="679"/>
                      <a:pt x="941" y="592"/>
                      <a:pt x="1051" y="537"/>
                    </a:cubicBezTo>
                    <a:cubicBezTo>
                      <a:pt x="1127" y="504"/>
                      <a:pt x="1215" y="471"/>
                      <a:pt x="1291" y="438"/>
                    </a:cubicBezTo>
                    <a:cubicBezTo>
                      <a:pt x="1302" y="417"/>
                      <a:pt x="1324" y="384"/>
                      <a:pt x="1346" y="362"/>
                    </a:cubicBezTo>
                    <a:cubicBezTo>
                      <a:pt x="1346" y="362"/>
                      <a:pt x="1368" y="362"/>
                      <a:pt x="1368" y="351"/>
                    </a:cubicBezTo>
                    <a:cubicBezTo>
                      <a:pt x="1379" y="340"/>
                      <a:pt x="1368" y="340"/>
                      <a:pt x="1379" y="340"/>
                    </a:cubicBezTo>
                    <a:cubicBezTo>
                      <a:pt x="1444" y="307"/>
                      <a:pt x="1510" y="285"/>
                      <a:pt x="1576" y="263"/>
                    </a:cubicBezTo>
                    <a:cubicBezTo>
                      <a:pt x="1619" y="242"/>
                      <a:pt x="1674" y="231"/>
                      <a:pt x="1718" y="220"/>
                    </a:cubicBezTo>
                    <a:lnTo>
                      <a:pt x="1773" y="220"/>
                    </a:lnTo>
                    <a:cubicBezTo>
                      <a:pt x="1805" y="220"/>
                      <a:pt x="1849" y="209"/>
                      <a:pt x="1882" y="198"/>
                    </a:cubicBezTo>
                    <a:cubicBezTo>
                      <a:pt x="1937" y="187"/>
                      <a:pt x="1991" y="154"/>
                      <a:pt x="2035" y="154"/>
                    </a:cubicBezTo>
                    <a:cubicBezTo>
                      <a:pt x="2084" y="143"/>
                      <a:pt x="2136" y="138"/>
                      <a:pt x="2188" y="138"/>
                    </a:cubicBezTo>
                    <a:cubicBezTo>
                      <a:pt x="2240" y="138"/>
                      <a:pt x="2292" y="143"/>
                      <a:pt x="2341" y="154"/>
                    </a:cubicBezTo>
                    <a:cubicBezTo>
                      <a:pt x="2440" y="165"/>
                      <a:pt x="2527" y="198"/>
                      <a:pt x="2615" y="231"/>
                    </a:cubicBezTo>
                    <a:cubicBezTo>
                      <a:pt x="2702" y="242"/>
                      <a:pt x="2779" y="263"/>
                      <a:pt x="2844" y="296"/>
                    </a:cubicBezTo>
                    <a:cubicBezTo>
                      <a:pt x="2861" y="302"/>
                      <a:pt x="2875" y="302"/>
                      <a:pt x="2888" y="302"/>
                    </a:cubicBezTo>
                    <a:cubicBezTo>
                      <a:pt x="2902" y="302"/>
                      <a:pt x="2916" y="302"/>
                      <a:pt x="2932" y="307"/>
                    </a:cubicBezTo>
                    <a:cubicBezTo>
                      <a:pt x="2954" y="318"/>
                      <a:pt x="2976" y="329"/>
                      <a:pt x="3009" y="340"/>
                    </a:cubicBezTo>
                    <a:cubicBezTo>
                      <a:pt x="3019" y="345"/>
                      <a:pt x="3030" y="345"/>
                      <a:pt x="3043" y="345"/>
                    </a:cubicBezTo>
                    <a:cubicBezTo>
                      <a:pt x="3055" y="345"/>
                      <a:pt x="3069" y="345"/>
                      <a:pt x="3085" y="351"/>
                    </a:cubicBezTo>
                    <a:cubicBezTo>
                      <a:pt x="3140" y="362"/>
                      <a:pt x="3194" y="384"/>
                      <a:pt x="3249" y="395"/>
                    </a:cubicBezTo>
                    <a:cubicBezTo>
                      <a:pt x="3266" y="400"/>
                      <a:pt x="3282" y="400"/>
                      <a:pt x="3298" y="400"/>
                    </a:cubicBezTo>
                    <a:cubicBezTo>
                      <a:pt x="3315" y="400"/>
                      <a:pt x="3331" y="400"/>
                      <a:pt x="3348" y="406"/>
                    </a:cubicBezTo>
                    <a:cubicBezTo>
                      <a:pt x="3446" y="428"/>
                      <a:pt x="3544" y="449"/>
                      <a:pt x="3643" y="471"/>
                    </a:cubicBezTo>
                    <a:cubicBezTo>
                      <a:pt x="3665" y="449"/>
                      <a:pt x="3719" y="460"/>
                      <a:pt x="3719" y="428"/>
                    </a:cubicBezTo>
                    <a:cubicBezTo>
                      <a:pt x="3719" y="384"/>
                      <a:pt x="3621" y="384"/>
                      <a:pt x="3544" y="373"/>
                    </a:cubicBezTo>
                    <a:cubicBezTo>
                      <a:pt x="3490" y="362"/>
                      <a:pt x="3435" y="351"/>
                      <a:pt x="3380" y="351"/>
                    </a:cubicBezTo>
                    <a:cubicBezTo>
                      <a:pt x="3337" y="307"/>
                      <a:pt x="3260" y="307"/>
                      <a:pt x="3194" y="285"/>
                    </a:cubicBezTo>
                    <a:cubicBezTo>
                      <a:pt x="3096" y="274"/>
                      <a:pt x="2998" y="242"/>
                      <a:pt x="2910" y="220"/>
                    </a:cubicBezTo>
                    <a:cubicBezTo>
                      <a:pt x="2801" y="187"/>
                      <a:pt x="2691" y="165"/>
                      <a:pt x="2604" y="132"/>
                    </a:cubicBezTo>
                    <a:cubicBezTo>
                      <a:pt x="2582" y="121"/>
                      <a:pt x="2549" y="110"/>
                      <a:pt x="2516" y="88"/>
                    </a:cubicBezTo>
                    <a:lnTo>
                      <a:pt x="2494" y="88"/>
                    </a:lnTo>
                    <a:cubicBezTo>
                      <a:pt x="2440" y="78"/>
                      <a:pt x="2385" y="34"/>
                      <a:pt x="2363" y="23"/>
                    </a:cubicBezTo>
                    <a:cubicBezTo>
                      <a:pt x="2330" y="12"/>
                      <a:pt x="2298" y="12"/>
                      <a:pt x="2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8"/>
              <p:cNvSpPr/>
              <p:nvPr/>
            </p:nvSpPr>
            <p:spPr>
              <a:xfrm>
                <a:off x="8717575" y="331900"/>
                <a:ext cx="115675" cy="33025"/>
              </a:xfrm>
              <a:custGeom>
                <a:avLst/>
                <a:gdLst/>
                <a:ahLst/>
                <a:cxnLst/>
                <a:rect l="l" t="t" r="r" b="b"/>
                <a:pathLst>
                  <a:path w="4627" h="1321" extrusionOk="0">
                    <a:moveTo>
                      <a:pt x="4583" y="0"/>
                    </a:moveTo>
                    <a:cubicBezTo>
                      <a:pt x="4579" y="13"/>
                      <a:pt x="4574" y="16"/>
                      <a:pt x="4569" y="16"/>
                    </a:cubicBezTo>
                    <a:cubicBezTo>
                      <a:pt x="4566" y="16"/>
                      <a:pt x="4561" y="14"/>
                      <a:pt x="4556" y="14"/>
                    </a:cubicBezTo>
                    <a:cubicBezTo>
                      <a:pt x="4551" y="14"/>
                      <a:pt x="4546" y="15"/>
                      <a:pt x="4539" y="22"/>
                    </a:cubicBezTo>
                    <a:lnTo>
                      <a:pt x="4495" y="22"/>
                    </a:lnTo>
                    <a:cubicBezTo>
                      <a:pt x="4473" y="33"/>
                      <a:pt x="4441" y="44"/>
                      <a:pt x="4408" y="44"/>
                    </a:cubicBezTo>
                    <a:cubicBezTo>
                      <a:pt x="4397" y="66"/>
                      <a:pt x="4386" y="66"/>
                      <a:pt x="4375" y="88"/>
                    </a:cubicBezTo>
                    <a:cubicBezTo>
                      <a:pt x="4364" y="164"/>
                      <a:pt x="4331" y="230"/>
                      <a:pt x="4277" y="284"/>
                    </a:cubicBezTo>
                    <a:cubicBezTo>
                      <a:pt x="4233" y="361"/>
                      <a:pt x="4178" y="427"/>
                      <a:pt x="4113" y="492"/>
                    </a:cubicBezTo>
                    <a:cubicBezTo>
                      <a:pt x="4091" y="514"/>
                      <a:pt x="4069" y="525"/>
                      <a:pt x="4047" y="547"/>
                    </a:cubicBezTo>
                    <a:lnTo>
                      <a:pt x="4014" y="569"/>
                    </a:lnTo>
                    <a:cubicBezTo>
                      <a:pt x="4003" y="580"/>
                      <a:pt x="3981" y="602"/>
                      <a:pt x="3959" y="613"/>
                    </a:cubicBezTo>
                    <a:cubicBezTo>
                      <a:pt x="3916" y="645"/>
                      <a:pt x="3861" y="667"/>
                      <a:pt x="3806" y="678"/>
                    </a:cubicBezTo>
                    <a:cubicBezTo>
                      <a:pt x="3784" y="678"/>
                      <a:pt x="3773" y="678"/>
                      <a:pt x="3752" y="689"/>
                    </a:cubicBezTo>
                    <a:cubicBezTo>
                      <a:pt x="3752" y="689"/>
                      <a:pt x="3752" y="700"/>
                      <a:pt x="3741" y="700"/>
                    </a:cubicBezTo>
                    <a:cubicBezTo>
                      <a:pt x="3737" y="704"/>
                      <a:pt x="3735" y="705"/>
                      <a:pt x="3733" y="705"/>
                    </a:cubicBezTo>
                    <a:cubicBezTo>
                      <a:pt x="3729" y="705"/>
                      <a:pt x="3726" y="700"/>
                      <a:pt x="3719" y="700"/>
                    </a:cubicBezTo>
                    <a:cubicBezTo>
                      <a:pt x="3588" y="766"/>
                      <a:pt x="3445" y="799"/>
                      <a:pt x="3303" y="799"/>
                    </a:cubicBezTo>
                    <a:cubicBezTo>
                      <a:pt x="3205" y="799"/>
                      <a:pt x="3117" y="755"/>
                      <a:pt x="3008" y="744"/>
                    </a:cubicBezTo>
                    <a:cubicBezTo>
                      <a:pt x="2975" y="755"/>
                      <a:pt x="2931" y="766"/>
                      <a:pt x="2898" y="777"/>
                    </a:cubicBezTo>
                    <a:lnTo>
                      <a:pt x="2866" y="777"/>
                    </a:lnTo>
                    <a:cubicBezTo>
                      <a:pt x="2855" y="777"/>
                      <a:pt x="2855" y="788"/>
                      <a:pt x="2844" y="788"/>
                    </a:cubicBezTo>
                    <a:cubicBezTo>
                      <a:pt x="2767" y="788"/>
                      <a:pt x="2680" y="755"/>
                      <a:pt x="2592" y="755"/>
                    </a:cubicBezTo>
                    <a:cubicBezTo>
                      <a:pt x="2505" y="755"/>
                      <a:pt x="2450" y="766"/>
                      <a:pt x="2384" y="766"/>
                    </a:cubicBezTo>
                    <a:cubicBezTo>
                      <a:pt x="2370" y="766"/>
                      <a:pt x="2360" y="761"/>
                      <a:pt x="2346" y="761"/>
                    </a:cubicBezTo>
                    <a:cubicBezTo>
                      <a:pt x="2338" y="761"/>
                      <a:pt x="2330" y="762"/>
                      <a:pt x="2319" y="766"/>
                    </a:cubicBezTo>
                    <a:cubicBezTo>
                      <a:pt x="2264" y="777"/>
                      <a:pt x="2209" y="788"/>
                      <a:pt x="2166" y="809"/>
                    </a:cubicBezTo>
                    <a:cubicBezTo>
                      <a:pt x="2100" y="831"/>
                      <a:pt x="2045" y="875"/>
                      <a:pt x="1991" y="908"/>
                    </a:cubicBezTo>
                    <a:cubicBezTo>
                      <a:pt x="1881" y="984"/>
                      <a:pt x="1761" y="1039"/>
                      <a:pt x="1641" y="1083"/>
                    </a:cubicBezTo>
                    <a:cubicBezTo>
                      <a:pt x="1542" y="1127"/>
                      <a:pt x="1433" y="1159"/>
                      <a:pt x="1313" y="1159"/>
                    </a:cubicBezTo>
                    <a:cubicBezTo>
                      <a:pt x="1225" y="1192"/>
                      <a:pt x="1138" y="1203"/>
                      <a:pt x="1039" y="1203"/>
                    </a:cubicBezTo>
                    <a:cubicBezTo>
                      <a:pt x="1006" y="1203"/>
                      <a:pt x="984" y="1214"/>
                      <a:pt x="952" y="1225"/>
                    </a:cubicBezTo>
                    <a:lnTo>
                      <a:pt x="853" y="1225"/>
                    </a:lnTo>
                    <a:cubicBezTo>
                      <a:pt x="820" y="1225"/>
                      <a:pt x="799" y="1236"/>
                      <a:pt x="755" y="1236"/>
                    </a:cubicBezTo>
                    <a:cubicBezTo>
                      <a:pt x="689" y="1236"/>
                      <a:pt x="624" y="1225"/>
                      <a:pt x="558" y="1214"/>
                    </a:cubicBezTo>
                    <a:lnTo>
                      <a:pt x="449" y="1214"/>
                    </a:lnTo>
                    <a:cubicBezTo>
                      <a:pt x="328" y="1192"/>
                      <a:pt x="219" y="1149"/>
                      <a:pt x="109" y="1094"/>
                    </a:cubicBezTo>
                    <a:cubicBezTo>
                      <a:pt x="100" y="1100"/>
                      <a:pt x="88" y="1102"/>
                      <a:pt x="76" y="1102"/>
                    </a:cubicBezTo>
                    <a:cubicBezTo>
                      <a:pt x="64" y="1102"/>
                      <a:pt x="51" y="1100"/>
                      <a:pt x="40" y="1100"/>
                    </a:cubicBezTo>
                    <a:cubicBezTo>
                      <a:pt x="26" y="1100"/>
                      <a:pt x="15" y="1103"/>
                      <a:pt x="11" y="1116"/>
                    </a:cubicBezTo>
                    <a:cubicBezTo>
                      <a:pt x="0" y="1159"/>
                      <a:pt x="120" y="1203"/>
                      <a:pt x="208" y="1225"/>
                    </a:cubicBezTo>
                    <a:cubicBezTo>
                      <a:pt x="274" y="1247"/>
                      <a:pt x="339" y="1258"/>
                      <a:pt x="416" y="1269"/>
                    </a:cubicBezTo>
                    <a:cubicBezTo>
                      <a:pt x="470" y="1296"/>
                      <a:pt x="531" y="1315"/>
                      <a:pt x="600" y="1315"/>
                    </a:cubicBezTo>
                    <a:cubicBezTo>
                      <a:pt x="615" y="1315"/>
                      <a:pt x="630" y="1315"/>
                      <a:pt x="645" y="1313"/>
                    </a:cubicBezTo>
                    <a:cubicBezTo>
                      <a:pt x="706" y="1318"/>
                      <a:pt x="766" y="1321"/>
                      <a:pt x="826" y="1321"/>
                    </a:cubicBezTo>
                    <a:cubicBezTo>
                      <a:pt x="886" y="1321"/>
                      <a:pt x="946" y="1318"/>
                      <a:pt x="1006" y="1313"/>
                    </a:cubicBezTo>
                    <a:cubicBezTo>
                      <a:pt x="1127" y="1302"/>
                      <a:pt x="1258" y="1291"/>
                      <a:pt x="1378" y="1258"/>
                    </a:cubicBezTo>
                    <a:cubicBezTo>
                      <a:pt x="1411" y="1258"/>
                      <a:pt x="1477" y="1247"/>
                      <a:pt x="1488" y="1247"/>
                    </a:cubicBezTo>
                    <a:cubicBezTo>
                      <a:pt x="1499" y="1247"/>
                      <a:pt x="1509" y="1236"/>
                      <a:pt x="1509" y="1236"/>
                    </a:cubicBezTo>
                    <a:cubicBezTo>
                      <a:pt x="1586" y="1214"/>
                      <a:pt x="1652" y="1225"/>
                      <a:pt x="1695" y="1214"/>
                    </a:cubicBezTo>
                    <a:cubicBezTo>
                      <a:pt x="1739" y="1203"/>
                      <a:pt x="1772" y="1192"/>
                      <a:pt x="1805" y="1170"/>
                    </a:cubicBezTo>
                    <a:cubicBezTo>
                      <a:pt x="1870" y="1149"/>
                      <a:pt x="1914" y="1094"/>
                      <a:pt x="1969" y="1072"/>
                    </a:cubicBezTo>
                    <a:cubicBezTo>
                      <a:pt x="2034" y="1039"/>
                      <a:pt x="2111" y="1006"/>
                      <a:pt x="2188" y="984"/>
                    </a:cubicBezTo>
                    <a:cubicBezTo>
                      <a:pt x="2264" y="952"/>
                      <a:pt x="2352" y="941"/>
                      <a:pt x="2428" y="930"/>
                    </a:cubicBezTo>
                    <a:lnTo>
                      <a:pt x="2494" y="930"/>
                    </a:lnTo>
                    <a:cubicBezTo>
                      <a:pt x="2505" y="930"/>
                      <a:pt x="2527" y="919"/>
                      <a:pt x="2548" y="919"/>
                    </a:cubicBezTo>
                    <a:cubicBezTo>
                      <a:pt x="2581" y="919"/>
                      <a:pt x="2603" y="930"/>
                      <a:pt x="2636" y="930"/>
                    </a:cubicBezTo>
                    <a:cubicBezTo>
                      <a:pt x="2723" y="941"/>
                      <a:pt x="2811" y="952"/>
                      <a:pt x="2877" y="963"/>
                    </a:cubicBezTo>
                    <a:cubicBezTo>
                      <a:pt x="2942" y="984"/>
                      <a:pt x="2975" y="995"/>
                      <a:pt x="3019" y="1006"/>
                    </a:cubicBezTo>
                    <a:lnTo>
                      <a:pt x="3150" y="1006"/>
                    </a:lnTo>
                    <a:cubicBezTo>
                      <a:pt x="3205" y="1006"/>
                      <a:pt x="3248" y="1006"/>
                      <a:pt x="3292" y="995"/>
                    </a:cubicBezTo>
                    <a:cubicBezTo>
                      <a:pt x="3347" y="984"/>
                      <a:pt x="3402" y="974"/>
                      <a:pt x="3456" y="952"/>
                    </a:cubicBezTo>
                    <a:cubicBezTo>
                      <a:pt x="3511" y="941"/>
                      <a:pt x="3577" y="930"/>
                      <a:pt x="3631" y="919"/>
                    </a:cubicBezTo>
                    <a:cubicBezTo>
                      <a:pt x="3686" y="897"/>
                      <a:pt x="3741" y="886"/>
                      <a:pt x="3795" y="864"/>
                    </a:cubicBezTo>
                    <a:cubicBezTo>
                      <a:pt x="3850" y="842"/>
                      <a:pt x="3894" y="820"/>
                      <a:pt x="3938" y="799"/>
                    </a:cubicBezTo>
                    <a:lnTo>
                      <a:pt x="3981" y="777"/>
                    </a:lnTo>
                    <a:cubicBezTo>
                      <a:pt x="4003" y="766"/>
                      <a:pt x="4025" y="755"/>
                      <a:pt x="4047" y="744"/>
                    </a:cubicBezTo>
                    <a:cubicBezTo>
                      <a:pt x="4069" y="733"/>
                      <a:pt x="4123" y="689"/>
                      <a:pt x="4156" y="656"/>
                    </a:cubicBezTo>
                    <a:cubicBezTo>
                      <a:pt x="4189" y="634"/>
                      <a:pt x="4211" y="624"/>
                      <a:pt x="4233" y="602"/>
                    </a:cubicBezTo>
                    <a:cubicBezTo>
                      <a:pt x="4309" y="547"/>
                      <a:pt x="4375" y="470"/>
                      <a:pt x="4430" y="405"/>
                    </a:cubicBezTo>
                    <a:cubicBezTo>
                      <a:pt x="4517" y="317"/>
                      <a:pt x="4594" y="219"/>
                      <a:pt x="4627" y="109"/>
                    </a:cubicBezTo>
                    <a:cubicBezTo>
                      <a:pt x="4616" y="66"/>
                      <a:pt x="4605" y="44"/>
                      <a:pt x="4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7" name="Google Shape;4057;p28"/>
            <p:cNvGrpSpPr/>
            <p:nvPr/>
          </p:nvGrpSpPr>
          <p:grpSpPr>
            <a:xfrm rot="10800000">
              <a:off x="7223975" y="377900"/>
              <a:ext cx="71100" cy="74200"/>
              <a:chOff x="8502650" y="1222725"/>
              <a:chExt cx="71100" cy="74200"/>
            </a:xfrm>
          </p:grpSpPr>
          <p:sp>
            <p:nvSpPr>
              <p:cNvPr id="4058" name="Google Shape;4058;p28"/>
              <p:cNvSpPr/>
              <p:nvPr/>
            </p:nvSpPr>
            <p:spPr>
              <a:xfrm>
                <a:off x="8540100" y="1224925"/>
                <a:ext cx="25" cy="300"/>
              </a:xfrm>
              <a:custGeom>
                <a:avLst/>
                <a:gdLst/>
                <a:ahLst/>
                <a:cxnLst/>
                <a:rect l="l" t="t" r="r" b="b"/>
                <a:pathLst>
                  <a:path w="1" h="12" extrusionOk="0">
                    <a:moveTo>
                      <a:pt x="1" y="11"/>
                    </a:moveTo>
                    <a:lnTo>
                      <a:pt x="1" y="0"/>
                    </a:lnTo>
                    <a:lnTo>
                      <a:pt x="1" y="0"/>
                    </a:lnTo>
                    <a:lnTo>
                      <a:pt x="1" y="0"/>
                    </a:lnTo>
                    <a:lnTo>
                      <a:pt x="1" y="0"/>
                    </a:lnTo>
                    <a:cubicBezTo>
                      <a:pt x="1" y="0"/>
                      <a:pt x="1" y="11"/>
                      <a:pt x="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8"/>
              <p:cNvSpPr/>
              <p:nvPr/>
            </p:nvSpPr>
            <p:spPr>
              <a:xfrm>
                <a:off x="8502650" y="1222725"/>
                <a:ext cx="71100" cy="74200"/>
              </a:xfrm>
              <a:custGeom>
                <a:avLst/>
                <a:gdLst/>
                <a:ahLst/>
                <a:cxnLst/>
                <a:rect l="l" t="t" r="r" b="b"/>
                <a:pathLst>
                  <a:path w="2844" h="2968" extrusionOk="0">
                    <a:moveTo>
                      <a:pt x="952" y="121"/>
                    </a:moveTo>
                    <a:cubicBezTo>
                      <a:pt x="1007" y="121"/>
                      <a:pt x="1061" y="132"/>
                      <a:pt x="1105" y="154"/>
                    </a:cubicBezTo>
                    <a:cubicBezTo>
                      <a:pt x="1149" y="165"/>
                      <a:pt x="1182" y="187"/>
                      <a:pt x="1225" y="198"/>
                    </a:cubicBezTo>
                    <a:lnTo>
                      <a:pt x="1258" y="220"/>
                    </a:lnTo>
                    <a:cubicBezTo>
                      <a:pt x="1280" y="231"/>
                      <a:pt x="1302" y="241"/>
                      <a:pt x="1313" y="252"/>
                    </a:cubicBezTo>
                    <a:cubicBezTo>
                      <a:pt x="1335" y="263"/>
                      <a:pt x="1335" y="263"/>
                      <a:pt x="1346" y="274"/>
                    </a:cubicBezTo>
                    <a:lnTo>
                      <a:pt x="1357" y="285"/>
                    </a:lnTo>
                    <a:cubicBezTo>
                      <a:pt x="1389" y="285"/>
                      <a:pt x="1411" y="274"/>
                      <a:pt x="1444" y="263"/>
                    </a:cubicBezTo>
                    <a:cubicBezTo>
                      <a:pt x="1477" y="252"/>
                      <a:pt x="1499" y="231"/>
                      <a:pt x="1521" y="209"/>
                    </a:cubicBezTo>
                    <a:cubicBezTo>
                      <a:pt x="1532" y="241"/>
                      <a:pt x="1553" y="274"/>
                      <a:pt x="1586" y="285"/>
                    </a:cubicBezTo>
                    <a:cubicBezTo>
                      <a:pt x="1619" y="307"/>
                      <a:pt x="1652" y="329"/>
                      <a:pt x="1685" y="351"/>
                    </a:cubicBezTo>
                    <a:cubicBezTo>
                      <a:pt x="1717" y="362"/>
                      <a:pt x="1761" y="384"/>
                      <a:pt x="1794" y="406"/>
                    </a:cubicBezTo>
                    <a:cubicBezTo>
                      <a:pt x="1849" y="438"/>
                      <a:pt x="1903" y="482"/>
                      <a:pt x="1958" y="515"/>
                    </a:cubicBezTo>
                    <a:cubicBezTo>
                      <a:pt x="2111" y="635"/>
                      <a:pt x="2242" y="777"/>
                      <a:pt x="2352" y="931"/>
                    </a:cubicBezTo>
                    <a:cubicBezTo>
                      <a:pt x="2385" y="985"/>
                      <a:pt x="2417" y="1040"/>
                      <a:pt x="2450" y="1095"/>
                    </a:cubicBezTo>
                    <a:lnTo>
                      <a:pt x="2450" y="1106"/>
                    </a:lnTo>
                    <a:cubicBezTo>
                      <a:pt x="2483" y="1182"/>
                      <a:pt x="2516" y="1270"/>
                      <a:pt x="2549" y="1346"/>
                    </a:cubicBezTo>
                    <a:cubicBezTo>
                      <a:pt x="2560" y="1401"/>
                      <a:pt x="2582" y="1456"/>
                      <a:pt x="2582" y="1521"/>
                    </a:cubicBezTo>
                    <a:cubicBezTo>
                      <a:pt x="2582" y="1532"/>
                      <a:pt x="2603" y="1641"/>
                      <a:pt x="2614" y="1652"/>
                    </a:cubicBezTo>
                    <a:cubicBezTo>
                      <a:pt x="2614" y="1718"/>
                      <a:pt x="2614" y="1773"/>
                      <a:pt x="2614" y="1838"/>
                    </a:cubicBezTo>
                    <a:cubicBezTo>
                      <a:pt x="2603" y="1882"/>
                      <a:pt x="2592" y="1915"/>
                      <a:pt x="2582" y="1959"/>
                    </a:cubicBezTo>
                    <a:cubicBezTo>
                      <a:pt x="2560" y="2046"/>
                      <a:pt x="2516" y="2145"/>
                      <a:pt x="2472" y="2232"/>
                    </a:cubicBezTo>
                    <a:cubicBezTo>
                      <a:pt x="2461" y="2254"/>
                      <a:pt x="2450" y="2276"/>
                      <a:pt x="2428" y="2309"/>
                    </a:cubicBezTo>
                    <a:lnTo>
                      <a:pt x="2417" y="2309"/>
                    </a:lnTo>
                    <a:cubicBezTo>
                      <a:pt x="2407" y="2331"/>
                      <a:pt x="2396" y="2341"/>
                      <a:pt x="2385" y="2363"/>
                    </a:cubicBezTo>
                    <a:cubicBezTo>
                      <a:pt x="2210" y="2560"/>
                      <a:pt x="1991" y="2691"/>
                      <a:pt x="1739" y="2746"/>
                    </a:cubicBezTo>
                    <a:lnTo>
                      <a:pt x="1696" y="2757"/>
                    </a:lnTo>
                    <a:lnTo>
                      <a:pt x="1696" y="2768"/>
                    </a:lnTo>
                    <a:lnTo>
                      <a:pt x="1663" y="2801"/>
                    </a:lnTo>
                    <a:cubicBezTo>
                      <a:pt x="1619" y="2790"/>
                      <a:pt x="1575" y="2779"/>
                      <a:pt x="1542" y="2757"/>
                    </a:cubicBezTo>
                    <a:lnTo>
                      <a:pt x="1455" y="2724"/>
                    </a:lnTo>
                    <a:lnTo>
                      <a:pt x="1422" y="2702"/>
                    </a:lnTo>
                    <a:cubicBezTo>
                      <a:pt x="1400" y="2702"/>
                      <a:pt x="1389" y="2702"/>
                      <a:pt x="1367" y="2691"/>
                    </a:cubicBezTo>
                    <a:cubicBezTo>
                      <a:pt x="1357" y="2681"/>
                      <a:pt x="1357" y="2681"/>
                      <a:pt x="1346" y="2681"/>
                    </a:cubicBezTo>
                    <a:lnTo>
                      <a:pt x="1280" y="2648"/>
                    </a:lnTo>
                    <a:lnTo>
                      <a:pt x="1236" y="2604"/>
                    </a:lnTo>
                    <a:lnTo>
                      <a:pt x="1214" y="2593"/>
                    </a:lnTo>
                    <a:cubicBezTo>
                      <a:pt x="1160" y="2571"/>
                      <a:pt x="1105" y="2549"/>
                      <a:pt x="1050" y="2527"/>
                    </a:cubicBezTo>
                    <a:cubicBezTo>
                      <a:pt x="974" y="2506"/>
                      <a:pt x="919" y="2462"/>
                      <a:pt x="864" y="2407"/>
                    </a:cubicBezTo>
                    <a:cubicBezTo>
                      <a:pt x="832" y="2374"/>
                      <a:pt x="766" y="2320"/>
                      <a:pt x="744" y="2287"/>
                    </a:cubicBezTo>
                    <a:cubicBezTo>
                      <a:pt x="678" y="2221"/>
                      <a:pt x="646" y="2199"/>
                      <a:pt x="591" y="2134"/>
                    </a:cubicBezTo>
                    <a:cubicBezTo>
                      <a:pt x="471" y="2002"/>
                      <a:pt x="372" y="1838"/>
                      <a:pt x="307" y="1663"/>
                    </a:cubicBezTo>
                    <a:cubicBezTo>
                      <a:pt x="296" y="1620"/>
                      <a:pt x="285" y="1576"/>
                      <a:pt x="274" y="1532"/>
                    </a:cubicBezTo>
                    <a:cubicBezTo>
                      <a:pt x="263" y="1456"/>
                      <a:pt x="263" y="1390"/>
                      <a:pt x="252" y="1313"/>
                    </a:cubicBezTo>
                    <a:cubicBezTo>
                      <a:pt x="230" y="1248"/>
                      <a:pt x="230" y="1182"/>
                      <a:pt x="252" y="1116"/>
                    </a:cubicBezTo>
                    <a:cubicBezTo>
                      <a:pt x="263" y="996"/>
                      <a:pt x="307" y="887"/>
                      <a:pt x="361" y="777"/>
                    </a:cubicBezTo>
                    <a:cubicBezTo>
                      <a:pt x="449" y="613"/>
                      <a:pt x="580" y="482"/>
                      <a:pt x="744" y="384"/>
                    </a:cubicBezTo>
                    <a:cubicBezTo>
                      <a:pt x="788" y="351"/>
                      <a:pt x="853" y="329"/>
                      <a:pt x="886" y="307"/>
                    </a:cubicBezTo>
                    <a:cubicBezTo>
                      <a:pt x="927" y="282"/>
                      <a:pt x="972" y="273"/>
                      <a:pt x="1026" y="273"/>
                    </a:cubicBezTo>
                    <a:cubicBezTo>
                      <a:pt x="1087" y="273"/>
                      <a:pt x="1159" y="284"/>
                      <a:pt x="1247" y="296"/>
                    </a:cubicBezTo>
                    <a:lnTo>
                      <a:pt x="1236" y="285"/>
                    </a:lnTo>
                    <a:cubicBezTo>
                      <a:pt x="1225" y="274"/>
                      <a:pt x="1214" y="274"/>
                      <a:pt x="1203" y="263"/>
                    </a:cubicBezTo>
                    <a:cubicBezTo>
                      <a:pt x="1160" y="252"/>
                      <a:pt x="1127" y="241"/>
                      <a:pt x="1083" y="231"/>
                    </a:cubicBezTo>
                    <a:cubicBezTo>
                      <a:pt x="1067" y="225"/>
                      <a:pt x="1050" y="222"/>
                      <a:pt x="1035" y="222"/>
                    </a:cubicBezTo>
                    <a:cubicBezTo>
                      <a:pt x="1020" y="222"/>
                      <a:pt x="1007" y="225"/>
                      <a:pt x="996" y="231"/>
                    </a:cubicBezTo>
                    <a:lnTo>
                      <a:pt x="963" y="231"/>
                    </a:lnTo>
                    <a:cubicBezTo>
                      <a:pt x="963" y="220"/>
                      <a:pt x="952" y="209"/>
                      <a:pt x="941" y="198"/>
                    </a:cubicBezTo>
                    <a:cubicBezTo>
                      <a:pt x="941" y="198"/>
                      <a:pt x="941" y="187"/>
                      <a:pt x="941" y="176"/>
                    </a:cubicBezTo>
                    <a:cubicBezTo>
                      <a:pt x="930" y="176"/>
                      <a:pt x="941" y="165"/>
                      <a:pt x="919" y="165"/>
                    </a:cubicBezTo>
                    <a:cubicBezTo>
                      <a:pt x="941" y="143"/>
                      <a:pt x="941" y="143"/>
                      <a:pt x="952" y="121"/>
                    </a:cubicBezTo>
                    <a:close/>
                    <a:moveTo>
                      <a:pt x="1553" y="1"/>
                    </a:moveTo>
                    <a:cubicBezTo>
                      <a:pt x="1532" y="12"/>
                      <a:pt x="1521" y="23"/>
                      <a:pt x="1510" y="45"/>
                    </a:cubicBezTo>
                    <a:cubicBezTo>
                      <a:pt x="1510" y="56"/>
                      <a:pt x="1499" y="77"/>
                      <a:pt x="1499" y="88"/>
                    </a:cubicBezTo>
                    <a:cubicBezTo>
                      <a:pt x="1488" y="67"/>
                      <a:pt x="1455" y="56"/>
                      <a:pt x="1433" y="45"/>
                    </a:cubicBezTo>
                    <a:cubicBezTo>
                      <a:pt x="1400" y="23"/>
                      <a:pt x="1367" y="23"/>
                      <a:pt x="1335" y="23"/>
                    </a:cubicBezTo>
                    <a:lnTo>
                      <a:pt x="1083" y="23"/>
                    </a:lnTo>
                    <a:cubicBezTo>
                      <a:pt x="1068" y="21"/>
                      <a:pt x="1052" y="21"/>
                      <a:pt x="1037" y="21"/>
                    </a:cubicBezTo>
                    <a:cubicBezTo>
                      <a:pt x="932" y="21"/>
                      <a:pt x="828" y="52"/>
                      <a:pt x="733" y="99"/>
                    </a:cubicBezTo>
                    <a:cubicBezTo>
                      <a:pt x="667" y="143"/>
                      <a:pt x="613" y="209"/>
                      <a:pt x="547" y="252"/>
                    </a:cubicBezTo>
                    <a:cubicBezTo>
                      <a:pt x="482" y="307"/>
                      <a:pt x="427" y="373"/>
                      <a:pt x="350" y="427"/>
                    </a:cubicBezTo>
                    <a:cubicBezTo>
                      <a:pt x="252" y="526"/>
                      <a:pt x="175" y="646"/>
                      <a:pt x="132" y="777"/>
                    </a:cubicBezTo>
                    <a:cubicBezTo>
                      <a:pt x="11" y="1073"/>
                      <a:pt x="0" y="1390"/>
                      <a:pt x="88" y="1696"/>
                    </a:cubicBezTo>
                    <a:cubicBezTo>
                      <a:pt x="153" y="1871"/>
                      <a:pt x="241" y="2046"/>
                      <a:pt x="361" y="2199"/>
                    </a:cubicBezTo>
                    <a:cubicBezTo>
                      <a:pt x="438" y="2298"/>
                      <a:pt x="525" y="2396"/>
                      <a:pt x="624" y="2484"/>
                    </a:cubicBezTo>
                    <a:cubicBezTo>
                      <a:pt x="667" y="2527"/>
                      <a:pt x="722" y="2571"/>
                      <a:pt x="766" y="2604"/>
                    </a:cubicBezTo>
                    <a:cubicBezTo>
                      <a:pt x="821" y="2648"/>
                      <a:pt x="875" y="2691"/>
                      <a:pt x="941" y="2713"/>
                    </a:cubicBezTo>
                    <a:cubicBezTo>
                      <a:pt x="1061" y="2768"/>
                      <a:pt x="1182" y="2801"/>
                      <a:pt x="1302" y="2834"/>
                    </a:cubicBezTo>
                    <a:cubicBezTo>
                      <a:pt x="1357" y="2856"/>
                      <a:pt x="1400" y="2877"/>
                      <a:pt x="1455" y="2899"/>
                    </a:cubicBezTo>
                    <a:cubicBezTo>
                      <a:pt x="1477" y="2910"/>
                      <a:pt x="1510" y="2932"/>
                      <a:pt x="1542" y="2954"/>
                    </a:cubicBezTo>
                    <a:cubicBezTo>
                      <a:pt x="1548" y="2965"/>
                      <a:pt x="1559" y="2968"/>
                      <a:pt x="1571" y="2968"/>
                    </a:cubicBezTo>
                    <a:cubicBezTo>
                      <a:pt x="1583" y="2968"/>
                      <a:pt x="1597" y="2965"/>
                      <a:pt x="1608" y="2965"/>
                    </a:cubicBezTo>
                    <a:lnTo>
                      <a:pt x="1674" y="2954"/>
                    </a:lnTo>
                    <a:cubicBezTo>
                      <a:pt x="1805" y="2932"/>
                      <a:pt x="1936" y="2899"/>
                      <a:pt x="2057" y="2856"/>
                    </a:cubicBezTo>
                    <a:cubicBezTo>
                      <a:pt x="2199" y="2790"/>
                      <a:pt x="2341" y="2702"/>
                      <a:pt x="2461" y="2593"/>
                    </a:cubicBezTo>
                    <a:lnTo>
                      <a:pt x="2483" y="2582"/>
                    </a:lnTo>
                    <a:cubicBezTo>
                      <a:pt x="2549" y="2516"/>
                      <a:pt x="2603" y="2451"/>
                      <a:pt x="2647" y="2374"/>
                    </a:cubicBezTo>
                    <a:cubicBezTo>
                      <a:pt x="2746" y="2221"/>
                      <a:pt x="2800" y="2057"/>
                      <a:pt x="2822" y="1882"/>
                    </a:cubicBezTo>
                    <a:cubicBezTo>
                      <a:pt x="2844" y="1696"/>
                      <a:pt x="2822" y="1499"/>
                      <a:pt x="2767" y="1313"/>
                    </a:cubicBezTo>
                    <a:cubicBezTo>
                      <a:pt x="2658" y="974"/>
                      <a:pt x="2461" y="668"/>
                      <a:pt x="2199" y="438"/>
                    </a:cubicBezTo>
                    <a:cubicBezTo>
                      <a:pt x="2078" y="285"/>
                      <a:pt x="1925" y="165"/>
                      <a:pt x="1772" y="67"/>
                    </a:cubicBezTo>
                    <a:cubicBezTo>
                      <a:pt x="1728" y="34"/>
                      <a:pt x="1674" y="23"/>
                      <a:pt x="1630" y="12"/>
                    </a:cubicBezTo>
                    <a:cubicBezTo>
                      <a:pt x="1586" y="12"/>
                      <a:pt x="1575"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8"/>
              <p:cNvSpPr/>
              <p:nvPr/>
            </p:nvSpPr>
            <p:spPr>
              <a:xfrm>
                <a:off x="8517125" y="1257100"/>
                <a:ext cx="28200" cy="35375"/>
              </a:xfrm>
              <a:custGeom>
                <a:avLst/>
                <a:gdLst/>
                <a:ahLst/>
                <a:cxnLst/>
                <a:rect l="l" t="t" r="r" b="b"/>
                <a:pathLst>
                  <a:path w="1128" h="1415" extrusionOk="0">
                    <a:moveTo>
                      <a:pt x="28" y="1"/>
                    </a:moveTo>
                    <a:cubicBezTo>
                      <a:pt x="27" y="1"/>
                      <a:pt x="25" y="2"/>
                      <a:pt x="23" y="4"/>
                    </a:cubicBezTo>
                    <a:cubicBezTo>
                      <a:pt x="1" y="15"/>
                      <a:pt x="23" y="48"/>
                      <a:pt x="34" y="81"/>
                    </a:cubicBezTo>
                    <a:cubicBezTo>
                      <a:pt x="45" y="113"/>
                      <a:pt x="56" y="146"/>
                      <a:pt x="56" y="157"/>
                    </a:cubicBezTo>
                    <a:cubicBezTo>
                      <a:pt x="67" y="168"/>
                      <a:pt x="67" y="223"/>
                      <a:pt x="78" y="245"/>
                    </a:cubicBezTo>
                    <a:cubicBezTo>
                      <a:pt x="88" y="277"/>
                      <a:pt x="99" y="332"/>
                      <a:pt x="110" y="387"/>
                    </a:cubicBezTo>
                    <a:cubicBezTo>
                      <a:pt x="110" y="431"/>
                      <a:pt x="132" y="474"/>
                      <a:pt x="132" y="518"/>
                    </a:cubicBezTo>
                    <a:cubicBezTo>
                      <a:pt x="143" y="540"/>
                      <a:pt x="143" y="551"/>
                      <a:pt x="132" y="562"/>
                    </a:cubicBezTo>
                    <a:lnTo>
                      <a:pt x="132" y="573"/>
                    </a:lnTo>
                    <a:lnTo>
                      <a:pt x="132" y="649"/>
                    </a:lnTo>
                    <a:cubicBezTo>
                      <a:pt x="143" y="660"/>
                      <a:pt x="143" y="682"/>
                      <a:pt x="143" y="693"/>
                    </a:cubicBezTo>
                    <a:cubicBezTo>
                      <a:pt x="165" y="715"/>
                      <a:pt x="176" y="737"/>
                      <a:pt x="187" y="759"/>
                    </a:cubicBezTo>
                    <a:cubicBezTo>
                      <a:pt x="198" y="781"/>
                      <a:pt x="220" y="813"/>
                      <a:pt x="231" y="846"/>
                    </a:cubicBezTo>
                    <a:cubicBezTo>
                      <a:pt x="253" y="868"/>
                      <a:pt x="274" y="901"/>
                      <a:pt x="296" y="923"/>
                    </a:cubicBezTo>
                    <a:cubicBezTo>
                      <a:pt x="296" y="923"/>
                      <a:pt x="296" y="945"/>
                      <a:pt x="307" y="945"/>
                    </a:cubicBezTo>
                    <a:cubicBezTo>
                      <a:pt x="307" y="956"/>
                      <a:pt x="318" y="956"/>
                      <a:pt x="329" y="966"/>
                    </a:cubicBezTo>
                    <a:cubicBezTo>
                      <a:pt x="329" y="977"/>
                      <a:pt x="340" y="988"/>
                      <a:pt x="351" y="999"/>
                    </a:cubicBezTo>
                    <a:cubicBezTo>
                      <a:pt x="373" y="1021"/>
                      <a:pt x="406" y="1043"/>
                      <a:pt x="417" y="1065"/>
                    </a:cubicBezTo>
                    <a:cubicBezTo>
                      <a:pt x="438" y="1087"/>
                      <a:pt x="438" y="1098"/>
                      <a:pt x="460" y="1109"/>
                    </a:cubicBezTo>
                    <a:cubicBezTo>
                      <a:pt x="471" y="1120"/>
                      <a:pt x="482" y="1131"/>
                      <a:pt x="504" y="1141"/>
                    </a:cubicBezTo>
                    <a:cubicBezTo>
                      <a:pt x="515" y="1152"/>
                      <a:pt x="537" y="1163"/>
                      <a:pt x="548" y="1163"/>
                    </a:cubicBezTo>
                    <a:cubicBezTo>
                      <a:pt x="559" y="1174"/>
                      <a:pt x="592" y="1185"/>
                      <a:pt x="613" y="1185"/>
                    </a:cubicBezTo>
                    <a:lnTo>
                      <a:pt x="646" y="1207"/>
                    </a:lnTo>
                    <a:lnTo>
                      <a:pt x="668" y="1218"/>
                    </a:lnTo>
                    <a:lnTo>
                      <a:pt x="723" y="1251"/>
                    </a:lnTo>
                    <a:lnTo>
                      <a:pt x="788" y="1284"/>
                    </a:lnTo>
                    <a:cubicBezTo>
                      <a:pt x="788" y="1295"/>
                      <a:pt x="799" y="1306"/>
                      <a:pt x="810" y="1306"/>
                    </a:cubicBezTo>
                    <a:cubicBezTo>
                      <a:pt x="821" y="1306"/>
                      <a:pt x="843" y="1316"/>
                      <a:pt x="854" y="1316"/>
                    </a:cubicBezTo>
                    <a:lnTo>
                      <a:pt x="887" y="1338"/>
                    </a:lnTo>
                    <a:lnTo>
                      <a:pt x="974" y="1371"/>
                    </a:lnTo>
                    <a:cubicBezTo>
                      <a:pt x="1018" y="1393"/>
                      <a:pt x="1051" y="1404"/>
                      <a:pt x="1095" y="1415"/>
                    </a:cubicBezTo>
                    <a:lnTo>
                      <a:pt x="1128" y="1382"/>
                    </a:lnTo>
                    <a:cubicBezTo>
                      <a:pt x="1117" y="1382"/>
                      <a:pt x="1128" y="1371"/>
                      <a:pt x="1128" y="1371"/>
                    </a:cubicBezTo>
                    <a:cubicBezTo>
                      <a:pt x="1128" y="1360"/>
                      <a:pt x="1128" y="1349"/>
                      <a:pt x="1128" y="1349"/>
                    </a:cubicBezTo>
                    <a:cubicBezTo>
                      <a:pt x="1117" y="1338"/>
                      <a:pt x="1117" y="1316"/>
                      <a:pt x="1117" y="1306"/>
                    </a:cubicBezTo>
                    <a:cubicBezTo>
                      <a:pt x="1111" y="1300"/>
                      <a:pt x="1108" y="1300"/>
                      <a:pt x="1106" y="1300"/>
                    </a:cubicBezTo>
                    <a:cubicBezTo>
                      <a:pt x="1103" y="1300"/>
                      <a:pt x="1100" y="1300"/>
                      <a:pt x="1095" y="1295"/>
                    </a:cubicBezTo>
                    <a:cubicBezTo>
                      <a:pt x="1084" y="1298"/>
                      <a:pt x="1074" y="1299"/>
                      <a:pt x="1065" y="1299"/>
                    </a:cubicBezTo>
                    <a:cubicBezTo>
                      <a:pt x="1046" y="1299"/>
                      <a:pt x="1029" y="1295"/>
                      <a:pt x="1007" y="1295"/>
                    </a:cubicBezTo>
                    <a:cubicBezTo>
                      <a:pt x="974" y="1284"/>
                      <a:pt x="942" y="1284"/>
                      <a:pt x="909" y="1273"/>
                    </a:cubicBezTo>
                    <a:cubicBezTo>
                      <a:pt x="887" y="1262"/>
                      <a:pt x="887" y="1262"/>
                      <a:pt x="876" y="1251"/>
                    </a:cubicBezTo>
                    <a:lnTo>
                      <a:pt x="832" y="1240"/>
                    </a:lnTo>
                    <a:cubicBezTo>
                      <a:pt x="810" y="1240"/>
                      <a:pt x="799" y="1229"/>
                      <a:pt x="778" y="1218"/>
                    </a:cubicBezTo>
                    <a:cubicBezTo>
                      <a:pt x="778" y="1218"/>
                      <a:pt x="767" y="1207"/>
                      <a:pt x="767" y="1196"/>
                    </a:cubicBezTo>
                    <a:lnTo>
                      <a:pt x="756" y="1196"/>
                    </a:lnTo>
                    <a:cubicBezTo>
                      <a:pt x="701" y="1174"/>
                      <a:pt x="646" y="1152"/>
                      <a:pt x="603" y="1120"/>
                    </a:cubicBezTo>
                    <a:cubicBezTo>
                      <a:pt x="570" y="1087"/>
                      <a:pt x="548" y="1054"/>
                      <a:pt x="515" y="1032"/>
                    </a:cubicBezTo>
                    <a:cubicBezTo>
                      <a:pt x="504" y="1032"/>
                      <a:pt x="493" y="1032"/>
                      <a:pt x="471" y="1021"/>
                    </a:cubicBezTo>
                    <a:lnTo>
                      <a:pt x="471" y="1010"/>
                    </a:lnTo>
                    <a:lnTo>
                      <a:pt x="460" y="1010"/>
                    </a:lnTo>
                    <a:cubicBezTo>
                      <a:pt x="417" y="977"/>
                      <a:pt x="384" y="934"/>
                      <a:pt x="340" y="890"/>
                    </a:cubicBezTo>
                    <a:cubicBezTo>
                      <a:pt x="340" y="890"/>
                      <a:pt x="340" y="879"/>
                      <a:pt x="340" y="868"/>
                    </a:cubicBezTo>
                    <a:cubicBezTo>
                      <a:pt x="329" y="857"/>
                      <a:pt x="318" y="835"/>
                      <a:pt x="307" y="824"/>
                    </a:cubicBezTo>
                    <a:cubicBezTo>
                      <a:pt x="296" y="813"/>
                      <a:pt x="263" y="791"/>
                      <a:pt x="253" y="770"/>
                    </a:cubicBezTo>
                    <a:cubicBezTo>
                      <a:pt x="231" y="726"/>
                      <a:pt x="209" y="682"/>
                      <a:pt x="198" y="638"/>
                    </a:cubicBezTo>
                    <a:cubicBezTo>
                      <a:pt x="176" y="595"/>
                      <a:pt x="176" y="551"/>
                      <a:pt x="165" y="496"/>
                    </a:cubicBezTo>
                    <a:cubicBezTo>
                      <a:pt x="154" y="463"/>
                      <a:pt x="143" y="431"/>
                      <a:pt x="143" y="387"/>
                    </a:cubicBezTo>
                    <a:cubicBezTo>
                      <a:pt x="143" y="376"/>
                      <a:pt x="132" y="365"/>
                      <a:pt x="132" y="354"/>
                    </a:cubicBezTo>
                    <a:cubicBezTo>
                      <a:pt x="132" y="343"/>
                      <a:pt x="132" y="332"/>
                      <a:pt x="132" y="321"/>
                    </a:cubicBezTo>
                    <a:cubicBezTo>
                      <a:pt x="132" y="310"/>
                      <a:pt x="121" y="299"/>
                      <a:pt x="121" y="277"/>
                    </a:cubicBezTo>
                    <a:cubicBezTo>
                      <a:pt x="110" y="266"/>
                      <a:pt x="121" y="234"/>
                      <a:pt x="110" y="201"/>
                    </a:cubicBezTo>
                    <a:cubicBezTo>
                      <a:pt x="88" y="179"/>
                      <a:pt x="88" y="179"/>
                      <a:pt x="88" y="168"/>
                    </a:cubicBezTo>
                    <a:cubicBezTo>
                      <a:pt x="78" y="113"/>
                      <a:pt x="67" y="70"/>
                      <a:pt x="56" y="26"/>
                    </a:cubicBezTo>
                    <a:cubicBezTo>
                      <a:pt x="38" y="17"/>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8"/>
              <p:cNvSpPr/>
              <p:nvPr/>
            </p:nvSpPr>
            <p:spPr>
              <a:xfrm>
                <a:off x="8525075" y="1225625"/>
                <a:ext cx="34475" cy="44175"/>
              </a:xfrm>
              <a:custGeom>
                <a:avLst/>
                <a:gdLst/>
                <a:ahLst/>
                <a:cxnLst/>
                <a:rect l="l" t="t" r="r" b="b"/>
                <a:pathLst>
                  <a:path w="1379" h="1767" extrusionOk="0">
                    <a:moveTo>
                      <a:pt x="70" y="1"/>
                    </a:moveTo>
                    <a:cubicBezTo>
                      <a:pt x="57" y="1"/>
                      <a:pt x="45" y="2"/>
                      <a:pt x="33" y="5"/>
                    </a:cubicBezTo>
                    <a:cubicBezTo>
                      <a:pt x="11" y="16"/>
                      <a:pt x="11" y="27"/>
                      <a:pt x="0" y="38"/>
                    </a:cubicBezTo>
                    <a:cubicBezTo>
                      <a:pt x="11" y="38"/>
                      <a:pt x="0" y="49"/>
                      <a:pt x="11" y="60"/>
                    </a:cubicBezTo>
                    <a:cubicBezTo>
                      <a:pt x="11" y="60"/>
                      <a:pt x="11" y="71"/>
                      <a:pt x="11" y="71"/>
                    </a:cubicBezTo>
                    <a:cubicBezTo>
                      <a:pt x="22" y="82"/>
                      <a:pt x="33" y="93"/>
                      <a:pt x="44" y="115"/>
                    </a:cubicBezTo>
                    <a:lnTo>
                      <a:pt x="66" y="115"/>
                    </a:lnTo>
                    <a:cubicBezTo>
                      <a:pt x="82" y="109"/>
                      <a:pt x="99" y="106"/>
                      <a:pt x="114" y="106"/>
                    </a:cubicBezTo>
                    <a:cubicBezTo>
                      <a:pt x="129" y="106"/>
                      <a:pt x="142" y="109"/>
                      <a:pt x="153" y="115"/>
                    </a:cubicBezTo>
                    <a:cubicBezTo>
                      <a:pt x="197" y="115"/>
                      <a:pt x="230" y="125"/>
                      <a:pt x="274" y="136"/>
                    </a:cubicBezTo>
                    <a:cubicBezTo>
                      <a:pt x="285" y="147"/>
                      <a:pt x="295" y="158"/>
                      <a:pt x="306" y="158"/>
                    </a:cubicBezTo>
                    <a:lnTo>
                      <a:pt x="317" y="169"/>
                    </a:lnTo>
                    <a:lnTo>
                      <a:pt x="350" y="180"/>
                    </a:lnTo>
                    <a:cubicBezTo>
                      <a:pt x="383" y="191"/>
                      <a:pt x="416" y="213"/>
                      <a:pt x="438" y="235"/>
                    </a:cubicBezTo>
                    <a:cubicBezTo>
                      <a:pt x="438" y="246"/>
                      <a:pt x="449" y="246"/>
                      <a:pt x="449" y="257"/>
                    </a:cubicBezTo>
                    <a:lnTo>
                      <a:pt x="460" y="257"/>
                    </a:lnTo>
                    <a:lnTo>
                      <a:pt x="460" y="268"/>
                    </a:lnTo>
                    <a:cubicBezTo>
                      <a:pt x="514" y="311"/>
                      <a:pt x="558" y="366"/>
                      <a:pt x="591" y="421"/>
                    </a:cubicBezTo>
                    <a:cubicBezTo>
                      <a:pt x="602" y="465"/>
                      <a:pt x="602" y="508"/>
                      <a:pt x="624" y="563"/>
                    </a:cubicBezTo>
                    <a:cubicBezTo>
                      <a:pt x="635" y="574"/>
                      <a:pt x="645" y="585"/>
                      <a:pt x="656" y="607"/>
                    </a:cubicBezTo>
                    <a:lnTo>
                      <a:pt x="656" y="618"/>
                    </a:lnTo>
                    <a:lnTo>
                      <a:pt x="656" y="629"/>
                    </a:lnTo>
                    <a:cubicBezTo>
                      <a:pt x="678" y="650"/>
                      <a:pt x="678" y="705"/>
                      <a:pt x="700" y="738"/>
                    </a:cubicBezTo>
                    <a:cubicBezTo>
                      <a:pt x="722" y="782"/>
                      <a:pt x="733" y="793"/>
                      <a:pt x="744" y="825"/>
                    </a:cubicBezTo>
                    <a:cubicBezTo>
                      <a:pt x="766" y="847"/>
                      <a:pt x="744" y="836"/>
                      <a:pt x="755" y="847"/>
                    </a:cubicBezTo>
                    <a:cubicBezTo>
                      <a:pt x="777" y="869"/>
                      <a:pt x="788" y="891"/>
                      <a:pt x="810" y="913"/>
                    </a:cubicBezTo>
                    <a:cubicBezTo>
                      <a:pt x="831" y="924"/>
                      <a:pt x="853" y="946"/>
                      <a:pt x="875" y="957"/>
                    </a:cubicBezTo>
                    <a:cubicBezTo>
                      <a:pt x="930" y="1000"/>
                      <a:pt x="974" y="1033"/>
                      <a:pt x="1017" y="1077"/>
                    </a:cubicBezTo>
                    <a:cubicBezTo>
                      <a:pt x="1050" y="1110"/>
                      <a:pt x="1083" y="1154"/>
                      <a:pt x="1116" y="1197"/>
                    </a:cubicBezTo>
                    <a:cubicBezTo>
                      <a:pt x="1149" y="1230"/>
                      <a:pt x="1170" y="1274"/>
                      <a:pt x="1192" y="1307"/>
                    </a:cubicBezTo>
                    <a:cubicBezTo>
                      <a:pt x="1192" y="1329"/>
                      <a:pt x="1203" y="1340"/>
                      <a:pt x="1214" y="1350"/>
                    </a:cubicBezTo>
                    <a:cubicBezTo>
                      <a:pt x="1214" y="1361"/>
                      <a:pt x="1225" y="1372"/>
                      <a:pt x="1225" y="1383"/>
                    </a:cubicBezTo>
                    <a:cubicBezTo>
                      <a:pt x="1236" y="1394"/>
                      <a:pt x="1247" y="1416"/>
                      <a:pt x="1258" y="1427"/>
                    </a:cubicBezTo>
                    <a:cubicBezTo>
                      <a:pt x="1269" y="1449"/>
                      <a:pt x="1280" y="1482"/>
                      <a:pt x="1291" y="1515"/>
                    </a:cubicBezTo>
                    <a:cubicBezTo>
                      <a:pt x="1291" y="1525"/>
                      <a:pt x="1302" y="1547"/>
                      <a:pt x="1313" y="1558"/>
                    </a:cubicBezTo>
                    <a:cubicBezTo>
                      <a:pt x="1324" y="1613"/>
                      <a:pt x="1335" y="1668"/>
                      <a:pt x="1335" y="1722"/>
                    </a:cubicBezTo>
                    <a:cubicBezTo>
                      <a:pt x="1345" y="1733"/>
                      <a:pt x="1345" y="1766"/>
                      <a:pt x="1367" y="1766"/>
                    </a:cubicBezTo>
                    <a:cubicBezTo>
                      <a:pt x="1378" y="1755"/>
                      <a:pt x="1367" y="1700"/>
                      <a:pt x="1367" y="1668"/>
                    </a:cubicBezTo>
                    <a:cubicBezTo>
                      <a:pt x="1356" y="1635"/>
                      <a:pt x="1345" y="1602"/>
                      <a:pt x="1335" y="1569"/>
                    </a:cubicBezTo>
                    <a:cubicBezTo>
                      <a:pt x="1335" y="1525"/>
                      <a:pt x="1324" y="1493"/>
                      <a:pt x="1313" y="1460"/>
                    </a:cubicBezTo>
                    <a:cubicBezTo>
                      <a:pt x="1280" y="1405"/>
                      <a:pt x="1258" y="1361"/>
                      <a:pt x="1236" y="1307"/>
                    </a:cubicBezTo>
                    <a:cubicBezTo>
                      <a:pt x="1203" y="1263"/>
                      <a:pt x="1170" y="1208"/>
                      <a:pt x="1138" y="1165"/>
                    </a:cubicBezTo>
                    <a:cubicBezTo>
                      <a:pt x="1127" y="1143"/>
                      <a:pt x="1116" y="1132"/>
                      <a:pt x="1105" y="1121"/>
                    </a:cubicBezTo>
                    <a:cubicBezTo>
                      <a:pt x="1105" y="1121"/>
                      <a:pt x="1105" y="1121"/>
                      <a:pt x="1094" y="1110"/>
                    </a:cubicBezTo>
                    <a:cubicBezTo>
                      <a:pt x="1072" y="1077"/>
                      <a:pt x="1061" y="1055"/>
                      <a:pt x="1050" y="1033"/>
                    </a:cubicBezTo>
                    <a:cubicBezTo>
                      <a:pt x="1039" y="1022"/>
                      <a:pt x="1028" y="1000"/>
                      <a:pt x="1017" y="1000"/>
                    </a:cubicBezTo>
                    <a:cubicBezTo>
                      <a:pt x="1006" y="990"/>
                      <a:pt x="963" y="968"/>
                      <a:pt x="941" y="946"/>
                    </a:cubicBezTo>
                    <a:cubicBezTo>
                      <a:pt x="908" y="924"/>
                      <a:pt x="886" y="902"/>
                      <a:pt x="864" y="869"/>
                    </a:cubicBezTo>
                    <a:cubicBezTo>
                      <a:pt x="831" y="836"/>
                      <a:pt x="810" y="815"/>
                      <a:pt x="788" y="782"/>
                    </a:cubicBezTo>
                    <a:cubicBezTo>
                      <a:pt x="788" y="771"/>
                      <a:pt x="788" y="760"/>
                      <a:pt x="788" y="749"/>
                    </a:cubicBezTo>
                    <a:cubicBezTo>
                      <a:pt x="777" y="749"/>
                      <a:pt x="766" y="738"/>
                      <a:pt x="766" y="727"/>
                    </a:cubicBezTo>
                    <a:cubicBezTo>
                      <a:pt x="766" y="716"/>
                      <a:pt x="755" y="705"/>
                      <a:pt x="755" y="694"/>
                    </a:cubicBezTo>
                    <a:cubicBezTo>
                      <a:pt x="733" y="650"/>
                      <a:pt x="722" y="618"/>
                      <a:pt x="711" y="585"/>
                    </a:cubicBezTo>
                    <a:cubicBezTo>
                      <a:pt x="711" y="563"/>
                      <a:pt x="711" y="541"/>
                      <a:pt x="700" y="519"/>
                    </a:cubicBezTo>
                    <a:cubicBezTo>
                      <a:pt x="689" y="497"/>
                      <a:pt x="689" y="475"/>
                      <a:pt x="678" y="454"/>
                    </a:cubicBezTo>
                    <a:cubicBezTo>
                      <a:pt x="667" y="432"/>
                      <a:pt x="656" y="421"/>
                      <a:pt x="645" y="399"/>
                    </a:cubicBezTo>
                    <a:cubicBezTo>
                      <a:pt x="624" y="377"/>
                      <a:pt x="613" y="355"/>
                      <a:pt x="591" y="333"/>
                    </a:cubicBezTo>
                    <a:lnTo>
                      <a:pt x="536" y="268"/>
                    </a:lnTo>
                    <a:cubicBezTo>
                      <a:pt x="525" y="246"/>
                      <a:pt x="503" y="224"/>
                      <a:pt x="481" y="213"/>
                    </a:cubicBezTo>
                    <a:cubicBezTo>
                      <a:pt x="470" y="191"/>
                      <a:pt x="449" y="180"/>
                      <a:pt x="438" y="169"/>
                    </a:cubicBezTo>
                    <a:lnTo>
                      <a:pt x="416" y="147"/>
                    </a:lnTo>
                    <a:cubicBezTo>
                      <a:pt x="405" y="147"/>
                      <a:pt x="394" y="136"/>
                      <a:pt x="394" y="125"/>
                    </a:cubicBezTo>
                    <a:cubicBezTo>
                      <a:pt x="383" y="125"/>
                      <a:pt x="350" y="115"/>
                      <a:pt x="339" y="104"/>
                    </a:cubicBezTo>
                    <a:lnTo>
                      <a:pt x="295" y="71"/>
                    </a:lnTo>
                    <a:cubicBezTo>
                      <a:pt x="263" y="60"/>
                      <a:pt x="219" y="38"/>
                      <a:pt x="175" y="27"/>
                    </a:cubicBezTo>
                    <a:cubicBezTo>
                      <a:pt x="143" y="11"/>
                      <a:pt x="105"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 name="Google Shape;4062;p28"/>
            <p:cNvGrpSpPr/>
            <p:nvPr/>
          </p:nvGrpSpPr>
          <p:grpSpPr>
            <a:xfrm rot="10800000">
              <a:off x="6630238" y="252475"/>
              <a:ext cx="115950" cy="86125"/>
              <a:chOff x="8839525" y="1569650"/>
              <a:chExt cx="115950" cy="86125"/>
            </a:xfrm>
          </p:grpSpPr>
          <p:sp>
            <p:nvSpPr>
              <p:cNvPr id="4063" name="Google Shape;4063;p2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5" name="Google Shape;4065;p28"/>
            <p:cNvGrpSpPr/>
            <p:nvPr/>
          </p:nvGrpSpPr>
          <p:grpSpPr>
            <a:xfrm rot="10800000">
              <a:off x="5681263" y="113788"/>
              <a:ext cx="48150" cy="36350"/>
              <a:chOff x="8512150" y="4124863"/>
              <a:chExt cx="48150" cy="36350"/>
            </a:xfrm>
          </p:grpSpPr>
          <p:sp>
            <p:nvSpPr>
              <p:cNvPr id="4066" name="Google Shape;4066;p2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0" name="Google Shape;4070;p28"/>
            <p:cNvSpPr/>
            <p:nvPr/>
          </p:nvSpPr>
          <p:spPr>
            <a:xfrm rot="10800000">
              <a:off x="6193063" y="170213"/>
              <a:ext cx="24375" cy="19950"/>
            </a:xfrm>
            <a:custGeom>
              <a:avLst/>
              <a:gdLst/>
              <a:ahLst/>
              <a:cxnLst/>
              <a:rect l="l" t="t" r="r" b="b"/>
              <a:pathLst>
                <a:path w="975" h="798" extrusionOk="0">
                  <a:moveTo>
                    <a:pt x="480" y="0"/>
                  </a:moveTo>
                  <a:cubicBezTo>
                    <a:pt x="209" y="0"/>
                    <a:pt x="0" y="298"/>
                    <a:pt x="132" y="571"/>
                  </a:cubicBezTo>
                  <a:cubicBezTo>
                    <a:pt x="195" y="713"/>
                    <a:pt x="337" y="798"/>
                    <a:pt x="485" y="798"/>
                  </a:cubicBezTo>
                  <a:cubicBezTo>
                    <a:pt x="543" y="798"/>
                    <a:pt x="602" y="785"/>
                    <a:pt x="657" y="757"/>
                  </a:cubicBezTo>
                  <a:cubicBezTo>
                    <a:pt x="974" y="604"/>
                    <a:pt x="952" y="145"/>
                    <a:pt x="613" y="25"/>
                  </a:cubicBezTo>
                  <a:cubicBezTo>
                    <a:pt x="568" y="8"/>
                    <a:pt x="523" y="0"/>
                    <a:pt x="4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8"/>
            <p:cNvSpPr/>
            <p:nvPr/>
          </p:nvSpPr>
          <p:spPr>
            <a:xfrm rot="10800000">
              <a:off x="6960425" y="377900"/>
              <a:ext cx="44850" cy="33675"/>
            </a:xfrm>
            <a:custGeom>
              <a:avLst/>
              <a:gdLst/>
              <a:ahLst/>
              <a:cxnLst/>
              <a:rect l="l" t="t" r="r" b="b"/>
              <a:pathLst>
                <a:path w="1794" h="1347" extrusionOk="0">
                  <a:moveTo>
                    <a:pt x="897" y="1"/>
                  </a:moveTo>
                  <a:cubicBezTo>
                    <a:pt x="295" y="1"/>
                    <a:pt x="0" y="734"/>
                    <a:pt x="416" y="1149"/>
                  </a:cubicBezTo>
                  <a:cubicBezTo>
                    <a:pt x="547" y="1280"/>
                    <a:pt x="719" y="1346"/>
                    <a:pt x="892" y="1346"/>
                  </a:cubicBezTo>
                  <a:cubicBezTo>
                    <a:pt x="1064" y="1346"/>
                    <a:pt x="1236" y="1280"/>
                    <a:pt x="1367" y="1149"/>
                  </a:cubicBezTo>
                  <a:cubicBezTo>
                    <a:pt x="1794" y="734"/>
                    <a:pt x="1488"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8"/>
            <p:cNvSpPr/>
            <p:nvPr/>
          </p:nvSpPr>
          <p:spPr>
            <a:xfrm rot="10800000">
              <a:off x="6725275" y="847050"/>
              <a:ext cx="45475" cy="39425"/>
            </a:xfrm>
            <a:custGeom>
              <a:avLst/>
              <a:gdLst/>
              <a:ahLst/>
              <a:cxnLst/>
              <a:rect l="l" t="t" r="r" b="b"/>
              <a:pathLst>
                <a:path w="1819" h="1577" extrusionOk="0">
                  <a:moveTo>
                    <a:pt x="897" y="0"/>
                  </a:moveTo>
                  <a:cubicBezTo>
                    <a:pt x="625" y="0"/>
                    <a:pt x="349" y="139"/>
                    <a:pt x="198" y="427"/>
                  </a:cubicBezTo>
                  <a:cubicBezTo>
                    <a:pt x="1" y="810"/>
                    <a:pt x="154" y="1280"/>
                    <a:pt x="537" y="1488"/>
                  </a:cubicBezTo>
                  <a:cubicBezTo>
                    <a:pt x="656" y="1549"/>
                    <a:pt x="778" y="1576"/>
                    <a:pt x="896" y="1576"/>
                  </a:cubicBezTo>
                  <a:cubicBezTo>
                    <a:pt x="1395" y="1576"/>
                    <a:pt x="1818" y="1087"/>
                    <a:pt x="1641" y="547"/>
                  </a:cubicBezTo>
                  <a:cubicBezTo>
                    <a:pt x="1530" y="188"/>
                    <a:pt x="1215" y="0"/>
                    <a:pt x="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8"/>
            <p:cNvSpPr/>
            <p:nvPr/>
          </p:nvSpPr>
          <p:spPr>
            <a:xfrm rot="10800000">
              <a:off x="6365200" y="235963"/>
              <a:ext cx="91075" cy="99775"/>
            </a:xfrm>
            <a:custGeom>
              <a:avLst/>
              <a:gdLst/>
              <a:ahLst/>
              <a:cxnLst/>
              <a:rect l="l" t="t" r="r" b="b"/>
              <a:pathLst>
                <a:path w="3643" h="3991" extrusionOk="0">
                  <a:moveTo>
                    <a:pt x="2144" y="1584"/>
                  </a:moveTo>
                  <a:lnTo>
                    <a:pt x="2144" y="1584"/>
                  </a:lnTo>
                  <a:cubicBezTo>
                    <a:pt x="2155" y="1617"/>
                    <a:pt x="2166" y="1650"/>
                    <a:pt x="2177" y="1682"/>
                  </a:cubicBezTo>
                  <a:lnTo>
                    <a:pt x="2166" y="1682"/>
                  </a:lnTo>
                  <a:lnTo>
                    <a:pt x="2144" y="1584"/>
                  </a:lnTo>
                  <a:close/>
                  <a:moveTo>
                    <a:pt x="1812" y="0"/>
                  </a:moveTo>
                  <a:cubicBezTo>
                    <a:pt x="1787" y="0"/>
                    <a:pt x="1762" y="6"/>
                    <a:pt x="1740" y="20"/>
                  </a:cubicBezTo>
                  <a:cubicBezTo>
                    <a:pt x="1718" y="42"/>
                    <a:pt x="1696" y="64"/>
                    <a:pt x="1696" y="96"/>
                  </a:cubicBezTo>
                  <a:cubicBezTo>
                    <a:pt x="1685" y="118"/>
                    <a:pt x="1696" y="140"/>
                    <a:pt x="1707" y="162"/>
                  </a:cubicBezTo>
                  <a:cubicBezTo>
                    <a:pt x="1718" y="173"/>
                    <a:pt x="1729" y="184"/>
                    <a:pt x="1740" y="184"/>
                  </a:cubicBezTo>
                  <a:lnTo>
                    <a:pt x="1740" y="195"/>
                  </a:lnTo>
                  <a:lnTo>
                    <a:pt x="1718" y="195"/>
                  </a:lnTo>
                  <a:cubicBezTo>
                    <a:pt x="1685" y="326"/>
                    <a:pt x="1630" y="457"/>
                    <a:pt x="1575" y="589"/>
                  </a:cubicBezTo>
                  <a:cubicBezTo>
                    <a:pt x="1586" y="753"/>
                    <a:pt x="1565" y="917"/>
                    <a:pt x="1532" y="1092"/>
                  </a:cubicBezTo>
                  <a:cubicBezTo>
                    <a:pt x="1499" y="1179"/>
                    <a:pt x="1466" y="1267"/>
                    <a:pt x="1444" y="1365"/>
                  </a:cubicBezTo>
                  <a:cubicBezTo>
                    <a:pt x="1433" y="1420"/>
                    <a:pt x="1400" y="1485"/>
                    <a:pt x="1390" y="1518"/>
                  </a:cubicBezTo>
                  <a:cubicBezTo>
                    <a:pt x="1390" y="1540"/>
                    <a:pt x="1390" y="1562"/>
                    <a:pt x="1390" y="1584"/>
                  </a:cubicBezTo>
                  <a:cubicBezTo>
                    <a:pt x="1390" y="1606"/>
                    <a:pt x="1379" y="1628"/>
                    <a:pt x="1379" y="1650"/>
                  </a:cubicBezTo>
                  <a:cubicBezTo>
                    <a:pt x="1368" y="1693"/>
                    <a:pt x="1368" y="1726"/>
                    <a:pt x="1357" y="1748"/>
                  </a:cubicBezTo>
                  <a:lnTo>
                    <a:pt x="1379" y="1726"/>
                  </a:lnTo>
                  <a:lnTo>
                    <a:pt x="1357" y="1770"/>
                  </a:lnTo>
                  <a:lnTo>
                    <a:pt x="1357" y="1748"/>
                  </a:lnTo>
                  <a:lnTo>
                    <a:pt x="1291" y="1814"/>
                  </a:lnTo>
                  <a:lnTo>
                    <a:pt x="1324" y="1814"/>
                  </a:lnTo>
                  <a:lnTo>
                    <a:pt x="1280" y="1835"/>
                  </a:lnTo>
                  <a:lnTo>
                    <a:pt x="1291" y="1814"/>
                  </a:lnTo>
                  <a:lnTo>
                    <a:pt x="1258" y="1814"/>
                  </a:lnTo>
                  <a:cubicBezTo>
                    <a:pt x="1105" y="1835"/>
                    <a:pt x="963" y="1879"/>
                    <a:pt x="821" y="1923"/>
                  </a:cubicBezTo>
                  <a:cubicBezTo>
                    <a:pt x="815" y="1922"/>
                    <a:pt x="809" y="1922"/>
                    <a:pt x="803" y="1922"/>
                  </a:cubicBezTo>
                  <a:cubicBezTo>
                    <a:pt x="717" y="1922"/>
                    <a:pt x="601" y="1989"/>
                    <a:pt x="438" y="2000"/>
                  </a:cubicBezTo>
                  <a:cubicBezTo>
                    <a:pt x="390" y="1983"/>
                    <a:pt x="342" y="1973"/>
                    <a:pt x="294" y="1973"/>
                  </a:cubicBezTo>
                  <a:cubicBezTo>
                    <a:pt x="276" y="1973"/>
                    <a:pt x="259" y="1975"/>
                    <a:pt x="241" y="1978"/>
                  </a:cubicBezTo>
                  <a:cubicBezTo>
                    <a:pt x="197" y="1978"/>
                    <a:pt x="154" y="1989"/>
                    <a:pt x="121" y="2010"/>
                  </a:cubicBezTo>
                  <a:cubicBezTo>
                    <a:pt x="77" y="2021"/>
                    <a:pt x="44" y="2054"/>
                    <a:pt x="22" y="2087"/>
                  </a:cubicBezTo>
                  <a:cubicBezTo>
                    <a:pt x="0" y="2120"/>
                    <a:pt x="0" y="2153"/>
                    <a:pt x="11" y="2185"/>
                  </a:cubicBezTo>
                  <a:cubicBezTo>
                    <a:pt x="11" y="2218"/>
                    <a:pt x="33" y="2251"/>
                    <a:pt x="55" y="2273"/>
                  </a:cubicBezTo>
                  <a:cubicBezTo>
                    <a:pt x="88" y="2295"/>
                    <a:pt x="132" y="2317"/>
                    <a:pt x="175" y="2328"/>
                  </a:cubicBezTo>
                  <a:cubicBezTo>
                    <a:pt x="208" y="2339"/>
                    <a:pt x="241" y="2339"/>
                    <a:pt x="263" y="2350"/>
                  </a:cubicBezTo>
                  <a:cubicBezTo>
                    <a:pt x="427" y="2360"/>
                    <a:pt x="591" y="2371"/>
                    <a:pt x="755" y="2371"/>
                  </a:cubicBezTo>
                  <a:cubicBezTo>
                    <a:pt x="843" y="2382"/>
                    <a:pt x="930" y="2393"/>
                    <a:pt x="1007" y="2415"/>
                  </a:cubicBezTo>
                  <a:cubicBezTo>
                    <a:pt x="1061" y="2415"/>
                    <a:pt x="1105" y="2426"/>
                    <a:pt x="1149" y="2448"/>
                  </a:cubicBezTo>
                  <a:lnTo>
                    <a:pt x="1215" y="2459"/>
                  </a:lnTo>
                  <a:lnTo>
                    <a:pt x="1247" y="2470"/>
                  </a:lnTo>
                  <a:lnTo>
                    <a:pt x="1269" y="2470"/>
                  </a:lnTo>
                  <a:cubicBezTo>
                    <a:pt x="1280" y="2470"/>
                    <a:pt x="1280" y="2481"/>
                    <a:pt x="1280" y="2481"/>
                  </a:cubicBezTo>
                  <a:lnTo>
                    <a:pt x="1280" y="2492"/>
                  </a:lnTo>
                  <a:lnTo>
                    <a:pt x="1280" y="2524"/>
                  </a:lnTo>
                  <a:lnTo>
                    <a:pt x="1280" y="2601"/>
                  </a:lnTo>
                  <a:cubicBezTo>
                    <a:pt x="1280" y="2656"/>
                    <a:pt x="1291" y="2721"/>
                    <a:pt x="1313" y="2776"/>
                  </a:cubicBezTo>
                  <a:cubicBezTo>
                    <a:pt x="1302" y="2874"/>
                    <a:pt x="1313" y="2940"/>
                    <a:pt x="1313" y="3017"/>
                  </a:cubicBezTo>
                  <a:cubicBezTo>
                    <a:pt x="1368" y="3115"/>
                    <a:pt x="1400" y="3235"/>
                    <a:pt x="1400" y="3356"/>
                  </a:cubicBezTo>
                  <a:cubicBezTo>
                    <a:pt x="1444" y="3509"/>
                    <a:pt x="1499" y="3651"/>
                    <a:pt x="1554" y="3782"/>
                  </a:cubicBezTo>
                  <a:lnTo>
                    <a:pt x="1597" y="3881"/>
                  </a:lnTo>
                  <a:cubicBezTo>
                    <a:pt x="1597" y="3892"/>
                    <a:pt x="1608" y="3903"/>
                    <a:pt x="1608" y="3914"/>
                  </a:cubicBezTo>
                  <a:cubicBezTo>
                    <a:pt x="1619" y="3924"/>
                    <a:pt x="1630" y="3935"/>
                    <a:pt x="1641" y="3946"/>
                  </a:cubicBezTo>
                  <a:cubicBezTo>
                    <a:pt x="1663" y="3968"/>
                    <a:pt x="1685" y="3979"/>
                    <a:pt x="1718" y="3990"/>
                  </a:cubicBezTo>
                  <a:cubicBezTo>
                    <a:pt x="1772" y="3990"/>
                    <a:pt x="1827" y="3968"/>
                    <a:pt x="1849" y="3914"/>
                  </a:cubicBezTo>
                  <a:cubicBezTo>
                    <a:pt x="1860" y="3892"/>
                    <a:pt x="1860" y="3870"/>
                    <a:pt x="1871" y="3848"/>
                  </a:cubicBezTo>
                  <a:cubicBezTo>
                    <a:pt x="1871" y="3837"/>
                    <a:pt x="1882" y="3815"/>
                    <a:pt x="1882" y="3793"/>
                  </a:cubicBezTo>
                  <a:cubicBezTo>
                    <a:pt x="1936" y="3760"/>
                    <a:pt x="1947" y="3629"/>
                    <a:pt x="1991" y="3542"/>
                  </a:cubicBezTo>
                  <a:cubicBezTo>
                    <a:pt x="2013" y="3476"/>
                    <a:pt x="2046" y="3465"/>
                    <a:pt x="2068" y="3389"/>
                  </a:cubicBezTo>
                  <a:cubicBezTo>
                    <a:pt x="2100" y="3290"/>
                    <a:pt x="2122" y="3181"/>
                    <a:pt x="2122" y="3082"/>
                  </a:cubicBezTo>
                  <a:cubicBezTo>
                    <a:pt x="2166" y="2962"/>
                    <a:pt x="2199" y="2831"/>
                    <a:pt x="2210" y="2699"/>
                  </a:cubicBezTo>
                  <a:cubicBezTo>
                    <a:pt x="2221" y="2667"/>
                    <a:pt x="2221" y="2623"/>
                    <a:pt x="2232" y="2590"/>
                  </a:cubicBezTo>
                  <a:lnTo>
                    <a:pt x="2232" y="2568"/>
                  </a:lnTo>
                  <a:lnTo>
                    <a:pt x="2232" y="2557"/>
                  </a:lnTo>
                  <a:lnTo>
                    <a:pt x="2243" y="2557"/>
                  </a:lnTo>
                  <a:cubicBezTo>
                    <a:pt x="2330" y="2535"/>
                    <a:pt x="2418" y="2524"/>
                    <a:pt x="2505" y="2514"/>
                  </a:cubicBezTo>
                  <a:cubicBezTo>
                    <a:pt x="2779" y="2492"/>
                    <a:pt x="3052" y="2470"/>
                    <a:pt x="3314" y="2426"/>
                  </a:cubicBezTo>
                  <a:cubicBezTo>
                    <a:pt x="3369" y="2404"/>
                    <a:pt x="3424" y="2382"/>
                    <a:pt x="3479" y="2360"/>
                  </a:cubicBezTo>
                  <a:cubicBezTo>
                    <a:pt x="3511" y="2350"/>
                    <a:pt x="3544" y="2339"/>
                    <a:pt x="3577" y="2317"/>
                  </a:cubicBezTo>
                  <a:cubicBezTo>
                    <a:pt x="3610" y="2284"/>
                    <a:pt x="3632" y="2240"/>
                    <a:pt x="3643" y="2196"/>
                  </a:cubicBezTo>
                  <a:cubicBezTo>
                    <a:pt x="3643" y="2153"/>
                    <a:pt x="3643" y="2109"/>
                    <a:pt x="3621" y="2076"/>
                  </a:cubicBezTo>
                  <a:cubicBezTo>
                    <a:pt x="3599" y="2043"/>
                    <a:pt x="3555" y="2010"/>
                    <a:pt x="3511" y="2000"/>
                  </a:cubicBezTo>
                  <a:lnTo>
                    <a:pt x="3468" y="2000"/>
                  </a:lnTo>
                  <a:lnTo>
                    <a:pt x="3424" y="1989"/>
                  </a:lnTo>
                  <a:lnTo>
                    <a:pt x="3325" y="1978"/>
                  </a:lnTo>
                  <a:cubicBezTo>
                    <a:pt x="3271" y="1967"/>
                    <a:pt x="3205" y="1956"/>
                    <a:pt x="3150" y="1956"/>
                  </a:cubicBezTo>
                  <a:cubicBezTo>
                    <a:pt x="3063" y="1923"/>
                    <a:pt x="2965" y="1901"/>
                    <a:pt x="2866" y="1879"/>
                  </a:cubicBezTo>
                  <a:cubicBezTo>
                    <a:pt x="2691" y="1814"/>
                    <a:pt x="2527" y="1704"/>
                    <a:pt x="2319" y="1628"/>
                  </a:cubicBezTo>
                  <a:lnTo>
                    <a:pt x="2319" y="1628"/>
                  </a:lnTo>
                  <a:cubicBezTo>
                    <a:pt x="2319" y="1634"/>
                    <a:pt x="2319" y="1640"/>
                    <a:pt x="2319" y="1645"/>
                  </a:cubicBezTo>
                  <a:lnTo>
                    <a:pt x="2319" y="1645"/>
                  </a:lnTo>
                  <a:cubicBezTo>
                    <a:pt x="2317" y="1639"/>
                    <a:pt x="2314" y="1633"/>
                    <a:pt x="2308" y="1628"/>
                  </a:cubicBezTo>
                  <a:cubicBezTo>
                    <a:pt x="2306" y="1625"/>
                    <a:pt x="2301" y="1622"/>
                    <a:pt x="2296" y="1620"/>
                  </a:cubicBezTo>
                  <a:lnTo>
                    <a:pt x="2296" y="1620"/>
                  </a:lnTo>
                  <a:lnTo>
                    <a:pt x="2319" y="1628"/>
                  </a:lnTo>
                  <a:cubicBezTo>
                    <a:pt x="2319" y="1617"/>
                    <a:pt x="2319" y="1606"/>
                    <a:pt x="2308" y="1584"/>
                  </a:cubicBezTo>
                  <a:cubicBezTo>
                    <a:pt x="2297" y="1529"/>
                    <a:pt x="2286" y="1475"/>
                    <a:pt x="2265" y="1420"/>
                  </a:cubicBezTo>
                  <a:cubicBezTo>
                    <a:pt x="2232" y="1310"/>
                    <a:pt x="2199" y="1212"/>
                    <a:pt x="2166" y="1103"/>
                  </a:cubicBezTo>
                  <a:cubicBezTo>
                    <a:pt x="2166" y="1070"/>
                    <a:pt x="2166" y="1037"/>
                    <a:pt x="2166" y="1004"/>
                  </a:cubicBezTo>
                  <a:cubicBezTo>
                    <a:pt x="2122" y="851"/>
                    <a:pt x="2090" y="709"/>
                    <a:pt x="2068" y="567"/>
                  </a:cubicBezTo>
                  <a:cubicBezTo>
                    <a:pt x="2046" y="479"/>
                    <a:pt x="2035" y="392"/>
                    <a:pt x="2013" y="304"/>
                  </a:cubicBezTo>
                  <a:lnTo>
                    <a:pt x="1991" y="173"/>
                  </a:lnTo>
                  <a:cubicBezTo>
                    <a:pt x="1991" y="140"/>
                    <a:pt x="1980" y="118"/>
                    <a:pt x="1980" y="107"/>
                  </a:cubicBezTo>
                  <a:cubicBezTo>
                    <a:pt x="1958" y="75"/>
                    <a:pt x="1936" y="53"/>
                    <a:pt x="1915" y="31"/>
                  </a:cubicBezTo>
                  <a:cubicBezTo>
                    <a:pt x="1883" y="12"/>
                    <a:pt x="1847" y="0"/>
                    <a:pt x="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8"/>
            <p:cNvSpPr/>
            <p:nvPr/>
          </p:nvSpPr>
          <p:spPr>
            <a:xfrm rot="10800000" flipH="1">
              <a:off x="6002288" y="76000"/>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8"/>
            <p:cNvSpPr/>
            <p:nvPr/>
          </p:nvSpPr>
          <p:spPr>
            <a:xfrm rot="10800000">
              <a:off x="5989100" y="271625"/>
              <a:ext cx="34050" cy="28450"/>
            </a:xfrm>
            <a:custGeom>
              <a:avLst/>
              <a:gdLst/>
              <a:ahLst/>
              <a:cxnLst/>
              <a:rect l="l" t="t" r="r" b="b"/>
              <a:pathLst>
                <a:path w="1362" h="1138" extrusionOk="0">
                  <a:moveTo>
                    <a:pt x="760" y="1"/>
                  </a:moveTo>
                  <a:cubicBezTo>
                    <a:pt x="733" y="1"/>
                    <a:pt x="706" y="2"/>
                    <a:pt x="679" y="6"/>
                  </a:cubicBezTo>
                  <a:cubicBezTo>
                    <a:pt x="176" y="61"/>
                    <a:pt x="1" y="706"/>
                    <a:pt x="406" y="1012"/>
                  </a:cubicBezTo>
                  <a:cubicBezTo>
                    <a:pt x="513" y="1099"/>
                    <a:pt x="634" y="1137"/>
                    <a:pt x="753" y="1137"/>
                  </a:cubicBezTo>
                  <a:cubicBezTo>
                    <a:pt x="1068" y="1137"/>
                    <a:pt x="1361" y="864"/>
                    <a:pt x="1313" y="498"/>
                  </a:cubicBezTo>
                  <a:cubicBezTo>
                    <a:pt x="1283" y="208"/>
                    <a:pt x="1043"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8"/>
            <p:cNvSpPr/>
            <p:nvPr/>
          </p:nvSpPr>
          <p:spPr>
            <a:xfrm rot="10800000">
              <a:off x="6556325" y="440963"/>
              <a:ext cx="59875" cy="49675"/>
            </a:xfrm>
            <a:custGeom>
              <a:avLst/>
              <a:gdLst/>
              <a:ahLst/>
              <a:cxnLst/>
              <a:rect l="l" t="t" r="r" b="b"/>
              <a:pathLst>
                <a:path w="2395" h="1987" extrusionOk="0">
                  <a:moveTo>
                    <a:pt x="1116" y="1"/>
                  </a:moveTo>
                  <a:cubicBezTo>
                    <a:pt x="523" y="1"/>
                    <a:pt x="1" y="543"/>
                    <a:pt x="152" y="1208"/>
                  </a:cubicBezTo>
                  <a:cubicBezTo>
                    <a:pt x="256" y="1671"/>
                    <a:pt x="662" y="1987"/>
                    <a:pt x="1116" y="1987"/>
                  </a:cubicBezTo>
                  <a:cubicBezTo>
                    <a:pt x="1187" y="1987"/>
                    <a:pt x="1260" y="1979"/>
                    <a:pt x="1333" y="1962"/>
                  </a:cubicBezTo>
                  <a:cubicBezTo>
                    <a:pt x="2197" y="1766"/>
                    <a:pt x="2394" y="628"/>
                    <a:pt x="1651" y="158"/>
                  </a:cubicBezTo>
                  <a:cubicBezTo>
                    <a:pt x="1477" y="49"/>
                    <a:pt x="1293" y="1"/>
                    <a:pt x="1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1pPr>
            <a:lvl2pPr lvl="1">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2pPr>
            <a:lvl3pPr lvl="2">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3pPr>
            <a:lvl4pPr lvl="3">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4pPr>
            <a:lvl5pPr lvl="4">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5pPr>
            <a:lvl6pPr lvl="5">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6pPr>
            <a:lvl7pPr lvl="6">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7pPr>
            <a:lvl8pPr lvl="7">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8pPr>
            <a:lvl9pPr lvl="8">
              <a:spcBef>
                <a:spcPts val="0"/>
              </a:spcBef>
              <a:spcAft>
                <a:spcPts val="0"/>
              </a:spcAft>
              <a:buClr>
                <a:schemeClr val="accent1"/>
              </a:buClr>
              <a:buSzPts val="2800"/>
              <a:buFont typeface="Chelsea Market"/>
              <a:buNone/>
              <a:defRPr sz="2800">
                <a:solidFill>
                  <a:schemeClr val="accent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1pPr>
            <a:lvl2pPr marL="914400" lvl="1"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2pPr>
            <a:lvl3pPr marL="1371600" lvl="2"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3pPr>
            <a:lvl4pPr marL="1828800" lvl="3"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4pPr>
            <a:lvl5pPr marL="2286000" lvl="4"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5pPr>
            <a:lvl6pPr marL="2743200" lvl="5"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6pPr>
            <a:lvl7pPr marL="3200400" lvl="6"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7pPr>
            <a:lvl8pPr marL="3657600" lvl="7"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8pPr>
            <a:lvl9pPr marL="4114800" lvl="8" indent="-317500" rtl="0">
              <a:lnSpc>
                <a:spcPct val="100000"/>
              </a:lnSpc>
              <a:spcBef>
                <a:spcPts val="0"/>
              </a:spcBef>
              <a:spcAft>
                <a:spcPts val="0"/>
              </a:spcAft>
              <a:buClr>
                <a:schemeClr val="dk1"/>
              </a:buClr>
              <a:buSzPts val="1400"/>
              <a:buFont typeface="Nanum Gothic"/>
              <a:buChar char="■"/>
              <a:defRPr>
                <a:solidFill>
                  <a:schemeClr val="dk1"/>
                </a:solidFill>
                <a:latin typeface="Nanum Gothic"/>
                <a:ea typeface="Nanum Gothic"/>
                <a:cs typeface="Nanum Gothic"/>
                <a:sym typeface="Nanum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3" r:id="rId5"/>
    <p:sldLayoutId id="2147483667" r:id="rId6"/>
    <p:sldLayoutId id="2147483672" r:id="rId7"/>
    <p:sldLayoutId id="2147483673" r:id="rId8"/>
    <p:sldLayoutId id="2147483674"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10.xml"/><Relationship Id="rId21" Type="http://schemas.openxmlformats.org/officeDocument/2006/relationships/slide" Target="slide17.xml"/><Relationship Id="rId7" Type="http://schemas.openxmlformats.org/officeDocument/2006/relationships/image" Target="../media/image13.png"/><Relationship Id="rId12" Type="http://schemas.openxmlformats.org/officeDocument/2006/relationships/image" Target="../media/image18.gif"/><Relationship Id="rId17" Type="http://schemas.openxmlformats.org/officeDocument/2006/relationships/image" Target="../media/image23.png"/><Relationship Id="rId25" Type="http://schemas.openxmlformats.org/officeDocument/2006/relationships/slide" Target="slide19.xml"/><Relationship Id="rId2" Type="http://schemas.openxmlformats.org/officeDocument/2006/relationships/audio" Target="../media/media1.wma"/><Relationship Id="rId16" Type="http://schemas.openxmlformats.org/officeDocument/2006/relationships/image" Target="../media/image22.gif"/><Relationship Id="rId20" Type="http://schemas.openxmlformats.org/officeDocument/2006/relationships/image" Target="../media/image25.png"/><Relationship Id="rId29" Type="http://schemas.openxmlformats.org/officeDocument/2006/relationships/slide" Target="slide21.xml"/><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slide" Target="slide18.xml"/><Relationship Id="rId28"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slide" Target="slide16.xml"/><Relationship Id="rId31"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6.png"/><Relationship Id="rId27" Type="http://schemas.openxmlformats.org/officeDocument/2006/relationships/slide" Target="slide20.xml"/><Relationship Id="rId30"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2.wav"/><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262167" y="984322"/>
            <a:ext cx="4427814" cy="1638910"/>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TIẾT 88: LƯỢM – TỐ HỮU</a:t>
            </a:r>
          </a:p>
          <a:p>
            <a:pPr algn="ctr"/>
            <a:r>
              <a:rPr lang="en-US" sz="2400" b="1" dirty="0" err="1">
                <a:ln w="38100">
                  <a:noFill/>
                </a:ln>
                <a:solidFill>
                  <a:srgbClr val="FFFF00"/>
                </a:solidFill>
                <a:latin typeface="Times New Roman" panose="02020603050405020304" pitchFamily="18" charset="0"/>
                <a:cs typeface="Times New Roman" panose="02020603050405020304" pitchFamily="18" charset="0"/>
              </a:rPr>
              <a:t>Tiếp</a:t>
            </a:r>
            <a:r>
              <a:rPr lang="en-US" sz="2400" b="1" dirty="0">
                <a:ln w="38100">
                  <a:noFill/>
                </a:ln>
                <a:solidFill>
                  <a:srgbClr val="FFFF00"/>
                </a:solidFill>
                <a:latin typeface="Times New Roman" panose="02020603050405020304" pitchFamily="18" charset="0"/>
                <a:cs typeface="Times New Roman" panose="02020603050405020304" pitchFamily="18" charset="0"/>
              </a:rPr>
              <a:t> </a:t>
            </a:r>
            <a:r>
              <a:rPr lang="en-US" sz="2400" b="1" dirty="0" err="1">
                <a:ln w="38100">
                  <a:noFill/>
                </a:ln>
                <a:solidFill>
                  <a:srgbClr val="FFFF00"/>
                </a:solidFill>
                <a:latin typeface="Times New Roman" panose="02020603050405020304" pitchFamily="18" charset="0"/>
                <a:cs typeface="Times New Roman" panose="02020603050405020304" pitchFamily="18" charset="0"/>
              </a:rPr>
              <a:t>theo</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7" name="TextBox 6">
            <a:extLst>
              <a:ext uri="{FF2B5EF4-FFF2-40B4-BE49-F238E27FC236}">
                <a16:creationId xmlns:a16="http://schemas.microsoft.com/office/drawing/2014/main" id="{0D979643-5930-F34B-D70D-3C7631DB7CF4}"/>
              </a:ext>
            </a:extLst>
          </p:cNvPr>
          <p:cNvSpPr txBox="1"/>
          <p:nvPr/>
        </p:nvSpPr>
        <p:spPr>
          <a:xfrm>
            <a:off x="2557666" y="498176"/>
            <a:ext cx="4028667" cy="438582"/>
          </a:xfrm>
          <a:prstGeom prst="rect">
            <a:avLst/>
          </a:prstGeom>
          <a:noFill/>
        </p:spPr>
        <p:txBody>
          <a:bodyPr wrap="none" rtlCol="0">
            <a:spAutoFit/>
          </a:bodyPr>
          <a:lstStyle/>
          <a:p>
            <a:r>
              <a:rPr lang="en-US" sz="225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CA57903-E9BB-4B47-B021-76A2D988DD18}"/>
              </a:ext>
            </a:extLst>
          </p:cNvPr>
          <p:cNvSpPr/>
          <p:nvPr/>
        </p:nvSpPr>
        <p:spPr>
          <a:xfrm>
            <a:off x="293914" y="185105"/>
            <a:ext cx="8556172" cy="4773291"/>
          </a:xfrm>
          <a:prstGeom prst="roundRect">
            <a:avLst>
              <a:gd name="adj" fmla="val 10513"/>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r>
              <a:rPr lang="vi-VN" sz="18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PHIẾU HỌC TẬP SỐ 3</a:t>
            </a:r>
          </a:p>
          <a:p>
            <a:endParaRPr lang="en-VN" sz="1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F8994F6-9020-6D49-9134-D2136BD63E54}"/>
              </a:ext>
            </a:extLst>
          </p:cNvPr>
          <p:cNvSpPr/>
          <p:nvPr/>
        </p:nvSpPr>
        <p:spPr>
          <a:xfrm>
            <a:off x="522514" y="185104"/>
            <a:ext cx="3161980" cy="4647426"/>
          </a:xfrm>
          <a:prstGeom prst="rect">
            <a:avLst/>
          </a:prstGeom>
        </p:spPr>
        <p:txBody>
          <a:bodyPr wrap="square">
            <a:spAutoFit/>
          </a:bodyPr>
          <a:lstStyle/>
          <a:p>
            <a:pPr algn="just">
              <a:lnSpc>
                <a:spcPct val="115000"/>
              </a:lnSpc>
            </a:pPr>
            <a:r>
              <a:rPr lang="vi-VN" sz="2000" dirty="0">
                <a:latin typeface="Times New Roman" panose="02020603050405020304" pitchFamily="18" charset="0"/>
                <a:ea typeface="Calibri" panose="020F0502020204030204" pitchFamily="34" charset="0"/>
              </a:rPr>
              <a:t>Đọc hai khổ cuối của bài thơ và trả lời các câu hỏi sau: </a:t>
            </a:r>
            <a:endParaRPr lang="en-VN" sz="2000" dirty="0">
              <a:latin typeface="Times New Roman" panose="02020603050405020304" pitchFamily="18" charset="0"/>
              <a:ea typeface="Calibri" panose="020F0502020204030204" pitchFamily="34" charset="0"/>
            </a:endParaRPr>
          </a:p>
          <a:p>
            <a:pPr algn="just">
              <a:lnSpc>
                <a:spcPct val="115000"/>
              </a:lnSpc>
            </a:pPr>
            <a:r>
              <a:rPr lang="vi-VN" sz="1800" i="1" dirty="0">
                <a:latin typeface="Times New Roman" panose="02020603050405020304" pitchFamily="18" charset="0"/>
                <a:ea typeface="Calibri" panose="020F0502020204030204" pitchFamily="34" charset="0"/>
              </a:rPr>
              <a:t>(</a:t>
            </a:r>
            <a:r>
              <a:rPr lang="vi-VN" sz="2000" i="1" dirty="0">
                <a:latin typeface="+mj-lt"/>
                <a:ea typeface="Calibri" panose="020F0502020204030204" pitchFamily="34" charset="0"/>
              </a:rPr>
              <a:t>47) Lượm ơi, còn không?</a:t>
            </a:r>
            <a:endParaRPr lang="en-VN" sz="2000" dirty="0">
              <a:latin typeface="+mj-lt"/>
              <a:ea typeface="Calibri" panose="020F0502020204030204" pitchFamily="34" charset="0"/>
            </a:endParaRPr>
          </a:p>
          <a:p>
            <a:pPr algn="just">
              <a:lnSpc>
                <a:spcPct val="115000"/>
              </a:lnSpc>
            </a:pPr>
            <a:endParaRPr lang="vi-VN" sz="2000" i="1"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Chú bé loắt choắt </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xắc xinh xinh</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chân thoăn thoắt</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Cái đầu nghênh nghênh</a:t>
            </a:r>
            <a:endParaRPr lang="en-VN" sz="2000" dirty="0">
              <a:latin typeface="+mj-lt"/>
              <a:ea typeface="Calibri" panose="020F0502020204030204" pitchFamily="34" charset="0"/>
            </a:endParaRPr>
          </a:p>
          <a:p>
            <a:pPr algn="just">
              <a:lnSpc>
                <a:spcPct val="115000"/>
              </a:lnSpc>
            </a:pPr>
            <a:endParaRPr lang="vi-VN" sz="2000" i="1"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(52) Ca lô đội lệch</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Mồm huýt sáo vang</a:t>
            </a:r>
            <a:endParaRPr lang="en-VN" sz="2000" dirty="0">
              <a:latin typeface="+mj-lt"/>
              <a:ea typeface="Calibri" panose="020F0502020204030204" pitchFamily="34" charset="0"/>
            </a:endParaRPr>
          </a:p>
          <a:p>
            <a:pPr algn="just">
              <a:lnSpc>
                <a:spcPct val="115000"/>
              </a:lnSpc>
            </a:pPr>
            <a:r>
              <a:rPr lang="vi-VN" sz="2000" i="1" dirty="0">
                <a:latin typeface="+mj-lt"/>
                <a:ea typeface="Calibri" panose="020F0502020204030204" pitchFamily="34" charset="0"/>
              </a:rPr>
              <a:t>Như con chim chích</a:t>
            </a:r>
            <a:endParaRPr lang="en-VN" sz="2000" dirty="0">
              <a:latin typeface="+mj-lt"/>
              <a:ea typeface="Calibri" panose="020F0502020204030204" pitchFamily="34" charset="0"/>
            </a:endParaRPr>
          </a:p>
          <a:p>
            <a:r>
              <a:rPr lang="vi-VN" sz="2000" i="1" dirty="0">
                <a:latin typeface="+mj-lt"/>
                <a:ea typeface="Calibri" panose="020F0502020204030204" pitchFamily="34" charset="0"/>
              </a:rPr>
              <a:t>Nhảy trên đường vàng…</a:t>
            </a:r>
            <a:r>
              <a:rPr lang="en-VN" sz="2000" dirty="0">
                <a:latin typeface="+mj-lt"/>
              </a:rPr>
              <a:t> </a:t>
            </a:r>
          </a:p>
        </p:txBody>
      </p:sp>
      <p:sp>
        <p:nvSpPr>
          <p:cNvPr id="3" name="TextBox 2">
            <a:extLst>
              <a:ext uri="{FF2B5EF4-FFF2-40B4-BE49-F238E27FC236}">
                <a16:creationId xmlns:a16="http://schemas.microsoft.com/office/drawing/2014/main" id="{F62F7738-AC25-A14E-8EBE-1CDC185AED22}"/>
              </a:ext>
            </a:extLst>
          </p:cNvPr>
          <p:cNvSpPr txBox="1"/>
          <p:nvPr/>
        </p:nvSpPr>
        <p:spPr>
          <a:xfrm>
            <a:off x="3774141" y="1094015"/>
            <a:ext cx="4847345" cy="3416320"/>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1/ Câu hỏi ở dòng 47 có ý nghĩa gì?</a:t>
            </a:r>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p>
          <a:p>
            <a:pPr algn="just"/>
            <a:endParaRPr lang="en-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2/ Bài thơ kết thúc bằng việc lặp lại những dòng thơ miêu tả hình ảnh Lượm vẫn như ngày đầu có ý nghĩa gì?</a:t>
            </a:r>
            <a:endParaRPr lang="en-VN" sz="2400" dirty="0">
              <a:latin typeface="Times New Roman" panose="02020603050405020304" pitchFamily="18" charset="0"/>
              <a:cs typeface="Times New Roman" panose="02020603050405020304" pitchFamily="18" charset="0"/>
            </a:endParaRPr>
          </a:p>
          <a:p>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7739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7E8967-E2BD-4C42-AF04-58C9764B6E43}"/>
              </a:ext>
            </a:extLst>
          </p:cNvPr>
          <p:cNvGraphicFramePr>
            <a:graphicFrameLocks noGrp="1"/>
          </p:cNvGraphicFramePr>
          <p:nvPr/>
        </p:nvGraphicFramePr>
        <p:xfrm>
          <a:off x="130629" y="167521"/>
          <a:ext cx="8882743" cy="4808458"/>
        </p:xfrm>
        <a:graphic>
          <a:graphicData uri="http://schemas.openxmlformats.org/drawingml/2006/table">
            <a:tbl>
              <a:tblPr firstRow="1" firstCol="1" bandRow="1"/>
              <a:tblGrid>
                <a:gridCol w="2944198">
                  <a:extLst>
                    <a:ext uri="{9D8B030D-6E8A-4147-A177-3AD203B41FA5}">
                      <a16:colId xmlns:a16="http://schemas.microsoft.com/office/drawing/2014/main" val="763049334"/>
                    </a:ext>
                  </a:extLst>
                </a:gridCol>
                <a:gridCol w="5938545">
                  <a:extLst>
                    <a:ext uri="{9D8B030D-6E8A-4147-A177-3AD203B41FA5}">
                      <a16:colId xmlns:a16="http://schemas.microsoft.com/office/drawing/2014/main" val="131270513"/>
                    </a:ext>
                  </a:extLst>
                </a:gridCol>
              </a:tblGrid>
              <a:tr h="4808458">
                <a:tc>
                  <a:txBody>
                    <a:bodyPr/>
                    <a:lstStyle/>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Đọc hai khổ cuối của bài thơ và trả lời các câu hỏi sau: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(47) Lượm ơi, còn không?</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Chú bé loắt choắt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xắc xinh xinh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chân thoăn thoắt</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Cái đầu nghênh nghênh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(52) Ca lô đội lệch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Mồm huýt sáo vang</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Như con chim chích</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r>
                        <a:rPr lang="vi-VN" sz="2100" b="0" i="1"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Nhảy trên đường vàng…</a:t>
                      </a:r>
                      <a:endParaRPr lang="vi-VN" sz="2100" b="0" i="0" u="none" strike="noStrike" dirty="0">
                        <a:effectLst/>
                        <a:latin typeface="Arial" panose="020B0604020202020204" pitchFamily="34" charset="0"/>
                      </a:endParaRPr>
                    </a:p>
                  </a:txBody>
                  <a:tcPr marL="56579" marR="56579" marT="78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Câu hỏi ở dòng 47 có ý nghĩa gì?</a:t>
                      </a: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fontAlgn="t">
                        <a:lnSpc>
                          <a:spcPct val="100000"/>
                        </a:lnSpc>
                        <a:spcBef>
                          <a:spcPts val="0"/>
                        </a:spcBef>
                        <a:spcAft>
                          <a:spcPts val="0"/>
                        </a:spcAft>
                      </a:pPr>
                      <a:r>
                        <a:rPr lang="vi-VN" sz="2100" b="0" i="0" u="none" strike="noStrike"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Bài thơ kết thúc bằng việc lặp lại những dòng thơ miêu tả hình ảnh Lượm vẫn như ngày đầu có ý nghĩa gì?</a:t>
                      </a: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solidFill>
                          <a:srgbClr val="000000"/>
                        </a:solidFill>
                        <a:effectLst/>
                        <a:latin typeface="Times New Roman" panose="02020603050405020304" pitchFamily="18" charset="0"/>
                        <a:cs typeface="Arial" panose="020B0604020202020204" pitchFamily="34" charset="0"/>
                      </a:endParaRPr>
                    </a:p>
                    <a:p>
                      <a:pPr algn="just" fontAlgn="t">
                        <a:lnSpc>
                          <a:spcPct val="100000"/>
                        </a:lnSpc>
                        <a:spcBef>
                          <a:spcPts val="0"/>
                        </a:spcBef>
                        <a:spcAft>
                          <a:spcPts val="0"/>
                        </a:spcAft>
                      </a:pPr>
                      <a:endParaRPr lang="vi-VN" sz="2100" b="0" i="0" u="none" strike="noStrike" dirty="0">
                        <a:effectLst/>
                        <a:latin typeface="Arial" panose="020B0604020202020204" pitchFamily="34" charset="0"/>
                      </a:endParaRPr>
                    </a:p>
                  </a:txBody>
                  <a:tcPr marL="56579" marR="56579" marT="78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807047"/>
                  </a:ext>
                </a:extLst>
              </a:tr>
            </a:tbl>
          </a:graphicData>
        </a:graphic>
      </p:graphicFrame>
      <p:sp>
        <p:nvSpPr>
          <p:cNvPr id="5" name="Rectangle 4">
            <a:extLst>
              <a:ext uri="{FF2B5EF4-FFF2-40B4-BE49-F238E27FC236}">
                <a16:creationId xmlns:a16="http://schemas.microsoft.com/office/drawing/2014/main" id="{3DDEDECD-14A2-B249-8500-F94ABC1AC7CE}"/>
              </a:ext>
            </a:extLst>
          </p:cNvPr>
          <p:cNvSpPr/>
          <p:nvPr/>
        </p:nvSpPr>
        <p:spPr>
          <a:xfrm>
            <a:off x="3097924" y="487562"/>
            <a:ext cx="5915447" cy="1962076"/>
          </a:xfrm>
          <a:prstGeom prst="rect">
            <a:avLst/>
          </a:prstGeom>
        </p:spPr>
        <p:txBody>
          <a:bodyPr wrap="square">
            <a:spAutoFit/>
          </a:bodyPr>
          <a:lstStyle/>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Có dấu phẩy giữa dòng và dấu hỏi cuối dòng.</a:t>
            </a:r>
            <a:endParaRPr lang="vi-VN" sz="2025" dirty="0"/>
          </a:p>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Như một tiếng nấc nghẹn ngào, đau xót, thể hiện rõ niềm tiếc thương, ngậm ngùi của tác giả trước sự hi sinh anh dũng của Lượm.</a:t>
            </a:r>
            <a:endParaRPr lang="vi-VN" sz="2025" dirty="0"/>
          </a:p>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Câu thơ còn bộc lộ sự ngỡ ngàng như chưa kịp tin vào sự thật Lượm đã hi sinh.</a:t>
            </a:r>
            <a:endParaRPr lang="en-VN" sz="2025" dirty="0"/>
          </a:p>
        </p:txBody>
      </p:sp>
      <p:sp>
        <p:nvSpPr>
          <p:cNvPr id="6" name="Rectangle 5">
            <a:extLst>
              <a:ext uri="{FF2B5EF4-FFF2-40B4-BE49-F238E27FC236}">
                <a16:creationId xmlns:a16="http://schemas.microsoft.com/office/drawing/2014/main" id="{AB376796-8623-2848-8D0A-6BFC4FE0D766}"/>
              </a:ext>
            </a:extLst>
          </p:cNvPr>
          <p:cNvSpPr/>
          <p:nvPr/>
        </p:nvSpPr>
        <p:spPr>
          <a:xfrm>
            <a:off x="3097924" y="3389352"/>
            <a:ext cx="5915446" cy="1650452"/>
          </a:xfrm>
          <a:prstGeom prst="rect">
            <a:avLst/>
          </a:prstGeom>
        </p:spPr>
        <p:txBody>
          <a:bodyPr wrap="square">
            <a:spAutoFit/>
          </a:bodyPr>
          <a:lstStyle/>
          <a:p>
            <a:pPr algn="just" fontAlgn="t"/>
            <a:r>
              <a:rPr lang="vi-VN" sz="2025" dirty="0">
                <a:solidFill>
                  <a:srgbClr val="0070C0"/>
                </a:solidFill>
                <a:latin typeface="Times New Roman" panose="02020603050405020304" pitchFamily="18" charset="0"/>
                <a:ea typeface="Calibri" panose="020F0502020204030204" pitchFamily="34" charset="0"/>
                <a:cs typeface="Arial" panose="020B0604020202020204" pitchFamily="34" charset="0"/>
              </a:rPr>
              <a:t>- Lượm hi sinh nhưng hình ảnh của người anh hùng nhỏ tuổi tên Lượm, và tinh thần kiên cường, dũng cảm của em vẫn còn sống mãi cùng quê hương đất nước. Hình ảnh của em luôn hiện lên sự hồn nhiên, ngây thơ, lạc quan, yêu đời trong tâm trí những người ở lại. </a:t>
            </a:r>
            <a:endParaRPr lang="vi-VN" sz="2025" dirty="0"/>
          </a:p>
        </p:txBody>
      </p:sp>
    </p:spTree>
    <p:extLst>
      <p:ext uri="{BB962C8B-B14F-4D97-AF65-F5344CB8AC3E}">
        <p14:creationId xmlns:p14="http://schemas.microsoft.com/office/powerpoint/2010/main" val="1830233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32" name="Google Shape;4932;p58"/>
          <p:cNvSpPr/>
          <p:nvPr/>
        </p:nvSpPr>
        <p:spPr>
          <a:xfrm>
            <a:off x="644226" y="602383"/>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720000" y="71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3. </a:t>
            </a:r>
            <a:r>
              <a:rPr lang="en-US" b="1" dirty="0" err="1">
                <a:solidFill>
                  <a:schemeClr val="tx1"/>
                </a:solidFill>
                <a:latin typeface="Cambria" panose="02040503050406030204" pitchFamily="18" charset="0"/>
                <a:ea typeface="Cambria" panose="02040503050406030204" pitchFamily="18" charset="0"/>
              </a:rPr>
              <a:t>Hình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ảnh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còn</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sống</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mãi</a:t>
            </a:r>
            <a:endParaRPr b="1" dirty="0">
              <a:solidFill>
                <a:schemeClr val="tx1"/>
              </a:solidFill>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5AD82933-4D0F-4020-A8C6-82575D820745}"/>
              </a:ext>
            </a:extLst>
          </p:cNvPr>
          <p:cNvSpPr/>
          <p:nvPr/>
        </p:nvSpPr>
        <p:spPr>
          <a:xfrm>
            <a:off x="6078885" y="1117804"/>
            <a:ext cx="2802345" cy="1123407"/>
          </a:xfrm>
          <a:custGeom>
            <a:avLst/>
            <a:gdLst>
              <a:gd name="connsiteX0" fmla="*/ 0 w 2802345"/>
              <a:gd name="connsiteY0" fmla="*/ 187238 h 1123407"/>
              <a:gd name="connsiteX1" fmla="*/ 187238 w 2802345"/>
              <a:gd name="connsiteY1" fmla="*/ 0 h 1123407"/>
              <a:gd name="connsiteX2" fmla="*/ 769927 w 2802345"/>
              <a:gd name="connsiteY2" fmla="*/ 0 h 1123407"/>
              <a:gd name="connsiteX3" fmla="*/ 1328336 w 2802345"/>
              <a:gd name="connsiteY3" fmla="*/ 0 h 1123407"/>
              <a:gd name="connsiteX4" fmla="*/ 1886746 w 2802345"/>
              <a:gd name="connsiteY4" fmla="*/ 0 h 1123407"/>
              <a:gd name="connsiteX5" fmla="*/ 2615107 w 2802345"/>
              <a:gd name="connsiteY5" fmla="*/ 0 h 1123407"/>
              <a:gd name="connsiteX6" fmla="*/ 2802345 w 2802345"/>
              <a:gd name="connsiteY6" fmla="*/ 187238 h 1123407"/>
              <a:gd name="connsiteX7" fmla="*/ 2802345 w 2802345"/>
              <a:gd name="connsiteY7" fmla="*/ 569193 h 1123407"/>
              <a:gd name="connsiteX8" fmla="*/ 2802345 w 2802345"/>
              <a:gd name="connsiteY8" fmla="*/ 936169 h 1123407"/>
              <a:gd name="connsiteX9" fmla="*/ 2615107 w 2802345"/>
              <a:gd name="connsiteY9" fmla="*/ 1123407 h 1123407"/>
              <a:gd name="connsiteX10" fmla="*/ 1983861 w 2802345"/>
              <a:gd name="connsiteY10" fmla="*/ 1123407 h 1123407"/>
              <a:gd name="connsiteX11" fmla="*/ 1352615 w 2802345"/>
              <a:gd name="connsiteY11" fmla="*/ 1123407 h 1123407"/>
              <a:gd name="connsiteX12" fmla="*/ 187238 w 2802345"/>
              <a:gd name="connsiteY12" fmla="*/ 1123407 h 1123407"/>
              <a:gd name="connsiteX13" fmla="*/ 0 w 2802345"/>
              <a:gd name="connsiteY13" fmla="*/ 936169 h 1123407"/>
              <a:gd name="connsiteX14" fmla="*/ 0 w 2802345"/>
              <a:gd name="connsiteY14" fmla="*/ 576682 h 1123407"/>
              <a:gd name="connsiteX15" fmla="*/ 0 w 2802345"/>
              <a:gd name="connsiteY15" fmla="*/ 187238 h 112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2345" h="1123407" fill="none" extrusionOk="0">
                <a:moveTo>
                  <a:pt x="0" y="187238"/>
                </a:moveTo>
                <a:cubicBezTo>
                  <a:pt x="-22840" y="95386"/>
                  <a:pt x="74053" y="-68"/>
                  <a:pt x="187238" y="0"/>
                </a:cubicBezTo>
                <a:cubicBezTo>
                  <a:pt x="409747" y="26615"/>
                  <a:pt x="579327" y="-18157"/>
                  <a:pt x="769927" y="0"/>
                </a:cubicBezTo>
                <a:cubicBezTo>
                  <a:pt x="960527" y="18157"/>
                  <a:pt x="1052095" y="19409"/>
                  <a:pt x="1328336" y="0"/>
                </a:cubicBezTo>
                <a:cubicBezTo>
                  <a:pt x="1604577" y="-19409"/>
                  <a:pt x="1630166" y="-500"/>
                  <a:pt x="1886746" y="0"/>
                </a:cubicBezTo>
                <a:cubicBezTo>
                  <a:pt x="2143326" y="500"/>
                  <a:pt x="2267475" y="-12083"/>
                  <a:pt x="2615107" y="0"/>
                </a:cubicBezTo>
                <a:cubicBezTo>
                  <a:pt x="2735561" y="-12084"/>
                  <a:pt x="2805382" y="62086"/>
                  <a:pt x="2802345" y="187238"/>
                </a:cubicBezTo>
                <a:cubicBezTo>
                  <a:pt x="2806050" y="327346"/>
                  <a:pt x="2794146" y="450507"/>
                  <a:pt x="2802345" y="569193"/>
                </a:cubicBezTo>
                <a:cubicBezTo>
                  <a:pt x="2810544" y="687880"/>
                  <a:pt x="2811881" y="803216"/>
                  <a:pt x="2802345" y="936169"/>
                </a:cubicBezTo>
                <a:cubicBezTo>
                  <a:pt x="2815489" y="1027949"/>
                  <a:pt x="2715408" y="1147504"/>
                  <a:pt x="2615107" y="1123407"/>
                </a:cubicBezTo>
                <a:cubicBezTo>
                  <a:pt x="2441388" y="1138713"/>
                  <a:pt x="2253244" y="1125024"/>
                  <a:pt x="1983861" y="1123407"/>
                </a:cubicBezTo>
                <a:cubicBezTo>
                  <a:pt x="1714478" y="1121790"/>
                  <a:pt x="1501175" y="1117335"/>
                  <a:pt x="1352615" y="1123407"/>
                </a:cubicBezTo>
                <a:cubicBezTo>
                  <a:pt x="1204055" y="1129479"/>
                  <a:pt x="762931" y="1130887"/>
                  <a:pt x="187238" y="1123407"/>
                </a:cubicBezTo>
                <a:cubicBezTo>
                  <a:pt x="83185" y="1146100"/>
                  <a:pt x="8303" y="1022174"/>
                  <a:pt x="0" y="936169"/>
                </a:cubicBezTo>
                <a:cubicBezTo>
                  <a:pt x="-12912" y="851270"/>
                  <a:pt x="13774" y="724731"/>
                  <a:pt x="0" y="576682"/>
                </a:cubicBezTo>
                <a:cubicBezTo>
                  <a:pt x="-13774" y="428633"/>
                  <a:pt x="19014" y="299479"/>
                  <a:pt x="0" y="187238"/>
                </a:cubicBezTo>
                <a:close/>
              </a:path>
              <a:path w="2802345" h="1123407" stroke="0" extrusionOk="0">
                <a:moveTo>
                  <a:pt x="0" y="187238"/>
                </a:moveTo>
                <a:cubicBezTo>
                  <a:pt x="10450" y="62275"/>
                  <a:pt x="97074" y="-4107"/>
                  <a:pt x="187238" y="0"/>
                </a:cubicBezTo>
                <a:cubicBezTo>
                  <a:pt x="412891" y="-26694"/>
                  <a:pt x="603778" y="25317"/>
                  <a:pt x="818484" y="0"/>
                </a:cubicBezTo>
                <a:cubicBezTo>
                  <a:pt x="1033190" y="-25317"/>
                  <a:pt x="1228471" y="25337"/>
                  <a:pt x="1401173" y="0"/>
                </a:cubicBezTo>
                <a:cubicBezTo>
                  <a:pt x="1573875" y="-25337"/>
                  <a:pt x="1825248" y="9760"/>
                  <a:pt x="1935304" y="0"/>
                </a:cubicBezTo>
                <a:cubicBezTo>
                  <a:pt x="2045360" y="-9760"/>
                  <a:pt x="2425304" y="23249"/>
                  <a:pt x="2615107" y="0"/>
                </a:cubicBezTo>
                <a:cubicBezTo>
                  <a:pt x="2724591" y="1552"/>
                  <a:pt x="2809633" y="88434"/>
                  <a:pt x="2802345" y="187238"/>
                </a:cubicBezTo>
                <a:cubicBezTo>
                  <a:pt x="2815532" y="355729"/>
                  <a:pt x="2790585" y="479135"/>
                  <a:pt x="2802345" y="554214"/>
                </a:cubicBezTo>
                <a:cubicBezTo>
                  <a:pt x="2814105" y="629293"/>
                  <a:pt x="2806612" y="840279"/>
                  <a:pt x="2802345" y="936169"/>
                </a:cubicBezTo>
                <a:cubicBezTo>
                  <a:pt x="2817398" y="1027698"/>
                  <a:pt x="2710561" y="1145434"/>
                  <a:pt x="2615107" y="1123407"/>
                </a:cubicBezTo>
                <a:cubicBezTo>
                  <a:pt x="2493560" y="1128593"/>
                  <a:pt x="2284084" y="1141881"/>
                  <a:pt x="2080976" y="1123407"/>
                </a:cubicBezTo>
                <a:cubicBezTo>
                  <a:pt x="1877868" y="1104933"/>
                  <a:pt x="1779053" y="1100391"/>
                  <a:pt x="1522566" y="1123407"/>
                </a:cubicBezTo>
                <a:cubicBezTo>
                  <a:pt x="1266079" y="1146424"/>
                  <a:pt x="1183020" y="1106090"/>
                  <a:pt x="891320" y="1123407"/>
                </a:cubicBezTo>
                <a:cubicBezTo>
                  <a:pt x="599620" y="1140724"/>
                  <a:pt x="390583" y="1094208"/>
                  <a:pt x="187238" y="1123407"/>
                </a:cubicBezTo>
                <a:cubicBezTo>
                  <a:pt x="80161" y="1128130"/>
                  <a:pt x="-875" y="1043090"/>
                  <a:pt x="0" y="936169"/>
                </a:cubicBezTo>
                <a:cubicBezTo>
                  <a:pt x="8932" y="818075"/>
                  <a:pt x="19367" y="688897"/>
                  <a:pt x="0" y="546725"/>
                </a:cubicBezTo>
                <a:cubicBezTo>
                  <a:pt x="-19367" y="404553"/>
                  <a:pt x="-8413" y="353105"/>
                  <a:pt x="0" y="187238"/>
                </a:cubicBezTo>
                <a:close/>
              </a:path>
            </a:pathLst>
          </a:custGeom>
          <a:solidFill>
            <a:schemeClr val="accent6">
              <a:lumMod val="20000"/>
              <a:lumOff val="80000"/>
            </a:schemeClr>
          </a:solidFill>
          <a:ln w="6350">
            <a:extLst>
              <a:ext uri="{C807C97D-BFC1-408E-A445-0C87EB9F89A2}">
                <ask:lineSketchStyleProps xmln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chemeClr val="tx1"/>
                </a:solidFill>
                <a:latin typeface="Cambria" panose="02040503050406030204" pitchFamily="18" charset="0"/>
                <a:ea typeface="Cambria" panose="02040503050406030204" pitchFamily="18" charset="0"/>
              </a:rPr>
              <a:t>Kết</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cấu</a:t>
            </a:r>
            <a:endParaRPr lang="en-US" sz="1800" b="1" dirty="0">
              <a:solidFill>
                <a:schemeClr val="tx1"/>
              </a:solidFill>
              <a:latin typeface="Cambria" panose="02040503050406030204" pitchFamily="18" charset="0"/>
              <a:ea typeface="Cambria" panose="02040503050406030204" pitchFamily="18" charset="0"/>
            </a:endParaRPr>
          </a:p>
          <a:p>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cuối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ứng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Lặp</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hai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khổ</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thơ</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đầu</a:t>
            </a:r>
            <a:r>
              <a:rPr lang="en-US" sz="1800" dirty="0">
                <a:solidFill>
                  <a:schemeClr val="tx1"/>
                </a:solidFill>
                <a:latin typeface="Cambria" panose="02040503050406030204" pitchFamily="18" charset="0"/>
                <a:ea typeface="Cambria" panose="02040503050406030204" pitchFamily="18" charset="0"/>
              </a:rPr>
              <a:t>).</a:t>
            </a:r>
          </a:p>
        </p:txBody>
      </p:sp>
      <p:pic>
        <p:nvPicPr>
          <p:cNvPr id="13" name="Picture 12" descr="bo anh Luom oi anh 6">
            <a:extLst>
              <a:ext uri="{FF2B5EF4-FFF2-40B4-BE49-F238E27FC236}">
                <a16:creationId xmlns:a16="http://schemas.microsoft.com/office/drawing/2014/main" id="{6CA33258-E2D9-491C-8368-C4829BDE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06" t="3597" r="17502" b="13423"/>
          <a:stretch>
            <a:fillRect/>
          </a:stretch>
        </p:blipFill>
        <p:spPr bwMode="auto">
          <a:xfrm>
            <a:off x="60734" y="1555766"/>
            <a:ext cx="2390386" cy="2496735"/>
          </a:xfrm>
          <a:custGeom>
            <a:avLst/>
            <a:gdLst>
              <a:gd name="connsiteX0" fmla="*/ 395998 w 2375941"/>
              <a:gd name="connsiteY0" fmla="*/ 0 h 2420912"/>
              <a:gd name="connsiteX1" fmla="*/ 1979943 w 2375941"/>
              <a:gd name="connsiteY1" fmla="*/ 0 h 2420912"/>
              <a:gd name="connsiteX2" fmla="*/ 2375941 w 2375941"/>
              <a:gd name="connsiteY2" fmla="*/ 395998 h 2420912"/>
              <a:gd name="connsiteX3" fmla="*/ 2375941 w 2375941"/>
              <a:gd name="connsiteY3" fmla="*/ 2024914 h 2420912"/>
              <a:gd name="connsiteX4" fmla="*/ 1979943 w 2375941"/>
              <a:gd name="connsiteY4" fmla="*/ 2420912 h 2420912"/>
              <a:gd name="connsiteX5" fmla="*/ 395998 w 2375941"/>
              <a:gd name="connsiteY5" fmla="*/ 2420912 h 2420912"/>
              <a:gd name="connsiteX6" fmla="*/ 0 w 2375941"/>
              <a:gd name="connsiteY6" fmla="*/ 2024914 h 2420912"/>
              <a:gd name="connsiteX7" fmla="*/ 0 w 2375941"/>
              <a:gd name="connsiteY7" fmla="*/ 395998 h 2420912"/>
              <a:gd name="connsiteX8" fmla="*/ 395998 w 2375941"/>
              <a:gd name="connsiteY8" fmla="*/ 0 h 2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941" h="2420912">
                <a:moveTo>
                  <a:pt x="395998" y="0"/>
                </a:moveTo>
                <a:lnTo>
                  <a:pt x="1979943" y="0"/>
                </a:lnTo>
                <a:cubicBezTo>
                  <a:pt x="2198647" y="0"/>
                  <a:pt x="2375941" y="177294"/>
                  <a:pt x="2375941" y="395998"/>
                </a:cubicBezTo>
                <a:lnTo>
                  <a:pt x="2375941" y="2024914"/>
                </a:lnTo>
                <a:cubicBezTo>
                  <a:pt x="2375941" y="2243618"/>
                  <a:pt x="2198647" y="2420912"/>
                  <a:pt x="1979943" y="2420912"/>
                </a:cubicBezTo>
                <a:lnTo>
                  <a:pt x="395998" y="2420912"/>
                </a:lnTo>
                <a:cubicBezTo>
                  <a:pt x="177294" y="2420912"/>
                  <a:pt x="0" y="2243618"/>
                  <a:pt x="0" y="2024914"/>
                </a:cubicBezTo>
                <a:lnTo>
                  <a:pt x="0" y="395998"/>
                </a:lnTo>
                <a:cubicBezTo>
                  <a:pt x="0" y="177294"/>
                  <a:pt x="177294" y="0"/>
                  <a:pt x="395998" y="0"/>
                </a:cubicBezTo>
                <a:close/>
              </a:path>
            </a:pathLst>
          </a:custGeom>
          <a:noFill/>
          <a:extLst>
            <a:ext uri="{909E8E84-426E-40DD-AFC4-6F175D3DCCD1}">
              <a14:hiddenFill xmlns:a14="http://schemas.microsoft.com/office/drawing/2010/main">
                <a:solidFill>
                  <a:srgbClr val="FFFFFF"/>
                </a:solidFill>
              </a14:hiddenFill>
            </a:ext>
          </a:extLst>
        </p:spPr>
      </p:pic>
      <p:sp>
        <p:nvSpPr>
          <p:cNvPr id="14" name="Google Shape;4932;p58">
            <a:extLst>
              <a:ext uri="{FF2B5EF4-FFF2-40B4-BE49-F238E27FC236}">
                <a16:creationId xmlns:a16="http://schemas.microsoft.com/office/drawing/2014/main" id="{B8E646C4-89EE-4E1F-B274-99900F5F1D82}"/>
              </a:ext>
            </a:extLst>
          </p:cNvPr>
          <p:cNvSpPr/>
          <p:nvPr/>
        </p:nvSpPr>
        <p:spPr>
          <a:xfrm rot="5400000">
            <a:off x="924062" y="2383844"/>
            <a:ext cx="3163147" cy="66907"/>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a:extLst>
              <a:ext uri="{FF2B5EF4-FFF2-40B4-BE49-F238E27FC236}">
                <a16:creationId xmlns:a16="http://schemas.microsoft.com/office/drawing/2014/main" id="{AA5F0A31-F8EB-4B5E-924C-E8C7669D14D9}"/>
              </a:ext>
            </a:extLst>
          </p:cNvPr>
          <p:cNvSpPr/>
          <p:nvPr/>
        </p:nvSpPr>
        <p:spPr>
          <a:xfrm>
            <a:off x="2539090" y="856389"/>
            <a:ext cx="2884449" cy="2921619"/>
          </a:xfrm>
          <a:custGeom>
            <a:avLst/>
            <a:gdLst>
              <a:gd name="connsiteX0" fmla="*/ 0 w 2884449"/>
              <a:gd name="connsiteY0" fmla="*/ 480751 h 2921619"/>
              <a:gd name="connsiteX1" fmla="*/ 480751 w 2884449"/>
              <a:gd name="connsiteY1" fmla="*/ 0 h 2921619"/>
              <a:gd name="connsiteX2" fmla="*/ 1140963 w 2884449"/>
              <a:gd name="connsiteY2" fmla="*/ 0 h 2921619"/>
              <a:gd name="connsiteX3" fmla="*/ 1762716 w 2884449"/>
              <a:gd name="connsiteY3" fmla="*/ 0 h 2921619"/>
              <a:gd name="connsiteX4" fmla="*/ 2403698 w 2884449"/>
              <a:gd name="connsiteY4" fmla="*/ 0 h 2921619"/>
              <a:gd name="connsiteX5" fmla="*/ 2884449 w 2884449"/>
              <a:gd name="connsiteY5" fmla="*/ 480751 h 2921619"/>
              <a:gd name="connsiteX6" fmla="*/ 2884449 w 2884449"/>
              <a:gd name="connsiteY6" fmla="*/ 1114522 h 2921619"/>
              <a:gd name="connsiteX7" fmla="*/ 2884449 w 2884449"/>
              <a:gd name="connsiteY7" fmla="*/ 1748293 h 2921619"/>
              <a:gd name="connsiteX8" fmla="*/ 2884449 w 2884449"/>
              <a:gd name="connsiteY8" fmla="*/ 2440868 h 2921619"/>
              <a:gd name="connsiteX9" fmla="*/ 2403698 w 2884449"/>
              <a:gd name="connsiteY9" fmla="*/ 2921619 h 2921619"/>
              <a:gd name="connsiteX10" fmla="*/ 1820404 w 2884449"/>
              <a:gd name="connsiteY10" fmla="*/ 2921619 h 2921619"/>
              <a:gd name="connsiteX11" fmla="*/ 1217881 w 2884449"/>
              <a:gd name="connsiteY11" fmla="*/ 2921619 h 2921619"/>
              <a:gd name="connsiteX12" fmla="*/ 480751 w 2884449"/>
              <a:gd name="connsiteY12" fmla="*/ 2921619 h 2921619"/>
              <a:gd name="connsiteX13" fmla="*/ 0 w 2884449"/>
              <a:gd name="connsiteY13" fmla="*/ 2440868 h 2921619"/>
              <a:gd name="connsiteX14" fmla="*/ 0 w 2884449"/>
              <a:gd name="connsiteY14" fmla="*/ 1767894 h 2921619"/>
              <a:gd name="connsiteX15" fmla="*/ 0 w 2884449"/>
              <a:gd name="connsiteY15" fmla="*/ 1094921 h 2921619"/>
              <a:gd name="connsiteX16" fmla="*/ 0 w 2884449"/>
              <a:gd name="connsiteY16" fmla="*/ 480751 h 29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449" h="2921619" extrusionOk="0">
                <a:moveTo>
                  <a:pt x="0" y="480751"/>
                </a:moveTo>
                <a:cubicBezTo>
                  <a:pt x="22452" y="168928"/>
                  <a:pt x="252362" y="-11510"/>
                  <a:pt x="480751" y="0"/>
                </a:cubicBezTo>
                <a:cubicBezTo>
                  <a:pt x="696464" y="14468"/>
                  <a:pt x="892223" y="24346"/>
                  <a:pt x="1140963" y="0"/>
                </a:cubicBezTo>
                <a:cubicBezTo>
                  <a:pt x="1389703" y="-24346"/>
                  <a:pt x="1461017" y="-803"/>
                  <a:pt x="1762716" y="0"/>
                </a:cubicBezTo>
                <a:cubicBezTo>
                  <a:pt x="2064415" y="803"/>
                  <a:pt x="2241213" y="-25772"/>
                  <a:pt x="2403698" y="0"/>
                </a:cubicBezTo>
                <a:cubicBezTo>
                  <a:pt x="2710816" y="47199"/>
                  <a:pt x="2925441" y="193698"/>
                  <a:pt x="2884449" y="480751"/>
                </a:cubicBezTo>
                <a:cubicBezTo>
                  <a:pt x="2904761" y="643814"/>
                  <a:pt x="2885616" y="820558"/>
                  <a:pt x="2884449" y="1114522"/>
                </a:cubicBezTo>
                <a:cubicBezTo>
                  <a:pt x="2883282" y="1408486"/>
                  <a:pt x="2895421" y="1443515"/>
                  <a:pt x="2884449" y="1748293"/>
                </a:cubicBezTo>
                <a:cubicBezTo>
                  <a:pt x="2873477" y="2053071"/>
                  <a:pt x="2892878" y="2274855"/>
                  <a:pt x="2884449" y="2440868"/>
                </a:cubicBezTo>
                <a:cubicBezTo>
                  <a:pt x="2901826" y="2692665"/>
                  <a:pt x="2665446" y="2932040"/>
                  <a:pt x="2403698" y="2921619"/>
                </a:cubicBezTo>
                <a:cubicBezTo>
                  <a:pt x="2199117" y="2948574"/>
                  <a:pt x="2016409" y="2944120"/>
                  <a:pt x="1820404" y="2921619"/>
                </a:cubicBezTo>
                <a:cubicBezTo>
                  <a:pt x="1624399" y="2899118"/>
                  <a:pt x="1371550" y="2928796"/>
                  <a:pt x="1217881" y="2921619"/>
                </a:cubicBezTo>
                <a:cubicBezTo>
                  <a:pt x="1064212" y="2914442"/>
                  <a:pt x="773103" y="2936612"/>
                  <a:pt x="480751" y="2921619"/>
                </a:cubicBezTo>
                <a:cubicBezTo>
                  <a:pt x="214046" y="2987882"/>
                  <a:pt x="-5078" y="2713718"/>
                  <a:pt x="0" y="2440868"/>
                </a:cubicBezTo>
                <a:cubicBezTo>
                  <a:pt x="31170" y="2158393"/>
                  <a:pt x="-469" y="1959713"/>
                  <a:pt x="0" y="1767894"/>
                </a:cubicBezTo>
                <a:cubicBezTo>
                  <a:pt x="469" y="1576075"/>
                  <a:pt x="-11281" y="1341189"/>
                  <a:pt x="0" y="1094921"/>
                </a:cubicBezTo>
                <a:cubicBezTo>
                  <a:pt x="11281" y="848653"/>
                  <a:pt x="26292" y="665657"/>
                  <a:pt x="0" y="480751"/>
                </a:cubicBezTo>
                <a:close/>
              </a:path>
            </a:pathLst>
          </a:custGeom>
          <a:noFill/>
          <a:ln w="6350">
            <a:extLst>
              <a:ext uri="{C807C97D-BFC1-408E-A445-0C87EB9F89A2}">
                <ask:lineSketchStyleProps xmln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1" dirty="0" err="1">
                <a:solidFill>
                  <a:schemeClr val="tx1"/>
                </a:solidFill>
                <a:latin typeface="Cambria" panose="02040503050406030204" pitchFamily="18" charset="0"/>
                <a:ea typeface="Cambria" panose="02040503050406030204" pitchFamily="18" charset="0"/>
              </a:rPr>
              <a:t>Chú</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bé</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loắt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xắc</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xinh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xinh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chân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thoăn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thoắt</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Cái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đầu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nghênh</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nghênh</a:t>
            </a:r>
            <a:endParaRPr lang="en-US" sz="1800" i="1" dirty="0">
              <a:solidFill>
                <a:schemeClr val="tx1"/>
              </a:solidFill>
              <a:latin typeface="Cambria" panose="02040503050406030204" pitchFamily="18" charset="0"/>
              <a:ea typeface="Cambria" panose="02040503050406030204" pitchFamily="18" charset="0"/>
            </a:endParaRPr>
          </a:p>
          <a:p>
            <a:endParaRPr lang="en-US" sz="1800" i="1" dirty="0">
              <a:solidFill>
                <a:schemeClr val="tx1"/>
              </a:solidFill>
              <a:latin typeface="Cambria" panose="02040503050406030204" pitchFamily="18" charset="0"/>
              <a:ea typeface="Cambria" panose="02040503050406030204" pitchFamily="18" charset="0"/>
            </a:endParaRPr>
          </a:p>
          <a:p>
            <a:r>
              <a:rPr lang="en-US" sz="1800" i="1" dirty="0">
                <a:solidFill>
                  <a:schemeClr val="tx1"/>
                </a:solidFill>
                <a:latin typeface="Cambria" panose="02040503050406030204" pitchFamily="18" charset="0"/>
                <a:ea typeface="Cambria" panose="02040503050406030204" pitchFamily="18" charset="0"/>
              </a:rPr>
              <a:t>Ca </a:t>
            </a:r>
            <a:r>
              <a:rPr lang="en-US" sz="1800" i="1" dirty="0" err="1">
                <a:solidFill>
                  <a:schemeClr val="tx1"/>
                </a:solidFill>
                <a:latin typeface="Cambria" panose="02040503050406030204" pitchFamily="18" charset="0"/>
                <a:ea typeface="Cambria" panose="02040503050406030204" pitchFamily="18" charset="0"/>
              </a:rPr>
              <a:t>lô</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đội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lệch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Mồm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huýt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sáo</a:t>
            </a:r>
            <a:r>
              <a:rPr lang="en-US" sz="1800" i="1" dirty="0">
                <a:solidFill>
                  <a:schemeClr val="tx1"/>
                </a:solidFill>
                <a:latin typeface="Cambria" panose="02040503050406030204" pitchFamily="18" charset="0"/>
                <a:ea typeface="Cambria" panose="02040503050406030204" pitchFamily="18" charset="0"/>
              </a:rPr>
              <a:t> vang</a:t>
            </a:r>
          </a:p>
          <a:p>
            <a:r>
              <a:rPr lang="en-US" sz="1800" i="1" dirty="0" err="1">
                <a:solidFill>
                  <a:schemeClr val="tx1"/>
                </a:solidFill>
                <a:latin typeface="Cambria" panose="02040503050406030204" pitchFamily="18" charset="0"/>
                <a:ea typeface="Cambria" panose="02040503050406030204" pitchFamily="18" charset="0"/>
              </a:rPr>
              <a:t>Như</a:t>
            </a:r>
            <a:r>
              <a:rPr lang="en-US" sz="1800" i="1" dirty="0">
                <a:solidFill>
                  <a:schemeClr val="tx1"/>
                </a:solidFill>
                <a:latin typeface="Cambria" panose="02040503050406030204" pitchFamily="18" charset="0"/>
                <a:ea typeface="Cambria" panose="02040503050406030204" pitchFamily="18" charset="0"/>
              </a:rPr>
              <a:t> con </a:t>
            </a:r>
            <a:r>
              <a:rPr lang="en-US" sz="1800" i="1" dirty="0" err="1">
                <a:solidFill>
                  <a:schemeClr val="tx1"/>
                </a:solidFill>
                <a:latin typeface="Cambria" panose="02040503050406030204" pitchFamily="18" charset="0"/>
                <a:ea typeface="Cambria" panose="02040503050406030204" pitchFamily="18" charset="0"/>
              </a:rPr>
              <a:t>chim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chích</a:t>
            </a:r>
            <a:endParaRPr lang="en-US" sz="1800" i="1" dirty="0">
              <a:solidFill>
                <a:schemeClr val="tx1"/>
              </a:solidFill>
              <a:latin typeface="Cambria" panose="02040503050406030204" pitchFamily="18" charset="0"/>
              <a:ea typeface="Cambria" panose="02040503050406030204" pitchFamily="18" charset="0"/>
            </a:endParaRPr>
          </a:p>
          <a:p>
            <a:r>
              <a:rPr lang="en-US" sz="1800" i="1" dirty="0" err="1">
                <a:solidFill>
                  <a:schemeClr val="tx1"/>
                </a:solidFill>
                <a:latin typeface="Cambria" panose="02040503050406030204" pitchFamily="18" charset="0"/>
                <a:ea typeface="Cambria" panose="02040503050406030204" pitchFamily="18" charset="0"/>
              </a:rPr>
              <a:t>Nhảy</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trên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đường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vàng</a:t>
            </a:r>
            <a:r>
              <a:rPr lang="en-US" sz="1800" i="1" dirty="0">
                <a:solidFill>
                  <a:schemeClr val="tx1"/>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57AC4F26-886A-4FEB-98F0-2188F4F51E68}"/>
              </a:ext>
            </a:extLst>
          </p:cNvPr>
          <p:cNvSpPr/>
          <p:nvPr/>
        </p:nvSpPr>
        <p:spPr>
          <a:xfrm>
            <a:off x="5715036" y="3019670"/>
            <a:ext cx="3018262" cy="1428969"/>
          </a:xfrm>
          <a:custGeom>
            <a:avLst/>
            <a:gdLst>
              <a:gd name="connsiteX0" fmla="*/ 0 w 3018262"/>
              <a:gd name="connsiteY0" fmla="*/ 238166 h 1428969"/>
              <a:gd name="connsiteX1" fmla="*/ 238166 w 3018262"/>
              <a:gd name="connsiteY1" fmla="*/ 0 h 1428969"/>
              <a:gd name="connsiteX2" fmla="*/ 848229 w 3018262"/>
              <a:gd name="connsiteY2" fmla="*/ 0 h 1428969"/>
              <a:gd name="connsiteX3" fmla="*/ 1432873 w 3018262"/>
              <a:gd name="connsiteY3" fmla="*/ 0 h 1428969"/>
              <a:gd name="connsiteX4" fmla="*/ 2017517 w 3018262"/>
              <a:gd name="connsiteY4" fmla="*/ 0 h 1428969"/>
              <a:gd name="connsiteX5" fmla="*/ 2780096 w 3018262"/>
              <a:gd name="connsiteY5" fmla="*/ 0 h 1428969"/>
              <a:gd name="connsiteX6" fmla="*/ 3018262 w 3018262"/>
              <a:gd name="connsiteY6" fmla="*/ 238166 h 1428969"/>
              <a:gd name="connsiteX7" fmla="*/ 3018262 w 3018262"/>
              <a:gd name="connsiteY7" fmla="*/ 724011 h 1428969"/>
              <a:gd name="connsiteX8" fmla="*/ 3018262 w 3018262"/>
              <a:gd name="connsiteY8" fmla="*/ 1190803 h 1428969"/>
              <a:gd name="connsiteX9" fmla="*/ 2780096 w 3018262"/>
              <a:gd name="connsiteY9" fmla="*/ 1428969 h 1428969"/>
              <a:gd name="connsiteX10" fmla="*/ 2119194 w 3018262"/>
              <a:gd name="connsiteY10" fmla="*/ 1428969 h 1428969"/>
              <a:gd name="connsiteX11" fmla="*/ 1458292 w 3018262"/>
              <a:gd name="connsiteY11" fmla="*/ 1428969 h 1428969"/>
              <a:gd name="connsiteX12" fmla="*/ 238166 w 3018262"/>
              <a:gd name="connsiteY12" fmla="*/ 1428969 h 1428969"/>
              <a:gd name="connsiteX13" fmla="*/ 0 w 3018262"/>
              <a:gd name="connsiteY13" fmla="*/ 1190803 h 1428969"/>
              <a:gd name="connsiteX14" fmla="*/ 0 w 3018262"/>
              <a:gd name="connsiteY14" fmla="*/ 733537 h 1428969"/>
              <a:gd name="connsiteX15" fmla="*/ 0 w 3018262"/>
              <a:gd name="connsiteY15" fmla="*/ 238166 h 142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8262" h="1428969" fill="none" extrusionOk="0">
                <a:moveTo>
                  <a:pt x="0" y="238166"/>
                </a:moveTo>
                <a:cubicBezTo>
                  <a:pt x="-20413" y="116959"/>
                  <a:pt x="81555" y="-173"/>
                  <a:pt x="238166" y="0"/>
                </a:cubicBezTo>
                <a:cubicBezTo>
                  <a:pt x="483727" y="12983"/>
                  <a:pt x="633877" y="-20726"/>
                  <a:pt x="848229" y="0"/>
                </a:cubicBezTo>
                <a:cubicBezTo>
                  <a:pt x="1062581" y="20726"/>
                  <a:pt x="1199604" y="-21665"/>
                  <a:pt x="1432873" y="0"/>
                </a:cubicBezTo>
                <a:cubicBezTo>
                  <a:pt x="1666142" y="21665"/>
                  <a:pt x="1872672" y="10957"/>
                  <a:pt x="2017517" y="0"/>
                </a:cubicBezTo>
                <a:cubicBezTo>
                  <a:pt x="2162362" y="-10957"/>
                  <a:pt x="2458938" y="-26805"/>
                  <a:pt x="2780096" y="0"/>
                </a:cubicBezTo>
                <a:cubicBezTo>
                  <a:pt x="2918381" y="-4786"/>
                  <a:pt x="3022311" y="77646"/>
                  <a:pt x="3018262" y="238166"/>
                </a:cubicBezTo>
                <a:cubicBezTo>
                  <a:pt x="3024875" y="479065"/>
                  <a:pt x="2995182" y="542862"/>
                  <a:pt x="3018262" y="724011"/>
                </a:cubicBezTo>
                <a:cubicBezTo>
                  <a:pt x="3041342" y="905161"/>
                  <a:pt x="2995289" y="1002331"/>
                  <a:pt x="3018262" y="1190803"/>
                </a:cubicBezTo>
                <a:cubicBezTo>
                  <a:pt x="3032735" y="1309533"/>
                  <a:pt x="2910716" y="1436061"/>
                  <a:pt x="2780096" y="1428969"/>
                </a:cubicBezTo>
                <a:cubicBezTo>
                  <a:pt x="2620767" y="1414447"/>
                  <a:pt x="2257218" y="1398399"/>
                  <a:pt x="2119194" y="1428969"/>
                </a:cubicBezTo>
                <a:cubicBezTo>
                  <a:pt x="1981170" y="1459539"/>
                  <a:pt x="1663572" y="1423187"/>
                  <a:pt x="1458292" y="1428969"/>
                </a:cubicBezTo>
                <a:cubicBezTo>
                  <a:pt x="1253012" y="1434751"/>
                  <a:pt x="838325" y="1386743"/>
                  <a:pt x="238166" y="1428969"/>
                </a:cubicBezTo>
                <a:cubicBezTo>
                  <a:pt x="105928" y="1453739"/>
                  <a:pt x="3054" y="1315938"/>
                  <a:pt x="0" y="1190803"/>
                </a:cubicBezTo>
                <a:cubicBezTo>
                  <a:pt x="2918" y="974243"/>
                  <a:pt x="-13239" y="934418"/>
                  <a:pt x="0" y="733537"/>
                </a:cubicBezTo>
                <a:cubicBezTo>
                  <a:pt x="13239" y="532656"/>
                  <a:pt x="-21673" y="411114"/>
                  <a:pt x="0" y="238166"/>
                </a:cubicBezTo>
                <a:close/>
              </a:path>
              <a:path w="3018262" h="1428969" stroke="0" extrusionOk="0">
                <a:moveTo>
                  <a:pt x="0" y="238166"/>
                </a:moveTo>
                <a:cubicBezTo>
                  <a:pt x="14139" y="77466"/>
                  <a:pt x="120236" y="-4218"/>
                  <a:pt x="238166" y="0"/>
                </a:cubicBezTo>
                <a:cubicBezTo>
                  <a:pt x="411307" y="-14668"/>
                  <a:pt x="722952" y="9257"/>
                  <a:pt x="899068" y="0"/>
                </a:cubicBezTo>
                <a:cubicBezTo>
                  <a:pt x="1075184" y="-9257"/>
                  <a:pt x="1220929" y="-11702"/>
                  <a:pt x="1509131" y="0"/>
                </a:cubicBezTo>
                <a:cubicBezTo>
                  <a:pt x="1797333" y="11702"/>
                  <a:pt x="1830841" y="10585"/>
                  <a:pt x="2068356" y="0"/>
                </a:cubicBezTo>
                <a:cubicBezTo>
                  <a:pt x="2305872" y="-10585"/>
                  <a:pt x="2431059" y="-15219"/>
                  <a:pt x="2780096" y="0"/>
                </a:cubicBezTo>
                <a:cubicBezTo>
                  <a:pt x="2941608" y="7658"/>
                  <a:pt x="3028760" y="113264"/>
                  <a:pt x="3018262" y="238166"/>
                </a:cubicBezTo>
                <a:cubicBezTo>
                  <a:pt x="3006024" y="444272"/>
                  <a:pt x="3027115" y="525134"/>
                  <a:pt x="3018262" y="704958"/>
                </a:cubicBezTo>
                <a:cubicBezTo>
                  <a:pt x="3009409" y="884782"/>
                  <a:pt x="2999692" y="1017370"/>
                  <a:pt x="3018262" y="1190803"/>
                </a:cubicBezTo>
                <a:cubicBezTo>
                  <a:pt x="3025612" y="1316537"/>
                  <a:pt x="2900856" y="1458807"/>
                  <a:pt x="2780096" y="1428969"/>
                </a:cubicBezTo>
                <a:cubicBezTo>
                  <a:pt x="2575174" y="1441817"/>
                  <a:pt x="2430377" y="1436585"/>
                  <a:pt x="2220871" y="1428969"/>
                </a:cubicBezTo>
                <a:cubicBezTo>
                  <a:pt x="2011366" y="1421353"/>
                  <a:pt x="1885850" y="1436701"/>
                  <a:pt x="1636228" y="1428969"/>
                </a:cubicBezTo>
                <a:cubicBezTo>
                  <a:pt x="1386606" y="1421237"/>
                  <a:pt x="1189041" y="1452028"/>
                  <a:pt x="975326" y="1428969"/>
                </a:cubicBezTo>
                <a:cubicBezTo>
                  <a:pt x="761611" y="1405910"/>
                  <a:pt x="387550" y="1394368"/>
                  <a:pt x="238166" y="1428969"/>
                </a:cubicBezTo>
                <a:cubicBezTo>
                  <a:pt x="90959" y="1449150"/>
                  <a:pt x="-6051" y="1346636"/>
                  <a:pt x="0" y="1190803"/>
                </a:cubicBezTo>
                <a:cubicBezTo>
                  <a:pt x="-24600" y="945074"/>
                  <a:pt x="-6574" y="853034"/>
                  <a:pt x="0" y="695432"/>
                </a:cubicBezTo>
                <a:cubicBezTo>
                  <a:pt x="6574" y="537830"/>
                  <a:pt x="12804" y="342282"/>
                  <a:pt x="0" y="238166"/>
                </a:cubicBezTo>
                <a:close/>
              </a:path>
            </a:pathLst>
          </a:custGeom>
          <a:solidFill>
            <a:schemeClr val="accent2">
              <a:lumMod val="90000"/>
            </a:schemeClr>
          </a:solidFill>
          <a:ln w="6350">
            <a:extLst>
              <a:ext uri="{C807C97D-BFC1-408E-A445-0C87EB9F89A2}">
                <ask:lineSketchStyleProps xmlns="" xmlns:ask="http://schemas.microsoft.com/office/drawing/2018/sketchyshapes" sd="13708048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hy</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nhưng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hình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ảnh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còn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tâm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trí</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của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giả</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sẽ</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sống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mãi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với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nước</a:t>
            </a:r>
            <a:r>
              <a:rPr lang="en-US" sz="1800" dirty="0">
                <a:solidFill>
                  <a:schemeClr val="tx1"/>
                </a:solidFill>
                <a:latin typeface="Cambria" panose="02040503050406030204" pitchFamily="18" charset="0"/>
                <a:ea typeface="Cambria" panose="02040503050406030204" pitchFamily="18" charset="0"/>
              </a:rPr>
              <a:t>.</a:t>
            </a:r>
          </a:p>
        </p:txBody>
      </p:sp>
      <p:grpSp>
        <p:nvGrpSpPr>
          <p:cNvPr id="17" name="Google Shape;1461;p37">
            <a:extLst>
              <a:ext uri="{FF2B5EF4-FFF2-40B4-BE49-F238E27FC236}">
                <a16:creationId xmlns:a16="http://schemas.microsoft.com/office/drawing/2014/main" id="{45D6A357-E11D-4DA9-9AA9-56908BD27052}"/>
              </a:ext>
            </a:extLst>
          </p:cNvPr>
          <p:cNvGrpSpPr/>
          <p:nvPr/>
        </p:nvGrpSpPr>
        <p:grpSpPr>
          <a:xfrm rot="1327181">
            <a:off x="5495633" y="591429"/>
            <a:ext cx="758559" cy="557222"/>
            <a:chOff x="3317211" y="1213183"/>
            <a:chExt cx="829661" cy="609452"/>
          </a:xfrm>
        </p:grpSpPr>
        <p:sp>
          <p:nvSpPr>
            <p:cNvPr id="18" name="Google Shape;1462;p37">
              <a:extLst>
                <a:ext uri="{FF2B5EF4-FFF2-40B4-BE49-F238E27FC236}">
                  <a16:creationId xmlns:a16="http://schemas.microsoft.com/office/drawing/2014/main" id="{35E2ECB5-1E6E-48F3-9F30-E4D42DC6DF9F}"/>
                </a:ext>
              </a:extLst>
            </p:cNvPr>
            <p:cNvSpPr/>
            <p:nvPr/>
          </p:nvSpPr>
          <p:spPr>
            <a:xfrm>
              <a:off x="4008758" y="1213183"/>
              <a:ext cx="138114" cy="232388"/>
            </a:xfrm>
            <a:custGeom>
              <a:avLst/>
              <a:gdLst/>
              <a:ahLst/>
              <a:cxnLst/>
              <a:rect l="l" t="t" r="r" b="b"/>
              <a:pathLst>
                <a:path w="4420" h="7437" extrusionOk="0">
                  <a:moveTo>
                    <a:pt x="1491" y="0"/>
                  </a:moveTo>
                  <a:cubicBezTo>
                    <a:pt x="1209" y="0"/>
                    <a:pt x="934" y="274"/>
                    <a:pt x="1065" y="620"/>
                  </a:cubicBezTo>
                  <a:lnTo>
                    <a:pt x="3456" y="5438"/>
                  </a:lnTo>
                  <a:lnTo>
                    <a:pt x="3474" y="5456"/>
                  </a:lnTo>
                  <a:lnTo>
                    <a:pt x="441" y="6580"/>
                  </a:lnTo>
                  <a:cubicBezTo>
                    <a:pt x="0" y="6792"/>
                    <a:pt x="186" y="7436"/>
                    <a:pt x="630" y="7436"/>
                  </a:cubicBezTo>
                  <a:cubicBezTo>
                    <a:pt x="672" y="7436"/>
                    <a:pt x="716" y="7431"/>
                    <a:pt x="762" y="7418"/>
                  </a:cubicBezTo>
                  <a:lnTo>
                    <a:pt x="3777" y="6294"/>
                  </a:lnTo>
                  <a:cubicBezTo>
                    <a:pt x="4009" y="6223"/>
                    <a:pt x="4223" y="6062"/>
                    <a:pt x="4348" y="5848"/>
                  </a:cubicBezTo>
                  <a:lnTo>
                    <a:pt x="4348" y="5830"/>
                  </a:lnTo>
                  <a:cubicBezTo>
                    <a:pt x="4420" y="5563"/>
                    <a:pt x="4402" y="5277"/>
                    <a:pt x="4259" y="5045"/>
                  </a:cubicBezTo>
                  <a:lnTo>
                    <a:pt x="1868" y="228"/>
                  </a:lnTo>
                  <a:cubicBezTo>
                    <a:pt x="1773" y="68"/>
                    <a:pt x="1632" y="0"/>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463;p37">
              <a:extLst>
                <a:ext uri="{FF2B5EF4-FFF2-40B4-BE49-F238E27FC236}">
                  <a16:creationId xmlns:a16="http://schemas.microsoft.com/office/drawing/2014/main" id="{7C96801E-2C1D-4573-826E-111354C5F7C1}"/>
                </a:ext>
              </a:extLst>
            </p:cNvPr>
            <p:cNvSpPr/>
            <p:nvPr/>
          </p:nvSpPr>
          <p:spPr>
            <a:xfrm>
              <a:off x="3317211" y="1312957"/>
              <a:ext cx="738222" cy="509678"/>
            </a:xfrm>
            <a:custGeom>
              <a:avLst/>
              <a:gdLst/>
              <a:ahLst/>
              <a:cxnLst/>
              <a:rect l="l" t="t" r="r" b="b"/>
              <a:pathLst>
                <a:path w="23625" h="16311" extrusionOk="0">
                  <a:moveTo>
                    <a:pt x="18622" y="0"/>
                  </a:moveTo>
                  <a:cubicBezTo>
                    <a:pt x="16269" y="0"/>
                    <a:pt x="13917" y="229"/>
                    <a:pt x="11652" y="817"/>
                  </a:cubicBezTo>
                  <a:cubicBezTo>
                    <a:pt x="9118" y="1477"/>
                    <a:pt x="6656" y="2619"/>
                    <a:pt x="4693" y="4386"/>
                  </a:cubicBezTo>
                  <a:cubicBezTo>
                    <a:pt x="3212" y="5742"/>
                    <a:pt x="2035" y="7401"/>
                    <a:pt x="1250" y="9257"/>
                  </a:cubicBezTo>
                  <a:cubicBezTo>
                    <a:pt x="661" y="10666"/>
                    <a:pt x="268" y="12130"/>
                    <a:pt x="108" y="13646"/>
                  </a:cubicBezTo>
                  <a:cubicBezTo>
                    <a:pt x="54" y="14110"/>
                    <a:pt x="19" y="14592"/>
                    <a:pt x="19" y="15074"/>
                  </a:cubicBezTo>
                  <a:cubicBezTo>
                    <a:pt x="1" y="15341"/>
                    <a:pt x="1" y="15627"/>
                    <a:pt x="36" y="15894"/>
                  </a:cubicBezTo>
                  <a:cubicBezTo>
                    <a:pt x="36" y="15894"/>
                    <a:pt x="36" y="15912"/>
                    <a:pt x="36" y="15912"/>
                  </a:cubicBezTo>
                  <a:cubicBezTo>
                    <a:pt x="52" y="16182"/>
                    <a:pt x="351" y="16311"/>
                    <a:pt x="592" y="16311"/>
                  </a:cubicBezTo>
                  <a:cubicBezTo>
                    <a:pt x="622" y="16311"/>
                    <a:pt x="651" y="16309"/>
                    <a:pt x="679" y="16305"/>
                  </a:cubicBezTo>
                  <a:cubicBezTo>
                    <a:pt x="964" y="16251"/>
                    <a:pt x="1161" y="15984"/>
                    <a:pt x="1125" y="15698"/>
                  </a:cubicBezTo>
                  <a:lnTo>
                    <a:pt x="1125" y="15698"/>
                  </a:lnTo>
                  <a:lnTo>
                    <a:pt x="1107" y="15716"/>
                  </a:lnTo>
                  <a:lnTo>
                    <a:pt x="1107" y="15359"/>
                  </a:lnTo>
                  <a:cubicBezTo>
                    <a:pt x="1107" y="14949"/>
                    <a:pt x="1125" y="14520"/>
                    <a:pt x="1161" y="14110"/>
                  </a:cubicBezTo>
                  <a:cubicBezTo>
                    <a:pt x="1214" y="13503"/>
                    <a:pt x="1303" y="12879"/>
                    <a:pt x="1428" y="12272"/>
                  </a:cubicBezTo>
                  <a:cubicBezTo>
                    <a:pt x="1446" y="12201"/>
                    <a:pt x="1464" y="12112"/>
                    <a:pt x="1482" y="12040"/>
                  </a:cubicBezTo>
                  <a:cubicBezTo>
                    <a:pt x="1500" y="11987"/>
                    <a:pt x="1500" y="11951"/>
                    <a:pt x="1517" y="11898"/>
                  </a:cubicBezTo>
                  <a:cubicBezTo>
                    <a:pt x="1521" y="11869"/>
                    <a:pt x="1522" y="11859"/>
                    <a:pt x="1520" y="11859"/>
                  </a:cubicBezTo>
                  <a:lnTo>
                    <a:pt x="1520" y="11859"/>
                  </a:lnTo>
                  <a:cubicBezTo>
                    <a:pt x="1519" y="11859"/>
                    <a:pt x="1517" y="11865"/>
                    <a:pt x="1515" y="11872"/>
                  </a:cubicBezTo>
                  <a:lnTo>
                    <a:pt x="1515" y="11872"/>
                  </a:lnTo>
                  <a:cubicBezTo>
                    <a:pt x="1516" y="11869"/>
                    <a:pt x="1516" y="11866"/>
                    <a:pt x="1517" y="11862"/>
                  </a:cubicBezTo>
                  <a:cubicBezTo>
                    <a:pt x="1553" y="11683"/>
                    <a:pt x="1607" y="11505"/>
                    <a:pt x="1660" y="11327"/>
                  </a:cubicBezTo>
                  <a:cubicBezTo>
                    <a:pt x="1767" y="10952"/>
                    <a:pt x="1892" y="10559"/>
                    <a:pt x="2035" y="10185"/>
                  </a:cubicBezTo>
                  <a:cubicBezTo>
                    <a:pt x="2178" y="9792"/>
                    <a:pt x="2338" y="9400"/>
                    <a:pt x="2517" y="9025"/>
                  </a:cubicBezTo>
                  <a:cubicBezTo>
                    <a:pt x="2624" y="8811"/>
                    <a:pt x="2713" y="8615"/>
                    <a:pt x="2820" y="8418"/>
                  </a:cubicBezTo>
                  <a:lnTo>
                    <a:pt x="2873" y="8329"/>
                  </a:lnTo>
                  <a:lnTo>
                    <a:pt x="2873" y="8329"/>
                  </a:lnTo>
                  <a:cubicBezTo>
                    <a:pt x="2866" y="8343"/>
                    <a:pt x="2864" y="8349"/>
                    <a:pt x="2865" y="8349"/>
                  </a:cubicBezTo>
                  <a:cubicBezTo>
                    <a:pt x="2869" y="8349"/>
                    <a:pt x="2927" y="8251"/>
                    <a:pt x="2927" y="8222"/>
                  </a:cubicBezTo>
                  <a:cubicBezTo>
                    <a:pt x="2998" y="8133"/>
                    <a:pt x="3052" y="8026"/>
                    <a:pt x="3123" y="7919"/>
                  </a:cubicBezTo>
                  <a:cubicBezTo>
                    <a:pt x="3355" y="7508"/>
                    <a:pt x="3641" y="7116"/>
                    <a:pt x="3926" y="6741"/>
                  </a:cubicBezTo>
                  <a:cubicBezTo>
                    <a:pt x="4087" y="6545"/>
                    <a:pt x="4229" y="6349"/>
                    <a:pt x="4390" y="6170"/>
                  </a:cubicBezTo>
                  <a:lnTo>
                    <a:pt x="4622" y="5902"/>
                  </a:lnTo>
                  <a:lnTo>
                    <a:pt x="4765" y="5760"/>
                  </a:lnTo>
                  <a:lnTo>
                    <a:pt x="4765" y="5760"/>
                  </a:lnTo>
                  <a:cubicBezTo>
                    <a:pt x="4744" y="5781"/>
                    <a:pt x="4735" y="5789"/>
                    <a:pt x="4733" y="5789"/>
                  </a:cubicBezTo>
                  <a:cubicBezTo>
                    <a:pt x="4729" y="5789"/>
                    <a:pt x="4809" y="5702"/>
                    <a:pt x="4836" y="5688"/>
                  </a:cubicBezTo>
                  <a:cubicBezTo>
                    <a:pt x="5211" y="5296"/>
                    <a:pt x="5621" y="4921"/>
                    <a:pt x="6049" y="4600"/>
                  </a:cubicBezTo>
                  <a:cubicBezTo>
                    <a:pt x="6263" y="4422"/>
                    <a:pt x="6495" y="4261"/>
                    <a:pt x="6710" y="4100"/>
                  </a:cubicBezTo>
                  <a:cubicBezTo>
                    <a:pt x="6834" y="4011"/>
                    <a:pt x="6942" y="3940"/>
                    <a:pt x="7066" y="3851"/>
                  </a:cubicBezTo>
                  <a:cubicBezTo>
                    <a:pt x="7080" y="3837"/>
                    <a:pt x="7185" y="3773"/>
                    <a:pt x="7189" y="3773"/>
                  </a:cubicBezTo>
                  <a:lnTo>
                    <a:pt x="7189" y="3773"/>
                  </a:lnTo>
                  <a:cubicBezTo>
                    <a:pt x="7191" y="3773"/>
                    <a:pt x="7182" y="3780"/>
                    <a:pt x="7156" y="3797"/>
                  </a:cubicBezTo>
                  <a:lnTo>
                    <a:pt x="7370" y="3654"/>
                  </a:lnTo>
                  <a:cubicBezTo>
                    <a:pt x="7905" y="3333"/>
                    <a:pt x="8458" y="3048"/>
                    <a:pt x="9029" y="2780"/>
                  </a:cubicBezTo>
                  <a:cubicBezTo>
                    <a:pt x="9315" y="2655"/>
                    <a:pt x="9618" y="2530"/>
                    <a:pt x="9921" y="2405"/>
                  </a:cubicBezTo>
                  <a:cubicBezTo>
                    <a:pt x="10296" y="2280"/>
                    <a:pt x="10564" y="2173"/>
                    <a:pt x="10867" y="2084"/>
                  </a:cubicBezTo>
                  <a:cubicBezTo>
                    <a:pt x="13345" y="1301"/>
                    <a:pt x="15910" y="1015"/>
                    <a:pt x="18490" y="1015"/>
                  </a:cubicBezTo>
                  <a:cubicBezTo>
                    <a:pt x="19439" y="1015"/>
                    <a:pt x="20391" y="1053"/>
                    <a:pt x="21341" y="1121"/>
                  </a:cubicBezTo>
                  <a:cubicBezTo>
                    <a:pt x="21894" y="1156"/>
                    <a:pt x="22465" y="1210"/>
                    <a:pt x="23000" y="1263"/>
                  </a:cubicBezTo>
                  <a:cubicBezTo>
                    <a:pt x="23012" y="1264"/>
                    <a:pt x="23024" y="1264"/>
                    <a:pt x="23035" y="1264"/>
                  </a:cubicBezTo>
                  <a:cubicBezTo>
                    <a:pt x="23324" y="1264"/>
                    <a:pt x="23572" y="1056"/>
                    <a:pt x="23607" y="782"/>
                  </a:cubicBezTo>
                  <a:cubicBezTo>
                    <a:pt x="23624" y="496"/>
                    <a:pt x="23392" y="246"/>
                    <a:pt x="23107" y="246"/>
                  </a:cubicBezTo>
                  <a:cubicBezTo>
                    <a:pt x="21626" y="93"/>
                    <a:pt x="20124" y="0"/>
                    <a:pt x="186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 name="Google Shape;1467;p37">
            <a:extLst>
              <a:ext uri="{FF2B5EF4-FFF2-40B4-BE49-F238E27FC236}">
                <a16:creationId xmlns:a16="http://schemas.microsoft.com/office/drawing/2014/main" id="{61737B82-69B1-4895-BDF6-4882776B5845}"/>
              </a:ext>
            </a:extLst>
          </p:cNvPr>
          <p:cNvGrpSpPr/>
          <p:nvPr/>
        </p:nvGrpSpPr>
        <p:grpSpPr>
          <a:xfrm rot="3159352">
            <a:off x="8237851" y="2256587"/>
            <a:ext cx="674015" cy="691930"/>
            <a:chOff x="6956808" y="1501695"/>
            <a:chExt cx="737166" cy="756760"/>
          </a:xfrm>
        </p:grpSpPr>
        <p:sp>
          <p:nvSpPr>
            <p:cNvPr id="21" name="Google Shape;1468;p37">
              <a:extLst>
                <a:ext uri="{FF2B5EF4-FFF2-40B4-BE49-F238E27FC236}">
                  <a16:creationId xmlns:a16="http://schemas.microsoft.com/office/drawing/2014/main" id="{DB3339B7-BC7B-42A1-9888-835AFB82B77A}"/>
                </a:ext>
              </a:extLst>
            </p:cNvPr>
            <p:cNvSpPr/>
            <p:nvPr/>
          </p:nvSpPr>
          <p:spPr>
            <a:xfrm>
              <a:off x="7450399" y="2133058"/>
              <a:ext cx="243574" cy="125396"/>
            </a:xfrm>
            <a:custGeom>
              <a:avLst/>
              <a:gdLst/>
              <a:ahLst/>
              <a:cxnLst/>
              <a:rect l="l" t="t" r="r" b="b"/>
              <a:pathLst>
                <a:path w="7795" h="4013" extrusionOk="0">
                  <a:moveTo>
                    <a:pt x="7173" y="1"/>
                  </a:moveTo>
                  <a:cubicBezTo>
                    <a:pt x="7098" y="1"/>
                    <a:pt x="7019" y="22"/>
                    <a:pt x="6938" y="69"/>
                  </a:cubicBezTo>
                  <a:lnTo>
                    <a:pt x="2477" y="3085"/>
                  </a:lnTo>
                  <a:lnTo>
                    <a:pt x="2460" y="3103"/>
                  </a:lnTo>
                  <a:lnTo>
                    <a:pt x="2460" y="3085"/>
                  </a:lnTo>
                  <a:lnTo>
                    <a:pt x="943" y="248"/>
                  </a:lnTo>
                  <a:cubicBezTo>
                    <a:pt x="851" y="93"/>
                    <a:pt x="714" y="29"/>
                    <a:pt x="577" y="29"/>
                  </a:cubicBezTo>
                  <a:cubicBezTo>
                    <a:pt x="287" y="29"/>
                    <a:pt x="0" y="319"/>
                    <a:pt x="158" y="658"/>
                  </a:cubicBezTo>
                  <a:lnTo>
                    <a:pt x="1674" y="3495"/>
                  </a:lnTo>
                  <a:cubicBezTo>
                    <a:pt x="1764" y="3727"/>
                    <a:pt x="1960" y="3906"/>
                    <a:pt x="2192" y="3995"/>
                  </a:cubicBezTo>
                  <a:lnTo>
                    <a:pt x="2228" y="3995"/>
                  </a:lnTo>
                  <a:cubicBezTo>
                    <a:pt x="2287" y="4007"/>
                    <a:pt x="2346" y="4012"/>
                    <a:pt x="2405" y="4012"/>
                  </a:cubicBezTo>
                  <a:cubicBezTo>
                    <a:pt x="2611" y="4012"/>
                    <a:pt x="2810" y="3941"/>
                    <a:pt x="2977" y="3816"/>
                  </a:cubicBezTo>
                  <a:lnTo>
                    <a:pt x="7438" y="801"/>
                  </a:lnTo>
                  <a:cubicBezTo>
                    <a:pt x="7794" y="519"/>
                    <a:pt x="7544" y="1"/>
                    <a:pt x="7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9;p37">
              <a:extLst>
                <a:ext uri="{FF2B5EF4-FFF2-40B4-BE49-F238E27FC236}">
                  <a16:creationId xmlns:a16="http://schemas.microsoft.com/office/drawing/2014/main" id="{6FB6069F-6E3C-4BB8-BE4B-D4BC03A6CB7F}"/>
                </a:ext>
              </a:extLst>
            </p:cNvPr>
            <p:cNvSpPr/>
            <p:nvPr/>
          </p:nvSpPr>
          <p:spPr>
            <a:xfrm>
              <a:off x="6956808" y="1501695"/>
              <a:ext cx="603358" cy="670353"/>
            </a:xfrm>
            <a:custGeom>
              <a:avLst/>
              <a:gdLst/>
              <a:ahLst/>
              <a:cxnLst/>
              <a:rect l="l" t="t" r="r" b="b"/>
              <a:pathLst>
                <a:path w="19309" h="21453" extrusionOk="0">
                  <a:moveTo>
                    <a:pt x="5601" y="1193"/>
                  </a:moveTo>
                  <a:cubicBezTo>
                    <a:pt x="5591" y="1195"/>
                    <a:pt x="5610" y="1201"/>
                    <a:pt x="5641" y="1201"/>
                  </a:cubicBezTo>
                  <a:lnTo>
                    <a:pt x="5601" y="1193"/>
                  </a:lnTo>
                  <a:close/>
                  <a:moveTo>
                    <a:pt x="3357" y="1"/>
                  </a:moveTo>
                  <a:cubicBezTo>
                    <a:pt x="3232" y="1"/>
                    <a:pt x="3107" y="2"/>
                    <a:pt x="2982" y="5"/>
                  </a:cubicBezTo>
                  <a:cubicBezTo>
                    <a:pt x="2906" y="3"/>
                    <a:pt x="2829" y="3"/>
                    <a:pt x="2753" y="3"/>
                  </a:cubicBezTo>
                  <a:cubicBezTo>
                    <a:pt x="2065" y="3"/>
                    <a:pt x="1391" y="75"/>
                    <a:pt x="716" y="219"/>
                  </a:cubicBezTo>
                  <a:lnTo>
                    <a:pt x="681" y="219"/>
                  </a:lnTo>
                  <a:cubicBezTo>
                    <a:pt x="0" y="284"/>
                    <a:pt x="143" y="1232"/>
                    <a:pt x="710" y="1232"/>
                  </a:cubicBezTo>
                  <a:cubicBezTo>
                    <a:pt x="767" y="1232"/>
                    <a:pt x="829" y="1222"/>
                    <a:pt x="895" y="1201"/>
                  </a:cubicBezTo>
                  <a:lnTo>
                    <a:pt x="877" y="1201"/>
                  </a:lnTo>
                  <a:cubicBezTo>
                    <a:pt x="1037" y="1165"/>
                    <a:pt x="1180" y="1147"/>
                    <a:pt x="1323" y="1129"/>
                  </a:cubicBezTo>
                  <a:cubicBezTo>
                    <a:pt x="1466" y="1111"/>
                    <a:pt x="1680" y="1076"/>
                    <a:pt x="1858" y="1058"/>
                  </a:cubicBezTo>
                  <a:lnTo>
                    <a:pt x="2019" y="1040"/>
                  </a:lnTo>
                  <a:lnTo>
                    <a:pt x="2072" y="1040"/>
                  </a:lnTo>
                  <a:lnTo>
                    <a:pt x="2447" y="1022"/>
                  </a:lnTo>
                  <a:cubicBezTo>
                    <a:pt x="2679" y="1009"/>
                    <a:pt x="2913" y="1003"/>
                    <a:pt x="3148" y="1003"/>
                  </a:cubicBezTo>
                  <a:cubicBezTo>
                    <a:pt x="3528" y="1003"/>
                    <a:pt x="3910" y="1018"/>
                    <a:pt x="4285" y="1040"/>
                  </a:cubicBezTo>
                  <a:cubicBezTo>
                    <a:pt x="4642" y="1058"/>
                    <a:pt x="4998" y="1094"/>
                    <a:pt x="5355" y="1147"/>
                  </a:cubicBezTo>
                  <a:lnTo>
                    <a:pt x="5601" y="1193"/>
                  </a:lnTo>
                  <a:lnTo>
                    <a:pt x="5601" y="1193"/>
                  </a:lnTo>
                  <a:cubicBezTo>
                    <a:pt x="5602" y="1193"/>
                    <a:pt x="5605" y="1193"/>
                    <a:pt x="5608" y="1193"/>
                  </a:cubicBezTo>
                  <a:cubicBezTo>
                    <a:pt x="5619" y="1193"/>
                    <a:pt x="5641" y="1195"/>
                    <a:pt x="5676" y="1201"/>
                  </a:cubicBezTo>
                  <a:lnTo>
                    <a:pt x="5837" y="1219"/>
                  </a:lnTo>
                  <a:cubicBezTo>
                    <a:pt x="6033" y="1254"/>
                    <a:pt x="6247" y="1290"/>
                    <a:pt x="6444" y="1343"/>
                  </a:cubicBezTo>
                  <a:cubicBezTo>
                    <a:pt x="6854" y="1433"/>
                    <a:pt x="7247" y="1540"/>
                    <a:pt x="7657" y="1665"/>
                  </a:cubicBezTo>
                  <a:cubicBezTo>
                    <a:pt x="7871" y="1736"/>
                    <a:pt x="8085" y="1807"/>
                    <a:pt x="8299" y="1897"/>
                  </a:cubicBezTo>
                  <a:lnTo>
                    <a:pt x="8603" y="2021"/>
                  </a:lnTo>
                  <a:lnTo>
                    <a:pt x="8745" y="2075"/>
                  </a:lnTo>
                  <a:lnTo>
                    <a:pt x="8817" y="2111"/>
                  </a:lnTo>
                  <a:cubicBezTo>
                    <a:pt x="8829" y="2111"/>
                    <a:pt x="8785" y="2087"/>
                    <a:pt x="8786" y="2087"/>
                  </a:cubicBezTo>
                  <a:lnTo>
                    <a:pt x="8786" y="2087"/>
                  </a:lnTo>
                  <a:cubicBezTo>
                    <a:pt x="8787" y="2087"/>
                    <a:pt x="8799" y="2093"/>
                    <a:pt x="8835" y="2111"/>
                  </a:cubicBezTo>
                  <a:cubicBezTo>
                    <a:pt x="9727" y="2503"/>
                    <a:pt x="10583" y="3003"/>
                    <a:pt x="11368" y="3574"/>
                  </a:cubicBezTo>
                  <a:lnTo>
                    <a:pt x="11511" y="3681"/>
                  </a:lnTo>
                  <a:cubicBezTo>
                    <a:pt x="11547" y="3699"/>
                    <a:pt x="11582" y="3716"/>
                    <a:pt x="11600" y="3752"/>
                  </a:cubicBezTo>
                  <a:cubicBezTo>
                    <a:pt x="11707" y="3841"/>
                    <a:pt x="11832" y="3931"/>
                    <a:pt x="11921" y="4020"/>
                  </a:cubicBezTo>
                  <a:cubicBezTo>
                    <a:pt x="12136" y="4180"/>
                    <a:pt x="12332" y="4359"/>
                    <a:pt x="12528" y="4555"/>
                  </a:cubicBezTo>
                  <a:cubicBezTo>
                    <a:pt x="12938" y="4948"/>
                    <a:pt x="13331" y="5376"/>
                    <a:pt x="13706" y="5822"/>
                  </a:cubicBezTo>
                  <a:cubicBezTo>
                    <a:pt x="13920" y="6090"/>
                    <a:pt x="14045" y="6250"/>
                    <a:pt x="14205" y="6482"/>
                  </a:cubicBezTo>
                  <a:cubicBezTo>
                    <a:pt x="14384" y="6732"/>
                    <a:pt x="14562" y="7000"/>
                    <a:pt x="14741" y="7267"/>
                  </a:cubicBezTo>
                  <a:cubicBezTo>
                    <a:pt x="15097" y="7838"/>
                    <a:pt x="15419" y="8427"/>
                    <a:pt x="15704" y="9034"/>
                  </a:cubicBezTo>
                  <a:cubicBezTo>
                    <a:pt x="17221" y="12192"/>
                    <a:pt x="17863" y="15778"/>
                    <a:pt x="18113" y="19293"/>
                  </a:cubicBezTo>
                  <a:cubicBezTo>
                    <a:pt x="18149" y="19846"/>
                    <a:pt x="18166" y="20381"/>
                    <a:pt x="18184" y="20917"/>
                  </a:cubicBezTo>
                  <a:cubicBezTo>
                    <a:pt x="18184" y="21202"/>
                    <a:pt x="18416" y="21434"/>
                    <a:pt x="18702" y="21452"/>
                  </a:cubicBezTo>
                  <a:cubicBezTo>
                    <a:pt x="18951" y="21452"/>
                    <a:pt x="19308" y="21256"/>
                    <a:pt x="19290" y="20970"/>
                  </a:cubicBezTo>
                  <a:cubicBezTo>
                    <a:pt x="19166" y="17098"/>
                    <a:pt x="18648" y="13191"/>
                    <a:pt x="17167" y="9605"/>
                  </a:cubicBezTo>
                  <a:cubicBezTo>
                    <a:pt x="16186" y="7231"/>
                    <a:pt x="14741" y="5001"/>
                    <a:pt x="12760" y="3324"/>
                  </a:cubicBezTo>
                  <a:cubicBezTo>
                    <a:pt x="11226" y="2021"/>
                    <a:pt x="9406" y="1076"/>
                    <a:pt x="7461" y="540"/>
                  </a:cubicBezTo>
                  <a:cubicBezTo>
                    <a:pt x="6120" y="181"/>
                    <a:pt x="4733" y="1"/>
                    <a:pt x="3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2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bg/>
                                          </p:spTgt>
                                        </p:tgtEl>
                                        <p:attrNameLst>
                                          <p:attrName>style.visibility</p:attrName>
                                        </p:attrNameLst>
                                      </p:cBhvr>
                                      <p:to>
                                        <p:strVal val="visible"/>
                                      </p:to>
                                    </p:set>
                                    <p:animEffect transition="in" filter="barn(inVertical)">
                                      <p:cBhvr>
                                        <p:cTn id="19" dur="500"/>
                                        <p:tgtEl>
                                          <p:spTgt spid="15">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barn(inVertical)">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barn(inVertical)">
                                      <p:cBhvr>
                                        <p:cTn id="29" dur="500"/>
                                        <p:tgtEl>
                                          <p:spTgt spid="1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animEffect transition="in" filter="barn(inVertical)">
                                      <p:cBhvr>
                                        <p:cTn id="39" dur="500"/>
                                        <p:tgtEl>
                                          <p:spTgt spid="1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xEl>
                                              <p:pRg st="5" end="5"/>
                                            </p:txEl>
                                          </p:spTgt>
                                        </p:tgtEl>
                                        <p:attrNameLst>
                                          <p:attrName>style.visibility</p:attrName>
                                        </p:attrNameLst>
                                      </p:cBhvr>
                                      <p:to>
                                        <p:strVal val="visible"/>
                                      </p:to>
                                    </p:set>
                                    <p:animEffect transition="in" filter="barn(inVertical)">
                                      <p:cBhvr>
                                        <p:cTn id="44" dur="500"/>
                                        <p:tgtEl>
                                          <p:spTgt spid="1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xEl>
                                              <p:pRg st="6" end="6"/>
                                            </p:txEl>
                                          </p:spTgt>
                                        </p:tgtEl>
                                        <p:attrNameLst>
                                          <p:attrName>style.visibility</p:attrName>
                                        </p:attrNameLst>
                                      </p:cBhvr>
                                      <p:to>
                                        <p:strVal val="visible"/>
                                      </p:to>
                                    </p:set>
                                    <p:animEffect transition="in" filter="barn(inVertical)">
                                      <p:cBhvr>
                                        <p:cTn id="49" dur="500"/>
                                        <p:tgtEl>
                                          <p:spTgt spid="1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xEl>
                                              <p:pRg st="7" end="7"/>
                                            </p:txEl>
                                          </p:spTgt>
                                        </p:tgtEl>
                                        <p:attrNameLst>
                                          <p:attrName>style.visibility</p:attrName>
                                        </p:attrNameLst>
                                      </p:cBhvr>
                                      <p:to>
                                        <p:strVal val="visible"/>
                                      </p:to>
                                    </p:set>
                                    <p:animEffect transition="in" filter="barn(inVertical)">
                                      <p:cBhvr>
                                        <p:cTn id="54" dur="500"/>
                                        <p:tgtEl>
                                          <p:spTgt spid="1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xEl>
                                              <p:pRg st="8" end="8"/>
                                            </p:txEl>
                                          </p:spTgt>
                                        </p:tgtEl>
                                        <p:attrNameLst>
                                          <p:attrName>style.visibility</p:attrName>
                                        </p:attrNameLst>
                                      </p:cBhvr>
                                      <p:to>
                                        <p:strVal val="visible"/>
                                      </p:to>
                                    </p:set>
                                    <p:animEffect transition="in" filter="barn(inVertical)">
                                      <p:cBhvr>
                                        <p:cTn id="59" dur="500"/>
                                        <p:tgtEl>
                                          <p:spTgt spid="15">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anim calcmode="lin" valueType="num">
                                      <p:cBhvr>
                                        <p:cTn id="70" dur="1000" fill="hold"/>
                                        <p:tgtEl>
                                          <p:spTgt spid="2"/>
                                        </p:tgtEl>
                                        <p:attrNameLst>
                                          <p:attrName>ppt_x</p:attrName>
                                        </p:attrNameLst>
                                      </p:cBhvr>
                                      <p:tavLst>
                                        <p:tav tm="0">
                                          <p:val>
                                            <p:strVal val="#ppt_x"/>
                                          </p:val>
                                        </p:tav>
                                        <p:tav tm="100000">
                                          <p:val>
                                            <p:strVal val="#ppt_x"/>
                                          </p:val>
                                        </p:tav>
                                      </p:tavLst>
                                    </p:anim>
                                    <p:anim calcmode="lin" valueType="num">
                                      <p:cBhvr>
                                        <p:cTn id="7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up)">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15" grpId="0" build="p"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sp>
        <p:nvSpPr>
          <p:cNvPr id="4159" name="Google Shape;4159;p38"/>
          <p:cNvSpPr txBox="1">
            <a:spLocks noGrp="1"/>
          </p:cNvSpPr>
          <p:nvPr>
            <p:ph type="title"/>
          </p:nvPr>
        </p:nvSpPr>
        <p:spPr>
          <a:xfrm>
            <a:off x="1145613" y="1015413"/>
            <a:ext cx="6836313" cy="15936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b="1" dirty="0">
                <a:latin typeface="Cambria" panose="02040503050406030204" pitchFamily="18" charset="0"/>
                <a:ea typeface="Cambria" panose="02040503050406030204" pitchFamily="18" charset="0"/>
              </a:rPr>
              <a:t>III. TỔNG KẾT</a:t>
            </a:r>
            <a:endParaRPr sz="5400" b="1" dirty="0">
              <a:latin typeface="Cambria" panose="02040503050406030204" pitchFamily="18" charset="0"/>
              <a:ea typeface="Cambria" panose="02040503050406030204" pitchFamily="18" charset="0"/>
            </a:endParaRPr>
          </a:p>
        </p:txBody>
      </p:sp>
      <p:sp>
        <p:nvSpPr>
          <p:cNvPr id="4163" name="Google Shape;4163;p38"/>
          <p:cNvSpPr/>
          <p:nvPr/>
        </p:nvSpPr>
        <p:spPr>
          <a:xfrm rot="10800000" flipH="1">
            <a:off x="15046725" y="1345325"/>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8"/>
          <p:cNvSpPr/>
          <p:nvPr/>
        </p:nvSpPr>
        <p:spPr>
          <a:xfrm rot="10800000" flipH="1">
            <a:off x="15554663" y="824263"/>
            <a:ext cx="36125" cy="31000"/>
          </a:xfrm>
          <a:custGeom>
            <a:avLst/>
            <a:gdLst/>
            <a:ahLst/>
            <a:cxnLst/>
            <a:rect l="l" t="t" r="r" b="b"/>
            <a:pathLst>
              <a:path w="1445" h="1240" extrusionOk="0">
                <a:moveTo>
                  <a:pt x="821" y="1"/>
                </a:moveTo>
                <a:cubicBezTo>
                  <a:pt x="274" y="1"/>
                  <a:pt x="1" y="668"/>
                  <a:pt x="384" y="1062"/>
                </a:cubicBezTo>
                <a:cubicBezTo>
                  <a:pt x="510" y="1184"/>
                  <a:pt x="665" y="1240"/>
                  <a:pt x="816" y="1240"/>
                </a:cubicBezTo>
                <a:cubicBezTo>
                  <a:pt x="1137" y="1240"/>
                  <a:pt x="1445" y="992"/>
                  <a:pt x="1445" y="613"/>
                </a:cubicBezTo>
                <a:cubicBezTo>
                  <a:pt x="1445" y="274"/>
                  <a:pt x="1171"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8"/>
          <p:cNvSpPr/>
          <p:nvPr/>
        </p:nvSpPr>
        <p:spPr>
          <a:xfrm rot="10800000" flipH="1">
            <a:off x="15350950" y="420150"/>
            <a:ext cx="74125" cy="63500"/>
          </a:xfrm>
          <a:custGeom>
            <a:avLst/>
            <a:gdLst/>
            <a:ahLst/>
            <a:cxnLst/>
            <a:rect l="l" t="t" r="r" b="b"/>
            <a:pathLst>
              <a:path w="2965" h="2540" extrusionOk="0">
                <a:moveTo>
                  <a:pt x="1696" y="0"/>
                </a:moveTo>
                <a:cubicBezTo>
                  <a:pt x="570" y="0"/>
                  <a:pt x="1" y="1368"/>
                  <a:pt x="799" y="2166"/>
                </a:cubicBezTo>
                <a:cubicBezTo>
                  <a:pt x="1057" y="2424"/>
                  <a:pt x="1374" y="2539"/>
                  <a:pt x="1685" y="2539"/>
                </a:cubicBezTo>
                <a:cubicBezTo>
                  <a:pt x="2338" y="2539"/>
                  <a:pt x="2965" y="2032"/>
                  <a:pt x="2965" y="1269"/>
                </a:cubicBezTo>
                <a:cubicBezTo>
                  <a:pt x="2965" y="569"/>
                  <a:pt x="2396" y="0"/>
                  <a:pt x="16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8"/>
          <p:cNvSpPr/>
          <p:nvPr/>
        </p:nvSpPr>
        <p:spPr>
          <a:xfrm rot="10800000" flipH="1">
            <a:off x="15291113" y="1068813"/>
            <a:ext cx="34750" cy="57450"/>
          </a:xfrm>
          <a:custGeom>
            <a:avLst/>
            <a:gdLst/>
            <a:ahLst/>
            <a:cxnLst/>
            <a:rect l="l" t="t" r="r" b="b"/>
            <a:pathLst>
              <a:path w="1390" h="2298" extrusionOk="0">
                <a:moveTo>
                  <a:pt x="635" y="0"/>
                </a:moveTo>
                <a:cubicBezTo>
                  <a:pt x="602" y="0"/>
                  <a:pt x="580" y="22"/>
                  <a:pt x="580" y="55"/>
                </a:cubicBezTo>
                <a:lnTo>
                  <a:pt x="580" y="996"/>
                </a:lnTo>
                <a:lnTo>
                  <a:pt x="44" y="996"/>
                </a:lnTo>
                <a:cubicBezTo>
                  <a:pt x="22" y="996"/>
                  <a:pt x="0" y="1018"/>
                  <a:pt x="0" y="1040"/>
                </a:cubicBezTo>
                <a:lnTo>
                  <a:pt x="0" y="1225"/>
                </a:lnTo>
                <a:cubicBezTo>
                  <a:pt x="0" y="1247"/>
                  <a:pt x="22" y="1269"/>
                  <a:pt x="44" y="1269"/>
                </a:cubicBezTo>
                <a:lnTo>
                  <a:pt x="580" y="1269"/>
                </a:lnTo>
                <a:lnTo>
                  <a:pt x="580" y="2254"/>
                </a:lnTo>
                <a:cubicBezTo>
                  <a:pt x="580" y="2275"/>
                  <a:pt x="602" y="2297"/>
                  <a:pt x="635" y="2297"/>
                </a:cubicBezTo>
                <a:lnTo>
                  <a:pt x="799" y="2297"/>
                </a:lnTo>
                <a:cubicBezTo>
                  <a:pt x="831" y="2297"/>
                  <a:pt x="853" y="2275"/>
                  <a:pt x="853" y="2254"/>
                </a:cubicBezTo>
                <a:lnTo>
                  <a:pt x="853" y="1269"/>
                </a:lnTo>
                <a:lnTo>
                  <a:pt x="1345" y="1269"/>
                </a:lnTo>
                <a:cubicBezTo>
                  <a:pt x="1367" y="1269"/>
                  <a:pt x="1389" y="1247"/>
                  <a:pt x="1389" y="1225"/>
                </a:cubicBezTo>
                <a:lnTo>
                  <a:pt x="1389" y="1040"/>
                </a:lnTo>
                <a:cubicBezTo>
                  <a:pt x="1389" y="1018"/>
                  <a:pt x="1367" y="996"/>
                  <a:pt x="1345" y="996"/>
                </a:cubicBezTo>
                <a:lnTo>
                  <a:pt x="853" y="996"/>
                </a:lnTo>
                <a:lnTo>
                  <a:pt x="853" y="55"/>
                </a:lnTo>
                <a:cubicBezTo>
                  <a:pt x="853" y="22"/>
                  <a:pt x="831"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7" name="Google Shape;4167;p38"/>
          <p:cNvGrpSpPr/>
          <p:nvPr/>
        </p:nvGrpSpPr>
        <p:grpSpPr>
          <a:xfrm rot="10800000" flipH="1">
            <a:off x="15619350" y="290550"/>
            <a:ext cx="115950" cy="86125"/>
            <a:chOff x="8839525" y="1569650"/>
            <a:chExt cx="115950" cy="86125"/>
          </a:xfrm>
        </p:grpSpPr>
        <p:sp>
          <p:nvSpPr>
            <p:cNvPr id="4168" name="Google Shape;4168;p38"/>
            <p:cNvSpPr/>
            <p:nvPr/>
          </p:nvSpPr>
          <p:spPr>
            <a:xfrm>
              <a:off x="8839525" y="1569650"/>
              <a:ext cx="115950" cy="86125"/>
            </a:xfrm>
            <a:custGeom>
              <a:avLst/>
              <a:gdLst/>
              <a:ahLst/>
              <a:cxnLst/>
              <a:rect l="l" t="t" r="r" b="b"/>
              <a:pathLst>
                <a:path w="4638" h="3445" extrusionOk="0">
                  <a:moveTo>
                    <a:pt x="2421" y="0"/>
                  </a:moveTo>
                  <a:cubicBezTo>
                    <a:pt x="2294" y="0"/>
                    <a:pt x="2167" y="17"/>
                    <a:pt x="2045" y="47"/>
                  </a:cubicBezTo>
                  <a:cubicBezTo>
                    <a:pt x="1575" y="167"/>
                    <a:pt x="1149" y="375"/>
                    <a:pt x="766" y="660"/>
                  </a:cubicBezTo>
                  <a:lnTo>
                    <a:pt x="635" y="747"/>
                  </a:lnTo>
                  <a:lnTo>
                    <a:pt x="427" y="878"/>
                  </a:lnTo>
                  <a:lnTo>
                    <a:pt x="197" y="1031"/>
                  </a:lnTo>
                  <a:lnTo>
                    <a:pt x="142" y="1075"/>
                  </a:lnTo>
                  <a:lnTo>
                    <a:pt x="0" y="1174"/>
                  </a:lnTo>
                  <a:lnTo>
                    <a:pt x="306" y="1206"/>
                  </a:lnTo>
                  <a:cubicBezTo>
                    <a:pt x="331" y="1206"/>
                    <a:pt x="360" y="1214"/>
                    <a:pt x="382" y="1214"/>
                  </a:cubicBezTo>
                  <a:cubicBezTo>
                    <a:pt x="398" y="1214"/>
                    <a:pt x="411" y="1210"/>
                    <a:pt x="416" y="1195"/>
                  </a:cubicBezTo>
                  <a:lnTo>
                    <a:pt x="449" y="1174"/>
                  </a:lnTo>
                  <a:lnTo>
                    <a:pt x="449" y="1174"/>
                  </a:lnTo>
                  <a:cubicBezTo>
                    <a:pt x="427" y="1206"/>
                    <a:pt x="416" y="1239"/>
                    <a:pt x="405" y="1283"/>
                  </a:cubicBezTo>
                  <a:cubicBezTo>
                    <a:pt x="383" y="1316"/>
                    <a:pt x="372" y="1360"/>
                    <a:pt x="361" y="1403"/>
                  </a:cubicBezTo>
                  <a:cubicBezTo>
                    <a:pt x="361" y="1414"/>
                    <a:pt x="361" y="1458"/>
                    <a:pt x="383" y="1469"/>
                  </a:cubicBezTo>
                  <a:cubicBezTo>
                    <a:pt x="391" y="1477"/>
                    <a:pt x="404" y="1484"/>
                    <a:pt x="415" y="1484"/>
                  </a:cubicBezTo>
                  <a:cubicBezTo>
                    <a:pt x="419" y="1484"/>
                    <a:pt x="424" y="1483"/>
                    <a:pt x="427" y="1480"/>
                  </a:cubicBezTo>
                  <a:cubicBezTo>
                    <a:pt x="449" y="1480"/>
                    <a:pt x="460" y="1469"/>
                    <a:pt x="481" y="1469"/>
                  </a:cubicBezTo>
                  <a:lnTo>
                    <a:pt x="602" y="1469"/>
                  </a:lnTo>
                  <a:cubicBezTo>
                    <a:pt x="667" y="1469"/>
                    <a:pt x="722" y="1436"/>
                    <a:pt x="755" y="1392"/>
                  </a:cubicBezTo>
                  <a:cubicBezTo>
                    <a:pt x="777" y="1349"/>
                    <a:pt x="788" y="1327"/>
                    <a:pt x="810" y="1305"/>
                  </a:cubicBezTo>
                  <a:cubicBezTo>
                    <a:pt x="831" y="1250"/>
                    <a:pt x="853" y="1206"/>
                    <a:pt x="853" y="1152"/>
                  </a:cubicBezTo>
                  <a:cubicBezTo>
                    <a:pt x="853" y="1119"/>
                    <a:pt x="853" y="1097"/>
                    <a:pt x="842" y="1075"/>
                  </a:cubicBezTo>
                  <a:lnTo>
                    <a:pt x="831" y="1042"/>
                  </a:lnTo>
                  <a:lnTo>
                    <a:pt x="831" y="1020"/>
                  </a:lnTo>
                  <a:lnTo>
                    <a:pt x="810" y="1020"/>
                  </a:lnTo>
                  <a:cubicBezTo>
                    <a:pt x="799" y="1020"/>
                    <a:pt x="799" y="1010"/>
                    <a:pt x="810" y="999"/>
                  </a:cubicBezTo>
                  <a:lnTo>
                    <a:pt x="820" y="988"/>
                  </a:lnTo>
                  <a:lnTo>
                    <a:pt x="864" y="966"/>
                  </a:lnTo>
                  <a:lnTo>
                    <a:pt x="952" y="900"/>
                  </a:lnTo>
                  <a:cubicBezTo>
                    <a:pt x="1006" y="867"/>
                    <a:pt x="1061" y="824"/>
                    <a:pt x="1116" y="791"/>
                  </a:cubicBezTo>
                  <a:cubicBezTo>
                    <a:pt x="1225" y="714"/>
                    <a:pt x="1345" y="649"/>
                    <a:pt x="1466" y="583"/>
                  </a:cubicBezTo>
                  <a:cubicBezTo>
                    <a:pt x="1542" y="539"/>
                    <a:pt x="1619" y="506"/>
                    <a:pt x="1706" y="474"/>
                  </a:cubicBezTo>
                  <a:lnTo>
                    <a:pt x="1717" y="463"/>
                  </a:lnTo>
                  <a:cubicBezTo>
                    <a:pt x="1794" y="441"/>
                    <a:pt x="1870" y="408"/>
                    <a:pt x="1936" y="397"/>
                  </a:cubicBezTo>
                  <a:cubicBezTo>
                    <a:pt x="1980" y="364"/>
                    <a:pt x="2035" y="342"/>
                    <a:pt x="2078" y="310"/>
                  </a:cubicBezTo>
                  <a:cubicBezTo>
                    <a:pt x="2122" y="277"/>
                    <a:pt x="2188" y="255"/>
                    <a:pt x="2242" y="244"/>
                  </a:cubicBezTo>
                  <a:cubicBezTo>
                    <a:pt x="2297" y="211"/>
                    <a:pt x="2341" y="189"/>
                    <a:pt x="2395" y="167"/>
                  </a:cubicBezTo>
                  <a:cubicBezTo>
                    <a:pt x="2419" y="160"/>
                    <a:pt x="2447" y="152"/>
                    <a:pt x="2478" y="152"/>
                  </a:cubicBezTo>
                  <a:cubicBezTo>
                    <a:pt x="2490" y="152"/>
                    <a:pt x="2503" y="153"/>
                    <a:pt x="2516" y="156"/>
                  </a:cubicBezTo>
                  <a:cubicBezTo>
                    <a:pt x="2549" y="156"/>
                    <a:pt x="2570" y="178"/>
                    <a:pt x="2570" y="189"/>
                  </a:cubicBezTo>
                  <a:cubicBezTo>
                    <a:pt x="2570" y="195"/>
                    <a:pt x="2557" y="195"/>
                    <a:pt x="2540" y="195"/>
                  </a:cubicBezTo>
                  <a:cubicBezTo>
                    <a:pt x="2524" y="195"/>
                    <a:pt x="2505" y="195"/>
                    <a:pt x="2494" y="200"/>
                  </a:cubicBezTo>
                  <a:cubicBezTo>
                    <a:pt x="2406" y="211"/>
                    <a:pt x="2319" y="233"/>
                    <a:pt x="2242" y="288"/>
                  </a:cubicBezTo>
                  <a:cubicBezTo>
                    <a:pt x="2210" y="299"/>
                    <a:pt x="2188" y="321"/>
                    <a:pt x="2166" y="331"/>
                  </a:cubicBezTo>
                  <a:lnTo>
                    <a:pt x="2133" y="342"/>
                  </a:lnTo>
                  <a:lnTo>
                    <a:pt x="2188" y="331"/>
                  </a:lnTo>
                  <a:cubicBezTo>
                    <a:pt x="2242" y="331"/>
                    <a:pt x="2286" y="321"/>
                    <a:pt x="2286" y="321"/>
                  </a:cubicBezTo>
                  <a:cubicBezTo>
                    <a:pt x="2297" y="321"/>
                    <a:pt x="2450" y="310"/>
                    <a:pt x="2483" y="310"/>
                  </a:cubicBezTo>
                  <a:cubicBezTo>
                    <a:pt x="2560" y="310"/>
                    <a:pt x="2647" y="321"/>
                    <a:pt x="2724" y="342"/>
                  </a:cubicBezTo>
                  <a:cubicBezTo>
                    <a:pt x="2778" y="353"/>
                    <a:pt x="2833" y="375"/>
                    <a:pt x="2877" y="397"/>
                  </a:cubicBezTo>
                  <a:cubicBezTo>
                    <a:pt x="2975" y="441"/>
                    <a:pt x="3150" y="550"/>
                    <a:pt x="3249" y="594"/>
                  </a:cubicBezTo>
                  <a:cubicBezTo>
                    <a:pt x="3281" y="616"/>
                    <a:pt x="3314" y="638"/>
                    <a:pt x="3347" y="670"/>
                  </a:cubicBezTo>
                  <a:lnTo>
                    <a:pt x="3369" y="681"/>
                  </a:lnTo>
                  <a:cubicBezTo>
                    <a:pt x="3391" y="703"/>
                    <a:pt x="3413" y="714"/>
                    <a:pt x="3434" y="736"/>
                  </a:cubicBezTo>
                  <a:cubicBezTo>
                    <a:pt x="3719" y="966"/>
                    <a:pt x="3959" y="1250"/>
                    <a:pt x="4134" y="1567"/>
                  </a:cubicBezTo>
                  <a:cubicBezTo>
                    <a:pt x="4200" y="1677"/>
                    <a:pt x="4255" y="1786"/>
                    <a:pt x="4288" y="1906"/>
                  </a:cubicBezTo>
                  <a:lnTo>
                    <a:pt x="4309" y="1983"/>
                  </a:lnTo>
                  <a:lnTo>
                    <a:pt x="4320" y="2060"/>
                  </a:lnTo>
                  <a:lnTo>
                    <a:pt x="4320" y="2081"/>
                  </a:lnTo>
                  <a:lnTo>
                    <a:pt x="4299" y="2125"/>
                  </a:lnTo>
                  <a:cubicBezTo>
                    <a:pt x="4233" y="2224"/>
                    <a:pt x="4167" y="2322"/>
                    <a:pt x="4102" y="2420"/>
                  </a:cubicBezTo>
                  <a:cubicBezTo>
                    <a:pt x="4047" y="2519"/>
                    <a:pt x="3981" y="2606"/>
                    <a:pt x="3916" y="2683"/>
                  </a:cubicBezTo>
                  <a:cubicBezTo>
                    <a:pt x="3872" y="2738"/>
                    <a:pt x="3784" y="2803"/>
                    <a:pt x="3741" y="2847"/>
                  </a:cubicBezTo>
                  <a:cubicBezTo>
                    <a:pt x="3675" y="2913"/>
                    <a:pt x="3609" y="2967"/>
                    <a:pt x="3533" y="3022"/>
                  </a:cubicBezTo>
                  <a:cubicBezTo>
                    <a:pt x="3489" y="3044"/>
                    <a:pt x="3456" y="3066"/>
                    <a:pt x="3413" y="3088"/>
                  </a:cubicBezTo>
                  <a:lnTo>
                    <a:pt x="3216" y="3110"/>
                  </a:lnTo>
                  <a:cubicBezTo>
                    <a:pt x="3085" y="3110"/>
                    <a:pt x="2942" y="3120"/>
                    <a:pt x="2811" y="3131"/>
                  </a:cubicBezTo>
                  <a:lnTo>
                    <a:pt x="2603" y="3131"/>
                  </a:lnTo>
                  <a:cubicBezTo>
                    <a:pt x="2554" y="3126"/>
                    <a:pt x="2502" y="3123"/>
                    <a:pt x="2449" y="3123"/>
                  </a:cubicBezTo>
                  <a:cubicBezTo>
                    <a:pt x="2395" y="3123"/>
                    <a:pt x="2341" y="3126"/>
                    <a:pt x="2286" y="3131"/>
                  </a:cubicBezTo>
                  <a:cubicBezTo>
                    <a:pt x="2242" y="3137"/>
                    <a:pt x="2196" y="3140"/>
                    <a:pt x="2148" y="3140"/>
                  </a:cubicBezTo>
                  <a:cubicBezTo>
                    <a:pt x="2100" y="3140"/>
                    <a:pt x="2051" y="3137"/>
                    <a:pt x="2002" y="3131"/>
                  </a:cubicBezTo>
                  <a:cubicBezTo>
                    <a:pt x="1827" y="3110"/>
                    <a:pt x="1663" y="3066"/>
                    <a:pt x="1510" y="3022"/>
                  </a:cubicBezTo>
                  <a:cubicBezTo>
                    <a:pt x="1291" y="2945"/>
                    <a:pt x="1105" y="2792"/>
                    <a:pt x="995" y="2595"/>
                  </a:cubicBezTo>
                  <a:lnTo>
                    <a:pt x="995" y="2595"/>
                  </a:lnTo>
                  <a:cubicBezTo>
                    <a:pt x="1017" y="2661"/>
                    <a:pt x="1039" y="2716"/>
                    <a:pt x="1083" y="2770"/>
                  </a:cubicBezTo>
                  <a:cubicBezTo>
                    <a:pt x="1105" y="2814"/>
                    <a:pt x="1138" y="2847"/>
                    <a:pt x="1192" y="2858"/>
                  </a:cubicBezTo>
                  <a:cubicBezTo>
                    <a:pt x="1203" y="2869"/>
                    <a:pt x="1203" y="2880"/>
                    <a:pt x="1214" y="2891"/>
                  </a:cubicBezTo>
                  <a:cubicBezTo>
                    <a:pt x="1214" y="2902"/>
                    <a:pt x="1225" y="2924"/>
                    <a:pt x="1236" y="2945"/>
                  </a:cubicBezTo>
                  <a:cubicBezTo>
                    <a:pt x="1236" y="2956"/>
                    <a:pt x="1236" y="2956"/>
                    <a:pt x="1236" y="2967"/>
                  </a:cubicBezTo>
                  <a:cubicBezTo>
                    <a:pt x="1258" y="2978"/>
                    <a:pt x="1236" y="2989"/>
                    <a:pt x="1258" y="3000"/>
                  </a:cubicBezTo>
                  <a:cubicBezTo>
                    <a:pt x="1247" y="3011"/>
                    <a:pt x="1214" y="3022"/>
                    <a:pt x="1192" y="3033"/>
                  </a:cubicBezTo>
                  <a:cubicBezTo>
                    <a:pt x="1105" y="3000"/>
                    <a:pt x="1028" y="2935"/>
                    <a:pt x="985" y="2847"/>
                  </a:cubicBezTo>
                  <a:cubicBezTo>
                    <a:pt x="941" y="2781"/>
                    <a:pt x="919" y="2716"/>
                    <a:pt x="897" y="2639"/>
                  </a:cubicBezTo>
                  <a:lnTo>
                    <a:pt x="897" y="2563"/>
                  </a:lnTo>
                  <a:cubicBezTo>
                    <a:pt x="897" y="2541"/>
                    <a:pt x="897" y="2497"/>
                    <a:pt x="886" y="2464"/>
                  </a:cubicBezTo>
                  <a:cubicBezTo>
                    <a:pt x="886" y="2431"/>
                    <a:pt x="886" y="2431"/>
                    <a:pt x="886" y="2410"/>
                  </a:cubicBezTo>
                  <a:lnTo>
                    <a:pt x="886" y="2311"/>
                  </a:lnTo>
                  <a:cubicBezTo>
                    <a:pt x="875" y="2278"/>
                    <a:pt x="864" y="2245"/>
                    <a:pt x="853" y="2202"/>
                  </a:cubicBezTo>
                  <a:lnTo>
                    <a:pt x="842" y="2070"/>
                  </a:lnTo>
                  <a:cubicBezTo>
                    <a:pt x="842" y="2016"/>
                    <a:pt x="842" y="1983"/>
                    <a:pt x="820" y="1906"/>
                  </a:cubicBezTo>
                  <a:cubicBezTo>
                    <a:pt x="810" y="1841"/>
                    <a:pt x="788" y="1786"/>
                    <a:pt x="766" y="1731"/>
                  </a:cubicBezTo>
                  <a:cubicBezTo>
                    <a:pt x="744" y="1666"/>
                    <a:pt x="711" y="1611"/>
                    <a:pt x="667" y="1556"/>
                  </a:cubicBezTo>
                  <a:cubicBezTo>
                    <a:pt x="635" y="1513"/>
                    <a:pt x="602" y="1480"/>
                    <a:pt x="580" y="1480"/>
                  </a:cubicBezTo>
                  <a:cubicBezTo>
                    <a:pt x="565" y="1480"/>
                    <a:pt x="541" y="1485"/>
                    <a:pt x="520" y="1485"/>
                  </a:cubicBezTo>
                  <a:cubicBezTo>
                    <a:pt x="509" y="1485"/>
                    <a:pt x="500" y="1484"/>
                    <a:pt x="492" y="1480"/>
                  </a:cubicBezTo>
                  <a:lnTo>
                    <a:pt x="481" y="1480"/>
                  </a:lnTo>
                  <a:cubicBezTo>
                    <a:pt x="477" y="1478"/>
                    <a:pt x="473" y="1478"/>
                    <a:pt x="468" y="1478"/>
                  </a:cubicBezTo>
                  <a:cubicBezTo>
                    <a:pt x="438" y="1478"/>
                    <a:pt x="402" y="1510"/>
                    <a:pt x="383" y="1567"/>
                  </a:cubicBezTo>
                  <a:cubicBezTo>
                    <a:pt x="361" y="1622"/>
                    <a:pt x="361" y="1699"/>
                    <a:pt x="383" y="1764"/>
                  </a:cubicBezTo>
                  <a:cubicBezTo>
                    <a:pt x="405" y="1819"/>
                    <a:pt x="438" y="1874"/>
                    <a:pt x="449" y="1928"/>
                  </a:cubicBezTo>
                  <a:cubicBezTo>
                    <a:pt x="460" y="1950"/>
                    <a:pt x="470" y="1972"/>
                    <a:pt x="481" y="1994"/>
                  </a:cubicBezTo>
                  <a:lnTo>
                    <a:pt x="492" y="2081"/>
                  </a:lnTo>
                  <a:lnTo>
                    <a:pt x="525" y="2289"/>
                  </a:lnTo>
                  <a:cubicBezTo>
                    <a:pt x="547" y="2366"/>
                    <a:pt x="569" y="2431"/>
                    <a:pt x="591" y="2497"/>
                  </a:cubicBezTo>
                  <a:cubicBezTo>
                    <a:pt x="613" y="2552"/>
                    <a:pt x="645" y="2606"/>
                    <a:pt x="678" y="2650"/>
                  </a:cubicBezTo>
                  <a:cubicBezTo>
                    <a:pt x="711" y="2705"/>
                    <a:pt x="744" y="2749"/>
                    <a:pt x="777" y="2803"/>
                  </a:cubicBezTo>
                  <a:cubicBezTo>
                    <a:pt x="853" y="2902"/>
                    <a:pt x="930" y="2989"/>
                    <a:pt x="1028" y="3077"/>
                  </a:cubicBezTo>
                  <a:cubicBezTo>
                    <a:pt x="1181" y="3197"/>
                    <a:pt x="1356" y="3285"/>
                    <a:pt x="1542" y="3328"/>
                  </a:cubicBezTo>
                  <a:cubicBezTo>
                    <a:pt x="1868" y="3407"/>
                    <a:pt x="2193" y="3444"/>
                    <a:pt x="2518" y="3444"/>
                  </a:cubicBezTo>
                  <a:cubicBezTo>
                    <a:pt x="2598" y="3444"/>
                    <a:pt x="2677" y="3442"/>
                    <a:pt x="2756" y="3438"/>
                  </a:cubicBezTo>
                  <a:cubicBezTo>
                    <a:pt x="2888" y="3438"/>
                    <a:pt x="3008" y="3427"/>
                    <a:pt x="3139" y="3416"/>
                  </a:cubicBezTo>
                  <a:lnTo>
                    <a:pt x="3314" y="3394"/>
                  </a:lnTo>
                  <a:lnTo>
                    <a:pt x="3478" y="3394"/>
                  </a:lnTo>
                  <a:cubicBezTo>
                    <a:pt x="3511" y="3383"/>
                    <a:pt x="3533" y="3361"/>
                    <a:pt x="3555" y="3361"/>
                  </a:cubicBezTo>
                  <a:cubicBezTo>
                    <a:pt x="3872" y="3186"/>
                    <a:pt x="4145" y="2924"/>
                    <a:pt x="4331" y="2617"/>
                  </a:cubicBezTo>
                  <a:cubicBezTo>
                    <a:pt x="4375" y="2541"/>
                    <a:pt x="4419" y="2475"/>
                    <a:pt x="4463" y="2399"/>
                  </a:cubicBezTo>
                  <a:lnTo>
                    <a:pt x="4627" y="2136"/>
                  </a:lnTo>
                  <a:cubicBezTo>
                    <a:pt x="4638" y="2103"/>
                    <a:pt x="4616" y="2070"/>
                    <a:pt x="4605" y="2038"/>
                  </a:cubicBezTo>
                  <a:lnTo>
                    <a:pt x="4583" y="1950"/>
                  </a:lnTo>
                  <a:cubicBezTo>
                    <a:pt x="4583" y="1906"/>
                    <a:pt x="4561" y="1863"/>
                    <a:pt x="4550" y="1819"/>
                  </a:cubicBezTo>
                  <a:cubicBezTo>
                    <a:pt x="4517" y="1742"/>
                    <a:pt x="4484" y="1655"/>
                    <a:pt x="4452" y="1578"/>
                  </a:cubicBezTo>
                  <a:cubicBezTo>
                    <a:pt x="4375" y="1414"/>
                    <a:pt x="4288" y="1261"/>
                    <a:pt x="4189" y="1119"/>
                  </a:cubicBezTo>
                  <a:cubicBezTo>
                    <a:pt x="4058" y="944"/>
                    <a:pt x="3916" y="780"/>
                    <a:pt x="3763" y="627"/>
                  </a:cubicBezTo>
                  <a:lnTo>
                    <a:pt x="3741" y="594"/>
                  </a:lnTo>
                  <a:cubicBezTo>
                    <a:pt x="3653" y="517"/>
                    <a:pt x="3566" y="441"/>
                    <a:pt x="3467" y="375"/>
                  </a:cubicBezTo>
                  <a:cubicBezTo>
                    <a:pt x="3281" y="244"/>
                    <a:pt x="3074" y="135"/>
                    <a:pt x="2855" y="69"/>
                  </a:cubicBezTo>
                  <a:cubicBezTo>
                    <a:pt x="2714" y="22"/>
                    <a:pt x="2567" y="0"/>
                    <a:pt x="2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8"/>
            <p:cNvSpPr/>
            <p:nvPr/>
          </p:nvSpPr>
          <p:spPr>
            <a:xfrm>
              <a:off x="8861675" y="1573275"/>
              <a:ext cx="42400" cy="72200"/>
            </a:xfrm>
            <a:custGeom>
              <a:avLst/>
              <a:gdLst/>
              <a:ahLst/>
              <a:cxnLst/>
              <a:rect l="l" t="t" r="r" b="b"/>
              <a:pathLst>
                <a:path w="1696" h="2888" extrusionOk="0">
                  <a:moveTo>
                    <a:pt x="1630" y="1"/>
                  </a:moveTo>
                  <a:cubicBezTo>
                    <a:pt x="1597" y="1"/>
                    <a:pt x="1553" y="11"/>
                    <a:pt x="1520" y="22"/>
                  </a:cubicBezTo>
                  <a:cubicBezTo>
                    <a:pt x="1466" y="44"/>
                    <a:pt x="1411" y="66"/>
                    <a:pt x="1367" y="99"/>
                  </a:cubicBezTo>
                  <a:cubicBezTo>
                    <a:pt x="1302" y="110"/>
                    <a:pt x="1247" y="132"/>
                    <a:pt x="1203" y="165"/>
                  </a:cubicBezTo>
                  <a:cubicBezTo>
                    <a:pt x="1149" y="186"/>
                    <a:pt x="1105" y="219"/>
                    <a:pt x="1061" y="241"/>
                  </a:cubicBezTo>
                  <a:lnTo>
                    <a:pt x="952" y="307"/>
                  </a:lnTo>
                  <a:cubicBezTo>
                    <a:pt x="864" y="361"/>
                    <a:pt x="788" y="416"/>
                    <a:pt x="711" y="482"/>
                  </a:cubicBezTo>
                  <a:lnTo>
                    <a:pt x="634" y="547"/>
                  </a:lnTo>
                  <a:cubicBezTo>
                    <a:pt x="634" y="547"/>
                    <a:pt x="624" y="558"/>
                    <a:pt x="624" y="558"/>
                  </a:cubicBezTo>
                  <a:cubicBezTo>
                    <a:pt x="591" y="602"/>
                    <a:pt x="558" y="646"/>
                    <a:pt x="547" y="700"/>
                  </a:cubicBezTo>
                  <a:cubicBezTo>
                    <a:pt x="536" y="733"/>
                    <a:pt x="536" y="766"/>
                    <a:pt x="547" y="810"/>
                  </a:cubicBezTo>
                  <a:cubicBezTo>
                    <a:pt x="558" y="854"/>
                    <a:pt x="580" y="897"/>
                    <a:pt x="613" y="941"/>
                  </a:cubicBezTo>
                  <a:cubicBezTo>
                    <a:pt x="645" y="996"/>
                    <a:pt x="667" y="1050"/>
                    <a:pt x="678" y="1105"/>
                  </a:cubicBezTo>
                  <a:cubicBezTo>
                    <a:pt x="689" y="1171"/>
                    <a:pt x="678" y="1236"/>
                    <a:pt x="645" y="1280"/>
                  </a:cubicBezTo>
                  <a:cubicBezTo>
                    <a:pt x="634" y="1291"/>
                    <a:pt x="624" y="1302"/>
                    <a:pt x="624" y="1313"/>
                  </a:cubicBezTo>
                  <a:cubicBezTo>
                    <a:pt x="613" y="1324"/>
                    <a:pt x="602" y="1335"/>
                    <a:pt x="591" y="1346"/>
                  </a:cubicBezTo>
                  <a:cubicBezTo>
                    <a:pt x="580" y="1357"/>
                    <a:pt x="558" y="1379"/>
                    <a:pt x="536" y="1379"/>
                  </a:cubicBezTo>
                  <a:cubicBezTo>
                    <a:pt x="481" y="1422"/>
                    <a:pt x="427" y="1455"/>
                    <a:pt x="372" y="1477"/>
                  </a:cubicBezTo>
                  <a:cubicBezTo>
                    <a:pt x="328" y="1488"/>
                    <a:pt x="295" y="1510"/>
                    <a:pt x="263" y="1532"/>
                  </a:cubicBezTo>
                  <a:cubicBezTo>
                    <a:pt x="230" y="1554"/>
                    <a:pt x="197" y="1575"/>
                    <a:pt x="175" y="1608"/>
                  </a:cubicBezTo>
                  <a:cubicBezTo>
                    <a:pt x="153" y="1641"/>
                    <a:pt x="131" y="1674"/>
                    <a:pt x="109" y="1707"/>
                  </a:cubicBezTo>
                  <a:cubicBezTo>
                    <a:pt x="88" y="1750"/>
                    <a:pt x="77" y="1794"/>
                    <a:pt x="66" y="1838"/>
                  </a:cubicBezTo>
                  <a:cubicBezTo>
                    <a:pt x="55" y="1882"/>
                    <a:pt x="33" y="1925"/>
                    <a:pt x="22" y="1980"/>
                  </a:cubicBezTo>
                  <a:cubicBezTo>
                    <a:pt x="22" y="2024"/>
                    <a:pt x="11" y="2068"/>
                    <a:pt x="0" y="2111"/>
                  </a:cubicBezTo>
                  <a:lnTo>
                    <a:pt x="0" y="2166"/>
                  </a:lnTo>
                  <a:lnTo>
                    <a:pt x="0" y="2265"/>
                  </a:lnTo>
                  <a:lnTo>
                    <a:pt x="0" y="2319"/>
                  </a:lnTo>
                  <a:cubicBezTo>
                    <a:pt x="0" y="2341"/>
                    <a:pt x="11" y="2385"/>
                    <a:pt x="22" y="2429"/>
                  </a:cubicBezTo>
                  <a:cubicBezTo>
                    <a:pt x="22" y="2461"/>
                    <a:pt x="22" y="2472"/>
                    <a:pt x="22" y="2494"/>
                  </a:cubicBezTo>
                  <a:cubicBezTo>
                    <a:pt x="33" y="2571"/>
                    <a:pt x="55" y="2636"/>
                    <a:pt x="99" y="2702"/>
                  </a:cubicBezTo>
                  <a:cubicBezTo>
                    <a:pt x="142" y="2790"/>
                    <a:pt x="219" y="2866"/>
                    <a:pt x="306" y="2888"/>
                  </a:cubicBezTo>
                  <a:cubicBezTo>
                    <a:pt x="328" y="2877"/>
                    <a:pt x="361" y="2866"/>
                    <a:pt x="383" y="2855"/>
                  </a:cubicBezTo>
                  <a:cubicBezTo>
                    <a:pt x="350" y="2855"/>
                    <a:pt x="383" y="2833"/>
                    <a:pt x="350" y="2822"/>
                  </a:cubicBezTo>
                  <a:cubicBezTo>
                    <a:pt x="350" y="2822"/>
                    <a:pt x="350" y="2811"/>
                    <a:pt x="350" y="2800"/>
                  </a:cubicBezTo>
                  <a:cubicBezTo>
                    <a:pt x="339" y="2779"/>
                    <a:pt x="328" y="2768"/>
                    <a:pt x="328" y="2746"/>
                  </a:cubicBezTo>
                  <a:cubicBezTo>
                    <a:pt x="317" y="2746"/>
                    <a:pt x="317" y="2724"/>
                    <a:pt x="306" y="2724"/>
                  </a:cubicBezTo>
                  <a:cubicBezTo>
                    <a:pt x="252" y="2702"/>
                    <a:pt x="219" y="2669"/>
                    <a:pt x="197" y="2625"/>
                  </a:cubicBezTo>
                  <a:cubicBezTo>
                    <a:pt x="153" y="2582"/>
                    <a:pt x="131" y="2516"/>
                    <a:pt x="109" y="2461"/>
                  </a:cubicBezTo>
                  <a:cubicBezTo>
                    <a:pt x="109" y="2450"/>
                    <a:pt x="109" y="2450"/>
                    <a:pt x="109" y="2450"/>
                  </a:cubicBezTo>
                  <a:lnTo>
                    <a:pt x="109" y="2385"/>
                  </a:lnTo>
                  <a:cubicBezTo>
                    <a:pt x="109" y="2374"/>
                    <a:pt x="99" y="2330"/>
                    <a:pt x="99" y="2308"/>
                  </a:cubicBezTo>
                  <a:cubicBezTo>
                    <a:pt x="99" y="2265"/>
                    <a:pt x="99" y="2221"/>
                    <a:pt x="99" y="2177"/>
                  </a:cubicBezTo>
                  <a:cubicBezTo>
                    <a:pt x="99" y="2155"/>
                    <a:pt x="109" y="2144"/>
                    <a:pt x="109" y="2133"/>
                  </a:cubicBezTo>
                  <a:cubicBezTo>
                    <a:pt x="109" y="2133"/>
                    <a:pt x="109" y="2122"/>
                    <a:pt x="109" y="2122"/>
                  </a:cubicBezTo>
                  <a:cubicBezTo>
                    <a:pt x="109" y="2111"/>
                    <a:pt x="109" y="2111"/>
                    <a:pt x="109" y="2100"/>
                  </a:cubicBezTo>
                  <a:cubicBezTo>
                    <a:pt x="109" y="1980"/>
                    <a:pt x="142" y="1871"/>
                    <a:pt x="197" y="1772"/>
                  </a:cubicBezTo>
                  <a:cubicBezTo>
                    <a:pt x="252" y="1718"/>
                    <a:pt x="306" y="1674"/>
                    <a:pt x="361" y="1641"/>
                  </a:cubicBezTo>
                  <a:cubicBezTo>
                    <a:pt x="383" y="1619"/>
                    <a:pt x="394" y="1597"/>
                    <a:pt x="416" y="1575"/>
                  </a:cubicBezTo>
                  <a:cubicBezTo>
                    <a:pt x="427" y="1575"/>
                    <a:pt x="438" y="1565"/>
                    <a:pt x="438" y="1565"/>
                  </a:cubicBezTo>
                  <a:cubicBezTo>
                    <a:pt x="449" y="1554"/>
                    <a:pt x="438" y="1554"/>
                    <a:pt x="449" y="1554"/>
                  </a:cubicBezTo>
                  <a:cubicBezTo>
                    <a:pt x="514" y="1521"/>
                    <a:pt x="569" y="1488"/>
                    <a:pt x="634" y="1444"/>
                  </a:cubicBezTo>
                  <a:cubicBezTo>
                    <a:pt x="678" y="1411"/>
                    <a:pt x="711" y="1357"/>
                    <a:pt x="744" y="1313"/>
                  </a:cubicBezTo>
                  <a:cubicBezTo>
                    <a:pt x="755" y="1291"/>
                    <a:pt x="766" y="1280"/>
                    <a:pt x="777" y="1258"/>
                  </a:cubicBezTo>
                  <a:cubicBezTo>
                    <a:pt x="788" y="1215"/>
                    <a:pt x="788" y="1160"/>
                    <a:pt x="788" y="1116"/>
                  </a:cubicBezTo>
                  <a:cubicBezTo>
                    <a:pt x="766" y="1061"/>
                    <a:pt x="744" y="1018"/>
                    <a:pt x="711" y="974"/>
                  </a:cubicBezTo>
                  <a:cubicBezTo>
                    <a:pt x="656" y="897"/>
                    <a:pt x="624" y="799"/>
                    <a:pt x="624" y="700"/>
                  </a:cubicBezTo>
                  <a:cubicBezTo>
                    <a:pt x="645" y="624"/>
                    <a:pt x="700" y="558"/>
                    <a:pt x="777" y="515"/>
                  </a:cubicBezTo>
                  <a:cubicBezTo>
                    <a:pt x="820" y="460"/>
                    <a:pt x="886" y="405"/>
                    <a:pt x="952" y="372"/>
                  </a:cubicBezTo>
                  <a:cubicBezTo>
                    <a:pt x="974" y="361"/>
                    <a:pt x="984" y="340"/>
                    <a:pt x="1006" y="329"/>
                  </a:cubicBezTo>
                  <a:lnTo>
                    <a:pt x="1083" y="296"/>
                  </a:lnTo>
                  <a:cubicBezTo>
                    <a:pt x="1105" y="285"/>
                    <a:pt x="1116" y="263"/>
                    <a:pt x="1138" y="252"/>
                  </a:cubicBezTo>
                  <a:cubicBezTo>
                    <a:pt x="1159" y="230"/>
                    <a:pt x="1225" y="208"/>
                    <a:pt x="1258" y="197"/>
                  </a:cubicBezTo>
                  <a:lnTo>
                    <a:pt x="1280" y="186"/>
                  </a:lnTo>
                  <a:cubicBezTo>
                    <a:pt x="1313" y="165"/>
                    <a:pt x="1334" y="154"/>
                    <a:pt x="1367" y="132"/>
                  </a:cubicBezTo>
                  <a:cubicBezTo>
                    <a:pt x="1444" y="88"/>
                    <a:pt x="1531" y="66"/>
                    <a:pt x="1619" y="55"/>
                  </a:cubicBezTo>
                  <a:cubicBezTo>
                    <a:pt x="1627" y="47"/>
                    <a:pt x="1638" y="45"/>
                    <a:pt x="1649" y="45"/>
                  </a:cubicBezTo>
                  <a:cubicBezTo>
                    <a:pt x="1662" y="45"/>
                    <a:pt x="1674" y="48"/>
                    <a:pt x="1684" y="48"/>
                  </a:cubicBezTo>
                  <a:cubicBezTo>
                    <a:pt x="1689" y="48"/>
                    <a:pt x="1693" y="47"/>
                    <a:pt x="1695" y="44"/>
                  </a:cubicBezTo>
                  <a:cubicBezTo>
                    <a:pt x="1695" y="22"/>
                    <a:pt x="1674" y="11"/>
                    <a:pt x="1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0" name="Google Shape;4170;p38"/>
          <p:cNvSpPr/>
          <p:nvPr/>
        </p:nvSpPr>
        <p:spPr>
          <a:xfrm rot="10800000" flipH="1">
            <a:off x="15143375" y="799413"/>
            <a:ext cx="25" cy="2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8"/>
          <p:cNvSpPr/>
          <p:nvPr/>
        </p:nvSpPr>
        <p:spPr>
          <a:xfrm rot="10800000" flipH="1">
            <a:off x="15141475" y="799138"/>
            <a:ext cx="550" cy="1125"/>
          </a:xfrm>
          <a:custGeom>
            <a:avLst/>
            <a:gdLst/>
            <a:ahLst/>
            <a:cxnLst/>
            <a:rect l="l" t="t" r="r" b="b"/>
            <a:pathLst>
              <a:path w="22" h="45" extrusionOk="0">
                <a:moveTo>
                  <a:pt x="0" y="1"/>
                </a:moveTo>
                <a:cubicBezTo>
                  <a:pt x="0" y="23"/>
                  <a:pt x="0" y="34"/>
                  <a:pt x="11" y="44"/>
                </a:cubicBezTo>
                <a:lnTo>
                  <a:pt x="22" y="44"/>
                </a:lnTo>
                <a:cubicBezTo>
                  <a:pt x="11" y="34"/>
                  <a:pt x="11" y="1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2" name="Google Shape;4172;p38"/>
          <p:cNvGrpSpPr/>
          <p:nvPr/>
        </p:nvGrpSpPr>
        <p:grpSpPr>
          <a:xfrm rot="10800000" flipH="1">
            <a:off x="15103450" y="778463"/>
            <a:ext cx="48150" cy="36350"/>
            <a:chOff x="8512150" y="4124863"/>
            <a:chExt cx="48150" cy="36350"/>
          </a:xfrm>
        </p:grpSpPr>
        <p:sp>
          <p:nvSpPr>
            <p:cNvPr id="4173" name="Google Shape;4173;p38"/>
            <p:cNvSpPr/>
            <p:nvPr/>
          </p:nvSpPr>
          <p:spPr>
            <a:xfrm>
              <a:off x="8541425" y="4130938"/>
              <a:ext cx="2475" cy="1950"/>
            </a:xfrm>
            <a:custGeom>
              <a:avLst/>
              <a:gdLst/>
              <a:ahLst/>
              <a:cxnLst/>
              <a:rect l="l" t="t" r="r" b="b"/>
              <a:pathLst>
                <a:path w="99" h="78" extrusionOk="0">
                  <a:moveTo>
                    <a:pt x="19" y="4"/>
                  </a:moveTo>
                  <a:cubicBezTo>
                    <a:pt x="19" y="4"/>
                    <a:pt x="19" y="6"/>
                    <a:pt x="22" y="10"/>
                  </a:cubicBezTo>
                  <a:lnTo>
                    <a:pt x="22" y="10"/>
                  </a:lnTo>
                  <a:cubicBezTo>
                    <a:pt x="21" y="6"/>
                    <a:pt x="20" y="4"/>
                    <a:pt x="19" y="4"/>
                  </a:cubicBezTo>
                  <a:close/>
                  <a:moveTo>
                    <a:pt x="0" y="1"/>
                  </a:moveTo>
                  <a:cubicBezTo>
                    <a:pt x="0" y="1"/>
                    <a:pt x="0" y="1"/>
                    <a:pt x="0" y="12"/>
                  </a:cubicBezTo>
                  <a:lnTo>
                    <a:pt x="11" y="23"/>
                  </a:lnTo>
                  <a:cubicBezTo>
                    <a:pt x="11" y="23"/>
                    <a:pt x="22" y="33"/>
                    <a:pt x="22" y="33"/>
                  </a:cubicBezTo>
                  <a:cubicBezTo>
                    <a:pt x="33" y="33"/>
                    <a:pt x="44" y="44"/>
                    <a:pt x="66" y="55"/>
                  </a:cubicBezTo>
                  <a:lnTo>
                    <a:pt x="77" y="66"/>
                  </a:lnTo>
                  <a:lnTo>
                    <a:pt x="98" y="77"/>
                  </a:lnTo>
                  <a:lnTo>
                    <a:pt x="33" y="23"/>
                  </a:lnTo>
                  <a:cubicBezTo>
                    <a:pt x="27" y="17"/>
                    <a:pt x="24" y="13"/>
                    <a:pt x="22" y="10"/>
                  </a:cubicBezTo>
                  <a:lnTo>
                    <a:pt x="22" y="10"/>
                  </a:lnTo>
                  <a:cubicBezTo>
                    <a:pt x="22" y="10"/>
                    <a:pt x="22" y="11"/>
                    <a:pt x="22" y="1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8"/>
            <p:cNvSpPr/>
            <p:nvPr/>
          </p:nvSpPr>
          <p:spPr>
            <a:xfrm>
              <a:off x="8512150" y="4124863"/>
              <a:ext cx="48150" cy="36350"/>
            </a:xfrm>
            <a:custGeom>
              <a:avLst/>
              <a:gdLst/>
              <a:ahLst/>
              <a:cxnLst/>
              <a:rect l="l" t="t" r="r" b="b"/>
              <a:pathLst>
                <a:path w="1926" h="1454" extrusionOk="0">
                  <a:moveTo>
                    <a:pt x="1291" y="156"/>
                  </a:moveTo>
                  <a:lnTo>
                    <a:pt x="1291" y="178"/>
                  </a:lnTo>
                  <a:lnTo>
                    <a:pt x="1269" y="194"/>
                  </a:lnTo>
                  <a:lnTo>
                    <a:pt x="1269" y="189"/>
                  </a:lnTo>
                  <a:lnTo>
                    <a:pt x="1269" y="167"/>
                  </a:lnTo>
                  <a:lnTo>
                    <a:pt x="1269" y="156"/>
                  </a:lnTo>
                  <a:close/>
                  <a:moveTo>
                    <a:pt x="810" y="112"/>
                  </a:moveTo>
                  <a:lnTo>
                    <a:pt x="876" y="123"/>
                  </a:lnTo>
                  <a:cubicBezTo>
                    <a:pt x="887" y="123"/>
                    <a:pt x="909" y="123"/>
                    <a:pt x="919" y="134"/>
                  </a:cubicBezTo>
                  <a:cubicBezTo>
                    <a:pt x="930" y="134"/>
                    <a:pt x="941" y="134"/>
                    <a:pt x="952" y="145"/>
                  </a:cubicBezTo>
                  <a:lnTo>
                    <a:pt x="1018" y="156"/>
                  </a:lnTo>
                  <a:cubicBezTo>
                    <a:pt x="1018" y="156"/>
                    <a:pt x="1018" y="145"/>
                    <a:pt x="1018" y="145"/>
                  </a:cubicBezTo>
                  <a:cubicBezTo>
                    <a:pt x="1018" y="134"/>
                    <a:pt x="1029" y="134"/>
                    <a:pt x="1051" y="123"/>
                  </a:cubicBezTo>
                  <a:cubicBezTo>
                    <a:pt x="1084" y="134"/>
                    <a:pt x="1105" y="167"/>
                    <a:pt x="1127" y="200"/>
                  </a:cubicBezTo>
                  <a:lnTo>
                    <a:pt x="1138" y="200"/>
                  </a:lnTo>
                  <a:cubicBezTo>
                    <a:pt x="1149" y="200"/>
                    <a:pt x="1149" y="200"/>
                    <a:pt x="1160" y="211"/>
                  </a:cubicBezTo>
                  <a:cubicBezTo>
                    <a:pt x="1160" y="222"/>
                    <a:pt x="1160" y="233"/>
                    <a:pt x="1171" y="233"/>
                  </a:cubicBezTo>
                  <a:lnTo>
                    <a:pt x="1193" y="244"/>
                  </a:lnTo>
                  <a:cubicBezTo>
                    <a:pt x="1182" y="244"/>
                    <a:pt x="1171" y="244"/>
                    <a:pt x="1204" y="266"/>
                  </a:cubicBezTo>
                  <a:lnTo>
                    <a:pt x="1259" y="309"/>
                  </a:lnTo>
                  <a:lnTo>
                    <a:pt x="1302" y="331"/>
                  </a:lnTo>
                  <a:lnTo>
                    <a:pt x="1346" y="375"/>
                  </a:lnTo>
                  <a:lnTo>
                    <a:pt x="1390" y="397"/>
                  </a:lnTo>
                  <a:cubicBezTo>
                    <a:pt x="1401" y="408"/>
                    <a:pt x="1423" y="419"/>
                    <a:pt x="1434" y="430"/>
                  </a:cubicBezTo>
                  <a:lnTo>
                    <a:pt x="1466" y="462"/>
                  </a:lnTo>
                  <a:cubicBezTo>
                    <a:pt x="1477" y="462"/>
                    <a:pt x="1488" y="473"/>
                    <a:pt x="1499" y="484"/>
                  </a:cubicBezTo>
                  <a:cubicBezTo>
                    <a:pt x="1510" y="495"/>
                    <a:pt x="1521" y="506"/>
                    <a:pt x="1532" y="517"/>
                  </a:cubicBezTo>
                  <a:cubicBezTo>
                    <a:pt x="1554" y="539"/>
                    <a:pt x="1565" y="561"/>
                    <a:pt x="1587" y="594"/>
                  </a:cubicBezTo>
                  <a:lnTo>
                    <a:pt x="1587" y="605"/>
                  </a:lnTo>
                  <a:lnTo>
                    <a:pt x="1587" y="616"/>
                  </a:lnTo>
                  <a:cubicBezTo>
                    <a:pt x="1587" y="626"/>
                    <a:pt x="1598" y="637"/>
                    <a:pt x="1598" y="637"/>
                  </a:cubicBezTo>
                  <a:cubicBezTo>
                    <a:pt x="1598" y="648"/>
                    <a:pt x="1598" y="659"/>
                    <a:pt x="1598" y="659"/>
                  </a:cubicBezTo>
                  <a:cubicBezTo>
                    <a:pt x="1598" y="692"/>
                    <a:pt x="1598" y="714"/>
                    <a:pt x="1609" y="747"/>
                  </a:cubicBezTo>
                  <a:cubicBezTo>
                    <a:pt x="1619" y="758"/>
                    <a:pt x="1641" y="769"/>
                    <a:pt x="1652" y="780"/>
                  </a:cubicBezTo>
                  <a:cubicBezTo>
                    <a:pt x="1674" y="791"/>
                    <a:pt x="1696" y="801"/>
                    <a:pt x="1707" y="812"/>
                  </a:cubicBezTo>
                  <a:lnTo>
                    <a:pt x="1718" y="812"/>
                  </a:lnTo>
                  <a:cubicBezTo>
                    <a:pt x="1729" y="823"/>
                    <a:pt x="1729" y="834"/>
                    <a:pt x="1729" y="856"/>
                  </a:cubicBezTo>
                  <a:cubicBezTo>
                    <a:pt x="1751" y="911"/>
                    <a:pt x="1751" y="966"/>
                    <a:pt x="1751" y="1020"/>
                  </a:cubicBezTo>
                  <a:cubicBezTo>
                    <a:pt x="1751" y="1053"/>
                    <a:pt x="1751" y="1075"/>
                    <a:pt x="1740" y="1097"/>
                  </a:cubicBezTo>
                  <a:cubicBezTo>
                    <a:pt x="1740" y="1119"/>
                    <a:pt x="1729" y="1130"/>
                    <a:pt x="1718" y="1151"/>
                  </a:cubicBezTo>
                  <a:cubicBezTo>
                    <a:pt x="1696" y="1173"/>
                    <a:pt x="1685" y="1195"/>
                    <a:pt x="1663" y="1217"/>
                  </a:cubicBezTo>
                  <a:cubicBezTo>
                    <a:pt x="1619" y="1239"/>
                    <a:pt x="1587" y="1250"/>
                    <a:pt x="1543" y="1261"/>
                  </a:cubicBezTo>
                  <a:cubicBezTo>
                    <a:pt x="1510" y="1272"/>
                    <a:pt x="1477" y="1272"/>
                    <a:pt x="1444" y="1272"/>
                  </a:cubicBezTo>
                  <a:lnTo>
                    <a:pt x="1248" y="1272"/>
                  </a:lnTo>
                  <a:cubicBezTo>
                    <a:pt x="1226" y="1272"/>
                    <a:pt x="1204" y="1261"/>
                    <a:pt x="1171" y="1261"/>
                  </a:cubicBezTo>
                  <a:cubicBezTo>
                    <a:pt x="1116" y="1250"/>
                    <a:pt x="1051" y="1239"/>
                    <a:pt x="985" y="1239"/>
                  </a:cubicBezTo>
                  <a:lnTo>
                    <a:pt x="941" y="1239"/>
                  </a:lnTo>
                  <a:lnTo>
                    <a:pt x="930" y="1228"/>
                  </a:lnTo>
                  <a:cubicBezTo>
                    <a:pt x="865" y="1184"/>
                    <a:pt x="799" y="1141"/>
                    <a:pt x="744" y="1097"/>
                  </a:cubicBezTo>
                  <a:cubicBezTo>
                    <a:pt x="701" y="1031"/>
                    <a:pt x="646" y="976"/>
                    <a:pt x="591" y="922"/>
                  </a:cubicBezTo>
                  <a:cubicBezTo>
                    <a:pt x="548" y="878"/>
                    <a:pt x="515" y="834"/>
                    <a:pt x="482" y="791"/>
                  </a:cubicBezTo>
                  <a:cubicBezTo>
                    <a:pt x="427" y="703"/>
                    <a:pt x="362" y="626"/>
                    <a:pt x="318" y="539"/>
                  </a:cubicBezTo>
                  <a:cubicBezTo>
                    <a:pt x="285" y="495"/>
                    <a:pt x="263" y="451"/>
                    <a:pt x="241" y="419"/>
                  </a:cubicBezTo>
                  <a:cubicBezTo>
                    <a:pt x="230" y="397"/>
                    <a:pt x="230" y="386"/>
                    <a:pt x="219" y="364"/>
                  </a:cubicBezTo>
                  <a:cubicBezTo>
                    <a:pt x="230" y="353"/>
                    <a:pt x="241" y="342"/>
                    <a:pt x="241" y="342"/>
                  </a:cubicBezTo>
                  <a:cubicBezTo>
                    <a:pt x="307" y="287"/>
                    <a:pt x="373" y="244"/>
                    <a:pt x="449" y="222"/>
                  </a:cubicBezTo>
                  <a:cubicBezTo>
                    <a:pt x="449" y="200"/>
                    <a:pt x="460" y="189"/>
                    <a:pt x="471" y="178"/>
                  </a:cubicBezTo>
                  <a:cubicBezTo>
                    <a:pt x="504" y="156"/>
                    <a:pt x="548" y="134"/>
                    <a:pt x="591" y="134"/>
                  </a:cubicBezTo>
                  <a:cubicBezTo>
                    <a:pt x="646" y="112"/>
                    <a:pt x="712" y="112"/>
                    <a:pt x="777" y="112"/>
                  </a:cubicBezTo>
                  <a:close/>
                  <a:moveTo>
                    <a:pt x="761" y="0"/>
                  </a:moveTo>
                  <a:cubicBezTo>
                    <a:pt x="671" y="0"/>
                    <a:pt x="580" y="9"/>
                    <a:pt x="493" y="25"/>
                  </a:cubicBezTo>
                  <a:cubicBezTo>
                    <a:pt x="384" y="58"/>
                    <a:pt x="274" y="101"/>
                    <a:pt x="187" y="178"/>
                  </a:cubicBezTo>
                  <a:cubicBezTo>
                    <a:pt x="143" y="200"/>
                    <a:pt x="110" y="222"/>
                    <a:pt x="88" y="255"/>
                  </a:cubicBezTo>
                  <a:lnTo>
                    <a:pt x="23" y="331"/>
                  </a:lnTo>
                  <a:lnTo>
                    <a:pt x="12" y="353"/>
                  </a:lnTo>
                  <a:cubicBezTo>
                    <a:pt x="12" y="353"/>
                    <a:pt x="1" y="364"/>
                    <a:pt x="12" y="364"/>
                  </a:cubicBezTo>
                  <a:lnTo>
                    <a:pt x="34" y="408"/>
                  </a:lnTo>
                  <a:lnTo>
                    <a:pt x="165" y="616"/>
                  </a:lnTo>
                  <a:cubicBezTo>
                    <a:pt x="241" y="747"/>
                    <a:pt x="329" y="867"/>
                    <a:pt x="427" y="976"/>
                  </a:cubicBezTo>
                  <a:lnTo>
                    <a:pt x="569" y="1141"/>
                  </a:lnTo>
                  <a:cubicBezTo>
                    <a:pt x="635" y="1206"/>
                    <a:pt x="701" y="1272"/>
                    <a:pt x="766" y="1337"/>
                  </a:cubicBezTo>
                  <a:lnTo>
                    <a:pt x="777" y="1348"/>
                  </a:lnTo>
                  <a:cubicBezTo>
                    <a:pt x="799" y="1359"/>
                    <a:pt x="821" y="1370"/>
                    <a:pt x="843" y="1392"/>
                  </a:cubicBezTo>
                  <a:cubicBezTo>
                    <a:pt x="854" y="1403"/>
                    <a:pt x="876" y="1403"/>
                    <a:pt x="887" y="1414"/>
                  </a:cubicBezTo>
                  <a:lnTo>
                    <a:pt x="941" y="1414"/>
                  </a:lnTo>
                  <a:cubicBezTo>
                    <a:pt x="1029" y="1425"/>
                    <a:pt x="1127" y="1436"/>
                    <a:pt x="1215" y="1447"/>
                  </a:cubicBezTo>
                  <a:cubicBezTo>
                    <a:pt x="1260" y="1451"/>
                    <a:pt x="1307" y="1454"/>
                    <a:pt x="1355" y="1454"/>
                  </a:cubicBezTo>
                  <a:cubicBezTo>
                    <a:pt x="1422" y="1454"/>
                    <a:pt x="1490" y="1449"/>
                    <a:pt x="1554" y="1436"/>
                  </a:cubicBezTo>
                  <a:cubicBezTo>
                    <a:pt x="1674" y="1425"/>
                    <a:pt x="1773" y="1359"/>
                    <a:pt x="1849" y="1272"/>
                  </a:cubicBezTo>
                  <a:cubicBezTo>
                    <a:pt x="1871" y="1239"/>
                    <a:pt x="1882" y="1217"/>
                    <a:pt x="1893" y="1195"/>
                  </a:cubicBezTo>
                  <a:cubicBezTo>
                    <a:pt x="1904" y="1173"/>
                    <a:pt x="1904" y="1151"/>
                    <a:pt x="1915" y="1141"/>
                  </a:cubicBezTo>
                  <a:lnTo>
                    <a:pt x="1915" y="1097"/>
                  </a:lnTo>
                  <a:cubicBezTo>
                    <a:pt x="1915" y="1042"/>
                    <a:pt x="1926" y="998"/>
                    <a:pt x="1926" y="944"/>
                  </a:cubicBezTo>
                  <a:cubicBezTo>
                    <a:pt x="1926" y="878"/>
                    <a:pt x="1926" y="812"/>
                    <a:pt x="1904" y="747"/>
                  </a:cubicBezTo>
                  <a:cubicBezTo>
                    <a:pt x="1871" y="681"/>
                    <a:pt x="1827" y="626"/>
                    <a:pt x="1762" y="583"/>
                  </a:cubicBezTo>
                  <a:cubicBezTo>
                    <a:pt x="1740" y="572"/>
                    <a:pt x="1718" y="572"/>
                    <a:pt x="1696" y="561"/>
                  </a:cubicBezTo>
                  <a:cubicBezTo>
                    <a:pt x="1707" y="550"/>
                    <a:pt x="1718" y="539"/>
                    <a:pt x="1718" y="517"/>
                  </a:cubicBezTo>
                  <a:cubicBezTo>
                    <a:pt x="1729" y="473"/>
                    <a:pt x="1707" y="419"/>
                    <a:pt x="1663" y="397"/>
                  </a:cubicBezTo>
                  <a:lnTo>
                    <a:pt x="1576" y="342"/>
                  </a:lnTo>
                  <a:cubicBezTo>
                    <a:pt x="1532" y="298"/>
                    <a:pt x="1488" y="266"/>
                    <a:pt x="1444" y="233"/>
                  </a:cubicBezTo>
                  <a:cubicBezTo>
                    <a:pt x="1401" y="200"/>
                    <a:pt x="1357" y="189"/>
                    <a:pt x="1324" y="167"/>
                  </a:cubicBezTo>
                  <a:cubicBezTo>
                    <a:pt x="1313" y="145"/>
                    <a:pt x="1302" y="145"/>
                    <a:pt x="1302" y="134"/>
                  </a:cubicBezTo>
                  <a:lnTo>
                    <a:pt x="1259" y="112"/>
                  </a:lnTo>
                  <a:cubicBezTo>
                    <a:pt x="1193" y="69"/>
                    <a:pt x="1105" y="47"/>
                    <a:pt x="1029" y="25"/>
                  </a:cubicBezTo>
                  <a:cubicBezTo>
                    <a:pt x="941" y="9"/>
                    <a:pt x="851"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8"/>
            <p:cNvSpPr/>
            <p:nvPr/>
          </p:nvSpPr>
          <p:spPr>
            <a:xfrm>
              <a:off x="8527475" y="4128763"/>
              <a:ext cx="4125" cy="575"/>
            </a:xfrm>
            <a:custGeom>
              <a:avLst/>
              <a:gdLst/>
              <a:ahLst/>
              <a:cxnLst/>
              <a:rect l="l" t="t" r="r" b="b"/>
              <a:pathLst>
                <a:path w="165" h="23" extrusionOk="0">
                  <a:moveTo>
                    <a:pt x="110" y="0"/>
                  </a:moveTo>
                  <a:cubicBezTo>
                    <a:pt x="88" y="0"/>
                    <a:pt x="66" y="0"/>
                    <a:pt x="44" y="11"/>
                  </a:cubicBezTo>
                  <a:cubicBezTo>
                    <a:pt x="33" y="11"/>
                    <a:pt x="11" y="11"/>
                    <a:pt x="0" y="22"/>
                  </a:cubicBezTo>
                  <a:cubicBezTo>
                    <a:pt x="33" y="22"/>
                    <a:pt x="77" y="22"/>
                    <a:pt x="110" y="11"/>
                  </a:cubicBezTo>
                  <a:cubicBezTo>
                    <a:pt x="121" y="11"/>
                    <a:pt x="142"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8"/>
            <p:cNvSpPr/>
            <p:nvPr/>
          </p:nvSpPr>
          <p:spPr>
            <a:xfrm>
              <a:off x="8521450" y="4127663"/>
              <a:ext cx="32575" cy="25175"/>
            </a:xfrm>
            <a:custGeom>
              <a:avLst/>
              <a:gdLst/>
              <a:ahLst/>
              <a:cxnLst/>
              <a:rect l="l" t="t" r="r" b="b"/>
              <a:pathLst>
                <a:path w="1303" h="1007" extrusionOk="0">
                  <a:moveTo>
                    <a:pt x="416" y="0"/>
                  </a:moveTo>
                  <a:cubicBezTo>
                    <a:pt x="351" y="0"/>
                    <a:pt x="296" y="0"/>
                    <a:pt x="230" y="22"/>
                  </a:cubicBezTo>
                  <a:cubicBezTo>
                    <a:pt x="187" y="22"/>
                    <a:pt x="143" y="44"/>
                    <a:pt x="110" y="66"/>
                  </a:cubicBezTo>
                  <a:cubicBezTo>
                    <a:pt x="99" y="77"/>
                    <a:pt x="88" y="88"/>
                    <a:pt x="88" y="110"/>
                  </a:cubicBezTo>
                  <a:lnTo>
                    <a:pt x="55" y="121"/>
                  </a:lnTo>
                  <a:cubicBezTo>
                    <a:pt x="33" y="154"/>
                    <a:pt x="12" y="186"/>
                    <a:pt x="1" y="219"/>
                  </a:cubicBezTo>
                  <a:cubicBezTo>
                    <a:pt x="1" y="252"/>
                    <a:pt x="1" y="274"/>
                    <a:pt x="1" y="307"/>
                  </a:cubicBezTo>
                  <a:cubicBezTo>
                    <a:pt x="1" y="318"/>
                    <a:pt x="1" y="329"/>
                    <a:pt x="1" y="339"/>
                  </a:cubicBezTo>
                  <a:cubicBezTo>
                    <a:pt x="12" y="361"/>
                    <a:pt x="22" y="372"/>
                    <a:pt x="33" y="394"/>
                  </a:cubicBezTo>
                  <a:cubicBezTo>
                    <a:pt x="55" y="416"/>
                    <a:pt x="77" y="427"/>
                    <a:pt x="99" y="449"/>
                  </a:cubicBezTo>
                  <a:cubicBezTo>
                    <a:pt x="132" y="471"/>
                    <a:pt x="176" y="504"/>
                    <a:pt x="208" y="547"/>
                  </a:cubicBezTo>
                  <a:cubicBezTo>
                    <a:pt x="230" y="580"/>
                    <a:pt x="241" y="624"/>
                    <a:pt x="230" y="668"/>
                  </a:cubicBezTo>
                  <a:cubicBezTo>
                    <a:pt x="252" y="711"/>
                    <a:pt x="274" y="744"/>
                    <a:pt x="296" y="777"/>
                  </a:cubicBezTo>
                  <a:lnTo>
                    <a:pt x="329" y="799"/>
                  </a:lnTo>
                  <a:cubicBezTo>
                    <a:pt x="340" y="810"/>
                    <a:pt x="351" y="821"/>
                    <a:pt x="351" y="832"/>
                  </a:cubicBezTo>
                  <a:cubicBezTo>
                    <a:pt x="362" y="832"/>
                    <a:pt x="372" y="843"/>
                    <a:pt x="383" y="854"/>
                  </a:cubicBezTo>
                  <a:cubicBezTo>
                    <a:pt x="394" y="864"/>
                    <a:pt x="427" y="886"/>
                    <a:pt x="449" y="908"/>
                  </a:cubicBezTo>
                  <a:cubicBezTo>
                    <a:pt x="460" y="919"/>
                    <a:pt x="471" y="919"/>
                    <a:pt x="482" y="930"/>
                  </a:cubicBezTo>
                  <a:cubicBezTo>
                    <a:pt x="515" y="963"/>
                    <a:pt x="558" y="985"/>
                    <a:pt x="602" y="1007"/>
                  </a:cubicBezTo>
                  <a:cubicBezTo>
                    <a:pt x="624" y="1007"/>
                    <a:pt x="646" y="996"/>
                    <a:pt x="635" y="985"/>
                  </a:cubicBezTo>
                  <a:cubicBezTo>
                    <a:pt x="635" y="974"/>
                    <a:pt x="602" y="985"/>
                    <a:pt x="569" y="963"/>
                  </a:cubicBezTo>
                  <a:cubicBezTo>
                    <a:pt x="547" y="941"/>
                    <a:pt x="515" y="919"/>
                    <a:pt x="504" y="919"/>
                  </a:cubicBezTo>
                  <a:cubicBezTo>
                    <a:pt x="493" y="908"/>
                    <a:pt x="460" y="875"/>
                    <a:pt x="438" y="864"/>
                  </a:cubicBezTo>
                  <a:cubicBezTo>
                    <a:pt x="394" y="832"/>
                    <a:pt x="362" y="799"/>
                    <a:pt x="340" y="766"/>
                  </a:cubicBezTo>
                  <a:cubicBezTo>
                    <a:pt x="296" y="733"/>
                    <a:pt x="274" y="689"/>
                    <a:pt x="263" y="646"/>
                  </a:cubicBezTo>
                  <a:lnTo>
                    <a:pt x="263" y="602"/>
                  </a:lnTo>
                  <a:cubicBezTo>
                    <a:pt x="263" y="602"/>
                    <a:pt x="263" y="602"/>
                    <a:pt x="263" y="591"/>
                  </a:cubicBezTo>
                  <a:cubicBezTo>
                    <a:pt x="252" y="569"/>
                    <a:pt x="252" y="547"/>
                    <a:pt x="241" y="525"/>
                  </a:cubicBezTo>
                  <a:cubicBezTo>
                    <a:pt x="230" y="504"/>
                    <a:pt x="219" y="493"/>
                    <a:pt x="208" y="482"/>
                  </a:cubicBezTo>
                  <a:cubicBezTo>
                    <a:pt x="187" y="471"/>
                    <a:pt x="165" y="449"/>
                    <a:pt x="143" y="438"/>
                  </a:cubicBezTo>
                  <a:cubicBezTo>
                    <a:pt x="121" y="416"/>
                    <a:pt x="110" y="394"/>
                    <a:pt x="88" y="372"/>
                  </a:cubicBezTo>
                  <a:cubicBezTo>
                    <a:pt x="66" y="350"/>
                    <a:pt x="55" y="318"/>
                    <a:pt x="55" y="296"/>
                  </a:cubicBezTo>
                  <a:lnTo>
                    <a:pt x="55" y="274"/>
                  </a:lnTo>
                  <a:cubicBezTo>
                    <a:pt x="55" y="263"/>
                    <a:pt x="55" y="252"/>
                    <a:pt x="55" y="252"/>
                  </a:cubicBezTo>
                  <a:cubicBezTo>
                    <a:pt x="55" y="241"/>
                    <a:pt x="55" y="230"/>
                    <a:pt x="66" y="219"/>
                  </a:cubicBezTo>
                  <a:cubicBezTo>
                    <a:pt x="66" y="186"/>
                    <a:pt x="88" y="164"/>
                    <a:pt x="110" y="143"/>
                  </a:cubicBezTo>
                  <a:cubicBezTo>
                    <a:pt x="121" y="132"/>
                    <a:pt x="132" y="121"/>
                    <a:pt x="154" y="121"/>
                  </a:cubicBezTo>
                  <a:cubicBezTo>
                    <a:pt x="165" y="110"/>
                    <a:pt x="176" y="99"/>
                    <a:pt x="187" y="88"/>
                  </a:cubicBezTo>
                  <a:cubicBezTo>
                    <a:pt x="197" y="88"/>
                    <a:pt x="219" y="77"/>
                    <a:pt x="230" y="77"/>
                  </a:cubicBezTo>
                  <a:lnTo>
                    <a:pt x="252" y="66"/>
                  </a:lnTo>
                  <a:cubicBezTo>
                    <a:pt x="263" y="55"/>
                    <a:pt x="274" y="55"/>
                    <a:pt x="285" y="44"/>
                  </a:cubicBezTo>
                  <a:lnTo>
                    <a:pt x="405" y="44"/>
                  </a:lnTo>
                  <a:lnTo>
                    <a:pt x="471" y="55"/>
                  </a:lnTo>
                  <a:lnTo>
                    <a:pt x="504" y="66"/>
                  </a:lnTo>
                  <a:lnTo>
                    <a:pt x="547" y="77"/>
                  </a:lnTo>
                  <a:lnTo>
                    <a:pt x="569" y="88"/>
                  </a:lnTo>
                  <a:cubicBezTo>
                    <a:pt x="602" y="99"/>
                    <a:pt x="635" y="110"/>
                    <a:pt x="668" y="121"/>
                  </a:cubicBezTo>
                  <a:cubicBezTo>
                    <a:pt x="690" y="132"/>
                    <a:pt x="712" y="154"/>
                    <a:pt x="733" y="164"/>
                  </a:cubicBezTo>
                  <a:cubicBezTo>
                    <a:pt x="744" y="175"/>
                    <a:pt x="766" y="186"/>
                    <a:pt x="777" y="197"/>
                  </a:cubicBezTo>
                  <a:cubicBezTo>
                    <a:pt x="788" y="197"/>
                    <a:pt x="799" y="208"/>
                    <a:pt x="799" y="219"/>
                  </a:cubicBezTo>
                  <a:lnTo>
                    <a:pt x="843" y="230"/>
                  </a:lnTo>
                  <a:cubicBezTo>
                    <a:pt x="854" y="241"/>
                    <a:pt x="865" y="252"/>
                    <a:pt x="887" y="263"/>
                  </a:cubicBezTo>
                  <a:cubicBezTo>
                    <a:pt x="887" y="263"/>
                    <a:pt x="887" y="263"/>
                    <a:pt x="897" y="274"/>
                  </a:cubicBezTo>
                  <a:cubicBezTo>
                    <a:pt x="941" y="296"/>
                    <a:pt x="974" y="329"/>
                    <a:pt x="1007" y="361"/>
                  </a:cubicBezTo>
                  <a:cubicBezTo>
                    <a:pt x="1029" y="383"/>
                    <a:pt x="1051" y="405"/>
                    <a:pt x="1072" y="438"/>
                  </a:cubicBezTo>
                  <a:lnTo>
                    <a:pt x="1105" y="449"/>
                  </a:lnTo>
                  <a:lnTo>
                    <a:pt x="1116" y="449"/>
                  </a:lnTo>
                  <a:cubicBezTo>
                    <a:pt x="1116" y="460"/>
                    <a:pt x="1127" y="460"/>
                    <a:pt x="1127" y="471"/>
                  </a:cubicBezTo>
                  <a:cubicBezTo>
                    <a:pt x="1138" y="482"/>
                    <a:pt x="1149" y="493"/>
                    <a:pt x="1149" y="504"/>
                  </a:cubicBezTo>
                  <a:cubicBezTo>
                    <a:pt x="1160" y="525"/>
                    <a:pt x="1171" y="536"/>
                    <a:pt x="1171" y="558"/>
                  </a:cubicBezTo>
                  <a:lnTo>
                    <a:pt x="1171" y="580"/>
                  </a:lnTo>
                  <a:lnTo>
                    <a:pt x="1171" y="624"/>
                  </a:lnTo>
                  <a:cubicBezTo>
                    <a:pt x="1182" y="646"/>
                    <a:pt x="1193" y="668"/>
                    <a:pt x="1204" y="679"/>
                  </a:cubicBezTo>
                  <a:cubicBezTo>
                    <a:pt x="1215" y="722"/>
                    <a:pt x="1237" y="766"/>
                    <a:pt x="1247" y="799"/>
                  </a:cubicBezTo>
                  <a:cubicBezTo>
                    <a:pt x="1258" y="832"/>
                    <a:pt x="1237" y="854"/>
                    <a:pt x="1204" y="875"/>
                  </a:cubicBezTo>
                  <a:cubicBezTo>
                    <a:pt x="1182" y="886"/>
                    <a:pt x="1160" y="897"/>
                    <a:pt x="1127" y="908"/>
                  </a:cubicBezTo>
                  <a:lnTo>
                    <a:pt x="1105" y="919"/>
                  </a:lnTo>
                  <a:lnTo>
                    <a:pt x="1062" y="919"/>
                  </a:lnTo>
                  <a:cubicBezTo>
                    <a:pt x="1051" y="925"/>
                    <a:pt x="1040" y="927"/>
                    <a:pt x="1030" y="927"/>
                  </a:cubicBezTo>
                  <a:cubicBezTo>
                    <a:pt x="1021" y="927"/>
                    <a:pt x="1012" y="925"/>
                    <a:pt x="1007" y="919"/>
                  </a:cubicBezTo>
                  <a:lnTo>
                    <a:pt x="963" y="919"/>
                  </a:lnTo>
                  <a:cubicBezTo>
                    <a:pt x="930" y="919"/>
                    <a:pt x="887" y="908"/>
                    <a:pt x="854" y="897"/>
                  </a:cubicBezTo>
                  <a:cubicBezTo>
                    <a:pt x="843" y="897"/>
                    <a:pt x="821" y="897"/>
                    <a:pt x="821" y="908"/>
                  </a:cubicBezTo>
                  <a:cubicBezTo>
                    <a:pt x="821" y="919"/>
                    <a:pt x="854" y="930"/>
                    <a:pt x="887" y="941"/>
                  </a:cubicBezTo>
                  <a:lnTo>
                    <a:pt x="952" y="941"/>
                  </a:lnTo>
                  <a:cubicBezTo>
                    <a:pt x="974" y="952"/>
                    <a:pt x="1007" y="952"/>
                    <a:pt x="1029" y="952"/>
                  </a:cubicBezTo>
                  <a:cubicBezTo>
                    <a:pt x="1062" y="952"/>
                    <a:pt x="1105" y="941"/>
                    <a:pt x="1149" y="941"/>
                  </a:cubicBezTo>
                  <a:cubicBezTo>
                    <a:pt x="1182" y="930"/>
                    <a:pt x="1226" y="908"/>
                    <a:pt x="1258" y="886"/>
                  </a:cubicBezTo>
                  <a:lnTo>
                    <a:pt x="1291" y="864"/>
                  </a:lnTo>
                  <a:lnTo>
                    <a:pt x="1291" y="854"/>
                  </a:lnTo>
                  <a:cubicBezTo>
                    <a:pt x="1302" y="832"/>
                    <a:pt x="1302" y="810"/>
                    <a:pt x="1302" y="788"/>
                  </a:cubicBezTo>
                  <a:cubicBezTo>
                    <a:pt x="1302" y="766"/>
                    <a:pt x="1302" y="755"/>
                    <a:pt x="1291" y="744"/>
                  </a:cubicBezTo>
                  <a:cubicBezTo>
                    <a:pt x="1291" y="722"/>
                    <a:pt x="1269" y="711"/>
                    <a:pt x="1269" y="700"/>
                  </a:cubicBezTo>
                  <a:cubicBezTo>
                    <a:pt x="1258" y="679"/>
                    <a:pt x="1247" y="657"/>
                    <a:pt x="1247" y="624"/>
                  </a:cubicBezTo>
                  <a:cubicBezTo>
                    <a:pt x="1247" y="602"/>
                    <a:pt x="1247" y="569"/>
                    <a:pt x="1237" y="536"/>
                  </a:cubicBezTo>
                  <a:cubicBezTo>
                    <a:pt x="1237" y="536"/>
                    <a:pt x="1237" y="525"/>
                    <a:pt x="1237" y="514"/>
                  </a:cubicBezTo>
                  <a:cubicBezTo>
                    <a:pt x="1237" y="514"/>
                    <a:pt x="1226" y="504"/>
                    <a:pt x="1226" y="504"/>
                  </a:cubicBezTo>
                  <a:lnTo>
                    <a:pt x="1226" y="493"/>
                  </a:lnTo>
                  <a:lnTo>
                    <a:pt x="1226" y="471"/>
                  </a:lnTo>
                  <a:cubicBezTo>
                    <a:pt x="1204" y="449"/>
                    <a:pt x="1193" y="427"/>
                    <a:pt x="1171" y="405"/>
                  </a:cubicBezTo>
                  <a:cubicBezTo>
                    <a:pt x="1160" y="394"/>
                    <a:pt x="1149" y="383"/>
                    <a:pt x="1138" y="372"/>
                  </a:cubicBezTo>
                  <a:cubicBezTo>
                    <a:pt x="1127" y="361"/>
                    <a:pt x="1116" y="350"/>
                    <a:pt x="1105" y="339"/>
                  </a:cubicBezTo>
                  <a:lnTo>
                    <a:pt x="1072" y="318"/>
                  </a:lnTo>
                  <a:cubicBezTo>
                    <a:pt x="1062" y="307"/>
                    <a:pt x="1040" y="296"/>
                    <a:pt x="1029" y="285"/>
                  </a:cubicBezTo>
                  <a:lnTo>
                    <a:pt x="985" y="252"/>
                  </a:lnTo>
                  <a:lnTo>
                    <a:pt x="941" y="219"/>
                  </a:lnTo>
                  <a:lnTo>
                    <a:pt x="897" y="197"/>
                  </a:lnTo>
                  <a:lnTo>
                    <a:pt x="887" y="186"/>
                  </a:lnTo>
                  <a:lnTo>
                    <a:pt x="865" y="175"/>
                  </a:lnTo>
                  <a:cubicBezTo>
                    <a:pt x="854" y="175"/>
                    <a:pt x="843" y="164"/>
                    <a:pt x="832" y="164"/>
                  </a:cubicBezTo>
                  <a:cubicBezTo>
                    <a:pt x="832" y="154"/>
                    <a:pt x="821" y="143"/>
                    <a:pt x="821" y="143"/>
                  </a:cubicBezTo>
                  <a:lnTo>
                    <a:pt x="810" y="132"/>
                  </a:lnTo>
                  <a:cubicBezTo>
                    <a:pt x="810" y="132"/>
                    <a:pt x="810" y="121"/>
                    <a:pt x="810" y="121"/>
                  </a:cubicBezTo>
                  <a:cubicBezTo>
                    <a:pt x="799" y="121"/>
                    <a:pt x="799" y="110"/>
                    <a:pt x="799" y="99"/>
                  </a:cubicBezTo>
                  <a:cubicBezTo>
                    <a:pt x="788" y="99"/>
                    <a:pt x="788" y="88"/>
                    <a:pt x="777" y="88"/>
                  </a:cubicBezTo>
                  <a:lnTo>
                    <a:pt x="766" y="88"/>
                  </a:lnTo>
                  <a:cubicBezTo>
                    <a:pt x="744" y="55"/>
                    <a:pt x="722" y="22"/>
                    <a:pt x="690" y="11"/>
                  </a:cubicBezTo>
                  <a:cubicBezTo>
                    <a:pt x="679" y="22"/>
                    <a:pt x="668" y="22"/>
                    <a:pt x="657" y="33"/>
                  </a:cubicBezTo>
                  <a:cubicBezTo>
                    <a:pt x="666" y="33"/>
                    <a:pt x="659" y="42"/>
                    <a:pt x="665" y="44"/>
                  </a:cubicBezTo>
                  <a:lnTo>
                    <a:pt x="665" y="44"/>
                  </a:lnTo>
                  <a:lnTo>
                    <a:pt x="591" y="33"/>
                  </a:lnTo>
                  <a:cubicBezTo>
                    <a:pt x="580" y="33"/>
                    <a:pt x="569" y="22"/>
                    <a:pt x="558" y="22"/>
                  </a:cubicBezTo>
                  <a:cubicBezTo>
                    <a:pt x="547" y="11"/>
                    <a:pt x="526" y="11"/>
                    <a:pt x="515" y="11"/>
                  </a:cubicBez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7" name="Google Shape;4177;p38"/>
          <p:cNvGrpSpPr/>
          <p:nvPr/>
        </p:nvGrpSpPr>
        <p:grpSpPr>
          <a:xfrm rot="10800000">
            <a:off x="14519863" y="188863"/>
            <a:ext cx="28475" cy="22300"/>
            <a:chOff x="117600" y="5032275"/>
            <a:chExt cx="28475" cy="22300"/>
          </a:xfrm>
        </p:grpSpPr>
        <p:sp>
          <p:nvSpPr>
            <p:cNvPr id="4178" name="Google Shape;4178;p38"/>
            <p:cNvSpPr/>
            <p:nvPr/>
          </p:nvSpPr>
          <p:spPr>
            <a:xfrm flipH="1">
              <a:off x="120350" y="5035375"/>
              <a:ext cx="22700" cy="16450"/>
            </a:xfrm>
            <a:custGeom>
              <a:avLst/>
              <a:gdLst/>
              <a:ahLst/>
              <a:cxnLst/>
              <a:rect l="l" t="t" r="r" b="b"/>
              <a:pathLst>
                <a:path w="908" h="658" extrusionOk="0">
                  <a:moveTo>
                    <a:pt x="569" y="1"/>
                  </a:moveTo>
                  <a:cubicBezTo>
                    <a:pt x="569" y="1"/>
                    <a:pt x="569" y="23"/>
                    <a:pt x="569" y="34"/>
                  </a:cubicBezTo>
                  <a:lnTo>
                    <a:pt x="604" y="34"/>
                  </a:lnTo>
                  <a:cubicBezTo>
                    <a:pt x="591" y="26"/>
                    <a:pt x="578" y="14"/>
                    <a:pt x="569" y="1"/>
                  </a:cubicBezTo>
                  <a:close/>
                  <a:moveTo>
                    <a:pt x="604" y="34"/>
                  </a:moveTo>
                  <a:cubicBezTo>
                    <a:pt x="609" y="36"/>
                    <a:pt x="614" y="39"/>
                    <a:pt x="619" y="40"/>
                  </a:cubicBezTo>
                  <a:lnTo>
                    <a:pt x="619" y="40"/>
                  </a:lnTo>
                  <a:lnTo>
                    <a:pt x="613" y="34"/>
                  </a:lnTo>
                  <a:close/>
                  <a:moveTo>
                    <a:pt x="613" y="471"/>
                  </a:moveTo>
                  <a:cubicBezTo>
                    <a:pt x="624" y="482"/>
                    <a:pt x="613" y="482"/>
                    <a:pt x="613" y="493"/>
                  </a:cubicBezTo>
                  <a:lnTo>
                    <a:pt x="558" y="504"/>
                  </a:lnTo>
                  <a:lnTo>
                    <a:pt x="547" y="515"/>
                  </a:lnTo>
                  <a:lnTo>
                    <a:pt x="481" y="515"/>
                  </a:lnTo>
                  <a:cubicBezTo>
                    <a:pt x="492" y="515"/>
                    <a:pt x="514" y="515"/>
                    <a:pt x="525" y="504"/>
                  </a:cubicBezTo>
                  <a:cubicBezTo>
                    <a:pt x="536" y="504"/>
                    <a:pt x="547" y="493"/>
                    <a:pt x="558" y="493"/>
                  </a:cubicBezTo>
                  <a:cubicBezTo>
                    <a:pt x="561" y="496"/>
                    <a:pt x="564" y="498"/>
                    <a:pt x="568" y="498"/>
                  </a:cubicBezTo>
                  <a:cubicBezTo>
                    <a:pt x="575" y="498"/>
                    <a:pt x="583" y="490"/>
                    <a:pt x="591" y="482"/>
                  </a:cubicBezTo>
                  <a:cubicBezTo>
                    <a:pt x="602" y="471"/>
                    <a:pt x="613" y="471"/>
                    <a:pt x="613" y="471"/>
                  </a:cubicBezTo>
                  <a:close/>
                  <a:moveTo>
                    <a:pt x="197" y="537"/>
                  </a:moveTo>
                  <a:lnTo>
                    <a:pt x="186" y="548"/>
                  </a:lnTo>
                  <a:cubicBezTo>
                    <a:pt x="164" y="548"/>
                    <a:pt x="153" y="537"/>
                    <a:pt x="131" y="537"/>
                  </a:cubicBezTo>
                  <a:close/>
                  <a:moveTo>
                    <a:pt x="722" y="1"/>
                  </a:moveTo>
                  <a:lnTo>
                    <a:pt x="689" y="23"/>
                  </a:lnTo>
                  <a:cubicBezTo>
                    <a:pt x="678" y="23"/>
                    <a:pt x="667" y="23"/>
                    <a:pt x="656" y="34"/>
                  </a:cubicBezTo>
                  <a:cubicBezTo>
                    <a:pt x="650" y="40"/>
                    <a:pt x="642" y="42"/>
                    <a:pt x="634" y="42"/>
                  </a:cubicBezTo>
                  <a:cubicBezTo>
                    <a:pt x="629" y="42"/>
                    <a:pt x="624" y="42"/>
                    <a:pt x="619" y="40"/>
                  </a:cubicBezTo>
                  <a:lnTo>
                    <a:pt x="619" y="40"/>
                  </a:lnTo>
                  <a:lnTo>
                    <a:pt x="624" y="45"/>
                  </a:lnTo>
                  <a:cubicBezTo>
                    <a:pt x="624" y="56"/>
                    <a:pt x="634" y="56"/>
                    <a:pt x="634" y="67"/>
                  </a:cubicBezTo>
                  <a:lnTo>
                    <a:pt x="645" y="77"/>
                  </a:lnTo>
                  <a:cubicBezTo>
                    <a:pt x="656" y="88"/>
                    <a:pt x="667" y="88"/>
                    <a:pt x="678" y="110"/>
                  </a:cubicBezTo>
                  <a:lnTo>
                    <a:pt x="711" y="132"/>
                  </a:lnTo>
                  <a:cubicBezTo>
                    <a:pt x="711" y="132"/>
                    <a:pt x="722" y="154"/>
                    <a:pt x="722" y="165"/>
                  </a:cubicBezTo>
                  <a:cubicBezTo>
                    <a:pt x="722" y="165"/>
                    <a:pt x="722" y="176"/>
                    <a:pt x="733" y="187"/>
                  </a:cubicBezTo>
                  <a:cubicBezTo>
                    <a:pt x="733" y="187"/>
                    <a:pt x="733" y="209"/>
                    <a:pt x="733" y="209"/>
                  </a:cubicBezTo>
                  <a:lnTo>
                    <a:pt x="711" y="209"/>
                  </a:lnTo>
                  <a:cubicBezTo>
                    <a:pt x="711" y="198"/>
                    <a:pt x="711" y="176"/>
                    <a:pt x="700" y="165"/>
                  </a:cubicBezTo>
                  <a:cubicBezTo>
                    <a:pt x="700" y="165"/>
                    <a:pt x="700" y="165"/>
                    <a:pt x="700" y="154"/>
                  </a:cubicBezTo>
                  <a:cubicBezTo>
                    <a:pt x="689" y="154"/>
                    <a:pt x="689" y="143"/>
                    <a:pt x="689" y="143"/>
                  </a:cubicBezTo>
                  <a:lnTo>
                    <a:pt x="678" y="132"/>
                  </a:lnTo>
                  <a:cubicBezTo>
                    <a:pt x="678" y="132"/>
                    <a:pt x="667" y="132"/>
                    <a:pt x="667" y="121"/>
                  </a:cubicBezTo>
                  <a:cubicBezTo>
                    <a:pt x="667" y="110"/>
                    <a:pt x="656" y="99"/>
                    <a:pt x="645" y="99"/>
                  </a:cubicBezTo>
                  <a:cubicBezTo>
                    <a:pt x="624" y="77"/>
                    <a:pt x="602" y="67"/>
                    <a:pt x="580" y="56"/>
                  </a:cubicBezTo>
                  <a:lnTo>
                    <a:pt x="438" y="56"/>
                  </a:lnTo>
                  <a:cubicBezTo>
                    <a:pt x="416" y="56"/>
                    <a:pt x="394" y="77"/>
                    <a:pt x="372" y="88"/>
                  </a:cubicBezTo>
                  <a:cubicBezTo>
                    <a:pt x="350" y="88"/>
                    <a:pt x="328" y="99"/>
                    <a:pt x="306" y="110"/>
                  </a:cubicBezTo>
                  <a:lnTo>
                    <a:pt x="263" y="121"/>
                  </a:lnTo>
                  <a:lnTo>
                    <a:pt x="252" y="121"/>
                  </a:lnTo>
                  <a:cubicBezTo>
                    <a:pt x="241" y="132"/>
                    <a:pt x="230" y="143"/>
                    <a:pt x="219" y="143"/>
                  </a:cubicBezTo>
                  <a:lnTo>
                    <a:pt x="175" y="187"/>
                  </a:lnTo>
                  <a:cubicBezTo>
                    <a:pt x="153" y="209"/>
                    <a:pt x="120" y="241"/>
                    <a:pt x="99" y="285"/>
                  </a:cubicBezTo>
                  <a:cubicBezTo>
                    <a:pt x="77" y="307"/>
                    <a:pt x="66" y="329"/>
                    <a:pt x="66" y="351"/>
                  </a:cubicBezTo>
                  <a:cubicBezTo>
                    <a:pt x="55" y="373"/>
                    <a:pt x="44" y="395"/>
                    <a:pt x="33" y="416"/>
                  </a:cubicBezTo>
                  <a:cubicBezTo>
                    <a:pt x="22" y="438"/>
                    <a:pt x="22" y="449"/>
                    <a:pt x="11" y="471"/>
                  </a:cubicBezTo>
                  <a:cubicBezTo>
                    <a:pt x="11" y="471"/>
                    <a:pt x="11" y="482"/>
                    <a:pt x="11" y="493"/>
                  </a:cubicBezTo>
                  <a:lnTo>
                    <a:pt x="11" y="504"/>
                  </a:lnTo>
                  <a:cubicBezTo>
                    <a:pt x="11" y="515"/>
                    <a:pt x="22" y="515"/>
                    <a:pt x="33" y="526"/>
                  </a:cubicBezTo>
                  <a:lnTo>
                    <a:pt x="33" y="537"/>
                  </a:lnTo>
                  <a:lnTo>
                    <a:pt x="11" y="537"/>
                  </a:lnTo>
                  <a:cubicBezTo>
                    <a:pt x="11" y="537"/>
                    <a:pt x="11" y="526"/>
                    <a:pt x="0" y="526"/>
                  </a:cubicBezTo>
                  <a:cubicBezTo>
                    <a:pt x="0" y="559"/>
                    <a:pt x="0" y="591"/>
                    <a:pt x="11" y="635"/>
                  </a:cubicBezTo>
                  <a:cubicBezTo>
                    <a:pt x="17" y="652"/>
                    <a:pt x="17" y="654"/>
                    <a:pt x="17" y="654"/>
                  </a:cubicBezTo>
                  <a:cubicBezTo>
                    <a:pt x="17" y="654"/>
                    <a:pt x="17" y="654"/>
                    <a:pt x="17" y="654"/>
                  </a:cubicBezTo>
                  <a:cubicBezTo>
                    <a:pt x="18" y="654"/>
                    <a:pt x="19" y="654"/>
                    <a:pt x="22" y="657"/>
                  </a:cubicBezTo>
                  <a:lnTo>
                    <a:pt x="142" y="657"/>
                  </a:lnTo>
                  <a:cubicBezTo>
                    <a:pt x="197" y="657"/>
                    <a:pt x="263" y="657"/>
                    <a:pt x="317" y="646"/>
                  </a:cubicBezTo>
                  <a:cubicBezTo>
                    <a:pt x="361" y="646"/>
                    <a:pt x="394" y="635"/>
                    <a:pt x="427" y="624"/>
                  </a:cubicBezTo>
                  <a:cubicBezTo>
                    <a:pt x="514" y="613"/>
                    <a:pt x="613" y="581"/>
                    <a:pt x="700" y="548"/>
                  </a:cubicBezTo>
                  <a:lnTo>
                    <a:pt x="711" y="537"/>
                  </a:lnTo>
                  <a:lnTo>
                    <a:pt x="722" y="515"/>
                  </a:lnTo>
                  <a:cubicBezTo>
                    <a:pt x="744" y="482"/>
                    <a:pt x="766" y="449"/>
                    <a:pt x="788" y="427"/>
                  </a:cubicBezTo>
                  <a:lnTo>
                    <a:pt x="820" y="384"/>
                  </a:lnTo>
                  <a:lnTo>
                    <a:pt x="853" y="329"/>
                  </a:lnTo>
                  <a:cubicBezTo>
                    <a:pt x="853" y="329"/>
                    <a:pt x="875" y="285"/>
                    <a:pt x="875" y="274"/>
                  </a:cubicBezTo>
                  <a:cubicBezTo>
                    <a:pt x="886" y="263"/>
                    <a:pt x="897" y="241"/>
                    <a:pt x="897" y="220"/>
                  </a:cubicBezTo>
                  <a:cubicBezTo>
                    <a:pt x="908" y="198"/>
                    <a:pt x="908" y="176"/>
                    <a:pt x="908" y="154"/>
                  </a:cubicBezTo>
                  <a:lnTo>
                    <a:pt x="897" y="154"/>
                  </a:lnTo>
                  <a:cubicBezTo>
                    <a:pt x="897" y="132"/>
                    <a:pt x="897" y="121"/>
                    <a:pt x="886" y="99"/>
                  </a:cubicBezTo>
                  <a:cubicBezTo>
                    <a:pt x="853" y="56"/>
                    <a:pt x="799" y="23"/>
                    <a:pt x="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8"/>
            <p:cNvSpPr/>
            <p:nvPr/>
          </p:nvSpPr>
          <p:spPr>
            <a:xfrm flipH="1">
              <a:off x="117600" y="5032275"/>
              <a:ext cx="28475" cy="22300"/>
            </a:xfrm>
            <a:custGeom>
              <a:avLst/>
              <a:gdLst/>
              <a:ahLst/>
              <a:cxnLst/>
              <a:rect l="l" t="t" r="r" b="b"/>
              <a:pathLst>
                <a:path w="1139" h="892" extrusionOk="0">
                  <a:moveTo>
                    <a:pt x="832" y="114"/>
                  </a:moveTo>
                  <a:cubicBezTo>
                    <a:pt x="887" y="136"/>
                    <a:pt x="941" y="180"/>
                    <a:pt x="974" y="223"/>
                  </a:cubicBezTo>
                  <a:cubicBezTo>
                    <a:pt x="985" y="234"/>
                    <a:pt x="985" y="256"/>
                    <a:pt x="985" y="267"/>
                  </a:cubicBezTo>
                  <a:cubicBezTo>
                    <a:pt x="996" y="300"/>
                    <a:pt x="1007" y="333"/>
                    <a:pt x="1007" y="355"/>
                  </a:cubicBezTo>
                  <a:cubicBezTo>
                    <a:pt x="1007" y="376"/>
                    <a:pt x="996" y="398"/>
                    <a:pt x="985" y="409"/>
                  </a:cubicBezTo>
                  <a:cubicBezTo>
                    <a:pt x="985" y="409"/>
                    <a:pt x="974" y="453"/>
                    <a:pt x="963" y="464"/>
                  </a:cubicBezTo>
                  <a:lnTo>
                    <a:pt x="930" y="519"/>
                  </a:lnTo>
                  <a:lnTo>
                    <a:pt x="898" y="551"/>
                  </a:lnTo>
                  <a:cubicBezTo>
                    <a:pt x="876" y="584"/>
                    <a:pt x="854" y="617"/>
                    <a:pt x="832" y="650"/>
                  </a:cubicBezTo>
                  <a:lnTo>
                    <a:pt x="821" y="672"/>
                  </a:lnTo>
                  <a:lnTo>
                    <a:pt x="810" y="672"/>
                  </a:lnTo>
                  <a:cubicBezTo>
                    <a:pt x="723" y="715"/>
                    <a:pt x="624" y="748"/>
                    <a:pt x="537" y="759"/>
                  </a:cubicBezTo>
                  <a:cubicBezTo>
                    <a:pt x="493" y="770"/>
                    <a:pt x="460" y="781"/>
                    <a:pt x="427" y="781"/>
                  </a:cubicBezTo>
                  <a:cubicBezTo>
                    <a:pt x="373" y="781"/>
                    <a:pt x="307" y="792"/>
                    <a:pt x="241" y="792"/>
                  </a:cubicBezTo>
                  <a:lnTo>
                    <a:pt x="132" y="792"/>
                  </a:lnTo>
                  <a:cubicBezTo>
                    <a:pt x="132" y="781"/>
                    <a:pt x="132" y="792"/>
                    <a:pt x="121" y="759"/>
                  </a:cubicBezTo>
                  <a:cubicBezTo>
                    <a:pt x="110" y="726"/>
                    <a:pt x="110" y="694"/>
                    <a:pt x="110" y="661"/>
                  </a:cubicBezTo>
                  <a:cubicBezTo>
                    <a:pt x="99" y="650"/>
                    <a:pt x="88" y="639"/>
                    <a:pt x="88" y="628"/>
                  </a:cubicBezTo>
                  <a:cubicBezTo>
                    <a:pt x="88" y="617"/>
                    <a:pt x="77" y="606"/>
                    <a:pt x="66" y="606"/>
                  </a:cubicBezTo>
                  <a:cubicBezTo>
                    <a:pt x="66" y="595"/>
                    <a:pt x="77" y="595"/>
                    <a:pt x="77" y="584"/>
                  </a:cubicBezTo>
                  <a:lnTo>
                    <a:pt x="99" y="584"/>
                  </a:lnTo>
                  <a:cubicBezTo>
                    <a:pt x="110" y="595"/>
                    <a:pt x="110" y="606"/>
                    <a:pt x="110" y="617"/>
                  </a:cubicBezTo>
                  <a:cubicBezTo>
                    <a:pt x="110" y="606"/>
                    <a:pt x="110" y="595"/>
                    <a:pt x="110" y="595"/>
                  </a:cubicBezTo>
                  <a:cubicBezTo>
                    <a:pt x="121" y="573"/>
                    <a:pt x="121" y="562"/>
                    <a:pt x="132" y="540"/>
                  </a:cubicBezTo>
                  <a:cubicBezTo>
                    <a:pt x="143" y="519"/>
                    <a:pt x="154" y="497"/>
                    <a:pt x="165" y="475"/>
                  </a:cubicBezTo>
                  <a:cubicBezTo>
                    <a:pt x="165" y="453"/>
                    <a:pt x="176" y="431"/>
                    <a:pt x="198" y="409"/>
                  </a:cubicBezTo>
                  <a:cubicBezTo>
                    <a:pt x="220" y="365"/>
                    <a:pt x="252" y="333"/>
                    <a:pt x="274" y="311"/>
                  </a:cubicBezTo>
                  <a:lnTo>
                    <a:pt x="318" y="267"/>
                  </a:lnTo>
                  <a:cubicBezTo>
                    <a:pt x="329" y="267"/>
                    <a:pt x="340" y="256"/>
                    <a:pt x="351" y="245"/>
                  </a:cubicBezTo>
                  <a:lnTo>
                    <a:pt x="362" y="245"/>
                  </a:lnTo>
                  <a:lnTo>
                    <a:pt x="416" y="234"/>
                  </a:lnTo>
                  <a:cubicBezTo>
                    <a:pt x="427" y="223"/>
                    <a:pt x="449" y="212"/>
                    <a:pt x="471" y="212"/>
                  </a:cubicBezTo>
                  <a:cubicBezTo>
                    <a:pt x="493" y="201"/>
                    <a:pt x="515" y="191"/>
                    <a:pt x="537" y="180"/>
                  </a:cubicBezTo>
                  <a:lnTo>
                    <a:pt x="427" y="180"/>
                  </a:lnTo>
                  <a:cubicBezTo>
                    <a:pt x="427" y="180"/>
                    <a:pt x="416" y="191"/>
                    <a:pt x="405" y="201"/>
                  </a:cubicBezTo>
                  <a:cubicBezTo>
                    <a:pt x="395" y="201"/>
                    <a:pt x="395" y="212"/>
                    <a:pt x="395" y="212"/>
                  </a:cubicBezTo>
                  <a:lnTo>
                    <a:pt x="384" y="212"/>
                  </a:lnTo>
                  <a:cubicBezTo>
                    <a:pt x="384" y="212"/>
                    <a:pt x="384" y="201"/>
                    <a:pt x="373" y="201"/>
                  </a:cubicBezTo>
                  <a:lnTo>
                    <a:pt x="362" y="201"/>
                  </a:lnTo>
                  <a:lnTo>
                    <a:pt x="362" y="169"/>
                  </a:lnTo>
                  <a:lnTo>
                    <a:pt x="351" y="169"/>
                  </a:lnTo>
                  <a:lnTo>
                    <a:pt x="340" y="158"/>
                  </a:lnTo>
                  <a:lnTo>
                    <a:pt x="351" y="147"/>
                  </a:lnTo>
                  <a:lnTo>
                    <a:pt x="362" y="147"/>
                  </a:lnTo>
                  <a:lnTo>
                    <a:pt x="362" y="169"/>
                  </a:lnTo>
                  <a:cubicBezTo>
                    <a:pt x="373" y="158"/>
                    <a:pt x="384" y="158"/>
                    <a:pt x="395" y="158"/>
                  </a:cubicBezTo>
                  <a:cubicBezTo>
                    <a:pt x="405" y="158"/>
                    <a:pt x="416" y="147"/>
                    <a:pt x="427" y="147"/>
                  </a:cubicBezTo>
                  <a:lnTo>
                    <a:pt x="635" y="147"/>
                  </a:lnTo>
                  <a:lnTo>
                    <a:pt x="657" y="158"/>
                  </a:lnTo>
                  <a:lnTo>
                    <a:pt x="657" y="125"/>
                  </a:lnTo>
                  <a:cubicBezTo>
                    <a:pt x="672" y="140"/>
                    <a:pt x="699" y="156"/>
                    <a:pt x="721" y="156"/>
                  </a:cubicBezTo>
                  <a:cubicBezTo>
                    <a:pt x="730" y="156"/>
                    <a:pt x="738" y="153"/>
                    <a:pt x="745" y="147"/>
                  </a:cubicBezTo>
                  <a:cubicBezTo>
                    <a:pt x="755" y="147"/>
                    <a:pt x="766" y="136"/>
                    <a:pt x="777" y="136"/>
                  </a:cubicBezTo>
                  <a:lnTo>
                    <a:pt x="810" y="114"/>
                  </a:lnTo>
                  <a:close/>
                  <a:moveTo>
                    <a:pt x="810" y="0"/>
                  </a:moveTo>
                  <a:cubicBezTo>
                    <a:pt x="777" y="0"/>
                    <a:pt x="745" y="13"/>
                    <a:pt x="712" y="37"/>
                  </a:cubicBezTo>
                  <a:cubicBezTo>
                    <a:pt x="701" y="37"/>
                    <a:pt x="690" y="48"/>
                    <a:pt x="679" y="59"/>
                  </a:cubicBezTo>
                  <a:cubicBezTo>
                    <a:pt x="679" y="48"/>
                    <a:pt x="668" y="37"/>
                    <a:pt x="657" y="26"/>
                  </a:cubicBezTo>
                  <a:cubicBezTo>
                    <a:pt x="647" y="19"/>
                    <a:pt x="636" y="16"/>
                    <a:pt x="624" y="16"/>
                  </a:cubicBezTo>
                  <a:cubicBezTo>
                    <a:pt x="585" y="16"/>
                    <a:pt x="543" y="48"/>
                    <a:pt x="526" y="48"/>
                  </a:cubicBezTo>
                  <a:cubicBezTo>
                    <a:pt x="504" y="59"/>
                    <a:pt x="460" y="81"/>
                    <a:pt x="427" y="92"/>
                  </a:cubicBezTo>
                  <a:cubicBezTo>
                    <a:pt x="395" y="103"/>
                    <a:pt x="384" y="125"/>
                    <a:pt x="351" y="136"/>
                  </a:cubicBezTo>
                  <a:cubicBezTo>
                    <a:pt x="343" y="139"/>
                    <a:pt x="340" y="141"/>
                    <a:pt x="338" y="141"/>
                  </a:cubicBezTo>
                  <a:cubicBezTo>
                    <a:pt x="334" y="141"/>
                    <a:pt x="336" y="136"/>
                    <a:pt x="329" y="136"/>
                  </a:cubicBezTo>
                  <a:lnTo>
                    <a:pt x="307" y="147"/>
                  </a:lnTo>
                  <a:cubicBezTo>
                    <a:pt x="263" y="180"/>
                    <a:pt x="220" y="212"/>
                    <a:pt x="198" y="245"/>
                  </a:cubicBezTo>
                  <a:cubicBezTo>
                    <a:pt x="121" y="333"/>
                    <a:pt x="66" y="431"/>
                    <a:pt x="34" y="530"/>
                  </a:cubicBezTo>
                  <a:cubicBezTo>
                    <a:pt x="12" y="595"/>
                    <a:pt x="1" y="672"/>
                    <a:pt x="12" y="737"/>
                  </a:cubicBezTo>
                  <a:cubicBezTo>
                    <a:pt x="12" y="770"/>
                    <a:pt x="23" y="792"/>
                    <a:pt x="23" y="814"/>
                  </a:cubicBezTo>
                  <a:cubicBezTo>
                    <a:pt x="43" y="844"/>
                    <a:pt x="44" y="892"/>
                    <a:pt x="78" y="892"/>
                  </a:cubicBezTo>
                  <a:cubicBezTo>
                    <a:pt x="81" y="892"/>
                    <a:pt x="84" y="891"/>
                    <a:pt x="88" y="890"/>
                  </a:cubicBezTo>
                  <a:lnTo>
                    <a:pt x="241" y="890"/>
                  </a:lnTo>
                  <a:cubicBezTo>
                    <a:pt x="340" y="890"/>
                    <a:pt x="427" y="880"/>
                    <a:pt x="515" y="858"/>
                  </a:cubicBezTo>
                  <a:lnTo>
                    <a:pt x="657" y="836"/>
                  </a:lnTo>
                  <a:cubicBezTo>
                    <a:pt x="712" y="825"/>
                    <a:pt x="766" y="803"/>
                    <a:pt x="821" y="792"/>
                  </a:cubicBezTo>
                  <a:cubicBezTo>
                    <a:pt x="843" y="781"/>
                    <a:pt x="854" y="781"/>
                    <a:pt x="865" y="770"/>
                  </a:cubicBezTo>
                  <a:cubicBezTo>
                    <a:pt x="876" y="759"/>
                    <a:pt x="887" y="759"/>
                    <a:pt x="898" y="748"/>
                  </a:cubicBezTo>
                  <a:lnTo>
                    <a:pt x="909" y="726"/>
                  </a:lnTo>
                  <a:lnTo>
                    <a:pt x="1018" y="584"/>
                  </a:lnTo>
                  <a:cubicBezTo>
                    <a:pt x="1062" y="530"/>
                    <a:pt x="1095" y="475"/>
                    <a:pt x="1116" y="409"/>
                  </a:cubicBezTo>
                  <a:cubicBezTo>
                    <a:pt x="1138" y="344"/>
                    <a:pt x="1138" y="267"/>
                    <a:pt x="1116" y="191"/>
                  </a:cubicBezTo>
                  <a:cubicBezTo>
                    <a:pt x="1105" y="180"/>
                    <a:pt x="1095" y="158"/>
                    <a:pt x="1073" y="147"/>
                  </a:cubicBezTo>
                  <a:cubicBezTo>
                    <a:pt x="1062" y="125"/>
                    <a:pt x="1051" y="114"/>
                    <a:pt x="1040" y="103"/>
                  </a:cubicBezTo>
                  <a:cubicBezTo>
                    <a:pt x="1007" y="81"/>
                    <a:pt x="985" y="70"/>
                    <a:pt x="952" y="48"/>
                  </a:cubicBezTo>
                  <a:cubicBezTo>
                    <a:pt x="920" y="26"/>
                    <a:pt x="887" y="16"/>
                    <a:pt x="843" y="5"/>
                  </a:cubicBezTo>
                  <a:cubicBezTo>
                    <a:pt x="832" y="2"/>
                    <a:pt x="821"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8"/>
            <p:cNvSpPr/>
            <p:nvPr/>
          </p:nvSpPr>
          <p:spPr>
            <a:xfrm flipH="1">
              <a:off x="127725" y="5047150"/>
              <a:ext cx="16425" cy="2200"/>
            </a:xfrm>
            <a:custGeom>
              <a:avLst/>
              <a:gdLst/>
              <a:ahLst/>
              <a:cxnLst/>
              <a:rect l="l" t="t" r="r" b="b"/>
              <a:pathLst>
                <a:path w="657" h="88" extrusionOk="0">
                  <a:moveTo>
                    <a:pt x="657" y="11"/>
                  </a:moveTo>
                  <a:cubicBezTo>
                    <a:pt x="646" y="11"/>
                    <a:pt x="635" y="11"/>
                    <a:pt x="624" y="22"/>
                  </a:cubicBezTo>
                  <a:cubicBezTo>
                    <a:pt x="613" y="33"/>
                    <a:pt x="602" y="33"/>
                    <a:pt x="591" y="33"/>
                  </a:cubicBezTo>
                  <a:cubicBezTo>
                    <a:pt x="591" y="38"/>
                    <a:pt x="588" y="38"/>
                    <a:pt x="584" y="38"/>
                  </a:cubicBezTo>
                  <a:cubicBezTo>
                    <a:pt x="580" y="38"/>
                    <a:pt x="575" y="38"/>
                    <a:pt x="569" y="44"/>
                  </a:cubicBezTo>
                  <a:cubicBezTo>
                    <a:pt x="547" y="55"/>
                    <a:pt x="536" y="55"/>
                    <a:pt x="514" y="55"/>
                  </a:cubicBezTo>
                  <a:lnTo>
                    <a:pt x="580" y="55"/>
                  </a:lnTo>
                  <a:lnTo>
                    <a:pt x="602" y="44"/>
                  </a:lnTo>
                  <a:lnTo>
                    <a:pt x="646" y="33"/>
                  </a:lnTo>
                  <a:cubicBezTo>
                    <a:pt x="646" y="33"/>
                    <a:pt x="657" y="22"/>
                    <a:pt x="657" y="11"/>
                  </a:cubicBezTo>
                  <a:close/>
                  <a:moveTo>
                    <a:pt x="11" y="0"/>
                  </a:moveTo>
                  <a:cubicBezTo>
                    <a:pt x="11" y="11"/>
                    <a:pt x="11" y="11"/>
                    <a:pt x="0" y="22"/>
                  </a:cubicBezTo>
                  <a:cubicBezTo>
                    <a:pt x="0" y="22"/>
                    <a:pt x="22" y="33"/>
                    <a:pt x="22" y="44"/>
                  </a:cubicBezTo>
                  <a:cubicBezTo>
                    <a:pt x="33" y="55"/>
                    <a:pt x="44" y="66"/>
                    <a:pt x="55" y="77"/>
                  </a:cubicBezTo>
                  <a:lnTo>
                    <a:pt x="66" y="77"/>
                  </a:lnTo>
                  <a:lnTo>
                    <a:pt x="66" y="66"/>
                  </a:lnTo>
                  <a:cubicBezTo>
                    <a:pt x="55" y="66"/>
                    <a:pt x="55" y="55"/>
                    <a:pt x="55" y="44"/>
                  </a:cubicBezTo>
                  <a:lnTo>
                    <a:pt x="55" y="33"/>
                  </a:lnTo>
                  <a:cubicBezTo>
                    <a:pt x="44" y="22"/>
                    <a:pt x="44" y="11"/>
                    <a:pt x="33" y="0"/>
                  </a:cubicBezTo>
                  <a:close/>
                  <a:moveTo>
                    <a:pt x="416" y="55"/>
                  </a:moveTo>
                  <a:cubicBezTo>
                    <a:pt x="405" y="55"/>
                    <a:pt x="383" y="66"/>
                    <a:pt x="361" y="66"/>
                  </a:cubicBezTo>
                  <a:cubicBezTo>
                    <a:pt x="361" y="66"/>
                    <a:pt x="350" y="77"/>
                    <a:pt x="339" y="77"/>
                  </a:cubicBezTo>
                  <a:lnTo>
                    <a:pt x="372" y="77"/>
                  </a:lnTo>
                  <a:cubicBezTo>
                    <a:pt x="383" y="66"/>
                    <a:pt x="394" y="66"/>
                    <a:pt x="405" y="66"/>
                  </a:cubicBezTo>
                  <a:lnTo>
                    <a:pt x="460" y="66"/>
                  </a:lnTo>
                  <a:cubicBezTo>
                    <a:pt x="482" y="66"/>
                    <a:pt x="503" y="66"/>
                    <a:pt x="514" y="55"/>
                  </a:cubicBezTo>
                  <a:close/>
                  <a:moveTo>
                    <a:pt x="175" y="77"/>
                  </a:moveTo>
                  <a:cubicBezTo>
                    <a:pt x="186" y="88"/>
                    <a:pt x="197" y="88"/>
                    <a:pt x="219" y="88"/>
                  </a:cubicBezTo>
                  <a:lnTo>
                    <a:pt x="230"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8"/>
            <p:cNvSpPr/>
            <p:nvPr/>
          </p:nvSpPr>
          <p:spPr>
            <a:xfrm flipH="1">
              <a:off x="125525" y="5035650"/>
              <a:ext cx="11525" cy="4525"/>
            </a:xfrm>
            <a:custGeom>
              <a:avLst/>
              <a:gdLst/>
              <a:ahLst/>
              <a:cxnLst/>
              <a:rect l="l" t="t" r="r" b="b"/>
              <a:pathLst>
                <a:path w="461" h="181" extrusionOk="0">
                  <a:moveTo>
                    <a:pt x="66" y="1"/>
                  </a:moveTo>
                  <a:cubicBezTo>
                    <a:pt x="55" y="1"/>
                    <a:pt x="44" y="1"/>
                    <a:pt x="34" y="12"/>
                  </a:cubicBezTo>
                  <a:cubicBezTo>
                    <a:pt x="23" y="12"/>
                    <a:pt x="12" y="12"/>
                    <a:pt x="1" y="23"/>
                  </a:cubicBezTo>
                  <a:lnTo>
                    <a:pt x="1" y="34"/>
                  </a:lnTo>
                  <a:lnTo>
                    <a:pt x="12" y="34"/>
                  </a:lnTo>
                  <a:lnTo>
                    <a:pt x="12" y="45"/>
                  </a:lnTo>
                  <a:cubicBezTo>
                    <a:pt x="12" y="45"/>
                    <a:pt x="23" y="45"/>
                    <a:pt x="23" y="56"/>
                  </a:cubicBezTo>
                  <a:lnTo>
                    <a:pt x="34" y="56"/>
                  </a:lnTo>
                  <a:cubicBezTo>
                    <a:pt x="34" y="56"/>
                    <a:pt x="44" y="45"/>
                    <a:pt x="44" y="45"/>
                  </a:cubicBezTo>
                  <a:cubicBezTo>
                    <a:pt x="55" y="34"/>
                    <a:pt x="66" y="23"/>
                    <a:pt x="66" y="23"/>
                  </a:cubicBezTo>
                  <a:lnTo>
                    <a:pt x="187" y="23"/>
                  </a:lnTo>
                  <a:lnTo>
                    <a:pt x="219" y="34"/>
                  </a:lnTo>
                  <a:lnTo>
                    <a:pt x="307" y="34"/>
                  </a:lnTo>
                  <a:cubicBezTo>
                    <a:pt x="329" y="34"/>
                    <a:pt x="351" y="56"/>
                    <a:pt x="373" y="77"/>
                  </a:cubicBezTo>
                  <a:cubicBezTo>
                    <a:pt x="384" y="77"/>
                    <a:pt x="384" y="88"/>
                    <a:pt x="394" y="99"/>
                  </a:cubicBezTo>
                  <a:lnTo>
                    <a:pt x="405" y="99"/>
                  </a:lnTo>
                  <a:lnTo>
                    <a:pt x="405" y="110"/>
                  </a:lnTo>
                  <a:cubicBezTo>
                    <a:pt x="416" y="121"/>
                    <a:pt x="416" y="132"/>
                    <a:pt x="416" y="132"/>
                  </a:cubicBezTo>
                  <a:cubicBezTo>
                    <a:pt x="416" y="132"/>
                    <a:pt x="427" y="132"/>
                    <a:pt x="427" y="143"/>
                  </a:cubicBezTo>
                  <a:cubicBezTo>
                    <a:pt x="438" y="154"/>
                    <a:pt x="438" y="165"/>
                    <a:pt x="438" y="176"/>
                  </a:cubicBezTo>
                  <a:cubicBezTo>
                    <a:pt x="438" y="176"/>
                    <a:pt x="438" y="181"/>
                    <a:pt x="441" y="181"/>
                  </a:cubicBezTo>
                  <a:cubicBezTo>
                    <a:pt x="443" y="181"/>
                    <a:pt x="446" y="179"/>
                    <a:pt x="449" y="176"/>
                  </a:cubicBezTo>
                  <a:cubicBezTo>
                    <a:pt x="460" y="165"/>
                    <a:pt x="449" y="165"/>
                    <a:pt x="449" y="154"/>
                  </a:cubicBezTo>
                  <a:cubicBezTo>
                    <a:pt x="449" y="143"/>
                    <a:pt x="449" y="143"/>
                    <a:pt x="438" y="132"/>
                  </a:cubicBezTo>
                  <a:cubicBezTo>
                    <a:pt x="438" y="121"/>
                    <a:pt x="438" y="110"/>
                    <a:pt x="427" y="110"/>
                  </a:cubicBezTo>
                  <a:lnTo>
                    <a:pt x="405" y="77"/>
                  </a:lnTo>
                  <a:cubicBezTo>
                    <a:pt x="394" y="66"/>
                    <a:pt x="384" y="56"/>
                    <a:pt x="373" y="45"/>
                  </a:cubicBezTo>
                  <a:lnTo>
                    <a:pt x="362" y="34"/>
                  </a:lnTo>
                  <a:cubicBezTo>
                    <a:pt x="362" y="34"/>
                    <a:pt x="351" y="34"/>
                    <a:pt x="351" y="23"/>
                  </a:cubicBezTo>
                  <a:lnTo>
                    <a:pt x="340" y="12"/>
                  </a:lnTo>
                  <a:lnTo>
                    <a:pt x="318" y="12"/>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2" name="Google Shape;4182;p38"/>
          <p:cNvGrpSpPr/>
          <p:nvPr/>
        </p:nvGrpSpPr>
        <p:grpSpPr>
          <a:xfrm rot="10800000" flipH="1">
            <a:off x="14474563" y="23913"/>
            <a:ext cx="146025" cy="127275"/>
            <a:chOff x="4316575" y="4989963"/>
            <a:chExt cx="146025" cy="127275"/>
          </a:xfrm>
        </p:grpSpPr>
        <p:sp>
          <p:nvSpPr>
            <p:cNvPr id="4183" name="Google Shape;4183;p38"/>
            <p:cNvSpPr/>
            <p:nvPr/>
          </p:nvSpPr>
          <p:spPr>
            <a:xfrm>
              <a:off x="4374800" y="4994713"/>
              <a:ext cx="300" cy="300"/>
            </a:xfrm>
            <a:custGeom>
              <a:avLst/>
              <a:gdLst/>
              <a:ahLst/>
              <a:cxnLst/>
              <a:rect l="l" t="t" r="r" b="b"/>
              <a:pathLst>
                <a:path w="12" h="12" extrusionOk="0">
                  <a:moveTo>
                    <a:pt x="1" y="0"/>
                  </a:moveTo>
                  <a:lnTo>
                    <a:pt x="12" y="11"/>
                  </a:lnTo>
                  <a:lnTo>
                    <a:pt x="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8"/>
            <p:cNvSpPr/>
            <p:nvPr/>
          </p:nvSpPr>
          <p:spPr>
            <a:xfrm>
              <a:off x="4316575" y="4989963"/>
              <a:ext cx="146025" cy="127275"/>
            </a:xfrm>
            <a:custGeom>
              <a:avLst/>
              <a:gdLst/>
              <a:ahLst/>
              <a:cxnLst/>
              <a:rect l="l" t="t" r="r" b="b"/>
              <a:pathLst>
                <a:path w="5841" h="5091" extrusionOk="0">
                  <a:moveTo>
                    <a:pt x="2417" y="376"/>
                  </a:moveTo>
                  <a:cubicBezTo>
                    <a:pt x="2461" y="431"/>
                    <a:pt x="2516" y="475"/>
                    <a:pt x="2592" y="486"/>
                  </a:cubicBezTo>
                  <a:cubicBezTo>
                    <a:pt x="2658" y="497"/>
                    <a:pt x="2723" y="519"/>
                    <a:pt x="2800" y="540"/>
                  </a:cubicBezTo>
                  <a:cubicBezTo>
                    <a:pt x="2866" y="562"/>
                    <a:pt x="2964" y="573"/>
                    <a:pt x="3030" y="595"/>
                  </a:cubicBezTo>
                  <a:cubicBezTo>
                    <a:pt x="3172" y="628"/>
                    <a:pt x="3292" y="661"/>
                    <a:pt x="3423" y="704"/>
                  </a:cubicBezTo>
                  <a:cubicBezTo>
                    <a:pt x="3762" y="836"/>
                    <a:pt x="4091" y="1011"/>
                    <a:pt x="4375" y="1240"/>
                  </a:cubicBezTo>
                  <a:cubicBezTo>
                    <a:pt x="4473" y="1306"/>
                    <a:pt x="4561" y="1393"/>
                    <a:pt x="4637" y="1470"/>
                  </a:cubicBezTo>
                  <a:lnTo>
                    <a:pt x="4659" y="1492"/>
                  </a:lnTo>
                  <a:cubicBezTo>
                    <a:pt x="4769" y="1612"/>
                    <a:pt x="4878" y="1733"/>
                    <a:pt x="4966" y="1853"/>
                  </a:cubicBezTo>
                  <a:cubicBezTo>
                    <a:pt x="4998" y="1897"/>
                    <a:pt x="5042" y="1951"/>
                    <a:pt x="5075" y="2006"/>
                  </a:cubicBezTo>
                  <a:cubicBezTo>
                    <a:pt x="5108" y="2061"/>
                    <a:pt x="5141" y="2115"/>
                    <a:pt x="5141" y="2126"/>
                  </a:cubicBezTo>
                  <a:cubicBezTo>
                    <a:pt x="5152" y="2159"/>
                    <a:pt x="5239" y="2323"/>
                    <a:pt x="5250" y="2356"/>
                  </a:cubicBezTo>
                  <a:cubicBezTo>
                    <a:pt x="5294" y="2454"/>
                    <a:pt x="5337" y="2564"/>
                    <a:pt x="5359" y="2662"/>
                  </a:cubicBezTo>
                  <a:cubicBezTo>
                    <a:pt x="5370" y="2739"/>
                    <a:pt x="5381" y="2815"/>
                    <a:pt x="5370" y="2881"/>
                  </a:cubicBezTo>
                  <a:cubicBezTo>
                    <a:pt x="5381" y="2947"/>
                    <a:pt x="5381" y="3045"/>
                    <a:pt x="5359" y="3133"/>
                  </a:cubicBezTo>
                  <a:cubicBezTo>
                    <a:pt x="5348" y="3231"/>
                    <a:pt x="5327" y="3318"/>
                    <a:pt x="5316" y="3384"/>
                  </a:cubicBezTo>
                  <a:cubicBezTo>
                    <a:pt x="5305" y="3439"/>
                    <a:pt x="5283" y="3483"/>
                    <a:pt x="5272" y="3537"/>
                  </a:cubicBezTo>
                  <a:lnTo>
                    <a:pt x="5261" y="3559"/>
                  </a:lnTo>
                  <a:cubicBezTo>
                    <a:pt x="5239" y="3592"/>
                    <a:pt x="5228" y="3625"/>
                    <a:pt x="5217" y="3658"/>
                  </a:cubicBezTo>
                  <a:cubicBezTo>
                    <a:pt x="5009" y="4073"/>
                    <a:pt x="4627" y="4379"/>
                    <a:pt x="4178" y="4609"/>
                  </a:cubicBezTo>
                  <a:lnTo>
                    <a:pt x="4091" y="4653"/>
                  </a:lnTo>
                  <a:cubicBezTo>
                    <a:pt x="4091" y="4653"/>
                    <a:pt x="4091" y="4675"/>
                    <a:pt x="4112" y="4675"/>
                  </a:cubicBezTo>
                  <a:lnTo>
                    <a:pt x="4058" y="4740"/>
                  </a:lnTo>
                  <a:cubicBezTo>
                    <a:pt x="3981" y="4740"/>
                    <a:pt x="3894" y="4740"/>
                    <a:pt x="3817" y="4718"/>
                  </a:cubicBezTo>
                  <a:cubicBezTo>
                    <a:pt x="3752" y="4707"/>
                    <a:pt x="3686" y="4707"/>
                    <a:pt x="3620" y="4707"/>
                  </a:cubicBezTo>
                  <a:cubicBezTo>
                    <a:pt x="3598" y="4707"/>
                    <a:pt x="3577" y="4697"/>
                    <a:pt x="3555" y="4697"/>
                  </a:cubicBezTo>
                  <a:cubicBezTo>
                    <a:pt x="3547" y="4693"/>
                    <a:pt x="3538" y="4692"/>
                    <a:pt x="3527" y="4692"/>
                  </a:cubicBezTo>
                  <a:cubicBezTo>
                    <a:pt x="3505" y="4692"/>
                    <a:pt x="3478" y="4697"/>
                    <a:pt x="3456" y="4697"/>
                  </a:cubicBezTo>
                  <a:cubicBezTo>
                    <a:pt x="3423" y="4697"/>
                    <a:pt x="3423" y="4675"/>
                    <a:pt x="3402" y="4675"/>
                  </a:cubicBezTo>
                  <a:cubicBezTo>
                    <a:pt x="3358" y="4675"/>
                    <a:pt x="3314" y="4664"/>
                    <a:pt x="3270" y="4653"/>
                  </a:cubicBezTo>
                  <a:cubicBezTo>
                    <a:pt x="3227" y="4642"/>
                    <a:pt x="3183" y="4631"/>
                    <a:pt x="3139" y="4620"/>
                  </a:cubicBezTo>
                  <a:lnTo>
                    <a:pt x="3095" y="4609"/>
                  </a:lnTo>
                  <a:cubicBezTo>
                    <a:pt x="2975" y="4609"/>
                    <a:pt x="2855" y="4598"/>
                    <a:pt x="2734" y="4587"/>
                  </a:cubicBezTo>
                  <a:cubicBezTo>
                    <a:pt x="2658" y="4576"/>
                    <a:pt x="2603" y="4565"/>
                    <a:pt x="2548" y="4554"/>
                  </a:cubicBezTo>
                  <a:cubicBezTo>
                    <a:pt x="2516" y="4554"/>
                    <a:pt x="2483" y="4532"/>
                    <a:pt x="2450" y="4522"/>
                  </a:cubicBezTo>
                  <a:lnTo>
                    <a:pt x="2330" y="4467"/>
                  </a:lnTo>
                  <a:cubicBezTo>
                    <a:pt x="2242" y="4434"/>
                    <a:pt x="2100" y="4347"/>
                    <a:pt x="2023" y="4314"/>
                  </a:cubicBezTo>
                  <a:cubicBezTo>
                    <a:pt x="1881" y="4237"/>
                    <a:pt x="1805" y="4204"/>
                    <a:pt x="1663" y="4128"/>
                  </a:cubicBezTo>
                  <a:cubicBezTo>
                    <a:pt x="1367" y="3953"/>
                    <a:pt x="1105" y="3723"/>
                    <a:pt x="886" y="3450"/>
                  </a:cubicBezTo>
                  <a:cubicBezTo>
                    <a:pt x="831" y="3384"/>
                    <a:pt x="788" y="3308"/>
                    <a:pt x="744" y="3231"/>
                  </a:cubicBezTo>
                  <a:cubicBezTo>
                    <a:pt x="678" y="3100"/>
                    <a:pt x="645" y="2990"/>
                    <a:pt x="580" y="2881"/>
                  </a:cubicBezTo>
                  <a:cubicBezTo>
                    <a:pt x="514" y="2772"/>
                    <a:pt x="481" y="2662"/>
                    <a:pt x="470" y="2542"/>
                  </a:cubicBezTo>
                  <a:cubicBezTo>
                    <a:pt x="459" y="2323"/>
                    <a:pt x="470" y="2115"/>
                    <a:pt x="514" y="1908"/>
                  </a:cubicBezTo>
                  <a:cubicBezTo>
                    <a:pt x="602" y="1579"/>
                    <a:pt x="788" y="1284"/>
                    <a:pt x="1039" y="1043"/>
                  </a:cubicBezTo>
                  <a:cubicBezTo>
                    <a:pt x="1072" y="1011"/>
                    <a:pt x="1116" y="978"/>
                    <a:pt x="1159" y="945"/>
                  </a:cubicBezTo>
                  <a:lnTo>
                    <a:pt x="1225" y="890"/>
                  </a:lnTo>
                  <a:lnTo>
                    <a:pt x="1280" y="847"/>
                  </a:lnTo>
                  <a:cubicBezTo>
                    <a:pt x="1356" y="781"/>
                    <a:pt x="1455" y="737"/>
                    <a:pt x="1564" y="726"/>
                  </a:cubicBezTo>
                  <a:cubicBezTo>
                    <a:pt x="1673" y="704"/>
                    <a:pt x="1805" y="694"/>
                    <a:pt x="1958" y="661"/>
                  </a:cubicBezTo>
                  <a:lnTo>
                    <a:pt x="1925" y="661"/>
                  </a:lnTo>
                  <a:cubicBezTo>
                    <a:pt x="1903" y="650"/>
                    <a:pt x="1881" y="650"/>
                    <a:pt x="1848" y="639"/>
                  </a:cubicBezTo>
                  <a:cubicBezTo>
                    <a:pt x="1810" y="633"/>
                    <a:pt x="1772" y="631"/>
                    <a:pt x="1734" y="631"/>
                  </a:cubicBezTo>
                  <a:cubicBezTo>
                    <a:pt x="1695" y="631"/>
                    <a:pt x="1657" y="633"/>
                    <a:pt x="1619" y="639"/>
                  </a:cubicBezTo>
                  <a:cubicBezTo>
                    <a:pt x="1553" y="639"/>
                    <a:pt x="1498" y="650"/>
                    <a:pt x="1444" y="672"/>
                  </a:cubicBezTo>
                  <a:lnTo>
                    <a:pt x="1389" y="672"/>
                  </a:lnTo>
                  <a:cubicBezTo>
                    <a:pt x="1367" y="650"/>
                    <a:pt x="1345" y="639"/>
                    <a:pt x="1323" y="628"/>
                  </a:cubicBezTo>
                  <a:cubicBezTo>
                    <a:pt x="1313" y="617"/>
                    <a:pt x="1302" y="606"/>
                    <a:pt x="1302" y="595"/>
                  </a:cubicBezTo>
                  <a:cubicBezTo>
                    <a:pt x="1269" y="595"/>
                    <a:pt x="1291" y="573"/>
                    <a:pt x="1258" y="573"/>
                  </a:cubicBezTo>
                  <a:cubicBezTo>
                    <a:pt x="1269" y="551"/>
                    <a:pt x="1280" y="529"/>
                    <a:pt x="1302" y="497"/>
                  </a:cubicBezTo>
                  <a:cubicBezTo>
                    <a:pt x="1374" y="481"/>
                    <a:pt x="1446" y="470"/>
                    <a:pt x="1522" y="470"/>
                  </a:cubicBezTo>
                  <a:cubicBezTo>
                    <a:pt x="1550" y="470"/>
                    <a:pt x="1579" y="472"/>
                    <a:pt x="1608" y="475"/>
                  </a:cubicBezTo>
                  <a:cubicBezTo>
                    <a:pt x="1684" y="486"/>
                    <a:pt x="1772" y="486"/>
                    <a:pt x="1848" y="497"/>
                  </a:cubicBezTo>
                  <a:lnTo>
                    <a:pt x="1936" y="529"/>
                  </a:lnTo>
                  <a:cubicBezTo>
                    <a:pt x="1969" y="529"/>
                    <a:pt x="2013" y="540"/>
                    <a:pt x="2056" y="551"/>
                  </a:cubicBezTo>
                  <a:cubicBezTo>
                    <a:pt x="2089" y="562"/>
                    <a:pt x="2089" y="573"/>
                    <a:pt x="2111" y="573"/>
                  </a:cubicBezTo>
                  <a:lnTo>
                    <a:pt x="2155" y="595"/>
                  </a:lnTo>
                  <a:cubicBezTo>
                    <a:pt x="2209" y="573"/>
                    <a:pt x="2253" y="540"/>
                    <a:pt x="2297" y="508"/>
                  </a:cubicBezTo>
                  <a:cubicBezTo>
                    <a:pt x="2341" y="475"/>
                    <a:pt x="2384" y="431"/>
                    <a:pt x="2417" y="376"/>
                  </a:cubicBezTo>
                  <a:close/>
                  <a:moveTo>
                    <a:pt x="2627" y="0"/>
                  </a:moveTo>
                  <a:cubicBezTo>
                    <a:pt x="2601" y="0"/>
                    <a:pt x="2575" y="2"/>
                    <a:pt x="2548" y="4"/>
                  </a:cubicBezTo>
                  <a:cubicBezTo>
                    <a:pt x="2505" y="4"/>
                    <a:pt x="2450" y="4"/>
                    <a:pt x="2406" y="15"/>
                  </a:cubicBezTo>
                  <a:cubicBezTo>
                    <a:pt x="2362" y="37"/>
                    <a:pt x="2341" y="81"/>
                    <a:pt x="2341" y="125"/>
                  </a:cubicBezTo>
                  <a:cubicBezTo>
                    <a:pt x="2341" y="147"/>
                    <a:pt x="2341" y="169"/>
                    <a:pt x="2341" y="190"/>
                  </a:cubicBezTo>
                  <a:lnTo>
                    <a:pt x="2341" y="212"/>
                  </a:lnTo>
                  <a:cubicBezTo>
                    <a:pt x="2341" y="212"/>
                    <a:pt x="2330" y="212"/>
                    <a:pt x="2330" y="201"/>
                  </a:cubicBezTo>
                  <a:lnTo>
                    <a:pt x="2319" y="190"/>
                  </a:lnTo>
                  <a:cubicBezTo>
                    <a:pt x="2264" y="158"/>
                    <a:pt x="2209" y="147"/>
                    <a:pt x="2155" y="147"/>
                  </a:cubicBezTo>
                  <a:cubicBezTo>
                    <a:pt x="2122" y="141"/>
                    <a:pt x="2089" y="138"/>
                    <a:pt x="2058" y="138"/>
                  </a:cubicBezTo>
                  <a:cubicBezTo>
                    <a:pt x="2026" y="138"/>
                    <a:pt x="1996" y="141"/>
                    <a:pt x="1969" y="147"/>
                  </a:cubicBezTo>
                  <a:cubicBezTo>
                    <a:pt x="1805" y="201"/>
                    <a:pt x="1641" y="245"/>
                    <a:pt x="1477" y="278"/>
                  </a:cubicBezTo>
                  <a:cubicBezTo>
                    <a:pt x="1356" y="300"/>
                    <a:pt x="1258" y="333"/>
                    <a:pt x="1148" y="376"/>
                  </a:cubicBezTo>
                  <a:cubicBezTo>
                    <a:pt x="1094" y="398"/>
                    <a:pt x="1039" y="431"/>
                    <a:pt x="995" y="464"/>
                  </a:cubicBezTo>
                  <a:cubicBezTo>
                    <a:pt x="941" y="497"/>
                    <a:pt x="897" y="529"/>
                    <a:pt x="853" y="573"/>
                  </a:cubicBezTo>
                  <a:cubicBezTo>
                    <a:pt x="744" y="683"/>
                    <a:pt x="667" y="814"/>
                    <a:pt x="569" y="923"/>
                  </a:cubicBezTo>
                  <a:cubicBezTo>
                    <a:pt x="470" y="1043"/>
                    <a:pt x="383" y="1175"/>
                    <a:pt x="295" y="1317"/>
                  </a:cubicBezTo>
                  <a:cubicBezTo>
                    <a:pt x="164" y="1525"/>
                    <a:pt x="77" y="1765"/>
                    <a:pt x="44" y="2017"/>
                  </a:cubicBezTo>
                  <a:cubicBezTo>
                    <a:pt x="0" y="2290"/>
                    <a:pt x="22" y="2564"/>
                    <a:pt x="88" y="2837"/>
                  </a:cubicBezTo>
                  <a:cubicBezTo>
                    <a:pt x="164" y="3100"/>
                    <a:pt x="284" y="3362"/>
                    <a:pt x="448" y="3592"/>
                  </a:cubicBezTo>
                  <a:cubicBezTo>
                    <a:pt x="667" y="3876"/>
                    <a:pt x="930" y="4128"/>
                    <a:pt x="1225" y="4325"/>
                  </a:cubicBezTo>
                  <a:cubicBezTo>
                    <a:pt x="1433" y="4467"/>
                    <a:pt x="1652" y="4587"/>
                    <a:pt x="1870" y="4697"/>
                  </a:cubicBezTo>
                  <a:cubicBezTo>
                    <a:pt x="1980" y="4751"/>
                    <a:pt x="2100" y="4795"/>
                    <a:pt x="2209" y="4839"/>
                  </a:cubicBezTo>
                  <a:cubicBezTo>
                    <a:pt x="2264" y="4861"/>
                    <a:pt x="2341" y="4893"/>
                    <a:pt x="2406" y="4904"/>
                  </a:cubicBezTo>
                  <a:cubicBezTo>
                    <a:pt x="2472" y="4926"/>
                    <a:pt x="2537" y="4937"/>
                    <a:pt x="2603" y="4948"/>
                  </a:cubicBezTo>
                  <a:cubicBezTo>
                    <a:pt x="2855" y="4981"/>
                    <a:pt x="3106" y="4992"/>
                    <a:pt x="3358" y="4992"/>
                  </a:cubicBezTo>
                  <a:cubicBezTo>
                    <a:pt x="3467" y="4992"/>
                    <a:pt x="3577" y="5003"/>
                    <a:pt x="3686" y="5025"/>
                  </a:cubicBezTo>
                  <a:cubicBezTo>
                    <a:pt x="3708" y="5025"/>
                    <a:pt x="3730" y="5025"/>
                    <a:pt x="3752" y="5036"/>
                  </a:cubicBezTo>
                  <a:lnTo>
                    <a:pt x="3784" y="5036"/>
                  </a:lnTo>
                  <a:lnTo>
                    <a:pt x="3806" y="5047"/>
                  </a:lnTo>
                  <a:lnTo>
                    <a:pt x="3883" y="5068"/>
                  </a:lnTo>
                  <a:lnTo>
                    <a:pt x="3916" y="5079"/>
                  </a:lnTo>
                  <a:lnTo>
                    <a:pt x="3937" y="5090"/>
                  </a:lnTo>
                  <a:lnTo>
                    <a:pt x="3948" y="5079"/>
                  </a:lnTo>
                  <a:lnTo>
                    <a:pt x="4025" y="5057"/>
                  </a:lnTo>
                  <a:lnTo>
                    <a:pt x="4091" y="5025"/>
                  </a:lnTo>
                  <a:lnTo>
                    <a:pt x="4123" y="5014"/>
                  </a:lnTo>
                  <a:lnTo>
                    <a:pt x="4145" y="5003"/>
                  </a:lnTo>
                  <a:cubicBezTo>
                    <a:pt x="4375" y="4915"/>
                    <a:pt x="4605" y="4795"/>
                    <a:pt x="4812" y="4653"/>
                  </a:cubicBezTo>
                  <a:cubicBezTo>
                    <a:pt x="5053" y="4478"/>
                    <a:pt x="5283" y="4270"/>
                    <a:pt x="5469" y="4029"/>
                  </a:cubicBezTo>
                  <a:cubicBezTo>
                    <a:pt x="5480" y="4018"/>
                    <a:pt x="5491" y="4008"/>
                    <a:pt x="5502" y="3986"/>
                  </a:cubicBezTo>
                  <a:cubicBezTo>
                    <a:pt x="5600" y="3854"/>
                    <a:pt x="5666" y="3712"/>
                    <a:pt x="5709" y="3559"/>
                  </a:cubicBezTo>
                  <a:cubicBezTo>
                    <a:pt x="5808" y="3264"/>
                    <a:pt x="5841" y="2958"/>
                    <a:pt x="5797" y="2651"/>
                  </a:cubicBezTo>
                  <a:cubicBezTo>
                    <a:pt x="5742" y="2301"/>
                    <a:pt x="5611" y="1973"/>
                    <a:pt x="5403" y="1689"/>
                  </a:cubicBezTo>
                  <a:cubicBezTo>
                    <a:pt x="5009" y="1153"/>
                    <a:pt x="4484" y="726"/>
                    <a:pt x="3872" y="453"/>
                  </a:cubicBezTo>
                  <a:cubicBezTo>
                    <a:pt x="3544" y="267"/>
                    <a:pt x="3194" y="125"/>
                    <a:pt x="2833" y="26"/>
                  </a:cubicBezTo>
                  <a:cubicBezTo>
                    <a:pt x="2769" y="10"/>
                    <a:pt x="2699" y="0"/>
                    <a:pt x="2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8"/>
            <p:cNvSpPr/>
            <p:nvPr/>
          </p:nvSpPr>
          <p:spPr>
            <a:xfrm>
              <a:off x="4346925" y="5060488"/>
              <a:ext cx="72475" cy="48000"/>
            </a:xfrm>
            <a:custGeom>
              <a:avLst/>
              <a:gdLst/>
              <a:ahLst/>
              <a:cxnLst/>
              <a:rect l="l" t="t" r="r" b="b"/>
              <a:pathLst>
                <a:path w="2899" h="1920" extrusionOk="0">
                  <a:moveTo>
                    <a:pt x="33" y="0"/>
                  </a:moveTo>
                  <a:cubicBezTo>
                    <a:pt x="29" y="0"/>
                    <a:pt x="26" y="2"/>
                    <a:pt x="22" y="5"/>
                  </a:cubicBezTo>
                  <a:cubicBezTo>
                    <a:pt x="0" y="27"/>
                    <a:pt x="55" y="93"/>
                    <a:pt x="88" y="147"/>
                  </a:cubicBezTo>
                  <a:cubicBezTo>
                    <a:pt x="131" y="202"/>
                    <a:pt x="164" y="246"/>
                    <a:pt x="186" y="268"/>
                  </a:cubicBezTo>
                  <a:cubicBezTo>
                    <a:pt x="186" y="312"/>
                    <a:pt x="230" y="366"/>
                    <a:pt x="252" y="399"/>
                  </a:cubicBezTo>
                  <a:cubicBezTo>
                    <a:pt x="306" y="476"/>
                    <a:pt x="350" y="541"/>
                    <a:pt x="394" y="618"/>
                  </a:cubicBezTo>
                  <a:cubicBezTo>
                    <a:pt x="438" y="705"/>
                    <a:pt x="492" y="782"/>
                    <a:pt x="525" y="847"/>
                  </a:cubicBezTo>
                  <a:cubicBezTo>
                    <a:pt x="536" y="869"/>
                    <a:pt x="547" y="902"/>
                    <a:pt x="558" y="924"/>
                  </a:cubicBezTo>
                  <a:cubicBezTo>
                    <a:pt x="558" y="935"/>
                    <a:pt x="569" y="935"/>
                    <a:pt x="569" y="946"/>
                  </a:cubicBezTo>
                  <a:cubicBezTo>
                    <a:pt x="591" y="990"/>
                    <a:pt x="602" y="1033"/>
                    <a:pt x="613" y="1066"/>
                  </a:cubicBezTo>
                  <a:cubicBezTo>
                    <a:pt x="624" y="1088"/>
                    <a:pt x="645" y="1110"/>
                    <a:pt x="656" y="1132"/>
                  </a:cubicBezTo>
                  <a:cubicBezTo>
                    <a:pt x="700" y="1165"/>
                    <a:pt x="733" y="1197"/>
                    <a:pt x="766" y="1219"/>
                  </a:cubicBezTo>
                  <a:cubicBezTo>
                    <a:pt x="809" y="1263"/>
                    <a:pt x="842" y="1307"/>
                    <a:pt x="897" y="1351"/>
                  </a:cubicBezTo>
                  <a:cubicBezTo>
                    <a:pt x="952" y="1394"/>
                    <a:pt x="1006" y="1427"/>
                    <a:pt x="1061" y="1471"/>
                  </a:cubicBezTo>
                  <a:cubicBezTo>
                    <a:pt x="1072" y="1482"/>
                    <a:pt x="1083" y="1493"/>
                    <a:pt x="1094" y="1504"/>
                  </a:cubicBezTo>
                  <a:cubicBezTo>
                    <a:pt x="1105" y="1504"/>
                    <a:pt x="1127" y="1515"/>
                    <a:pt x="1138" y="1515"/>
                  </a:cubicBezTo>
                  <a:cubicBezTo>
                    <a:pt x="1159" y="1526"/>
                    <a:pt x="1181" y="1547"/>
                    <a:pt x="1192" y="1558"/>
                  </a:cubicBezTo>
                  <a:cubicBezTo>
                    <a:pt x="1258" y="1591"/>
                    <a:pt x="1334" y="1624"/>
                    <a:pt x="1367" y="1646"/>
                  </a:cubicBezTo>
                  <a:cubicBezTo>
                    <a:pt x="1411" y="1668"/>
                    <a:pt x="1433" y="1690"/>
                    <a:pt x="1466" y="1701"/>
                  </a:cubicBezTo>
                  <a:cubicBezTo>
                    <a:pt x="1498" y="1711"/>
                    <a:pt x="1531" y="1722"/>
                    <a:pt x="1564" y="1733"/>
                  </a:cubicBezTo>
                  <a:cubicBezTo>
                    <a:pt x="1597" y="1744"/>
                    <a:pt x="1641" y="1755"/>
                    <a:pt x="1673" y="1766"/>
                  </a:cubicBezTo>
                  <a:cubicBezTo>
                    <a:pt x="1695" y="1766"/>
                    <a:pt x="1772" y="1766"/>
                    <a:pt x="1805" y="1777"/>
                  </a:cubicBezTo>
                  <a:cubicBezTo>
                    <a:pt x="1848" y="1788"/>
                    <a:pt x="1859" y="1788"/>
                    <a:pt x="1881" y="1788"/>
                  </a:cubicBezTo>
                  <a:lnTo>
                    <a:pt x="1936" y="1799"/>
                  </a:lnTo>
                  <a:cubicBezTo>
                    <a:pt x="1969" y="1810"/>
                    <a:pt x="2013" y="1821"/>
                    <a:pt x="2056" y="1832"/>
                  </a:cubicBezTo>
                  <a:cubicBezTo>
                    <a:pt x="2100" y="1843"/>
                    <a:pt x="2155" y="1854"/>
                    <a:pt x="2198" y="1854"/>
                  </a:cubicBezTo>
                  <a:cubicBezTo>
                    <a:pt x="2220" y="1854"/>
                    <a:pt x="2231" y="1865"/>
                    <a:pt x="2253" y="1865"/>
                  </a:cubicBezTo>
                  <a:cubicBezTo>
                    <a:pt x="2257" y="1868"/>
                    <a:pt x="2265" y="1869"/>
                    <a:pt x="2276" y="1869"/>
                  </a:cubicBezTo>
                  <a:cubicBezTo>
                    <a:pt x="2298" y="1869"/>
                    <a:pt x="2330" y="1865"/>
                    <a:pt x="2352" y="1865"/>
                  </a:cubicBezTo>
                  <a:cubicBezTo>
                    <a:pt x="2373" y="1865"/>
                    <a:pt x="2395" y="1876"/>
                    <a:pt x="2417" y="1886"/>
                  </a:cubicBezTo>
                  <a:cubicBezTo>
                    <a:pt x="2483" y="1886"/>
                    <a:pt x="2548" y="1886"/>
                    <a:pt x="2614" y="1897"/>
                  </a:cubicBezTo>
                  <a:cubicBezTo>
                    <a:pt x="2691" y="1919"/>
                    <a:pt x="2767" y="1919"/>
                    <a:pt x="2855" y="1919"/>
                  </a:cubicBezTo>
                  <a:lnTo>
                    <a:pt x="2898" y="1843"/>
                  </a:lnTo>
                  <a:cubicBezTo>
                    <a:pt x="2877" y="1843"/>
                    <a:pt x="2888" y="1832"/>
                    <a:pt x="2888" y="1821"/>
                  </a:cubicBezTo>
                  <a:lnTo>
                    <a:pt x="2877" y="1821"/>
                  </a:lnTo>
                  <a:cubicBezTo>
                    <a:pt x="2866" y="1810"/>
                    <a:pt x="2855" y="1799"/>
                    <a:pt x="2855" y="1788"/>
                  </a:cubicBezTo>
                  <a:cubicBezTo>
                    <a:pt x="2833" y="1766"/>
                    <a:pt x="2822" y="1744"/>
                    <a:pt x="2811" y="1722"/>
                  </a:cubicBezTo>
                  <a:lnTo>
                    <a:pt x="2767" y="1722"/>
                  </a:lnTo>
                  <a:cubicBezTo>
                    <a:pt x="2727" y="1738"/>
                    <a:pt x="2687" y="1749"/>
                    <a:pt x="2647" y="1749"/>
                  </a:cubicBezTo>
                  <a:cubicBezTo>
                    <a:pt x="2632" y="1749"/>
                    <a:pt x="2618" y="1747"/>
                    <a:pt x="2603" y="1744"/>
                  </a:cubicBezTo>
                  <a:cubicBezTo>
                    <a:pt x="2542" y="1744"/>
                    <a:pt x="2488" y="1758"/>
                    <a:pt x="2435" y="1758"/>
                  </a:cubicBezTo>
                  <a:cubicBezTo>
                    <a:pt x="2422" y="1758"/>
                    <a:pt x="2408" y="1757"/>
                    <a:pt x="2395" y="1755"/>
                  </a:cubicBezTo>
                  <a:cubicBezTo>
                    <a:pt x="2373" y="1755"/>
                    <a:pt x="2352" y="1744"/>
                    <a:pt x="2330" y="1744"/>
                  </a:cubicBezTo>
                  <a:lnTo>
                    <a:pt x="2242" y="1744"/>
                  </a:lnTo>
                  <a:cubicBezTo>
                    <a:pt x="2198" y="1744"/>
                    <a:pt x="2155" y="1733"/>
                    <a:pt x="2122" y="1722"/>
                  </a:cubicBezTo>
                  <a:cubicBezTo>
                    <a:pt x="2111" y="1722"/>
                    <a:pt x="2089" y="1711"/>
                    <a:pt x="2078" y="1711"/>
                  </a:cubicBezTo>
                  <a:lnTo>
                    <a:pt x="2045" y="1711"/>
                  </a:lnTo>
                  <a:cubicBezTo>
                    <a:pt x="1936" y="1701"/>
                    <a:pt x="1827" y="1679"/>
                    <a:pt x="1717" y="1635"/>
                  </a:cubicBezTo>
                  <a:cubicBezTo>
                    <a:pt x="1641" y="1613"/>
                    <a:pt x="1586" y="1558"/>
                    <a:pt x="1509" y="1536"/>
                  </a:cubicBezTo>
                  <a:lnTo>
                    <a:pt x="1422" y="1536"/>
                  </a:lnTo>
                  <a:cubicBezTo>
                    <a:pt x="1400" y="1536"/>
                    <a:pt x="1411" y="1526"/>
                    <a:pt x="1400" y="1526"/>
                  </a:cubicBezTo>
                  <a:lnTo>
                    <a:pt x="1389" y="1526"/>
                  </a:lnTo>
                  <a:cubicBezTo>
                    <a:pt x="1334" y="1504"/>
                    <a:pt x="1280" y="1471"/>
                    <a:pt x="1225" y="1438"/>
                  </a:cubicBezTo>
                  <a:cubicBezTo>
                    <a:pt x="1181" y="1416"/>
                    <a:pt x="1148" y="1394"/>
                    <a:pt x="1105" y="1372"/>
                  </a:cubicBezTo>
                  <a:cubicBezTo>
                    <a:pt x="1094" y="1362"/>
                    <a:pt x="1094" y="1351"/>
                    <a:pt x="1083" y="1329"/>
                  </a:cubicBezTo>
                  <a:lnTo>
                    <a:pt x="995" y="1274"/>
                  </a:lnTo>
                  <a:cubicBezTo>
                    <a:pt x="963" y="1241"/>
                    <a:pt x="908" y="1230"/>
                    <a:pt x="875" y="1208"/>
                  </a:cubicBezTo>
                  <a:cubicBezTo>
                    <a:pt x="799" y="1143"/>
                    <a:pt x="744" y="1077"/>
                    <a:pt x="689" y="1001"/>
                  </a:cubicBezTo>
                  <a:cubicBezTo>
                    <a:pt x="645" y="935"/>
                    <a:pt x="602" y="869"/>
                    <a:pt x="569" y="793"/>
                  </a:cubicBezTo>
                  <a:cubicBezTo>
                    <a:pt x="536" y="738"/>
                    <a:pt x="492" y="683"/>
                    <a:pt x="470" y="618"/>
                  </a:cubicBezTo>
                  <a:cubicBezTo>
                    <a:pt x="459" y="596"/>
                    <a:pt x="449" y="585"/>
                    <a:pt x="427" y="563"/>
                  </a:cubicBezTo>
                  <a:cubicBezTo>
                    <a:pt x="416" y="541"/>
                    <a:pt x="416" y="519"/>
                    <a:pt x="405" y="497"/>
                  </a:cubicBezTo>
                  <a:cubicBezTo>
                    <a:pt x="394" y="476"/>
                    <a:pt x="372" y="465"/>
                    <a:pt x="361" y="443"/>
                  </a:cubicBezTo>
                  <a:cubicBezTo>
                    <a:pt x="339" y="421"/>
                    <a:pt x="317" y="355"/>
                    <a:pt x="295" y="322"/>
                  </a:cubicBezTo>
                  <a:cubicBezTo>
                    <a:pt x="263" y="279"/>
                    <a:pt x="252" y="279"/>
                    <a:pt x="241" y="257"/>
                  </a:cubicBezTo>
                  <a:cubicBezTo>
                    <a:pt x="186" y="180"/>
                    <a:pt x="142" y="104"/>
                    <a:pt x="99" y="38"/>
                  </a:cubicBezTo>
                  <a:cubicBezTo>
                    <a:pt x="71" y="38"/>
                    <a:pt x="51"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8"/>
            <p:cNvSpPr/>
            <p:nvPr/>
          </p:nvSpPr>
          <p:spPr>
            <a:xfrm>
              <a:off x="4347450" y="5001813"/>
              <a:ext cx="88625" cy="60775"/>
            </a:xfrm>
            <a:custGeom>
              <a:avLst/>
              <a:gdLst/>
              <a:ahLst/>
              <a:cxnLst/>
              <a:rect l="l" t="t" r="r" b="b"/>
              <a:pathLst>
                <a:path w="3545" h="2431" extrusionOk="0">
                  <a:moveTo>
                    <a:pt x="238" y="0"/>
                  </a:moveTo>
                  <a:cubicBezTo>
                    <a:pt x="172" y="0"/>
                    <a:pt x="108" y="12"/>
                    <a:pt x="45" y="34"/>
                  </a:cubicBezTo>
                  <a:cubicBezTo>
                    <a:pt x="23" y="55"/>
                    <a:pt x="12" y="77"/>
                    <a:pt x="1" y="110"/>
                  </a:cubicBezTo>
                  <a:cubicBezTo>
                    <a:pt x="6" y="109"/>
                    <a:pt x="9" y="108"/>
                    <a:pt x="13" y="108"/>
                  </a:cubicBezTo>
                  <a:cubicBezTo>
                    <a:pt x="31" y="108"/>
                    <a:pt x="26" y="132"/>
                    <a:pt x="45" y="132"/>
                  </a:cubicBezTo>
                  <a:cubicBezTo>
                    <a:pt x="56" y="132"/>
                    <a:pt x="67" y="143"/>
                    <a:pt x="67" y="165"/>
                  </a:cubicBezTo>
                  <a:cubicBezTo>
                    <a:pt x="88" y="165"/>
                    <a:pt x="110" y="187"/>
                    <a:pt x="132" y="209"/>
                  </a:cubicBezTo>
                  <a:lnTo>
                    <a:pt x="187" y="209"/>
                  </a:lnTo>
                  <a:cubicBezTo>
                    <a:pt x="242" y="176"/>
                    <a:pt x="296" y="165"/>
                    <a:pt x="362" y="165"/>
                  </a:cubicBezTo>
                  <a:lnTo>
                    <a:pt x="603" y="165"/>
                  </a:lnTo>
                  <a:cubicBezTo>
                    <a:pt x="624" y="176"/>
                    <a:pt x="646" y="176"/>
                    <a:pt x="668" y="187"/>
                  </a:cubicBezTo>
                  <a:lnTo>
                    <a:pt x="701" y="187"/>
                  </a:lnTo>
                  <a:cubicBezTo>
                    <a:pt x="723" y="187"/>
                    <a:pt x="756" y="198"/>
                    <a:pt x="778" y="198"/>
                  </a:cubicBezTo>
                  <a:cubicBezTo>
                    <a:pt x="821" y="209"/>
                    <a:pt x="876" y="220"/>
                    <a:pt x="920" y="241"/>
                  </a:cubicBezTo>
                  <a:cubicBezTo>
                    <a:pt x="931" y="252"/>
                    <a:pt x="942" y="263"/>
                    <a:pt x="963" y="274"/>
                  </a:cubicBezTo>
                  <a:cubicBezTo>
                    <a:pt x="967" y="278"/>
                    <a:pt x="970" y="279"/>
                    <a:pt x="971" y="279"/>
                  </a:cubicBezTo>
                  <a:cubicBezTo>
                    <a:pt x="974" y="279"/>
                    <a:pt x="974" y="274"/>
                    <a:pt x="974" y="274"/>
                  </a:cubicBezTo>
                  <a:cubicBezTo>
                    <a:pt x="985" y="274"/>
                    <a:pt x="985" y="285"/>
                    <a:pt x="996" y="285"/>
                  </a:cubicBezTo>
                  <a:cubicBezTo>
                    <a:pt x="1117" y="329"/>
                    <a:pt x="1226" y="405"/>
                    <a:pt x="1313" y="504"/>
                  </a:cubicBezTo>
                  <a:cubicBezTo>
                    <a:pt x="1368" y="569"/>
                    <a:pt x="1390" y="635"/>
                    <a:pt x="1456" y="712"/>
                  </a:cubicBezTo>
                  <a:cubicBezTo>
                    <a:pt x="1477" y="723"/>
                    <a:pt x="1510" y="744"/>
                    <a:pt x="1532" y="766"/>
                  </a:cubicBezTo>
                  <a:cubicBezTo>
                    <a:pt x="1543" y="766"/>
                    <a:pt x="1543" y="777"/>
                    <a:pt x="1554" y="788"/>
                  </a:cubicBezTo>
                  <a:cubicBezTo>
                    <a:pt x="1565" y="788"/>
                    <a:pt x="1565" y="788"/>
                    <a:pt x="1576" y="799"/>
                  </a:cubicBezTo>
                  <a:cubicBezTo>
                    <a:pt x="1620" y="843"/>
                    <a:pt x="1652" y="919"/>
                    <a:pt x="1707" y="974"/>
                  </a:cubicBezTo>
                  <a:cubicBezTo>
                    <a:pt x="1762" y="1029"/>
                    <a:pt x="1795" y="1051"/>
                    <a:pt x="1849" y="1094"/>
                  </a:cubicBezTo>
                  <a:cubicBezTo>
                    <a:pt x="1860" y="1105"/>
                    <a:pt x="1860" y="1116"/>
                    <a:pt x="1882" y="1138"/>
                  </a:cubicBezTo>
                  <a:cubicBezTo>
                    <a:pt x="1915" y="1171"/>
                    <a:pt x="1959" y="1193"/>
                    <a:pt x="2002" y="1215"/>
                  </a:cubicBezTo>
                  <a:cubicBezTo>
                    <a:pt x="2057" y="1248"/>
                    <a:pt x="2123" y="1248"/>
                    <a:pt x="2177" y="1269"/>
                  </a:cubicBezTo>
                  <a:cubicBezTo>
                    <a:pt x="2287" y="1302"/>
                    <a:pt x="2396" y="1357"/>
                    <a:pt x="2506" y="1401"/>
                  </a:cubicBezTo>
                  <a:cubicBezTo>
                    <a:pt x="2593" y="1455"/>
                    <a:pt x="2670" y="1510"/>
                    <a:pt x="2746" y="1576"/>
                  </a:cubicBezTo>
                  <a:cubicBezTo>
                    <a:pt x="2823" y="1619"/>
                    <a:pt x="2888" y="1663"/>
                    <a:pt x="2943" y="1729"/>
                  </a:cubicBezTo>
                  <a:cubicBezTo>
                    <a:pt x="2965" y="1751"/>
                    <a:pt x="2998" y="1762"/>
                    <a:pt x="3020" y="1784"/>
                  </a:cubicBezTo>
                  <a:cubicBezTo>
                    <a:pt x="3042" y="1794"/>
                    <a:pt x="3052" y="1827"/>
                    <a:pt x="3074" y="1838"/>
                  </a:cubicBezTo>
                  <a:cubicBezTo>
                    <a:pt x="3085" y="1860"/>
                    <a:pt x="3118" y="1871"/>
                    <a:pt x="3140" y="1893"/>
                  </a:cubicBezTo>
                  <a:cubicBezTo>
                    <a:pt x="3173" y="1937"/>
                    <a:pt x="3206" y="1980"/>
                    <a:pt x="3238" y="2035"/>
                  </a:cubicBezTo>
                  <a:cubicBezTo>
                    <a:pt x="3260" y="2057"/>
                    <a:pt x="3293" y="2079"/>
                    <a:pt x="3304" y="2101"/>
                  </a:cubicBezTo>
                  <a:cubicBezTo>
                    <a:pt x="3370" y="2188"/>
                    <a:pt x="3413" y="2276"/>
                    <a:pt x="3446" y="2374"/>
                  </a:cubicBezTo>
                  <a:cubicBezTo>
                    <a:pt x="3476" y="2384"/>
                    <a:pt x="3488" y="2430"/>
                    <a:pt x="3514" y="2430"/>
                  </a:cubicBezTo>
                  <a:cubicBezTo>
                    <a:pt x="3517" y="2430"/>
                    <a:pt x="3520" y="2430"/>
                    <a:pt x="3523" y="2429"/>
                  </a:cubicBezTo>
                  <a:cubicBezTo>
                    <a:pt x="3545" y="2407"/>
                    <a:pt x="3501" y="2319"/>
                    <a:pt x="3468" y="2254"/>
                  </a:cubicBezTo>
                  <a:cubicBezTo>
                    <a:pt x="3435" y="2199"/>
                    <a:pt x="3402" y="2144"/>
                    <a:pt x="3370" y="2101"/>
                  </a:cubicBezTo>
                  <a:cubicBezTo>
                    <a:pt x="3370" y="2046"/>
                    <a:pt x="3304" y="1991"/>
                    <a:pt x="3260" y="1937"/>
                  </a:cubicBezTo>
                  <a:cubicBezTo>
                    <a:pt x="3184" y="1849"/>
                    <a:pt x="3107" y="1784"/>
                    <a:pt x="3031" y="1707"/>
                  </a:cubicBezTo>
                  <a:cubicBezTo>
                    <a:pt x="2943" y="1630"/>
                    <a:pt x="2856" y="1565"/>
                    <a:pt x="2768" y="1510"/>
                  </a:cubicBezTo>
                  <a:cubicBezTo>
                    <a:pt x="2746" y="1488"/>
                    <a:pt x="2702" y="1444"/>
                    <a:pt x="2692" y="1434"/>
                  </a:cubicBezTo>
                  <a:cubicBezTo>
                    <a:pt x="2681" y="1434"/>
                    <a:pt x="2670" y="1434"/>
                    <a:pt x="2670" y="1423"/>
                  </a:cubicBezTo>
                  <a:cubicBezTo>
                    <a:pt x="2615" y="1390"/>
                    <a:pt x="2571" y="1346"/>
                    <a:pt x="2538" y="1324"/>
                  </a:cubicBezTo>
                  <a:cubicBezTo>
                    <a:pt x="2506" y="1302"/>
                    <a:pt x="2473" y="1291"/>
                    <a:pt x="2451" y="1269"/>
                  </a:cubicBezTo>
                  <a:cubicBezTo>
                    <a:pt x="2396" y="1248"/>
                    <a:pt x="2331" y="1248"/>
                    <a:pt x="2287" y="1226"/>
                  </a:cubicBezTo>
                  <a:cubicBezTo>
                    <a:pt x="2221" y="1204"/>
                    <a:pt x="2156" y="1171"/>
                    <a:pt x="2101" y="1127"/>
                  </a:cubicBezTo>
                  <a:cubicBezTo>
                    <a:pt x="2035" y="1094"/>
                    <a:pt x="1970" y="1051"/>
                    <a:pt x="1915" y="1007"/>
                  </a:cubicBezTo>
                  <a:cubicBezTo>
                    <a:pt x="1904" y="996"/>
                    <a:pt x="1893" y="974"/>
                    <a:pt x="1882" y="963"/>
                  </a:cubicBezTo>
                  <a:cubicBezTo>
                    <a:pt x="1871" y="952"/>
                    <a:pt x="1849" y="941"/>
                    <a:pt x="1838" y="930"/>
                  </a:cubicBezTo>
                  <a:cubicBezTo>
                    <a:pt x="1817" y="919"/>
                    <a:pt x="1806" y="898"/>
                    <a:pt x="1795" y="876"/>
                  </a:cubicBezTo>
                  <a:cubicBezTo>
                    <a:pt x="1751" y="821"/>
                    <a:pt x="1696" y="755"/>
                    <a:pt x="1652" y="701"/>
                  </a:cubicBezTo>
                  <a:cubicBezTo>
                    <a:pt x="1620" y="657"/>
                    <a:pt x="1620" y="624"/>
                    <a:pt x="1598" y="591"/>
                  </a:cubicBezTo>
                  <a:cubicBezTo>
                    <a:pt x="1576" y="569"/>
                    <a:pt x="1543" y="537"/>
                    <a:pt x="1521" y="504"/>
                  </a:cubicBezTo>
                  <a:cubicBezTo>
                    <a:pt x="1488" y="482"/>
                    <a:pt x="1456" y="449"/>
                    <a:pt x="1423" y="427"/>
                  </a:cubicBezTo>
                  <a:cubicBezTo>
                    <a:pt x="1379" y="394"/>
                    <a:pt x="1335" y="362"/>
                    <a:pt x="1292" y="340"/>
                  </a:cubicBezTo>
                  <a:cubicBezTo>
                    <a:pt x="1259" y="318"/>
                    <a:pt x="1204" y="274"/>
                    <a:pt x="1160" y="252"/>
                  </a:cubicBezTo>
                  <a:cubicBezTo>
                    <a:pt x="1117" y="220"/>
                    <a:pt x="1073" y="198"/>
                    <a:pt x="1029" y="176"/>
                  </a:cubicBezTo>
                  <a:cubicBezTo>
                    <a:pt x="985" y="154"/>
                    <a:pt x="942" y="132"/>
                    <a:pt x="909" y="121"/>
                  </a:cubicBezTo>
                  <a:lnTo>
                    <a:pt x="865" y="110"/>
                  </a:lnTo>
                  <a:cubicBezTo>
                    <a:pt x="843" y="99"/>
                    <a:pt x="821" y="88"/>
                    <a:pt x="799" y="77"/>
                  </a:cubicBezTo>
                  <a:cubicBezTo>
                    <a:pt x="778" y="66"/>
                    <a:pt x="723" y="66"/>
                    <a:pt x="679" y="55"/>
                  </a:cubicBezTo>
                  <a:lnTo>
                    <a:pt x="603" y="34"/>
                  </a:lnTo>
                  <a:cubicBezTo>
                    <a:pt x="515" y="23"/>
                    <a:pt x="428" y="12"/>
                    <a:pt x="351" y="12"/>
                  </a:cubicBezTo>
                  <a:cubicBezTo>
                    <a:pt x="312" y="4"/>
                    <a:pt x="275"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7" name="Google Shape;4187;p38"/>
          <p:cNvGrpSpPr/>
          <p:nvPr/>
        </p:nvGrpSpPr>
        <p:grpSpPr>
          <a:xfrm rot="10800000" flipH="1">
            <a:off x="14523513" y="393038"/>
            <a:ext cx="48150" cy="57350"/>
            <a:chOff x="4803550" y="4379313"/>
            <a:chExt cx="48150" cy="57350"/>
          </a:xfrm>
        </p:grpSpPr>
        <p:sp>
          <p:nvSpPr>
            <p:cNvPr id="4188" name="Google Shape;4188;p38"/>
            <p:cNvSpPr/>
            <p:nvPr/>
          </p:nvSpPr>
          <p:spPr>
            <a:xfrm>
              <a:off x="4844300" y="4393163"/>
              <a:ext cx="825" cy="300"/>
            </a:xfrm>
            <a:custGeom>
              <a:avLst/>
              <a:gdLst/>
              <a:ahLst/>
              <a:cxnLst/>
              <a:rect l="l" t="t" r="r" b="b"/>
              <a:pathLst>
                <a:path w="33" h="12" extrusionOk="0">
                  <a:moveTo>
                    <a:pt x="0" y="0"/>
                  </a:moveTo>
                  <a:lnTo>
                    <a:pt x="28" y="10"/>
                  </a:lnTo>
                  <a:lnTo>
                    <a:pt x="28" y="10"/>
                  </a:lnTo>
                  <a:cubicBezTo>
                    <a:pt x="27" y="7"/>
                    <a:pt x="33" y="0"/>
                    <a:pt x="33" y="0"/>
                  </a:cubicBezTo>
                  <a:close/>
                  <a:moveTo>
                    <a:pt x="28" y="10"/>
                  </a:moveTo>
                  <a:cubicBezTo>
                    <a:pt x="29" y="11"/>
                    <a:pt x="30" y="11"/>
                    <a:pt x="33" y="11"/>
                  </a:cubicBezTo>
                  <a:lnTo>
                    <a:pt x="28" y="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8"/>
            <p:cNvSpPr/>
            <p:nvPr/>
          </p:nvSpPr>
          <p:spPr>
            <a:xfrm>
              <a:off x="4847850" y="4390688"/>
              <a:ext cx="25" cy="25"/>
            </a:xfrm>
            <a:custGeom>
              <a:avLst/>
              <a:gdLst/>
              <a:ahLst/>
              <a:cxnLst/>
              <a:rect l="l" t="t" r="r" b="b"/>
              <a:pathLst>
                <a:path w="1" h="1" extrusionOk="0">
                  <a:moveTo>
                    <a:pt x="0" y="1"/>
                  </a:move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8"/>
            <p:cNvSpPr/>
            <p:nvPr/>
          </p:nvSpPr>
          <p:spPr>
            <a:xfrm>
              <a:off x="4803550" y="4379313"/>
              <a:ext cx="48150" cy="57350"/>
            </a:xfrm>
            <a:custGeom>
              <a:avLst/>
              <a:gdLst/>
              <a:ahLst/>
              <a:cxnLst/>
              <a:rect l="l" t="t" r="r" b="b"/>
              <a:pathLst>
                <a:path w="1926" h="2294" extrusionOk="0">
                  <a:moveTo>
                    <a:pt x="1138" y="193"/>
                  </a:moveTo>
                  <a:cubicBezTo>
                    <a:pt x="1149" y="193"/>
                    <a:pt x="1171" y="204"/>
                    <a:pt x="1193" y="226"/>
                  </a:cubicBezTo>
                  <a:cubicBezTo>
                    <a:pt x="1215" y="237"/>
                    <a:pt x="1236" y="270"/>
                    <a:pt x="1269" y="303"/>
                  </a:cubicBezTo>
                  <a:cubicBezTo>
                    <a:pt x="1324" y="336"/>
                    <a:pt x="1368" y="401"/>
                    <a:pt x="1433" y="456"/>
                  </a:cubicBezTo>
                  <a:lnTo>
                    <a:pt x="1455" y="467"/>
                  </a:lnTo>
                  <a:cubicBezTo>
                    <a:pt x="1477" y="478"/>
                    <a:pt x="1499" y="489"/>
                    <a:pt x="1521" y="500"/>
                  </a:cubicBezTo>
                  <a:cubicBezTo>
                    <a:pt x="1532" y="500"/>
                    <a:pt x="1554" y="511"/>
                    <a:pt x="1565" y="521"/>
                  </a:cubicBezTo>
                  <a:cubicBezTo>
                    <a:pt x="1575" y="521"/>
                    <a:pt x="1586" y="532"/>
                    <a:pt x="1597" y="543"/>
                  </a:cubicBezTo>
                  <a:lnTo>
                    <a:pt x="1619" y="554"/>
                  </a:lnTo>
                  <a:lnTo>
                    <a:pt x="1652" y="554"/>
                  </a:lnTo>
                  <a:cubicBezTo>
                    <a:pt x="1652" y="554"/>
                    <a:pt x="1652" y="565"/>
                    <a:pt x="1652" y="565"/>
                  </a:cubicBezTo>
                  <a:cubicBezTo>
                    <a:pt x="1674" y="576"/>
                    <a:pt x="1685" y="576"/>
                    <a:pt x="1696" y="587"/>
                  </a:cubicBezTo>
                  <a:cubicBezTo>
                    <a:pt x="1718" y="609"/>
                    <a:pt x="1750" y="631"/>
                    <a:pt x="1772" y="653"/>
                  </a:cubicBezTo>
                  <a:cubicBezTo>
                    <a:pt x="1783" y="664"/>
                    <a:pt x="1772" y="664"/>
                    <a:pt x="1783" y="675"/>
                  </a:cubicBezTo>
                  <a:cubicBezTo>
                    <a:pt x="1783" y="686"/>
                    <a:pt x="1772" y="707"/>
                    <a:pt x="1783" y="718"/>
                  </a:cubicBezTo>
                  <a:cubicBezTo>
                    <a:pt x="1772" y="718"/>
                    <a:pt x="1772" y="729"/>
                    <a:pt x="1761" y="729"/>
                  </a:cubicBezTo>
                  <a:cubicBezTo>
                    <a:pt x="1761" y="740"/>
                    <a:pt x="1750" y="729"/>
                    <a:pt x="1761" y="751"/>
                  </a:cubicBezTo>
                  <a:lnTo>
                    <a:pt x="1718" y="751"/>
                  </a:lnTo>
                  <a:cubicBezTo>
                    <a:pt x="1707" y="729"/>
                    <a:pt x="1685" y="707"/>
                    <a:pt x="1674" y="686"/>
                  </a:cubicBezTo>
                  <a:lnTo>
                    <a:pt x="1674" y="686"/>
                  </a:lnTo>
                  <a:cubicBezTo>
                    <a:pt x="1674" y="707"/>
                    <a:pt x="1685" y="729"/>
                    <a:pt x="1685" y="751"/>
                  </a:cubicBezTo>
                  <a:cubicBezTo>
                    <a:pt x="1685" y="806"/>
                    <a:pt x="1696" y="850"/>
                    <a:pt x="1707" y="904"/>
                  </a:cubicBezTo>
                  <a:cubicBezTo>
                    <a:pt x="1707" y="1036"/>
                    <a:pt x="1696" y="1178"/>
                    <a:pt x="1674" y="1309"/>
                  </a:cubicBezTo>
                  <a:cubicBezTo>
                    <a:pt x="1674" y="1353"/>
                    <a:pt x="1663" y="1396"/>
                    <a:pt x="1652" y="1451"/>
                  </a:cubicBezTo>
                  <a:lnTo>
                    <a:pt x="1652" y="1462"/>
                  </a:lnTo>
                  <a:lnTo>
                    <a:pt x="1608" y="1648"/>
                  </a:lnTo>
                  <a:lnTo>
                    <a:pt x="1597" y="1725"/>
                  </a:lnTo>
                  <a:lnTo>
                    <a:pt x="1597" y="1736"/>
                  </a:lnTo>
                  <a:lnTo>
                    <a:pt x="1597" y="1746"/>
                  </a:lnTo>
                  <a:lnTo>
                    <a:pt x="1586" y="1746"/>
                  </a:lnTo>
                  <a:lnTo>
                    <a:pt x="1532" y="1757"/>
                  </a:lnTo>
                  <a:cubicBezTo>
                    <a:pt x="1510" y="1768"/>
                    <a:pt x="1477" y="1779"/>
                    <a:pt x="1444" y="1790"/>
                  </a:cubicBezTo>
                  <a:lnTo>
                    <a:pt x="1346" y="1823"/>
                  </a:lnTo>
                  <a:cubicBezTo>
                    <a:pt x="1269" y="1845"/>
                    <a:pt x="1193" y="1889"/>
                    <a:pt x="1127" y="1943"/>
                  </a:cubicBezTo>
                  <a:lnTo>
                    <a:pt x="1072" y="1976"/>
                  </a:lnTo>
                  <a:lnTo>
                    <a:pt x="1061" y="1976"/>
                  </a:lnTo>
                  <a:cubicBezTo>
                    <a:pt x="1050" y="1987"/>
                    <a:pt x="1040" y="1998"/>
                    <a:pt x="1029" y="2009"/>
                  </a:cubicBezTo>
                  <a:lnTo>
                    <a:pt x="996" y="2031"/>
                  </a:lnTo>
                  <a:lnTo>
                    <a:pt x="985" y="2031"/>
                  </a:lnTo>
                  <a:cubicBezTo>
                    <a:pt x="941" y="2009"/>
                    <a:pt x="897" y="1998"/>
                    <a:pt x="854" y="1976"/>
                  </a:cubicBezTo>
                  <a:cubicBezTo>
                    <a:pt x="766" y="1943"/>
                    <a:pt x="690" y="1900"/>
                    <a:pt x="613" y="1845"/>
                  </a:cubicBezTo>
                  <a:cubicBezTo>
                    <a:pt x="569" y="1801"/>
                    <a:pt x="515" y="1757"/>
                    <a:pt x="482" y="1703"/>
                  </a:cubicBezTo>
                  <a:cubicBezTo>
                    <a:pt x="416" y="1615"/>
                    <a:pt x="361" y="1506"/>
                    <a:pt x="318" y="1407"/>
                  </a:cubicBezTo>
                  <a:cubicBezTo>
                    <a:pt x="296" y="1353"/>
                    <a:pt x="285" y="1298"/>
                    <a:pt x="274" y="1243"/>
                  </a:cubicBezTo>
                  <a:cubicBezTo>
                    <a:pt x="274" y="1211"/>
                    <a:pt x="263" y="1156"/>
                    <a:pt x="263" y="1123"/>
                  </a:cubicBezTo>
                  <a:cubicBezTo>
                    <a:pt x="252" y="1090"/>
                    <a:pt x="241" y="1046"/>
                    <a:pt x="230" y="992"/>
                  </a:cubicBezTo>
                  <a:cubicBezTo>
                    <a:pt x="230" y="981"/>
                    <a:pt x="230" y="981"/>
                    <a:pt x="252" y="937"/>
                  </a:cubicBezTo>
                  <a:lnTo>
                    <a:pt x="307" y="850"/>
                  </a:lnTo>
                  <a:cubicBezTo>
                    <a:pt x="340" y="795"/>
                    <a:pt x="372" y="729"/>
                    <a:pt x="416" y="675"/>
                  </a:cubicBezTo>
                  <a:cubicBezTo>
                    <a:pt x="438" y="642"/>
                    <a:pt x="460" y="620"/>
                    <a:pt x="482" y="598"/>
                  </a:cubicBezTo>
                  <a:cubicBezTo>
                    <a:pt x="515" y="554"/>
                    <a:pt x="547" y="521"/>
                    <a:pt x="580" y="478"/>
                  </a:cubicBezTo>
                  <a:cubicBezTo>
                    <a:pt x="602" y="434"/>
                    <a:pt x="635" y="401"/>
                    <a:pt x="679" y="368"/>
                  </a:cubicBezTo>
                  <a:cubicBezTo>
                    <a:pt x="744" y="325"/>
                    <a:pt x="810" y="292"/>
                    <a:pt x="886" y="259"/>
                  </a:cubicBezTo>
                  <a:cubicBezTo>
                    <a:pt x="941" y="237"/>
                    <a:pt x="1007" y="215"/>
                    <a:pt x="1072" y="193"/>
                  </a:cubicBezTo>
                  <a:close/>
                  <a:moveTo>
                    <a:pt x="1132" y="0"/>
                  </a:moveTo>
                  <a:cubicBezTo>
                    <a:pt x="1120" y="0"/>
                    <a:pt x="1107" y="2"/>
                    <a:pt x="1094" y="7"/>
                  </a:cubicBezTo>
                  <a:cubicBezTo>
                    <a:pt x="1061" y="18"/>
                    <a:pt x="1029" y="18"/>
                    <a:pt x="996" y="29"/>
                  </a:cubicBezTo>
                  <a:cubicBezTo>
                    <a:pt x="897" y="40"/>
                    <a:pt x="810" y="73"/>
                    <a:pt x="722" y="128"/>
                  </a:cubicBezTo>
                  <a:cubicBezTo>
                    <a:pt x="525" y="226"/>
                    <a:pt x="361" y="379"/>
                    <a:pt x="241" y="565"/>
                  </a:cubicBezTo>
                  <a:cubicBezTo>
                    <a:pt x="165" y="675"/>
                    <a:pt x="99" y="784"/>
                    <a:pt x="44" y="904"/>
                  </a:cubicBezTo>
                  <a:lnTo>
                    <a:pt x="11" y="948"/>
                  </a:lnTo>
                  <a:lnTo>
                    <a:pt x="0" y="981"/>
                  </a:lnTo>
                  <a:lnTo>
                    <a:pt x="0" y="1003"/>
                  </a:lnTo>
                  <a:lnTo>
                    <a:pt x="11" y="1090"/>
                  </a:lnTo>
                  <a:cubicBezTo>
                    <a:pt x="11" y="1134"/>
                    <a:pt x="22" y="1178"/>
                    <a:pt x="33" y="1232"/>
                  </a:cubicBezTo>
                  <a:cubicBezTo>
                    <a:pt x="44" y="1320"/>
                    <a:pt x="66" y="1407"/>
                    <a:pt x="99" y="1506"/>
                  </a:cubicBezTo>
                  <a:cubicBezTo>
                    <a:pt x="165" y="1681"/>
                    <a:pt x="263" y="1845"/>
                    <a:pt x="405" y="1976"/>
                  </a:cubicBezTo>
                  <a:cubicBezTo>
                    <a:pt x="482" y="2042"/>
                    <a:pt x="558" y="2096"/>
                    <a:pt x="635" y="2140"/>
                  </a:cubicBezTo>
                  <a:cubicBezTo>
                    <a:pt x="690" y="2173"/>
                    <a:pt x="744" y="2195"/>
                    <a:pt x="799" y="2217"/>
                  </a:cubicBezTo>
                  <a:cubicBezTo>
                    <a:pt x="854" y="2239"/>
                    <a:pt x="886" y="2250"/>
                    <a:pt x="996" y="2293"/>
                  </a:cubicBezTo>
                  <a:lnTo>
                    <a:pt x="1018" y="2282"/>
                  </a:lnTo>
                  <a:lnTo>
                    <a:pt x="1083" y="2239"/>
                  </a:lnTo>
                  <a:lnTo>
                    <a:pt x="1127" y="2217"/>
                  </a:lnTo>
                  <a:cubicBezTo>
                    <a:pt x="1149" y="2206"/>
                    <a:pt x="1182" y="2184"/>
                    <a:pt x="1204" y="2173"/>
                  </a:cubicBezTo>
                  <a:cubicBezTo>
                    <a:pt x="1280" y="2107"/>
                    <a:pt x="1379" y="2064"/>
                    <a:pt x="1477" y="2031"/>
                  </a:cubicBezTo>
                  <a:cubicBezTo>
                    <a:pt x="1499" y="2020"/>
                    <a:pt x="1532" y="2009"/>
                    <a:pt x="1565" y="2009"/>
                  </a:cubicBezTo>
                  <a:cubicBezTo>
                    <a:pt x="1608" y="2009"/>
                    <a:pt x="1674" y="1998"/>
                    <a:pt x="1750" y="1987"/>
                  </a:cubicBezTo>
                  <a:cubicBezTo>
                    <a:pt x="1761" y="1911"/>
                    <a:pt x="1783" y="1834"/>
                    <a:pt x="1794" y="1757"/>
                  </a:cubicBezTo>
                  <a:cubicBezTo>
                    <a:pt x="1860" y="1517"/>
                    <a:pt x="1893" y="1276"/>
                    <a:pt x="1904" y="1036"/>
                  </a:cubicBezTo>
                  <a:cubicBezTo>
                    <a:pt x="1915" y="893"/>
                    <a:pt x="1925" y="762"/>
                    <a:pt x="1915" y="620"/>
                  </a:cubicBezTo>
                  <a:cubicBezTo>
                    <a:pt x="1925" y="576"/>
                    <a:pt x="1915" y="532"/>
                    <a:pt x="1893" y="500"/>
                  </a:cubicBezTo>
                  <a:cubicBezTo>
                    <a:pt x="1882" y="467"/>
                    <a:pt x="1882" y="456"/>
                    <a:pt x="1871" y="445"/>
                  </a:cubicBezTo>
                  <a:lnTo>
                    <a:pt x="1805" y="445"/>
                  </a:lnTo>
                  <a:cubicBezTo>
                    <a:pt x="1794" y="456"/>
                    <a:pt x="1783" y="456"/>
                    <a:pt x="1772" y="456"/>
                  </a:cubicBezTo>
                  <a:cubicBezTo>
                    <a:pt x="1772" y="401"/>
                    <a:pt x="1740" y="346"/>
                    <a:pt x="1696" y="325"/>
                  </a:cubicBezTo>
                  <a:cubicBezTo>
                    <a:pt x="1641" y="314"/>
                    <a:pt x="1597" y="292"/>
                    <a:pt x="1554" y="259"/>
                  </a:cubicBezTo>
                  <a:cubicBezTo>
                    <a:pt x="1510" y="215"/>
                    <a:pt x="1466" y="161"/>
                    <a:pt x="1411" y="117"/>
                  </a:cubicBezTo>
                  <a:cubicBezTo>
                    <a:pt x="1357" y="84"/>
                    <a:pt x="1291" y="51"/>
                    <a:pt x="1236" y="29"/>
                  </a:cubicBezTo>
                  <a:cubicBezTo>
                    <a:pt x="1203" y="21"/>
                    <a:pt x="1170" y="0"/>
                    <a:pt x="1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8"/>
            <p:cNvSpPr/>
            <p:nvPr/>
          </p:nvSpPr>
          <p:spPr>
            <a:xfrm>
              <a:off x="4811750" y="4388513"/>
              <a:ext cx="36675" cy="24075"/>
            </a:xfrm>
            <a:custGeom>
              <a:avLst/>
              <a:gdLst/>
              <a:ahLst/>
              <a:cxnLst/>
              <a:rect l="l" t="t" r="r" b="b"/>
              <a:pathLst>
                <a:path w="1467" h="963" extrusionOk="0">
                  <a:moveTo>
                    <a:pt x="777" y="0"/>
                  </a:moveTo>
                  <a:cubicBezTo>
                    <a:pt x="755" y="0"/>
                    <a:pt x="744" y="22"/>
                    <a:pt x="733" y="22"/>
                  </a:cubicBezTo>
                  <a:lnTo>
                    <a:pt x="712" y="22"/>
                  </a:lnTo>
                  <a:cubicBezTo>
                    <a:pt x="679" y="33"/>
                    <a:pt x="635" y="55"/>
                    <a:pt x="613" y="77"/>
                  </a:cubicBezTo>
                  <a:cubicBezTo>
                    <a:pt x="591" y="99"/>
                    <a:pt x="569" y="121"/>
                    <a:pt x="558" y="143"/>
                  </a:cubicBezTo>
                  <a:cubicBezTo>
                    <a:pt x="558" y="153"/>
                    <a:pt x="537" y="153"/>
                    <a:pt x="537" y="164"/>
                  </a:cubicBezTo>
                  <a:cubicBezTo>
                    <a:pt x="526" y="175"/>
                    <a:pt x="515" y="197"/>
                    <a:pt x="504" y="219"/>
                  </a:cubicBezTo>
                  <a:cubicBezTo>
                    <a:pt x="493" y="241"/>
                    <a:pt x="493" y="263"/>
                    <a:pt x="482" y="285"/>
                  </a:cubicBezTo>
                  <a:cubicBezTo>
                    <a:pt x="449" y="328"/>
                    <a:pt x="416" y="372"/>
                    <a:pt x="372" y="394"/>
                  </a:cubicBezTo>
                  <a:lnTo>
                    <a:pt x="252" y="471"/>
                  </a:lnTo>
                  <a:cubicBezTo>
                    <a:pt x="230" y="514"/>
                    <a:pt x="197" y="536"/>
                    <a:pt x="176" y="569"/>
                  </a:cubicBezTo>
                  <a:cubicBezTo>
                    <a:pt x="165" y="580"/>
                    <a:pt x="165" y="591"/>
                    <a:pt x="154" y="602"/>
                  </a:cubicBezTo>
                  <a:cubicBezTo>
                    <a:pt x="143" y="613"/>
                    <a:pt x="132" y="624"/>
                    <a:pt x="132" y="635"/>
                  </a:cubicBezTo>
                  <a:cubicBezTo>
                    <a:pt x="121" y="646"/>
                    <a:pt x="121" y="657"/>
                    <a:pt x="110" y="668"/>
                  </a:cubicBezTo>
                  <a:cubicBezTo>
                    <a:pt x="99" y="700"/>
                    <a:pt x="88" y="722"/>
                    <a:pt x="77" y="744"/>
                  </a:cubicBezTo>
                  <a:cubicBezTo>
                    <a:pt x="77" y="755"/>
                    <a:pt x="66" y="777"/>
                    <a:pt x="55" y="788"/>
                  </a:cubicBezTo>
                  <a:cubicBezTo>
                    <a:pt x="33" y="832"/>
                    <a:pt x="22" y="875"/>
                    <a:pt x="1" y="930"/>
                  </a:cubicBezTo>
                  <a:cubicBezTo>
                    <a:pt x="1" y="941"/>
                    <a:pt x="1" y="963"/>
                    <a:pt x="12" y="963"/>
                  </a:cubicBezTo>
                  <a:cubicBezTo>
                    <a:pt x="22" y="963"/>
                    <a:pt x="33" y="919"/>
                    <a:pt x="44" y="886"/>
                  </a:cubicBezTo>
                  <a:cubicBezTo>
                    <a:pt x="55" y="853"/>
                    <a:pt x="77" y="821"/>
                    <a:pt x="77" y="810"/>
                  </a:cubicBezTo>
                  <a:cubicBezTo>
                    <a:pt x="99" y="788"/>
                    <a:pt x="110" y="755"/>
                    <a:pt x="121" y="733"/>
                  </a:cubicBezTo>
                  <a:cubicBezTo>
                    <a:pt x="143" y="689"/>
                    <a:pt x="165" y="646"/>
                    <a:pt x="197" y="602"/>
                  </a:cubicBezTo>
                  <a:cubicBezTo>
                    <a:pt x="219" y="569"/>
                    <a:pt x="252" y="525"/>
                    <a:pt x="296" y="493"/>
                  </a:cubicBezTo>
                  <a:cubicBezTo>
                    <a:pt x="307" y="493"/>
                    <a:pt x="318" y="482"/>
                    <a:pt x="340" y="471"/>
                  </a:cubicBezTo>
                  <a:cubicBezTo>
                    <a:pt x="362" y="449"/>
                    <a:pt x="394" y="449"/>
                    <a:pt x="405" y="438"/>
                  </a:cubicBezTo>
                  <a:cubicBezTo>
                    <a:pt x="427" y="427"/>
                    <a:pt x="438" y="416"/>
                    <a:pt x="449" y="405"/>
                  </a:cubicBezTo>
                  <a:cubicBezTo>
                    <a:pt x="471" y="394"/>
                    <a:pt x="482" y="372"/>
                    <a:pt x="493" y="339"/>
                  </a:cubicBezTo>
                  <a:cubicBezTo>
                    <a:pt x="515" y="318"/>
                    <a:pt x="537" y="296"/>
                    <a:pt x="558" y="263"/>
                  </a:cubicBezTo>
                  <a:cubicBezTo>
                    <a:pt x="569" y="230"/>
                    <a:pt x="591" y="197"/>
                    <a:pt x="613" y="164"/>
                  </a:cubicBezTo>
                  <a:cubicBezTo>
                    <a:pt x="613" y="164"/>
                    <a:pt x="624" y="164"/>
                    <a:pt x="624" y="153"/>
                  </a:cubicBezTo>
                  <a:cubicBezTo>
                    <a:pt x="635" y="153"/>
                    <a:pt x="635" y="143"/>
                    <a:pt x="635" y="132"/>
                  </a:cubicBezTo>
                  <a:cubicBezTo>
                    <a:pt x="646" y="132"/>
                    <a:pt x="657" y="121"/>
                    <a:pt x="668" y="121"/>
                  </a:cubicBezTo>
                  <a:cubicBezTo>
                    <a:pt x="690" y="99"/>
                    <a:pt x="722" y="88"/>
                    <a:pt x="744" y="88"/>
                  </a:cubicBezTo>
                  <a:lnTo>
                    <a:pt x="897" y="88"/>
                  </a:lnTo>
                  <a:cubicBezTo>
                    <a:pt x="908" y="82"/>
                    <a:pt x="919" y="80"/>
                    <a:pt x="930" y="80"/>
                  </a:cubicBezTo>
                  <a:cubicBezTo>
                    <a:pt x="941" y="80"/>
                    <a:pt x="952" y="82"/>
                    <a:pt x="963" y="88"/>
                  </a:cubicBezTo>
                  <a:cubicBezTo>
                    <a:pt x="985" y="88"/>
                    <a:pt x="1007" y="99"/>
                    <a:pt x="1029" y="99"/>
                  </a:cubicBezTo>
                  <a:lnTo>
                    <a:pt x="1094" y="132"/>
                  </a:lnTo>
                  <a:cubicBezTo>
                    <a:pt x="1116" y="143"/>
                    <a:pt x="1138" y="143"/>
                    <a:pt x="1160" y="153"/>
                  </a:cubicBezTo>
                  <a:cubicBezTo>
                    <a:pt x="1160" y="164"/>
                    <a:pt x="1171" y="164"/>
                    <a:pt x="1182" y="175"/>
                  </a:cubicBezTo>
                  <a:cubicBezTo>
                    <a:pt x="1193" y="175"/>
                    <a:pt x="1215" y="186"/>
                    <a:pt x="1226" y="186"/>
                  </a:cubicBezTo>
                  <a:cubicBezTo>
                    <a:pt x="1237" y="197"/>
                    <a:pt x="1247" y="208"/>
                    <a:pt x="1247" y="208"/>
                  </a:cubicBezTo>
                  <a:cubicBezTo>
                    <a:pt x="1280" y="230"/>
                    <a:pt x="1302" y="241"/>
                    <a:pt x="1324" y="263"/>
                  </a:cubicBezTo>
                  <a:cubicBezTo>
                    <a:pt x="1335" y="274"/>
                    <a:pt x="1335" y="285"/>
                    <a:pt x="1346" y="285"/>
                  </a:cubicBezTo>
                  <a:cubicBezTo>
                    <a:pt x="1357" y="318"/>
                    <a:pt x="1379" y="339"/>
                    <a:pt x="1390" y="350"/>
                  </a:cubicBezTo>
                  <a:lnTo>
                    <a:pt x="1433" y="350"/>
                  </a:lnTo>
                  <a:cubicBezTo>
                    <a:pt x="1433" y="345"/>
                    <a:pt x="1436" y="345"/>
                    <a:pt x="1438" y="345"/>
                  </a:cubicBezTo>
                  <a:cubicBezTo>
                    <a:pt x="1439" y="345"/>
                    <a:pt x="1439" y="345"/>
                    <a:pt x="1433" y="339"/>
                  </a:cubicBezTo>
                  <a:cubicBezTo>
                    <a:pt x="1444" y="328"/>
                    <a:pt x="1444" y="328"/>
                    <a:pt x="1444" y="318"/>
                  </a:cubicBezTo>
                  <a:cubicBezTo>
                    <a:pt x="1455" y="307"/>
                    <a:pt x="1455" y="296"/>
                    <a:pt x="1466" y="285"/>
                  </a:cubicBezTo>
                  <a:cubicBezTo>
                    <a:pt x="1455" y="274"/>
                    <a:pt x="1466" y="263"/>
                    <a:pt x="1444" y="252"/>
                  </a:cubicBezTo>
                  <a:cubicBezTo>
                    <a:pt x="1422" y="252"/>
                    <a:pt x="1401" y="241"/>
                    <a:pt x="1379" y="230"/>
                  </a:cubicBezTo>
                  <a:cubicBezTo>
                    <a:pt x="1357" y="219"/>
                    <a:pt x="1346" y="208"/>
                    <a:pt x="1335" y="197"/>
                  </a:cubicBezTo>
                  <a:lnTo>
                    <a:pt x="1302" y="186"/>
                  </a:lnTo>
                  <a:lnTo>
                    <a:pt x="1269" y="175"/>
                  </a:lnTo>
                  <a:cubicBezTo>
                    <a:pt x="1258" y="175"/>
                    <a:pt x="1258" y="153"/>
                    <a:pt x="1247" y="153"/>
                  </a:cubicBezTo>
                  <a:cubicBezTo>
                    <a:pt x="1226" y="143"/>
                    <a:pt x="1215" y="132"/>
                    <a:pt x="1193" y="132"/>
                  </a:cubicBezTo>
                  <a:cubicBezTo>
                    <a:pt x="1171" y="121"/>
                    <a:pt x="1149" y="110"/>
                    <a:pt x="1138" y="99"/>
                  </a:cubicBezTo>
                  <a:lnTo>
                    <a:pt x="1116" y="88"/>
                  </a:lnTo>
                  <a:lnTo>
                    <a:pt x="1094" y="88"/>
                  </a:lnTo>
                  <a:cubicBezTo>
                    <a:pt x="1029" y="66"/>
                    <a:pt x="974" y="55"/>
                    <a:pt x="919" y="33"/>
                  </a:cubicBezTo>
                  <a:cubicBezTo>
                    <a:pt x="876" y="11"/>
                    <a:pt x="821"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2" name="Google Shape;4192;p38"/>
          <p:cNvSpPr/>
          <p:nvPr/>
        </p:nvSpPr>
        <p:spPr>
          <a:xfrm rot="10800000" flipH="1">
            <a:off x="13365938" y="1647188"/>
            <a:ext cx="15325" cy="13150"/>
          </a:xfrm>
          <a:custGeom>
            <a:avLst/>
            <a:gdLst/>
            <a:ahLst/>
            <a:cxnLst/>
            <a:rect l="l" t="t" r="r" b="b"/>
            <a:pathLst>
              <a:path w="613" h="526" extrusionOk="0">
                <a:moveTo>
                  <a:pt x="286" y="1"/>
                </a:moveTo>
                <a:cubicBezTo>
                  <a:pt x="174" y="1"/>
                  <a:pt x="64" y="71"/>
                  <a:pt x="33" y="200"/>
                </a:cubicBezTo>
                <a:cubicBezTo>
                  <a:pt x="0" y="331"/>
                  <a:pt x="77" y="474"/>
                  <a:pt x="219" y="517"/>
                </a:cubicBezTo>
                <a:cubicBezTo>
                  <a:pt x="242" y="523"/>
                  <a:pt x="264" y="525"/>
                  <a:pt x="285" y="525"/>
                </a:cubicBezTo>
                <a:cubicBezTo>
                  <a:pt x="480" y="525"/>
                  <a:pt x="613" y="312"/>
                  <a:pt x="514" y="135"/>
                </a:cubicBezTo>
                <a:cubicBezTo>
                  <a:pt x="462" y="43"/>
                  <a:pt x="37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8"/>
          <p:cNvSpPr/>
          <p:nvPr/>
        </p:nvSpPr>
        <p:spPr>
          <a:xfrm rot="10800000" flipH="1">
            <a:off x="14031013" y="678413"/>
            <a:ext cx="550" cy="575"/>
          </a:xfrm>
          <a:custGeom>
            <a:avLst/>
            <a:gdLst/>
            <a:ahLst/>
            <a:cxnLst/>
            <a:rect l="l" t="t" r="r" b="b"/>
            <a:pathLst>
              <a:path w="22" h="23" extrusionOk="0">
                <a:moveTo>
                  <a:pt x="0" y="1"/>
                </a:moveTo>
                <a:lnTo>
                  <a:pt x="11" y="23"/>
                </a:lnTo>
                <a:lnTo>
                  <a:pt x="22" y="23"/>
                </a:lnTo>
                <a:cubicBezTo>
                  <a:pt x="11" y="12"/>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4" name="Google Shape;4194;p38"/>
          <p:cNvGrpSpPr/>
          <p:nvPr/>
        </p:nvGrpSpPr>
        <p:grpSpPr>
          <a:xfrm rot="10800000">
            <a:off x="13798663" y="817438"/>
            <a:ext cx="203475" cy="175550"/>
            <a:chOff x="292325" y="4360000"/>
            <a:chExt cx="203475" cy="175550"/>
          </a:xfrm>
        </p:grpSpPr>
        <p:sp>
          <p:nvSpPr>
            <p:cNvPr id="4195" name="Google Shape;4195;p38"/>
            <p:cNvSpPr/>
            <p:nvPr/>
          </p:nvSpPr>
          <p:spPr>
            <a:xfrm flipH="1">
              <a:off x="292325" y="4360000"/>
              <a:ext cx="203475" cy="175550"/>
            </a:xfrm>
            <a:custGeom>
              <a:avLst/>
              <a:gdLst/>
              <a:ahLst/>
              <a:cxnLst/>
              <a:rect l="l" t="t" r="r" b="b"/>
              <a:pathLst>
                <a:path w="8139" h="7022" extrusionOk="0">
                  <a:moveTo>
                    <a:pt x="3610" y="1"/>
                  </a:moveTo>
                  <a:cubicBezTo>
                    <a:pt x="3512" y="1"/>
                    <a:pt x="3424" y="12"/>
                    <a:pt x="3337" y="23"/>
                  </a:cubicBezTo>
                  <a:cubicBezTo>
                    <a:pt x="3238" y="34"/>
                    <a:pt x="3151" y="44"/>
                    <a:pt x="3063" y="66"/>
                  </a:cubicBezTo>
                  <a:cubicBezTo>
                    <a:pt x="2735" y="165"/>
                    <a:pt x="2407" y="274"/>
                    <a:pt x="2101" y="416"/>
                  </a:cubicBezTo>
                  <a:cubicBezTo>
                    <a:pt x="1970" y="471"/>
                    <a:pt x="1827" y="515"/>
                    <a:pt x="1696" y="559"/>
                  </a:cubicBezTo>
                  <a:cubicBezTo>
                    <a:pt x="1663" y="559"/>
                    <a:pt x="1631" y="569"/>
                    <a:pt x="1598" y="569"/>
                  </a:cubicBezTo>
                  <a:lnTo>
                    <a:pt x="1324" y="569"/>
                  </a:lnTo>
                  <a:lnTo>
                    <a:pt x="1313" y="591"/>
                  </a:lnTo>
                  <a:lnTo>
                    <a:pt x="1237" y="668"/>
                  </a:lnTo>
                  <a:lnTo>
                    <a:pt x="1171" y="744"/>
                  </a:lnTo>
                  <a:lnTo>
                    <a:pt x="1127" y="777"/>
                  </a:lnTo>
                  <a:lnTo>
                    <a:pt x="1116" y="799"/>
                  </a:lnTo>
                  <a:cubicBezTo>
                    <a:pt x="1018" y="909"/>
                    <a:pt x="931" y="1018"/>
                    <a:pt x="843" y="1127"/>
                  </a:cubicBezTo>
                  <a:cubicBezTo>
                    <a:pt x="887" y="1127"/>
                    <a:pt x="941" y="1105"/>
                    <a:pt x="985" y="1105"/>
                  </a:cubicBezTo>
                  <a:lnTo>
                    <a:pt x="1040" y="1105"/>
                  </a:lnTo>
                  <a:cubicBezTo>
                    <a:pt x="1062" y="1105"/>
                    <a:pt x="1095" y="1094"/>
                    <a:pt x="1127" y="1084"/>
                  </a:cubicBezTo>
                  <a:lnTo>
                    <a:pt x="1532" y="1084"/>
                  </a:lnTo>
                  <a:cubicBezTo>
                    <a:pt x="1565" y="1084"/>
                    <a:pt x="1609" y="1051"/>
                    <a:pt x="1652" y="1051"/>
                  </a:cubicBezTo>
                  <a:cubicBezTo>
                    <a:pt x="1667" y="1047"/>
                    <a:pt x="1679" y="1046"/>
                    <a:pt x="1690" y="1046"/>
                  </a:cubicBezTo>
                  <a:cubicBezTo>
                    <a:pt x="1712" y="1046"/>
                    <a:pt x="1729" y="1051"/>
                    <a:pt x="1751" y="1051"/>
                  </a:cubicBezTo>
                  <a:cubicBezTo>
                    <a:pt x="1762" y="1045"/>
                    <a:pt x="1775" y="1042"/>
                    <a:pt x="1791" y="1042"/>
                  </a:cubicBezTo>
                  <a:cubicBezTo>
                    <a:pt x="1806" y="1042"/>
                    <a:pt x="1822" y="1045"/>
                    <a:pt x="1838" y="1051"/>
                  </a:cubicBezTo>
                  <a:lnTo>
                    <a:pt x="1871" y="1062"/>
                  </a:lnTo>
                  <a:cubicBezTo>
                    <a:pt x="2090" y="1007"/>
                    <a:pt x="2309" y="941"/>
                    <a:pt x="2516" y="843"/>
                  </a:cubicBezTo>
                  <a:cubicBezTo>
                    <a:pt x="2713" y="766"/>
                    <a:pt x="2932" y="690"/>
                    <a:pt x="3140" y="624"/>
                  </a:cubicBezTo>
                  <a:cubicBezTo>
                    <a:pt x="3238" y="602"/>
                    <a:pt x="3315" y="580"/>
                    <a:pt x="3391" y="569"/>
                  </a:cubicBezTo>
                  <a:cubicBezTo>
                    <a:pt x="3435" y="569"/>
                    <a:pt x="3490" y="559"/>
                    <a:pt x="3534" y="559"/>
                  </a:cubicBezTo>
                  <a:cubicBezTo>
                    <a:pt x="3588" y="559"/>
                    <a:pt x="3643" y="559"/>
                    <a:pt x="3720" y="569"/>
                  </a:cubicBezTo>
                  <a:cubicBezTo>
                    <a:pt x="3840" y="569"/>
                    <a:pt x="4070" y="613"/>
                    <a:pt x="4190" y="624"/>
                  </a:cubicBezTo>
                  <a:cubicBezTo>
                    <a:pt x="4409" y="646"/>
                    <a:pt x="4518" y="657"/>
                    <a:pt x="4737" y="690"/>
                  </a:cubicBezTo>
                  <a:cubicBezTo>
                    <a:pt x="5218" y="777"/>
                    <a:pt x="5677" y="941"/>
                    <a:pt x="6104" y="1193"/>
                  </a:cubicBezTo>
                  <a:cubicBezTo>
                    <a:pt x="6213" y="1259"/>
                    <a:pt x="6312" y="1346"/>
                    <a:pt x="6410" y="1434"/>
                  </a:cubicBezTo>
                  <a:cubicBezTo>
                    <a:pt x="6563" y="1565"/>
                    <a:pt x="6673" y="1707"/>
                    <a:pt x="6826" y="1827"/>
                  </a:cubicBezTo>
                  <a:cubicBezTo>
                    <a:pt x="6957" y="1937"/>
                    <a:pt x="7077" y="2079"/>
                    <a:pt x="7154" y="2232"/>
                  </a:cubicBezTo>
                  <a:cubicBezTo>
                    <a:pt x="7307" y="2516"/>
                    <a:pt x="7416" y="2812"/>
                    <a:pt x="7482" y="3129"/>
                  </a:cubicBezTo>
                  <a:cubicBezTo>
                    <a:pt x="7570" y="3621"/>
                    <a:pt x="7526" y="4124"/>
                    <a:pt x="7362" y="4594"/>
                  </a:cubicBezTo>
                  <a:cubicBezTo>
                    <a:pt x="7329" y="4660"/>
                    <a:pt x="7307" y="4737"/>
                    <a:pt x="7263" y="4802"/>
                  </a:cubicBezTo>
                  <a:cubicBezTo>
                    <a:pt x="7252" y="4835"/>
                    <a:pt x="7230" y="4868"/>
                    <a:pt x="7220" y="4901"/>
                  </a:cubicBezTo>
                  <a:cubicBezTo>
                    <a:pt x="7209" y="4944"/>
                    <a:pt x="7198" y="4977"/>
                    <a:pt x="7187" y="4999"/>
                  </a:cubicBezTo>
                  <a:cubicBezTo>
                    <a:pt x="7132" y="5130"/>
                    <a:pt x="7034" y="5240"/>
                    <a:pt x="6913" y="5316"/>
                  </a:cubicBezTo>
                  <a:cubicBezTo>
                    <a:pt x="6771" y="5415"/>
                    <a:pt x="6607" y="5502"/>
                    <a:pt x="6421" y="5644"/>
                  </a:cubicBezTo>
                  <a:cubicBezTo>
                    <a:pt x="6301" y="5743"/>
                    <a:pt x="6191" y="5874"/>
                    <a:pt x="6126" y="6016"/>
                  </a:cubicBezTo>
                  <a:cubicBezTo>
                    <a:pt x="6082" y="6093"/>
                    <a:pt x="6060" y="6169"/>
                    <a:pt x="6049" y="6257"/>
                  </a:cubicBezTo>
                  <a:cubicBezTo>
                    <a:pt x="5992" y="6216"/>
                    <a:pt x="5924" y="6194"/>
                    <a:pt x="5852" y="6194"/>
                  </a:cubicBezTo>
                  <a:cubicBezTo>
                    <a:pt x="5827" y="6194"/>
                    <a:pt x="5801" y="6197"/>
                    <a:pt x="5776" y="6202"/>
                  </a:cubicBezTo>
                  <a:cubicBezTo>
                    <a:pt x="5688" y="6213"/>
                    <a:pt x="5590" y="6224"/>
                    <a:pt x="5491" y="6235"/>
                  </a:cubicBezTo>
                  <a:cubicBezTo>
                    <a:pt x="5393" y="6246"/>
                    <a:pt x="5262" y="6279"/>
                    <a:pt x="5163" y="6290"/>
                  </a:cubicBezTo>
                  <a:cubicBezTo>
                    <a:pt x="4988" y="6322"/>
                    <a:pt x="4802" y="6333"/>
                    <a:pt x="4616" y="6344"/>
                  </a:cubicBezTo>
                  <a:cubicBezTo>
                    <a:pt x="4585" y="6345"/>
                    <a:pt x="4553" y="6345"/>
                    <a:pt x="4522" y="6345"/>
                  </a:cubicBezTo>
                  <a:cubicBezTo>
                    <a:pt x="4049" y="6345"/>
                    <a:pt x="3569" y="6269"/>
                    <a:pt x="3118" y="6126"/>
                  </a:cubicBezTo>
                  <a:cubicBezTo>
                    <a:pt x="2954" y="6082"/>
                    <a:pt x="2801" y="6016"/>
                    <a:pt x="2648" y="5951"/>
                  </a:cubicBezTo>
                  <a:lnTo>
                    <a:pt x="2615" y="5929"/>
                  </a:lnTo>
                  <a:lnTo>
                    <a:pt x="2604" y="5929"/>
                  </a:lnTo>
                  <a:cubicBezTo>
                    <a:pt x="2396" y="5841"/>
                    <a:pt x="2199" y="5732"/>
                    <a:pt x="2002" y="5601"/>
                  </a:cubicBezTo>
                  <a:lnTo>
                    <a:pt x="1784" y="5458"/>
                  </a:lnTo>
                  <a:cubicBezTo>
                    <a:pt x="1707" y="5404"/>
                    <a:pt x="1652" y="5338"/>
                    <a:pt x="1631" y="5327"/>
                  </a:cubicBezTo>
                  <a:cubicBezTo>
                    <a:pt x="1598" y="5305"/>
                    <a:pt x="1390" y="5119"/>
                    <a:pt x="1357" y="5087"/>
                  </a:cubicBezTo>
                  <a:cubicBezTo>
                    <a:pt x="1248" y="4966"/>
                    <a:pt x="1138" y="4835"/>
                    <a:pt x="1040" y="4704"/>
                  </a:cubicBezTo>
                  <a:cubicBezTo>
                    <a:pt x="985" y="4616"/>
                    <a:pt x="931" y="4518"/>
                    <a:pt x="898" y="4419"/>
                  </a:cubicBezTo>
                  <a:cubicBezTo>
                    <a:pt x="854" y="4332"/>
                    <a:pt x="810" y="4190"/>
                    <a:pt x="766" y="4058"/>
                  </a:cubicBezTo>
                  <a:cubicBezTo>
                    <a:pt x="723" y="3916"/>
                    <a:pt x="701" y="3785"/>
                    <a:pt x="668" y="3687"/>
                  </a:cubicBezTo>
                  <a:cubicBezTo>
                    <a:pt x="657" y="3610"/>
                    <a:pt x="646" y="3523"/>
                    <a:pt x="635" y="3446"/>
                  </a:cubicBezTo>
                  <a:lnTo>
                    <a:pt x="635" y="3413"/>
                  </a:lnTo>
                  <a:cubicBezTo>
                    <a:pt x="635" y="3369"/>
                    <a:pt x="635" y="3304"/>
                    <a:pt x="635" y="3249"/>
                  </a:cubicBezTo>
                  <a:lnTo>
                    <a:pt x="635" y="3173"/>
                  </a:lnTo>
                  <a:cubicBezTo>
                    <a:pt x="581" y="3140"/>
                    <a:pt x="537" y="3107"/>
                    <a:pt x="493" y="3074"/>
                  </a:cubicBezTo>
                  <a:cubicBezTo>
                    <a:pt x="449" y="3030"/>
                    <a:pt x="406" y="2976"/>
                    <a:pt x="373" y="2921"/>
                  </a:cubicBezTo>
                  <a:cubicBezTo>
                    <a:pt x="351" y="2877"/>
                    <a:pt x="340" y="2833"/>
                    <a:pt x="329" y="2779"/>
                  </a:cubicBezTo>
                  <a:cubicBezTo>
                    <a:pt x="285" y="2626"/>
                    <a:pt x="285" y="2473"/>
                    <a:pt x="351" y="2330"/>
                  </a:cubicBezTo>
                  <a:cubicBezTo>
                    <a:pt x="416" y="2221"/>
                    <a:pt x="493" y="2123"/>
                    <a:pt x="570" y="2035"/>
                  </a:cubicBezTo>
                  <a:cubicBezTo>
                    <a:pt x="602" y="2002"/>
                    <a:pt x="613" y="2002"/>
                    <a:pt x="657" y="1980"/>
                  </a:cubicBezTo>
                  <a:cubicBezTo>
                    <a:pt x="690" y="1991"/>
                    <a:pt x="734" y="1991"/>
                    <a:pt x="777" y="1991"/>
                  </a:cubicBezTo>
                  <a:cubicBezTo>
                    <a:pt x="788" y="2002"/>
                    <a:pt x="810" y="2013"/>
                    <a:pt x="832" y="2024"/>
                  </a:cubicBezTo>
                  <a:cubicBezTo>
                    <a:pt x="836" y="2023"/>
                    <a:pt x="839" y="2022"/>
                    <a:pt x="842" y="2022"/>
                  </a:cubicBezTo>
                  <a:cubicBezTo>
                    <a:pt x="858" y="2022"/>
                    <a:pt x="860" y="2041"/>
                    <a:pt x="877" y="2041"/>
                  </a:cubicBezTo>
                  <a:cubicBezTo>
                    <a:pt x="882" y="2041"/>
                    <a:pt x="889" y="2040"/>
                    <a:pt x="898" y="2035"/>
                  </a:cubicBezTo>
                  <a:lnTo>
                    <a:pt x="898" y="2035"/>
                  </a:lnTo>
                  <a:cubicBezTo>
                    <a:pt x="887" y="2079"/>
                    <a:pt x="887" y="2112"/>
                    <a:pt x="876" y="2155"/>
                  </a:cubicBezTo>
                  <a:cubicBezTo>
                    <a:pt x="996" y="1882"/>
                    <a:pt x="1160" y="1619"/>
                    <a:pt x="1335" y="1379"/>
                  </a:cubicBezTo>
                  <a:lnTo>
                    <a:pt x="1423" y="1269"/>
                  </a:lnTo>
                  <a:lnTo>
                    <a:pt x="1335" y="1280"/>
                  </a:lnTo>
                  <a:cubicBezTo>
                    <a:pt x="1335" y="1280"/>
                    <a:pt x="1330" y="1276"/>
                    <a:pt x="1327" y="1276"/>
                  </a:cubicBezTo>
                  <a:cubicBezTo>
                    <a:pt x="1326" y="1276"/>
                    <a:pt x="1324" y="1277"/>
                    <a:pt x="1324" y="1280"/>
                  </a:cubicBezTo>
                  <a:cubicBezTo>
                    <a:pt x="1313" y="1280"/>
                    <a:pt x="1313" y="1291"/>
                    <a:pt x="1313" y="1291"/>
                  </a:cubicBezTo>
                  <a:cubicBezTo>
                    <a:pt x="1313" y="1291"/>
                    <a:pt x="1281" y="1280"/>
                    <a:pt x="1270" y="1280"/>
                  </a:cubicBezTo>
                  <a:cubicBezTo>
                    <a:pt x="1259" y="1277"/>
                    <a:pt x="1247" y="1276"/>
                    <a:pt x="1234" y="1276"/>
                  </a:cubicBezTo>
                  <a:cubicBezTo>
                    <a:pt x="1209" y="1276"/>
                    <a:pt x="1182" y="1280"/>
                    <a:pt x="1160" y="1280"/>
                  </a:cubicBezTo>
                  <a:cubicBezTo>
                    <a:pt x="1138" y="1280"/>
                    <a:pt x="1106" y="1302"/>
                    <a:pt x="1084" y="1302"/>
                  </a:cubicBezTo>
                  <a:cubicBezTo>
                    <a:pt x="1076" y="1306"/>
                    <a:pt x="1070" y="1307"/>
                    <a:pt x="1065" y="1307"/>
                  </a:cubicBezTo>
                  <a:cubicBezTo>
                    <a:pt x="1053" y="1307"/>
                    <a:pt x="1044" y="1302"/>
                    <a:pt x="1029" y="1302"/>
                  </a:cubicBezTo>
                  <a:cubicBezTo>
                    <a:pt x="974" y="1313"/>
                    <a:pt x="920" y="1357"/>
                    <a:pt x="854" y="1368"/>
                  </a:cubicBezTo>
                  <a:cubicBezTo>
                    <a:pt x="799" y="1390"/>
                    <a:pt x="756" y="1401"/>
                    <a:pt x="723" y="1444"/>
                  </a:cubicBezTo>
                  <a:cubicBezTo>
                    <a:pt x="708" y="1444"/>
                    <a:pt x="703" y="1440"/>
                    <a:pt x="695" y="1440"/>
                  </a:cubicBezTo>
                  <a:cubicBezTo>
                    <a:pt x="691" y="1440"/>
                    <a:pt x="686" y="1441"/>
                    <a:pt x="679" y="1444"/>
                  </a:cubicBezTo>
                  <a:cubicBezTo>
                    <a:pt x="668" y="1423"/>
                    <a:pt x="657" y="1412"/>
                    <a:pt x="646" y="1390"/>
                  </a:cubicBezTo>
                  <a:cubicBezTo>
                    <a:pt x="591" y="1477"/>
                    <a:pt x="537" y="1565"/>
                    <a:pt x="493" y="1652"/>
                  </a:cubicBezTo>
                  <a:cubicBezTo>
                    <a:pt x="285" y="2035"/>
                    <a:pt x="143" y="2451"/>
                    <a:pt x="56" y="2877"/>
                  </a:cubicBezTo>
                  <a:cubicBezTo>
                    <a:pt x="45" y="2899"/>
                    <a:pt x="45" y="2921"/>
                    <a:pt x="45" y="2943"/>
                  </a:cubicBezTo>
                  <a:lnTo>
                    <a:pt x="45" y="2954"/>
                  </a:lnTo>
                  <a:cubicBezTo>
                    <a:pt x="1" y="3194"/>
                    <a:pt x="1" y="3424"/>
                    <a:pt x="45" y="3665"/>
                  </a:cubicBezTo>
                  <a:cubicBezTo>
                    <a:pt x="99" y="4124"/>
                    <a:pt x="252" y="4573"/>
                    <a:pt x="482" y="4966"/>
                  </a:cubicBezTo>
                  <a:cubicBezTo>
                    <a:pt x="766" y="5415"/>
                    <a:pt x="1138" y="5787"/>
                    <a:pt x="1576" y="6071"/>
                  </a:cubicBezTo>
                  <a:cubicBezTo>
                    <a:pt x="2363" y="6596"/>
                    <a:pt x="3271" y="6902"/>
                    <a:pt x="4212" y="6957"/>
                  </a:cubicBezTo>
                  <a:cubicBezTo>
                    <a:pt x="4498" y="7000"/>
                    <a:pt x="4785" y="7022"/>
                    <a:pt x="5071" y="7022"/>
                  </a:cubicBezTo>
                  <a:cubicBezTo>
                    <a:pt x="5299" y="7022"/>
                    <a:pt x="5526" y="7008"/>
                    <a:pt x="5754" y="6979"/>
                  </a:cubicBezTo>
                  <a:cubicBezTo>
                    <a:pt x="5885" y="6968"/>
                    <a:pt x="6005" y="6924"/>
                    <a:pt x="6115" y="6858"/>
                  </a:cubicBezTo>
                  <a:cubicBezTo>
                    <a:pt x="6213" y="6793"/>
                    <a:pt x="6246" y="6793"/>
                    <a:pt x="6290" y="6760"/>
                  </a:cubicBezTo>
                  <a:cubicBezTo>
                    <a:pt x="6323" y="6705"/>
                    <a:pt x="6334" y="6640"/>
                    <a:pt x="6301" y="6585"/>
                  </a:cubicBezTo>
                  <a:cubicBezTo>
                    <a:pt x="6290" y="6552"/>
                    <a:pt x="6279" y="6519"/>
                    <a:pt x="6257" y="6497"/>
                  </a:cubicBezTo>
                  <a:lnTo>
                    <a:pt x="6235" y="6465"/>
                  </a:lnTo>
                  <a:cubicBezTo>
                    <a:pt x="6246" y="6465"/>
                    <a:pt x="6257" y="6465"/>
                    <a:pt x="6268" y="6476"/>
                  </a:cubicBezTo>
                  <a:cubicBezTo>
                    <a:pt x="6268" y="6476"/>
                    <a:pt x="6279" y="6476"/>
                    <a:pt x="6279" y="6487"/>
                  </a:cubicBezTo>
                  <a:cubicBezTo>
                    <a:pt x="6298" y="6489"/>
                    <a:pt x="6318" y="6491"/>
                    <a:pt x="6338" y="6491"/>
                  </a:cubicBezTo>
                  <a:cubicBezTo>
                    <a:pt x="6398" y="6491"/>
                    <a:pt x="6459" y="6478"/>
                    <a:pt x="6509" y="6454"/>
                  </a:cubicBezTo>
                  <a:cubicBezTo>
                    <a:pt x="6596" y="6432"/>
                    <a:pt x="6673" y="6399"/>
                    <a:pt x="6738" y="6344"/>
                  </a:cubicBezTo>
                  <a:cubicBezTo>
                    <a:pt x="6902" y="6191"/>
                    <a:pt x="7088" y="6038"/>
                    <a:pt x="7274" y="5907"/>
                  </a:cubicBezTo>
                  <a:cubicBezTo>
                    <a:pt x="7395" y="5808"/>
                    <a:pt x="7504" y="5710"/>
                    <a:pt x="7602" y="5590"/>
                  </a:cubicBezTo>
                  <a:cubicBezTo>
                    <a:pt x="7657" y="5524"/>
                    <a:pt x="7712" y="5458"/>
                    <a:pt x="7755" y="5382"/>
                  </a:cubicBezTo>
                  <a:cubicBezTo>
                    <a:pt x="7788" y="5316"/>
                    <a:pt x="7821" y="5240"/>
                    <a:pt x="7843" y="5163"/>
                  </a:cubicBezTo>
                  <a:cubicBezTo>
                    <a:pt x="7920" y="4955"/>
                    <a:pt x="7930" y="4737"/>
                    <a:pt x="7985" y="4529"/>
                  </a:cubicBezTo>
                  <a:cubicBezTo>
                    <a:pt x="8040" y="4299"/>
                    <a:pt x="8073" y="4069"/>
                    <a:pt x="8095" y="3840"/>
                  </a:cubicBezTo>
                  <a:cubicBezTo>
                    <a:pt x="8138" y="3468"/>
                    <a:pt x="8095" y="3096"/>
                    <a:pt x="7985" y="2746"/>
                  </a:cubicBezTo>
                  <a:cubicBezTo>
                    <a:pt x="7876" y="2341"/>
                    <a:pt x="7679" y="1958"/>
                    <a:pt x="7427" y="1630"/>
                  </a:cubicBezTo>
                  <a:cubicBezTo>
                    <a:pt x="7176" y="1302"/>
                    <a:pt x="6880" y="1018"/>
                    <a:pt x="6541" y="777"/>
                  </a:cubicBezTo>
                  <a:cubicBezTo>
                    <a:pt x="6104" y="504"/>
                    <a:pt x="5634" y="296"/>
                    <a:pt x="5131" y="187"/>
                  </a:cubicBezTo>
                  <a:cubicBezTo>
                    <a:pt x="4802" y="99"/>
                    <a:pt x="4463" y="44"/>
                    <a:pt x="4113" y="23"/>
                  </a:cubicBezTo>
                  <a:cubicBezTo>
                    <a:pt x="3949" y="12"/>
                    <a:pt x="3774"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8"/>
            <p:cNvSpPr/>
            <p:nvPr/>
          </p:nvSpPr>
          <p:spPr>
            <a:xfrm flipH="1">
              <a:off x="473900" y="4414425"/>
              <a:ext cx="9325" cy="19700"/>
            </a:xfrm>
            <a:custGeom>
              <a:avLst/>
              <a:gdLst/>
              <a:ahLst/>
              <a:cxnLst/>
              <a:rect l="l" t="t" r="r" b="b"/>
              <a:pathLst>
                <a:path w="373" h="788" extrusionOk="0">
                  <a:moveTo>
                    <a:pt x="373" y="0"/>
                  </a:moveTo>
                  <a:lnTo>
                    <a:pt x="373" y="0"/>
                  </a:lnTo>
                  <a:cubicBezTo>
                    <a:pt x="263" y="77"/>
                    <a:pt x="165" y="153"/>
                    <a:pt x="78" y="252"/>
                  </a:cubicBezTo>
                  <a:cubicBezTo>
                    <a:pt x="23" y="328"/>
                    <a:pt x="1" y="427"/>
                    <a:pt x="12" y="525"/>
                  </a:cubicBezTo>
                  <a:cubicBezTo>
                    <a:pt x="23" y="558"/>
                    <a:pt x="23" y="591"/>
                    <a:pt x="34" y="635"/>
                  </a:cubicBezTo>
                  <a:cubicBezTo>
                    <a:pt x="56" y="678"/>
                    <a:pt x="78" y="711"/>
                    <a:pt x="121" y="744"/>
                  </a:cubicBezTo>
                  <a:lnTo>
                    <a:pt x="143" y="788"/>
                  </a:lnTo>
                  <a:cubicBezTo>
                    <a:pt x="176" y="514"/>
                    <a:pt x="253" y="252"/>
                    <a:pt x="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8"/>
            <p:cNvSpPr/>
            <p:nvPr/>
          </p:nvSpPr>
          <p:spPr>
            <a:xfrm flipH="1">
              <a:off x="354675" y="4409500"/>
              <a:ext cx="134275" cy="90525"/>
            </a:xfrm>
            <a:custGeom>
              <a:avLst/>
              <a:gdLst/>
              <a:ahLst/>
              <a:cxnLst/>
              <a:rect l="l" t="t" r="r" b="b"/>
              <a:pathLst>
                <a:path w="5371" h="3621" extrusionOk="0">
                  <a:moveTo>
                    <a:pt x="372" y="0"/>
                  </a:moveTo>
                  <a:cubicBezTo>
                    <a:pt x="339" y="33"/>
                    <a:pt x="328" y="22"/>
                    <a:pt x="296" y="55"/>
                  </a:cubicBezTo>
                  <a:cubicBezTo>
                    <a:pt x="208" y="153"/>
                    <a:pt x="142" y="252"/>
                    <a:pt x="77" y="361"/>
                  </a:cubicBezTo>
                  <a:cubicBezTo>
                    <a:pt x="11" y="503"/>
                    <a:pt x="0" y="657"/>
                    <a:pt x="55" y="810"/>
                  </a:cubicBezTo>
                  <a:cubicBezTo>
                    <a:pt x="66" y="853"/>
                    <a:pt x="77" y="908"/>
                    <a:pt x="99" y="952"/>
                  </a:cubicBezTo>
                  <a:cubicBezTo>
                    <a:pt x="121" y="1007"/>
                    <a:pt x="164" y="1061"/>
                    <a:pt x="219" y="1105"/>
                  </a:cubicBezTo>
                  <a:cubicBezTo>
                    <a:pt x="263" y="1138"/>
                    <a:pt x="307" y="1171"/>
                    <a:pt x="350" y="1203"/>
                  </a:cubicBezTo>
                  <a:cubicBezTo>
                    <a:pt x="394" y="1225"/>
                    <a:pt x="438" y="1236"/>
                    <a:pt x="460" y="1258"/>
                  </a:cubicBezTo>
                  <a:cubicBezTo>
                    <a:pt x="482" y="1269"/>
                    <a:pt x="503" y="1280"/>
                    <a:pt x="536" y="1291"/>
                  </a:cubicBezTo>
                  <a:lnTo>
                    <a:pt x="569" y="1291"/>
                  </a:lnTo>
                  <a:cubicBezTo>
                    <a:pt x="580" y="1291"/>
                    <a:pt x="591" y="1302"/>
                    <a:pt x="602" y="1313"/>
                  </a:cubicBezTo>
                  <a:cubicBezTo>
                    <a:pt x="722" y="1346"/>
                    <a:pt x="842" y="1368"/>
                    <a:pt x="930" y="1400"/>
                  </a:cubicBezTo>
                  <a:cubicBezTo>
                    <a:pt x="1028" y="1433"/>
                    <a:pt x="1116" y="1488"/>
                    <a:pt x="1192" y="1564"/>
                  </a:cubicBezTo>
                  <a:cubicBezTo>
                    <a:pt x="1269" y="1674"/>
                    <a:pt x="1335" y="1794"/>
                    <a:pt x="1389" y="1914"/>
                  </a:cubicBezTo>
                  <a:cubicBezTo>
                    <a:pt x="1433" y="1958"/>
                    <a:pt x="1466" y="1991"/>
                    <a:pt x="1499" y="2035"/>
                  </a:cubicBezTo>
                  <a:cubicBezTo>
                    <a:pt x="1499" y="2046"/>
                    <a:pt x="1510" y="2068"/>
                    <a:pt x="1521" y="2078"/>
                  </a:cubicBezTo>
                  <a:cubicBezTo>
                    <a:pt x="1521" y="2100"/>
                    <a:pt x="1532" y="2089"/>
                    <a:pt x="1532" y="2100"/>
                  </a:cubicBezTo>
                  <a:cubicBezTo>
                    <a:pt x="1586" y="2199"/>
                    <a:pt x="1608" y="2341"/>
                    <a:pt x="1663" y="2461"/>
                  </a:cubicBezTo>
                  <a:cubicBezTo>
                    <a:pt x="1707" y="2560"/>
                    <a:pt x="1761" y="2647"/>
                    <a:pt x="1827" y="2735"/>
                  </a:cubicBezTo>
                  <a:cubicBezTo>
                    <a:pt x="1849" y="2778"/>
                    <a:pt x="1849" y="2789"/>
                    <a:pt x="1871" y="2833"/>
                  </a:cubicBezTo>
                  <a:cubicBezTo>
                    <a:pt x="1925" y="2888"/>
                    <a:pt x="1991" y="2943"/>
                    <a:pt x="2067" y="2986"/>
                  </a:cubicBezTo>
                  <a:cubicBezTo>
                    <a:pt x="2155" y="3030"/>
                    <a:pt x="2242" y="3063"/>
                    <a:pt x="2341" y="3096"/>
                  </a:cubicBezTo>
                  <a:cubicBezTo>
                    <a:pt x="2516" y="3161"/>
                    <a:pt x="2702" y="3249"/>
                    <a:pt x="2877" y="3325"/>
                  </a:cubicBezTo>
                  <a:cubicBezTo>
                    <a:pt x="3041" y="3402"/>
                    <a:pt x="3194" y="3457"/>
                    <a:pt x="3358" y="3522"/>
                  </a:cubicBezTo>
                  <a:cubicBezTo>
                    <a:pt x="3500" y="3522"/>
                    <a:pt x="3642" y="3588"/>
                    <a:pt x="3796" y="3599"/>
                  </a:cubicBezTo>
                  <a:lnTo>
                    <a:pt x="3938" y="3599"/>
                  </a:lnTo>
                  <a:cubicBezTo>
                    <a:pt x="3992" y="3599"/>
                    <a:pt x="4036" y="3621"/>
                    <a:pt x="4091" y="3621"/>
                  </a:cubicBezTo>
                  <a:cubicBezTo>
                    <a:pt x="4135" y="3610"/>
                    <a:pt x="4178" y="3599"/>
                    <a:pt x="4233" y="3599"/>
                  </a:cubicBezTo>
                  <a:cubicBezTo>
                    <a:pt x="4332" y="3588"/>
                    <a:pt x="4441" y="3599"/>
                    <a:pt x="4539" y="3577"/>
                  </a:cubicBezTo>
                  <a:cubicBezTo>
                    <a:pt x="4605" y="3577"/>
                    <a:pt x="4660" y="3544"/>
                    <a:pt x="4714" y="3544"/>
                  </a:cubicBezTo>
                  <a:cubicBezTo>
                    <a:pt x="4900" y="3500"/>
                    <a:pt x="5075" y="3457"/>
                    <a:pt x="5239" y="3413"/>
                  </a:cubicBezTo>
                  <a:cubicBezTo>
                    <a:pt x="5272" y="3369"/>
                    <a:pt x="5371" y="3336"/>
                    <a:pt x="5338" y="3303"/>
                  </a:cubicBezTo>
                  <a:cubicBezTo>
                    <a:pt x="5333" y="3294"/>
                    <a:pt x="5322" y="3290"/>
                    <a:pt x="5306" y="3290"/>
                  </a:cubicBezTo>
                  <a:cubicBezTo>
                    <a:pt x="5248" y="3290"/>
                    <a:pt x="5126" y="3343"/>
                    <a:pt x="5032" y="3369"/>
                  </a:cubicBezTo>
                  <a:cubicBezTo>
                    <a:pt x="4911" y="3413"/>
                    <a:pt x="4791" y="3435"/>
                    <a:pt x="4736" y="3457"/>
                  </a:cubicBezTo>
                  <a:cubicBezTo>
                    <a:pt x="4627" y="3457"/>
                    <a:pt x="4507" y="3468"/>
                    <a:pt x="4397" y="3489"/>
                  </a:cubicBezTo>
                  <a:cubicBezTo>
                    <a:pt x="4289" y="3503"/>
                    <a:pt x="4181" y="3512"/>
                    <a:pt x="4073" y="3512"/>
                  </a:cubicBezTo>
                  <a:cubicBezTo>
                    <a:pt x="4006" y="3512"/>
                    <a:pt x="3939" y="3509"/>
                    <a:pt x="3872" y="3500"/>
                  </a:cubicBezTo>
                  <a:cubicBezTo>
                    <a:pt x="3686" y="3489"/>
                    <a:pt x="3511" y="3446"/>
                    <a:pt x="3336" y="3402"/>
                  </a:cubicBezTo>
                  <a:cubicBezTo>
                    <a:pt x="3282" y="3380"/>
                    <a:pt x="3227" y="3358"/>
                    <a:pt x="3183" y="3325"/>
                  </a:cubicBezTo>
                  <a:cubicBezTo>
                    <a:pt x="3176" y="3322"/>
                    <a:pt x="3170" y="3320"/>
                    <a:pt x="3164" y="3320"/>
                  </a:cubicBezTo>
                  <a:cubicBezTo>
                    <a:pt x="3154" y="3320"/>
                    <a:pt x="3147" y="3325"/>
                    <a:pt x="3139" y="3325"/>
                  </a:cubicBezTo>
                  <a:cubicBezTo>
                    <a:pt x="3063" y="3282"/>
                    <a:pt x="2986" y="3238"/>
                    <a:pt x="2921" y="3183"/>
                  </a:cubicBezTo>
                  <a:cubicBezTo>
                    <a:pt x="2866" y="3161"/>
                    <a:pt x="2811" y="3128"/>
                    <a:pt x="2767" y="3107"/>
                  </a:cubicBezTo>
                  <a:cubicBezTo>
                    <a:pt x="2680" y="3063"/>
                    <a:pt x="2582" y="3052"/>
                    <a:pt x="2505" y="3019"/>
                  </a:cubicBezTo>
                  <a:cubicBezTo>
                    <a:pt x="2396" y="2964"/>
                    <a:pt x="2297" y="2910"/>
                    <a:pt x="2210" y="2844"/>
                  </a:cubicBezTo>
                  <a:cubicBezTo>
                    <a:pt x="2100" y="2789"/>
                    <a:pt x="2013" y="2702"/>
                    <a:pt x="1936" y="2603"/>
                  </a:cubicBezTo>
                  <a:cubicBezTo>
                    <a:pt x="1925" y="2582"/>
                    <a:pt x="1914" y="2549"/>
                    <a:pt x="1903" y="2527"/>
                  </a:cubicBezTo>
                  <a:cubicBezTo>
                    <a:pt x="1892" y="2494"/>
                    <a:pt x="1860" y="2483"/>
                    <a:pt x="1849" y="2450"/>
                  </a:cubicBezTo>
                  <a:cubicBezTo>
                    <a:pt x="1838" y="2428"/>
                    <a:pt x="1827" y="2374"/>
                    <a:pt x="1816" y="2330"/>
                  </a:cubicBezTo>
                  <a:cubicBezTo>
                    <a:pt x="1761" y="2210"/>
                    <a:pt x="1707" y="2068"/>
                    <a:pt x="1674" y="1969"/>
                  </a:cubicBezTo>
                  <a:cubicBezTo>
                    <a:pt x="1652" y="1903"/>
                    <a:pt x="1630" y="1827"/>
                    <a:pt x="1608" y="1761"/>
                  </a:cubicBezTo>
                  <a:cubicBezTo>
                    <a:pt x="1575" y="1696"/>
                    <a:pt x="1532" y="1630"/>
                    <a:pt x="1488" y="1575"/>
                  </a:cubicBezTo>
                  <a:cubicBezTo>
                    <a:pt x="1444" y="1521"/>
                    <a:pt x="1389" y="1466"/>
                    <a:pt x="1335" y="1422"/>
                  </a:cubicBezTo>
                  <a:cubicBezTo>
                    <a:pt x="1258" y="1368"/>
                    <a:pt x="1182" y="1324"/>
                    <a:pt x="1094" y="1291"/>
                  </a:cubicBezTo>
                  <a:cubicBezTo>
                    <a:pt x="1017" y="1247"/>
                    <a:pt x="930" y="1214"/>
                    <a:pt x="842" y="1182"/>
                  </a:cubicBezTo>
                  <a:lnTo>
                    <a:pt x="613" y="1116"/>
                  </a:lnTo>
                  <a:cubicBezTo>
                    <a:pt x="536" y="1083"/>
                    <a:pt x="460" y="1050"/>
                    <a:pt x="394" y="1007"/>
                  </a:cubicBezTo>
                  <a:cubicBezTo>
                    <a:pt x="383" y="996"/>
                    <a:pt x="372" y="996"/>
                    <a:pt x="372" y="985"/>
                  </a:cubicBezTo>
                  <a:lnTo>
                    <a:pt x="339" y="941"/>
                  </a:lnTo>
                  <a:cubicBezTo>
                    <a:pt x="307" y="908"/>
                    <a:pt x="274" y="864"/>
                    <a:pt x="252" y="821"/>
                  </a:cubicBezTo>
                  <a:cubicBezTo>
                    <a:pt x="241" y="788"/>
                    <a:pt x="241" y="755"/>
                    <a:pt x="241" y="722"/>
                  </a:cubicBezTo>
                  <a:cubicBezTo>
                    <a:pt x="219" y="624"/>
                    <a:pt x="241" y="525"/>
                    <a:pt x="296" y="449"/>
                  </a:cubicBezTo>
                  <a:cubicBezTo>
                    <a:pt x="383" y="350"/>
                    <a:pt x="482" y="274"/>
                    <a:pt x="591" y="197"/>
                  </a:cubicBezTo>
                  <a:lnTo>
                    <a:pt x="602" y="197"/>
                  </a:lnTo>
                  <a:lnTo>
                    <a:pt x="602" y="175"/>
                  </a:lnTo>
                  <a:cubicBezTo>
                    <a:pt x="602" y="143"/>
                    <a:pt x="613" y="110"/>
                    <a:pt x="624" y="66"/>
                  </a:cubicBezTo>
                  <a:lnTo>
                    <a:pt x="624" y="66"/>
                  </a:lnTo>
                  <a:cubicBezTo>
                    <a:pt x="616" y="70"/>
                    <a:pt x="610" y="71"/>
                    <a:pt x="605" y="71"/>
                  </a:cubicBezTo>
                  <a:cubicBezTo>
                    <a:pt x="587" y="71"/>
                    <a:pt x="585" y="50"/>
                    <a:pt x="572" y="50"/>
                  </a:cubicBezTo>
                  <a:cubicBezTo>
                    <a:pt x="568" y="50"/>
                    <a:pt x="564" y="51"/>
                    <a:pt x="558" y="55"/>
                  </a:cubicBezTo>
                  <a:cubicBezTo>
                    <a:pt x="536" y="44"/>
                    <a:pt x="514" y="33"/>
                    <a:pt x="503" y="22"/>
                  </a:cubicBezTo>
                  <a:cubicBezTo>
                    <a:pt x="460" y="22"/>
                    <a:pt x="416" y="22"/>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8"/>
            <p:cNvSpPr/>
            <p:nvPr/>
          </p:nvSpPr>
          <p:spPr>
            <a:xfrm flipH="1">
              <a:off x="414275" y="4386050"/>
              <a:ext cx="67025" cy="35500"/>
            </a:xfrm>
            <a:custGeom>
              <a:avLst/>
              <a:gdLst/>
              <a:ahLst/>
              <a:cxnLst/>
              <a:rect l="l" t="t" r="r" b="b"/>
              <a:pathLst>
                <a:path w="2681" h="1420" extrusionOk="0">
                  <a:moveTo>
                    <a:pt x="1219" y="0"/>
                  </a:moveTo>
                  <a:cubicBezTo>
                    <a:pt x="1204" y="0"/>
                    <a:pt x="1187" y="3"/>
                    <a:pt x="1171" y="9"/>
                  </a:cubicBezTo>
                  <a:lnTo>
                    <a:pt x="1072" y="9"/>
                  </a:lnTo>
                  <a:cubicBezTo>
                    <a:pt x="1051" y="9"/>
                    <a:pt x="985" y="31"/>
                    <a:pt x="963" y="42"/>
                  </a:cubicBezTo>
                  <a:lnTo>
                    <a:pt x="722" y="42"/>
                  </a:lnTo>
                  <a:cubicBezTo>
                    <a:pt x="679" y="42"/>
                    <a:pt x="635" y="42"/>
                    <a:pt x="602" y="52"/>
                  </a:cubicBezTo>
                  <a:lnTo>
                    <a:pt x="547" y="52"/>
                  </a:lnTo>
                  <a:cubicBezTo>
                    <a:pt x="536" y="52"/>
                    <a:pt x="493" y="63"/>
                    <a:pt x="460" y="63"/>
                  </a:cubicBezTo>
                  <a:lnTo>
                    <a:pt x="405" y="63"/>
                  </a:lnTo>
                  <a:cubicBezTo>
                    <a:pt x="361" y="63"/>
                    <a:pt x="307" y="74"/>
                    <a:pt x="263" y="85"/>
                  </a:cubicBezTo>
                  <a:lnTo>
                    <a:pt x="230" y="85"/>
                  </a:lnTo>
                  <a:cubicBezTo>
                    <a:pt x="213" y="82"/>
                    <a:pt x="194" y="81"/>
                    <a:pt x="176" y="81"/>
                  </a:cubicBezTo>
                  <a:cubicBezTo>
                    <a:pt x="124" y="81"/>
                    <a:pt x="70" y="91"/>
                    <a:pt x="22" y="107"/>
                  </a:cubicBezTo>
                  <a:cubicBezTo>
                    <a:pt x="11" y="151"/>
                    <a:pt x="11" y="173"/>
                    <a:pt x="1" y="217"/>
                  </a:cubicBezTo>
                  <a:cubicBezTo>
                    <a:pt x="22" y="217"/>
                    <a:pt x="11" y="260"/>
                    <a:pt x="33" y="260"/>
                  </a:cubicBezTo>
                  <a:cubicBezTo>
                    <a:pt x="44" y="271"/>
                    <a:pt x="44" y="293"/>
                    <a:pt x="55" y="304"/>
                  </a:cubicBezTo>
                  <a:cubicBezTo>
                    <a:pt x="66" y="315"/>
                    <a:pt x="77" y="326"/>
                    <a:pt x="77" y="337"/>
                  </a:cubicBezTo>
                  <a:cubicBezTo>
                    <a:pt x="88" y="348"/>
                    <a:pt x="99" y="370"/>
                    <a:pt x="110" y="381"/>
                  </a:cubicBezTo>
                  <a:cubicBezTo>
                    <a:pt x="125" y="388"/>
                    <a:pt x="135" y="396"/>
                    <a:pt x="144" y="396"/>
                  </a:cubicBezTo>
                  <a:cubicBezTo>
                    <a:pt x="147" y="396"/>
                    <a:pt x="150" y="395"/>
                    <a:pt x="154" y="392"/>
                  </a:cubicBezTo>
                  <a:cubicBezTo>
                    <a:pt x="186" y="359"/>
                    <a:pt x="230" y="348"/>
                    <a:pt x="296" y="326"/>
                  </a:cubicBezTo>
                  <a:cubicBezTo>
                    <a:pt x="351" y="315"/>
                    <a:pt x="405" y="271"/>
                    <a:pt x="460" y="260"/>
                  </a:cubicBezTo>
                  <a:lnTo>
                    <a:pt x="526" y="260"/>
                  </a:lnTo>
                  <a:cubicBezTo>
                    <a:pt x="547" y="260"/>
                    <a:pt x="569" y="249"/>
                    <a:pt x="591" y="238"/>
                  </a:cubicBezTo>
                  <a:cubicBezTo>
                    <a:pt x="635" y="227"/>
                    <a:pt x="668" y="227"/>
                    <a:pt x="701" y="227"/>
                  </a:cubicBezTo>
                  <a:cubicBezTo>
                    <a:pt x="711" y="227"/>
                    <a:pt x="733" y="249"/>
                    <a:pt x="744" y="249"/>
                  </a:cubicBezTo>
                  <a:cubicBezTo>
                    <a:pt x="755" y="249"/>
                    <a:pt x="744" y="238"/>
                    <a:pt x="755" y="238"/>
                  </a:cubicBezTo>
                  <a:lnTo>
                    <a:pt x="766" y="238"/>
                  </a:lnTo>
                  <a:lnTo>
                    <a:pt x="854" y="227"/>
                  </a:lnTo>
                  <a:cubicBezTo>
                    <a:pt x="892" y="222"/>
                    <a:pt x="927" y="219"/>
                    <a:pt x="963" y="219"/>
                  </a:cubicBezTo>
                  <a:cubicBezTo>
                    <a:pt x="999" y="219"/>
                    <a:pt x="1034" y="222"/>
                    <a:pt x="1072" y="227"/>
                  </a:cubicBezTo>
                  <a:cubicBezTo>
                    <a:pt x="1132" y="237"/>
                    <a:pt x="1192" y="284"/>
                    <a:pt x="1252" y="284"/>
                  </a:cubicBezTo>
                  <a:cubicBezTo>
                    <a:pt x="1257" y="284"/>
                    <a:pt x="1263" y="283"/>
                    <a:pt x="1269" y="282"/>
                  </a:cubicBezTo>
                  <a:cubicBezTo>
                    <a:pt x="1291" y="271"/>
                    <a:pt x="1313" y="260"/>
                    <a:pt x="1335" y="249"/>
                  </a:cubicBezTo>
                  <a:lnTo>
                    <a:pt x="1357" y="249"/>
                  </a:lnTo>
                  <a:cubicBezTo>
                    <a:pt x="1368" y="249"/>
                    <a:pt x="1368" y="238"/>
                    <a:pt x="1379" y="238"/>
                  </a:cubicBezTo>
                  <a:cubicBezTo>
                    <a:pt x="1433" y="238"/>
                    <a:pt x="1488" y="249"/>
                    <a:pt x="1532" y="271"/>
                  </a:cubicBezTo>
                  <a:cubicBezTo>
                    <a:pt x="1576" y="271"/>
                    <a:pt x="1619" y="282"/>
                    <a:pt x="1652" y="293"/>
                  </a:cubicBezTo>
                  <a:cubicBezTo>
                    <a:pt x="1674" y="293"/>
                    <a:pt x="1674" y="315"/>
                    <a:pt x="1685" y="326"/>
                  </a:cubicBezTo>
                  <a:cubicBezTo>
                    <a:pt x="1718" y="337"/>
                    <a:pt x="1751" y="348"/>
                    <a:pt x="1783" y="359"/>
                  </a:cubicBezTo>
                  <a:cubicBezTo>
                    <a:pt x="1790" y="361"/>
                    <a:pt x="1798" y="362"/>
                    <a:pt x="1807" y="362"/>
                  </a:cubicBezTo>
                  <a:cubicBezTo>
                    <a:pt x="1830" y="362"/>
                    <a:pt x="1857" y="356"/>
                    <a:pt x="1880" y="356"/>
                  </a:cubicBezTo>
                  <a:cubicBezTo>
                    <a:pt x="1889" y="356"/>
                    <a:pt x="1897" y="356"/>
                    <a:pt x="1904" y="359"/>
                  </a:cubicBezTo>
                  <a:cubicBezTo>
                    <a:pt x="1991" y="381"/>
                    <a:pt x="2068" y="413"/>
                    <a:pt x="2133" y="468"/>
                  </a:cubicBezTo>
                  <a:cubicBezTo>
                    <a:pt x="2199" y="512"/>
                    <a:pt x="2243" y="567"/>
                    <a:pt x="2276" y="632"/>
                  </a:cubicBezTo>
                  <a:cubicBezTo>
                    <a:pt x="2341" y="665"/>
                    <a:pt x="2363" y="731"/>
                    <a:pt x="2396" y="785"/>
                  </a:cubicBezTo>
                  <a:cubicBezTo>
                    <a:pt x="2407" y="796"/>
                    <a:pt x="2418" y="807"/>
                    <a:pt x="2440" y="829"/>
                  </a:cubicBezTo>
                  <a:cubicBezTo>
                    <a:pt x="2451" y="840"/>
                    <a:pt x="2451" y="873"/>
                    <a:pt x="2461" y="884"/>
                  </a:cubicBezTo>
                  <a:cubicBezTo>
                    <a:pt x="2472" y="906"/>
                    <a:pt x="2494" y="916"/>
                    <a:pt x="2505" y="938"/>
                  </a:cubicBezTo>
                  <a:cubicBezTo>
                    <a:pt x="2516" y="971"/>
                    <a:pt x="2527" y="1015"/>
                    <a:pt x="2538" y="1059"/>
                  </a:cubicBezTo>
                  <a:cubicBezTo>
                    <a:pt x="2549" y="1081"/>
                    <a:pt x="2571" y="1102"/>
                    <a:pt x="2582" y="1124"/>
                  </a:cubicBezTo>
                  <a:cubicBezTo>
                    <a:pt x="2593" y="1201"/>
                    <a:pt x="2593" y="1277"/>
                    <a:pt x="2582" y="1354"/>
                  </a:cubicBezTo>
                  <a:cubicBezTo>
                    <a:pt x="2604" y="1376"/>
                    <a:pt x="2593" y="1420"/>
                    <a:pt x="2636" y="1420"/>
                  </a:cubicBezTo>
                  <a:cubicBezTo>
                    <a:pt x="2680" y="1420"/>
                    <a:pt x="2680" y="1332"/>
                    <a:pt x="2680" y="1277"/>
                  </a:cubicBezTo>
                  <a:cubicBezTo>
                    <a:pt x="2669" y="1223"/>
                    <a:pt x="2669" y="1179"/>
                    <a:pt x="2647" y="1124"/>
                  </a:cubicBezTo>
                  <a:cubicBezTo>
                    <a:pt x="2680" y="1081"/>
                    <a:pt x="2647" y="1015"/>
                    <a:pt x="2615" y="971"/>
                  </a:cubicBezTo>
                  <a:cubicBezTo>
                    <a:pt x="2582" y="895"/>
                    <a:pt x="2538" y="818"/>
                    <a:pt x="2494" y="752"/>
                  </a:cubicBezTo>
                  <a:cubicBezTo>
                    <a:pt x="2451" y="676"/>
                    <a:pt x="2396" y="610"/>
                    <a:pt x="2341" y="545"/>
                  </a:cubicBezTo>
                  <a:cubicBezTo>
                    <a:pt x="2319" y="523"/>
                    <a:pt x="2308" y="490"/>
                    <a:pt x="2297" y="468"/>
                  </a:cubicBezTo>
                  <a:cubicBezTo>
                    <a:pt x="2297" y="463"/>
                    <a:pt x="2295" y="463"/>
                    <a:pt x="2291" y="463"/>
                  </a:cubicBezTo>
                  <a:cubicBezTo>
                    <a:pt x="2286" y="463"/>
                    <a:pt x="2281" y="463"/>
                    <a:pt x="2276" y="457"/>
                  </a:cubicBezTo>
                  <a:cubicBezTo>
                    <a:pt x="2243" y="424"/>
                    <a:pt x="2221" y="370"/>
                    <a:pt x="2210" y="348"/>
                  </a:cubicBezTo>
                  <a:cubicBezTo>
                    <a:pt x="2188" y="326"/>
                    <a:pt x="2166" y="304"/>
                    <a:pt x="2144" y="293"/>
                  </a:cubicBezTo>
                  <a:cubicBezTo>
                    <a:pt x="2101" y="271"/>
                    <a:pt x="2057" y="260"/>
                    <a:pt x="2013" y="260"/>
                  </a:cubicBezTo>
                  <a:cubicBezTo>
                    <a:pt x="1969" y="238"/>
                    <a:pt x="1915" y="206"/>
                    <a:pt x="1860" y="184"/>
                  </a:cubicBezTo>
                  <a:cubicBezTo>
                    <a:pt x="1805" y="162"/>
                    <a:pt x="1729" y="151"/>
                    <a:pt x="1674" y="129"/>
                  </a:cubicBezTo>
                  <a:cubicBezTo>
                    <a:pt x="1663" y="129"/>
                    <a:pt x="1652" y="107"/>
                    <a:pt x="1641" y="107"/>
                  </a:cubicBezTo>
                  <a:lnTo>
                    <a:pt x="1597" y="107"/>
                  </a:lnTo>
                  <a:cubicBezTo>
                    <a:pt x="1576" y="107"/>
                    <a:pt x="1554" y="85"/>
                    <a:pt x="1532" y="85"/>
                  </a:cubicBezTo>
                  <a:cubicBezTo>
                    <a:pt x="1477" y="63"/>
                    <a:pt x="1401" y="63"/>
                    <a:pt x="1357" y="42"/>
                  </a:cubicBezTo>
                  <a:cubicBezTo>
                    <a:pt x="1324" y="31"/>
                    <a:pt x="1313" y="31"/>
                    <a:pt x="1291" y="20"/>
                  </a:cubicBezTo>
                  <a:lnTo>
                    <a:pt x="1258" y="9"/>
                  </a:lnTo>
                  <a:cubicBezTo>
                    <a:pt x="1247" y="3"/>
                    <a:pt x="1234"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38"/>
          <p:cNvGrpSpPr/>
          <p:nvPr/>
        </p:nvGrpSpPr>
        <p:grpSpPr>
          <a:xfrm rot="10800000">
            <a:off x="14235813" y="919913"/>
            <a:ext cx="45400" cy="562075"/>
            <a:chOff x="89450" y="3718600"/>
            <a:chExt cx="45400" cy="562075"/>
          </a:xfrm>
        </p:grpSpPr>
        <p:sp>
          <p:nvSpPr>
            <p:cNvPr id="4200" name="Google Shape;4200;p38"/>
            <p:cNvSpPr/>
            <p:nvPr/>
          </p:nvSpPr>
          <p:spPr>
            <a:xfrm flipH="1">
              <a:off x="95450" y="4277150"/>
              <a:ext cx="300" cy="300"/>
            </a:xfrm>
            <a:custGeom>
              <a:avLst/>
              <a:gdLst/>
              <a:ahLst/>
              <a:cxnLst/>
              <a:rect l="l" t="t" r="r" b="b"/>
              <a:pathLst>
                <a:path w="12" h="12" extrusionOk="0">
                  <a:moveTo>
                    <a:pt x="0" y="1"/>
                  </a:moveTo>
                  <a:lnTo>
                    <a:pt x="0" y="12"/>
                  </a:lnTo>
                  <a:cubicBezTo>
                    <a:pt x="0" y="12"/>
                    <a:pt x="1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8"/>
            <p:cNvSpPr/>
            <p:nvPr/>
          </p:nvSpPr>
          <p:spPr>
            <a:xfrm flipH="1">
              <a:off x="89450" y="4246250"/>
              <a:ext cx="45400" cy="34425"/>
            </a:xfrm>
            <a:custGeom>
              <a:avLst/>
              <a:gdLst/>
              <a:ahLst/>
              <a:cxnLst/>
              <a:rect l="l" t="t" r="r" b="b"/>
              <a:pathLst>
                <a:path w="1816" h="1377" extrusionOk="0">
                  <a:moveTo>
                    <a:pt x="1161" y="146"/>
                  </a:moveTo>
                  <a:cubicBezTo>
                    <a:pt x="1214" y="146"/>
                    <a:pt x="1269" y="148"/>
                    <a:pt x="1324" y="154"/>
                  </a:cubicBezTo>
                  <a:cubicBezTo>
                    <a:pt x="1324" y="154"/>
                    <a:pt x="1356" y="176"/>
                    <a:pt x="1378" y="176"/>
                  </a:cubicBezTo>
                  <a:cubicBezTo>
                    <a:pt x="1411" y="198"/>
                    <a:pt x="1444" y="220"/>
                    <a:pt x="1488" y="230"/>
                  </a:cubicBezTo>
                  <a:cubicBezTo>
                    <a:pt x="1521" y="252"/>
                    <a:pt x="1542" y="263"/>
                    <a:pt x="1564" y="296"/>
                  </a:cubicBezTo>
                  <a:cubicBezTo>
                    <a:pt x="1608" y="340"/>
                    <a:pt x="1641" y="395"/>
                    <a:pt x="1663" y="460"/>
                  </a:cubicBezTo>
                  <a:cubicBezTo>
                    <a:pt x="1696" y="559"/>
                    <a:pt x="1696" y="668"/>
                    <a:pt x="1663" y="766"/>
                  </a:cubicBezTo>
                  <a:cubicBezTo>
                    <a:pt x="1663" y="799"/>
                    <a:pt x="1641" y="832"/>
                    <a:pt x="1641" y="854"/>
                  </a:cubicBezTo>
                  <a:cubicBezTo>
                    <a:pt x="1619" y="930"/>
                    <a:pt x="1586" y="1007"/>
                    <a:pt x="1553" y="1073"/>
                  </a:cubicBezTo>
                  <a:cubicBezTo>
                    <a:pt x="1531" y="1105"/>
                    <a:pt x="1531" y="1149"/>
                    <a:pt x="1531" y="1182"/>
                  </a:cubicBezTo>
                  <a:cubicBezTo>
                    <a:pt x="1510" y="1171"/>
                    <a:pt x="1488" y="1160"/>
                    <a:pt x="1466" y="1160"/>
                  </a:cubicBezTo>
                  <a:lnTo>
                    <a:pt x="1411" y="1160"/>
                  </a:lnTo>
                  <a:cubicBezTo>
                    <a:pt x="1389" y="1171"/>
                    <a:pt x="1367" y="1171"/>
                    <a:pt x="1346" y="1182"/>
                  </a:cubicBezTo>
                  <a:cubicBezTo>
                    <a:pt x="1302" y="1182"/>
                    <a:pt x="1269" y="1193"/>
                    <a:pt x="1225" y="1193"/>
                  </a:cubicBezTo>
                  <a:lnTo>
                    <a:pt x="1061" y="1193"/>
                  </a:lnTo>
                  <a:cubicBezTo>
                    <a:pt x="1028" y="1204"/>
                    <a:pt x="996" y="1204"/>
                    <a:pt x="974" y="1204"/>
                  </a:cubicBezTo>
                  <a:cubicBezTo>
                    <a:pt x="941" y="1204"/>
                    <a:pt x="908" y="1182"/>
                    <a:pt x="886" y="1182"/>
                  </a:cubicBezTo>
                  <a:cubicBezTo>
                    <a:pt x="864" y="1182"/>
                    <a:pt x="875" y="1182"/>
                    <a:pt x="875" y="1171"/>
                  </a:cubicBezTo>
                  <a:cubicBezTo>
                    <a:pt x="875" y="1171"/>
                    <a:pt x="875" y="1160"/>
                    <a:pt x="875" y="1160"/>
                  </a:cubicBezTo>
                  <a:lnTo>
                    <a:pt x="799" y="1149"/>
                  </a:lnTo>
                  <a:lnTo>
                    <a:pt x="788" y="1149"/>
                  </a:lnTo>
                  <a:cubicBezTo>
                    <a:pt x="744" y="1138"/>
                    <a:pt x="700" y="1127"/>
                    <a:pt x="656" y="1105"/>
                  </a:cubicBezTo>
                  <a:cubicBezTo>
                    <a:pt x="624" y="1095"/>
                    <a:pt x="591" y="1084"/>
                    <a:pt x="558" y="1073"/>
                  </a:cubicBezTo>
                  <a:lnTo>
                    <a:pt x="492" y="1040"/>
                  </a:lnTo>
                  <a:cubicBezTo>
                    <a:pt x="460" y="1029"/>
                    <a:pt x="427" y="1018"/>
                    <a:pt x="394" y="996"/>
                  </a:cubicBezTo>
                  <a:cubicBezTo>
                    <a:pt x="383" y="985"/>
                    <a:pt x="361" y="963"/>
                    <a:pt x="350" y="952"/>
                  </a:cubicBezTo>
                  <a:cubicBezTo>
                    <a:pt x="317" y="920"/>
                    <a:pt x="274" y="854"/>
                    <a:pt x="241" y="821"/>
                  </a:cubicBezTo>
                  <a:cubicBezTo>
                    <a:pt x="241" y="810"/>
                    <a:pt x="230" y="799"/>
                    <a:pt x="219" y="788"/>
                  </a:cubicBezTo>
                  <a:lnTo>
                    <a:pt x="208" y="755"/>
                  </a:lnTo>
                  <a:cubicBezTo>
                    <a:pt x="164" y="635"/>
                    <a:pt x="197" y="493"/>
                    <a:pt x="296" y="405"/>
                  </a:cubicBezTo>
                  <a:cubicBezTo>
                    <a:pt x="328" y="373"/>
                    <a:pt x="361" y="340"/>
                    <a:pt x="405" y="318"/>
                  </a:cubicBezTo>
                  <a:cubicBezTo>
                    <a:pt x="481" y="274"/>
                    <a:pt x="569" y="230"/>
                    <a:pt x="656" y="209"/>
                  </a:cubicBezTo>
                  <a:cubicBezTo>
                    <a:pt x="700" y="198"/>
                    <a:pt x="744" y="187"/>
                    <a:pt x="788" y="176"/>
                  </a:cubicBezTo>
                  <a:lnTo>
                    <a:pt x="886" y="176"/>
                  </a:lnTo>
                  <a:cubicBezTo>
                    <a:pt x="930" y="165"/>
                    <a:pt x="963" y="154"/>
                    <a:pt x="1006" y="154"/>
                  </a:cubicBezTo>
                  <a:cubicBezTo>
                    <a:pt x="1056" y="148"/>
                    <a:pt x="1108" y="146"/>
                    <a:pt x="1161" y="146"/>
                  </a:cubicBezTo>
                  <a:close/>
                  <a:moveTo>
                    <a:pt x="1039" y="1"/>
                  </a:moveTo>
                  <a:cubicBezTo>
                    <a:pt x="744" y="1"/>
                    <a:pt x="449" y="88"/>
                    <a:pt x="219" y="274"/>
                  </a:cubicBezTo>
                  <a:cubicBezTo>
                    <a:pt x="153" y="318"/>
                    <a:pt x="110" y="384"/>
                    <a:pt x="66" y="449"/>
                  </a:cubicBezTo>
                  <a:cubicBezTo>
                    <a:pt x="22" y="537"/>
                    <a:pt x="0" y="635"/>
                    <a:pt x="11" y="745"/>
                  </a:cubicBezTo>
                  <a:cubicBezTo>
                    <a:pt x="11" y="745"/>
                    <a:pt x="11" y="755"/>
                    <a:pt x="11" y="755"/>
                  </a:cubicBezTo>
                  <a:cubicBezTo>
                    <a:pt x="22" y="810"/>
                    <a:pt x="44" y="865"/>
                    <a:pt x="77" y="909"/>
                  </a:cubicBezTo>
                  <a:cubicBezTo>
                    <a:pt x="121" y="985"/>
                    <a:pt x="186" y="1062"/>
                    <a:pt x="263" y="1127"/>
                  </a:cubicBezTo>
                  <a:cubicBezTo>
                    <a:pt x="350" y="1193"/>
                    <a:pt x="449" y="1237"/>
                    <a:pt x="558" y="1270"/>
                  </a:cubicBezTo>
                  <a:cubicBezTo>
                    <a:pt x="744" y="1335"/>
                    <a:pt x="941" y="1368"/>
                    <a:pt x="1138" y="1368"/>
                  </a:cubicBezTo>
                  <a:cubicBezTo>
                    <a:pt x="1192" y="1373"/>
                    <a:pt x="1247" y="1376"/>
                    <a:pt x="1300" y="1376"/>
                  </a:cubicBezTo>
                  <a:cubicBezTo>
                    <a:pt x="1354" y="1376"/>
                    <a:pt x="1406" y="1373"/>
                    <a:pt x="1455" y="1368"/>
                  </a:cubicBezTo>
                  <a:cubicBezTo>
                    <a:pt x="1488" y="1357"/>
                    <a:pt x="1510" y="1346"/>
                    <a:pt x="1542" y="1335"/>
                  </a:cubicBezTo>
                  <a:cubicBezTo>
                    <a:pt x="1553" y="1313"/>
                    <a:pt x="1564" y="1313"/>
                    <a:pt x="1575" y="1302"/>
                  </a:cubicBezTo>
                  <a:cubicBezTo>
                    <a:pt x="1575" y="1291"/>
                    <a:pt x="1575" y="1280"/>
                    <a:pt x="1575" y="1259"/>
                  </a:cubicBezTo>
                  <a:lnTo>
                    <a:pt x="1564" y="1237"/>
                  </a:lnTo>
                  <a:lnTo>
                    <a:pt x="1564" y="1226"/>
                  </a:lnTo>
                  <a:cubicBezTo>
                    <a:pt x="1578" y="1233"/>
                    <a:pt x="1593" y="1236"/>
                    <a:pt x="1608" y="1236"/>
                  </a:cubicBezTo>
                  <a:cubicBezTo>
                    <a:pt x="1639" y="1236"/>
                    <a:pt x="1670" y="1219"/>
                    <a:pt x="1685" y="1182"/>
                  </a:cubicBezTo>
                  <a:cubicBezTo>
                    <a:pt x="1706" y="1138"/>
                    <a:pt x="1728" y="1084"/>
                    <a:pt x="1750" y="1029"/>
                  </a:cubicBezTo>
                  <a:cubicBezTo>
                    <a:pt x="1761" y="985"/>
                    <a:pt x="1783" y="920"/>
                    <a:pt x="1794" y="865"/>
                  </a:cubicBezTo>
                  <a:cubicBezTo>
                    <a:pt x="1805" y="821"/>
                    <a:pt x="1794" y="777"/>
                    <a:pt x="1805" y="734"/>
                  </a:cubicBezTo>
                  <a:cubicBezTo>
                    <a:pt x="1816" y="690"/>
                    <a:pt x="1805" y="635"/>
                    <a:pt x="1805" y="580"/>
                  </a:cubicBezTo>
                  <a:cubicBezTo>
                    <a:pt x="1816" y="504"/>
                    <a:pt x="1805" y="427"/>
                    <a:pt x="1772" y="362"/>
                  </a:cubicBezTo>
                  <a:cubicBezTo>
                    <a:pt x="1685" y="187"/>
                    <a:pt x="1542" y="66"/>
                    <a:pt x="1367" y="12"/>
                  </a:cubicBezTo>
                  <a:cubicBezTo>
                    <a:pt x="1335" y="12"/>
                    <a:pt x="130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8"/>
            <p:cNvSpPr/>
            <p:nvPr/>
          </p:nvSpPr>
          <p:spPr>
            <a:xfrm flipH="1">
              <a:off x="99825" y="3718600"/>
              <a:ext cx="13700" cy="25175"/>
            </a:xfrm>
            <a:custGeom>
              <a:avLst/>
              <a:gdLst/>
              <a:ahLst/>
              <a:cxnLst/>
              <a:rect l="l" t="t" r="r" b="b"/>
              <a:pathLst>
                <a:path w="548" h="1007" extrusionOk="0">
                  <a:moveTo>
                    <a:pt x="11" y="0"/>
                  </a:moveTo>
                  <a:cubicBezTo>
                    <a:pt x="11" y="0"/>
                    <a:pt x="44" y="33"/>
                    <a:pt x="77" y="44"/>
                  </a:cubicBezTo>
                  <a:cubicBezTo>
                    <a:pt x="99" y="44"/>
                    <a:pt x="121" y="55"/>
                    <a:pt x="143" y="55"/>
                  </a:cubicBezTo>
                  <a:cubicBezTo>
                    <a:pt x="164" y="77"/>
                    <a:pt x="186" y="77"/>
                    <a:pt x="208" y="88"/>
                  </a:cubicBezTo>
                  <a:cubicBezTo>
                    <a:pt x="252" y="99"/>
                    <a:pt x="285" y="110"/>
                    <a:pt x="318" y="132"/>
                  </a:cubicBezTo>
                  <a:cubicBezTo>
                    <a:pt x="350" y="154"/>
                    <a:pt x="383" y="175"/>
                    <a:pt x="416" y="208"/>
                  </a:cubicBezTo>
                  <a:cubicBezTo>
                    <a:pt x="416" y="219"/>
                    <a:pt x="427" y="230"/>
                    <a:pt x="427" y="241"/>
                  </a:cubicBezTo>
                  <a:cubicBezTo>
                    <a:pt x="438" y="252"/>
                    <a:pt x="438" y="274"/>
                    <a:pt x="438" y="296"/>
                  </a:cubicBezTo>
                  <a:cubicBezTo>
                    <a:pt x="449" y="307"/>
                    <a:pt x="449" y="318"/>
                    <a:pt x="449" y="329"/>
                  </a:cubicBezTo>
                  <a:cubicBezTo>
                    <a:pt x="460" y="340"/>
                    <a:pt x="471" y="361"/>
                    <a:pt x="482" y="383"/>
                  </a:cubicBezTo>
                  <a:cubicBezTo>
                    <a:pt x="482" y="405"/>
                    <a:pt x="482" y="427"/>
                    <a:pt x="493" y="449"/>
                  </a:cubicBezTo>
                  <a:lnTo>
                    <a:pt x="493" y="536"/>
                  </a:lnTo>
                  <a:cubicBezTo>
                    <a:pt x="482" y="547"/>
                    <a:pt x="482" y="547"/>
                    <a:pt x="493" y="558"/>
                  </a:cubicBezTo>
                  <a:lnTo>
                    <a:pt x="493" y="580"/>
                  </a:lnTo>
                  <a:cubicBezTo>
                    <a:pt x="493" y="580"/>
                    <a:pt x="493" y="591"/>
                    <a:pt x="493" y="602"/>
                  </a:cubicBezTo>
                  <a:cubicBezTo>
                    <a:pt x="482" y="635"/>
                    <a:pt x="482" y="657"/>
                    <a:pt x="471" y="679"/>
                  </a:cubicBezTo>
                  <a:cubicBezTo>
                    <a:pt x="471" y="700"/>
                    <a:pt x="460" y="711"/>
                    <a:pt x="449" y="722"/>
                  </a:cubicBezTo>
                  <a:cubicBezTo>
                    <a:pt x="449" y="733"/>
                    <a:pt x="438" y="744"/>
                    <a:pt x="438" y="766"/>
                  </a:cubicBezTo>
                  <a:lnTo>
                    <a:pt x="416" y="799"/>
                  </a:lnTo>
                  <a:cubicBezTo>
                    <a:pt x="416" y="810"/>
                    <a:pt x="405" y="832"/>
                    <a:pt x="394" y="843"/>
                  </a:cubicBezTo>
                  <a:cubicBezTo>
                    <a:pt x="383" y="854"/>
                    <a:pt x="372" y="865"/>
                    <a:pt x="361" y="886"/>
                  </a:cubicBezTo>
                  <a:cubicBezTo>
                    <a:pt x="350" y="886"/>
                    <a:pt x="328" y="897"/>
                    <a:pt x="318" y="908"/>
                  </a:cubicBezTo>
                  <a:cubicBezTo>
                    <a:pt x="307" y="919"/>
                    <a:pt x="285" y="930"/>
                    <a:pt x="274" y="930"/>
                  </a:cubicBezTo>
                  <a:lnTo>
                    <a:pt x="252" y="930"/>
                  </a:lnTo>
                  <a:lnTo>
                    <a:pt x="208" y="941"/>
                  </a:lnTo>
                  <a:lnTo>
                    <a:pt x="186" y="941"/>
                  </a:lnTo>
                  <a:cubicBezTo>
                    <a:pt x="175" y="947"/>
                    <a:pt x="162" y="949"/>
                    <a:pt x="148" y="949"/>
                  </a:cubicBezTo>
                  <a:cubicBezTo>
                    <a:pt x="134" y="949"/>
                    <a:pt x="121" y="947"/>
                    <a:pt x="110" y="941"/>
                  </a:cubicBezTo>
                  <a:cubicBezTo>
                    <a:pt x="88" y="941"/>
                    <a:pt x="66" y="919"/>
                    <a:pt x="33" y="908"/>
                  </a:cubicBezTo>
                  <a:lnTo>
                    <a:pt x="0" y="919"/>
                  </a:lnTo>
                  <a:cubicBezTo>
                    <a:pt x="11" y="919"/>
                    <a:pt x="0" y="930"/>
                    <a:pt x="0" y="930"/>
                  </a:cubicBezTo>
                  <a:cubicBezTo>
                    <a:pt x="11" y="941"/>
                    <a:pt x="11" y="941"/>
                    <a:pt x="0" y="952"/>
                  </a:cubicBezTo>
                  <a:cubicBezTo>
                    <a:pt x="0" y="952"/>
                    <a:pt x="0" y="963"/>
                    <a:pt x="0" y="963"/>
                  </a:cubicBezTo>
                  <a:cubicBezTo>
                    <a:pt x="0" y="974"/>
                    <a:pt x="0" y="974"/>
                    <a:pt x="0" y="985"/>
                  </a:cubicBezTo>
                  <a:cubicBezTo>
                    <a:pt x="11" y="985"/>
                    <a:pt x="11" y="985"/>
                    <a:pt x="22" y="996"/>
                  </a:cubicBezTo>
                  <a:cubicBezTo>
                    <a:pt x="33" y="996"/>
                    <a:pt x="77" y="1007"/>
                    <a:pt x="99" y="1007"/>
                  </a:cubicBezTo>
                  <a:cubicBezTo>
                    <a:pt x="132" y="1007"/>
                    <a:pt x="164" y="1007"/>
                    <a:pt x="197" y="996"/>
                  </a:cubicBezTo>
                  <a:lnTo>
                    <a:pt x="263" y="996"/>
                  </a:lnTo>
                  <a:lnTo>
                    <a:pt x="328" y="941"/>
                  </a:lnTo>
                  <a:lnTo>
                    <a:pt x="361" y="941"/>
                  </a:lnTo>
                  <a:cubicBezTo>
                    <a:pt x="405" y="908"/>
                    <a:pt x="438" y="875"/>
                    <a:pt x="471" y="832"/>
                  </a:cubicBezTo>
                  <a:cubicBezTo>
                    <a:pt x="493" y="799"/>
                    <a:pt x="514" y="766"/>
                    <a:pt x="525" y="733"/>
                  </a:cubicBezTo>
                  <a:cubicBezTo>
                    <a:pt x="525" y="722"/>
                    <a:pt x="525" y="711"/>
                    <a:pt x="525" y="700"/>
                  </a:cubicBezTo>
                  <a:lnTo>
                    <a:pt x="525" y="690"/>
                  </a:lnTo>
                  <a:cubicBezTo>
                    <a:pt x="525" y="657"/>
                    <a:pt x="547" y="624"/>
                    <a:pt x="547" y="602"/>
                  </a:cubicBezTo>
                  <a:cubicBezTo>
                    <a:pt x="547" y="569"/>
                    <a:pt x="547" y="558"/>
                    <a:pt x="547" y="536"/>
                  </a:cubicBezTo>
                  <a:lnTo>
                    <a:pt x="547" y="515"/>
                  </a:lnTo>
                  <a:cubicBezTo>
                    <a:pt x="547" y="493"/>
                    <a:pt x="547" y="482"/>
                    <a:pt x="547" y="460"/>
                  </a:cubicBezTo>
                  <a:cubicBezTo>
                    <a:pt x="536" y="438"/>
                    <a:pt x="536" y="416"/>
                    <a:pt x="525" y="405"/>
                  </a:cubicBezTo>
                  <a:cubicBezTo>
                    <a:pt x="514" y="361"/>
                    <a:pt x="493" y="318"/>
                    <a:pt x="482" y="274"/>
                  </a:cubicBezTo>
                  <a:cubicBezTo>
                    <a:pt x="471" y="241"/>
                    <a:pt x="449" y="208"/>
                    <a:pt x="427" y="175"/>
                  </a:cubicBezTo>
                  <a:cubicBezTo>
                    <a:pt x="394" y="154"/>
                    <a:pt x="372" y="132"/>
                    <a:pt x="350" y="110"/>
                  </a:cubicBezTo>
                  <a:lnTo>
                    <a:pt x="318" y="99"/>
                  </a:lnTo>
                  <a:lnTo>
                    <a:pt x="285" y="77"/>
                  </a:lnTo>
                  <a:lnTo>
                    <a:pt x="252" y="77"/>
                  </a:lnTo>
                  <a:cubicBezTo>
                    <a:pt x="241" y="77"/>
                    <a:pt x="219" y="55"/>
                    <a:pt x="197" y="44"/>
                  </a:cubicBezTo>
                  <a:lnTo>
                    <a:pt x="153" y="44"/>
                  </a:lnTo>
                  <a:cubicBezTo>
                    <a:pt x="121" y="33"/>
                    <a:pt x="77" y="22"/>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38"/>
          <p:cNvGrpSpPr/>
          <p:nvPr/>
        </p:nvGrpSpPr>
        <p:grpSpPr>
          <a:xfrm rot="10800000">
            <a:off x="14128613" y="692638"/>
            <a:ext cx="47875" cy="30925"/>
            <a:chOff x="194175" y="4477025"/>
            <a:chExt cx="47875" cy="30925"/>
          </a:xfrm>
        </p:grpSpPr>
        <p:sp>
          <p:nvSpPr>
            <p:cNvPr id="4204" name="Google Shape;4204;p38"/>
            <p:cNvSpPr/>
            <p:nvPr/>
          </p:nvSpPr>
          <p:spPr>
            <a:xfrm flipH="1">
              <a:off x="206750" y="4483600"/>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8"/>
            <p:cNvSpPr/>
            <p:nvPr/>
          </p:nvSpPr>
          <p:spPr>
            <a:xfrm flipH="1">
              <a:off x="216600" y="4480325"/>
              <a:ext cx="3025" cy="550"/>
            </a:xfrm>
            <a:custGeom>
              <a:avLst/>
              <a:gdLst/>
              <a:ahLst/>
              <a:cxnLst/>
              <a:rect l="l" t="t" r="r" b="b"/>
              <a:pathLst>
                <a:path w="121" h="22" extrusionOk="0">
                  <a:moveTo>
                    <a:pt x="1" y="0"/>
                  </a:moveTo>
                  <a:lnTo>
                    <a:pt x="12" y="22"/>
                  </a:lnTo>
                  <a:lnTo>
                    <a:pt x="121" y="22"/>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8"/>
            <p:cNvSpPr/>
            <p:nvPr/>
          </p:nvSpPr>
          <p:spPr>
            <a:xfrm flipH="1">
              <a:off x="194175" y="4477025"/>
              <a:ext cx="47875" cy="30925"/>
            </a:xfrm>
            <a:custGeom>
              <a:avLst/>
              <a:gdLst/>
              <a:ahLst/>
              <a:cxnLst/>
              <a:rect l="l" t="t" r="r" b="b"/>
              <a:pathLst>
                <a:path w="1915" h="1237" extrusionOk="0">
                  <a:moveTo>
                    <a:pt x="771" y="117"/>
                  </a:moveTo>
                  <a:cubicBezTo>
                    <a:pt x="795" y="117"/>
                    <a:pt x="819" y="127"/>
                    <a:pt x="843" y="143"/>
                  </a:cubicBezTo>
                  <a:lnTo>
                    <a:pt x="876" y="143"/>
                  </a:lnTo>
                  <a:cubicBezTo>
                    <a:pt x="887" y="143"/>
                    <a:pt x="887" y="154"/>
                    <a:pt x="898" y="154"/>
                  </a:cubicBezTo>
                  <a:lnTo>
                    <a:pt x="941" y="154"/>
                  </a:lnTo>
                  <a:lnTo>
                    <a:pt x="1007" y="176"/>
                  </a:lnTo>
                  <a:lnTo>
                    <a:pt x="1051" y="176"/>
                  </a:lnTo>
                  <a:lnTo>
                    <a:pt x="1105" y="187"/>
                  </a:lnTo>
                  <a:lnTo>
                    <a:pt x="1248" y="187"/>
                  </a:lnTo>
                  <a:lnTo>
                    <a:pt x="1280" y="198"/>
                  </a:lnTo>
                  <a:cubicBezTo>
                    <a:pt x="1302" y="198"/>
                    <a:pt x="1313" y="209"/>
                    <a:pt x="1324" y="220"/>
                  </a:cubicBezTo>
                  <a:cubicBezTo>
                    <a:pt x="1346" y="220"/>
                    <a:pt x="1379" y="231"/>
                    <a:pt x="1401" y="252"/>
                  </a:cubicBezTo>
                  <a:lnTo>
                    <a:pt x="1412" y="252"/>
                  </a:lnTo>
                  <a:lnTo>
                    <a:pt x="1422" y="242"/>
                  </a:lnTo>
                  <a:lnTo>
                    <a:pt x="1422" y="242"/>
                  </a:lnTo>
                  <a:cubicBezTo>
                    <a:pt x="1412" y="252"/>
                    <a:pt x="1412" y="253"/>
                    <a:pt x="1423" y="263"/>
                  </a:cubicBezTo>
                  <a:lnTo>
                    <a:pt x="1444" y="274"/>
                  </a:lnTo>
                  <a:cubicBezTo>
                    <a:pt x="1444" y="274"/>
                    <a:pt x="1455" y="285"/>
                    <a:pt x="1455" y="285"/>
                  </a:cubicBezTo>
                  <a:lnTo>
                    <a:pt x="1499" y="351"/>
                  </a:lnTo>
                  <a:lnTo>
                    <a:pt x="1619" y="351"/>
                  </a:lnTo>
                  <a:cubicBezTo>
                    <a:pt x="1630" y="362"/>
                    <a:pt x="1641" y="373"/>
                    <a:pt x="1652" y="384"/>
                  </a:cubicBezTo>
                  <a:cubicBezTo>
                    <a:pt x="1685" y="427"/>
                    <a:pt x="1707" y="471"/>
                    <a:pt x="1729" y="515"/>
                  </a:cubicBezTo>
                  <a:cubicBezTo>
                    <a:pt x="1740" y="537"/>
                    <a:pt x="1751" y="559"/>
                    <a:pt x="1751" y="581"/>
                  </a:cubicBezTo>
                  <a:cubicBezTo>
                    <a:pt x="1751" y="602"/>
                    <a:pt x="1751" y="613"/>
                    <a:pt x="1751" y="635"/>
                  </a:cubicBezTo>
                  <a:cubicBezTo>
                    <a:pt x="1751" y="668"/>
                    <a:pt x="1740" y="690"/>
                    <a:pt x="1729" y="712"/>
                  </a:cubicBezTo>
                  <a:cubicBezTo>
                    <a:pt x="1718" y="745"/>
                    <a:pt x="1685" y="777"/>
                    <a:pt x="1652" y="799"/>
                  </a:cubicBezTo>
                  <a:cubicBezTo>
                    <a:pt x="1630" y="821"/>
                    <a:pt x="1609" y="843"/>
                    <a:pt x="1587" y="854"/>
                  </a:cubicBezTo>
                  <a:cubicBezTo>
                    <a:pt x="1576" y="854"/>
                    <a:pt x="1532" y="887"/>
                    <a:pt x="1521" y="898"/>
                  </a:cubicBezTo>
                  <a:lnTo>
                    <a:pt x="1423" y="941"/>
                  </a:lnTo>
                  <a:lnTo>
                    <a:pt x="1368" y="985"/>
                  </a:lnTo>
                  <a:cubicBezTo>
                    <a:pt x="1302" y="1007"/>
                    <a:pt x="1248" y="1029"/>
                    <a:pt x="1193" y="1051"/>
                  </a:cubicBezTo>
                  <a:lnTo>
                    <a:pt x="1160" y="1073"/>
                  </a:lnTo>
                  <a:lnTo>
                    <a:pt x="1138" y="1073"/>
                  </a:lnTo>
                  <a:cubicBezTo>
                    <a:pt x="1073" y="1062"/>
                    <a:pt x="996" y="1051"/>
                    <a:pt x="930" y="1029"/>
                  </a:cubicBezTo>
                  <a:lnTo>
                    <a:pt x="723" y="963"/>
                  </a:lnTo>
                  <a:cubicBezTo>
                    <a:pt x="668" y="952"/>
                    <a:pt x="624" y="931"/>
                    <a:pt x="580" y="909"/>
                  </a:cubicBezTo>
                  <a:cubicBezTo>
                    <a:pt x="493" y="854"/>
                    <a:pt x="405" y="821"/>
                    <a:pt x="329" y="767"/>
                  </a:cubicBezTo>
                  <a:cubicBezTo>
                    <a:pt x="285" y="745"/>
                    <a:pt x="252" y="723"/>
                    <a:pt x="220" y="701"/>
                  </a:cubicBezTo>
                  <a:cubicBezTo>
                    <a:pt x="198" y="690"/>
                    <a:pt x="187" y="679"/>
                    <a:pt x="176" y="668"/>
                  </a:cubicBezTo>
                  <a:lnTo>
                    <a:pt x="176" y="657"/>
                  </a:lnTo>
                  <a:cubicBezTo>
                    <a:pt x="187" y="646"/>
                    <a:pt x="187" y="635"/>
                    <a:pt x="187" y="624"/>
                  </a:cubicBezTo>
                  <a:cubicBezTo>
                    <a:pt x="209" y="559"/>
                    <a:pt x="252" y="493"/>
                    <a:pt x="296" y="438"/>
                  </a:cubicBezTo>
                  <a:lnTo>
                    <a:pt x="296" y="406"/>
                  </a:lnTo>
                  <a:cubicBezTo>
                    <a:pt x="318" y="362"/>
                    <a:pt x="340" y="329"/>
                    <a:pt x="384" y="307"/>
                  </a:cubicBezTo>
                  <a:cubicBezTo>
                    <a:pt x="416" y="263"/>
                    <a:pt x="460" y="231"/>
                    <a:pt x="515" y="209"/>
                  </a:cubicBezTo>
                  <a:lnTo>
                    <a:pt x="548" y="209"/>
                  </a:lnTo>
                  <a:lnTo>
                    <a:pt x="602" y="187"/>
                  </a:lnTo>
                  <a:cubicBezTo>
                    <a:pt x="624" y="187"/>
                    <a:pt x="635" y="176"/>
                    <a:pt x="646" y="176"/>
                  </a:cubicBezTo>
                  <a:lnTo>
                    <a:pt x="679" y="176"/>
                  </a:lnTo>
                  <a:lnTo>
                    <a:pt x="745" y="154"/>
                  </a:lnTo>
                  <a:cubicBezTo>
                    <a:pt x="745" y="154"/>
                    <a:pt x="745" y="143"/>
                    <a:pt x="734" y="143"/>
                  </a:cubicBezTo>
                  <a:cubicBezTo>
                    <a:pt x="734" y="132"/>
                    <a:pt x="745" y="121"/>
                    <a:pt x="745" y="121"/>
                  </a:cubicBezTo>
                  <a:cubicBezTo>
                    <a:pt x="753" y="118"/>
                    <a:pt x="762" y="117"/>
                    <a:pt x="771" y="117"/>
                  </a:cubicBezTo>
                  <a:close/>
                  <a:moveTo>
                    <a:pt x="920" y="1"/>
                  </a:moveTo>
                  <a:cubicBezTo>
                    <a:pt x="843" y="1"/>
                    <a:pt x="766" y="12"/>
                    <a:pt x="701" y="34"/>
                  </a:cubicBezTo>
                  <a:cubicBezTo>
                    <a:pt x="537" y="88"/>
                    <a:pt x="395" y="165"/>
                    <a:pt x="263" y="274"/>
                  </a:cubicBezTo>
                  <a:cubicBezTo>
                    <a:pt x="176" y="351"/>
                    <a:pt x="110" y="438"/>
                    <a:pt x="66" y="537"/>
                  </a:cubicBezTo>
                  <a:cubicBezTo>
                    <a:pt x="55" y="570"/>
                    <a:pt x="34" y="613"/>
                    <a:pt x="23" y="646"/>
                  </a:cubicBezTo>
                  <a:lnTo>
                    <a:pt x="12" y="734"/>
                  </a:lnTo>
                  <a:lnTo>
                    <a:pt x="12" y="756"/>
                  </a:lnTo>
                  <a:cubicBezTo>
                    <a:pt x="1" y="756"/>
                    <a:pt x="1" y="767"/>
                    <a:pt x="12" y="767"/>
                  </a:cubicBezTo>
                  <a:lnTo>
                    <a:pt x="45" y="788"/>
                  </a:lnTo>
                  <a:lnTo>
                    <a:pt x="241" y="909"/>
                  </a:lnTo>
                  <a:cubicBezTo>
                    <a:pt x="362" y="974"/>
                    <a:pt x="482" y="1040"/>
                    <a:pt x="613" y="1084"/>
                  </a:cubicBezTo>
                  <a:lnTo>
                    <a:pt x="799" y="1160"/>
                  </a:lnTo>
                  <a:cubicBezTo>
                    <a:pt x="887" y="1193"/>
                    <a:pt x="974" y="1215"/>
                    <a:pt x="1051" y="1226"/>
                  </a:cubicBezTo>
                  <a:lnTo>
                    <a:pt x="1073" y="1226"/>
                  </a:lnTo>
                  <a:cubicBezTo>
                    <a:pt x="1095" y="1237"/>
                    <a:pt x="1116" y="1237"/>
                    <a:pt x="1138" y="1237"/>
                  </a:cubicBezTo>
                  <a:lnTo>
                    <a:pt x="1193" y="1237"/>
                  </a:lnTo>
                  <a:lnTo>
                    <a:pt x="1237" y="1215"/>
                  </a:lnTo>
                  <a:cubicBezTo>
                    <a:pt x="1313" y="1182"/>
                    <a:pt x="1390" y="1149"/>
                    <a:pt x="1477" y="1127"/>
                  </a:cubicBezTo>
                  <a:cubicBezTo>
                    <a:pt x="1576" y="1084"/>
                    <a:pt x="1663" y="1029"/>
                    <a:pt x="1751" y="963"/>
                  </a:cubicBezTo>
                  <a:cubicBezTo>
                    <a:pt x="1838" y="898"/>
                    <a:pt x="1904" y="799"/>
                    <a:pt x="1915" y="690"/>
                  </a:cubicBezTo>
                  <a:cubicBezTo>
                    <a:pt x="1915" y="657"/>
                    <a:pt x="1915" y="635"/>
                    <a:pt x="1915" y="602"/>
                  </a:cubicBezTo>
                  <a:cubicBezTo>
                    <a:pt x="1915" y="592"/>
                    <a:pt x="1915" y="570"/>
                    <a:pt x="1915" y="559"/>
                  </a:cubicBezTo>
                  <a:lnTo>
                    <a:pt x="1893" y="515"/>
                  </a:lnTo>
                  <a:cubicBezTo>
                    <a:pt x="1882" y="471"/>
                    <a:pt x="1860" y="427"/>
                    <a:pt x="1838" y="384"/>
                  </a:cubicBezTo>
                  <a:cubicBezTo>
                    <a:pt x="1816" y="329"/>
                    <a:pt x="1773" y="274"/>
                    <a:pt x="1740" y="231"/>
                  </a:cubicBezTo>
                  <a:cubicBezTo>
                    <a:pt x="1685" y="187"/>
                    <a:pt x="1609" y="165"/>
                    <a:pt x="1543" y="165"/>
                  </a:cubicBezTo>
                  <a:cubicBezTo>
                    <a:pt x="1521" y="165"/>
                    <a:pt x="1499" y="165"/>
                    <a:pt x="1488" y="176"/>
                  </a:cubicBezTo>
                  <a:cubicBezTo>
                    <a:pt x="1488" y="154"/>
                    <a:pt x="1488" y="143"/>
                    <a:pt x="1488" y="121"/>
                  </a:cubicBezTo>
                  <a:cubicBezTo>
                    <a:pt x="1466" y="77"/>
                    <a:pt x="1434" y="56"/>
                    <a:pt x="1390" y="56"/>
                  </a:cubicBezTo>
                  <a:lnTo>
                    <a:pt x="1291" y="34"/>
                  </a:lnTo>
                  <a:cubicBezTo>
                    <a:pt x="1237" y="34"/>
                    <a:pt x="1182" y="23"/>
                    <a:pt x="1127" y="12"/>
                  </a:cubicBezTo>
                  <a:lnTo>
                    <a:pt x="1007" y="12"/>
                  </a:lnTo>
                  <a:cubicBezTo>
                    <a:pt x="1004" y="12"/>
                    <a:pt x="1000" y="12"/>
                    <a:pt x="996" y="12"/>
                  </a:cubicBezTo>
                  <a:lnTo>
                    <a:pt x="996" y="12"/>
                  </a:lnTo>
                  <a:lnTo>
                    <a:pt x="996" y="12"/>
                  </a:lnTo>
                  <a:lnTo>
                    <a:pt x="974" y="56"/>
                  </a:lnTo>
                  <a:lnTo>
                    <a:pt x="974" y="45"/>
                  </a:lnTo>
                  <a:lnTo>
                    <a:pt x="974" y="34"/>
                  </a:lnTo>
                  <a:lnTo>
                    <a:pt x="974" y="8"/>
                  </a:lnTo>
                  <a:lnTo>
                    <a:pt x="974" y="8"/>
                  </a:lnTo>
                  <a:cubicBezTo>
                    <a:pt x="981" y="10"/>
                    <a:pt x="989" y="11"/>
                    <a:pt x="996" y="12"/>
                  </a:cubicBezTo>
                  <a:lnTo>
                    <a:pt x="996" y="12"/>
                  </a:lnTo>
                  <a:lnTo>
                    <a:pt x="985" y="1"/>
                  </a:lnTo>
                  <a:lnTo>
                    <a:pt x="974" y="1"/>
                  </a:lnTo>
                  <a:lnTo>
                    <a:pt x="974" y="8"/>
                  </a:lnTo>
                  <a:lnTo>
                    <a:pt x="974" y="8"/>
                  </a:lnTo>
                  <a:cubicBezTo>
                    <a:pt x="970" y="6"/>
                    <a:pt x="966" y="4"/>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8"/>
            <p:cNvSpPr/>
            <p:nvPr/>
          </p:nvSpPr>
          <p:spPr>
            <a:xfrm flipH="1">
              <a:off x="207575" y="4483875"/>
              <a:ext cx="825" cy="575"/>
            </a:xfrm>
            <a:custGeom>
              <a:avLst/>
              <a:gdLst/>
              <a:ahLst/>
              <a:cxnLst/>
              <a:rect l="l" t="t" r="r" b="b"/>
              <a:pathLst>
                <a:path w="33" h="23" extrusionOk="0">
                  <a:moveTo>
                    <a:pt x="0" y="0"/>
                  </a:moveTo>
                  <a:cubicBezTo>
                    <a:pt x="0" y="11"/>
                    <a:pt x="11" y="22"/>
                    <a:pt x="22" y="22"/>
                  </a:cubicBezTo>
                  <a:lnTo>
                    <a:pt x="33" y="22"/>
                  </a:lnTo>
                  <a:cubicBezTo>
                    <a:pt x="22" y="11"/>
                    <a:pt x="1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8"/>
            <p:cNvSpPr/>
            <p:nvPr/>
          </p:nvSpPr>
          <p:spPr>
            <a:xfrm flipH="1">
              <a:off x="228625" y="4483325"/>
              <a:ext cx="3025" cy="2200"/>
            </a:xfrm>
            <a:custGeom>
              <a:avLst/>
              <a:gdLst/>
              <a:ahLst/>
              <a:cxnLst/>
              <a:rect l="l" t="t" r="r" b="b"/>
              <a:pathLst>
                <a:path w="121" h="88" extrusionOk="0">
                  <a:moveTo>
                    <a:pt x="121" y="0"/>
                  </a:moveTo>
                  <a:lnTo>
                    <a:pt x="77" y="22"/>
                  </a:lnTo>
                  <a:cubicBezTo>
                    <a:pt x="55" y="33"/>
                    <a:pt x="44" y="44"/>
                    <a:pt x="22" y="55"/>
                  </a:cubicBezTo>
                  <a:cubicBezTo>
                    <a:pt x="22" y="66"/>
                    <a:pt x="11" y="77"/>
                    <a:pt x="0" y="88"/>
                  </a:cubicBezTo>
                  <a:cubicBezTo>
                    <a:pt x="33" y="66"/>
                    <a:pt x="55" y="55"/>
                    <a:pt x="77" y="33"/>
                  </a:cubicBez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8"/>
            <p:cNvSpPr/>
            <p:nvPr/>
          </p:nvSpPr>
          <p:spPr>
            <a:xfrm flipH="1">
              <a:off x="201275" y="4480050"/>
              <a:ext cx="33650" cy="20450"/>
            </a:xfrm>
            <a:custGeom>
              <a:avLst/>
              <a:gdLst/>
              <a:ahLst/>
              <a:cxnLst/>
              <a:rect l="l" t="t" r="r" b="b"/>
              <a:pathLst>
                <a:path w="1346" h="818" extrusionOk="0">
                  <a:moveTo>
                    <a:pt x="470" y="0"/>
                  </a:moveTo>
                  <a:cubicBezTo>
                    <a:pt x="460" y="11"/>
                    <a:pt x="449" y="22"/>
                    <a:pt x="449" y="33"/>
                  </a:cubicBezTo>
                  <a:cubicBezTo>
                    <a:pt x="460" y="33"/>
                    <a:pt x="449" y="44"/>
                    <a:pt x="460" y="44"/>
                  </a:cubicBezTo>
                  <a:lnTo>
                    <a:pt x="394" y="55"/>
                  </a:lnTo>
                  <a:lnTo>
                    <a:pt x="361" y="55"/>
                  </a:lnTo>
                  <a:cubicBezTo>
                    <a:pt x="350" y="55"/>
                    <a:pt x="339" y="66"/>
                    <a:pt x="328" y="77"/>
                  </a:cubicBezTo>
                  <a:lnTo>
                    <a:pt x="263" y="88"/>
                  </a:lnTo>
                  <a:lnTo>
                    <a:pt x="230" y="88"/>
                  </a:lnTo>
                  <a:cubicBezTo>
                    <a:pt x="186" y="121"/>
                    <a:pt x="142" y="153"/>
                    <a:pt x="99" y="197"/>
                  </a:cubicBezTo>
                  <a:cubicBezTo>
                    <a:pt x="66" y="219"/>
                    <a:pt x="33" y="252"/>
                    <a:pt x="22" y="296"/>
                  </a:cubicBezTo>
                  <a:lnTo>
                    <a:pt x="22" y="328"/>
                  </a:lnTo>
                  <a:cubicBezTo>
                    <a:pt x="22" y="328"/>
                    <a:pt x="0" y="339"/>
                    <a:pt x="0" y="339"/>
                  </a:cubicBezTo>
                  <a:cubicBezTo>
                    <a:pt x="0" y="383"/>
                    <a:pt x="0" y="416"/>
                    <a:pt x="0" y="449"/>
                  </a:cubicBezTo>
                  <a:cubicBezTo>
                    <a:pt x="11" y="471"/>
                    <a:pt x="22" y="492"/>
                    <a:pt x="44" y="514"/>
                  </a:cubicBezTo>
                  <a:cubicBezTo>
                    <a:pt x="44" y="525"/>
                    <a:pt x="44" y="536"/>
                    <a:pt x="55" y="547"/>
                  </a:cubicBezTo>
                  <a:cubicBezTo>
                    <a:pt x="66" y="558"/>
                    <a:pt x="88" y="569"/>
                    <a:pt x="99" y="580"/>
                  </a:cubicBezTo>
                  <a:cubicBezTo>
                    <a:pt x="131" y="580"/>
                    <a:pt x="153" y="591"/>
                    <a:pt x="175" y="591"/>
                  </a:cubicBezTo>
                  <a:cubicBezTo>
                    <a:pt x="219" y="602"/>
                    <a:pt x="263" y="613"/>
                    <a:pt x="306" y="624"/>
                  </a:cubicBezTo>
                  <a:cubicBezTo>
                    <a:pt x="350" y="646"/>
                    <a:pt x="372" y="678"/>
                    <a:pt x="394" y="711"/>
                  </a:cubicBezTo>
                  <a:cubicBezTo>
                    <a:pt x="427" y="733"/>
                    <a:pt x="460" y="755"/>
                    <a:pt x="492" y="766"/>
                  </a:cubicBezTo>
                  <a:lnTo>
                    <a:pt x="525" y="777"/>
                  </a:lnTo>
                  <a:cubicBezTo>
                    <a:pt x="536" y="777"/>
                    <a:pt x="547" y="788"/>
                    <a:pt x="558" y="788"/>
                  </a:cubicBezTo>
                  <a:lnTo>
                    <a:pt x="591" y="788"/>
                  </a:lnTo>
                  <a:cubicBezTo>
                    <a:pt x="613" y="788"/>
                    <a:pt x="645" y="799"/>
                    <a:pt x="667" y="810"/>
                  </a:cubicBezTo>
                  <a:lnTo>
                    <a:pt x="711" y="810"/>
                  </a:lnTo>
                  <a:cubicBezTo>
                    <a:pt x="733" y="815"/>
                    <a:pt x="755" y="818"/>
                    <a:pt x="777" y="818"/>
                  </a:cubicBezTo>
                  <a:cubicBezTo>
                    <a:pt x="799" y="818"/>
                    <a:pt x="820" y="815"/>
                    <a:pt x="842" y="810"/>
                  </a:cubicBezTo>
                  <a:cubicBezTo>
                    <a:pt x="853" y="810"/>
                    <a:pt x="875" y="788"/>
                    <a:pt x="864" y="777"/>
                  </a:cubicBezTo>
                  <a:lnTo>
                    <a:pt x="864" y="777"/>
                  </a:lnTo>
                  <a:cubicBezTo>
                    <a:pt x="853" y="777"/>
                    <a:pt x="831" y="799"/>
                    <a:pt x="799" y="799"/>
                  </a:cubicBezTo>
                  <a:cubicBezTo>
                    <a:pt x="788" y="795"/>
                    <a:pt x="777" y="794"/>
                    <a:pt x="767" y="794"/>
                  </a:cubicBezTo>
                  <a:cubicBezTo>
                    <a:pt x="746" y="794"/>
                    <a:pt x="729" y="799"/>
                    <a:pt x="722" y="799"/>
                  </a:cubicBezTo>
                  <a:cubicBezTo>
                    <a:pt x="700" y="788"/>
                    <a:pt x="667" y="777"/>
                    <a:pt x="645" y="777"/>
                  </a:cubicBezTo>
                  <a:cubicBezTo>
                    <a:pt x="602" y="766"/>
                    <a:pt x="558" y="755"/>
                    <a:pt x="514" y="744"/>
                  </a:cubicBezTo>
                  <a:cubicBezTo>
                    <a:pt x="470" y="733"/>
                    <a:pt x="438" y="711"/>
                    <a:pt x="405" y="678"/>
                  </a:cubicBezTo>
                  <a:cubicBezTo>
                    <a:pt x="394" y="667"/>
                    <a:pt x="394" y="656"/>
                    <a:pt x="383" y="646"/>
                  </a:cubicBezTo>
                  <a:lnTo>
                    <a:pt x="383" y="635"/>
                  </a:lnTo>
                  <a:cubicBezTo>
                    <a:pt x="372" y="613"/>
                    <a:pt x="350" y="602"/>
                    <a:pt x="328" y="591"/>
                  </a:cubicBezTo>
                  <a:cubicBezTo>
                    <a:pt x="317" y="580"/>
                    <a:pt x="306" y="569"/>
                    <a:pt x="295" y="569"/>
                  </a:cubicBezTo>
                  <a:cubicBezTo>
                    <a:pt x="263" y="569"/>
                    <a:pt x="241" y="569"/>
                    <a:pt x="219" y="558"/>
                  </a:cubicBezTo>
                  <a:cubicBezTo>
                    <a:pt x="197" y="558"/>
                    <a:pt x="164" y="547"/>
                    <a:pt x="142" y="536"/>
                  </a:cubicBezTo>
                  <a:cubicBezTo>
                    <a:pt x="120" y="525"/>
                    <a:pt x="99" y="503"/>
                    <a:pt x="77" y="481"/>
                  </a:cubicBezTo>
                  <a:lnTo>
                    <a:pt x="77" y="460"/>
                  </a:lnTo>
                  <a:cubicBezTo>
                    <a:pt x="77" y="460"/>
                    <a:pt x="66" y="449"/>
                    <a:pt x="66" y="449"/>
                  </a:cubicBezTo>
                  <a:cubicBezTo>
                    <a:pt x="66" y="438"/>
                    <a:pt x="66" y="427"/>
                    <a:pt x="66" y="416"/>
                  </a:cubicBezTo>
                  <a:cubicBezTo>
                    <a:pt x="55" y="394"/>
                    <a:pt x="55" y="361"/>
                    <a:pt x="66" y="339"/>
                  </a:cubicBezTo>
                  <a:cubicBezTo>
                    <a:pt x="77" y="317"/>
                    <a:pt x="77" y="306"/>
                    <a:pt x="88" y="296"/>
                  </a:cubicBezTo>
                  <a:cubicBezTo>
                    <a:pt x="88" y="285"/>
                    <a:pt x="99" y="274"/>
                    <a:pt x="110" y="263"/>
                  </a:cubicBezTo>
                  <a:cubicBezTo>
                    <a:pt x="120" y="241"/>
                    <a:pt x="131" y="230"/>
                    <a:pt x="131" y="219"/>
                  </a:cubicBezTo>
                  <a:lnTo>
                    <a:pt x="153" y="208"/>
                  </a:lnTo>
                  <a:cubicBezTo>
                    <a:pt x="153" y="197"/>
                    <a:pt x="164" y="186"/>
                    <a:pt x="175" y="175"/>
                  </a:cubicBezTo>
                  <a:cubicBezTo>
                    <a:pt x="186" y="164"/>
                    <a:pt x="197" y="153"/>
                    <a:pt x="219" y="142"/>
                  </a:cubicBezTo>
                  <a:lnTo>
                    <a:pt x="263" y="121"/>
                  </a:lnTo>
                  <a:lnTo>
                    <a:pt x="274" y="121"/>
                  </a:lnTo>
                  <a:cubicBezTo>
                    <a:pt x="295" y="110"/>
                    <a:pt x="306" y="110"/>
                    <a:pt x="328" y="99"/>
                  </a:cubicBezTo>
                  <a:lnTo>
                    <a:pt x="361" y="99"/>
                  </a:lnTo>
                  <a:cubicBezTo>
                    <a:pt x="372" y="99"/>
                    <a:pt x="383" y="88"/>
                    <a:pt x="394" y="88"/>
                  </a:cubicBezTo>
                  <a:lnTo>
                    <a:pt x="427" y="88"/>
                  </a:lnTo>
                  <a:cubicBezTo>
                    <a:pt x="460" y="77"/>
                    <a:pt x="492" y="77"/>
                    <a:pt x="514" y="77"/>
                  </a:cubicBezTo>
                  <a:lnTo>
                    <a:pt x="591" y="77"/>
                  </a:lnTo>
                  <a:cubicBezTo>
                    <a:pt x="613" y="77"/>
                    <a:pt x="624" y="88"/>
                    <a:pt x="645" y="88"/>
                  </a:cubicBezTo>
                  <a:lnTo>
                    <a:pt x="711" y="88"/>
                  </a:lnTo>
                  <a:cubicBezTo>
                    <a:pt x="717" y="82"/>
                    <a:pt x="725" y="79"/>
                    <a:pt x="733" y="79"/>
                  </a:cubicBezTo>
                  <a:cubicBezTo>
                    <a:pt x="741" y="79"/>
                    <a:pt x="749" y="82"/>
                    <a:pt x="755" y="88"/>
                  </a:cubicBezTo>
                  <a:lnTo>
                    <a:pt x="777" y="88"/>
                  </a:lnTo>
                  <a:cubicBezTo>
                    <a:pt x="820" y="88"/>
                    <a:pt x="864" y="88"/>
                    <a:pt x="908" y="99"/>
                  </a:cubicBezTo>
                  <a:cubicBezTo>
                    <a:pt x="941" y="121"/>
                    <a:pt x="963" y="131"/>
                    <a:pt x="995" y="131"/>
                  </a:cubicBezTo>
                  <a:lnTo>
                    <a:pt x="1061" y="131"/>
                  </a:lnTo>
                  <a:cubicBezTo>
                    <a:pt x="1072" y="142"/>
                    <a:pt x="1083" y="153"/>
                    <a:pt x="1094" y="153"/>
                  </a:cubicBezTo>
                  <a:cubicBezTo>
                    <a:pt x="1105" y="164"/>
                    <a:pt x="1127" y="175"/>
                    <a:pt x="1127" y="197"/>
                  </a:cubicBezTo>
                  <a:lnTo>
                    <a:pt x="1127" y="208"/>
                  </a:lnTo>
                  <a:cubicBezTo>
                    <a:pt x="1138" y="230"/>
                    <a:pt x="1149" y="241"/>
                    <a:pt x="1159" y="252"/>
                  </a:cubicBezTo>
                  <a:cubicBezTo>
                    <a:pt x="1170" y="263"/>
                    <a:pt x="1192" y="274"/>
                    <a:pt x="1203" y="285"/>
                  </a:cubicBezTo>
                  <a:cubicBezTo>
                    <a:pt x="1236" y="306"/>
                    <a:pt x="1269" y="328"/>
                    <a:pt x="1302" y="350"/>
                  </a:cubicBezTo>
                  <a:cubicBezTo>
                    <a:pt x="1324" y="383"/>
                    <a:pt x="1313" y="405"/>
                    <a:pt x="1302" y="438"/>
                  </a:cubicBezTo>
                  <a:cubicBezTo>
                    <a:pt x="1280" y="460"/>
                    <a:pt x="1269" y="481"/>
                    <a:pt x="1247" y="492"/>
                  </a:cubicBezTo>
                  <a:cubicBezTo>
                    <a:pt x="1247" y="503"/>
                    <a:pt x="1236" y="514"/>
                    <a:pt x="1225" y="514"/>
                  </a:cubicBezTo>
                  <a:lnTo>
                    <a:pt x="1203" y="536"/>
                  </a:lnTo>
                  <a:cubicBezTo>
                    <a:pt x="1203" y="536"/>
                    <a:pt x="1192" y="547"/>
                    <a:pt x="1181" y="547"/>
                  </a:cubicBezTo>
                  <a:cubicBezTo>
                    <a:pt x="1181" y="558"/>
                    <a:pt x="1149" y="569"/>
                    <a:pt x="1127" y="580"/>
                  </a:cubicBezTo>
                  <a:lnTo>
                    <a:pt x="1105" y="591"/>
                  </a:lnTo>
                  <a:cubicBezTo>
                    <a:pt x="1072" y="613"/>
                    <a:pt x="1039" y="624"/>
                    <a:pt x="995" y="624"/>
                  </a:cubicBezTo>
                  <a:cubicBezTo>
                    <a:pt x="995" y="635"/>
                    <a:pt x="974" y="635"/>
                    <a:pt x="974" y="646"/>
                  </a:cubicBezTo>
                  <a:cubicBezTo>
                    <a:pt x="977" y="649"/>
                    <a:pt x="982" y="650"/>
                    <a:pt x="988" y="650"/>
                  </a:cubicBezTo>
                  <a:cubicBezTo>
                    <a:pt x="1003" y="650"/>
                    <a:pt x="1024" y="642"/>
                    <a:pt x="1039" y="635"/>
                  </a:cubicBezTo>
                  <a:cubicBezTo>
                    <a:pt x="1061" y="635"/>
                    <a:pt x="1083" y="624"/>
                    <a:pt x="1105" y="613"/>
                  </a:cubicBezTo>
                  <a:cubicBezTo>
                    <a:pt x="1127" y="613"/>
                    <a:pt x="1149" y="602"/>
                    <a:pt x="1170" y="591"/>
                  </a:cubicBezTo>
                  <a:cubicBezTo>
                    <a:pt x="1203" y="569"/>
                    <a:pt x="1225" y="547"/>
                    <a:pt x="1258" y="525"/>
                  </a:cubicBezTo>
                  <a:cubicBezTo>
                    <a:pt x="1291" y="503"/>
                    <a:pt x="1313" y="471"/>
                    <a:pt x="1324" y="438"/>
                  </a:cubicBezTo>
                  <a:lnTo>
                    <a:pt x="1345" y="405"/>
                  </a:lnTo>
                  <a:lnTo>
                    <a:pt x="1345" y="394"/>
                  </a:lnTo>
                  <a:cubicBezTo>
                    <a:pt x="1345" y="372"/>
                    <a:pt x="1334" y="350"/>
                    <a:pt x="1324" y="328"/>
                  </a:cubicBezTo>
                  <a:cubicBezTo>
                    <a:pt x="1313" y="317"/>
                    <a:pt x="1313" y="306"/>
                    <a:pt x="1302" y="296"/>
                  </a:cubicBezTo>
                  <a:cubicBezTo>
                    <a:pt x="1280" y="285"/>
                    <a:pt x="1269" y="285"/>
                    <a:pt x="1247" y="274"/>
                  </a:cubicBezTo>
                  <a:cubicBezTo>
                    <a:pt x="1236" y="263"/>
                    <a:pt x="1225" y="241"/>
                    <a:pt x="1203" y="219"/>
                  </a:cubicBezTo>
                  <a:lnTo>
                    <a:pt x="1159" y="164"/>
                  </a:lnTo>
                  <a:cubicBezTo>
                    <a:pt x="1159" y="153"/>
                    <a:pt x="1149" y="153"/>
                    <a:pt x="1149" y="142"/>
                  </a:cubicBezTo>
                  <a:lnTo>
                    <a:pt x="1127" y="131"/>
                  </a:lnTo>
                  <a:lnTo>
                    <a:pt x="1116" y="131"/>
                  </a:lnTo>
                  <a:lnTo>
                    <a:pt x="1116" y="121"/>
                  </a:lnTo>
                  <a:cubicBezTo>
                    <a:pt x="1083" y="110"/>
                    <a:pt x="1061" y="99"/>
                    <a:pt x="1039" y="88"/>
                  </a:cubicBezTo>
                  <a:cubicBezTo>
                    <a:pt x="1017" y="88"/>
                    <a:pt x="1006" y="77"/>
                    <a:pt x="995" y="66"/>
                  </a:cubicBezTo>
                  <a:lnTo>
                    <a:pt x="864" y="66"/>
                  </a:lnTo>
                  <a:lnTo>
                    <a:pt x="820" y="55"/>
                  </a:lnTo>
                  <a:lnTo>
                    <a:pt x="766" y="44"/>
                  </a:lnTo>
                  <a:lnTo>
                    <a:pt x="613" y="44"/>
                  </a:lnTo>
                  <a:cubicBezTo>
                    <a:pt x="613" y="44"/>
                    <a:pt x="602" y="33"/>
                    <a:pt x="602" y="33"/>
                  </a:cubicBezTo>
                  <a:lnTo>
                    <a:pt x="558" y="33"/>
                  </a:lnTo>
                  <a:cubicBezTo>
                    <a:pt x="536" y="11"/>
                    <a:pt x="50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0" name="Google Shape;4210;p38"/>
          <p:cNvGrpSpPr/>
          <p:nvPr/>
        </p:nvGrpSpPr>
        <p:grpSpPr>
          <a:xfrm rot="10800000">
            <a:off x="13653938" y="624213"/>
            <a:ext cx="44325" cy="58425"/>
            <a:chOff x="672400" y="4517950"/>
            <a:chExt cx="44325" cy="58425"/>
          </a:xfrm>
        </p:grpSpPr>
        <p:sp>
          <p:nvSpPr>
            <p:cNvPr id="4211" name="Google Shape;4211;p38"/>
            <p:cNvSpPr/>
            <p:nvPr/>
          </p:nvSpPr>
          <p:spPr>
            <a:xfrm flipH="1">
              <a:off x="710150" y="4539925"/>
              <a:ext cx="25" cy="2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8"/>
            <p:cNvSpPr/>
            <p:nvPr/>
          </p:nvSpPr>
          <p:spPr>
            <a:xfrm flipH="1">
              <a:off x="705225" y="4553600"/>
              <a:ext cx="1375" cy="3575"/>
            </a:xfrm>
            <a:custGeom>
              <a:avLst/>
              <a:gdLst/>
              <a:ahLst/>
              <a:cxnLst/>
              <a:rect l="l" t="t" r="r" b="b"/>
              <a:pathLst>
                <a:path w="55" h="143" extrusionOk="0">
                  <a:moveTo>
                    <a:pt x="0" y="0"/>
                  </a:moveTo>
                  <a:lnTo>
                    <a:pt x="33" y="99"/>
                  </a:lnTo>
                  <a:cubicBezTo>
                    <a:pt x="40" y="118"/>
                    <a:pt x="38" y="122"/>
                    <a:pt x="36" y="122"/>
                  </a:cubicBezTo>
                  <a:cubicBezTo>
                    <a:pt x="35" y="122"/>
                    <a:pt x="33" y="121"/>
                    <a:pt x="33" y="121"/>
                  </a:cubicBezTo>
                  <a:lnTo>
                    <a:pt x="33" y="121"/>
                  </a:lnTo>
                  <a:lnTo>
                    <a:pt x="55" y="143"/>
                  </a:lnTo>
                  <a:lnTo>
                    <a:pt x="55" y="132"/>
                  </a:lnTo>
                  <a:lnTo>
                    <a:pt x="55" y="121"/>
                  </a:lnTo>
                  <a:cubicBezTo>
                    <a:pt x="55" y="110"/>
                    <a:pt x="55" y="99"/>
                    <a:pt x="44" y="88"/>
                  </a:cubicBezTo>
                  <a:cubicBezTo>
                    <a:pt x="44" y="66"/>
                    <a:pt x="33" y="55"/>
                    <a:pt x="22" y="44"/>
                  </a:cubicBezTo>
                  <a:cubicBezTo>
                    <a:pt x="22" y="33"/>
                    <a:pt x="11" y="22"/>
                    <a:pt x="11" y="1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8"/>
            <p:cNvSpPr/>
            <p:nvPr/>
          </p:nvSpPr>
          <p:spPr>
            <a:xfrm flipH="1">
              <a:off x="672400" y="4517950"/>
              <a:ext cx="44325" cy="58425"/>
            </a:xfrm>
            <a:custGeom>
              <a:avLst/>
              <a:gdLst/>
              <a:ahLst/>
              <a:cxnLst/>
              <a:rect l="l" t="t" r="r" b="b"/>
              <a:pathLst>
                <a:path w="1773" h="2337" extrusionOk="0">
                  <a:moveTo>
                    <a:pt x="307" y="1536"/>
                  </a:moveTo>
                  <a:lnTo>
                    <a:pt x="296" y="1547"/>
                  </a:lnTo>
                  <a:lnTo>
                    <a:pt x="274" y="1569"/>
                  </a:lnTo>
                  <a:lnTo>
                    <a:pt x="241" y="1569"/>
                  </a:lnTo>
                  <a:lnTo>
                    <a:pt x="241" y="1536"/>
                  </a:lnTo>
                  <a:close/>
                  <a:moveTo>
                    <a:pt x="624" y="212"/>
                  </a:moveTo>
                  <a:cubicBezTo>
                    <a:pt x="679" y="212"/>
                    <a:pt x="733" y="223"/>
                    <a:pt x="777" y="245"/>
                  </a:cubicBezTo>
                  <a:cubicBezTo>
                    <a:pt x="821" y="256"/>
                    <a:pt x="854" y="278"/>
                    <a:pt x="886" y="300"/>
                  </a:cubicBezTo>
                  <a:cubicBezTo>
                    <a:pt x="897" y="300"/>
                    <a:pt x="974" y="344"/>
                    <a:pt x="985" y="344"/>
                  </a:cubicBezTo>
                  <a:lnTo>
                    <a:pt x="1105" y="431"/>
                  </a:lnTo>
                  <a:cubicBezTo>
                    <a:pt x="1127" y="453"/>
                    <a:pt x="1149" y="475"/>
                    <a:pt x="1171" y="497"/>
                  </a:cubicBezTo>
                  <a:cubicBezTo>
                    <a:pt x="1225" y="551"/>
                    <a:pt x="1291" y="606"/>
                    <a:pt x="1357" y="650"/>
                  </a:cubicBezTo>
                  <a:lnTo>
                    <a:pt x="1400" y="683"/>
                  </a:lnTo>
                  <a:lnTo>
                    <a:pt x="1411" y="704"/>
                  </a:lnTo>
                  <a:cubicBezTo>
                    <a:pt x="1444" y="792"/>
                    <a:pt x="1477" y="879"/>
                    <a:pt x="1499" y="978"/>
                  </a:cubicBezTo>
                  <a:cubicBezTo>
                    <a:pt x="1510" y="1076"/>
                    <a:pt x="1532" y="1175"/>
                    <a:pt x="1543" y="1273"/>
                  </a:cubicBezTo>
                  <a:cubicBezTo>
                    <a:pt x="1565" y="1339"/>
                    <a:pt x="1565" y="1415"/>
                    <a:pt x="1565" y="1481"/>
                  </a:cubicBezTo>
                  <a:lnTo>
                    <a:pt x="1565" y="1864"/>
                  </a:lnTo>
                  <a:cubicBezTo>
                    <a:pt x="1575" y="1919"/>
                    <a:pt x="1575" y="1984"/>
                    <a:pt x="1565" y="2039"/>
                  </a:cubicBezTo>
                  <a:cubicBezTo>
                    <a:pt x="1565" y="2061"/>
                    <a:pt x="1565" y="2083"/>
                    <a:pt x="1554" y="2104"/>
                  </a:cubicBezTo>
                  <a:lnTo>
                    <a:pt x="1532" y="2104"/>
                  </a:lnTo>
                  <a:lnTo>
                    <a:pt x="1499" y="2115"/>
                  </a:lnTo>
                  <a:cubicBezTo>
                    <a:pt x="1461" y="2124"/>
                    <a:pt x="1424" y="2127"/>
                    <a:pt x="1386" y="2127"/>
                  </a:cubicBezTo>
                  <a:cubicBezTo>
                    <a:pt x="1325" y="2127"/>
                    <a:pt x="1264" y="2118"/>
                    <a:pt x="1204" y="2104"/>
                  </a:cubicBezTo>
                  <a:cubicBezTo>
                    <a:pt x="1193" y="2115"/>
                    <a:pt x="1171" y="2115"/>
                    <a:pt x="1160" y="2126"/>
                  </a:cubicBezTo>
                  <a:cubicBezTo>
                    <a:pt x="1105" y="2126"/>
                    <a:pt x="1050" y="2115"/>
                    <a:pt x="996" y="2094"/>
                  </a:cubicBezTo>
                  <a:cubicBezTo>
                    <a:pt x="919" y="2072"/>
                    <a:pt x="854" y="2028"/>
                    <a:pt x="788" y="1984"/>
                  </a:cubicBezTo>
                  <a:lnTo>
                    <a:pt x="777" y="1973"/>
                  </a:lnTo>
                  <a:lnTo>
                    <a:pt x="766" y="1973"/>
                  </a:lnTo>
                  <a:cubicBezTo>
                    <a:pt x="766" y="1973"/>
                    <a:pt x="755" y="1962"/>
                    <a:pt x="744" y="1951"/>
                  </a:cubicBezTo>
                  <a:lnTo>
                    <a:pt x="690" y="1897"/>
                  </a:lnTo>
                  <a:cubicBezTo>
                    <a:pt x="668" y="1886"/>
                    <a:pt x="657" y="1875"/>
                    <a:pt x="646" y="1853"/>
                  </a:cubicBezTo>
                  <a:cubicBezTo>
                    <a:pt x="635" y="1842"/>
                    <a:pt x="624" y="1831"/>
                    <a:pt x="613" y="1820"/>
                  </a:cubicBezTo>
                  <a:cubicBezTo>
                    <a:pt x="613" y="1809"/>
                    <a:pt x="580" y="1776"/>
                    <a:pt x="558" y="1754"/>
                  </a:cubicBezTo>
                  <a:cubicBezTo>
                    <a:pt x="558" y="1765"/>
                    <a:pt x="547" y="1765"/>
                    <a:pt x="558" y="1776"/>
                  </a:cubicBezTo>
                  <a:lnTo>
                    <a:pt x="515" y="1776"/>
                  </a:lnTo>
                  <a:cubicBezTo>
                    <a:pt x="482" y="1744"/>
                    <a:pt x="471" y="1700"/>
                    <a:pt x="482" y="1645"/>
                  </a:cubicBezTo>
                  <a:lnTo>
                    <a:pt x="471" y="1634"/>
                  </a:lnTo>
                  <a:cubicBezTo>
                    <a:pt x="460" y="1623"/>
                    <a:pt x="471" y="1623"/>
                    <a:pt x="449" y="1612"/>
                  </a:cubicBezTo>
                  <a:cubicBezTo>
                    <a:pt x="460" y="1601"/>
                    <a:pt x="460" y="1590"/>
                    <a:pt x="460" y="1569"/>
                  </a:cubicBezTo>
                  <a:lnTo>
                    <a:pt x="452" y="1553"/>
                  </a:lnTo>
                  <a:lnTo>
                    <a:pt x="452" y="1553"/>
                  </a:lnTo>
                  <a:cubicBezTo>
                    <a:pt x="454" y="1552"/>
                    <a:pt x="455" y="1544"/>
                    <a:pt x="449" y="1525"/>
                  </a:cubicBezTo>
                  <a:lnTo>
                    <a:pt x="416" y="1426"/>
                  </a:lnTo>
                  <a:cubicBezTo>
                    <a:pt x="405" y="1415"/>
                    <a:pt x="405" y="1394"/>
                    <a:pt x="394" y="1372"/>
                  </a:cubicBezTo>
                  <a:cubicBezTo>
                    <a:pt x="383" y="1361"/>
                    <a:pt x="372" y="1328"/>
                    <a:pt x="372" y="1306"/>
                  </a:cubicBezTo>
                  <a:lnTo>
                    <a:pt x="350" y="1240"/>
                  </a:lnTo>
                  <a:cubicBezTo>
                    <a:pt x="350" y="1229"/>
                    <a:pt x="329" y="1208"/>
                    <a:pt x="318" y="1186"/>
                  </a:cubicBezTo>
                  <a:cubicBezTo>
                    <a:pt x="307" y="1164"/>
                    <a:pt x="307" y="1153"/>
                    <a:pt x="296" y="1131"/>
                  </a:cubicBezTo>
                  <a:cubicBezTo>
                    <a:pt x="296" y="1109"/>
                    <a:pt x="285" y="1098"/>
                    <a:pt x="285" y="1076"/>
                  </a:cubicBezTo>
                  <a:lnTo>
                    <a:pt x="285" y="1022"/>
                  </a:lnTo>
                  <a:cubicBezTo>
                    <a:pt x="274" y="989"/>
                    <a:pt x="274" y="945"/>
                    <a:pt x="274" y="912"/>
                  </a:cubicBezTo>
                  <a:cubicBezTo>
                    <a:pt x="274" y="901"/>
                    <a:pt x="274" y="901"/>
                    <a:pt x="274" y="890"/>
                  </a:cubicBezTo>
                  <a:lnTo>
                    <a:pt x="252" y="890"/>
                  </a:lnTo>
                  <a:lnTo>
                    <a:pt x="263" y="879"/>
                  </a:lnTo>
                  <a:cubicBezTo>
                    <a:pt x="263" y="879"/>
                    <a:pt x="263" y="869"/>
                    <a:pt x="263" y="869"/>
                  </a:cubicBezTo>
                  <a:cubicBezTo>
                    <a:pt x="263" y="858"/>
                    <a:pt x="263" y="847"/>
                    <a:pt x="263" y="836"/>
                  </a:cubicBezTo>
                  <a:cubicBezTo>
                    <a:pt x="263" y="836"/>
                    <a:pt x="274" y="825"/>
                    <a:pt x="274" y="814"/>
                  </a:cubicBezTo>
                  <a:lnTo>
                    <a:pt x="329" y="726"/>
                  </a:lnTo>
                  <a:cubicBezTo>
                    <a:pt x="318" y="694"/>
                    <a:pt x="307" y="672"/>
                    <a:pt x="296" y="650"/>
                  </a:cubicBezTo>
                  <a:cubicBezTo>
                    <a:pt x="285" y="628"/>
                    <a:pt x="263" y="595"/>
                    <a:pt x="263" y="584"/>
                  </a:cubicBezTo>
                  <a:cubicBezTo>
                    <a:pt x="263" y="573"/>
                    <a:pt x="263" y="573"/>
                    <a:pt x="263" y="573"/>
                  </a:cubicBezTo>
                  <a:cubicBezTo>
                    <a:pt x="263" y="551"/>
                    <a:pt x="274" y="529"/>
                    <a:pt x="274" y="508"/>
                  </a:cubicBezTo>
                  <a:cubicBezTo>
                    <a:pt x="307" y="453"/>
                    <a:pt x="340" y="398"/>
                    <a:pt x="383" y="344"/>
                  </a:cubicBezTo>
                  <a:cubicBezTo>
                    <a:pt x="405" y="322"/>
                    <a:pt x="427" y="289"/>
                    <a:pt x="449" y="267"/>
                  </a:cubicBezTo>
                  <a:cubicBezTo>
                    <a:pt x="471" y="256"/>
                    <a:pt x="493" y="245"/>
                    <a:pt x="515" y="234"/>
                  </a:cubicBezTo>
                  <a:cubicBezTo>
                    <a:pt x="547" y="212"/>
                    <a:pt x="580" y="212"/>
                    <a:pt x="613" y="212"/>
                  </a:cubicBezTo>
                  <a:close/>
                  <a:moveTo>
                    <a:pt x="632" y="0"/>
                  </a:moveTo>
                  <a:cubicBezTo>
                    <a:pt x="575" y="0"/>
                    <a:pt x="517" y="13"/>
                    <a:pt x="460" y="37"/>
                  </a:cubicBezTo>
                  <a:cubicBezTo>
                    <a:pt x="427" y="48"/>
                    <a:pt x="394" y="59"/>
                    <a:pt x="361" y="81"/>
                  </a:cubicBezTo>
                  <a:cubicBezTo>
                    <a:pt x="340" y="92"/>
                    <a:pt x="318" y="103"/>
                    <a:pt x="307" y="125"/>
                  </a:cubicBezTo>
                  <a:lnTo>
                    <a:pt x="274" y="158"/>
                  </a:lnTo>
                  <a:cubicBezTo>
                    <a:pt x="230" y="212"/>
                    <a:pt x="186" y="267"/>
                    <a:pt x="143" y="322"/>
                  </a:cubicBezTo>
                  <a:cubicBezTo>
                    <a:pt x="99" y="387"/>
                    <a:pt x="55" y="453"/>
                    <a:pt x="33" y="529"/>
                  </a:cubicBezTo>
                  <a:cubicBezTo>
                    <a:pt x="11" y="628"/>
                    <a:pt x="33" y="726"/>
                    <a:pt x="77" y="803"/>
                  </a:cubicBezTo>
                  <a:cubicBezTo>
                    <a:pt x="88" y="825"/>
                    <a:pt x="99" y="847"/>
                    <a:pt x="121" y="869"/>
                  </a:cubicBezTo>
                  <a:cubicBezTo>
                    <a:pt x="44" y="890"/>
                    <a:pt x="0" y="989"/>
                    <a:pt x="44" y="1065"/>
                  </a:cubicBezTo>
                  <a:lnTo>
                    <a:pt x="88" y="1186"/>
                  </a:lnTo>
                  <a:cubicBezTo>
                    <a:pt x="110" y="1262"/>
                    <a:pt x="132" y="1328"/>
                    <a:pt x="154" y="1404"/>
                  </a:cubicBezTo>
                  <a:cubicBezTo>
                    <a:pt x="186" y="1448"/>
                    <a:pt x="208" y="1503"/>
                    <a:pt x="230" y="1558"/>
                  </a:cubicBezTo>
                  <a:cubicBezTo>
                    <a:pt x="241" y="1569"/>
                    <a:pt x="241" y="1579"/>
                    <a:pt x="241" y="1601"/>
                  </a:cubicBezTo>
                  <a:lnTo>
                    <a:pt x="263" y="1645"/>
                  </a:lnTo>
                  <a:cubicBezTo>
                    <a:pt x="307" y="1744"/>
                    <a:pt x="372" y="1820"/>
                    <a:pt x="449" y="1897"/>
                  </a:cubicBezTo>
                  <a:cubicBezTo>
                    <a:pt x="613" y="2050"/>
                    <a:pt x="799" y="2181"/>
                    <a:pt x="1007" y="2269"/>
                  </a:cubicBezTo>
                  <a:cubicBezTo>
                    <a:pt x="1125" y="2314"/>
                    <a:pt x="1244" y="2337"/>
                    <a:pt x="1368" y="2337"/>
                  </a:cubicBezTo>
                  <a:cubicBezTo>
                    <a:pt x="1393" y="2337"/>
                    <a:pt x="1419" y="2336"/>
                    <a:pt x="1444" y="2334"/>
                  </a:cubicBezTo>
                  <a:cubicBezTo>
                    <a:pt x="1488" y="2334"/>
                    <a:pt x="1543" y="2323"/>
                    <a:pt x="1597" y="2312"/>
                  </a:cubicBezTo>
                  <a:cubicBezTo>
                    <a:pt x="1641" y="2301"/>
                    <a:pt x="1674" y="2290"/>
                    <a:pt x="1718" y="2279"/>
                  </a:cubicBezTo>
                  <a:lnTo>
                    <a:pt x="1740" y="2269"/>
                  </a:lnTo>
                  <a:lnTo>
                    <a:pt x="1750" y="2269"/>
                  </a:lnTo>
                  <a:lnTo>
                    <a:pt x="1750" y="2258"/>
                  </a:lnTo>
                  <a:lnTo>
                    <a:pt x="1750" y="2203"/>
                  </a:lnTo>
                  <a:lnTo>
                    <a:pt x="1772" y="1886"/>
                  </a:lnTo>
                  <a:cubicBezTo>
                    <a:pt x="1772" y="1700"/>
                    <a:pt x="1772" y="1514"/>
                    <a:pt x="1750" y="1339"/>
                  </a:cubicBezTo>
                  <a:lnTo>
                    <a:pt x="1707" y="1065"/>
                  </a:lnTo>
                  <a:cubicBezTo>
                    <a:pt x="1696" y="945"/>
                    <a:pt x="1674" y="836"/>
                    <a:pt x="1641" y="715"/>
                  </a:cubicBezTo>
                  <a:lnTo>
                    <a:pt x="1641" y="704"/>
                  </a:lnTo>
                  <a:cubicBezTo>
                    <a:pt x="1630" y="672"/>
                    <a:pt x="1619" y="639"/>
                    <a:pt x="1597" y="617"/>
                  </a:cubicBezTo>
                  <a:cubicBezTo>
                    <a:pt x="1597" y="595"/>
                    <a:pt x="1586" y="573"/>
                    <a:pt x="1565" y="551"/>
                  </a:cubicBezTo>
                  <a:lnTo>
                    <a:pt x="1510" y="508"/>
                  </a:lnTo>
                  <a:cubicBezTo>
                    <a:pt x="1422" y="442"/>
                    <a:pt x="1346" y="365"/>
                    <a:pt x="1247" y="289"/>
                  </a:cubicBezTo>
                  <a:cubicBezTo>
                    <a:pt x="1149" y="190"/>
                    <a:pt x="1029" y="114"/>
                    <a:pt x="897" y="59"/>
                  </a:cubicBezTo>
                  <a:cubicBezTo>
                    <a:pt x="832" y="26"/>
                    <a:pt x="755" y="4"/>
                    <a:pt x="690" y="4"/>
                  </a:cubicBezTo>
                  <a:cubicBezTo>
                    <a:pt x="670" y="2"/>
                    <a:pt x="651"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8"/>
            <p:cNvSpPr/>
            <p:nvPr/>
          </p:nvSpPr>
          <p:spPr>
            <a:xfrm flipH="1">
              <a:off x="708225" y="4540475"/>
              <a:ext cx="300" cy="1400"/>
            </a:xfrm>
            <a:custGeom>
              <a:avLst/>
              <a:gdLst/>
              <a:ahLst/>
              <a:cxnLst/>
              <a:rect l="l" t="t" r="r" b="b"/>
              <a:pathLst>
                <a:path w="12" h="56" extrusionOk="0">
                  <a:moveTo>
                    <a:pt x="1" y="0"/>
                  </a:moveTo>
                  <a:cubicBezTo>
                    <a:pt x="1" y="22"/>
                    <a:pt x="1" y="33"/>
                    <a:pt x="1" y="55"/>
                  </a:cubicBezTo>
                  <a:cubicBezTo>
                    <a:pt x="12" y="44"/>
                    <a:pt x="12" y="22"/>
                    <a:pt x="12" y="11"/>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8"/>
            <p:cNvSpPr/>
            <p:nvPr/>
          </p:nvSpPr>
          <p:spPr>
            <a:xfrm flipH="1">
              <a:off x="692100" y="4566175"/>
              <a:ext cx="4400" cy="2200"/>
            </a:xfrm>
            <a:custGeom>
              <a:avLst/>
              <a:gdLst/>
              <a:ahLst/>
              <a:cxnLst/>
              <a:rect l="l" t="t" r="r" b="b"/>
              <a:pathLst>
                <a:path w="176" h="88" extrusionOk="0">
                  <a:moveTo>
                    <a:pt x="1" y="0"/>
                  </a:moveTo>
                  <a:lnTo>
                    <a:pt x="1" y="0"/>
                  </a:lnTo>
                  <a:cubicBezTo>
                    <a:pt x="23" y="22"/>
                    <a:pt x="45" y="33"/>
                    <a:pt x="56" y="44"/>
                  </a:cubicBezTo>
                  <a:cubicBezTo>
                    <a:pt x="77" y="55"/>
                    <a:pt x="110" y="66"/>
                    <a:pt x="132" y="77"/>
                  </a:cubicBezTo>
                  <a:cubicBezTo>
                    <a:pt x="143" y="88"/>
                    <a:pt x="165" y="88"/>
                    <a:pt x="176" y="88"/>
                  </a:cubicBezTo>
                  <a:cubicBezTo>
                    <a:pt x="143" y="66"/>
                    <a:pt x="110" y="44"/>
                    <a:pt x="66" y="33"/>
                  </a:cubicBezTo>
                  <a:cubicBezTo>
                    <a:pt x="45" y="22"/>
                    <a:pt x="23" y="1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8"/>
            <p:cNvSpPr/>
            <p:nvPr/>
          </p:nvSpPr>
          <p:spPr>
            <a:xfrm flipH="1">
              <a:off x="680600" y="4529525"/>
              <a:ext cx="29575" cy="41425"/>
            </a:xfrm>
            <a:custGeom>
              <a:avLst/>
              <a:gdLst/>
              <a:ahLst/>
              <a:cxnLst/>
              <a:rect l="l" t="t" r="r" b="b"/>
              <a:pathLst>
                <a:path w="1183" h="1657" extrusionOk="0">
                  <a:moveTo>
                    <a:pt x="220" y="1"/>
                  </a:moveTo>
                  <a:cubicBezTo>
                    <a:pt x="220" y="1"/>
                    <a:pt x="209" y="1"/>
                    <a:pt x="209" y="12"/>
                  </a:cubicBezTo>
                  <a:cubicBezTo>
                    <a:pt x="176" y="23"/>
                    <a:pt x="154" y="45"/>
                    <a:pt x="143" y="77"/>
                  </a:cubicBezTo>
                  <a:cubicBezTo>
                    <a:pt x="132" y="88"/>
                    <a:pt x="132" y="110"/>
                    <a:pt x="132" y="121"/>
                  </a:cubicBezTo>
                  <a:lnTo>
                    <a:pt x="132" y="198"/>
                  </a:lnTo>
                  <a:cubicBezTo>
                    <a:pt x="121" y="231"/>
                    <a:pt x="110" y="252"/>
                    <a:pt x="99" y="285"/>
                  </a:cubicBezTo>
                  <a:lnTo>
                    <a:pt x="56" y="373"/>
                  </a:lnTo>
                  <a:cubicBezTo>
                    <a:pt x="56" y="384"/>
                    <a:pt x="45" y="395"/>
                    <a:pt x="34" y="395"/>
                  </a:cubicBezTo>
                  <a:cubicBezTo>
                    <a:pt x="34" y="404"/>
                    <a:pt x="34" y="413"/>
                    <a:pt x="34" y="422"/>
                  </a:cubicBezTo>
                  <a:lnTo>
                    <a:pt x="34" y="422"/>
                  </a:lnTo>
                  <a:cubicBezTo>
                    <a:pt x="31" y="418"/>
                    <a:pt x="25" y="415"/>
                    <a:pt x="19" y="415"/>
                  </a:cubicBezTo>
                  <a:cubicBezTo>
                    <a:pt x="13" y="415"/>
                    <a:pt x="5" y="419"/>
                    <a:pt x="1" y="427"/>
                  </a:cubicBezTo>
                  <a:cubicBezTo>
                    <a:pt x="1" y="427"/>
                    <a:pt x="1" y="438"/>
                    <a:pt x="1" y="438"/>
                  </a:cubicBezTo>
                  <a:cubicBezTo>
                    <a:pt x="1" y="482"/>
                    <a:pt x="1" y="515"/>
                    <a:pt x="12" y="548"/>
                  </a:cubicBezTo>
                  <a:lnTo>
                    <a:pt x="12" y="613"/>
                  </a:lnTo>
                  <a:cubicBezTo>
                    <a:pt x="12" y="624"/>
                    <a:pt x="23" y="646"/>
                    <a:pt x="23" y="668"/>
                  </a:cubicBezTo>
                  <a:cubicBezTo>
                    <a:pt x="23" y="679"/>
                    <a:pt x="34" y="701"/>
                    <a:pt x="45" y="712"/>
                  </a:cubicBezTo>
                  <a:cubicBezTo>
                    <a:pt x="56" y="734"/>
                    <a:pt x="67" y="756"/>
                    <a:pt x="78" y="777"/>
                  </a:cubicBezTo>
                  <a:lnTo>
                    <a:pt x="99" y="843"/>
                  </a:lnTo>
                  <a:cubicBezTo>
                    <a:pt x="99" y="865"/>
                    <a:pt x="110" y="887"/>
                    <a:pt x="121" y="909"/>
                  </a:cubicBezTo>
                  <a:cubicBezTo>
                    <a:pt x="132" y="931"/>
                    <a:pt x="132" y="941"/>
                    <a:pt x="143" y="963"/>
                  </a:cubicBezTo>
                  <a:lnTo>
                    <a:pt x="154" y="974"/>
                  </a:lnTo>
                  <a:cubicBezTo>
                    <a:pt x="154" y="974"/>
                    <a:pt x="165" y="996"/>
                    <a:pt x="165" y="1007"/>
                  </a:cubicBezTo>
                  <a:cubicBezTo>
                    <a:pt x="165" y="1007"/>
                    <a:pt x="187" y="1029"/>
                    <a:pt x="187" y="1051"/>
                  </a:cubicBezTo>
                  <a:cubicBezTo>
                    <a:pt x="187" y="1062"/>
                    <a:pt x="198" y="1073"/>
                    <a:pt x="198" y="1084"/>
                  </a:cubicBezTo>
                  <a:lnTo>
                    <a:pt x="198" y="1095"/>
                  </a:lnTo>
                  <a:lnTo>
                    <a:pt x="198" y="1106"/>
                  </a:lnTo>
                  <a:cubicBezTo>
                    <a:pt x="198" y="1116"/>
                    <a:pt x="187" y="1127"/>
                    <a:pt x="187" y="1138"/>
                  </a:cubicBezTo>
                  <a:cubicBezTo>
                    <a:pt x="198" y="1149"/>
                    <a:pt x="187" y="1149"/>
                    <a:pt x="198" y="1171"/>
                  </a:cubicBezTo>
                  <a:lnTo>
                    <a:pt x="209" y="1182"/>
                  </a:lnTo>
                  <a:cubicBezTo>
                    <a:pt x="209" y="1226"/>
                    <a:pt x="220" y="1270"/>
                    <a:pt x="242" y="1302"/>
                  </a:cubicBezTo>
                  <a:cubicBezTo>
                    <a:pt x="253" y="1308"/>
                    <a:pt x="261" y="1311"/>
                    <a:pt x="269" y="1311"/>
                  </a:cubicBezTo>
                  <a:cubicBezTo>
                    <a:pt x="277" y="1311"/>
                    <a:pt x="285" y="1308"/>
                    <a:pt x="296" y="1302"/>
                  </a:cubicBezTo>
                  <a:cubicBezTo>
                    <a:pt x="285" y="1291"/>
                    <a:pt x="296" y="1291"/>
                    <a:pt x="296" y="1281"/>
                  </a:cubicBezTo>
                  <a:cubicBezTo>
                    <a:pt x="307" y="1302"/>
                    <a:pt x="329" y="1335"/>
                    <a:pt x="351" y="1346"/>
                  </a:cubicBezTo>
                  <a:cubicBezTo>
                    <a:pt x="373" y="1368"/>
                    <a:pt x="362" y="1379"/>
                    <a:pt x="373" y="1390"/>
                  </a:cubicBezTo>
                  <a:cubicBezTo>
                    <a:pt x="384" y="1401"/>
                    <a:pt x="406" y="1412"/>
                    <a:pt x="417" y="1423"/>
                  </a:cubicBezTo>
                  <a:lnTo>
                    <a:pt x="482" y="1488"/>
                  </a:lnTo>
                  <a:cubicBezTo>
                    <a:pt x="482" y="1488"/>
                    <a:pt x="493" y="1499"/>
                    <a:pt x="493" y="1510"/>
                  </a:cubicBezTo>
                  <a:lnTo>
                    <a:pt x="504" y="1510"/>
                  </a:lnTo>
                  <a:cubicBezTo>
                    <a:pt x="504" y="1510"/>
                    <a:pt x="504" y="1510"/>
                    <a:pt x="515" y="1521"/>
                  </a:cubicBezTo>
                  <a:cubicBezTo>
                    <a:pt x="581" y="1565"/>
                    <a:pt x="657" y="1598"/>
                    <a:pt x="723" y="1620"/>
                  </a:cubicBezTo>
                  <a:cubicBezTo>
                    <a:pt x="764" y="1644"/>
                    <a:pt x="805" y="1656"/>
                    <a:pt x="846" y="1656"/>
                  </a:cubicBezTo>
                  <a:cubicBezTo>
                    <a:pt x="860" y="1656"/>
                    <a:pt x="873" y="1655"/>
                    <a:pt x="887" y="1652"/>
                  </a:cubicBezTo>
                  <a:cubicBezTo>
                    <a:pt x="909" y="1652"/>
                    <a:pt x="920" y="1641"/>
                    <a:pt x="942" y="1631"/>
                  </a:cubicBezTo>
                  <a:lnTo>
                    <a:pt x="963" y="1631"/>
                  </a:lnTo>
                  <a:cubicBezTo>
                    <a:pt x="1007" y="1620"/>
                    <a:pt x="1051" y="1598"/>
                    <a:pt x="1084" y="1565"/>
                  </a:cubicBezTo>
                  <a:cubicBezTo>
                    <a:pt x="1117" y="1543"/>
                    <a:pt x="1138" y="1510"/>
                    <a:pt x="1149" y="1477"/>
                  </a:cubicBezTo>
                  <a:cubicBezTo>
                    <a:pt x="1149" y="1466"/>
                    <a:pt x="1160" y="1466"/>
                    <a:pt x="1171" y="1445"/>
                  </a:cubicBezTo>
                  <a:cubicBezTo>
                    <a:pt x="1171" y="1423"/>
                    <a:pt x="1182" y="1390"/>
                    <a:pt x="1182" y="1368"/>
                  </a:cubicBezTo>
                  <a:cubicBezTo>
                    <a:pt x="1171" y="1335"/>
                    <a:pt x="1160" y="1302"/>
                    <a:pt x="1149" y="1270"/>
                  </a:cubicBezTo>
                  <a:cubicBezTo>
                    <a:pt x="1128" y="1215"/>
                    <a:pt x="1117" y="1149"/>
                    <a:pt x="1106" y="1084"/>
                  </a:cubicBezTo>
                  <a:cubicBezTo>
                    <a:pt x="1106" y="1029"/>
                    <a:pt x="1128" y="974"/>
                    <a:pt x="1160" y="931"/>
                  </a:cubicBezTo>
                  <a:cubicBezTo>
                    <a:pt x="1160" y="887"/>
                    <a:pt x="1160" y="832"/>
                    <a:pt x="1160" y="777"/>
                  </a:cubicBezTo>
                  <a:cubicBezTo>
                    <a:pt x="1160" y="766"/>
                    <a:pt x="1149" y="745"/>
                    <a:pt x="1149" y="734"/>
                  </a:cubicBezTo>
                  <a:cubicBezTo>
                    <a:pt x="1138" y="723"/>
                    <a:pt x="1149" y="701"/>
                    <a:pt x="1149" y="690"/>
                  </a:cubicBezTo>
                  <a:cubicBezTo>
                    <a:pt x="1149" y="668"/>
                    <a:pt x="1138" y="657"/>
                    <a:pt x="1128" y="635"/>
                  </a:cubicBezTo>
                  <a:cubicBezTo>
                    <a:pt x="1128" y="624"/>
                    <a:pt x="1117" y="570"/>
                    <a:pt x="1106" y="548"/>
                  </a:cubicBezTo>
                  <a:cubicBezTo>
                    <a:pt x="1095" y="515"/>
                    <a:pt x="1084" y="504"/>
                    <a:pt x="1084" y="493"/>
                  </a:cubicBezTo>
                  <a:cubicBezTo>
                    <a:pt x="1062" y="427"/>
                    <a:pt x="1040" y="373"/>
                    <a:pt x="1007" y="318"/>
                  </a:cubicBezTo>
                  <a:cubicBezTo>
                    <a:pt x="993" y="318"/>
                    <a:pt x="973" y="313"/>
                    <a:pt x="962" y="313"/>
                  </a:cubicBezTo>
                  <a:cubicBezTo>
                    <a:pt x="956" y="313"/>
                    <a:pt x="953" y="314"/>
                    <a:pt x="953" y="318"/>
                  </a:cubicBezTo>
                  <a:cubicBezTo>
                    <a:pt x="963" y="340"/>
                    <a:pt x="996" y="351"/>
                    <a:pt x="1007" y="395"/>
                  </a:cubicBezTo>
                  <a:cubicBezTo>
                    <a:pt x="1029" y="438"/>
                    <a:pt x="1040" y="471"/>
                    <a:pt x="1051" y="482"/>
                  </a:cubicBezTo>
                  <a:cubicBezTo>
                    <a:pt x="1051" y="526"/>
                    <a:pt x="1062" y="559"/>
                    <a:pt x="1084" y="591"/>
                  </a:cubicBezTo>
                  <a:cubicBezTo>
                    <a:pt x="1106" y="646"/>
                    <a:pt x="1117" y="701"/>
                    <a:pt x="1128" y="766"/>
                  </a:cubicBezTo>
                  <a:cubicBezTo>
                    <a:pt x="1138" y="821"/>
                    <a:pt x="1138" y="876"/>
                    <a:pt x="1128" y="941"/>
                  </a:cubicBezTo>
                  <a:cubicBezTo>
                    <a:pt x="1117" y="952"/>
                    <a:pt x="1106" y="974"/>
                    <a:pt x="1095" y="985"/>
                  </a:cubicBezTo>
                  <a:lnTo>
                    <a:pt x="1095" y="996"/>
                  </a:lnTo>
                  <a:cubicBezTo>
                    <a:pt x="1073" y="1029"/>
                    <a:pt x="1073" y="1062"/>
                    <a:pt x="1062" y="1095"/>
                  </a:cubicBezTo>
                  <a:cubicBezTo>
                    <a:pt x="1062" y="1116"/>
                    <a:pt x="1062" y="1138"/>
                    <a:pt x="1062" y="1149"/>
                  </a:cubicBezTo>
                  <a:cubicBezTo>
                    <a:pt x="1073" y="1182"/>
                    <a:pt x="1084" y="1215"/>
                    <a:pt x="1095" y="1237"/>
                  </a:cubicBezTo>
                  <a:cubicBezTo>
                    <a:pt x="1106" y="1281"/>
                    <a:pt x="1117" y="1313"/>
                    <a:pt x="1117" y="1346"/>
                  </a:cubicBezTo>
                  <a:cubicBezTo>
                    <a:pt x="1117" y="1390"/>
                    <a:pt x="1106" y="1434"/>
                    <a:pt x="1095" y="1466"/>
                  </a:cubicBezTo>
                  <a:cubicBezTo>
                    <a:pt x="1084" y="1466"/>
                    <a:pt x="1084" y="1477"/>
                    <a:pt x="1073" y="1488"/>
                  </a:cubicBezTo>
                  <a:cubicBezTo>
                    <a:pt x="1073" y="1488"/>
                    <a:pt x="1073" y="1499"/>
                    <a:pt x="1062" y="1510"/>
                  </a:cubicBezTo>
                  <a:cubicBezTo>
                    <a:pt x="1051" y="1521"/>
                    <a:pt x="1040" y="1521"/>
                    <a:pt x="1029" y="1532"/>
                  </a:cubicBezTo>
                  <a:cubicBezTo>
                    <a:pt x="1007" y="1554"/>
                    <a:pt x="974" y="1565"/>
                    <a:pt x="931" y="1576"/>
                  </a:cubicBezTo>
                  <a:lnTo>
                    <a:pt x="810" y="1576"/>
                  </a:lnTo>
                  <a:cubicBezTo>
                    <a:pt x="788" y="1576"/>
                    <a:pt x="767" y="1576"/>
                    <a:pt x="756" y="1565"/>
                  </a:cubicBezTo>
                  <a:lnTo>
                    <a:pt x="723" y="1565"/>
                  </a:lnTo>
                  <a:cubicBezTo>
                    <a:pt x="712" y="1565"/>
                    <a:pt x="690" y="1565"/>
                    <a:pt x="679" y="1554"/>
                  </a:cubicBezTo>
                  <a:cubicBezTo>
                    <a:pt x="657" y="1543"/>
                    <a:pt x="624" y="1532"/>
                    <a:pt x="603" y="1521"/>
                  </a:cubicBezTo>
                  <a:cubicBezTo>
                    <a:pt x="592" y="1510"/>
                    <a:pt x="570" y="1499"/>
                    <a:pt x="548" y="1477"/>
                  </a:cubicBezTo>
                  <a:cubicBezTo>
                    <a:pt x="526" y="1466"/>
                    <a:pt x="504" y="1445"/>
                    <a:pt x="482" y="1423"/>
                  </a:cubicBezTo>
                  <a:cubicBezTo>
                    <a:pt x="482" y="1423"/>
                    <a:pt x="471" y="1401"/>
                    <a:pt x="460" y="1401"/>
                  </a:cubicBezTo>
                  <a:cubicBezTo>
                    <a:pt x="460" y="1390"/>
                    <a:pt x="438" y="1368"/>
                    <a:pt x="428" y="1357"/>
                  </a:cubicBezTo>
                  <a:cubicBezTo>
                    <a:pt x="417" y="1335"/>
                    <a:pt x="406" y="1335"/>
                    <a:pt x="406" y="1324"/>
                  </a:cubicBezTo>
                  <a:cubicBezTo>
                    <a:pt x="395" y="1302"/>
                    <a:pt x="351" y="1259"/>
                    <a:pt x="329" y="1215"/>
                  </a:cubicBezTo>
                  <a:cubicBezTo>
                    <a:pt x="307" y="1182"/>
                    <a:pt x="307" y="1160"/>
                    <a:pt x="285" y="1127"/>
                  </a:cubicBezTo>
                  <a:cubicBezTo>
                    <a:pt x="285" y="1106"/>
                    <a:pt x="274" y="1084"/>
                    <a:pt x="263" y="1062"/>
                  </a:cubicBezTo>
                  <a:cubicBezTo>
                    <a:pt x="263" y="1051"/>
                    <a:pt x="263" y="1040"/>
                    <a:pt x="253" y="1029"/>
                  </a:cubicBezTo>
                  <a:cubicBezTo>
                    <a:pt x="242" y="1007"/>
                    <a:pt x="231" y="996"/>
                    <a:pt x="220" y="985"/>
                  </a:cubicBezTo>
                  <a:cubicBezTo>
                    <a:pt x="209" y="963"/>
                    <a:pt x="209" y="941"/>
                    <a:pt x="198" y="920"/>
                  </a:cubicBezTo>
                  <a:lnTo>
                    <a:pt x="198" y="898"/>
                  </a:lnTo>
                  <a:cubicBezTo>
                    <a:pt x="198" y="898"/>
                    <a:pt x="198" y="898"/>
                    <a:pt x="198" y="887"/>
                  </a:cubicBezTo>
                  <a:cubicBezTo>
                    <a:pt x="165" y="843"/>
                    <a:pt x="143" y="777"/>
                    <a:pt x="132" y="723"/>
                  </a:cubicBezTo>
                  <a:cubicBezTo>
                    <a:pt x="132" y="679"/>
                    <a:pt x="132" y="635"/>
                    <a:pt x="121" y="602"/>
                  </a:cubicBezTo>
                  <a:cubicBezTo>
                    <a:pt x="110" y="591"/>
                    <a:pt x="99" y="581"/>
                    <a:pt x="88" y="559"/>
                  </a:cubicBezTo>
                  <a:lnTo>
                    <a:pt x="88" y="548"/>
                  </a:lnTo>
                  <a:cubicBezTo>
                    <a:pt x="88" y="537"/>
                    <a:pt x="88" y="537"/>
                    <a:pt x="88" y="526"/>
                  </a:cubicBezTo>
                  <a:cubicBezTo>
                    <a:pt x="88" y="504"/>
                    <a:pt x="88" y="482"/>
                    <a:pt x="88" y="460"/>
                  </a:cubicBezTo>
                  <a:cubicBezTo>
                    <a:pt x="99" y="438"/>
                    <a:pt x="99" y="416"/>
                    <a:pt x="110" y="395"/>
                  </a:cubicBezTo>
                  <a:cubicBezTo>
                    <a:pt x="110" y="384"/>
                    <a:pt x="121" y="384"/>
                    <a:pt x="132" y="373"/>
                  </a:cubicBezTo>
                  <a:cubicBezTo>
                    <a:pt x="143" y="362"/>
                    <a:pt x="154" y="340"/>
                    <a:pt x="154" y="318"/>
                  </a:cubicBezTo>
                  <a:cubicBezTo>
                    <a:pt x="165" y="296"/>
                    <a:pt x="165" y="274"/>
                    <a:pt x="176" y="241"/>
                  </a:cubicBezTo>
                  <a:cubicBezTo>
                    <a:pt x="176" y="187"/>
                    <a:pt x="187" y="143"/>
                    <a:pt x="198" y="88"/>
                  </a:cubicBezTo>
                  <a:cubicBezTo>
                    <a:pt x="207" y="52"/>
                    <a:pt x="238" y="31"/>
                    <a:pt x="274" y="31"/>
                  </a:cubicBezTo>
                  <a:cubicBezTo>
                    <a:pt x="281" y="31"/>
                    <a:pt x="289" y="32"/>
                    <a:pt x="296" y="34"/>
                  </a:cubicBezTo>
                  <a:cubicBezTo>
                    <a:pt x="329" y="34"/>
                    <a:pt x="362" y="45"/>
                    <a:pt x="395" y="56"/>
                  </a:cubicBezTo>
                  <a:cubicBezTo>
                    <a:pt x="406" y="56"/>
                    <a:pt x="417" y="66"/>
                    <a:pt x="438" y="66"/>
                  </a:cubicBezTo>
                  <a:cubicBezTo>
                    <a:pt x="438" y="66"/>
                    <a:pt x="460" y="77"/>
                    <a:pt x="471" y="88"/>
                  </a:cubicBezTo>
                  <a:cubicBezTo>
                    <a:pt x="471" y="88"/>
                    <a:pt x="493" y="88"/>
                    <a:pt x="504" y="99"/>
                  </a:cubicBezTo>
                  <a:cubicBezTo>
                    <a:pt x="515" y="110"/>
                    <a:pt x="548" y="132"/>
                    <a:pt x="570" y="143"/>
                  </a:cubicBezTo>
                  <a:cubicBezTo>
                    <a:pt x="592" y="154"/>
                    <a:pt x="592" y="165"/>
                    <a:pt x="603" y="165"/>
                  </a:cubicBezTo>
                  <a:cubicBezTo>
                    <a:pt x="646" y="198"/>
                    <a:pt x="679" y="231"/>
                    <a:pt x="712" y="274"/>
                  </a:cubicBezTo>
                  <a:cubicBezTo>
                    <a:pt x="721" y="274"/>
                    <a:pt x="729" y="288"/>
                    <a:pt x="738" y="288"/>
                  </a:cubicBezTo>
                  <a:cubicBezTo>
                    <a:pt x="740" y="288"/>
                    <a:pt x="743" y="287"/>
                    <a:pt x="745" y="285"/>
                  </a:cubicBezTo>
                  <a:cubicBezTo>
                    <a:pt x="756" y="274"/>
                    <a:pt x="723" y="231"/>
                    <a:pt x="701" y="209"/>
                  </a:cubicBezTo>
                  <a:cubicBezTo>
                    <a:pt x="679" y="187"/>
                    <a:pt x="657" y="176"/>
                    <a:pt x="635" y="154"/>
                  </a:cubicBezTo>
                  <a:cubicBezTo>
                    <a:pt x="624" y="132"/>
                    <a:pt x="592" y="110"/>
                    <a:pt x="559" y="99"/>
                  </a:cubicBezTo>
                  <a:cubicBezTo>
                    <a:pt x="515" y="66"/>
                    <a:pt x="471" y="45"/>
                    <a:pt x="428" y="23"/>
                  </a:cubicBezTo>
                  <a:cubicBezTo>
                    <a:pt x="373" y="12"/>
                    <a:pt x="318" y="1"/>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7" name="Google Shape;4217;p38"/>
          <p:cNvSpPr/>
          <p:nvPr/>
        </p:nvSpPr>
        <p:spPr>
          <a:xfrm rot="10800000" flipH="1">
            <a:off x="13414688" y="1033113"/>
            <a:ext cx="25200" cy="21325"/>
          </a:xfrm>
          <a:custGeom>
            <a:avLst/>
            <a:gdLst/>
            <a:ahLst/>
            <a:cxnLst/>
            <a:rect l="l" t="t" r="r" b="b"/>
            <a:pathLst>
              <a:path w="1008" h="853" extrusionOk="0">
                <a:moveTo>
                  <a:pt x="477" y="0"/>
                </a:moveTo>
                <a:cubicBezTo>
                  <a:pt x="304" y="0"/>
                  <a:pt x="131" y="103"/>
                  <a:pt x="66" y="297"/>
                </a:cubicBezTo>
                <a:cubicBezTo>
                  <a:pt x="0" y="516"/>
                  <a:pt x="121" y="756"/>
                  <a:pt x="339" y="833"/>
                </a:cubicBezTo>
                <a:cubicBezTo>
                  <a:pt x="383" y="846"/>
                  <a:pt x="427" y="852"/>
                  <a:pt x="469" y="852"/>
                </a:cubicBezTo>
                <a:cubicBezTo>
                  <a:pt x="773" y="852"/>
                  <a:pt x="1007" y="529"/>
                  <a:pt x="853" y="231"/>
                </a:cubicBezTo>
                <a:cubicBezTo>
                  <a:pt x="773" y="75"/>
                  <a:pt x="625" y="0"/>
                  <a:pt x="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8"/>
          <p:cNvSpPr/>
          <p:nvPr/>
        </p:nvSpPr>
        <p:spPr>
          <a:xfrm rot="10800000" flipH="1">
            <a:off x="13339763" y="1312113"/>
            <a:ext cx="33875" cy="26375"/>
          </a:xfrm>
          <a:custGeom>
            <a:avLst/>
            <a:gdLst/>
            <a:ahLst/>
            <a:cxnLst/>
            <a:rect l="l" t="t" r="r" b="b"/>
            <a:pathLst>
              <a:path w="1355" h="1055" extrusionOk="0">
                <a:moveTo>
                  <a:pt x="688" y="0"/>
                </a:moveTo>
                <a:cubicBezTo>
                  <a:pt x="591" y="0"/>
                  <a:pt x="492" y="28"/>
                  <a:pt x="405" y="87"/>
                </a:cubicBezTo>
                <a:cubicBezTo>
                  <a:pt x="0" y="339"/>
                  <a:pt x="110" y="940"/>
                  <a:pt x="569" y="1039"/>
                </a:cubicBezTo>
                <a:cubicBezTo>
                  <a:pt x="613" y="1049"/>
                  <a:pt x="655" y="1054"/>
                  <a:pt x="696" y="1054"/>
                </a:cubicBezTo>
                <a:cubicBezTo>
                  <a:pt x="1089" y="1054"/>
                  <a:pt x="1355" y="607"/>
                  <a:pt x="1127" y="240"/>
                </a:cubicBezTo>
                <a:cubicBezTo>
                  <a:pt x="1029" y="87"/>
                  <a:pt x="860" y="0"/>
                  <a:pt x="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8"/>
          <p:cNvSpPr/>
          <p:nvPr/>
        </p:nvSpPr>
        <p:spPr>
          <a:xfrm rot="10800000" flipH="1">
            <a:off x="13561838" y="945163"/>
            <a:ext cx="83200" cy="70250"/>
          </a:xfrm>
          <a:custGeom>
            <a:avLst/>
            <a:gdLst/>
            <a:ahLst/>
            <a:cxnLst/>
            <a:rect l="l" t="t" r="r" b="b"/>
            <a:pathLst>
              <a:path w="3328" h="2810" extrusionOk="0">
                <a:moveTo>
                  <a:pt x="1459" y="1"/>
                </a:moveTo>
                <a:cubicBezTo>
                  <a:pt x="710" y="1"/>
                  <a:pt x="0" y="604"/>
                  <a:pt x="46" y="1474"/>
                </a:cubicBezTo>
                <a:cubicBezTo>
                  <a:pt x="88" y="2230"/>
                  <a:pt x="701" y="2810"/>
                  <a:pt x="1450" y="2810"/>
                </a:cubicBezTo>
                <a:cubicBezTo>
                  <a:pt x="1470" y="2810"/>
                  <a:pt x="1491" y="2809"/>
                  <a:pt x="1511" y="2808"/>
                </a:cubicBezTo>
                <a:cubicBezTo>
                  <a:pt x="2769" y="2754"/>
                  <a:pt x="3327" y="1211"/>
                  <a:pt x="2397" y="369"/>
                </a:cubicBezTo>
                <a:cubicBezTo>
                  <a:pt x="2116" y="114"/>
                  <a:pt x="1784" y="1"/>
                  <a:pt x="1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0" name="Google Shape;4220;p38"/>
          <p:cNvGrpSpPr/>
          <p:nvPr/>
        </p:nvGrpSpPr>
        <p:grpSpPr>
          <a:xfrm rot="10800000">
            <a:off x="13972763" y="488438"/>
            <a:ext cx="78775" cy="92925"/>
            <a:chOff x="319125" y="4619225"/>
            <a:chExt cx="78775" cy="92925"/>
          </a:xfrm>
        </p:grpSpPr>
        <p:sp>
          <p:nvSpPr>
            <p:cNvPr id="4221" name="Google Shape;4221;p38"/>
            <p:cNvSpPr/>
            <p:nvPr/>
          </p:nvSpPr>
          <p:spPr>
            <a:xfrm flipH="1">
              <a:off x="385575" y="4698250"/>
              <a:ext cx="25" cy="300"/>
            </a:xfrm>
            <a:custGeom>
              <a:avLst/>
              <a:gdLst/>
              <a:ahLst/>
              <a:cxnLst/>
              <a:rect l="l" t="t" r="r" b="b"/>
              <a:pathLst>
                <a:path w="1" h="12" extrusionOk="0">
                  <a:moveTo>
                    <a:pt x="1" y="11"/>
                  </a:moveTo>
                  <a:lnTo>
                    <a:pt x="1" y="11"/>
                  </a:lnTo>
                  <a:cubicBezTo>
                    <a:pt x="1" y="11"/>
                    <a:pt x="1" y="11"/>
                    <a:pt x="1" y="11"/>
                  </a:cubicBezTo>
                  <a:lnTo>
                    <a:pt x="1"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8"/>
            <p:cNvSpPr/>
            <p:nvPr/>
          </p:nvSpPr>
          <p:spPr>
            <a:xfrm flipH="1">
              <a:off x="380925" y="4693050"/>
              <a:ext cx="1125" cy="575"/>
            </a:xfrm>
            <a:custGeom>
              <a:avLst/>
              <a:gdLst/>
              <a:ahLst/>
              <a:cxnLst/>
              <a:rect l="l" t="t" r="r" b="b"/>
              <a:pathLst>
                <a:path w="45" h="23" extrusionOk="0">
                  <a:moveTo>
                    <a:pt x="1" y="0"/>
                  </a:moveTo>
                  <a:cubicBezTo>
                    <a:pt x="1" y="0"/>
                    <a:pt x="1" y="11"/>
                    <a:pt x="1" y="22"/>
                  </a:cubicBezTo>
                  <a:lnTo>
                    <a:pt x="45" y="11"/>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8"/>
            <p:cNvSpPr/>
            <p:nvPr/>
          </p:nvSpPr>
          <p:spPr>
            <a:xfrm flipH="1">
              <a:off x="319125" y="4619225"/>
              <a:ext cx="78775" cy="92925"/>
            </a:xfrm>
            <a:custGeom>
              <a:avLst/>
              <a:gdLst/>
              <a:ahLst/>
              <a:cxnLst/>
              <a:rect l="l" t="t" r="r" b="b"/>
              <a:pathLst>
                <a:path w="3151" h="3717" extrusionOk="0">
                  <a:moveTo>
                    <a:pt x="1251" y="367"/>
                  </a:moveTo>
                  <a:cubicBezTo>
                    <a:pt x="1255" y="367"/>
                    <a:pt x="1262" y="372"/>
                    <a:pt x="1269" y="372"/>
                  </a:cubicBezTo>
                  <a:cubicBezTo>
                    <a:pt x="1335" y="372"/>
                    <a:pt x="1411" y="394"/>
                    <a:pt x="1488" y="405"/>
                  </a:cubicBezTo>
                  <a:cubicBezTo>
                    <a:pt x="1630" y="427"/>
                    <a:pt x="1772" y="482"/>
                    <a:pt x="1904" y="536"/>
                  </a:cubicBezTo>
                  <a:cubicBezTo>
                    <a:pt x="2002" y="580"/>
                    <a:pt x="2089" y="635"/>
                    <a:pt x="2166" y="700"/>
                  </a:cubicBezTo>
                  <a:cubicBezTo>
                    <a:pt x="2297" y="832"/>
                    <a:pt x="2418" y="974"/>
                    <a:pt x="2516" y="1138"/>
                  </a:cubicBezTo>
                  <a:cubicBezTo>
                    <a:pt x="2571" y="1203"/>
                    <a:pt x="2614" y="1291"/>
                    <a:pt x="2647" y="1378"/>
                  </a:cubicBezTo>
                  <a:lnTo>
                    <a:pt x="2713" y="1564"/>
                  </a:lnTo>
                  <a:lnTo>
                    <a:pt x="2757" y="1685"/>
                  </a:lnTo>
                  <a:lnTo>
                    <a:pt x="2779" y="1728"/>
                  </a:lnTo>
                  <a:cubicBezTo>
                    <a:pt x="2789" y="1739"/>
                    <a:pt x="2789" y="1750"/>
                    <a:pt x="2789" y="1761"/>
                  </a:cubicBezTo>
                  <a:lnTo>
                    <a:pt x="2789" y="1772"/>
                  </a:lnTo>
                  <a:cubicBezTo>
                    <a:pt x="2789" y="1772"/>
                    <a:pt x="2789" y="1783"/>
                    <a:pt x="2789" y="1794"/>
                  </a:cubicBezTo>
                  <a:lnTo>
                    <a:pt x="2789" y="1805"/>
                  </a:lnTo>
                  <a:lnTo>
                    <a:pt x="2779" y="1849"/>
                  </a:lnTo>
                  <a:lnTo>
                    <a:pt x="2724" y="2013"/>
                  </a:lnTo>
                  <a:cubicBezTo>
                    <a:pt x="2691" y="2122"/>
                    <a:pt x="2658" y="2221"/>
                    <a:pt x="2614" y="2319"/>
                  </a:cubicBezTo>
                  <a:cubicBezTo>
                    <a:pt x="2593" y="2374"/>
                    <a:pt x="2560" y="2428"/>
                    <a:pt x="2538" y="2472"/>
                  </a:cubicBezTo>
                  <a:cubicBezTo>
                    <a:pt x="2483" y="2549"/>
                    <a:pt x="2439" y="2625"/>
                    <a:pt x="2407" y="2702"/>
                  </a:cubicBezTo>
                  <a:cubicBezTo>
                    <a:pt x="2385" y="2778"/>
                    <a:pt x="2341" y="2844"/>
                    <a:pt x="2286" y="2899"/>
                  </a:cubicBezTo>
                  <a:cubicBezTo>
                    <a:pt x="2199" y="3008"/>
                    <a:pt x="2089" y="3096"/>
                    <a:pt x="1980" y="3172"/>
                  </a:cubicBezTo>
                  <a:cubicBezTo>
                    <a:pt x="1893" y="3238"/>
                    <a:pt x="1794" y="3292"/>
                    <a:pt x="1696" y="3336"/>
                  </a:cubicBezTo>
                  <a:lnTo>
                    <a:pt x="1619" y="3369"/>
                  </a:lnTo>
                  <a:cubicBezTo>
                    <a:pt x="1605" y="3369"/>
                    <a:pt x="1605" y="3374"/>
                    <a:pt x="1603" y="3374"/>
                  </a:cubicBezTo>
                  <a:cubicBezTo>
                    <a:pt x="1602" y="3374"/>
                    <a:pt x="1601" y="3373"/>
                    <a:pt x="1597" y="3369"/>
                  </a:cubicBezTo>
                  <a:cubicBezTo>
                    <a:pt x="1554" y="3358"/>
                    <a:pt x="1521" y="3347"/>
                    <a:pt x="1488" y="3336"/>
                  </a:cubicBezTo>
                  <a:cubicBezTo>
                    <a:pt x="1444" y="3303"/>
                    <a:pt x="1400" y="3271"/>
                    <a:pt x="1346" y="3238"/>
                  </a:cubicBezTo>
                  <a:cubicBezTo>
                    <a:pt x="1247" y="3194"/>
                    <a:pt x="1149" y="3096"/>
                    <a:pt x="1029" y="3041"/>
                  </a:cubicBezTo>
                  <a:cubicBezTo>
                    <a:pt x="1018" y="3041"/>
                    <a:pt x="1007" y="3019"/>
                    <a:pt x="996" y="3019"/>
                  </a:cubicBezTo>
                  <a:cubicBezTo>
                    <a:pt x="985" y="3019"/>
                    <a:pt x="919" y="3008"/>
                    <a:pt x="875" y="2997"/>
                  </a:cubicBezTo>
                  <a:cubicBezTo>
                    <a:pt x="859" y="2992"/>
                    <a:pt x="845" y="2992"/>
                    <a:pt x="833" y="2992"/>
                  </a:cubicBezTo>
                  <a:cubicBezTo>
                    <a:pt x="821" y="2992"/>
                    <a:pt x="810" y="2992"/>
                    <a:pt x="799" y="2986"/>
                  </a:cubicBezTo>
                  <a:cubicBezTo>
                    <a:pt x="777" y="2975"/>
                    <a:pt x="766" y="2964"/>
                    <a:pt x="744" y="2964"/>
                  </a:cubicBezTo>
                  <a:lnTo>
                    <a:pt x="700" y="2942"/>
                  </a:lnTo>
                  <a:lnTo>
                    <a:pt x="646" y="2953"/>
                  </a:lnTo>
                  <a:cubicBezTo>
                    <a:pt x="646" y="2953"/>
                    <a:pt x="646" y="2942"/>
                    <a:pt x="646" y="2931"/>
                  </a:cubicBezTo>
                  <a:cubicBezTo>
                    <a:pt x="613" y="2931"/>
                    <a:pt x="591" y="2921"/>
                    <a:pt x="569" y="2910"/>
                  </a:cubicBezTo>
                  <a:cubicBezTo>
                    <a:pt x="525" y="2877"/>
                    <a:pt x="482" y="2855"/>
                    <a:pt x="427" y="2833"/>
                  </a:cubicBezTo>
                  <a:cubicBezTo>
                    <a:pt x="416" y="2822"/>
                    <a:pt x="416" y="2811"/>
                    <a:pt x="405" y="2800"/>
                  </a:cubicBezTo>
                  <a:cubicBezTo>
                    <a:pt x="405" y="2778"/>
                    <a:pt x="405" y="2756"/>
                    <a:pt x="405" y="2735"/>
                  </a:cubicBezTo>
                  <a:cubicBezTo>
                    <a:pt x="416" y="2724"/>
                    <a:pt x="416" y="2713"/>
                    <a:pt x="427" y="2702"/>
                  </a:cubicBezTo>
                  <a:cubicBezTo>
                    <a:pt x="416" y="2691"/>
                    <a:pt x="438" y="2691"/>
                    <a:pt x="427" y="2669"/>
                  </a:cubicBezTo>
                  <a:cubicBezTo>
                    <a:pt x="449" y="2669"/>
                    <a:pt x="471" y="2669"/>
                    <a:pt x="493" y="2658"/>
                  </a:cubicBezTo>
                  <a:cubicBezTo>
                    <a:pt x="525" y="2691"/>
                    <a:pt x="558" y="2724"/>
                    <a:pt x="591" y="2746"/>
                  </a:cubicBezTo>
                  <a:cubicBezTo>
                    <a:pt x="580" y="2713"/>
                    <a:pt x="569" y="2680"/>
                    <a:pt x="558" y="2647"/>
                  </a:cubicBezTo>
                  <a:cubicBezTo>
                    <a:pt x="525" y="2571"/>
                    <a:pt x="493" y="2494"/>
                    <a:pt x="482" y="2417"/>
                  </a:cubicBezTo>
                  <a:cubicBezTo>
                    <a:pt x="416" y="2199"/>
                    <a:pt x="394" y="1980"/>
                    <a:pt x="383" y="1750"/>
                  </a:cubicBezTo>
                  <a:lnTo>
                    <a:pt x="383" y="1521"/>
                  </a:lnTo>
                  <a:lnTo>
                    <a:pt x="383" y="1203"/>
                  </a:lnTo>
                  <a:lnTo>
                    <a:pt x="383" y="1072"/>
                  </a:lnTo>
                  <a:lnTo>
                    <a:pt x="383" y="1050"/>
                  </a:lnTo>
                  <a:lnTo>
                    <a:pt x="383" y="1028"/>
                  </a:lnTo>
                  <a:cubicBezTo>
                    <a:pt x="383" y="1028"/>
                    <a:pt x="394" y="1017"/>
                    <a:pt x="394" y="1017"/>
                  </a:cubicBezTo>
                  <a:lnTo>
                    <a:pt x="471" y="985"/>
                  </a:lnTo>
                  <a:cubicBezTo>
                    <a:pt x="515" y="963"/>
                    <a:pt x="558" y="941"/>
                    <a:pt x="591" y="908"/>
                  </a:cubicBezTo>
                  <a:cubicBezTo>
                    <a:pt x="646" y="886"/>
                    <a:pt x="700" y="853"/>
                    <a:pt x="744" y="821"/>
                  </a:cubicBezTo>
                  <a:cubicBezTo>
                    <a:pt x="865" y="755"/>
                    <a:pt x="963" y="657"/>
                    <a:pt x="1050" y="558"/>
                  </a:cubicBezTo>
                  <a:lnTo>
                    <a:pt x="1127" y="482"/>
                  </a:lnTo>
                  <a:lnTo>
                    <a:pt x="1149" y="471"/>
                  </a:lnTo>
                  <a:cubicBezTo>
                    <a:pt x="1160" y="449"/>
                    <a:pt x="1182" y="427"/>
                    <a:pt x="1204" y="405"/>
                  </a:cubicBezTo>
                  <a:lnTo>
                    <a:pt x="1247" y="372"/>
                  </a:lnTo>
                  <a:cubicBezTo>
                    <a:pt x="1247" y="369"/>
                    <a:pt x="1249" y="367"/>
                    <a:pt x="1251" y="367"/>
                  </a:cubicBezTo>
                  <a:close/>
                  <a:moveTo>
                    <a:pt x="1116" y="0"/>
                  </a:moveTo>
                  <a:lnTo>
                    <a:pt x="1083" y="33"/>
                  </a:lnTo>
                  <a:cubicBezTo>
                    <a:pt x="1050" y="66"/>
                    <a:pt x="1018" y="88"/>
                    <a:pt x="985" y="110"/>
                  </a:cubicBezTo>
                  <a:cubicBezTo>
                    <a:pt x="963" y="142"/>
                    <a:pt x="952" y="142"/>
                    <a:pt x="930" y="164"/>
                  </a:cubicBezTo>
                  <a:cubicBezTo>
                    <a:pt x="919" y="186"/>
                    <a:pt x="865" y="241"/>
                    <a:pt x="832" y="274"/>
                  </a:cubicBezTo>
                  <a:cubicBezTo>
                    <a:pt x="722" y="394"/>
                    <a:pt x="591" y="503"/>
                    <a:pt x="438" y="591"/>
                  </a:cubicBezTo>
                  <a:cubicBezTo>
                    <a:pt x="394" y="613"/>
                    <a:pt x="350" y="635"/>
                    <a:pt x="307" y="657"/>
                  </a:cubicBezTo>
                  <a:cubicBezTo>
                    <a:pt x="263" y="678"/>
                    <a:pt x="132" y="722"/>
                    <a:pt x="22" y="744"/>
                  </a:cubicBezTo>
                  <a:lnTo>
                    <a:pt x="22" y="1138"/>
                  </a:lnTo>
                  <a:cubicBezTo>
                    <a:pt x="0" y="1542"/>
                    <a:pt x="22" y="1936"/>
                    <a:pt x="99" y="2330"/>
                  </a:cubicBezTo>
                  <a:cubicBezTo>
                    <a:pt x="110" y="2560"/>
                    <a:pt x="154" y="2778"/>
                    <a:pt x="197" y="2997"/>
                  </a:cubicBezTo>
                  <a:cubicBezTo>
                    <a:pt x="219" y="3041"/>
                    <a:pt x="241" y="3096"/>
                    <a:pt x="285" y="3139"/>
                  </a:cubicBezTo>
                  <a:cubicBezTo>
                    <a:pt x="329" y="3172"/>
                    <a:pt x="318" y="3194"/>
                    <a:pt x="340" y="3205"/>
                  </a:cubicBezTo>
                  <a:cubicBezTo>
                    <a:pt x="352" y="3208"/>
                    <a:pt x="364" y="3209"/>
                    <a:pt x="375" y="3209"/>
                  </a:cubicBezTo>
                  <a:cubicBezTo>
                    <a:pt x="402" y="3209"/>
                    <a:pt x="426" y="3202"/>
                    <a:pt x="449" y="3194"/>
                  </a:cubicBezTo>
                  <a:cubicBezTo>
                    <a:pt x="460" y="3183"/>
                    <a:pt x="482" y="3172"/>
                    <a:pt x="493" y="3161"/>
                  </a:cubicBezTo>
                  <a:lnTo>
                    <a:pt x="493" y="3172"/>
                  </a:lnTo>
                  <a:cubicBezTo>
                    <a:pt x="515" y="3260"/>
                    <a:pt x="580" y="3336"/>
                    <a:pt x="668" y="3369"/>
                  </a:cubicBezTo>
                  <a:cubicBezTo>
                    <a:pt x="755" y="3369"/>
                    <a:pt x="832" y="3391"/>
                    <a:pt x="897" y="3435"/>
                  </a:cubicBezTo>
                  <a:cubicBezTo>
                    <a:pt x="985" y="3478"/>
                    <a:pt x="1072" y="3544"/>
                    <a:pt x="1182" y="3610"/>
                  </a:cubicBezTo>
                  <a:cubicBezTo>
                    <a:pt x="1280" y="3653"/>
                    <a:pt x="1390" y="3675"/>
                    <a:pt x="1499" y="3697"/>
                  </a:cubicBezTo>
                  <a:cubicBezTo>
                    <a:pt x="1530" y="3703"/>
                    <a:pt x="1576" y="3717"/>
                    <a:pt x="1622" y="3717"/>
                  </a:cubicBezTo>
                  <a:cubicBezTo>
                    <a:pt x="1656" y="3717"/>
                    <a:pt x="1690" y="3709"/>
                    <a:pt x="1718" y="3686"/>
                  </a:cubicBezTo>
                  <a:cubicBezTo>
                    <a:pt x="1761" y="3664"/>
                    <a:pt x="1816" y="3642"/>
                    <a:pt x="1860" y="3621"/>
                  </a:cubicBezTo>
                  <a:cubicBezTo>
                    <a:pt x="2013" y="3566"/>
                    <a:pt x="2155" y="3478"/>
                    <a:pt x="2275" y="3369"/>
                  </a:cubicBezTo>
                  <a:cubicBezTo>
                    <a:pt x="2549" y="3139"/>
                    <a:pt x="2768" y="2844"/>
                    <a:pt x="2910" y="2505"/>
                  </a:cubicBezTo>
                  <a:cubicBezTo>
                    <a:pt x="2986" y="2308"/>
                    <a:pt x="3063" y="2111"/>
                    <a:pt x="3118" y="1903"/>
                  </a:cubicBezTo>
                  <a:lnTo>
                    <a:pt x="3139" y="1816"/>
                  </a:lnTo>
                  <a:cubicBezTo>
                    <a:pt x="3139" y="1805"/>
                    <a:pt x="3150" y="1783"/>
                    <a:pt x="3150" y="1772"/>
                  </a:cubicBezTo>
                  <a:lnTo>
                    <a:pt x="3139" y="1728"/>
                  </a:lnTo>
                  <a:lnTo>
                    <a:pt x="3096" y="1597"/>
                  </a:lnTo>
                  <a:cubicBezTo>
                    <a:pt x="3074" y="1521"/>
                    <a:pt x="3041" y="1455"/>
                    <a:pt x="3019" y="1378"/>
                  </a:cubicBezTo>
                  <a:cubicBezTo>
                    <a:pt x="2954" y="1236"/>
                    <a:pt x="2888" y="1105"/>
                    <a:pt x="2811" y="974"/>
                  </a:cubicBezTo>
                  <a:cubicBezTo>
                    <a:pt x="2647" y="700"/>
                    <a:pt x="2429" y="482"/>
                    <a:pt x="2166" y="317"/>
                  </a:cubicBezTo>
                  <a:cubicBezTo>
                    <a:pt x="2024" y="241"/>
                    <a:pt x="1882" y="175"/>
                    <a:pt x="1740" y="121"/>
                  </a:cubicBezTo>
                  <a:cubicBezTo>
                    <a:pt x="1652" y="99"/>
                    <a:pt x="1554" y="77"/>
                    <a:pt x="1466" y="55"/>
                  </a:cubicBezTo>
                  <a:cubicBezTo>
                    <a:pt x="1422" y="55"/>
                    <a:pt x="1379" y="44"/>
                    <a:pt x="1335" y="33"/>
                  </a:cubicBezTo>
                  <a:lnTo>
                    <a:pt x="1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8"/>
            <p:cNvSpPr/>
            <p:nvPr/>
          </p:nvSpPr>
          <p:spPr>
            <a:xfrm flipH="1">
              <a:off x="334725" y="4650400"/>
              <a:ext cx="53325" cy="46100"/>
            </a:xfrm>
            <a:custGeom>
              <a:avLst/>
              <a:gdLst/>
              <a:ahLst/>
              <a:cxnLst/>
              <a:rect l="l" t="t" r="r" b="b"/>
              <a:pathLst>
                <a:path w="2133" h="1844" extrusionOk="0">
                  <a:moveTo>
                    <a:pt x="2100" y="0"/>
                  </a:moveTo>
                  <a:cubicBezTo>
                    <a:pt x="2078" y="0"/>
                    <a:pt x="2078" y="88"/>
                    <a:pt x="2067" y="142"/>
                  </a:cubicBezTo>
                  <a:cubicBezTo>
                    <a:pt x="2056" y="197"/>
                    <a:pt x="2045" y="252"/>
                    <a:pt x="2045" y="274"/>
                  </a:cubicBezTo>
                  <a:cubicBezTo>
                    <a:pt x="2024" y="317"/>
                    <a:pt x="2002" y="372"/>
                    <a:pt x="2002" y="416"/>
                  </a:cubicBezTo>
                  <a:cubicBezTo>
                    <a:pt x="1980" y="503"/>
                    <a:pt x="1958" y="569"/>
                    <a:pt x="1925" y="645"/>
                  </a:cubicBezTo>
                  <a:cubicBezTo>
                    <a:pt x="1892" y="722"/>
                    <a:pt x="1849" y="788"/>
                    <a:pt x="1805" y="853"/>
                  </a:cubicBezTo>
                  <a:cubicBezTo>
                    <a:pt x="1783" y="875"/>
                    <a:pt x="1761" y="886"/>
                    <a:pt x="1739" y="897"/>
                  </a:cubicBezTo>
                  <a:cubicBezTo>
                    <a:pt x="1739" y="897"/>
                    <a:pt x="1739" y="908"/>
                    <a:pt x="1739" y="919"/>
                  </a:cubicBezTo>
                  <a:cubicBezTo>
                    <a:pt x="1706" y="941"/>
                    <a:pt x="1674" y="963"/>
                    <a:pt x="1641" y="985"/>
                  </a:cubicBezTo>
                  <a:cubicBezTo>
                    <a:pt x="1619" y="1006"/>
                    <a:pt x="1597" y="1017"/>
                    <a:pt x="1575" y="1039"/>
                  </a:cubicBezTo>
                  <a:cubicBezTo>
                    <a:pt x="1553" y="1083"/>
                    <a:pt x="1542" y="1116"/>
                    <a:pt x="1520" y="1159"/>
                  </a:cubicBezTo>
                  <a:cubicBezTo>
                    <a:pt x="1510" y="1203"/>
                    <a:pt x="1477" y="1258"/>
                    <a:pt x="1466" y="1313"/>
                  </a:cubicBezTo>
                  <a:cubicBezTo>
                    <a:pt x="1444" y="1367"/>
                    <a:pt x="1433" y="1422"/>
                    <a:pt x="1411" y="1477"/>
                  </a:cubicBezTo>
                  <a:cubicBezTo>
                    <a:pt x="1411" y="1488"/>
                    <a:pt x="1389" y="1499"/>
                    <a:pt x="1378" y="1509"/>
                  </a:cubicBezTo>
                  <a:cubicBezTo>
                    <a:pt x="1378" y="1520"/>
                    <a:pt x="1378" y="1531"/>
                    <a:pt x="1367" y="1542"/>
                  </a:cubicBezTo>
                  <a:cubicBezTo>
                    <a:pt x="1356" y="1553"/>
                    <a:pt x="1346" y="1575"/>
                    <a:pt x="1335" y="1586"/>
                  </a:cubicBezTo>
                  <a:cubicBezTo>
                    <a:pt x="1302" y="1619"/>
                    <a:pt x="1258" y="1641"/>
                    <a:pt x="1214" y="1663"/>
                  </a:cubicBezTo>
                  <a:cubicBezTo>
                    <a:pt x="1198" y="1668"/>
                    <a:pt x="1184" y="1668"/>
                    <a:pt x="1171" y="1668"/>
                  </a:cubicBezTo>
                  <a:cubicBezTo>
                    <a:pt x="1157" y="1668"/>
                    <a:pt x="1143" y="1668"/>
                    <a:pt x="1127" y="1674"/>
                  </a:cubicBezTo>
                  <a:cubicBezTo>
                    <a:pt x="1105" y="1684"/>
                    <a:pt x="1072" y="1684"/>
                    <a:pt x="1050" y="1684"/>
                  </a:cubicBezTo>
                  <a:lnTo>
                    <a:pt x="974" y="1695"/>
                  </a:lnTo>
                  <a:cubicBezTo>
                    <a:pt x="930" y="1695"/>
                    <a:pt x="886" y="1717"/>
                    <a:pt x="864" y="1717"/>
                  </a:cubicBezTo>
                  <a:cubicBezTo>
                    <a:pt x="831" y="1717"/>
                    <a:pt x="788" y="1717"/>
                    <a:pt x="755" y="1706"/>
                  </a:cubicBezTo>
                  <a:lnTo>
                    <a:pt x="646" y="1684"/>
                  </a:lnTo>
                  <a:cubicBezTo>
                    <a:pt x="602" y="1674"/>
                    <a:pt x="569" y="1674"/>
                    <a:pt x="525" y="1663"/>
                  </a:cubicBezTo>
                  <a:cubicBezTo>
                    <a:pt x="514" y="1663"/>
                    <a:pt x="503" y="1652"/>
                    <a:pt x="481" y="1641"/>
                  </a:cubicBezTo>
                  <a:cubicBezTo>
                    <a:pt x="471" y="1641"/>
                    <a:pt x="438" y="1641"/>
                    <a:pt x="405" y="1630"/>
                  </a:cubicBezTo>
                  <a:lnTo>
                    <a:pt x="361" y="1608"/>
                  </a:lnTo>
                  <a:cubicBezTo>
                    <a:pt x="306" y="1586"/>
                    <a:pt x="263" y="1564"/>
                    <a:pt x="219" y="1542"/>
                  </a:cubicBezTo>
                  <a:cubicBezTo>
                    <a:pt x="208" y="1531"/>
                    <a:pt x="197" y="1520"/>
                    <a:pt x="186" y="1509"/>
                  </a:cubicBezTo>
                  <a:cubicBezTo>
                    <a:pt x="153" y="1477"/>
                    <a:pt x="121" y="1444"/>
                    <a:pt x="88" y="1422"/>
                  </a:cubicBezTo>
                  <a:lnTo>
                    <a:pt x="22" y="1422"/>
                  </a:lnTo>
                  <a:cubicBezTo>
                    <a:pt x="33" y="1444"/>
                    <a:pt x="0" y="1444"/>
                    <a:pt x="22" y="1455"/>
                  </a:cubicBezTo>
                  <a:cubicBezTo>
                    <a:pt x="11" y="1477"/>
                    <a:pt x="11" y="1477"/>
                    <a:pt x="0" y="1488"/>
                  </a:cubicBezTo>
                  <a:cubicBezTo>
                    <a:pt x="0" y="1509"/>
                    <a:pt x="0" y="1531"/>
                    <a:pt x="0" y="1553"/>
                  </a:cubicBezTo>
                  <a:cubicBezTo>
                    <a:pt x="11" y="1575"/>
                    <a:pt x="11" y="1575"/>
                    <a:pt x="22" y="1586"/>
                  </a:cubicBezTo>
                  <a:cubicBezTo>
                    <a:pt x="77" y="1608"/>
                    <a:pt x="121" y="1641"/>
                    <a:pt x="164" y="1663"/>
                  </a:cubicBezTo>
                  <a:cubicBezTo>
                    <a:pt x="186" y="1674"/>
                    <a:pt x="208" y="1684"/>
                    <a:pt x="241" y="1695"/>
                  </a:cubicBezTo>
                  <a:lnTo>
                    <a:pt x="296" y="1706"/>
                  </a:lnTo>
                  <a:lnTo>
                    <a:pt x="339" y="1717"/>
                  </a:lnTo>
                  <a:cubicBezTo>
                    <a:pt x="361" y="1717"/>
                    <a:pt x="372" y="1739"/>
                    <a:pt x="394" y="1739"/>
                  </a:cubicBezTo>
                  <a:cubicBezTo>
                    <a:pt x="405" y="1745"/>
                    <a:pt x="419" y="1745"/>
                    <a:pt x="434" y="1745"/>
                  </a:cubicBezTo>
                  <a:cubicBezTo>
                    <a:pt x="449" y="1745"/>
                    <a:pt x="465" y="1745"/>
                    <a:pt x="481" y="1750"/>
                  </a:cubicBezTo>
                  <a:cubicBezTo>
                    <a:pt x="503" y="1761"/>
                    <a:pt x="558" y="1772"/>
                    <a:pt x="591" y="1772"/>
                  </a:cubicBezTo>
                  <a:cubicBezTo>
                    <a:pt x="613" y="1783"/>
                    <a:pt x="613" y="1794"/>
                    <a:pt x="624" y="1794"/>
                  </a:cubicBezTo>
                  <a:lnTo>
                    <a:pt x="635" y="1794"/>
                  </a:lnTo>
                  <a:cubicBezTo>
                    <a:pt x="635" y="1805"/>
                    <a:pt x="646" y="1805"/>
                    <a:pt x="646" y="1805"/>
                  </a:cubicBezTo>
                  <a:cubicBezTo>
                    <a:pt x="755" y="1816"/>
                    <a:pt x="864" y="1816"/>
                    <a:pt x="963" y="1827"/>
                  </a:cubicBezTo>
                  <a:cubicBezTo>
                    <a:pt x="996" y="1838"/>
                    <a:pt x="1031" y="1843"/>
                    <a:pt x="1068" y="1843"/>
                  </a:cubicBezTo>
                  <a:cubicBezTo>
                    <a:pt x="1105" y="1843"/>
                    <a:pt x="1143" y="1838"/>
                    <a:pt x="1181" y="1827"/>
                  </a:cubicBezTo>
                  <a:cubicBezTo>
                    <a:pt x="1214" y="1816"/>
                    <a:pt x="1225" y="1794"/>
                    <a:pt x="1247" y="1772"/>
                  </a:cubicBezTo>
                  <a:cubicBezTo>
                    <a:pt x="1258" y="1772"/>
                    <a:pt x="1269" y="1772"/>
                    <a:pt x="1280" y="1761"/>
                  </a:cubicBezTo>
                  <a:cubicBezTo>
                    <a:pt x="1280" y="1761"/>
                    <a:pt x="1280" y="1761"/>
                    <a:pt x="1280" y="1750"/>
                  </a:cubicBezTo>
                  <a:cubicBezTo>
                    <a:pt x="1346" y="1728"/>
                    <a:pt x="1389" y="1684"/>
                    <a:pt x="1444" y="1641"/>
                  </a:cubicBezTo>
                  <a:cubicBezTo>
                    <a:pt x="1466" y="1597"/>
                    <a:pt x="1488" y="1553"/>
                    <a:pt x="1510" y="1509"/>
                  </a:cubicBezTo>
                  <a:cubicBezTo>
                    <a:pt x="1510" y="1499"/>
                    <a:pt x="1520" y="1488"/>
                    <a:pt x="1531" y="1477"/>
                  </a:cubicBezTo>
                  <a:cubicBezTo>
                    <a:pt x="1542" y="1444"/>
                    <a:pt x="1553" y="1411"/>
                    <a:pt x="1564" y="1378"/>
                  </a:cubicBezTo>
                  <a:cubicBezTo>
                    <a:pt x="1575" y="1334"/>
                    <a:pt x="1564" y="1291"/>
                    <a:pt x="1575" y="1258"/>
                  </a:cubicBezTo>
                  <a:cubicBezTo>
                    <a:pt x="1597" y="1170"/>
                    <a:pt x="1641" y="1105"/>
                    <a:pt x="1706" y="1039"/>
                  </a:cubicBezTo>
                  <a:lnTo>
                    <a:pt x="1870" y="875"/>
                  </a:lnTo>
                  <a:cubicBezTo>
                    <a:pt x="1892" y="820"/>
                    <a:pt x="1947" y="766"/>
                    <a:pt x="1969" y="711"/>
                  </a:cubicBezTo>
                  <a:cubicBezTo>
                    <a:pt x="1980" y="689"/>
                    <a:pt x="1980" y="667"/>
                    <a:pt x="1991" y="645"/>
                  </a:cubicBezTo>
                  <a:cubicBezTo>
                    <a:pt x="2002" y="624"/>
                    <a:pt x="2013" y="602"/>
                    <a:pt x="2024" y="580"/>
                  </a:cubicBezTo>
                  <a:cubicBezTo>
                    <a:pt x="2024" y="558"/>
                    <a:pt x="2035" y="536"/>
                    <a:pt x="2035" y="514"/>
                  </a:cubicBezTo>
                  <a:cubicBezTo>
                    <a:pt x="2045" y="481"/>
                    <a:pt x="2067" y="438"/>
                    <a:pt x="2078" y="383"/>
                  </a:cubicBezTo>
                  <a:cubicBezTo>
                    <a:pt x="2089" y="328"/>
                    <a:pt x="2078" y="328"/>
                    <a:pt x="2089" y="306"/>
                  </a:cubicBezTo>
                  <a:cubicBezTo>
                    <a:pt x="2100" y="219"/>
                    <a:pt x="2122" y="142"/>
                    <a:pt x="2133" y="66"/>
                  </a:cubicBezTo>
                  <a:cubicBezTo>
                    <a:pt x="2122" y="44"/>
                    <a:pt x="2133"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5" name="Google Shape;4225;p38"/>
          <p:cNvGrpSpPr/>
          <p:nvPr/>
        </p:nvGrpSpPr>
        <p:grpSpPr>
          <a:xfrm rot="10800000">
            <a:off x="13986713" y="105563"/>
            <a:ext cx="56075" cy="56075"/>
            <a:chOff x="327875" y="5038950"/>
            <a:chExt cx="56075" cy="56075"/>
          </a:xfrm>
        </p:grpSpPr>
        <p:sp>
          <p:nvSpPr>
            <p:cNvPr id="4226" name="Google Shape;4226;p38"/>
            <p:cNvSpPr/>
            <p:nvPr/>
          </p:nvSpPr>
          <p:spPr>
            <a:xfrm flipH="1">
              <a:off x="337175" y="5064375"/>
              <a:ext cx="850" cy="850"/>
            </a:xfrm>
            <a:custGeom>
              <a:avLst/>
              <a:gdLst/>
              <a:ahLst/>
              <a:cxnLst/>
              <a:rect l="l" t="t" r="r" b="b"/>
              <a:pathLst>
                <a:path w="34" h="34" extrusionOk="0">
                  <a:moveTo>
                    <a:pt x="34" y="0"/>
                  </a:moveTo>
                  <a:cubicBezTo>
                    <a:pt x="23" y="0"/>
                    <a:pt x="12" y="0"/>
                    <a:pt x="1" y="11"/>
                  </a:cubicBezTo>
                  <a:lnTo>
                    <a:pt x="12" y="33"/>
                  </a:lnTo>
                  <a:cubicBezTo>
                    <a:pt x="23" y="22"/>
                    <a:pt x="23" y="11"/>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8"/>
            <p:cNvSpPr/>
            <p:nvPr/>
          </p:nvSpPr>
          <p:spPr>
            <a:xfrm flipH="1">
              <a:off x="327875" y="5038950"/>
              <a:ext cx="56075" cy="56075"/>
            </a:xfrm>
            <a:custGeom>
              <a:avLst/>
              <a:gdLst/>
              <a:ahLst/>
              <a:cxnLst/>
              <a:rect l="l" t="t" r="r" b="b"/>
              <a:pathLst>
                <a:path w="2243" h="2243" extrusionOk="0">
                  <a:moveTo>
                    <a:pt x="1638" y="819"/>
                  </a:moveTo>
                  <a:cubicBezTo>
                    <a:pt x="1636" y="822"/>
                    <a:pt x="1634" y="825"/>
                    <a:pt x="1641" y="831"/>
                  </a:cubicBezTo>
                  <a:cubicBezTo>
                    <a:pt x="1642" y="831"/>
                    <a:pt x="1644" y="831"/>
                    <a:pt x="1645" y="831"/>
                  </a:cubicBezTo>
                  <a:lnTo>
                    <a:pt x="1645" y="831"/>
                  </a:lnTo>
                  <a:cubicBezTo>
                    <a:pt x="1643" y="827"/>
                    <a:pt x="1640" y="823"/>
                    <a:pt x="1638" y="819"/>
                  </a:cubicBezTo>
                  <a:close/>
                  <a:moveTo>
                    <a:pt x="1645" y="831"/>
                  </a:moveTo>
                  <a:cubicBezTo>
                    <a:pt x="1660" y="856"/>
                    <a:pt x="1673" y="882"/>
                    <a:pt x="1685" y="908"/>
                  </a:cubicBezTo>
                  <a:cubicBezTo>
                    <a:pt x="1705" y="938"/>
                    <a:pt x="1734" y="977"/>
                    <a:pt x="1772" y="1000"/>
                  </a:cubicBezTo>
                  <a:lnTo>
                    <a:pt x="1772" y="1000"/>
                  </a:lnTo>
                  <a:cubicBezTo>
                    <a:pt x="1772" y="999"/>
                    <a:pt x="1772" y="997"/>
                    <a:pt x="1772" y="995"/>
                  </a:cubicBezTo>
                  <a:cubicBezTo>
                    <a:pt x="1772" y="984"/>
                    <a:pt x="1772" y="984"/>
                    <a:pt x="1772" y="973"/>
                  </a:cubicBezTo>
                  <a:cubicBezTo>
                    <a:pt x="1772" y="963"/>
                    <a:pt x="1761" y="952"/>
                    <a:pt x="1750" y="941"/>
                  </a:cubicBezTo>
                  <a:cubicBezTo>
                    <a:pt x="1750" y="930"/>
                    <a:pt x="1739" y="930"/>
                    <a:pt x="1739" y="919"/>
                  </a:cubicBezTo>
                  <a:cubicBezTo>
                    <a:pt x="1728" y="908"/>
                    <a:pt x="1739" y="908"/>
                    <a:pt x="1728" y="897"/>
                  </a:cubicBezTo>
                  <a:cubicBezTo>
                    <a:pt x="1717" y="886"/>
                    <a:pt x="1706" y="875"/>
                    <a:pt x="1685" y="853"/>
                  </a:cubicBezTo>
                  <a:cubicBezTo>
                    <a:pt x="1674" y="843"/>
                    <a:pt x="1664" y="833"/>
                    <a:pt x="1645" y="831"/>
                  </a:cubicBezTo>
                  <a:close/>
                  <a:moveTo>
                    <a:pt x="1772" y="1000"/>
                  </a:moveTo>
                  <a:cubicBezTo>
                    <a:pt x="1772" y="1006"/>
                    <a:pt x="1774" y="1006"/>
                    <a:pt x="1783" y="1006"/>
                  </a:cubicBezTo>
                  <a:cubicBezTo>
                    <a:pt x="1779" y="1004"/>
                    <a:pt x="1776" y="1002"/>
                    <a:pt x="1772" y="1000"/>
                  </a:cubicBezTo>
                  <a:close/>
                  <a:moveTo>
                    <a:pt x="536" y="0"/>
                  </a:moveTo>
                  <a:cubicBezTo>
                    <a:pt x="503" y="0"/>
                    <a:pt x="482" y="11"/>
                    <a:pt x="427" y="33"/>
                  </a:cubicBezTo>
                  <a:lnTo>
                    <a:pt x="383" y="33"/>
                  </a:lnTo>
                  <a:lnTo>
                    <a:pt x="372" y="66"/>
                  </a:lnTo>
                  <a:lnTo>
                    <a:pt x="328" y="120"/>
                  </a:lnTo>
                  <a:cubicBezTo>
                    <a:pt x="252" y="230"/>
                    <a:pt x="186" y="361"/>
                    <a:pt x="132" y="492"/>
                  </a:cubicBezTo>
                  <a:cubicBezTo>
                    <a:pt x="44" y="667"/>
                    <a:pt x="0" y="875"/>
                    <a:pt x="0" y="1072"/>
                  </a:cubicBezTo>
                  <a:cubicBezTo>
                    <a:pt x="22" y="1280"/>
                    <a:pt x="121" y="1488"/>
                    <a:pt x="274" y="1619"/>
                  </a:cubicBezTo>
                  <a:cubicBezTo>
                    <a:pt x="350" y="1684"/>
                    <a:pt x="438" y="1728"/>
                    <a:pt x="525" y="1772"/>
                  </a:cubicBezTo>
                  <a:cubicBezTo>
                    <a:pt x="635" y="1838"/>
                    <a:pt x="722" y="1870"/>
                    <a:pt x="832" y="1936"/>
                  </a:cubicBezTo>
                  <a:lnTo>
                    <a:pt x="853" y="1947"/>
                  </a:lnTo>
                  <a:cubicBezTo>
                    <a:pt x="908" y="1980"/>
                    <a:pt x="963" y="2002"/>
                    <a:pt x="1017" y="2023"/>
                  </a:cubicBezTo>
                  <a:cubicBezTo>
                    <a:pt x="1127" y="2067"/>
                    <a:pt x="1236" y="2122"/>
                    <a:pt x="1356" y="2166"/>
                  </a:cubicBezTo>
                  <a:cubicBezTo>
                    <a:pt x="1389" y="2177"/>
                    <a:pt x="1411" y="2188"/>
                    <a:pt x="1444" y="2188"/>
                  </a:cubicBezTo>
                  <a:cubicBezTo>
                    <a:pt x="1564" y="2209"/>
                    <a:pt x="1674" y="2231"/>
                    <a:pt x="1794" y="2242"/>
                  </a:cubicBezTo>
                  <a:cubicBezTo>
                    <a:pt x="1838" y="2231"/>
                    <a:pt x="1871" y="2220"/>
                    <a:pt x="1903" y="2198"/>
                  </a:cubicBezTo>
                  <a:cubicBezTo>
                    <a:pt x="2002" y="2133"/>
                    <a:pt x="2067" y="2034"/>
                    <a:pt x="2089" y="1925"/>
                  </a:cubicBezTo>
                  <a:cubicBezTo>
                    <a:pt x="2100" y="1805"/>
                    <a:pt x="2155" y="1706"/>
                    <a:pt x="2242" y="1630"/>
                  </a:cubicBezTo>
                  <a:cubicBezTo>
                    <a:pt x="2221" y="1608"/>
                    <a:pt x="2188" y="1586"/>
                    <a:pt x="2155" y="1564"/>
                  </a:cubicBezTo>
                  <a:lnTo>
                    <a:pt x="2111" y="1542"/>
                  </a:lnTo>
                  <a:lnTo>
                    <a:pt x="2100" y="1520"/>
                  </a:lnTo>
                  <a:cubicBezTo>
                    <a:pt x="2046" y="1444"/>
                    <a:pt x="2067" y="1302"/>
                    <a:pt x="2046" y="1159"/>
                  </a:cubicBezTo>
                  <a:cubicBezTo>
                    <a:pt x="2035" y="1116"/>
                    <a:pt x="2024" y="1072"/>
                    <a:pt x="1991" y="1039"/>
                  </a:cubicBezTo>
                  <a:cubicBezTo>
                    <a:pt x="1969" y="1017"/>
                    <a:pt x="1969" y="1006"/>
                    <a:pt x="1958" y="995"/>
                  </a:cubicBezTo>
                  <a:cubicBezTo>
                    <a:pt x="1947" y="990"/>
                    <a:pt x="1936" y="987"/>
                    <a:pt x="1927" y="987"/>
                  </a:cubicBezTo>
                  <a:cubicBezTo>
                    <a:pt x="1917" y="987"/>
                    <a:pt x="1909" y="990"/>
                    <a:pt x="1903" y="995"/>
                  </a:cubicBezTo>
                  <a:lnTo>
                    <a:pt x="1871" y="1017"/>
                  </a:lnTo>
                  <a:cubicBezTo>
                    <a:pt x="1860" y="1028"/>
                    <a:pt x="1860" y="1039"/>
                    <a:pt x="1849" y="1050"/>
                  </a:cubicBezTo>
                  <a:cubicBezTo>
                    <a:pt x="1860" y="1061"/>
                    <a:pt x="1860" y="1072"/>
                    <a:pt x="1871" y="1083"/>
                  </a:cubicBezTo>
                  <a:cubicBezTo>
                    <a:pt x="1871" y="1094"/>
                    <a:pt x="1871" y="1116"/>
                    <a:pt x="1871" y="1138"/>
                  </a:cubicBezTo>
                  <a:cubicBezTo>
                    <a:pt x="1871" y="1148"/>
                    <a:pt x="1860" y="1159"/>
                    <a:pt x="1849" y="1181"/>
                  </a:cubicBezTo>
                  <a:cubicBezTo>
                    <a:pt x="1838" y="1181"/>
                    <a:pt x="1827" y="1192"/>
                    <a:pt x="1816" y="1192"/>
                  </a:cubicBezTo>
                  <a:cubicBezTo>
                    <a:pt x="1816" y="1203"/>
                    <a:pt x="1816" y="1214"/>
                    <a:pt x="1816" y="1236"/>
                  </a:cubicBezTo>
                  <a:cubicBezTo>
                    <a:pt x="1816" y="1258"/>
                    <a:pt x="1827" y="1302"/>
                    <a:pt x="1838" y="1323"/>
                  </a:cubicBezTo>
                  <a:cubicBezTo>
                    <a:pt x="1838" y="1389"/>
                    <a:pt x="1860" y="1444"/>
                    <a:pt x="1881" y="1498"/>
                  </a:cubicBezTo>
                  <a:cubicBezTo>
                    <a:pt x="1892" y="1553"/>
                    <a:pt x="1925" y="1597"/>
                    <a:pt x="1958" y="1641"/>
                  </a:cubicBezTo>
                  <a:cubicBezTo>
                    <a:pt x="1971" y="1660"/>
                    <a:pt x="1976" y="1664"/>
                    <a:pt x="1979" y="1664"/>
                  </a:cubicBezTo>
                  <a:cubicBezTo>
                    <a:pt x="1980" y="1664"/>
                    <a:pt x="1980" y="1663"/>
                    <a:pt x="1980" y="1663"/>
                  </a:cubicBezTo>
                  <a:lnTo>
                    <a:pt x="1991" y="1663"/>
                  </a:lnTo>
                  <a:lnTo>
                    <a:pt x="1991" y="1673"/>
                  </a:lnTo>
                  <a:lnTo>
                    <a:pt x="1969" y="1706"/>
                  </a:lnTo>
                  <a:cubicBezTo>
                    <a:pt x="1958" y="1739"/>
                    <a:pt x="1936" y="1783"/>
                    <a:pt x="1936" y="1827"/>
                  </a:cubicBezTo>
                  <a:cubicBezTo>
                    <a:pt x="1925" y="1870"/>
                    <a:pt x="1914" y="1914"/>
                    <a:pt x="1892" y="1958"/>
                  </a:cubicBezTo>
                  <a:cubicBezTo>
                    <a:pt x="1871" y="1991"/>
                    <a:pt x="1838" y="2023"/>
                    <a:pt x="1805" y="2045"/>
                  </a:cubicBezTo>
                  <a:cubicBezTo>
                    <a:pt x="1772" y="2045"/>
                    <a:pt x="1739" y="2045"/>
                    <a:pt x="1717" y="2034"/>
                  </a:cubicBezTo>
                  <a:cubicBezTo>
                    <a:pt x="1706" y="2034"/>
                    <a:pt x="1619" y="2013"/>
                    <a:pt x="1597" y="2013"/>
                  </a:cubicBezTo>
                  <a:cubicBezTo>
                    <a:pt x="1564" y="2002"/>
                    <a:pt x="1521" y="2002"/>
                    <a:pt x="1488" y="2002"/>
                  </a:cubicBezTo>
                  <a:lnTo>
                    <a:pt x="1455" y="2002"/>
                  </a:lnTo>
                  <a:cubicBezTo>
                    <a:pt x="1422" y="1991"/>
                    <a:pt x="1389" y="1969"/>
                    <a:pt x="1367" y="1958"/>
                  </a:cubicBezTo>
                  <a:cubicBezTo>
                    <a:pt x="1291" y="1925"/>
                    <a:pt x="1214" y="1892"/>
                    <a:pt x="1138" y="1859"/>
                  </a:cubicBezTo>
                  <a:lnTo>
                    <a:pt x="1072" y="1838"/>
                  </a:lnTo>
                  <a:lnTo>
                    <a:pt x="1061" y="1838"/>
                  </a:lnTo>
                  <a:lnTo>
                    <a:pt x="1017" y="1816"/>
                  </a:lnTo>
                  <a:cubicBezTo>
                    <a:pt x="832" y="1728"/>
                    <a:pt x="646" y="1641"/>
                    <a:pt x="471" y="1542"/>
                  </a:cubicBezTo>
                  <a:cubicBezTo>
                    <a:pt x="416" y="1509"/>
                    <a:pt x="361" y="1455"/>
                    <a:pt x="328" y="1400"/>
                  </a:cubicBezTo>
                  <a:cubicBezTo>
                    <a:pt x="263" y="1302"/>
                    <a:pt x="230" y="1192"/>
                    <a:pt x="219" y="1072"/>
                  </a:cubicBezTo>
                  <a:cubicBezTo>
                    <a:pt x="208" y="1017"/>
                    <a:pt x="208" y="963"/>
                    <a:pt x="230" y="908"/>
                  </a:cubicBezTo>
                  <a:cubicBezTo>
                    <a:pt x="230" y="875"/>
                    <a:pt x="252" y="809"/>
                    <a:pt x="263" y="777"/>
                  </a:cubicBezTo>
                  <a:cubicBezTo>
                    <a:pt x="274" y="733"/>
                    <a:pt x="285" y="678"/>
                    <a:pt x="307" y="634"/>
                  </a:cubicBezTo>
                  <a:cubicBezTo>
                    <a:pt x="350" y="492"/>
                    <a:pt x="416" y="372"/>
                    <a:pt x="492" y="252"/>
                  </a:cubicBezTo>
                  <a:lnTo>
                    <a:pt x="525" y="208"/>
                  </a:lnTo>
                  <a:cubicBezTo>
                    <a:pt x="525" y="208"/>
                    <a:pt x="530" y="203"/>
                    <a:pt x="533" y="203"/>
                  </a:cubicBezTo>
                  <a:cubicBezTo>
                    <a:pt x="535" y="203"/>
                    <a:pt x="536" y="204"/>
                    <a:pt x="536" y="208"/>
                  </a:cubicBezTo>
                  <a:cubicBezTo>
                    <a:pt x="540" y="212"/>
                    <a:pt x="546" y="213"/>
                    <a:pt x="553" y="213"/>
                  </a:cubicBezTo>
                  <a:cubicBezTo>
                    <a:pt x="568" y="213"/>
                    <a:pt x="587" y="208"/>
                    <a:pt x="602" y="208"/>
                  </a:cubicBezTo>
                  <a:cubicBezTo>
                    <a:pt x="624" y="208"/>
                    <a:pt x="657" y="197"/>
                    <a:pt x="678" y="197"/>
                  </a:cubicBezTo>
                  <a:cubicBezTo>
                    <a:pt x="700" y="191"/>
                    <a:pt x="725" y="189"/>
                    <a:pt x="751" y="189"/>
                  </a:cubicBezTo>
                  <a:cubicBezTo>
                    <a:pt x="777" y="189"/>
                    <a:pt x="804" y="191"/>
                    <a:pt x="832" y="197"/>
                  </a:cubicBezTo>
                  <a:cubicBezTo>
                    <a:pt x="908" y="219"/>
                    <a:pt x="996" y="252"/>
                    <a:pt x="1083" y="284"/>
                  </a:cubicBezTo>
                  <a:cubicBezTo>
                    <a:pt x="1105" y="284"/>
                    <a:pt x="1138" y="284"/>
                    <a:pt x="1160" y="273"/>
                  </a:cubicBezTo>
                  <a:lnTo>
                    <a:pt x="1182" y="273"/>
                  </a:lnTo>
                  <a:cubicBezTo>
                    <a:pt x="1192" y="284"/>
                    <a:pt x="1192" y="295"/>
                    <a:pt x="1192" y="306"/>
                  </a:cubicBezTo>
                  <a:cubicBezTo>
                    <a:pt x="1203" y="295"/>
                    <a:pt x="1203" y="295"/>
                    <a:pt x="1203" y="284"/>
                  </a:cubicBezTo>
                  <a:lnTo>
                    <a:pt x="1214" y="273"/>
                  </a:lnTo>
                  <a:cubicBezTo>
                    <a:pt x="1214" y="273"/>
                    <a:pt x="1225" y="263"/>
                    <a:pt x="1214" y="263"/>
                  </a:cubicBezTo>
                  <a:lnTo>
                    <a:pt x="1247" y="252"/>
                  </a:lnTo>
                  <a:cubicBezTo>
                    <a:pt x="1269" y="263"/>
                    <a:pt x="1269" y="284"/>
                    <a:pt x="1280" y="295"/>
                  </a:cubicBezTo>
                  <a:cubicBezTo>
                    <a:pt x="1291" y="317"/>
                    <a:pt x="1302" y="328"/>
                    <a:pt x="1313" y="339"/>
                  </a:cubicBezTo>
                  <a:lnTo>
                    <a:pt x="1324" y="350"/>
                  </a:lnTo>
                  <a:cubicBezTo>
                    <a:pt x="1324" y="350"/>
                    <a:pt x="1335" y="372"/>
                    <a:pt x="1335" y="372"/>
                  </a:cubicBezTo>
                  <a:cubicBezTo>
                    <a:pt x="1346" y="383"/>
                    <a:pt x="1335" y="383"/>
                    <a:pt x="1335" y="383"/>
                  </a:cubicBezTo>
                  <a:cubicBezTo>
                    <a:pt x="1335" y="394"/>
                    <a:pt x="1346" y="405"/>
                    <a:pt x="1356" y="416"/>
                  </a:cubicBezTo>
                  <a:lnTo>
                    <a:pt x="1367" y="448"/>
                  </a:lnTo>
                  <a:lnTo>
                    <a:pt x="1389" y="481"/>
                  </a:lnTo>
                  <a:cubicBezTo>
                    <a:pt x="1389" y="492"/>
                    <a:pt x="1400" y="492"/>
                    <a:pt x="1411" y="503"/>
                  </a:cubicBezTo>
                  <a:lnTo>
                    <a:pt x="1422" y="525"/>
                  </a:lnTo>
                  <a:lnTo>
                    <a:pt x="1433" y="558"/>
                  </a:lnTo>
                  <a:cubicBezTo>
                    <a:pt x="1433" y="558"/>
                    <a:pt x="1433" y="569"/>
                    <a:pt x="1433" y="569"/>
                  </a:cubicBezTo>
                  <a:cubicBezTo>
                    <a:pt x="1455" y="602"/>
                    <a:pt x="1477" y="623"/>
                    <a:pt x="1499" y="645"/>
                  </a:cubicBezTo>
                  <a:cubicBezTo>
                    <a:pt x="1551" y="698"/>
                    <a:pt x="1599" y="756"/>
                    <a:pt x="1638" y="819"/>
                  </a:cubicBezTo>
                  <a:lnTo>
                    <a:pt x="1638" y="819"/>
                  </a:lnTo>
                  <a:cubicBezTo>
                    <a:pt x="1639" y="817"/>
                    <a:pt x="1641" y="814"/>
                    <a:pt x="1641" y="809"/>
                  </a:cubicBezTo>
                  <a:cubicBezTo>
                    <a:pt x="1641" y="798"/>
                    <a:pt x="1652" y="788"/>
                    <a:pt x="1663" y="777"/>
                  </a:cubicBezTo>
                  <a:cubicBezTo>
                    <a:pt x="1663" y="777"/>
                    <a:pt x="1663" y="766"/>
                    <a:pt x="1663" y="755"/>
                  </a:cubicBezTo>
                  <a:lnTo>
                    <a:pt x="1696" y="744"/>
                  </a:lnTo>
                  <a:cubicBezTo>
                    <a:pt x="1717" y="766"/>
                    <a:pt x="1728" y="788"/>
                    <a:pt x="1739" y="809"/>
                  </a:cubicBezTo>
                  <a:cubicBezTo>
                    <a:pt x="1750" y="831"/>
                    <a:pt x="1761" y="842"/>
                    <a:pt x="1772" y="864"/>
                  </a:cubicBezTo>
                  <a:lnTo>
                    <a:pt x="1783" y="886"/>
                  </a:lnTo>
                  <a:cubicBezTo>
                    <a:pt x="1783" y="897"/>
                    <a:pt x="1794" y="897"/>
                    <a:pt x="1794" y="908"/>
                  </a:cubicBezTo>
                  <a:cubicBezTo>
                    <a:pt x="1805" y="919"/>
                    <a:pt x="1794" y="919"/>
                    <a:pt x="1794" y="930"/>
                  </a:cubicBezTo>
                  <a:lnTo>
                    <a:pt x="1816" y="963"/>
                  </a:lnTo>
                  <a:lnTo>
                    <a:pt x="1838" y="1006"/>
                  </a:lnTo>
                  <a:lnTo>
                    <a:pt x="1838" y="1017"/>
                  </a:lnTo>
                  <a:cubicBezTo>
                    <a:pt x="1838" y="1017"/>
                    <a:pt x="1849" y="1006"/>
                    <a:pt x="1860" y="1006"/>
                  </a:cubicBezTo>
                  <a:cubicBezTo>
                    <a:pt x="1903" y="995"/>
                    <a:pt x="1925" y="908"/>
                    <a:pt x="1892" y="842"/>
                  </a:cubicBezTo>
                  <a:cubicBezTo>
                    <a:pt x="1860" y="788"/>
                    <a:pt x="1816" y="722"/>
                    <a:pt x="1761" y="667"/>
                  </a:cubicBezTo>
                  <a:cubicBezTo>
                    <a:pt x="1717" y="602"/>
                    <a:pt x="1674" y="536"/>
                    <a:pt x="1619" y="481"/>
                  </a:cubicBezTo>
                  <a:cubicBezTo>
                    <a:pt x="1575" y="438"/>
                    <a:pt x="1510" y="416"/>
                    <a:pt x="1477" y="372"/>
                  </a:cubicBezTo>
                  <a:cubicBezTo>
                    <a:pt x="1444" y="328"/>
                    <a:pt x="1378" y="295"/>
                    <a:pt x="1324" y="252"/>
                  </a:cubicBezTo>
                  <a:cubicBezTo>
                    <a:pt x="1247" y="186"/>
                    <a:pt x="1149" y="131"/>
                    <a:pt x="1050" y="98"/>
                  </a:cubicBezTo>
                  <a:cubicBezTo>
                    <a:pt x="941" y="44"/>
                    <a:pt x="832" y="11"/>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8"/>
            <p:cNvSpPr/>
            <p:nvPr/>
          </p:nvSpPr>
          <p:spPr>
            <a:xfrm flipH="1">
              <a:off x="351400" y="5047150"/>
              <a:ext cx="3025" cy="3025"/>
            </a:xfrm>
            <a:custGeom>
              <a:avLst/>
              <a:gdLst/>
              <a:ahLst/>
              <a:cxnLst/>
              <a:rect l="l" t="t" r="r" b="b"/>
              <a:pathLst>
                <a:path w="121" h="121" extrusionOk="0">
                  <a:moveTo>
                    <a:pt x="11" y="0"/>
                  </a:moveTo>
                  <a:cubicBezTo>
                    <a:pt x="13" y="2"/>
                    <a:pt x="15" y="3"/>
                    <a:pt x="16" y="4"/>
                  </a:cubicBezTo>
                  <a:lnTo>
                    <a:pt x="16" y="4"/>
                  </a:lnTo>
                  <a:cubicBezTo>
                    <a:pt x="16" y="2"/>
                    <a:pt x="14" y="0"/>
                    <a:pt x="11" y="0"/>
                  </a:cubicBezTo>
                  <a:close/>
                  <a:moveTo>
                    <a:pt x="16" y="4"/>
                  </a:moveTo>
                  <a:cubicBezTo>
                    <a:pt x="17" y="11"/>
                    <a:pt x="11" y="22"/>
                    <a:pt x="11" y="22"/>
                  </a:cubicBezTo>
                  <a:cubicBezTo>
                    <a:pt x="11" y="22"/>
                    <a:pt x="1" y="33"/>
                    <a:pt x="1" y="33"/>
                  </a:cubicBezTo>
                  <a:cubicBezTo>
                    <a:pt x="44" y="55"/>
                    <a:pt x="77" y="88"/>
                    <a:pt x="121" y="120"/>
                  </a:cubicBezTo>
                  <a:cubicBezTo>
                    <a:pt x="110" y="110"/>
                    <a:pt x="99" y="99"/>
                    <a:pt x="99" y="88"/>
                  </a:cubicBezTo>
                  <a:cubicBezTo>
                    <a:pt x="88" y="88"/>
                    <a:pt x="88" y="77"/>
                    <a:pt x="77" y="77"/>
                  </a:cubicBezTo>
                  <a:lnTo>
                    <a:pt x="77" y="55"/>
                  </a:lnTo>
                  <a:cubicBezTo>
                    <a:pt x="77" y="55"/>
                    <a:pt x="55" y="44"/>
                    <a:pt x="44" y="22"/>
                  </a:cubicBezTo>
                  <a:cubicBezTo>
                    <a:pt x="35" y="13"/>
                    <a:pt x="26" y="11"/>
                    <a:pt x="16"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8"/>
            <p:cNvSpPr/>
            <p:nvPr/>
          </p:nvSpPr>
          <p:spPr>
            <a:xfrm flipH="1">
              <a:off x="347025" y="5045500"/>
              <a:ext cx="27625" cy="29550"/>
            </a:xfrm>
            <a:custGeom>
              <a:avLst/>
              <a:gdLst/>
              <a:ahLst/>
              <a:cxnLst/>
              <a:rect l="l" t="t" r="r" b="b"/>
              <a:pathLst>
                <a:path w="1105" h="1182" extrusionOk="0">
                  <a:moveTo>
                    <a:pt x="886" y="1"/>
                  </a:moveTo>
                  <a:lnTo>
                    <a:pt x="853" y="11"/>
                  </a:lnTo>
                  <a:cubicBezTo>
                    <a:pt x="853" y="11"/>
                    <a:pt x="842" y="22"/>
                    <a:pt x="853" y="22"/>
                  </a:cubicBezTo>
                  <a:lnTo>
                    <a:pt x="842" y="33"/>
                  </a:lnTo>
                  <a:cubicBezTo>
                    <a:pt x="842" y="44"/>
                    <a:pt x="842" y="44"/>
                    <a:pt x="831" y="55"/>
                  </a:cubicBezTo>
                  <a:cubicBezTo>
                    <a:pt x="831" y="44"/>
                    <a:pt x="820" y="33"/>
                    <a:pt x="820" y="33"/>
                  </a:cubicBezTo>
                  <a:lnTo>
                    <a:pt x="711" y="33"/>
                  </a:lnTo>
                  <a:cubicBezTo>
                    <a:pt x="678" y="33"/>
                    <a:pt x="656" y="55"/>
                    <a:pt x="624" y="55"/>
                  </a:cubicBezTo>
                  <a:lnTo>
                    <a:pt x="569" y="55"/>
                  </a:lnTo>
                  <a:lnTo>
                    <a:pt x="525" y="66"/>
                  </a:lnTo>
                  <a:cubicBezTo>
                    <a:pt x="503" y="66"/>
                    <a:pt x="481" y="66"/>
                    <a:pt x="470" y="77"/>
                  </a:cubicBezTo>
                  <a:lnTo>
                    <a:pt x="438" y="77"/>
                  </a:lnTo>
                  <a:cubicBezTo>
                    <a:pt x="383" y="88"/>
                    <a:pt x="328" y="110"/>
                    <a:pt x="274" y="121"/>
                  </a:cubicBezTo>
                  <a:cubicBezTo>
                    <a:pt x="241" y="132"/>
                    <a:pt x="208" y="143"/>
                    <a:pt x="175" y="165"/>
                  </a:cubicBezTo>
                  <a:cubicBezTo>
                    <a:pt x="164" y="176"/>
                    <a:pt x="153" y="186"/>
                    <a:pt x="153" y="208"/>
                  </a:cubicBezTo>
                  <a:lnTo>
                    <a:pt x="142" y="208"/>
                  </a:lnTo>
                  <a:cubicBezTo>
                    <a:pt x="120" y="230"/>
                    <a:pt x="99" y="263"/>
                    <a:pt x="77" y="285"/>
                  </a:cubicBezTo>
                  <a:cubicBezTo>
                    <a:pt x="66" y="307"/>
                    <a:pt x="55" y="329"/>
                    <a:pt x="33" y="351"/>
                  </a:cubicBezTo>
                  <a:cubicBezTo>
                    <a:pt x="27" y="361"/>
                    <a:pt x="27" y="364"/>
                    <a:pt x="27" y="364"/>
                  </a:cubicBezTo>
                  <a:cubicBezTo>
                    <a:pt x="27" y="364"/>
                    <a:pt x="27" y="361"/>
                    <a:pt x="22" y="361"/>
                  </a:cubicBezTo>
                  <a:cubicBezTo>
                    <a:pt x="11" y="383"/>
                    <a:pt x="11" y="405"/>
                    <a:pt x="0" y="416"/>
                  </a:cubicBezTo>
                  <a:cubicBezTo>
                    <a:pt x="0" y="438"/>
                    <a:pt x="0" y="471"/>
                    <a:pt x="0" y="493"/>
                  </a:cubicBezTo>
                  <a:lnTo>
                    <a:pt x="0" y="624"/>
                  </a:lnTo>
                  <a:cubicBezTo>
                    <a:pt x="0" y="668"/>
                    <a:pt x="0" y="711"/>
                    <a:pt x="11" y="744"/>
                  </a:cubicBezTo>
                  <a:cubicBezTo>
                    <a:pt x="22" y="777"/>
                    <a:pt x="33" y="810"/>
                    <a:pt x="44" y="854"/>
                  </a:cubicBezTo>
                  <a:lnTo>
                    <a:pt x="55" y="886"/>
                  </a:lnTo>
                  <a:cubicBezTo>
                    <a:pt x="55" y="886"/>
                    <a:pt x="55" y="908"/>
                    <a:pt x="66" y="919"/>
                  </a:cubicBezTo>
                  <a:cubicBezTo>
                    <a:pt x="66" y="919"/>
                    <a:pt x="77" y="930"/>
                    <a:pt x="88" y="941"/>
                  </a:cubicBezTo>
                  <a:cubicBezTo>
                    <a:pt x="99" y="963"/>
                    <a:pt x="99" y="985"/>
                    <a:pt x="110" y="1007"/>
                  </a:cubicBezTo>
                  <a:cubicBezTo>
                    <a:pt x="120" y="1029"/>
                    <a:pt x="131" y="1029"/>
                    <a:pt x="131" y="1040"/>
                  </a:cubicBezTo>
                  <a:cubicBezTo>
                    <a:pt x="153" y="1083"/>
                    <a:pt x="175" y="1127"/>
                    <a:pt x="186" y="1160"/>
                  </a:cubicBezTo>
                  <a:cubicBezTo>
                    <a:pt x="208" y="1160"/>
                    <a:pt x="208" y="1182"/>
                    <a:pt x="219" y="1182"/>
                  </a:cubicBezTo>
                  <a:cubicBezTo>
                    <a:pt x="230" y="1171"/>
                    <a:pt x="208" y="1138"/>
                    <a:pt x="197" y="1105"/>
                  </a:cubicBezTo>
                  <a:cubicBezTo>
                    <a:pt x="186" y="1083"/>
                    <a:pt x="175" y="1061"/>
                    <a:pt x="164" y="1040"/>
                  </a:cubicBezTo>
                  <a:cubicBezTo>
                    <a:pt x="153" y="1018"/>
                    <a:pt x="142" y="985"/>
                    <a:pt x="131" y="974"/>
                  </a:cubicBezTo>
                  <a:cubicBezTo>
                    <a:pt x="110" y="930"/>
                    <a:pt x="88" y="897"/>
                    <a:pt x="77" y="854"/>
                  </a:cubicBezTo>
                  <a:cubicBezTo>
                    <a:pt x="66" y="810"/>
                    <a:pt x="55" y="777"/>
                    <a:pt x="44" y="733"/>
                  </a:cubicBezTo>
                  <a:cubicBezTo>
                    <a:pt x="44" y="711"/>
                    <a:pt x="44" y="701"/>
                    <a:pt x="44" y="690"/>
                  </a:cubicBezTo>
                  <a:lnTo>
                    <a:pt x="44" y="679"/>
                  </a:lnTo>
                  <a:cubicBezTo>
                    <a:pt x="44" y="657"/>
                    <a:pt x="44" y="635"/>
                    <a:pt x="55" y="624"/>
                  </a:cubicBezTo>
                  <a:lnTo>
                    <a:pt x="55" y="580"/>
                  </a:lnTo>
                  <a:lnTo>
                    <a:pt x="55" y="515"/>
                  </a:lnTo>
                  <a:cubicBezTo>
                    <a:pt x="55" y="493"/>
                    <a:pt x="66" y="471"/>
                    <a:pt x="66" y="438"/>
                  </a:cubicBezTo>
                  <a:cubicBezTo>
                    <a:pt x="77" y="416"/>
                    <a:pt x="88" y="383"/>
                    <a:pt x="99" y="361"/>
                  </a:cubicBezTo>
                  <a:cubicBezTo>
                    <a:pt x="110" y="351"/>
                    <a:pt x="110" y="351"/>
                    <a:pt x="110" y="340"/>
                  </a:cubicBezTo>
                  <a:cubicBezTo>
                    <a:pt x="120" y="340"/>
                    <a:pt x="120" y="329"/>
                    <a:pt x="120" y="318"/>
                  </a:cubicBezTo>
                  <a:cubicBezTo>
                    <a:pt x="131" y="318"/>
                    <a:pt x="131" y="307"/>
                    <a:pt x="142" y="296"/>
                  </a:cubicBezTo>
                  <a:cubicBezTo>
                    <a:pt x="153" y="274"/>
                    <a:pt x="175" y="252"/>
                    <a:pt x="197" y="241"/>
                  </a:cubicBezTo>
                  <a:cubicBezTo>
                    <a:pt x="208" y="230"/>
                    <a:pt x="230" y="230"/>
                    <a:pt x="241" y="219"/>
                  </a:cubicBezTo>
                  <a:lnTo>
                    <a:pt x="274" y="197"/>
                  </a:lnTo>
                  <a:lnTo>
                    <a:pt x="317" y="176"/>
                  </a:lnTo>
                  <a:cubicBezTo>
                    <a:pt x="328" y="165"/>
                    <a:pt x="350" y="154"/>
                    <a:pt x="361" y="143"/>
                  </a:cubicBezTo>
                  <a:cubicBezTo>
                    <a:pt x="383" y="132"/>
                    <a:pt x="394" y="132"/>
                    <a:pt x="416" y="132"/>
                  </a:cubicBezTo>
                  <a:lnTo>
                    <a:pt x="470" y="110"/>
                  </a:lnTo>
                  <a:lnTo>
                    <a:pt x="536" y="99"/>
                  </a:lnTo>
                  <a:lnTo>
                    <a:pt x="558" y="99"/>
                  </a:lnTo>
                  <a:cubicBezTo>
                    <a:pt x="580" y="99"/>
                    <a:pt x="591" y="99"/>
                    <a:pt x="602" y="88"/>
                  </a:cubicBezTo>
                  <a:lnTo>
                    <a:pt x="722" y="88"/>
                  </a:lnTo>
                  <a:cubicBezTo>
                    <a:pt x="744" y="99"/>
                    <a:pt x="777" y="99"/>
                    <a:pt x="810" y="110"/>
                  </a:cubicBezTo>
                  <a:lnTo>
                    <a:pt x="831" y="99"/>
                  </a:lnTo>
                  <a:cubicBezTo>
                    <a:pt x="831" y="88"/>
                    <a:pt x="831" y="88"/>
                    <a:pt x="842" y="77"/>
                  </a:cubicBezTo>
                  <a:cubicBezTo>
                    <a:pt x="831" y="77"/>
                    <a:pt x="842" y="66"/>
                    <a:pt x="831" y="66"/>
                  </a:cubicBezTo>
                  <a:lnTo>
                    <a:pt x="831" y="66"/>
                  </a:lnTo>
                  <a:cubicBezTo>
                    <a:pt x="842" y="66"/>
                    <a:pt x="853" y="77"/>
                    <a:pt x="864" y="88"/>
                  </a:cubicBezTo>
                  <a:cubicBezTo>
                    <a:pt x="875" y="99"/>
                    <a:pt x="897" y="110"/>
                    <a:pt x="908" y="121"/>
                  </a:cubicBezTo>
                  <a:cubicBezTo>
                    <a:pt x="919" y="132"/>
                    <a:pt x="908" y="132"/>
                    <a:pt x="908" y="132"/>
                  </a:cubicBezTo>
                  <a:cubicBezTo>
                    <a:pt x="908" y="143"/>
                    <a:pt x="919" y="143"/>
                    <a:pt x="919" y="154"/>
                  </a:cubicBezTo>
                  <a:cubicBezTo>
                    <a:pt x="930" y="154"/>
                    <a:pt x="930" y="165"/>
                    <a:pt x="941" y="176"/>
                  </a:cubicBezTo>
                  <a:lnTo>
                    <a:pt x="941" y="186"/>
                  </a:lnTo>
                  <a:cubicBezTo>
                    <a:pt x="952" y="208"/>
                    <a:pt x="974" y="241"/>
                    <a:pt x="974" y="263"/>
                  </a:cubicBezTo>
                  <a:cubicBezTo>
                    <a:pt x="974" y="285"/>
                    <a:pt x="974" y="307"/>
                    <a:pt x="984" y="329"/>
                  </a:cubicBezTo>
                  <a:cubicBezTo>
                    <a:pt x="990" y="334"/>
                    <a:pt x="993" y="334"/>
                    <a:pt x="995" y="334"/>
                  </a:cubicBezTo>
                  <a:cubicBezTo>
                    <a:pt x="998" y="334"/>
                    <a:pt x="1001" y="334"/>
                    <a:pt x="1006" y="340"/>
                  </a:cubicBezTo>
                  <a:cubicBezTo>
                    <a:pt x="1017" y="351"/>
                    <a:pt x="1006" y="372"/>
                    <a:pt x="1017" y="383"/>
                  </a:cubicBezTo>
                  <a:cubicBezTo>
                    <a:pt x="1017" y="394"/>
                    <a:pt x="1028" y="405"/>
                    <a:pt x="1028" y="416"/>
                  </a:cubicBezTo>
                  <a:lnTo>
                    <a:pt x="1028" y="427"/>
                  </a:lnTo>
                  <a:cubicBezTo>
                    <a:pt x="1028" y="438"/>
                    <a:pt x="1028" y="449"/>
                    <a:pt x="1028" y="460"/>
                  </a:cubicBezTo>
                  <a:cubicBezTo>
                    <a:pt x="1028" y="471"/>
                    <a:pt x="1039" y="482"/>
                    <a:pt x="1039" y="493"/>
                  </a:cubicBezTo>
                  <a:cubicBezTo>
                    <a:pt x="1050" y="515"/>
                    <a:pt x="1050" y="536"/>
                    <a:pt x="1039" y="569"/>
                  </a:cubicBezTo>
                  <a:cubicBezTo>
                    <a:pt x="1039" y="580"/>
                    <a:pt x="1028" y="602"/>
                    <a:pt x="1017" y="624"/>
                  </a:cubicBezTo>
                  <a:cubicBezTo>
                    <a:pt x="1017" y="646"/>
                    <a:pt x="1006" y="657"/>
                    <a:pt x="995" y="679"/>
                  </a:cubicBezTo>
                  <a:cubicBezTo>
                    <a:pt x="984" y="690"/>
                    <a:pt x="995" y="690"/>
                    <a:pt x="995" y="690"/>
                  </a:cubicBezTo>
                  <a:cubicBezTo>
                    <a:pt x="995" y="701"/>
                    <a:pt x="984" y="701"/>
                    <a:pt x="984" y="701"/>
                  </a:cubicBezTo>
                  <a:cubicBezTo>
                    <a:pt x="984" y="711"/>
                    <a:pt x="984" y="711"/>
                    <a:pt x="984" y="722"/>
                  </a:cubicBezTo>
                  <a:cubicBezTo>
                    <a:pt x="974" y="733"/>
                    <a:pt x="963" y="744"/>
                    <a:pt x="963" y="744"/>
                  </a:cubicBezTo>
                  <a:cubicBezTo>
                    <a:pt x="963" y="744"/>
                    <a:pt x="963" y="766"/>
                    <a:pt x="952" y="766"/>
                  </a:cubicBezTo>
                  <a:cubicBezTo>
                    <a:pt x="930" y="788"/>
                    <a:pt x="908" y="799"/>
                    <a:pt x="886" y="799"/>
                  </a:cubicBezTo>
                  <a:cubicBezTo>
                    <a:pt x="886" y="810"/>
                    <a:pt x="875" y="821"/>
                    <a:pt x="886" y="832"/>
                  </a:cubicBezTo>
                  <a:cubicBezTo>
                    <a:pt x="889" y="835"/>
                    <a:pt x="893" y="836"/>
                    <a:pt x="898" y="836"/>
                  </a:cubicBezTo>
                  <a:cubicBezTo>
                    <a:pt x="909" y="836"/>
                    <a:pt x="922" y="829"/>
                    <a:pt x="930" y="821"/>
                  </a:cubicBezTo>
                  <a:cubicBezTo>
                    <a:pt x="941" y="810"/>
                    <a:pt x="952" y="799"/>
                    <a:pt x="963" y="788"/>
                  </a:cubicBezTo>
                  <a:cubicBezTo>
                    <a:pt x="974" y="788"/>
                    <a:pt x="995" y="777"/>
                    <a:pt x="995" y="755"/>
                  </a:cubicBezTo>
                  <a:cubicBezTo>
                    <a:pt x="1017" y="733"/>
                    <a:pt x="1028" y="722"/>
                    <a:pt x="1039" y="701"/>
                  </a:cubicBezTo>
                  <a:cubicBezTo>
                    <a:pt x="1050" y="679"/>
                    <a:pt x="1061" y="657"/>
                    <a:pt x="1072" y="624"/>
                  </a:cubicBezTo>
                  <a:cubicBezTo>
                    <a:pt x="1072" y="624"/>
                    <a:pt x="1083" y="613"/>
                    <a:pt x="1083" y="613"/>
                  </a:cubicBezTo>
                  <a:cubicBezTo>
                    <a:pt x="1083" y="613"/>
                    <a:pt x="1105" y="580"/>
                    <a:pt x="1105" y="580"/>
                  </a:cubicBezTo>
                  <a:cubicBezTo>
                    <a:pt x="1105" y="569"/>
                    <a:pt x="1105" y="558"/>
                    <a:pt x="1105" y="547"/>
                  </a:cubicBezTo>
                  <a:cubicBezTo>
                    <a:pt x="1105" y="536"/>
                    <a:pt x="1105" y="526"/>
                    <a:pt x="1094" y="515"/>
                  </a:cubicBezTo>
                  <a:cubicBezTo>
                    <a:pt x="1094" y="493"/>
                    <a:pt x="1094" y="482"/>
                    <a:pt x="1094" y="460"/>
                  </a:cubicBezTo>
                  <a:cubicBezTo>
                    <a:pt x="1094" y="449"/>
                    <a:pt x="1083" y="427"/>
                    <a:pt x="1083" y="405"/>
                  </a:cubicBezTo>
                  <a:cubicBezTo>
                    <a:pt x="1083" y="400"/>
                    <a:pt x="1083" y="400"/>
                    <a:pt x="1083" y="400"/>
                  </a:cubicBezTo>
                  <a:cubicBezTo>
                    <a:pt x="1083" y="400"/>
                    <a:pt x="1083" y="400"/>
                    <a:pt x="1083" y="394"/>
                  </a:cubicBezTo>
                  <a:lnTo>
                    <a:pt x="1083" y="383"/>
                  </a:lnTo>
                  <a:lnTo>
                    <a:pt x="1083" y="361"/>
                  </a:lnTo>
                  <a:cubicBezTo>
                    <a:pt x="1083" y="361"/>
                    <a:pt x="1072" y="329"/>
                    <a:pt x="1072" y="318"/>
                  </a:cubicBezTo>
                  <a:cubicBezTo>
                    <a:pt x="1072" y="311"/>
                    <a:pt x="1072" y="307"/>
                    <a:pt x="1072" y="307"/>
                  </a:cubicBezTo>
                  <a:lnTo>
                    <a:pt x="1061" y="285"/>
                  </a:lnTo>
                  <a:lnTo>
                    <a:pt x="1050" y="263"/>
                  </a:lnTo>
                  <a:cubicBezTo>
                    <a:pt x="1050" y="252"/>
                    <a:pt x="1028" y="241"/>
                    <a:pt x="1017" y="230"/>
                  </a:cubicBezTo>
                  <a:lnTo>
                    <a:pt x="1006" y="197"/>
                  </a:lnTo>
                  <a:lnTo>
                    <a:pt x="995" y="176"/>
                  </a:lnTo>
                  <a:cubicBezTo>
                    <a:pt x="984" y="154"/>
                    <a:pt x="984" y="154"/>
                    <a:pt x="974" y="143"/>
                  </a:cubicBezTo>
                  <a:cubicBezTo>
                    <a:pt x="963" y="121"/>
                    <a:pt x="974" y="132"/>
                    <a:pt x="974" y="121"/>
                  </a:cubicBezTo>
                  <a:cubicBezTo>
                    <a:pt x="974" y="121"/>
                    <a:pt x="963" y="110"/>
                    <a:pt x="963" y="110"/>
                  </a:cubicBezTo>
                  <a:lnTo>
                    <a:pt x="952" y="88"/>
                  </a:lnTo>
                  <a:cubicBezTo>
                    <a:pt x="941" y="77"/>
                    <a:pt x="930" y="66"/>
                    <a:pt x="919" y="44"/>
                  </a:cubicBezTo>
                  <a:cubicBezTo>
                    <a:pt x="919" y="33"/>
                    <a:pt x="908" y="11"/>
                    <a:pt x="8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8"/>
            <p:cNvSpPr/>
            <p:nvPr/>
          </p:nvSpPr>
          <p:spPr>
            <a:xfrm flipH="1">
              <a:off x="336625" y="5057800"/>
              <a:ext cx="7950" cy="24775"/>
            </a:xfrm>
            <a:custGeom>
              <a:avLst/>
              <a:gdLst/>
              <a:ahLst/>
              <a:cxnLst/>
              <a:rect l="l" t="t" r="r" b="b"/>
              <a:pathLst>
                <a:path w="318" h="991" extrusionOk="0">
                  <a:moveTo>
                    <a:pt x="121" y="1"/>
                  </a:moveTo>
                  <a:lnTo>
                    <a:pt x="88" y="12"/>
                  </a:lnTo>
                  <a:lnTo>
                    <a:pt x="88" y="23"/>
                  </a:lnTo>
                  <a:cubicBezTo>
                    <a:pt x="77" y="34"/>
                    <a:pt x="66" y="55"/>
                    <a:pt x="66" y="66"/>
                  </a:cubicBezTo>
                  <a:lnTo>
                    <a:pt x="66" y="77"/>
                  </a:lnTo>
                  <a:cubicBezTo>
                    <a:pt x="77" y="88"/>
                    <a:pt x="99" y="99"/>
                    <a:pt x="110" y="110"/>
                  </a:cubicBezTo>
                  <a:cubicBezTo>
                    <a:pt x="121" y="121"/>
                    <a:pt x="142" y="132"/>
                    <a:pt x="153" y="154"/>
                  </a:cubicBezTo>
                  <a:cubicBezTo>
                    <a:pt x="153" y="154"/>
                    <a:pt x="153" y="165"/>
                    <a:pt x="164" y="176"/>
                  </a:cubicBezTo>
                  <a:cubicBezTo>
                    <a:pt x="164" y="176"/>
                    <a:pt x="175" y="187"/>
                    <a:pt x="175" y="198"/>
                  </a:cubicBezTo>
                  <a:cubicBezTo>
                    <a:pt x="186" y="209"/>
                    <a:pt x="197" y="219"/>
                    <a:pt x="197" y="230"/>
                  </a:cubicBezTo>
                  <a:cubicBezTo>
                    <a:pt x="197" y="230"/>
                    <a:pt x="197" y="241"/>
                    <a:pt x="197" y="241"/>
                  </a:cubicBezTo>
                  <a:lnTo>
                    <a:pt x="197" y="252"/>
                  </a:lnTo>
                  <a:cubicBezTo>
                    <a:pt x="197" y="252"/>
                    <a:pt x="197" y="263"/>
                    <a:pt x="197" y="263"/>
                  </a:cubicBezTo>
                  <a:cubicBezTo>
                    <a:pt x="219" y="285"/>
                    <a:pt x="230" y="318"/>
                    <a:pt x="230" y="351"/>
                  </a:cubicBezTo>
                  <a:cubicBezTo>
                    <a:pt x="230" y="373"/>
                    <a:pt x="219" y="362"/>
                    <a:pt x="208" y="373"/>
                  </a:cubicBezTo>
                  <a:cubicBezTo>
                    <a:pt x="208" y="384"/>
                    <a:pt x="208" y="384"/>
                    <a:pt x="208" y="394"/>
                  </a:cubicBezTo>
                  <a:cubicBezTo>
                    <a:pt x="208" y="394"/>
                    <a:pt x="175" y="416"/>
                    <a:pt x="153" y="427"/>
                  </a:cubicBezTo>
                  <a:cubicBezTo>
                    <a:pt x="142" y="449"/>
                    <a:pt x="131" y="460"/>
                    <a:pt x="121" y="482"/>
                  </a:cubicBezTo>
                  <a:cubicBezTo>
                    <a:pt x="121" y="482"/>
                    <a:pt x="110" y="482"/>
                    <a:pt x="110" y="493"/>
                  </a:cubicBezTo>
                  <a:cubicBezTo>
                    <a:pt x="99" y="504"/>
                    <a:pt x="99" y="526"/>
                    <a:pt x="99" y="537"/>
                  </a:cubicBezTo>
                  <a:cubicBezTo>
                    <a:pt x="99" y="559"/>
                    <a:pt x="110" y="569"/>
                    <a:pt x="121" y="591"/>
                  </a:cubicBezTo>
                  <a:cubicBezTo>
                    <a:pt x="131" y="613"/>
                    <a:pt x="142" y="646"/>
                    <a:pt x="142" y="679"/>
                  </a:cubicBezTo>
                  <a:cubicBezTo>
                    <a:pt x="153" y="701"/>
                    <a:pt x="153" y="734"/>
                    <a:pt x="142" y="755"/>
                  </a:cubicBezTo>
                  <a:cubicBezTo>
                    <a:pt x="153" y="777"/>
                    <a:pt x="142" y="799"/>
                    <a:pt x="142" y="821"/>
                  </a:cubicBezTo>
                  <a:lnTo>
                    <a:pt x="142" y="843"/>
                  </a:lnTo>
                  <a:lnTo>
                    <a:pt x="131" y="865"/>
                  </a:lnTo>
                  <a:lnTo>
                    <a:pt x="131" y="887"/>
                  </a:lnTo>
                  <a:cubicBezTo>
                    <a:pt x="131" y="898"/>
                    <a:pt x="121" y="909"/>
                    <a:pt x="110" y="919"/>
                  </a:cubicBezTo>
                  <a:cubicBezTo>
                    <a:pt x="110" y="919"/>
                    <a:pt x="99" y="930"/>
                    <a:pt x="88" y="930"/>
                  </a:cubicBezTo>
                  <a:cubicBezTo>
                    <a:pt x="72" y="946"/>
                    <a:pt x="56" y="957"/>
                    <a:pt x="40" y="957"/>
                  </a:cubicBezTo>
                  <a:cubicBezTo>
                    <a:pt x="34" y="957"/>
                    <a:pt x="28" y="955"/>
                    <a:pt x="22" y="952"/>
                  </a:cubicBezTo>
                  <a:cubicBezTo>
                    <a:pt x="22" y="963"/>
                    <a:pt x="17" y="963"/>
                    <a:pt x="11" y="963"/>
                  </a:cubicBezTo>
                  <a:cubicBezTo>
                    <a:pt x="6" y="963"/>
                    <a:pt x="0" y="963"/>
                    <a:pt x="0" y="974"/>
                  </a:cubicBezTo>
                  <a:cubicBezTo>
                    <a:pt x="0" y="985"/>
                    <a:pt x="8" y="991"/>
                    <a:pt x="19" y="991"/>
                  </a:cubicBezTo>
                  <a:cubicBezTo>
                    <a:pt x="30" y="991"/>
                    <a:pt x="44" y="985"/>
                    <a:pt x="55" y="974"/>
                  </a:cubicBezTo>
                  <a:cubicBezTo>
                    <a:pt x="66" y="974"/>
                    <a:pt x="88" y="963"/>
                    <a:pt x="99" y="952"/>
                  </a:cubicBezTo>
                  <a:cubicBezTo>
                    <a:pt x="121" y="952"/>
                    <a:pt x="131" y="930"/>
                    <a:pt x="142" y="919"/>
                  </a:cubicBezTo>
                  <a:cubicBezTo>
                    <a:pt x="164" y="898"/>
                    <a:pt x="175" y="865"/>
                    <a:pt x="186" y="832"/>
                  </a:cubicBezTo>
                  <a:cubicBezTo>
                    <a:pt x="197" y="810"/>
                    <a:pt x="197" y="777"/>
                    <a:pt x="197" y="744"/>
                  </a:cubicBezTo>
                  <a:lnTo>
                    <a:pt x="197" y="712"/>
                  </a:lnTo>
                  <a:cubicBezTo>
                    <a:pt x="197" y="701"/>
                    <a:pt x="197" y="690"/>
                    <a:pt x="197" y="668"/>
                  </a:cubicBezTo>
                  <a:lnTo>
                    <a:pt x="197" y="646"/>
                  </a:lnTo>
                  <a:cubicBezTo>
                    <a:pt x="186" y="624"/>
                    <a:pt x="175" y="613"/>
                    <a:pt x="175" y="602"/>
                  </a:cubicBezTo>
                  <a:cubicBezTo>
                    <a:pt x="164" y="580"/>
                    <a:pt x="164" y="569"/>
                    <a:pt x="175" y="548"/>
                  </a:cubicBezTo>
                  <a:cubicBezTo>
                    <a:pt x="175" y="537"/>
                    <a:pt x="175" y="515"/>
                    <a:pt x="186" y="504"/>
                  </a:cubicBezTo>
                  <a:cubicBezTo>
                    <a:pt x="186" y="504"/>
                    <a:pt x="186" y="504"/>
                    <a:pt x="186" y="493"/>
                  </a:cubicBezTo>
                  <a:cubicBezTo>
                    <a:pt x="186" y="482"/>
                    <a:pt x="186" y="482"/>
                    <a:pt x="186" y="482"/>
                  </a:cubicBezTo>
                  <a:cubicBezTo>
                    <a:pt x="197" y="471"/>
                    <a:pt x="197" y="471"/>
                    <a:pt x="208" y="471"/>
                  </a:cubicBezTo>
                  <a:cubicBezTo>
                    <a:pt x="219" y="460"/>
                    <a:pt x="241" y="449"/>
                    <a:pt x="252" y="438"/>
                  </a:cubicBezTo>
                  <a:cubicBezTo>
                    <a:pt x="274" y="438"/>
                    <a:pt x="285" y="427"/>
                    <a:pt x="296" y="427"/>
                  </a:cubicBezTo>
                  <a:cubicBezTo>
                    <a:pt x="306" y="405"/>
                    <a:pt x="306" y="394"/>
                    <a:pt x="317" y="384"/>
                  </a:cubicBezTo>
                  <a:cubicBezTo>
                    <a:pt x="317" y="362"/>
                    <a:pt x="317" y="340"/>
                    <a:pt x="317" y="329"/>
                  </a:cubicBezTo>
                  <a:cubicBezTo>
                    <a:pt x="306" y="318"/>
                    <a:pt x="296" y="307"/>
                    <a:pt x="296" y="296"/>
                  </a:cubicBezTo>
                  <a:lnTo>
                    <a:pt x="285" y="263"/>
                  </a:lnTo>
                  <a:lnTo>
                    <a:pt x="263" y="263"/>
                  </a:lnTo>
                  <a:lnTo>
                    <a:pt x="241" y="219"/>
                  </a:lnTo>
                  <a:lnTo>
                    <a:pt x="219" y="176"/>
                  </a:lnTo>
                  <a:lnTo>
                    <a:pt x="219" y="165"/>
                  </a:lnTo>
                  <a:cubicBezTo>
                    <a:pt x="219" y="154"/>
                    <a:pt x="208" y="143"/>
                    <a:pt x="208" y="132"/>
                  </a:cubicBezTo>
                  <a:lnTo>
                    <a:pt x="197" y="110"/>
                  </a:lnTo>
                  <a:cubicBezTo>
                    <a:pt x="186" y="99"/>
                    <a:pt x="175" y="77"/>
                    <a:pt x="164" y="66"/>
                  </a:cubicBezTo>
                  <a:cubicBezTo>
                    <a:pt x="153" y="34"/>
                    <a:pt x="131" y="12"/>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1" name="Google Shape;4231;p38"/>
          <p:cNvSpPr/>
          <p:nvPr/>
        </p:nvSpPr>
        <p:spPr>
          <a:xfrm rot="10800000" flipH="1">
            <a:off x="13616213" y="395388"/>
            <a:ext cx="32000" cy="26775"/>
          </a:xfrm>
          <a:custGeom>
            <a:avLst/>
            <a:gdLst/>
            <a:ahLst/>
            <a:cxnLst/>
            <a:rect l="l" t="t" r="r" b="b"/>
            <a:pathLst>
              <a:path w="1280" h="1071" extrusionOk="0">
                <a:moveTo>
                  <a:pt x="693" y="0"/>
                </a:moveTo>
                <a:cubicBezTo>
                  <a:pt x="523" y="0"/>
                  <a:pt x="351" y="79"/>
                  <a:pt x="241" y="249"/>
                </a:cubicBezTo>
                <a:cubicBezTo>
                  <a:pt x="0" y="610"/>
                  <a:pt x="283" y="1071"/>
                  <a:pt x="693" y="1071"/>
                </a:cubicBezTo>
                <a:cubicBezTo>
                  <a:pt x="731" y="1071"/>
                  <a:pt x="770" y="1067"/>
                  <a:pt x="809" y="1059"/>
                </a:cubicBezTo>
                <a:cubicBezTo>
                  <a:pt x="1094" y="993"/>
                  <a:pt x="1280" y="709"/>
                  <a:pt x="1214" y="424"/>
                </a:cubicBezTo>
                <a:cubicBezTo>
                  <a:pt x="1157" y="152"/>
                  <a:pt x="927"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8"/>
          <p:cNvSpPr/>
          <p:nvPr/>
        </p:nvSpPr>
        <p:spPr>
          <a:xfrm rot="10800000">
            <a:off x="14230363" y="320313"/>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3" name="Google Shape;4233;p38"/>
          <p:cNvGrpSpPr/>
          <p:nvPr/>
        </p:nvGrpSpPr>
        <p:grpSpPr>
          <a:xfrm flipH="1">
            <a:off x="783595" y="1518101"/>
            <a:ext cx="324198" cy="310726"/>
            <a:chOff x="4181475" y="2388800"/>
            <a:chExt cx="176800" cy="169463"/>
          </a:xfrm>
        </p:grpSpPr>
        <p:sp>
          <p:nvSpPr>
            <p:cNvPr id="4234" name="Google Shape;4234;p38"/>
            <p:cNvSpPr/>
            <p:nvPr/>
          </p:nvSpPr>
          <p:spPr>
            <a:xfrm>
              <a:off x="4316425" y="24893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8"/>
            <p:cNvSpPr/>
            <p:nvPr/>
          </p:nvSpPr>
          <p:spPr>
            <a:xfrm>
              <a:off x="4181475" y="23888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6" name="Google Shape;4236;p38"/>
          <p:cNvSpPr/>
          <p:nvPr/>
        </p:nvSpPr>
        <p:spPr>
          <a:xfrm>
            <a:off x="3057524" y="2637400"/>
            <a:ext cx="1419236"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63285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19;p45">
            <a:extLst>
              <a:ext uri="{FF2B5EF4-FFF2-40B4-BE49-F238E27FC236}">
                <a16:creationId xmlns:a16="http://schemas.microsoft.com/office/drawing/2014/main" id="{360204CF-D5E2-47AA-8BC6-CEFC78B39B57}"/>
              </a:ext>
            </a:extLst>
          </p:cNvPr>
          <p:cNvSpPr/>
          <p:nvPr/>
        </p:nvSpPr>
        <p:spPr>
          <a:xfrm>
            <a:off x="656835" y="330016"/>
            <a:ext cx="5954269" cy="1983814"/>
          </a:xfrm>
          <a:custGeom>
            <a:avLst/>
            <a:gdLst/>
            <a:ahLst/>
            <a:cxnLst/>
            <a:rect l="l" t="t" r="r" b="b"/>
            <a:pathLst>
              <a:path w="103548" h="12083" extrusionOk="0">
                <a:moveTo>
                  <a:pt x="6022" y="0"/>
                </a:moveTo>
                <a:cubicBezTo>
                  <a:pt x="2695" y="0"/>
                  <a:pt x="1" y="2694"/>
                  <a:pt x="1" y="6022"/>
                </a:cubicBezTo>
                <a:cubicBezTo>
                  <a:pt x="1" y="9349"/>
                  <a:pt x="2695" y="12082"/>
                  <a:pt x="6022" y="12082"/>
                </a:cubicBezTo>
                <a:lnTo>
                  <a:pt x="97487" y="12082"/>
                </a:lnTo>
                <a:cubicBezTo>
                  <a:pt x="100814" y="12082"/>
                  <a:pt x="103547" y="9349"/>
                  <a:pt x="103547" y="6022"/>
                </a:cubicBezTo>
                <a:cubicBezTo>
                  <a:pt x="103468" y="2694"/>
                  <a:pt x="100775" y="0"/>
                  <a:pt x="97487" y="0"/>
                </a:cubicBezTo>
                <a:close/>
              </a:path>
            </a:pathLst>
          </a:custGeom>
          <a:solidFill>
            <a:schemeClr val="accent1">
              <a:lumMod val="50000"/>
              <a:alpha val="9670"/>
            </a:scheme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1921;p45">
            <a:extLst>
              <a:ext uri="{FF2B5EF4-FFF2-40B4-BE49-F238E27FC236}">
                <a16:creationId xmlns:a16="http://schemas.microsoft.com/office/drawing/2014/main" id="{57117AC3-4CC8-4031-B430-FE70F2AAB5E0}"/>
              </a:ext>
            </a:extLst>
          </p:cNvPr>
          <p:cNvSpPr/>
          <p:nvPr/>
        </p:nvSpPr>
        <p:spPr>
          <a:xfrm>
            <a:off x="1121135" y="2621308"/>
            <a:ext cx="6821808" cy="2192176"/>
          </a:xfrm>
          <a:custGeom>
            <a:avLst/>
            <a:gdLst/>
            <a:ahLst/>
            <a:cxnLst/>
            <a:rect l="l" t="t" r="r" b="b"/>
            <a:pathLst>
              <a:path w="103468" h="12082" extrusionOk="0">
                <a:moveTo>
                  <a:pt x="6021" y="0"/>
                </a:moveTo>
                <a:cubicBezTo>
                  <a:pt x="2694" y="0"/>
                  <a:pt x="40" y="2733"/>
                  <a:pt x="0" y="6021"/>
                </a:cubicBezTo>
                <a:cubicBezTo>
                  <a:pt x="0" y="9349"/>
                  <a:pt x="2694" y="12082"/>
                  <a:pt x="6021" y="12082"/>
                </a:cubicBezTo>
                <a:lnTo>
                  <a:pt x="97446" y="12082"/>
                </a:lnTo>
                <a:cubicBezTo>
                  <a:pt x="100734" y="12082"/>
                  <a:pt x="103467" y="9349"/>
                  <a:pt x="103467" y="6021"/>
                </a:cubicBezTo>
                <a:cubicBezTo>
                  <a:pt x="103467" y="2733"/>
                  <a:pt x="100734" y="0"/>
                  <a:pt x="97446" y="0"/>
                </a:cubicBezTo>
                <a:close/>
              </a:path>
            </a:pathLst>
          </a:custGeom>
          <a:solidFill>
            <a:srgbClr val="0070C0">
              <a:alpha val="9670"/>
            </a:srgbClr>
          </a:solidFill>
          <a:ln w="63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25029A2F-AB66-4887-9F62-5301696D4175}"/>
              </a:ext>
            </a:extLst>
          </p:cNvPr>
          <p:cNvGrpSpPr/>
          <p:nvPr/>
        </p:nvGrpSpPr>
        <p:grpSpPr>
          <a:xfrm>
            <a:off x="86213" y="272201"/>
            <a:ext cx="1494260" cy="1184552"/>
            <a:chOff x="250810" y="456008"/>
            <a:chExt cx="1494260" cy="1184552"/>
          </a:xfrm>
        </p:grpSpPr>
        <p:sp>
          <p:nvSpPr>
            <p:cNvPr id="7" name="Google Shape;1923;p45">
              <a:extLst>
                <a:ext uri="{FF2B5EF4-FFF2-40B4-BE49-F238E27FC236}">
                  <a16:creationId xmlns:a16="http://schemas.microsoft.com/office/drawing/2014/main" id="{327C66B8-1AA0-402C-AD6F-BF489250A46C}"/>
                </a:ext>
              </a:extLst>
            </p:cNvPr>
            <p:cNvSpPr/>
            <p:nvPr/>
          </p:nvSpPr>
          <p:spPr>
            <a:xfrm>
              <a:off x="250810" y="456008"/>
              <a:ext cx="1494260" cy="1184552"/>
            </a:xfrm>
            <a:custGeom>
              <a:avLst/>
              <a:gdLst/>
              <a:ahLst/>
              <a:cxnLst/>
              <a:rect l="l" t="t" r="r" b="b"/>
              <a:pathLst>
                <a:path w="25986" h="20600" extrusionOk="0">
                  <a:moveTo>
                    <a:pt x="25986" y="10300"/>
                  </a:moveTo>
                  <a:lnTo>
                    <a:pt x="20202" y="7408"/>
                  </a:lnTo>
                  <a:cubicBezTo>
                    <a:pt x="18935" y="3130"/>
                    <a:pt x="14974" y="1"/>
                    <a:pt x="10299" y="1"/>
                  </a:cubicBezTo>
                  <a:cubicBezTo>
                    <a:pt x="4595" y="1"/>
                    <a:pt x="0" y="4596"/>
                    <a:pt x="0" y="10300"/>
                  </a:cubicBezTo>
                  <a:cubicBezTo>
                    <a:pt x="0" y="15964"/>
                    <a:pt x="4595" y="20599"/>
                    <a:pt x="10299" y="20599"/>
                  </a:cubicBezTo>
                  <a:cubicBezTo>
                    <a:pt x="14974" y="20599"/>
                    <a:pt x="18935" y="17470"/>
                    <a:pt x="20202" y="13152"/>
                  </a:cubicBezTo>
                  <a:close/>
                </a:path>
              </a:pathLst>
            </a:custGeom>
            <a:solidFill>
              <a:schemeClr val="dk2"/>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1924;p45">
              <a:extLst>
                <a:ext uri="{FF2B5EF4-FFF2-40B4-BE49-F238E27FC236}">
                  <a16:creationId xmlns:a16="http://schemas.microsoft.com/office/drawing/2014/main" id="{541D8A1B-CDA4-4546-93B3-F4F9145B954C}"/>
                </a:ext>
              </a:extLst>
            </p:cNvPr>
            <p:cNvSpPr/>
            <p:nvPr/>
          </p:nvSpPr>
          <p:spPr>
            <a:xfrm>
              <a:off x="462652" y="686079"/>
              <a:ext cx="740345" cy="740345"/>
            </a:xfrm>
            <a:custGeom>
              <a:avLst/>
              <a:gdLst/>
              <a:ahLst/>
              <a:cxnLst/>
              <a:rect l="l" t="t" r="r" b="b"/>
              <a:pathLst>
                <a:path w="12875" h="12875" extrusionOk="0">
                  <a:moveTo>
                    <a:pt x="6457" y="0"/>
                  </a:moveTo>
                  <a:cubicBezTo>
                    <a:pt x="2892" y="0"/>
                    <a:pt x="0" y="2892"/>
                    <a:pt x="0" y="6457"/>
                  </a:cubicBezTo>
                  <a:cubicBezTo>
                    <a:pt x="0" y="9983"/>
                    <a:pt x="2892" y="12875"/>
                    <a:pt x="6457" y="12875"/>
                  </a:cubicBezTo>
                  <a:cubicBezTo>
                    <a:pt x="9982" y="12875"/>
                    <a:pt x="12874" y="9983"/>
                    <a:pt x="12874" y="6457"/>
                  </a:cubicBezTo>
                  <a:cubicBezTo>
                    <a:pt x="12874" y="2892"/>
                    <a:pt x="9982" y="0"/>
                    <a:pt x="645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dirty="0">
                  <a:latin typeface="Cambria" panose="02040503050406030204" pitchFamily="18" charset="0"/>
                  <a:ea typeface="Cambria" panose="02040503050406030204" pitchFamily="18" charset="0"/>
                </a:rPr>
                <a:t>01</a:t>
              </a:r>
              <a:endParaRPr sz="2100" b="1"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AAFA68A4-B1E5-4845-91AB-EE1BE0DD6B88}"/>
              </a:ext>
            </a:extLst>
          </p:cNvPr>
          <p:cNvGrpSpPr/>
          <p:nvPr/>
        </p:nvGrpSpPr>
        <p:grpSpPr>
          <a:xfrm>
            <a:off x="7052600" y="2571750"/>
            <a:ext cx="1496560" cy="1184494"/>
            <a:chOff x="6801408" y="2938698"/>
            <a:chExt cx="1496560" cy="1184494"/>
          </a:xfrm>
        </p:grpSpPr>
        <p:sp>
          <p:nvSpPr>
            <p:cNvPr id="9" name="Google Shape;1927;p45">
              <a:extLst>
                <a:ext uri="{FF2B5EF4-FFF2-40B4-BE49-F238E27FC236}">
                  <a16:creationId xmlns:a16="http://schemas.microsoft.com/office/drawing/2014/main" id="{7DEDBE29-9BB6-4457-B86A-535C62B8E2AB}"/>
                </a:ext>
              </a:extLst>
            </p:cNvPr>
            <p:cNvSpPr/>
            <p:nvPr/>
          </p:nvSpPr>
          <p:spPr>
            <a:xfrm>
              <a:off x="6801408" y="2938698"/>
              <a:ext cx="1496560" cy="1184494"/>
            </a:xfrm>
            <a:custGeom>
              <a:avLst/>
              <a:gdLst/>
              <a:ahLst/>
              <a:cxnLst/>
              <a:rect l="l" t="t" r="r" b="b"/>
              <a:pathLst>
                <a:path w="26026" h="20599" extrusionOk="0">
                  <a:moveTo>
                    <a:pt x="0" y="10300"/>
                  </a:moveTo>
                  <a:lnTo>
                    <a:pt x="5784" y="7447"/>
                  </a:lnTo>
                  <a:cubicBezTo>
                    <a:pt x="7051" y="3130"/>
                    <a:pt x="11012" y="0"/>
                    <a:pt x="15687" y="0"/>
                  </a:cubicBezTo>
                  <a:cubicBezTo>
                    <a:pt x="21391" y="0"/>
                    <a:pt x="26025" y="4595"/>
                    <a:pt x="26025" y="10300"/>
                  </a:cubicBezTo>
                  <a:cubicBezTo>
                    <a:pt x="26025" y="16004"/>
                    <a:pt x="21391" y="20599"/>
                    <a:pt x="15687" y="20599"/>
                  </a:cubicBezTo>
                  <a:cubicBezTo>
                    <a:pt x="11012" y="20599"/>
                    <a:pt x="7051" y="17509"/>
                    <a:pt x="5784" y="13191"/>
                  </a:cubicBezTo>
                  <a:close/>
                </a:path>
              </a:pathLst>
            </a:custGeom>
            <a:solidFill>
              <a:schemeClr val="accent5"/>
            </a:solidFill>
            <a:ln>
              <a:noFill/>
            </a:ln>
            <a:effectLst>
              <a:outerShdw blurRad="57150" dist="381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1928;p45">
              <a:extLst>
                <a:ext uri="{FF2B5EF4-FFF2-40B4-BE49-F238E27FC236}">
                  <a16:creationId xmlns:a16="http://schemas.microsoft.com/office/drawing/2014/main" id="{484EE895-0E8D-48E0-A19A-274959554DCC}"/>
                </a:ext>
              </a:extLst>
            </p:cNvPr>
            <p:cNvSpPr/>
            <p:nvPr/>
          </p:nvSpPr>
          <p:spPr>
            <a:xfrm>
              <a:off x="7336706" y="3166469"/>
              <a:ext cx="740345" cy="740345"/>
            </a:xfrm>
            <a:custGeom>
              <a:avLst/>
              <a:gdLst/>
              <a:ahLst/>
              <a:cxnLst/>
              <a:rect l="l" t="t" r="r" b="b"/>
              <a:pathLst>
                <a:path w="12875" h="12875" extrusionOk="0">
                  <a:moveTo>
                    <a:pt x="6457" y="1"/>
                  </a:moveTo>
                  <a:cubicBezTo>
                    <a:pt x="2892" y="1"/>
                    <a:pt x="0" y="2892"/>
                    <a:pt x="0" y="6457"/>
                  </a:cubicBezTo>
                  <a:cubicBezTo>
                    <a:pt x="0" y="9983"/>
                    <a:pt x="2892" y="12875"/>
                    <a:pt x="6457" y="12875"/>
                  </a:cubicBezTo>
                  <a:cubicBezTo>
                    <a:pt x="9982" y="12875"/>
                    <a:pt x="12874" y="9983"/>
                    <a:pt x="12874" y="6457"/>
                  </a:cubicBezTo>
                  <a:cubicBezTo>
                    <a:pt x="12874" y="2892"/>
                    <a:pt x="9982" y="1"/>
                    <a:pt x="6457"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a:latin typeface="Cambria" panose="02040503050406030204" pitchFamily="18" charset="0"/>
                  <a:ea typeface="Cambria" panose="02040503050406030204" pitchFamily="18" charset="0"/>
                </a:rPr>
                <a:t>02</a:t>
              </a:r>
              <a:endParaRPr sz="2100" b="1">
                <a:latin typeface="Cambria" panose="02040503050406030204" pitchFamily="18" charset="0"/>
                <a:ea typeface="Cambria" panose="02040503050406030204" pitchFamily="18" charset="0"/>
              </a:endParaRPr>
            </a:p>
          </p:txBody>
        </p:sp>
      </p:grpSp>
      <p:sp>
        <p:nvSpPr>
          <p:cNvPr id="15" name="Google Shape;1939;p45">
            <a:extLst>
              <a:ext uri="{FF2B5EF4-FFF2-40B4-BE49-F238E27FC236}">
                <a16:creationId xmlns:a16="http://schemas.microsoft.com/office/drawing/2014/main" id="{51325539-4AF9-4F6E-A7EC-6AD7847B7728}"/>
              </a:ext>
            </a:extLst>
          </p:cNvPr>
          <p:cNvSpPr txBox="1"/>
          <p:nvPr/>
        </p:nvSpPr>
        <p:spPr>
          <a:xfrm>
            <a:off x="1538335" y="426945"/>
            <a:ext cx="4367777" cy="419152"/>
          </a:xfrm>
          <a:prstGeom prst="rect">
            <a:avLst/>
          </a:prstGeom>
          <a:noFill/>
          <a:ln>
            <a:noFill/>
          </a:ln>
        </p:spPr>
        <p:txBody>
          <a:bodyPr spcFirstLastPara="1" wrap="square" lIns="0" tIns="7150" rIns="0" bIns="0" anchor="t" anchorCtr="0">
            <a:noAutofit/>
          </a:bodyPr>
          <a:lstStyle/>
          <a:p>
            <a:pPr marL="0" marR="0" lvl="0" indent="0" algn="l" rtl="0">
              <a:lnSpc>
                <a:spcPct val="115000"/>
              </a:lnSpc>
              <a:spcBef>
                <a:spcPts val="0"/>
              </a:spcBef>
              <a:spcAft>
                <a:spcPts val="0"/>
              </a:spcAft>
              <a:buNone/>
            </a:pPr>
            <a:r>
              <a:rPr lang="en-US" sz="1800" b="1" dirty="0">
                <a:solidFill>
                  <a:srgbClr val="040000"/>
                </a:solidFill>
                <a:latin typeface="Cambria" panose="02040503050406030204" pitchFamily="18" charset="0"/>
                <a:ea typeface="Cambria" panose="02040503050406030204" pitchFamily="18" charset="0"/>
                <a:cs typeface="Fira Sans"/>
                <a:sym typeface="Fira Sans"/>
              </a:rPr>
              <a:t>N</a:t>
            </a:r>
            <a:r>
              <a:rPr lang="en" sz="1800" b="1" dirty="0">
                <a:solidFill>
                  <a:srgbClr val="040000"/>
                </a:solidFill>
                <a:latin typeface="Cambria" panose="02040503050406030204" pitchFamily="18" charset="0"/>
                <a:ea typeface="Cambria" panose="02040503050406030204" pitchFamily="18" charset="0"/>
                <a:cs typeface="Fira Sans"/>
                <a:sym typeface="Fira Sans"/>
              </a:rPr>
              <a:t>ghệ thuật</a:t>
            </a:r>
            <a:endParaRPr sz="1800" dirty="0">
              <a:latin typeface="Cambria" panose="02040503050406030204" pitchFamily="18" charset="0"/>
              <a:ea typeface="Cambria" panose="02040503050406030204" pitchFamily="18" charset="0"/>
              <a:cs typeface="Fira Sans"/>
              <a:sym typeface="Fira Sans"/>
            </a:endParaRPr>
          </a:p>
        </p:txBody>
      </p:sp>
      <p:sp>
        <p:nvSpPr>
          <p:cNvPr id="16" name="Google Shape;1940;p45">
            <a:extLst>
              <a:ext uri="{FF2B5EF4-FFF2-40B4-BE49-F238E27FC236}">
                <a16:creationId xmlns:a16="http://schemas.microsoft.com/office/drawing/2014/main" id="{C112CB79-9FBD-43C8-9E88-A1368D3D8F16}"/>
              </a:ext>
            </a:extLst>
          </p:cNvPr>
          <p:cNvSpPr txBox="1"/>
          <p:nvPr/>
        </p:nvSpPr>
        <p:spPr>
          <a:xfrm>
            <a:off x="1343120" y="2661001"/>
            <a:ext cx="1565602" cy="355959"/>
          </a:xfrm>
          <a:prstGeom prst="rect">
            <a:avLst/>
          </a:prstGeom>
          <a:noFill/>
          <a:ln>
            <a:noFill/>
          </a:ln>
        </p:spPr>
        <p:txBody>
          <a:bodyPr spcFirstLastPara="1" wrap="square" lIns="0" tIns="7150" rIns="0" bIns="0" anchor="t" anchorCtr="0">
            <a:noAutofit/>
          </a:bodyPr>
          <a:lstStyle/>
          <a:p>
            <a:pPr marL="0" marR="0" lvl="0" indent="0" algn="r" rtl="0">
              <a:lnSpc>
                <a:spcPct val="115000"/>
              </a:lnSpc>
              <a:spcBef>
                <a:spcPts val="0"/>
              </a:spcBef>
              <a:spcAft>
                <a:spcPts val="0"/>
              </a:spcAft>
              <a:buNone/>
            </a:pPr>
            <a:r>
              <a:rPr lang="en" sz="2000" b="1" dirty="0">
                <a:solidFill>
                  <a:srgbClr val="040000"/>
                </a:solidFill>
                <a:latin typeface="Cambria" panose="02040503050406030204" pitchFamily="18" charset="0"/>
                <a:ea typeface="Cambria" panose="02040503050406030204" pitchFamily="18" charset="0"/>
                <a:cs typeface="Fira Sans"/>
                <a:sym typeface="Fira Sans"/>
              </a:rPr>
              <a:t>Nội dung</a:t>
            </a:r>
            <a:endParaRPr sz="2000" dirty="0">
              <a:latin typeface="Cambria" panose="02040503050406030204" pitchFamily="18" charset="0"/>
              <a:ea typeface="Cambria" panose="02040503050406030204" pitchFamily="18" charset="0"/>
              <a:cs typeface="Fira Sans"/>
              <a:sym typeface="Fira Sans"/>
            </a:endParaRPr>
          </a:p>
        </p:txBody>
      </p:sp>
      <p:sp>
        <p:nvSpPr>
          <p:cNvPr id="31" name="Google Shape;1939;p45">
            <a:extLst>
              <a:ext uri="{FF2B5EF4-FFF2-40B4-BE49-F238E27FC236}">
                <a16:creationId xmlns:a16="http://schemas.microsoft.com/office/drawing/2014/main" id="{3FCD4F42-315E-4371-A017-2448D3CCFB45}"/>
              </a:ext>
            </a:extLst>
          </p:cNvPr>
          <p:cNvSpPr txBox="1"/>
          <p:nvPr/>
        </p:nvSpPr>
        <p:spPr>
          <a:xfrm>
            <a:off x="1890831" y="808969"/>
            <a:ext cx="4367777" cy="1244518"/>
          </a:xfrm>
          <a:prstGeom prst="rect">
            <a:avLst/>
          </a:prstGeom>
          <a:noFill/>
          <a:ln>
            <a:noFill/>
          </a:ln>
        </p:spPr>
        <p:txBody>
          <a:bodyPr spcFirstLastPara="1" wrap="square" lIns="0" tIns="7150" rIns="0" bIns="0" anchor="t" anchorCtr="0">
            <a:noAutofit/>
          </a:bodyPr>
          <a:lstStyle/>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Thể</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thơ</a:t>
            </a:r>
            <a:r>
              <a:rPr lang="en-US" sz="1800" dirty="0">
                <a:solidFill>
                  <a:srgbClr val="040000"/>
                </a:solidFill>
                <a:latin typeface="Cambria" panose="02040503050406030204" pitchFamily="18" charset="0"/>
                <a:ea typeface="Cambria" panose="02040503050406030204" pitchFamily="18" charset="0"/>
                <a:cs typeface="Fira Sans"/>
                <a:sym typeface="Fira Sans"/>
              </a:rPr>
              <a:t> 4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chữ</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Kết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hợp</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biểu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tự</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sự</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miêu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tả</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Sử</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dụng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nhiều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từ</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láy</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gợi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Kết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cấu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đầu</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cuối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tương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ứng</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endParaRPr sz="1800" dirty="0">
              <a:latin typeface="Cambria" panose="02040503050406030204" pitchFamily="18" charset="0"/>
              <a:ea typeface="Cambria" panose="02040503050406030204" pitchFamily="18" charset="0"/>
              <a:cs typeface="Fira Sans"/>
              <a:sym typeface="Fira Sans"/>
            </a:endParaRPr>
          </a:p>
        </p:txBody>
      </p:sp>
      <p:sp>
        <p:nvSpPr>
          <p:cNvPr id="33" name="Google Shape;1939;p45">
            <a:extLst>
              <a:ext uri="{FF2B5EF4-FFF2-40B4-BE49-F238E27FC236}">
                <a16:creationId xmlns:a16="http://schemas.microsoft.com/office/drawing/2014/main" id="{A900A199-F793-4B22-96D6-042533249510}"/>
              </a:ext>
            </a:extLst>
          </p:cNvPr>
          <p:cNvSpPr txBox="1"/>
          <p:nvPr/>
        </p:nvSpPr>
        <p:spPr>
          <a:xfrm>
            <a:off x="1364684" y="3056653"/>
            <a:ext cx="5616997" cy="1531250"/>
          </a:xfrm>
          <a:prstGeom prst="rect">
            <a:avLst/>
          </a:prstGeom>
          <a:noFill/>
          <a:ln>
            <a:noFill/>
          </a:ln>
        </p:spPr>
        <p:txBody>
          <a:bodyPr spcFirstLastPara="1" wrap="square" lIns="0" tIns="7150" rIns="0" bIns="0" anchor="t" anchorCtr="0">
            <a:noAutofit/>
          </a:bodyPr>
          <a:lstStyle/>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Bài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thơ</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khắc</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họa</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ảnh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chú</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bé</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Lượm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hồn</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nhiên</a:t>
            </a:r>
            <a:r>
              <a:rPr lang="en-US" sz="1800" dirty="0">
                <a:solidFill>
                  <a:srgbClr val="040000"/>
                </a:solidFill>
                <a:latin typeface="Cambria" panose="02040503050406030204" pitchFamily="18" charset="0"/>
                <a:ea typeface="Cambria" panose="02040503050406030204" pitchFamily="18" charset="0"/>
                <a:cs typeface="Fira Sans"/>
                <a:sym typeface="Fira Sans"/>
              </a:rPr>
              <a:t>, dung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khi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làm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nhiệm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vụ</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p>
          <a:p>
            <a:pPr marL="285750" marR="0" lvl="0" indent="-285750" algn="l" rtl="0">
              <a:lnSpc>
                <a:spcPct val="115000"/>
              </a:lnSpc>
              <a:spcBef>
                <a:spcPts val="0"/>
              </a:spcBef>
              <a:spcAft>
                <a:spcPts val="0"/>
              </a:spcAft>
              <a:buFontTx/>
              <a:buChar char="-"/>
            </a:pPr>
            <a:r>
              <a:rPr lang="en-US" sz="1800" dirty="0" err="1">
                <a:solidFill>
                  <a:srgbClr val="040000"/>
                </a:solidFill>
                <a:latin typeface="Cambria" panose="02040503050406030204" pitchFamily="18" charset="0"/>
                <a:ea typeface="Cambria" panose="02040503050406030204" pitchFamily="18" charset="0"/>
                <a:cs typeface="Fira Sans"/>
                <a:sym typeface="Fira Sans"/>
              </a:rPr>
              <a:t>Lượm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đã</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hy</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sinh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nhưng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hình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ảnh</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của</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em</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còn</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sống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mãi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với</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quê</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hương</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đất</a:t>
            </a:r>
            <a:r>
              <a:rPr lang="en-US" sz="1800" dirty="0">
                <a:solidFill>
                  <a:srgbClr val="040000"/>
                </a:solidFill>
                <a:latin typeface="Cambria" panose="02040503050406030204" pitchFamily="18" charset="0"/>
                <a:ea typeface="Cambria" panose="02040503050406030204" pitchFamily="18" charset="0"/>
                <a:cs typeface="Fira Sans"/>
                <a:sym typeface="Fira Sans"/>
              </a:rPr>
              <a:t> </a:t>
            </a:r>
            <a:r>
              <a:rPr lang="en-US" sz="1800" dirty="0" err="1">
                <a:solidFill>
                  <a:srgbClr val="040000"/>
                </a:solidFill>
                <a:latin typeface="Cambria" panose="02040503050406030204" pitchFamily="18" charset="0"/>
                <a:ea typeface="Cambria" panose="02040503050406030204" pitchFamily="18" charset="0"/>
                <a:cs typeface="Fira Sans"/>
                <a:sym typeface="Fira Sans"/>
              </a:rPr>
              <a:t>nước</a:t>
            </a:r>
            <a:r>
              <a:rPr lang="en-US" sz="1800" dirty="0">
                <a:solidFill>
                  <a:srgbClr val="040000"/>
                </a:solidFill>
                <a:latin typeface="Cambria" panose="02040503050406030204" pitchFamily="18" charset="0"/>
                <a:ea typeface="Cambria" panose="02040503050406030204" pitchFamily="18" charset="0"/>
                <a:cs typeface="Fira Sans"/>
                <a:sym typeface="Fira Sans"/>
              </a:rPr>
              <a:t>.</a:t>
            </a:r>
            <a:endParaRPr sz="1800" dirty="0">
              <a:latin typeface="Cambria" panose="02040503050406030204" pitchFamily="18" charset="0"/>
              <a:ea typeface="Cambria" panose="02040503050406030204" pitchFamily="18" charset="0"/>
              <a:cs typeface="Fira Sans"/>
              <a:sym typeface="Fira Sans"/>
            </a:endParaRPr>
          </a:p>
        </p:txBody>
      </p:sp>
    </p:spTree>
    <p:extLst>
      <p:ext uri="{BB962C8B-B14F-4D97-AF65-F5344CB8AC3E}">
        <p14:creationId xmlns:p14="http://schemas.microsoft.com/office/powerpoint/2010/main" val="12999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1000"/>
                                        <p:tgtEl>
                                          <p:spTgt spid="31">
                                            <p:txEl>
                                              <p:pRg st="0" end="0"/>
                                            </p:txEl>
                                          </p:spTgt>
                                        </p:tgtEl>
                                      </p:cBhvr>
                                    </p:animEffect>
                                    <p:anim calcmode="lin" valueType="num">
                                      <p:cBhvr>
                                        <p:cTn id="19"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fade">
                                      <p:cBhvr>
                                        <p:cTn id="25" dur="1000"/>
                                        <p:tgtEl>
                                          <p:spTgt spid="31">
                                            <p:txEl>
                                              <p:pRg st="1" end="1"/>
                                            </p:txEl>
                                          </p:spTgt>
                                        </p:tgtEl>
                                      </p:cBhvr>
                                    </p:animEffect>
                                    <p:anim calcmode="lin" valueType="num">
                                      <p:cBhvr>
                                        <p:cTn id="26"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1">
                                            <p:txEl>
                                              <p:pRg st="2" end="2"/>
                                            </p:txEl>
                                          </p:spTgt>
                                        </p:tgtEl>
                                        <p:attrNameLst>
                                          <p:attrName>style.visibility</p:attrName>
                                        </p:attrNameLst>
                                      </p:cBhvr>
                                      <p:to>
                                        <p:strVal val="visible"/>
                                      </p:to>
                                    </p:set>
                                    <p:animEffect transition="in" filter="fade">
                                      <p:cBhvr>
                                        <p:cTn id="32" dur="1000"/>
                                        <p:tgtEl>
                                          <p:spTgt spid="31">
                                            <p:txEl>
                                              <p:pRg st="2" end="2"/>
                                            </p:txEl>
                                          </p:spTgt>
                                        </p:tgtEl>
                                      </p:cBhvr>
                                    </p:animEffect>
                                    <p:anim calcmode="lin" valueType="num">
                                      <p:cBhvr>
                                        <p:cTn id="33"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xEl>
                                              <p:pRg st="3" end="3"/>
                                            </p:txEl>
                                          </p:spTgt>
                                        </p:tgtEl>
                                        <p:attrNameLst>
                                          <p:attrName>style.visibility</p:attrName>
                                        </p:attrNameLst>
                                      </p:cBhvr>
                                      <p:to>
                                        <p:strVal val="visible"/>
                                      </p:to>
                                    </p:set>
                                    <p:animEffect transition="in" filter="fade">
                                      <p:cBhvr>
                                        <p:cTn id="39" dur="1000"/>
                                        <p:tgtEl>
                                          <p:spTgt spid="31">
                                            <p:txEl>
                                              <p:pRg st="3" end="3"/>
                                            </p:txEl>
                                          </p:spTgt>
                                        </p:tgtEl>
                                      </p:cBhvr>
                                    </p:animEffect>
                                    <p:anim calcmode="lin" valueType="num">
                                      <p:cBhvr>
                                        <p:cTn id="40"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xEl>
                                              <p:pRg st="0" end="0"/>
                                            </p:txEl>
                                          </p:spTgt>
                                        </p:tgtEl>
                                        <p:attrNameLst>
                                          <p:attrName>style.visibility</p:attrName>
                                        </p:attrNameLst>
                                      </p:cBhvr>
                                      <p:to>
                                        <p:strVal val="visible"/>
                                      </p:to>
                                    </p:set>
                                    <p:animEffect transition="in" filter="fade">
                                      <p:cBhvr>
                                        <p:cTn id="63" dur="1000"/>
                                        <p:tgtEl>
                                          <p:spTgt spid="33">
                                            <p:txEl>
                                              <p:pRg st="0" end="0"/>
                                            </p:txEl>
                                          </p:spTgt>
                                        </p:tgtEl>
                                      </p:cBhvr>
                                    </p:animEffect>
                                    <p:anim calcmode="lin" valueType="num">
                                      <p:cBhvr>
                                        <p:cTn id="64"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3">
                                            <p:txEl>
                                              <p:pRg st="1" end="1"/>
                                            </p:txEl>
                                          </p:spTgt>
                                        </p:tgtEl>
                                        <p:attrNameLst>
                                          <p:attrName>style.visibility</p:attrName>
                                        </p:attrNameLst>
                                      </p:cBhvr>
                                      <p:to>
                                        <p:strVal val="visible"/>
                                      </p:to>
                                    </p:set>
                                    <p:animEffect transition="in" filter="fade">
                                      <p:cBhvr>
                                        <p:cTn id="70" dur="1000"/>
                                        <p:tgtEl>
                                          <p:spTgt spid="33">
                                            <p:txEl>
                                              <p:pRg st="1" end="1"/>
                                            </p:txEl>
                                          </p:spTgt>
                                        </p:tgtEl>
                                      </p:cBhvr>
                                    </p:animEffect>
                                    <p:anim calcmode="lin" valueType="num">
                                      <p:cBhvr>
                                        <p:cTn id="71"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p:bldP spid="16" grpId="0"/>
      <p:bldP spid="31" grpId="0" build="p"/>
      <p:bldP spid="3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 y="-53319"/>
            <a:ext cx="9140452" cy="5144075"/>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a:hlinkClick r:id="" action="ppaction://noaction"/>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27" y="-503662"/>
            <a:ext cx="457200" cy="4572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75" name="Rectangle 74"/>
          <p:cNvSpPr/>
          <p:nvPr/>
        </p:nvSpPr>
        <p:spPr>
          <a:xfrm>
            <a:off x="3200400" y="528638"/>
            <a:ext cx="5757863" cy="4000500"/>
          </a:xfrm>
          <a:prstGeom prst="rect">
            <a:avLst/>
          </a:prstGeom>
          <a:blipFill dpi="0" rotWithShape="1">
            <a:blip r:embed="rId3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1921" y="330646"/>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Bài</a:t>
            </a:r>
            <a:r>
              <a:rPr lang="en-US" sz="2400" b="1" dirty="0">
                <a:solidFill>
                  <a:schemeClr val="bg1"/>
                </a:solidFill>
              </a:rPr>
              <a:t> </a:t>
            </a:r>
            <a:r>
              <a:rPr lang="en-US" sz="2400" b="1" dirty="0" err="1">
                <a:solidFill>
                  <a:schemeClr val="bg1"/>
                </a:solidFill>
              </a:rPr>
              <a:t>thơ</a:t>
            </a:r>
            <a:r>
              <a:rPr lang="en-US" sz="2400" b="1" dirty="0">
                <a:solidFill>
                  <a:schemeClr val="bg1"/>
                </a:solidFill>
              </a:rPr>
              <a:t> </a:t>
            </a:r>
            <a:r>
              <a:rPr lang="en-US" sz="2400" b="1" dirty="0" err="1">
                <a:solidFill>
                  <a:schemeClr val="bg1"/>
                </a:solidFill>
              </a:rPr>
              <a:t>Lượm</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sáng</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theo</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thơ</a:t>
            </a:r>
            <a:r>
              <a:rPr lang="en-US" sz="2400" b="1" dirty="0">
                <a:solidFill>
                  <a:schemeClr val="bg1"/>
                </a:solidFill>
              </a:rPr>
              <a:t> </a:t>
            </a:r>
            <a:r>
              <a:rPr lang="en-US" sz="2400" b="1" dirty="0" err="1">
                <a:solidFill>
                  <a:schemeClr val="bg1"/>
                </a:solidFill>
              </a:rPr>
              <a:t>nào</a:t>
            </a:r>
            <a:r>
              <a:rPr lang="en-US" sz="2400" b="1" dirty="0">
                <a:solidFill>
                  <a:schemeClr val="bg1"/>
                </a:solidFill>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Thể</a:t>
            </a:r>
            <a:r>
              <a:rPr lang="en-US" sz="2400" b="1" dirty="0">
                <a:solidFill>
                  <a:schemeClr val="bg1"/>
                </a:solidFill>
              </a:rPr>
              <a:t> </a:t>
            </a:r>
            <a:r>
              <a:rPr lang="en-US" sz="2400" b="1" dirty="0" err="1">
                <a:solidFill>
                  <a:schemeClr val="bg1"/>
                </a:solidFill>
              </a:rPr>
              <a:t>thơ</a:t>
            </a:r>
            <a:r>
              <a:rPr lang="en-US" sz="2400" b="1" dirty="0">
                <a:solidFill>
                  <a:schemeClr val="bg1"/>
                </a:solidFill>
              </a:rPr>
              <a:t> 4 </a:t>
            </a:r>
            <a:r>
              <a:rPr lang="en-US" sz="2400" b="1" dirty="0" err="1">
                <a:solidFill>
                  <a:schemeClr val="bg1"/>
                </a:solidFill>
              </a:rPr>
              <a:t>chữ</a:t>
            </a:r>
            <a:endParaRPr lang="en-US" sz="2400" b="1" dirty="0">
              <a:solidFill>
                <a:schemeClr val="bg1"/>
              </a:solidFill>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a:t>
            </a:r>
          </a:p>
          <a:p>
            <a:pPr algn="ctr" defTabSz="685800">
              <a:buClrTx/>
              <a:defRPr/>
            </a:pPr>
            <a:r>
              <a:rPr lang="en-US" sz="2400" b="1" i="1" kern="1200" dirty="0" err="1">
                <a:solidFill>
                  <a:prstClr val="white"/>
                </a:solidFill>
                <a:latin typeface="Calibri" panose="020F0502020204030204"/>
              </a:rPr>
              <a:t>Như</a:t>
            </a:r>
            <a:r>
              <a:rPr lang="en-US" sz="2400" b="1" i="1" kern="1200" dirty="0">
                <a:solidFill>
                  <a:prstClr val="white"/>
                </a:solidFill>
                <a:latin typeface="Calibri" panose="020F0502020204030204"/>
              </a:rPr>
              <a:t> con </a:t>
            </a:r>
            <a:r>
              <a:rPr lang="en-US" sz="2400" b="1" i="1" kern="1200" dirty="0" err="1">
                <a:solidFill>
                  <a:prstClr val="white"/>
                </a:solidFill>
                <a:latin typeface="Calibri" panose="020F0502020204030204"/>
              </a:rPr>
              <a:t>chim</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chích</a:t>
            </a:r>
            <a:endParaRPr lang="en-US" sz="2400" b="1" i="1" kern="1200" dirty="0">
              <a:solidFill>
                <a:prstClr val="white"/>
              </a:solidFill>
              <a:latin typeface="Calibri" panose="020F0502020204030204"/>
            </a:endParaRPr>
          </a:p>
          <a:p>
            <a:pPr algn="ctr" defTabSz="685800">
              <a:buClrTx/>
              <a:defRPr/>
            </a:pPr>
            <a:r>
              <a:rPr lang="en-US" sz="2400" b="1" i="1" kern="1200" dirty="0" err="1">
                <a:solidFill>
                  <a:prstClr val="white"/>
                </a:solidFill>
                <a:latin typeface="Calibri" panose="020F0502020204030204"/>
              </a:rPr>
              <a:t>Nhảy</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trên</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đường</a:t>
            </a:r>
            <a:r>
              <a:rPr lang="en-US" sz="2400" b="1" i="1" kern="1200" dirty="0">
                <a:solidFill>
                  <a:prstClr val="white"/>
                </a:solidFill>
                <a:latin typeface="Calibri" panose="020F0502020204030204"/>
              </a:rPr>
              <a:t> </a:t>
            </a:r>
            <a:r>
              <a:rPr lang="en-US" sz="2400" b="1" i="1" kern="1200" dirty="0" err="1">
                <a:solidFill>
                  <a:prstClr val="white"/>
                </a:solidFill>
                <a:latin typeface="Calibri" panose="020F0502020204030204"/>
              </a:rPr>
              <a:t>vàng</a:t>
            </a:r>
            <a:endParaRPr lang="en-US" sz="2400" b="1" i="1" kern="1200" dirty="0">
              <a:solidFill>
                <a:prstClr val="white"/>
              </a:solidFill>
              <a:latin typeface="Calibri" panose="020F0502020204030204"/>
            </a:endParaRPr>
          </a:p>
          <a:p>
            <a:pPr algn="ctr" defTabSz="685800">
              <a:buClrTx/>
              <a:defRPr/>
            </a:pP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biện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pháp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từ</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gì</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So </a:t>
            </a:r>
            <a:r>
              <a:rPr lang="en-US" sz="2400" b="1" kern="1200" dirty="0" err="1">
                <a:solidFill>
                  <a:prstClr val="white"/>
                </a:solidFill>
                <a:latin typeface="Calibri" panose="020F0502020204030204"/>
              </a:rPr>
              <a:t>sánh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 con </a:t>
            </a:r>
            <a:r>
              <a:rPr lang="en-US" sz="2400" b="1" kern="1200" dirty="0" err="1">
                <a:solidFill>
                  <a:prstClr val="white"/>
                </a:solidFill>
                <a:latin typeface="Calibri" panose="020F0502020204030204"/>
              </a:rPr>
              <a:t>chim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chích</a:t>
            </a:r>
            <a:r>
              <a:rPr lang="en-US" sz="2400" b="1" kern="1200">
                <a:solidFill>
                  <a:prstClr val="white"/>
                </a:solidFill>
                <a:latin typeface="Calibri" panose="020F0502020204030204"/>
              </a:rPr>
              <a:t>)</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3:</a:t>
            </a:r>
          </a:p>
          <a:p>
            <a:pPr algn="ctr" defTabSz="685800">
              <a:buClrTx/>
              <a:defRPr/>
            </a:pP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thức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miêu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tả</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4:</a:t>
            </a:r>
          </a:p>
          <a:p>
            <a:pPr algn="ctr" defTabSz="685800">
              <a:buClrTx/>
              <a:defRPr/>
            </a:pP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em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học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cũng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thức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Biểu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sự</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miêu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tả</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Đêm</a:t>
            </a:r>
            <a:r>
              <a:rPr lang="en-US" sz="2400" b="1" kern="1200" dirty="0">
                <a:solidFill>
                  <a:prstClr val="white"/>
                </a:solidFill>
                <a:latin typeface="Calibri" panose="020F0502020204030204"/>
              </a:rPr>
              <a:t> nay </a:t>
            </a:r>
            <a:r>
              <a:rPr lang="en-US" sz="2400" b="1" kern="1200" dirty="0" err="1">
                <a:solidFill>
                  <a:prstClr val="white"/>
                </a:solidFill>
                <a:latin typeface="Calibri" panose="020F0502020204030204"/>
              </a:rPr>
              <a:t>Bác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không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ngủ</a:t>
            </a:r>
            <a:r>
              <a:rPr lang="en-US" sz="2400" b="1" kern="1200" dirty="0">
                <a:solidFill>
                  <a:prstClr val="white"/>
                </a:solidFill>
                <a:latin typeface="Calibri" panose="020F0502020204030204"/>
              </a:rPr>
              <a:t> (Minh </a:t>
            </a:r>
            <a:r>
              <a:rPr lang="en-US" sz="2400" b="1" kern="1200" dirty="0" err="1">
                <a:solidFill>
                  <a:prstClr val="white"/>
                </a:solidFill>
                <a:latin typeface="Calibri" panose="020F0502020204030204"/>
              </a:rPr>
              <a:t>Huệ</a:t>
            </a:r>
            <a:r>
              <a:rPr lang="en-US" sz="2400" b="1" kern="1200" dirty="0">
                <a:solidFill>
                  <a:prstClr val="white"/>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42" name="Picture 41" descr="bo anh Luom oi anh 7">
            <a:extLst>
              <a:ext uri="{FF2B5EF4-FFF2-40B4-BE49-F238E27FC236}">
                <a16:creationId xmlns:a16="http://schemas.microsoft.com/office/drawing/2014/main" id="{62989912-C02E-424B-AE7E-7892EE1B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 t="9602" r="13812"/>
          <a:stretch>
            <a:fillRect/>
          </a:stretch>
        </p:blipFill>
        <p:spPr bwMode="auto">
          <a:xfrm>
            <a:off x="177641" y="921657"/>
            <a:ext cx="4394359" cy="3107691"/>
          </a:xfrm>
          <a:custGeom>
            <a:avLst/>
            <a:gdLst>
              <a:gd name="connsiteX0" fmla="*/ 1122434 w 4394359"/>
              <a:gd name="connsiteY0" fmla="*/ 2996211 h 3107691"/>
              <a:gd name="connsiteX1" fmla="*/ 1122938 w 4394359"/>
              <a:gd name="connsiteY1" fmla="*/ 3001842 h 3107691"/>
              <a:gd name="connsiteX2" fmla="*/ 1126026 w 4394359"/>
              <a:gd name="connsiteY2" fmla="*/ 3006388 h 3107691"/>
              <a:gd name="connsiteX3" fmla="*/ 1131714 w 4394359"/>
              <a:gd name="connsiteY3" fmla="*/ 3005217 h 3107691"/>
              <a:gd name="connsiteX4" fmla="*/ 1133471 w 4394359"/>
              <a:gd name="connsiteY4" fmla="*/ 3001313 h 3107691"/>
              <a:gd name="connsiteX5" fmla="*/ 1168891 w 4394359"/>
              <a:gd name="connsiteY5" fmla="*/ 2970852 h 3107691"/>
              <a:gd name="connsiteX6" fmla="*/ 1166806 w 4394359"/>
              <a:gd name="connsiteY6" fmla="*/ 2971483 h 3107691"/>
              <a:gd name="connsiteX7" fmla="*/ 1162546 w 4394359"/>
              <a:gd name="connsiteY7" fmla="*/ 2971567 h 3107691"/>
              <a:gd name="connsiteX8" fmla="*/ 1163326 w 4394359"/>
              <a:gd name="connsiteY8" fmla="*/ 2976111 h 3107691"/>
              <a:gd name="connsiteX9" fmla="*/ 1166691 w 4394359"/>
              <a:gd name="connsiteY9" fmla="*/ 2979567 h 3107691"/>
              <a:gd name="connsiteX10" fmla="*/ 1173584 w 4394359"/>
              <a:gd name="connsiteY10" fmla="*/ 2976671 h 3107691"/>
              <a:gd name="connsiteX11" fmla="*/ 1168891 w 4394359"/>
              <a:gd name="connsiteY11" fmla="*/ 2970852 h 3107691"/>
              <a:gd name="connsiteX12" fmla="*/ 2647694 w 4394359"/>
              <a:gd name="connsiteY12" fmla="*/ 2927407 h 3107691"/>
              <a:gd name="connsiteX13" fmla="*/ 2648198 w 4394359"/>
              <a:gd name="connsiteY13" fmla="*/ 2933039 h 3107691"/>
              <a:gd name="connsiteX14" fmla="*/ 2651288 w 4394359"/>
              <a:gd name="connsiteY14" fmla="*/ 2937584 h 3107691"/>
              <a:gd name="connsiteX15" fmla="*/ 2656975 w 4394359"/>
              <a:gd name="connsiteY15" fmla="*/ 2936414 h 3107691"/>
              <a:gd name="connsiteX16" fmla="*/ 2658731 w 4394359"/>
              <a:gd name="connsiteY16" fmla="*/ 2932510 h 3107691"/>
              <a:gd name="connsiteX17" fmla="*/ 1885976 w 4394359"/>
              <a:gd name="connsiteY17" fmla="*/ 2913134 h 3107691"/>
              <a:gd name="connsiteX18" fmla="*/ 1886480 w 4394359"/>
              <a:gd name="connsiteY18" fmla="*/ 2918766 h 3107691"/>
              <a:gd name="connsiteX19" fmla="*/ 1889570 w 4394359"/>
              <a:gd name="connsiteY19" fmla="*/ 2923311 h 3107691"/>
              <a:gd name="connsiteX20" fmla="*/ 1895257 w 4394359"/>
              <a:gd name="connsiteY20" fmla="*/ 2922141 h 3107691"/>
              <a:gd name="connsiteX21" fmla="*/ 1897013 w 4394359"/>
              <a:gd name="connsiteY21" fmla="*/ 2918236 h 3107691"/>
              <a:gd name="connsiteX22" fmla="*/ 2702404 w 4394359"/>
              <a:gd name="connsiteY22" fmla="*/ 2869361 h 3107691"/>
              <a:gd name="connsiteX23" fmla="*/ 2699596 w 4394359"/>
              <a:gd name="connsiteY23" fmla="*/ 2869811 h 3107691"/>
              <a:gd name="connsiteX24" fmla="*/ 2698959 w 4394359"/>
              <a:gd name="connsiteY24" fmla="*/ 2870810 h 3107691"/>
              <a:gd name="connsiteX25" fmla="*/ 2700047 w 4394359"/>
              <a:gd name="connsiteY25" fmla="*/ 2877168 h 3107691"/>
              <a:gd name="connsiteX26" fmla="*/ 2708893 w 4394359"/>
              <a:gd name="connsiteY26" fmla="*/ 2880271 h 3107691"/>
              <a:gd name="connsiteX27" fmla="*/ 2708235 w 4394359"/>
              <a:gd name="connsiteY27" fmla="*/ 2873731 h 3107691"/>
              <a:gd name="connsiteX28" fmla="*/ 2702404 w 4394359"/>
              <a:gd name="connsiteY28" fmla="*/ 2869361 h 3107691"/>
              <a:gd name="connsiteX29" fmla="*/ 1940686 w 4394359"/>
              <a:gd name="connsiteY29" fmla="*/ 2855087 h 3107691"/>
              <a:gd name="connsiteX30" fmla="*/ 1937878 w 4394359"/>
              <a:gd name="connsiteY30" fmla="*/ 2855537 h 3107691"/>
              <a:gd name="connsiteX31" fmla="*/ 1937242 w 4394359"/>
              <a:gd name="connsiteY31" fmla="*/ 2856536 h 3107691"/>
              <a:gd name="connsiteX32" fmla="*/ 1938329 w 4394359"/>
              <a:gd name="connsiteY32" fmla="*/ 2862895 h 3107691"/>
              <a:gd name="connsiteX33" fmla="*/ 1947175 w 4394359"/>
              <a:gd name="connsiteY33" fmla="*/ 2865998 h 3107691"/>
              <a:gd name="connsiteX34" fmla="*/ 1946517 w 4394359"/>
              <a:gd name="connsiteY34" fmla="*/ 2859458 h 3107691"/>
              <a:gd name="connsiteX35" fmla="*/ 1940686 w 4394359"/>
              <a:gd name="connsiteY35" fmla="*/ 2855087 h 3107691"/>
              <a:gd name="connsiteX36" fmla="*/ 2397196 w 4394359"/>
              <a:gd name="connsiteY36" fmla="*/ 2845622 h 3107691"/>
              <a:gd name="connsiteX37" fmla="*/ 2399305 w 4394359"/>
              <a:gd name="connsiteY37" fmla="*/ 2852529 h 3107691"/>
              <a:gd name="connsiteX38" fmla="*/ 2406583 w 4394359"/>
              <a:gd name="connsiteY38" fmla="*/ 2857264 h 3107691"/>
              <a:gd name="connsiteX39" fmla="*/ 2414960 w 4394359"/>
              <a:gd name="connsiteY39" fmla="*/ 2857640 h 3107691"/>
              <a:gd name="connsiteX40" fmla="*/ 2419819 w 4394359"/>
              <a:gd name="connsiteY40" fmla="*/ 2853652 h 3107691"/>
              <a:gd name="connsiteX41" fmla="*/ 1635478 w 4394359"/>
              <a:gd name="connsiteY41" fmla="*/ 2831349 h 3107691"/>
              <a:gd name="connsiteX42" fmla="*/ 1637587 w 4394359"/>
              <a:gd name="connsiteY42" fmla="*/ 2838256 h 3107691"/>
              <a:gd name="connsiteX43" fmla="*/ 1644865 w 4394359"/>
              <a:gd name="connsiteY43" fmla="*/ 2842991 h 3107691"/>
              <a:gd name="connsiteX44" fmla="*/ 1653243 w 4394359"/>
              <a:gd name="connsiteY44" fmla="*/ 2843367 h 3107691"/>
              <a:gd name="connsiteX45" fmla="*/ 1658102 w 4394359"/>
              <a:gd name="connsiteY45" fmla="*/ 2839379 h 3107691"/>
              <a:gd name="connsiteX46" fmla="*/ 2559450 w 4394359"/>
              <a:gd name="connsiteY46" fmla="*/ 2752142 h 3107691"/>
              <a:gd name="connsiteX47" fmla="*/ 2523808 w 4394359"/>
              <a:gd name="connsiteY47" fmla="*/ 2765165 h 3107691"/>
              <a:gd name="connsiteX48" fmla="*/ 2495209 w 4394359"/>
              <a:gd name="connsiteY48" fmla="*/ 2786920 h 3107691"/>
              <a:gd name="connsiteX49" fmla="*/ 2478672 w 4394359"/>
              <a:gd name="connsiteY49" fmla="*/ 2803607 h 3107691"/>
              <a:gd name="connsiteX50" fmla="*/ 2451972 w 4394359"/>
              <a:gd name="connsiteY50" fmla="*/ 2810195 h 3107691"/>
              <a:gd name="connsiteX51" fmla="*/ 2438005 w 4394359"/>
              <a:gd name="connsiteY51" fmla="*/ 2830428 h 3107691"/>
              <a:gd name="connsiteX52" fmla="*/ 2456810 w 4394359"/>
              <a:gd name="connsiteY52" fmla="*/ 2827642 h 3107691"/>
              <a:gd name="connsiteX53" fmla="*/ 2474270 w 4394359"/>
              <a:gd name="connsiteY53" fmla="*/ 2821039 h 3107691"/>
              <a:gd name="connsiteX54" fmla="*/ 2480760 w 4394359"/>
              <a:gd name="connsiteY54" fmla="*/ 2831950 h 3107691"/>
              <a:gd name="connsiteX55" fmla="*/ 2501293 w 4394359"/>
              <a:gd name="connsiteY55" fmla="*/ 2811635 h 3107691"/>
              <a:gd name="connsiteX56" fmla="*/ 2522177 w 4394359"/>
              <a:gd name="connsiteY56" fmla="*/ 2796046 h 3107691"/>
              <a:gd name="connsiteX57" fmla="*/ 2543058 w 4394359"/>
              <a:gd name="connsiteY57" fmla="*/ 2780456 h 3107691"/>
              <a:gd name="connsiteX58" fmla="*/ 2560515 w 4394359"/>
              <a:gd name="connsiteY58" fmla="*/ 2773853 h 3107691"/>
              <a:gd name="connsiteX59" fmla="*/ 2572282 w 4394359"/>
              <a:gd name="connsiteY59" fmla="*/ 2762335 h 3107691"/>
              <a:gd name="connsiteX60" fmla="*/ 2568657 w 4394359"/>
              <a:gd name="connsiteY60" fmla="*/ 2755336 h 3107691"/>
              <a:gd name="connsiteX61" fmla="*/ 2559450 w 4394359"/>
              <a:gd name="connsiteY61" fmla="*/ 2752142 h 3107691"/>
              <a:gd name="connsiteX62" fmla="*/ 1797732 w 4394359"/>
              <a:gd name="connsiteY62" fmla="*/ 2737869 h 3107691"/>
              <a:gd name="connsiteX63" fmla="*/ 1762090 w 4394359"/>
              <a:gd name="connsiteY63" fmla="*/ 2750892 h 3107691"/>
              <a:gd name="connsiteX64" fmla="*/ 1733492 w 4394359"/>
              <a:gd name="connsiteY64" fmla="*/ 2772646 h 3107691"/>
              <a:gd name="connsiteX65" fmla="*/ 1716954 w 4394359"/>
              <a:gd name="connsiteY65" fmla="*/ 2789334 h 3107691"/>
              <a:gd name="connsiteX66" fmla="*/ 1690254 w 4394359"/>
              <a:gd name="connsiteY66" fmla="*/ 2795922 h 3107691"/>
              <a:gd name="connsiteX67" fmla="*/ 1676287 w 4394359"/>
              <a:gd name="connsiteY67" fmla="*/ 2816155 h 3107691"/>
              <a:gd name="connsiteX68" fmla="*/ 1695092 w 4394359"/>
              <a:gd name="connsiteY68" fmla="*/ 2813369 h 3107691"/>
              <a:gd name="connsiteX69" fmla="*/ 1712552 w 4394359"/>
              <a:gd name="connsiteY69" fmla="*/ 2806766 h 3107691"/>
              <a:gd name="connsiteX70" fmla="*/ 1719042 w 4394359"/>
              <a:gd name="connsiteY70" fmla="*/ 2817676 h 3107691"/>
              <a:gd name="connsiteX71" fmla="*/ 1739575 w 4394359"/>
              <a:gd name="connsiteY71" fmla="*/ 2797362 h 3107691"/>
              <a:gd name="connsiteX72" fmla="*/ 1760459 w 4394359"/>
              <a:gd name="connsiteY72" fmla="*/ 2781773 h 3107691"/>
              <a:gd name="connsiteX73" fmla="*/ 1781340 w 4394359"/>
              <a:gd name="connsiteY73" fmla="*/ 2766183 h 3107691"/>
              <a:gd name="connsiteX74" fmla="*/ 1798798 w 4394359"/>
              <a:gd name="connsiteY74" fmla="*/ 2759579 h 3107691"/>
              <a:gd name="connsiteX75" fmla="*/ 1810564 w 4394359"/>
              <a:gd name="connsiteY75" fmla="*/ 2748062 h 3107691"/>
              <a:gd name="connsiteX76" fmla="*/ 1806940 w 4394359"/>
              <a:gd name="connsiteY76" fmla="*/ 2741063 h 3107691"/>
              <a:gd name="connsiteX77" fmla="*/ 1797732 w 4394359"/>
              <a:gd name="connsiteY77" fmla="*/ 2737869 h 3107691"/>
              <a:gd name="connsiteX78" fmla="*/ 2978253 w 4394359"/>
              <a:gd name="connsiteY78" fmla="*/ 2716476 h 3107691"/>
              <a:gd name="connsiteX79" fmla="*/ 2975084 w 4394359"/>
              <a:gd name="connsiteY79" fmla="*/ 2716835 h 3107691"/>
              <a:gd name="connsiteX80" fmla="*/ 2971911 w 4394359"/>
              <a:gd name="connsiteY80" fmla="*/ 2717193 h 3107691"/>
              <a:gd name="connsiteX81" fmla="*/ 2972416 w 4394359"/>
              <a:gd name="connsiteY81" fmla="*/ 2722825 h 3107691"/>
              <a:gd name="connsiteX82" fmla="*/ 2975503 w 4394359"/>
              <a:gd name="connsiteY82" fmla="*/ 2727372 h 3107691"/>
              <a:gd name="connsiteX83" fmla="*/ 2981193 w 4394359"/>
              <a:gd name="connsiteY83" fmla="*/ 2726200 h 3107691"/>
              <a:gd name="connsiteX84" fmla="*/ 2982948 w 4394359"/>
              <a:gd name="connsiteY84" fmla="*/ 2722298 h 3107691"/>
              <a:gd name="connsiteX85" fmla="*/ 2978253 w 4394359"/>
              <a:gd name="connsiteY85" fmla="*/ 2716476 h 3107691"/>
              <a:gd name="connsiteX86" fmla="*/ 2216536 w 4394359"/>
              <a:gd name="connsiteY86" fmla="*/ 2702203 h 3107691"/>
              <a:gd name="connsiteX87" fmla="*/ 2213365 w 4394359"/>
              <a:gd name="connsiteY87" fmla="*/ 2702562 h 3107691"/>
              <a:gd name="connsiteX88" fmla="*/ 2210193 w 4394359"/>
              <a:gd name="connsiteY88" fmla="*/ 2702920 h 3107691"/>
              <a:gd name="connsiteX89" fmla="*/ 2210698 w 4394359"/>
              <a:gd name="connsiteY89" fmla="*/ 2708552 h 3107691"/>
              <a:gd name="connsiteX90" fmla="*/ 2213785 w 4394359"/>
              <a:gd name="connsiteY90" fmla="*/ 2713099 h 3107691"/>
              <a:gd name="connsiteX91" fmla="*/ 2219475 w 4394359"/>
              <a:gd name="connsiteY91" fmla="*/ 2711927 h 3107691"/>
              <a:gd name="connsiteX92" fmla="*/ 2221230 w 4394359"/>
              <a:gd name="connsiteY92" fmla="*/ 2708025 h 3107691"/>
              <a:gd name="connsiteX93" fmla="*/ 2216536 w 4394359"/>
              <a:gd name="connsiteY93" fmla="*/ 2702203 h 3107691"/>
              <a:gd name="connsiteX94" fmla="*/ 2588235 w 4394359"/>
              <a:gd name="connsiteY94" fmla="*/ 2699142 h 3107691"/>
              <a:gd name="connsiteX95" fmla="*/ 2587652 w 4394359"/>
              <a:gd name="connsiteY95" fmla="*/ 2704502 h 3107691"/>
              <a:gd name="connsiteX96" fmla="*/ 2591828 w 4394359"/>
              <a:gd name="connsiteY96" fmla="*/ 2709322 h 3107691"/>
              <a:gd name="connsiteX97" fmla="*/ 2595824 w 4394359"/>
              <a:gd name="connsiteY97" fmla="*/ 2705696 h 3107691"/>
              <a:gd name="connsiteX98" fmla="*/ 2591132 w 4394359"/>
              <a:gd name="connsiteY98" fmla="*/ 2699873 h 3107691"/>
              <a:gd name="connsiteX99" fmla="*/ 2660908 w 4394359"/>
              <a:gd name="connsiteY99" fmla="*/ 2691993 h 3107691"/>
              <a:gd name="connsiteX100" fmla="*/ 2661412 w 4394359"/>
              <a:gd name="connsiteY100" fmla="*/ 2697625 h 3107691"/>
              <a:gd name="connsiteX101" fmla="*/ 2664502 w 4394359"/>
              <a:gd name="connsiteY101" fmla="*/ 2702172 h 3107691"/>
              <a:gd name="connsiteX102" fmla="*/ 2670189 w 4394359"/>
              <a:gd name="connsiteY102" fmla="*/ 2701000 h 3107691"/>
              <a:gd name="connsiteX103" fmla="*/ 2671945 w 4394359"/>
              <a:gd name="connsiteY103" fmla="*/ 2697098 h 3107691"/>
              <a:gd name="connsiteX104" fmla="*/ 3026361 w 4394359"/>
              <a:gd name="connsiteY104" fmla="*/ 2684580 h 3107691"/>
              <a:gd name="connsiteX105" fmla="*/ 3027021 w 4394359"/>
              <a:gd name="connsiteY105" fmla="*/ 2691121 h 3107691"/>
              <a:gd name="connsiteX106" fmla="*/ 3032850 w 4394359"/>
              <a:gd name="connsiteY106" fmla="*/ 2695491 h 3107691"/>
              <a:gd name="connsiteX107" fmla="*/ 3036848 w 4394359"/>
              <a:gd name="connsiteY107" fmla="*/ 2691865 h 3107691"/>
              <a:gd name="connsiteX108" fmla="*/ 3035638 w 4394359"/>
              <a:gd name="connsiteY108" fmla="*/ 2687502 h 3107691"/>
              <a:gd name="connsiteX109" fmla="*/ 3029259 w 4394359"/>
              <a:gd name="connsiteY109" fmla="*/ 2685312 h 3107691"/>
              <a:gd name="connsiteX110" fmla="*/ 2685586 w 4394359"/>
              <a:gd name="connsiteY110" fmla="*/ 2679678 h 3107691"/>
              <a:gd name="connsiteX111" fmla="*/ 2686090 w 4394359"/>
              <a:gd name="connsiteY111" fmla="*/ 2685312 h 3107691"/>
              <a:gd name="connsiteX112" fmla="*/ 2689178 w 4394359"/>
              <a:gd name="connsiteY112" fmla="*/ 2689857 h 3107691"/>
              <a:gd name="connsiteX113" fmla="*/ 2694867 w 4394359"/>
              <a:gd name="connsiteY113" fmla="*/ 2688685 h 3107691"/>
              <a:gd name="connsiteX114" fmla="*/ 2696623 w 4394359"/>
              <a:gd name="connsiteY114" fmla="*/ 2684783 h 3107691"/>
              <a:gd name="connsiteX115" fmla="*/ 1899190 w 4394359"/>
              <a:gd name="connsiteY115" fmla="*/ 2677719 h 3107691"/>
              <a:gd name="connsiteX116" fmla="*/ 1899695 w 4394359"/>
              <a:gd name="connsiteY116" fmla="*/ 2683352 h 3107691"/>
              <a:gd name="connsiteX117" fmla="*/ 1902784 w 4394359"/>
              <a:gd name="connsiteY117" fmla="*/ 2687899 h 3107691"/>
              <a:gd name="connsiteX118" fmla="*/ 1908471 w 4394359"/>
              <a:gd name="connsiteY118" fmla="*/ 2686727 h 3107691"/>
              <a:gd name="connsiteX119" fmla="*/ 1910227 w 4394359"/>
              <a:gd name="connsiteY119" fmla="*/ 2682825 h 3107691"/>
              <a:gd name="connsiteX120" fmla="*/ 2764052 w 4394359"/>
              <a:gd name="connsiteY120" fmla="*/ 2673990 h 3107691"/>
              <a:gd name="connsiteX121" fmla="*/ 2760901 w 4394359"/>
              <a:gd name="connsiteY121" fmla="*/ 2675801 h 3107691"/>
              <a:gd name="connsiteX122" fmla="*/ 2759503 w 4394359"/>
              <a:gd name="connsiteY122" fmla="*/ 2679797 h 3107691"/>
              <a:gd name="connsiteX123" fmla="*/ 2749611 w 4394359"/>
              <a:gd name="connsiteY123" fmla="*/ 2679328 h 3107691"/>
              <a:gd name="connsiteX124" fmla="*/ 2742821 w 4394359"/>
              <a:gd name="connsiteY124" fmla="*/ 2684857 h 3107691"/>
              <a:gd name="connsiteX125" fmla="*/ 2744106 w 4394359"/>
              <a:gd name="connsiteY125" fmla="*/ 2695031 h 3107691"/>
              <a:gd name="connsiteX126" fmla="*/ 2750558 w 4394359"/>
              <a:gd name="connsiteY126" fmla="*/ 2703034 h 3107691"/>
              <a:gd name="connsiteX127" fmla="*/ 2753641 w 4394359"/>
              <a:gd name="connsiteY127" fmla="*/ 2701496 h 3107691"/>
              <a:gd name="connsiteX128" fmla="*/ 2754552 w 4394359"/>
              <a:gd name="connsiteY128" fmla="*/ 2699407 h 3107691"/>
              <a:gd name="connsiteX129" fmla="*/ 2755477 w 4394359"/>
              <a:gd name="connsiteY129" fmla="*/ 2686603 h 3107691"/>
              <a:gd name="connsiteX130" fmla="*/ 2768196 w 4394359"/>
              <a:gd name="connsiteY130" fmla="*/ 2681991 h 3107691"/>
              <a:gd name="connsiteX131" fmla="*/ 2767417 w 4394359"/>
              <a:gd name="connsiteY131" fmla="*/ 2677446 h 3107691"/>
              <a:gd name="connsiteX132" fmla="*/ 2764052 w 4394359"/>
              <a:gd name="connsiteY132" fmla="*/ 2673990 h 3107691"/>
              <a:gd name="connsiteX133" fmla="*/ 3048142 w 4394359"/>
              <a:gd name="connsiteY133" fmla="*/ 2671536 h 3107691"/>
              <a:gd name="connsiteX134" fmla="*/ 3044971 w 4394359"/>
              <a:gd name="connsiteY134" fmla="*/ 2671895 h 3107691"/>
              <a:gd name="connsiteX135" fmla="*/ 3041800 w 4394359"/>
              <a:gd name="connsiteY135" fmla="*/ 2672251 h 3107691"/>
              <a:gd name="connsiteX136" fmla="*/ 3042304 w 4394359"/>
              <a:gd name="connsiteY136" fmla="*/ 2677886 h 3107691"/>
              <a:gd name="connsiteX137" fmla="*/ 3045391 w 4394359"/>
              <a:gd name="connsiteY137" fmla="*/ 2682431 h 3107691"/>
              <a:gd name="connsiteX138" fmla="*/ 3051080 w 4394359"/>
              <a:gd name="connsiteY138" fmla="*/ 2681260 h 3107691"/>
              <a:gd name="connsiteX139" fmla="*/ 3052836 w 4394359"/>
              <a:gd name="connsiteY139" fmla="*/ 2677356 h 3107691"/>
              <a:gd name="connsiteX140" fmla="*/ 3048142 w 4394359"/>
              <a:gd name="connsiteY140" fmla="*/ 2671536 h 3107691"/>
              <a:gd name="connsiteX141" fmla="*/ 2264643 w 4394359"/>
              <a:gd name="connsiteY141" fmla="*/ 2670307 h 3107691"/>
              <a:gd name="connsiteX142" fmla="*/ 2265303 w 4394359"/>
              <a:gd name="connsiteY142" fmla="*/ 2676848 h 3107691"/>
              <a:gd name="connsiteX143" fmla="*/ 2271132 w 4394359"/>
              <a:gd name="connsiteY143" fmla="*/ 2681218 h 3107691"/>
              <a:gd name="connsiteX144" fmla="*/ 2275130 w 4394359"/>
              <a:gd name="connsiteY144" fmla="*/ 2677592 h 3107691"/>
              <a:gd name="connsiteX145" fmla="*/ 2273921 w 4394359"/>
              <a:gd name="connsiteY145" fmla="*/ 2673228 h 3107691"/>
              <a:gd name="connsiteX146" fmla="*/ 2267542 w 4394359"/>
              <a:gd name="connsiteY146" fmla="*/ 2671038 h 3107691"/>
              <a:gd name="connsiteX147" fmla="*/ 1923868 w 4394359"/>
              <a:gd name="connsiteY147" fmla="*/ 2665405 h 3107691"/>
              <a:gd name="connsiteX148" fmla="*/ 1924372 w 4394359"/>
              <a:gd name="connsiteY148" fmla="*/ 2671039 h 3107691"/>
              <a:gd name="connsiteX149" fmla="*/ 1927460 w 4394359"/>
              <a:gd name="connsiteY149" fmla="*/ 2675584 h 3107691"/>
              <a:gd name="connsiteX150" fmla="*/ 1933150 w 4394359"/>
              <a:gd name="connsiteY150" fmla="*/ 2674412 h 3107691"/>
              <a:gd name="connsiteX151" fmla="*/ 1934905 w 4394359"/>
              <a:gd name="connsiteY151" fmla="*/ 2670510 h 3107691"/>
              <a:gd name="connsiteX152" fmla="*/ 2002334 w 4394359"/>
              <a:gd name="connsiteY152" fmla="*/ 2659717 h 3107691"/>
              <a:gd name="connsiteX153" fmla="*/ 1999183 w 4394359"/>
              <a:gd name="connsiteY153" fmla="*/ 2661528 h 3107691"/>
              <a:gd name="connsiteX154" fmla="*/ 1997786 w 4394359"/>
              <a:gd name="connsiteY154" fmla="*/ 2665523 h 3107691"/>
              <a:gd name="connsiteX155" fmla="*/ 1987893 w 4394359"/>
              <a:gd name="connsiteY155" fmla="*/ 2665055 h 3107691"/>
              <a:gd name="connsiteX156" fmla="*/ 1981103 w 4394359"/>
              <a:gd name="connsiteY156" fmla="*/ 2670584 h 3107691"/>
              <a:gd name="connsiteX157" fmla="*/ 1982388 w 4394359"/>
              <a:gd name="connsiteY157" fmla="*/ 2680758 h 3107691"/>
              <a:gd name="connsiteX158" fmla="*/ 1988840 w 4394359"/>
              <a:gd name="connsiteY158" fmla="*/ 2688761 h 3107691"/>
              <a:gd name="connsiteX159" fmla="*/ 1991923 w 4394359"/>
              <a:gd name="connsiteY159" fmla="*/ 2687223 h 3107691"/>
              <a:gd name="connsiteX160" fmla="*/ 1992835 w 4394359"/>
              <a:gd name="connsiteY160" fmla="*/ 2685134 h 3107691"/>
              <a:gd name="connsiteX161" fmla="*/ 1993759 w 4394359"/>
              <a:gd name="connsiteY161" fmla="*/ 2672330 h 3107691"/>
              <a:gd name="connsiteX162" fmla="*/ 2006478 w 4394359"/>
              <a:gd name="connsiteY162" fmla="*/ 2667717 h 3107691"/>
              <a:gd name="connsiteX163" fmla="*/ 2005699 w 4394359"/>
              <a:gd name="connsiteY163" fmla="*/ 2663173 h 3107691"/>
              <a:gd name="connsiteX164" fmla="*/ 2002334 w 4394359"/>
              <a:gd name="connsiteY164" fmla="*/ 2659717 h 3107691"/>
              <a:gd name="connsiteX165" fmla="*/ 2286424 w 4394359"/>
              <a:gd name="connsiteY165" fmla="*/ 2657263 h 3107691"/>
              <a:gd name="connsiteX166" fmla="*/ 2283254 w 4394359"/>
              <a:gd name="connsiteY166" fmla="*/ 2657622 h 3107691"/>
              <a:gd name="connsiteX167" fmla="*/ 2280082 w 4394359"/>
              <a:gd name="connsiteY167" fmla="*/ 2657978 h 3107691"/>
              <a:gd name="connsiteX168" fmla="*/ 2280586 w 4394359"/>
              <a:gd name="connsiteY168" fmla="*/ 2663612 h 3107691"/>
              <a:gd name="connsiteX169" fmla="*/ 2283673 w 4394359"/>
              <a:gd name="connsiteY169" fmla="*/ 2668157 h 3107691"/>
              <a:gd name="connsiteX170" fmla="*/ 2289362 w 4394359"/>
              <a:gd name="connsiteY170" fmla="*/ 2666987 h 3107691"/>
              <a:gd name="connsiteX171" fmla="*/ 2291118 w 4394359"/>
              <a:gd name="connsiteY171" fmla="*/ 2663083 h 3107691"/>
              <a:gd name="connsiteX172" fmla="*/ 2286424 w 4394359"/>
              <a:gd name="connsiteY172" fmla="*/ 2657263 h 3107691"/>
              <a:gd name="connsiteX173" fmla="*/ 1150172 w 4394359"/>
              <a:gd name="connsiteY173" fmla="*/ 2651995 h 3107691"/>
              <a:gd name="connsiteX174" fmla="*/ 1150677 w 4394359"/>
              <a:gd name="connsiteY174" fmla="*/ 2657627 h 3107691"/>
              <a:gd name="connsiteX175" fmla="*/ 1153764 w 4394359"/>
              <a:gd name="connsiteY175" fmla="*/ 2662172 h 3107691"/>
              <a:gd name="connsiteX176" fmla="*/ 1159454 w 4394359"/>
              <a:gd name="connsiteY176" fmla="*/ 2661003 h 3107691"/>
              <a:gd name="connsiteX177" fmla="*/ 1161210 w 4394359"/>
              <a:gd name="connsiteY177" fmla="*/ 2657098 h 3107691"/>
              <a:gd name="connsiteX178" fmla="*/ 2788582 w 4394359"/>
              <a:gd name="connsiteY178" fmla="*/ 2650050 h 3107691"/>
              <a:gd name="connsiteX179" fmla="*/ 2786381 w 4394359"/>
              <a:gd name="connsiteY179" fmla="*/ 2658767 h 3107691"/>
              <a:gd name="connsiteX180" fmla="*/ 2781287 w 4394359"/>
              <a:gd name="connsiteY180" fmla="*/ 2666751 h 3107691"/>
              <a:gd name="connsiteX181" fmla="*/ 2789279 w 4394359"/>
              <a:gd name="connsiteY181" fmla="*/ 2659498 h 3107691"/>
              <a:gd name="connsiteX182" fmla="*/ 2790017 w 4394359"/>
              <a:gd name="connsiteY182" fmla="*/ 2655048 h 3107691"/>
              <a:gd name="connsiteX183" fmla="*/ 2788582 w 4394359"/>
              <a:gd name="connsiteY183" fmla="*/ 2650050 h 3107691"/>
              <a:gd name="connsiteX184" fmla="*/ 2026864 w 4394359"/>
              <a:gd name="connsiteY184" fmla="*/ 2635776 h 3107691"/>
              <a:gd name="connsiteX185" fmla="*/ 2024664 w 4394359"/>
              <a:gd name="connsiteY185" fmla="*/ 2644494 h 3107691"/>
              <a:gd name="connsiteX186" fmla="*/ 2019568 w 4394359"/>
              <a:gd name="connsiteY186" fmla="*/ 2652478 h 3107691"/>
              <a:gd name="connsiteX187" fmla="*/ 2027561 w 4394359"/>
              <a:gd name="connsiteY187" fmla="*/ 2645225 h 3107691"/>
              <a:gd name="connsiteX188" fmla="*/ 2028300 w 4394359"/>
              <a:gd name="connsiteY188" fmla="*/ 2640774 h 3107691"/>
              <a:gd name="connsiteX189" fmla="*/ 2026864 w 4394359"/>
              <a:gd name="connsiteY189" fmla="*/ 2635776 h 3107691"/>
              <a:gd name="connsiteX190" fmla="*/ 3161884 w 4394359"/>
              <a:gd name="connsiteY190" fmla="*/ 2623758 h 3107691"/>
              <a:gd name="connsiteX191" fmla="*/ 3163095 w 4394359"/>
              <a:gd name="connsiteY191" fmla="*/ 2628121 h 3107691"/>
              <a:gd name="connsiteX192" fmla="*/ 3169474 w 4394359"/>
              <a:gd name="connsiteY192" fmla="*/ 2630309 h 3107691"/>
              <a:gd name="connsiteX193" fmla="*/ 3172371 w 4394359"/>
              <a:gd name="connsiteY193" fmla="*/ 2631040 h 3107691"/>
              <a:gd name="connsiteX194" fmla="*/ 3171161 w 4394359"/>
              <a:gd name="connsiteY194" fmla="*/ 2626679 h 3107691"/>
              <a:gd name="connsiteX195" fmla="*/ 3164782 w 4394359"/>
              <a:gd name="connsiteY195" fmla="*/ 2624489 h 3107691"/>
              <a:gd name="connsiteX196" fmla="*/ 2807983 w 4394359"/>
              <a:gd name="connsiteY196" fmla="*/ 2585408 h 3107691"/>
              <a:gd name="connsiteX197" fmla="*/ 2777293 w 4394359"/>
              <a:gd name="connsiteY197" fmla="*/ 2601710 h 3107691"/>
              <a:gd name="connsiteX198" fmla="*/ 2760572 w 4394359"/>
              <a:gd name="connsiteY198" fmla="*/ 2626753 h 3107691"/>
              <a:gd name="connsiteX199" fmla="*/ 2738370 w 4394359"/>
              <a:gd name="connsiteY199" fmla="*/ 2629261 h 3107691"/>
              <a:gd name="connsiteX200" fmla="*/ 2724857 w 4394359"/>
              <a:gd name="connsiteY200" fmla="*/ 2633963 h 3107691"/>
              <a:gd name="connsiteX201" fmla="*/ 2718660 w 4394359"/>
              <a:gd name="connsiteY201" fmla="*/ 2646305 h 3107691"/>
              <a:gd name="connsiteX202" fmla="*/ 2719131 w 4394359"/>
              <a:gd name="connsiteY202" fmla="*/ 2655117 h 3107691"/>
              <a:gd name="connsiteX203" fmla="*/ 2726946 w 4394359"/>
              <a:gd name="connsiteY203" fmla="*/ 2662304 h 3107691"/>
              <a:gd name="connsiteX204" fmla="*/ 2736592 w 4394359"/>
              <a:gd name="connsiteY204" fmla="*/ 2648514 h 3107691"/>
              <a:gd name="connsiteX205" fmla="*/ 2746235 w 4394359"/>
              <a:gd name="connsiteY205" fmla="*/ 2634722 h 3107691"/>
              <a:gd name="connsiteX206" fmla="*/ 2764021 w 4394359"/>
              <a:gd name="connsiteY206" fmla="*/ 2631391 h 3107691"/>
              <a:gd name="connsiteX207" fmla="*/ 2774357 w 4394359"/>
              <a:gd name="connsiteY207" fmla="*/ 2620961 h 3107691"/>
              <a:gd name="connsiteX208" fmla="*/ 2784699 w 4394359"/>
              <a:gd name="connsiteY208" fmla="*/ 2616618 h 3107691"/>
              <a:gd name="connsiteX209" fmla="*/ 2788658 w 4394359"/>
              <a:gd name="connsiteY209" fmla="*/ 2610083 h 3107691"/>
              <a:gd name="connsiteX210" fmla="*/ 2796140 w 4394359"/>
              <a:gd name="connsiteY210" fmla="*/ 2607917 h 3107691"/>
              <a:gd name="connsiteX211" fmla="*/ 2799034 w 4394359"/>
              <a:gd name="connsiteY211" fmla="*/ 2608648 h 3107691"/>
              <a:gd name="connsiteX212" fmla="*/ 2808994 w 4394359"/>
              <a:gd name="connsiteY212" fmla="*/ 2602759 h 3107691"/>
              <a:gd name="connsiteX213" fmla="*/ 2815023 w 4394359"/>
              <a:gd name="connsiteY213" fmla="*/ 2594140 h 3107691"/>
              <a:gd name="connsiteX214" fmla="*/ 2807983 w 4394359"/>
              <a:gd name="connsiteY214" fmla="*/ 2585408 h 3107691"/>
              <a:gd name="connsiteX215" fmla="*/ 2046265 w 4394359"/>
              <a:gd name="connsiteY215" fmla="*/ 2571135 h 3107691"/>
              <a:gd name="connsiteX216" fmla="*/ 2031696 w 4394359"/>
              <a:gd name="connsiteY216" fmla="*/ 2578874 h 3107691"/>
              <a:gd name="connsiteX217" fmla="*/ 2030534 w 4394359"/>
              <a:gd name="connsiteY217" fmla="*/ 2582184 h 3107691"/>
              <a:gd name="connsiteX218" fmla="*/ 2015546 w 4394359"/>
              <a:gd name="connsiteY218" fmla="*/ 2587481 h 3107691"/>
              <a:gd name="connsiteX219" fmla="*/ 1998854 w 4394359"/>
              <a:gd name="connsiteY219" fmla="*/ 2612479 h 3107691"/>
              <a:gd name="connsiteX220" fmla="*/ 1976652 w 4394359"/>
              <a:gd name="connsiteY220" fmla="*/ 2614987 h 3107691"/>
              <a:gd name="connsiteX221" fmla="*/ 1963140 w 4394359"/>
              <a:gd name="connsiteY221" fmla="*/ 2619689 h 3107691"/>
              <a:gd name="connsiteX222" fmla="*/ 1956941 w 4394359"/>
              <a:gd name="connsiteY222" fmla="*/ 2632032 h 3107691"/>
              <a:gd name="connsiteX223" fmla="*/ 1957413 w 4394359"/>
              <a:gd name="connsiteY223" fmla="*/ 2640844 h 3107691"/>
              <a:gd name="connsiteX224" fmla="*/ 1965228 w 4394359"/>
              <a:gd name="connsiteY224" fmla="*/ 2648031 h 3107691"/>
              <a:gd name="connsiteX225" fmla="*/ 1974874 w 4394359"/>
              <a:gd name="connsiteY225" fmla="*/ 2634241 h 3107691"/>
              <a:gd name="connsiteX226" fmla="*/ 1984517 w 4394359"/>
              <a:gd name="connsiteY226" fmla="*/ 2620449 h 3107691"/>
              <a:gd name="connsiteX227" fmla="*/ 2002303 w 4394359"/>
              <a:gd name="connsiteY227" fmla="*/ 2617118 h 3107691"/>
              <a:gd name="connsiteX228" fmla="*/ 2012639 w 4394359"/>
              <a:gd name="connsiteY228" fmla="*/ 2606688 h 3107691"/>
              <a:gd name="connsiteX229" fmla="*/ 2022982 w 4394359"/>
              <a:gd name="connsiteY229" fmla="*/ 2602344 h 3107691"/>
              <a:gd name="connsiteX230" fmla="*/ 2026940 w 4394359"/>
              <a:gd name="connsiteY230" fmla="*/ 2595810 h 3107691"/>
              <a:gd name="connsiteX231" fmla="*/ 2034422 w 4394359"/>
              <a:gd name="connsiteY231" fmla="*/ 2593644 h 3107691"/>
              <a:gd name="connsiteX232" fmla="*/ 2037316 w 4394359"/>
              <a:gd name="connsiteY232" fmla="*/ 2594374 h 3107691"/>
              <a:gd name="connsiteX233" fmla="*/ 2047276 w 4394359"/>
              <a:gd name="connsiteY233" fmla="*/ 2588486 h 3107691"/>
              <a:gd name="connsiteX234" fmla="*/ 2053305 w 4394359"/>
              <a:gd name="connsiteY234" fmla="*/ 2579866 h 3107691"/>
              <a:gd name="connsiteX235" fmla="*/ 2046265 w 4394359"/>
              <a:gd name="connsiteY235" fmla="*/ 2571135 h 3107691"/>
              <a:gd name="connsiteX236" fmla="*/ 1248151 w 4394359"/>
              <a:gd name="connsiteY236" fmla="*/ 2544608 h 3107691"/>
              <a:gd name="connsiteX237" fmla="*/ 1248656 w 4394359"/>
              <a:gd name="connsiteY237" fmla="*/ 2550239 h 3107691"/>
              <a:gd name="connsiteX238" fmla="*/ 1251744 w 4394359"/>
              <a:gd name="connsiteY238" fmla="*/ 2554785 h 3107691"/>
              <a:gd name="connsiteX239" fmla="*/ 1257432 w 4394359"/>
              <a:gd name="connsiteY239" fmla="*/ 2553615 h 3107691"/>
              <a:gd name="connsiteX240" fmla="*/ 1259189 w 4394359"/>
              <a:gd name="connsiteY240" fmla="*/ 2549710 h 3107691"/>
              <a:gd name="connsiteX241" fmla="*/ 2880769 w 4394359"/>
              <a:gd name="connsiteY241" fmla="*/ 2541200 h 3107691"/>
              <a:gd name="connsiteX242" fmla="*/ 2877596 w 4394359"/>
              <a:gd name="connsiteY242" fmla="*/ 2541559 h 3107691"/>
              <a:gd name="connsiteX243" fmla="*/ 2874424 w 4394359"/>
              <a:gd name="connsiteY243" fmla="*/ 2541915 h 3107691"/>
              <a:gd name="connsiteX244" fmla="*/ 2874929 w 4394359"/>
              <a:gd name="connsiteY244" fmla="*/ 2547549 h 3107691"/>
              <a:gd name="connsiteX245" fmla="*/ 2878019 w 4394359"/>
              <a:gd name="connsiteY245" fmla="*/ 2552095 h 3107691"/>
              <a:gd name="connsiteX246" fmla="*/ 2883706 w 4394359"/>
              <a:gd name="connsiteY246" fmla="*/ 2550922 h 3107691"/>
              <a:gd name="connsiteX247" fmla="*/ 2885461 w 4394359"/>
              <a:gd name="connsiteY247" fmla="*/ 2547020 h 3107691"/>
              <a:gd name="connsiteX248" fmla="*/ 2880769 w 4394359"/>
              <a:gd name="connsiteY248" fmla="*/ 2541200 h 3107691"/>
              <a:gd name="connsiteX249" fmla="*/ 2119051 w 4394359"/>
              <a:gd name="connsiteY249" fmla="*/ 2526926 h 3107691"/>
              <a:gd name="connsiteX250" fmla="*/ 2115878 w 4394359"/>
              <a:gd name="connsiteY250" fmla="*/ 2527285 h 3107691"/>
              <a:gd name="connsiteX251" fmla="*/ 2112707 w 4394359"/>
              <a:gd name="connsiteY251" fmla="*/ 2527641 h 3107691"/>
              <a:gd name="connsiteX252" fmla="*/ 2113211 w 4394359"/>
              <a:gd name="connsiteY252" fmla="*/ 2533276 h 3107691"/>
              <a:gd name="connsiteX253" fmla="*/ 2116301 w 4394359"/>
              <a:gd name="connsiteY253" fmla="*/ 2537822 h 3107691"/>
              <a:gd name="connsiteX254" fmla="*/ 2121988 w 4394359"/>
              <a:gd name="connsiteY254" fmla="*/ 2536648 h 3107691"/>
              <a:gd name="connsiteX255" fmla="*/ 2123743 w 4394359"/>
              <a:gd name="connsiteY255" fmla="*/ 2532747 h 3107691"/>
              <a:gd name="connsiteX256" fmla="*/ 2119051 w 4394359"/>
              <a:gd name="connsiteY256" fmla="*/ 2526926 h 3107691"/>
              <a:gd name="connsiteX257" fmla="*/ 1294610 w 4394359"/>
              <a:gd name="connsiteY257" fmla="*/ 2519249 h 3107691"/>
              <a:gd name="connsiteX258" fmla="*/ 1292524 w 4394359"/>
              <a:gd name="connsiteY258" fmla="*/ 2519879 h 3107691"/>
              <a:gd name="connsiteX259" fmla="*/ 1288265 w 4394359"/>
              <a:gd name="connsiteY259" fmla="*/ 2519963 h 3107691"/>
              <a:gd name="connsiteX260" fmla="*/ 1289043 w 4394359"/>
              <a:gd name="connsiteY260" fmla="*/ 2524508 h 3107691"/>
              <a:gd name="connsiteX261" fmla="*/ 1292409 w 4394359"/>
              <a:gd name="connsiteY261" fmla="*/ 2527964 h 3107691"/>
              <a:gd name="connsiteX262" fmla="*/ 1299301 w 4394359"/>
              <a:gd name="connsiteY262" fmla="*/ 2525069 h 3107691"/>
              <a:gd name="connsiteX263" fmla="*/ 1294610 w 4394359"/>
              <a:gd name="connsiteY263" fmla="*/ 2519249 h 3107691"/>
              <a:gd name="connsiteX264" fmla="*/ 3392523 w 4394359"/>
              <a:gd name="connsiteY264" fmla="*/ 2503501 h 3107691"/>
              <a:gd name="connsiteX265" fmla="*/ 3383024 w 4394359"/>
              <a:gd name="connsiteY265" fmla="*/ 2528918 h 3107691"/>
              <a:gd name="connsiteX266" fmla="*/ 3383377 w 4394359"/>
              <a:gd name="connsiteY266" fmla="*/ 2539729 h 3107691"/>
              <a:gd name="connsiteX267" fmla="*/ 3393658 w 4394359"/>
              <a:gd name="connsiteY267" fmla="*/ 2547829 h 3107691"/>
              <a:gd name="connsiteX268" fmla="*/ 3403741 w 4394359"/>
              <a:gd name="connsiteY268" fmla="*/ 2546029 h 3107691"/>
              <a:gd name="connsiteX269" fmla="*/ 3408543 w 4394359"/>
              <a:gd name="connsiteY269" fmla="*/ 2537678 h 3107691"/>
              <a:gd name="connsiteX270" fmla="*/ 3413943 w 4394359"/>
              <a:gd name="connsiteY270" fmla="*/ 2519340 h 3107691"/>
              <a:gd name="connsiteX271" fmla="*/ 3404661 w 4394359"/>
              <a:gd name="connsiteY271" fmla="*/ 2504246 h 3107691"/>
              <a:gd name="connsiteX272" fmla="*/ 3363556 w 4394359"/>
              <a:gd name="connsiteY272" fmla="*/ 2496189 h 3107691"/>
              <a:gd name="connsiteX273" fmla="*/ 3356766 w 4394359"/>
              <a:gd name="connsiteY273" fmla="*/ 2501718 h 3107691"/>
              <a:gd name="connsiteX274" fmla="*/ 3353913 w 4394359"/>
              <a:gd name="connsiteY274" fmla="*/ 2509980 h 3107691"/>
              <a:gd name="connsiteX275" fmla="*/ 3349499 w 4394359"/>
              <a:gd name="connsiteY275" fmla="*/ 2509155 h 3107691"/>
              <a:gd name="connsiteX276" fmla="*/ 3344674 w 4394359"/>
              <a:gd name="connsiteY276" fmla="*/ 2509966 h 3107691"/>
              <a:gd name="connsiteX277" fmla="*/ 3347106 w 4394359"/>
              <a:gd name="connsiteY277" fmla="*/ 2514055 h 3107691"/>
              <a:gd name="connsiteX278" fmla="*/ 3351713 w 4394359"/>
              <a:gd name="connsiteY278" fmla="*/ 2518696 h 3107691"/>
              <a:gd name="connsiteX279" fmla="*/ 3366048 w 4394359"/>
              <a:gd name="connsiteY279" fmla="*/ 2510725 h 3107691"/>
              <a:gd name="connsiteX280" fmla="*/ 3367180 w 4394359"/>
              <a:gd name="connsiteY280" fmla="*/ 2503188 h 3107691"/>
              <a:gd name="connsiteX281" fmla="*/ 3363556 w 4394359"/>
              <a:gd name="connsiteY281" fmla="*/ 2496189 h 3107691"/>
              <a:gd name="connsiteX282" fmla="*/ 2944863 w 4394359"/>
              <a:gd name="connsiteY282" fmla="*/ 2494795 h 3107691"/>
              <a:gd name="connsiteX283" fmla="*/ 2925007 w 4394359"/>
              <a:gd name="connsiteY283" fmla="*/ 2500214 h 3107691"/>
              <a:gd name="connsiteX284" fmla="*/ 2912193 w 4394359"/>
              <a:gd name="connsiteY284" fmla="*/ 2514362 h 3107691"/>
              <a:gd name="connsiteX285" fmla="*/ 2903750 w 4394359"/>
              <a:gd name="connsiteY285" fmla="*/ 2520344 h 3107691"/>
              <a:gd name="connsiteX286" fmla="*/ 2890963 w 4394359"/>
              <a:gd name="connsiteY286" fmla="*/ 2525229 h 3107691"/>
              <a:gd name="connsiteX287" fmla="*/ 2894002 w 4394359"/>
              <a:gd name="connsiteY287" fmla="*/ 2531500 h 3107691"/>
              <a:gd name="connsiteX288" fmla="*/ 2897452 w 4394359"/>
              <a:gd name="connsiteY288" fmla="*/ 2536139 h 3107691"/>
              <a:gd name="connsiteX289" fmla="*/ 2900812 w 4394359"/>
              <a:gd name="connsiteY289" fmla="*/ 2533510 h 3107691"/>
              <a:gd name="connsiteX290" fmla="*/ 2901999 w 4394359"/>
              <a:gd name="connsiteY290" fmla="*/ 2530333 h 3107691"/>
              <a:gd name="connsiteX291" fmla="*/ 2934669 w 4394359"/>
              <a:gd name="connsiteY291" fmla="*/ 2510766 h 3107691"/>
              <a:gd name="connsiteX292" fmla="*/ 2942456 w 4394359"/>
              <a:gd name="connsiteY292" fmla="*/ 2504329 h 3107691"/>
              <a:gd name="connsiteX293" fmla="*/ 2950658 w 4394359"/>
              <a:gd name="connsiteY293" fmla="*/ 2496258 h 3107691"/>
              <a:gd name="connsiteX294" fmla="*/ 1786985 w 4394359"/>
              <a:gd name="connsiteY294" fmla="*/ 2485329 h 3107691"/>
              <a:gd name="connsiteX295" fmla="*/ 1766017 w 4394359"/>
              <a:gd name="connsiteY295" fmla="*/ 2494906 h 3107691"/>
              <a:gd name="connsiteX296" fmla="*/ 1743077 w 4394359"/>
              <a:gd name="connsiteY296" fmla="*/ 2500341 h 3107691"/>
              <a:gd name="connsiteX297" fmla="*/ 1738247 w 4394359"/>
              <a:gd name="connsiteY297" fmla="*/ 2504723 h 3107691"/>
              <a:gd name="connsiteX298" fmla="*/ 1752248 w 4394359"/>
              <a:gd name="connsiteY298" fmla="*/ 2501546 h 3107691"/>
              <a:gd name="connsiteX299" fmla="*/ 1779082 w 4394359"/>
              <a:gd name="connsiteY299" fmla="*/ 2494411 h 3107691"/>
              <a:gd name="connsiteX300" fmla="*/ 2183145 w 4394359"/>
              <a:gd name="connsiteY300" fmla="*/ 2480522 h 3107691"/>
              <a:gd name="connsiteX301" fmla="*/ 2163289 w 4394359"/>
              <a:gd name="connsiteY301" fmla="*/ 2485941 h 3107691"/>
              <a:gd name="connsiteX302" fmla="*/ 2150475 w 4394359"/>
              <a:gd name="connsiteY302" fmla="*/ 2500089 h 3107691"/>
              <a:gd name="connsiteX303" fmla="*/ 2142032 w 4394359"/>
              <a:gd name="connsiteY303" fmla="*/ 2506071 h 3107691"/>
              <a:gd name="connsiteX304" fmla="*/ 2129245 w 4394359"/>
              <a:gd name="connsiteY304" fmla="*/ 2510956 h 3107691"/>
              <a:gd name="connsiteX305" fmla="*/ 2132284 w 4394359"/>
              <a:gd name="connsiteY305" fmla="*/ 2517227 h 3107691"/>
              <a:gd name="connsiteX306" fmla="*/ 2135734 w 4394359"/>
              <a:gd name="connsiteY306" fmla="*/ 2521866 h 3107691"/>
              <a:gd name="connsiteX307" fmla="*/ 2139094 w 4394359"/>
              <a:gd name="connsiteY307" fmla="*/ 2519237 h 3107691"/>
              <a:gd name="connsiteX308" fmla="*/ 2140281 w 4394359"/>
              <a:gd name="connsiteY308" fmla="*/ 2516060 h 3107691"/>
              <a:gd name="connsiteX309" fmla="*/ 2172951 w 4394359"/>
              <a:gd name="connsiteY309" fmla="*/ 2496493 h 3107691"/>
              <a:gd name="connsiteX310" fmla="*/ 2180738 w 4394359"/>
              <a:gd name="connsiteY310" fmla="*/ 2490056 h 3107691"/>
              <a:gd name="connsiteX311" fmla="*/ 2188940 w 4394359"/>
              <a:gd name="connsiteY311" fmla="*/ 2481984 h 3107691"/>
              <a:gd name="connsiteX312" fmla="*/ 2987876 w 4394359"/>
              <a:gd name="connsiteY312" fmla="*/ 2470886 h 3107691"/>
              <a:gd name="connsiteX313" fmla="*/ 2974088 w 4394359"/>
              <a:gd name="connsiteY313" fmla="*/ 2476677 h 3107691"/>
              <a:gd name="connsiteX314" fmla="*/ 2967141 w 4394359"/>
              <a:gd name="connsiteY314" fmla="*/ 2475211 h 3107691"/>
              <a:gd name="connsiteX315" fmla="*/ 2961952 w 4394359"/>
              <a:gd name="connsiteY315" fmla="*/ 2475929 h 3107691"/>
              <a:gd name="connsiteX316" fmla="*/ 2962799 w 4394359"/>
              <a:gd name="connsiteY316" fmla="*/ 2480201 h 3107691"/>
              <a:gd name="connsiteX317" fmla="*/ 2966645 w 4394359"/>
              <a:gd name="connsiteY317" fmla="*/ 2481751 h 3107691"/>
              <a:gd name="connsiteX318" fmla="*/ 2972057 w 4394359"/>
              <a:gd name="connsiteY318" fmla="*/ 2481669 h 3107691"/>
              <a:gd name="connsiteX319" fmla="*/ 2973538 w 4394359"/>
              <a:gd name="connsiteY319" fmla="*/ 2478854 h 3107691"/>
              <a:gd name="connsiteX320" fmla="*/ 2226158 w 4394359"/>
              <a:gd name="connsiteY320" fmla="*/ 2456611 h 3107691"/>
              <a:gd name="connsiteX321" fmla="*/ 2212370 w 4394359"/>
              <a:gd name="connsiteY321" fmla="*/ 2462404 h 3107691"/>
              <a:gd name="connsiteX322" fmla="*/ 2205423 w 4394359"/>
              <a:gd name="connsiteY322" fmla="*/ 2460938 h 3107691"/>
              <a:gd name="connsiteX323" fmla="*/ 2200234 w 4394359"/>
              <a:gd name="connsiteY323" fmla="*/ 2461656 h 3107691"/>
              <a:gd name="connsiteX324" fmla="*/ 2201081 w 4394359"/>
              <a:gd name="connsiteY324" fmla="*/ 2465928 h 3107691"/>
              <a:gd name="connsiteX325" fmla="*/ 2204927 w 4394359"/>
              <a:gd name="connsiteY325" fmla="*/ 2467478 h 3107691"/>
              <a:gd name="connsiteX326" fmla="*/ 2210339 w 4394359"/>
              <a:gd name="connsiteY326" fmla="*/ 2467395 h 3107691"/>
              <a:gd name="connsiteX327" fmla="*/ 2211820 w 4394359"/>
              <a:gd name="connsiteY327" fmla="*/ 2464581 h 3107691"/>
              <a:gd name="connsiteX328" fmla="*/ 793542 w 4394359"/>
              <a:gd name="connsiteY328" fmla="*/ 2413136 h 3107691"/>
              <a:gd name="connsiteX329" fmla="*/ 794046 w 4394359"/>
              <a:gd name="connsiteY329" fmla="*/ 2418768 h 3107691"/>
              <a:gd name="connsiteX330" fmla="*/ 797134 w 4394359"/>
              <a:gd name="connsiteY330" fmla="*/ 2423314 h 3107691"/>
              <a:gd name="connsiteX331" fmla="*/ 802823 w 4394359"/>
              <a:gd name="connsiteY331" fmla="*/ 2422143 h 3107691"/>
              <a:gd name="connsiteX332" fmla="*/ 804579 w 4394359"/>
              <a:gd name="connsiteY332" fmla="*/ 2418239 h 3107691"/>
              <a:gd name="connsiteX333" fmla="*/ 3562072 w 4394359"/>
              <a:gd name="connsiteY333" fmla="*/ 2393320 h 3107691"/>
              <a:gd name="connsiteX334" fmla="*/ 3553820 w 4394359"/>
              <a:gd name="connsiteY334" fmla="*/ 2426006 h 3107691"/>
              <a:gd name="connsiteX335" fmla="*/ 3538908 w 4394359"/>
              <a:gd name="connsiteY335" fmla="*/ 2422531 h 3107691"/>
              <a:gd name="connsiteX336" fmla="*/ 3528449 w 4394359"/>
              <a:gd name="connsiteY336" fmla="*/ 2428873 h 3107691"/>
              <a:gd name="connsiteX337" fmla="*/ 3492734 w 4394359"/>
              <a:gd name="connsiteY337" fmla="*/ 2436083 h 3107691"/>
              <a:gd name="connsiteX338" fmla="*/ 3519278 w 4394359"/>
              <a:gd name="connsiteY338" fmla="*/ 2405697 h 3107691"/>
              <a:gd name="connsiteX339" fmla="*/ 3562072 w 4394359"/>
              <a:gd name="connsiteY339" fmla="*/ 2393320 h 3107691"/>
              <a:gd name="connsiteX340" fmla="*/ 1761195 w 4394359"/>
              <a:gd name="connsiteY340" fmla="*/ 2379747 h 3107691"/>
              <a:gd name="connsiteX341" fmla="*/ 1763305 w 4394359"/>
              <a:gd name="connsiteY341" fmla="*/ 2386653 h 3107691"/>
              <a:gd name="connsiteX342" fmla="*/ 1770582 w 4394359"/>
              <a:gd name="connsiteY342" fmla="*/ 2391389 h 3107691"/>
              <a:gd name="connsiteX343" fmla="*/ 1778960 w 4394359"/>
              <a:gd name="connsiteY343" fmla="*/ 2391765 h 3107691"/>
              <a:gd name="connsiteX344" fmla="*/ 1783820 w 4394359"/>
              <a:gd name="connsiteY344" fmla="*/ 2387777 h 3107691"/>
              <a:gd name="connsiteX345" fmla="*/ 3737196 w 4394359"/>
              <a:gd name="connsiteY345" fmla="*/ 2358720 h 3107691"/>
              <a:gd name="connsiteX346" fmla="*/ 3730447 w 4394359"/>
              <a:gd name="connsiteY346" fmla="*/ 2373241 h 3107691"/>
              <a:gd name="connsiteX347" fmla="*/ 3709620 w 4394359"/>
              <a:gd name="connsiteY347" fmla="*/ 2370303 h 3107691"/>
              <a:gd name="connsiteX348" fmla="*/ 3698130 w 4394359"/>
              <a:gd name="connsiteY348" fmla="*/ 2380730 h 3107691"/>
              <a:gd name="connsiteX349" fmla="*/ 3680947 w 4394359"/>
              <a:gd name="connsiteY349" fmla="*/ 2386244 h 3107691"/>
              <a:gd name="connsiteX350" fmla="*/ 3675996 w 4394359"/>
              <a:gd name="connsiteY350" fmla="*/ 2405855 h 3107691"/>
              <a:gd name="connsiteX351" fmla="*/ 3652822 w 4394359"/>
              <a:gd name="connsiteY351" fmla="*/ 2400005 h 3107691"/>
              <a:gd name="connsiteX352" fmla="*/ 3651153 w 4394359"/>
              <a:gd name="connsiteY352" fmla="*/ 2405088 h 3107691"/>
              <a:gd name="connsiteX353" fmla="*/ 3647725 w 4394359"/>
              <a:gd name="connsiteY353" fmla="*/ 2407990 h 3107691"/>
              <a:gd name="connsiteX354" fmla="*/ 3644101 w 4394359"/>
              <a:gd name="connsiteY354" fmla="*/ 2400991 h 3107691"/>
              <a:gd name="connsiteX355" fmla="*/ 3645232 w 4394359"/>
              <a:gd name="connsiteY355" fmla="*/ 2393454 h 3107691"/>
              <a:gd name="connsiteX356" fmla="*/ 3657773 w 4394359"/>
              <a:gd name="connsiteY356" fmla="*/ 2380393 h 3107691"/>
              <a:gd name="connsiteX357" fmla="*/ 3677344 w 4394359"/>
              <a:gd name="connsiteY357" fmla="*/ 2363893 h 3107691"/>
              <a:gd name="connsiteX358" fmla="*/ 3710170 w 4394359"/>
              <a:gd name="connsiteY358" fmla="*/ 2368122 h 3107691"/>
              <a:gd name="connsiteX359" fmla="*/ 2804314 w 4394359"/>
              <a:gd name="connsiteY359" fmla="*/ 2340117 h 3107691"/>
              <a:gd name="connsiteX360" fmla="*/ 2786701 w 4394359"/>
              <a:gd name="connsiteY360" fmla="*/ 2349232 h 3107691"/>
              <a:gd name="connsiteX361" fmla="*/ 2753459 w 4394359"/>
              <a:gd name="connsiteY361" fmla="*/ 2369525 h 3107691"/>
              <a:gd name="connsiteX362" fmla="*/ 2748517 w 4394359"/>
              <a:gd name="connsiteY362" fmla="*/ 2373371 h 3107691"/>
              <a:gd name="connsiteX363" fmla="*/ 2753363 w 4394359"/>
              <a:gd name="connsiteY363" fmla="*/ 2374594 h 3107691"/>
              <a:gd name="connsiteX364" fmla="*/ 2793476 w 4394359"/>
              <a:gd name="connsiteY364" fmla="*/ 2349949 h 3107691"/>
              <a:gd name="connsiteX365" fmla="*/ 2801471 w 4394359"/>
              <a:gd name="connsiteY365" fmla="*/ 2342698 h 3107691"/>
              <a:gd name="connsiteX366" fmla="*/ 3762707 w 4394359"/>
              <a:gd name="connsiteY366" fmla="*/ 2332420 h 3107691"/>
              <a:gd name="connsiteX367" fmla="*/ 3777308 w 4394359"/>
              <a:gd name="connsiteY367" fmla="*/ 2334077 h 3107691"/>
              <a:gd name="connsiteX368" fmla="*/ 3740090 w 4394359"/>
              <a:gd name="connsiteY368" fmla="*/ 2359450 h 3107691"/>
              <a:gd name="connsiteX369" fmla="*/ 3749039 w 4394359"/>
              <a:gd name="connsiteY369" fmla="*/ 2336213 h 3107691"/>
              <a:gd name="connsiteX370" fmla="*/ 3762707 w 4394359"/>
              <a:gd name="connsiteY370" fmla="*/ 2332420 h 3107691"/>
              <a:gd name="connsiteX371" fmla="*/ 2842783 w 4394359"/>
              <a:gd name="connsiteY371" fmla="*/ 2308631 h 3107691"/>
              <a:gd name="connsiteX372" fmla="*/ 2839698 w 4394359"/>
              <a:gd name="connsiteY372" fmla="*/ 2310167 h 3107691"/>
              <a:gd name="connsiteX373" fmla="*/ 2838785 w 4394359"/>
              <a:gd name="connsiteY373" fmla="*/ 2312256 h 3107691"/>
              <a:gd name="connsiteX374" fmla="*/ 2827188 w 4394359"/>
              <a:gd name="connsiteY374" fmla="*/ 2320050 h 3107691"/>
              <a:gd name="connsiteX375" fmla="*/ 2822209 w 4394359"/>
              <a:gd name="connsiteY375" fmla="*/ 2330089 h 3107691"/>
              <a:gd name="connsiteX376" fmla="*/ 2837040 w 4394359"/>
              <a:gd name="connsiteY376" fmla="*/ 2323860 h 3107691"/>
              <a:gd name="connsiteX377" fmla="*/ 2847603 w 4394359"/>
              <a:gd name="connsiteY377" fmla="*/ 2320153 h 3107691"/>
              <a:gd name="connsiteX378" fmla="*/ 2849626 w 4394359"/>
              <a:gd name="connsiteY378" fmla="*/ 2316575 h 3107691"/>
              <a:gd name="connsiteX379" fmla="*/ 2849010 w 4394359"/>
              <a:gd name="connsiteY379" fmla="*/ 2315997 h 3107691"/>
              <a:gd name="connsiteX380" fmla="*/ 2842783 w 4394359"/>
              <a:gd name="connsiteY380" fmla="*/ 2308631 h 3107691"/>
              <a:gd name="connsiteX381" fmla="*/ 891520 w 4394359"/>
              <a:gd name="connsiteY381" fmla="*/ 2305749 h 3107691"/>
              <a:gd name="connsiteX382" fmla="*/ 892025 w 4394359"/>
              <a:gd name="connsiteY382" fmla="*/ 2311381 h 3107691"/>
              <a:gd name="connsiteX383" fmla="*/ 895113 w 4394359"/>
              <a:gd name="connsiteY383" fmla="*/ 2315926 h 3107691"/>
              <a:gd name="connsiteX384" fmla="*/ 900802 w 4394359"/>
              <a:gd name="connsiteY384" fmla="*/ 2314756 h 3107691"/>
              <a:gd name="connsiteX385" fmla="*/ 902558 w 4394359"/>
              <a:gd name="connsiteY385" fmla="*/ 2310852 h 3107691"/>
              <a:gd name="connsiteX386" fmla="*/ 3564903 w 4394359"/>
              <a:gd name="connsiteY386" fmla="*/ 2296680 h 3107691"/>
              <a:gd name="connsiteX387" fmla="*/ 3561456 w 4394359"/>
              <a:gd name="connsiteY387" fmla="*/ 2298129 h 3107691"/>
              <a:gd name="connsiteX388" fmla="*/ 3568495 w 4394359"/>
              <a:gd name="connsiteY388" fmla="*/ 2306860 h 3107691"/>
              <a:gd name="connsiteX389" fmla="*/ 3574837 w 4394359"/>
              <a:gd name="connsiteY389" fmla="*/ 2306143 h 3107691"/>
              <a:gd name="connsiteX390" fmla="*/ 3571163 w 4394359"/>
              <a:gd name="connsiteY390" fmla="*/ 2300869 h 3107691"/>
              <a:gd name="connsiteX391" fmla="*/ 3564903 w 4394359"/>
              <a:gd name="connsiteY391" fmla="*/ 2296680 h 3107691"/>
              <a:gd name="connsiteX392" fmla="*/ 3683225 w 4394359"/>
              <a:gd name="connsiteY392" fmla="*/ 2291783 h 3107691"/>
              <a:gd name="connsiteX393" fmla="*/ 3663977 w 4394359"/>
              <a:gd name="connsiteY393" fmla="*/ 2305467 h 3107691"/>
              <a:gd name="connsiteX394" fmla="*/ 3649599 w 4394359"/>
              <a:gd name="connsiteY394" fmla="*/ 2327335 h 3107691"/>
              <a:gd name="connsiteX395" fmla="*/ 3623127 w 4394359"/>
              <a:gd name="connsiteY395" fmla="*/ 2334560 h 3107691"/>
              <a:gd name="connsiteX396" fmla="*/ 3619129 w 4394359"/>
              <a:gd name="connsiteY396" fmla="*/ 2338185 h 3107691"/>
              <a:gd name="connsiteX397" fmla="*/ 3610728 w 4394359"/>
              <a:gd name="connsiteY397" fmla="*/ 2330270 h 3107691"/>
              <a:gd name="connsiteX398" fmla="*/ 3604501 w 4394359"/>
              <a:gd name="connsiteY398" fmla="*/ 2322904 h 3107691"/>
              <a:gd name="connsiteX399" fmla="*/ 3601416 w 4394359"/>
              <a:gd name="connsiteY399" fmla="*/ 2324441 h 3107691"/>
              <a:gd name="connsiteX400" fmla="*/ 3600503 w 4394359"/>
              <a:gd name="connsiteY400" fmla="*/ 2326529 h 3107691"/>
              <a:gd name="connsiteX401" fmla="*/ 3588906 w 4394359"/>
              <a:gd name="connsiteY401" fmla="*/ 2334323 h 3107691"/>
              <a:gd name="connsiteX402" fmla="*/ 3583415 w 4394359"/>
              <a:gd name="connsiteY402" fmla="*/ 2345395 h 3107691"/>
              <a:gd name="connsiteX403" fmla="*/ 3548419 w 4394359"/>
              <a:gd name="connsiteY403" fmla="*/ 2363505 h 3107691"/>
              <a:gd name="connsiteX404" fmla="*/ 3515177 w 4394359"/>
              <a:gd name="connsiteY404" fmla="*/ 2383798 h 3107691"/>
              <a:gd name="connsiteX405" fmla="*/ 3494088 w 4394359"/>
              <a:gd name="connsiteY405" fmla="*/ 2400207 h 3107691"/>
              <a:gd name="connsiteX406" fmla="*/ 3473414 w 4394359"/>
              <a:gd name="connsiteY406" fmla="*/ 2414979 h 3107691"/>
              <a:gd name="connsiteX407" fmla="*/ 3460177 w 4394359"/>
              <a:gd name="connsiteY407" fmla="*/ 2418591 h 3107691"/>
              <a:gd name="connsiteX408" fmla="*/ 3457425 w 4394359"/>
              <a:gd name="connsiteY408" fmla="*/ 2429485 h 3107691"/>
              <a:gd name="connsiteX409" fmla="*/ 3440337 w 4394359"/>
              <a:gd name="connsiteY409" fmla="*/ 2448352 h 3107691"/>
              <a:gd name="connsiteX410" fmla="*/ 3492184 w 4394359"/>
              <a:gd name="connsiteY410" fmla="*/ 2438260 h 3107691"/>
              <a:gd name="connsiteX411" fmla="*/ 3487715 w 4394359"/>
              <a:gd name="connsiteY411" fmla="*/ 2455967 h 3107691"/>
              <a:gd name="connsiteX412" fmla="*/ 3503512 w 4394359"/>
              <a:gd name="connsiteY412" fmla="*/ 2466619 h 3107691"/>
              <a:gd name="connsiteX413" fmla="*/ 3527640 w 4394359"/>
              <a:gd name="connsiteY413" fmla="*/ 2456483 h 3107691"/>
              <a:gd name="connsiteX414" fmla="*/ 3535305 w 4394359"/>
              <a:gd name="connsiteY414" fmla="*/ 2445960 h 3107691"/>
              <a:gd name="connsiteX415" fmla="*/ 3551767 w 4394359"/>
              <a:gd name="connsiteY415" fmla="*/ 2446349 h 3107691"/>
              <a:gd name="connsiteX416" fmla="*/ 3571737 w 4394359"/>
              <a:gd name="connsiteY416" fmla="*/ 2432848 h 3107691"/>
              <a:gd name="connsiteX417" fmla="*/ 3589535 w 4394359"/>
              <a:gd name="connsiteY417" fmla="*/ 2418797 h 3107691"/>
              <a:gd name="connsiteX418" fmla="*/ 3581105 w 4394359"/>
              <a:gd name="connsiteY418" fmla="*/ 2391172 h 3107691"/>
              <a:gd name="connsiteX419" fmla="*/ 3577258 w 4394359"/>
              <a:gd name="connsiteY419" fmla="*/ 2389621 h 3107691"/>
              <a:gd name="connsiteX420" fmla="*/ 3576410 w 4394359"/>
              <a:gd name="connsiteY420" fmla="*/ 2385349 h 3107691"/>
              <a:gd name="connsiteX421" fmla="*/ 3594365 w 4394359"/>
              <a:gd name="connsiteY421" fmla="*/ 2372209 h 3107691"/>
              <a:gd name="connsiteX422" fmla="*/ 3617076 w 4394359"/>
              <a:gd name="connsiteY422" fmla="*/ 2358528 h 3107691"/>
              <a:gd name="connsiteX423" fmla="*/ 3621312 w 4394359"/>
              <a:gd name="connsiteY423" fmla="*/ 2350907 h 3107691"/>
              <a:gd name="connsiteX424" fmla="*/ 3629067 w 4394359"/>
              <a:gd name="connsiteY424" fmla="*/ 2347647 h 3107691"/>
              <a:gd name="connsiteX425" fmla="*/ 3631961 w 4394359"/>
              <a:gd name="connsiteY425" fmla="*/ 2348378 h 3107691"/>
              <a:gd name="connsiteX426" fmla="*/ 3651538 w 4394359"/>
              <a:gd name="connsiteY426" fmla="*/ 2337964 h 3107691"/>
              <a:gd name="connsiteX427" fmla="*/ 3662836 w 4394359"/>
              <a:gd name="connsiteY427" fmla="*/ 2323724 h 3107691"/>
              <a:gd name="connsiteX428" fmla="*/ 3699101 w 4394359"/>
              <a:gd name="connsiteY428" fmla="*/ 2314334 h 3107691"/>
              <a:gd name="connsiteX429" fmla="*/ 3715087 w 4394359"/>
              <a:gd name="connsiteY429" fmla="*/ 2299826 h 3107691"/>
              <a:gd name="connsiteX430" fmla="*/ 1923450 w 4394359"/>
              <a:gd name="connsiteY430" fmla="*/ 2286267 h 3107691"/>
              <a:gd name="connsiteX431" fmla="*/ 1887809 w 4394359"/>
              <a:gd name="connsiteY431" fmla="*/ 2299289 h 3107691"/>
              <a:gd name="connsiteX432" fmla="*/ 1859210 w 4394359"/>
              <a:gd name="connsiteY432" fmla="*/ 2321044 h 3107691"/>
              <a:gd name="connsiteX433" fmla="*/ 1842671 w 4394359"/>
              <a:gd name="connsiteY433" fmla="*/ 2337732 h 3107691"/>
              <a:gd name="connsiteX434" fmla="*/ 1815972 w 4394359"/>
              <a:gd name="connsiteY434" fmla="*/ 2344319 h 3107691"/>
              <a:gd name="connsiteX435" fmla="*/ 1802006 w 4394359"/>
              <a:gd name="connsiteY435" fmla="*/ 2364553 h 3107691"/>
              <a:gd name="connsiteX436" fmla="*/ 1820810 w 4394359"/>
              <a:gd name="connsiteY436" fmla="*/ 2361767 h 3107691"/>
              <a:gd name="connsiteX437" fmla="*/ 1838271 w 4394359"/>
              <a:gd name="connsiteY437" fmla="*/ 2355163 h 3107691"/>
              <a:gd name="connsiteX438" fmla="*/ 1844759 w 4394359"/>
              <a:gd name="connsiteY438" fmla="*/ 2366074 h 3107691"/>
              <a:gd name="connsiteX439" fmla="*/ 1865292 w 4394359"/>
              <a:gd name="connsiteY439" fmla="*/ 2345759 h 3107691"/>
              <a:gd name="connsiteX440" fmla="*/ 1886177 w 4394359"/>
              <a:gd name="connsiteY440" fmla="*/ 2330170 h 3107691"/>
              <a:gd name="connsiteX441" fmla="*/ 1907059 w 4394359"/>
              <a:gd name="connsiteY441" fmla="*/ 2314581 h 3107691"/>
              <a:gd name="connsiteX442" fmla="*/ 1924515 w 4394359"/>
              <a:gd name="connsiteY442" fmla="*/ 2307976 h 3107691"/>
              <a:gd name="connsiteX443" fmla="*/ 1936281 w 4394359"/>
              <a:gd name="connsiteY443" fmla="*/ 2296460 h 3107691"/>
              <a:gd name="connsiteX444" fmla="*/ 1932657 w 4394359"/>
              <a:gd name="connsiteY444" fmla="*/ 2289461 h 3107691"/>
              <a:gd name="connsiteX445" fmla="*/ 1923450 w 4394359"/>
              <a:gd name="connsiteY445" fmla="*/ 2286267 h 3107691"/>
              <a:gd name="connsiteX446" fmla="*/ 2803185 w 4394359"/>
              <a:gd name="connsiteY446" fmla="*/ 2282407 h 3107691"/>
              <a:gd name="connsiteX447" fmla="*/ 2799738 w 4394359"/>
              <a:gd name="connsiteY447" fmla="*/ 2283855 h 3107691"/>
              <a:gd name="connsiteX448" fmla="*/ 2806777 w 4394359"/>
              <a:gd name="connsiteY448" fmla="*/ 2292586 h 3107691"/>
              <a:gd name="connsiteX449" fmla="*/ 2813120 w 4394359"/>
              <a:gd name="connsiteY449" fmla="*/ 2291869 h 3107691"/>
              <a:gd name="connsiteX450" fmla="*/ 2809445 w 4394359"/>
              <a:gd name="connsiteY450" fmla="*/ 2286596 h 3107691"/>
              <a:gd name="connsiteX451" fmla="*/ 2803185 w 4394359"/>
              <a:gd name="connsiteY451" fmla="*/ 2282407 h 3107691"/>
              <a:gd name="connsiteX452" fmla="*/ 937979 w 4394359"/>
              <a:gd name="connsiteY452" fmla="*/ 2280389 h 3107691"/>
              <a:gd name="connsiteX453" fmla="*/ 935893 w 4394359"/>
              <a:gd name="connsiteY453" fmla="*/ 2281020 h 3107691"/>
              <a:gd name="connsiteX454" fmla="*/ 931634 w 4394359"/>
              <a:gd name="connsiteY454" fmla="*/ 2281105 h 3107691"/>
              <a:gd name="connsiteX455" fmla="*/ 932413 w 4394359"/>
              <a:gd name="connsiteY455" fmla="*/ 2285649 h 3107691"/>
              <a:gd name="connsiteX456" fmla="*/ 935779 w 4394359"/>
              <a:gd name="connsiteY456" fmla="*/ 2289105 h 3107691"/>
              <a:gd name="connsiteX457" fmla="*/ 942670 w 4394359"/>
              <a:gd name="connsiteY457" fmla="*/ 2286209 h 3107691"/>
              <a:gd name="connsiteX458" fmla="*/ 937979 w 4394359"/>
              <a:gd name="connsiteY458" fmla="*/ 2280389 h 3107691"/>
              <a:gd name="connsiteX459" fmla="*/ 3706218 w 4394359"/>
              <a:gd name="connsiteY459" fmla="*/ 2237320 h 3107691"/>
              <a:gd name="connsiteX460" fmla="*/ 3707429 w 4394359"/>
              <a:gd name="connsiteY460" fmla="*/ 2241682 h 3107691"/>
              <a:gd name="connsiteX461" fmla="*/ 3713808 w 4394359"/>
              <a:gd name="connsiteY461" fmla="*/ 2243872 h 3107691"/>
              <a:gd name="connsiteX462" fmla="*/ 3716705 w 4394359"/>
              <a:gd name="connsiteY462" fmla="*/ 2244604 h 3107691"/>
              <a:gd name="connsiteX463" fmla="*/ 3715495 w 4394359"/>
              <a:gd name="connsiteY463" fmla="*/ 2240243 h 3107691"/>
              <a:gd name="connsiteX464" fmla="*/ 3709113 w 4394359"/>
              <a:gd name="connsiteY464" fmla="*/ 2238051 h 3107691"/>
              <a:gd name="connsiteX465" fmla="*/ 1952235 w 4394359"/>
              <a:gd name="connsiteY465" fmla="*/ 2233267 h 3107691"/>
              <a:gd name="connsiteX466" fmla="*/ 1951652 w 4394359"/>
              <a:gd name="connsiteY466" fmla="*/ 2238626 h 3107691"/>
              <a:gd name="connsiteX467" fmla="*/ 1955829 w 4394359"/>
              <a:gd name="connsiteY467" fmla="*/ 2243446 h 3107691"/>
              <a:gd name="connsiteX468" fmla="*/ 1959823 w 4394359"/>
              <a:gd name="connsiteY468" fmla="*/ 2239819 h 3107691"/>
              <a:gd name="connsiteX469" fmla="*/ 1955133 w 4394359"/>
              <a:gd name="connsiteY469" fmla="*/ 2233998 h 3107691"/>
              <a:gd name="connsiteX470" fmla="*/ 2024908 w 4394359"/>
              <a:gd name="connsiteY470" fmla="*/ 2226117 h 3107691"/>
              <a:gd name="connsiteX471" fmla="*/ 2025412 w 4394359"/>
              <a:gd name="connsiteY471" fmla="*/ 2231748 h 3107691"/>
              <a:gd name="connsiteX472" fmla="*/ 2028502 w 4394359"/>
              <a:gd name="connsiteY472" fmla="*/ 2236296 h 3107691"/>
              <a:gd name="connsiteX473" fmla="*/ 2034189 w 4394359"/>
              <a:gd name="connsiteY473" fmla="*/ 2235123 h 3107691"/>
              <a:gd name="connsiteX474" fmla="*/ 2035945 w 4394359"/>
              <a:gd name="connsiteY474" fmla="*/ 2231221 h 3107691"/>
              <a:gd name="connsiteX475" fmla="*/ 2944501 w 4394359"/>
              <a:gd name="connsiteY475" fmla="*/ 2223047 h 3107691"/>
              <a:gd name="connsiteX476" fmla="*/ 2945711 w 4394359"/>
              <a:gd name="connsiteY476" fmla="*/ 2227408 h 3107691"/>
              <a:gd name="connsiteX477" fmla="*/ 2952090 w 4394359"/>
              <a:gd name="connsiteY477" fmla="*/ 2229598 h 3107691"/>
              <a:gd name="connsiteX478" fmla="*/ 2954987 w 4394359"/>
              <a:gd name="connsiteY478" fmla="*/ 2230330 h 3107691"/>
              <a:gd name="connsiteX479" fmla="*/ 2953777 w 4394359"/>
              <a:gd name="connsiteY479" fmla="*/ 2225969 h 3107691"/>
              <a:gd name="connsiteX480" fmla="*/ 2947395 w 4394359"/>
              <a:gd name="connsiteY480" fmla="*/ 2223778 h 3107691"/>
              <a:gd name="connsiteX481" fmla="*/ 3735992 w 4394359"/>
              <a:gd name="connsiteY481" fmla="*/ 2217020 h 3107691"/>
              <a:gd name="connsiteX482" fmla="*/ 3736496 w 4394359"/>
              <a:gd name="connsiteY482" fmla="*/ 2222654 h 3107691"/>
              <a:gd name="connsiteX483" fmla="*/ 3739585 w 4394359"/>
              <a:gd name="connsiteY483" fmla="*/ 2227200 h 3107691"/>
              <a:gd name="connsiteX484" fmla="*/ 3745272 w 4394359"/>
              <a:gd name="connsiteY484" fmla="*/ 2226029 h 3107691"/>
              <a:gd name="connsiteX485" fmla="*/ 3747028 w 4394359"/>
              <a:gd name="connsiteY485" fmla="*/ 2222125 h 3107691"/>
              <a:gd name="connsiteX486" fmla="*/ 2049586 w 4394359"/>
              <a:gd name="connsiteY486" fmla="*/ 2213803 h 3107691"/>
              <a:gd name="connsiteX487" fmla="*/ 2050090 w 4394359"/>
              <a:gd name="connsiteY487" fmla="*/ 2219436 h 3107691"/>
              <a:gd name="connsiteX488" fmla="*/ 2053177 w 4394359"/>
              <a:gd name="connsiteY488" fmla="*/ 2223981 h 3107691"/>
              <a:gd name="connsiteX489" fmla="*/ 2058867 w 4394359"/>
              <a:gd name="connsiteY489" fmla="*/ 2222809 h 3107691"/>
              <a:gd name="connsiteX490" fmla="*/ 2060623 w 4394359"/>
              <a:gd name="connsiteY490" fmla="*/ 2218907 h 3107691"/>
              <a:gd name="connsiteX491" fmla="*/ 2128051 w 4394359"/>
              <a:gd name="connsiteY491" fmla="*/ 2208115 h 3107691"/>
              <a:gd name="connsiteX492" fmla="*/ 2124900 w 4394359"/>
              <a:gd name="connsiteY492" fmla="*/ 2209926 h 3107691"/>
              <a:gd name="connsiteX493" fmla="*/ 2123504 w 4394359"/>
              <a:gd name="connsiteY493" fmla="*/ 2213921 h 3107691"/>
              <a:gd name="connsiteX494" fmla="*/ 2113611 w 4394359"/>
              <a:gd name="connsiteY494" fmla="*/ 2213452 h 3107691"/>
              <a:gd name="connsiteX495" fmla="*/ 2106822 w 4394359"/>
              <a:gd name="connsiteY495" fmla="*/ 2218981 h 3107691"/>
              <a:gd name="connsiteX496" fmla="*/ 2108105 w 4394359"/>
              <a:gd name="connsiteY496" fmla="*/ 2229156 h 3107691"/>
              <a:gd name="connsiteX497" fmla="*/ 2114558 w 4394359"/>
              <a:gd name="connsiteY497" fmla="*/ 2237159 h 3107691"/>
              <a:gd name="connsiteX498" fmla="*/ 2117640 w 4394359"/>
              <a:gd name="connsiteY498" fmla="*/ 2235620 h 3107691"/>
              <a:gd name="connsiteX499" fmla="*/ 2118553 w 4394359"/>
              <a:gd name="connsiteY499" fmla="*/ 2233532 h 3107691"/>
              <a:gd name="connsiteX500" fmla="*/ 2119477 w 4394359"/>
              <a:gd name="connsiteY500" fmla="*/ 2220727 h 3107691"/>
              <a:gd name="connsiteX501" fmla="*/ 2132196 w 4394359"/>
              <a:gd name="connsiteY501" fmla="*/ 2216115 h 3107691"/>
              <a:gd name="connsiteX502" fmla="*/ 2131417 w 4394359"/>
              <a:gd name="connsiteY502" fmla="*/ 2211571 h 3107691"/>
              <a:gd name="connsiteX503" fmla="*/ 2128051 w 4394359"/>
              <a:gd name="connsiteY503" fmla="*/ 2208115 h 3107691"/>
              <a:gd name="connsiteX504" fmla="*/ 2974274 w 4394359"/>
              <a:gd name="connsiteY504" fmla="*/ 2202746 h 3107691"/>
              <a:gd name="connsiteX505" fmla="*/ 2974778 w 4394359"/>
              <a:gd name="connsiteY505" fmla="*/ 2208381 h 3107691"/>
              <a:gd name="connsiteX506" fmla="*/ 2977867 w 4394359"/>
              <a:gd name="connsiteY506" fmla="*/ 2212927 h 3107691"/>
              <a:gd name="connsiteX507" fmla="*/ 2983554 w 4394359"/>
              <a:gd name="connsiteY507" fmla="*/ 2211755 h 3107691"/>
              <a:gd name="connsiteX508" fmla="*/ 2985310 w 4394359"/>
              <a:gd name="connsiteY508" fmla="*/ 2207851 h 3107691"/>
              <a:gd name="connsiteX509" fmla="*/ 2152582 w 4394359"/>
              <a:gd name="connsiteY509" fmla="*/ 2184174 h 3107691"/>
              <a:gd name="connsiteX510" fmla="*/ 2150382 w 4394359"/>
              <a:gd name="connsiteY510" fmla="*/ 2192891 h 3107691"/>
              <a:gd name="connsiteX511" fmla="*/ 2145287 w 4394359"/>
              <a:gd name="connsiteY511" fmla="*/ 2200875 h 3107691"/>
              <a:gd name="connsiteX512" fmla="*/ 2153279 w 4394359"/>
              <a:gd name="connsiteY512" fmla="*/ 2193622 h 3107691"/>
              <a:gd name="connsiteX513" fmla="*/ 2154017 w 4394359"/>
              <a:gd name="connsiteY513" fmla="*/ 2189172 h 3107691"/>
              <a:gd name="connsiteX514" fmla="*/ 2152582 w 4394359"/>
              <a:gd name="connsiteY514" fmla="*/ 2184174 h 3107691"/>
              <a:gd name="connsiteX515" fmla="*/ 435017 w 4394359"/>
              <a:gd name="connsiteY515" fmla="*/ 2172438 h 3107691"/>
              <a:gd name="connsiteX516" fmla="*/ 435520 w 4394359"/>
              <a:gd name="connsiteY516" fmla="*/ 2178070 h 3107691"/>
              <a:gd name="connsiteX517" fmla="*/ 438609 w 4394359"/>
              <a:gd name="connsiteY517" fmla="*/ 2182616 h 3107691"/>
              <a:gd name="connsiteX518" fmla="*/ 444297 w 4394359"/>
              <a:gd name="connsiteY518" fmla="*/ 2181446 h 3107691"/>
              <a:gd name="connsiteX519" fmla="*/ 446053 w 4394359"/>
              <a:gd name="connsiteY519" fmla="*/ 2177541 h 3107691"/>
              <a:gd name="connsiteX520" fmla="*/ 3924201 w 4394359"/>
              <a:gd name="connsiteY520" fmla="*/ 2167182 h 3107691"/>
              <a:gd name="connsiteX521" fmla="*/ 3909390 w 4394359"/>
              <a:gd name="connsiteY521" fmla="*/ 2183145 h 3107691"/>
              <a:gd name="connsiteX522" fmla="*/ 3896226 w 4394359"/>
              <a:gd name="connsiteY522" fmla="*/ 2192570 h 3107691"/>
              <a:gd name="connsiteX523" fmla="*/ 3857504 w 4394359"/>
              <a:gd name="connsiteY523" fmla="*/ 2213217 h 3107691"/>
              <a:gd name="connsiteX524" fmla="*/ 3813503 w 4394359"/>
              <a:gd name="connsiteY524" fmla="*/ 2227318 h 3107691"/>
              <a:gd name="connsiteX525" fmla="*/ 3807235 w 4394359"/>
              <a:gd name="connsiteY525" fmla="*/ 2233848 h 3107691"/>
              <a:gd name="connsiteX526" fmla="*/ 3800963 w 4394359"/>
              <a:gd name="connsiteY526" fmla="*/ 2240378 h 3107691"/>
              <a:gd name="connsiteX527" fmla="*/ 3803072 w 4394359"/>
              <a:gd name="connsiteY527" fmla="*/ 2247285 h 3107691"/>
              <a:gd name="connsiteX528" fmla="*/ 3810350 w 4394359"/>
              <a:gd name="connsiteY528" fmla="*/ 2252018 h 3107691"/>
              <a:gd name="connsiteX529" fmla="*/ 3819039 w 4394359"/>
              <a:gd name="connsiteY529" fmla="*/ 2254212 h 3107691"/>
              <a:gd name="connsiteX530" fmla="*/ 3871596 w 4394359"/>
              <a:gd name="connsiteY530" fmla="*/ 2226048 h 3107691"/>
              <a:gd name="connsiteX531" fmla="*/ 3929738 w 4394359"/>
              <a:gd name="connsiteY531" fmla="*/ 2194076 h 3107691"/>
              <a:gd name="connsiteX532" fmla="*/ 3938203 w 4394359"/>
              <a:gd name="connsiteY532" fmla="*/ 2195634 h 3107691"/>
              <a:gd name="connsiteX533" fmla="*/ 3945322 w 4394359"/>
              <a:gd name="connsiteY533" fmla="*/ 2193375 h 3107691"/>
              <a:gd name="connsiteX534" fmla="*/ 3937348 w 4394359"/>
              <a:gd name="connsiteY534" fmla="*/ 2179192 h 3107691"/>
              <a:gd name="connsiteX535" fmla="*/ 3924201 w 4394359"/>
              <a:gd name="connsiteY535" fmla="*/ 2167182 h 3107691"/>
              <a:gd name="connsiteX536" fmla="*/ 1709773 w 4394359"/>
              <a:gd name="connsiteY536" fmla="*/ 2164625 h 3107691"/>
              <a:gd name="connsiteX537" fmla="*/ 1706966 w 4394359"/>
              <a:gd name="connsiteY537" fmla="*/ 2165075 h 3107691"/>
              <a:gd name="connsiteX538" fmla="*/ 1706328 w 4394359"/>
              <a:gd name="connsiteY538" fmla="*/ 2166074 h 3107691"/>
              <a:gd name="connsiteX539" fmla="*/ 1707417 w 4394359"/>
              <a:gd name="connsiteY539" fmla="*/ 2172434 h 3107691"/>
              <a:gd name="connsiteX540" fmla="*/ 1712568 w 4394359"/>
              <a:gd name="connsiteY540" fmla="*/ 2174240 h 3107691"/>
              <a:gd name="connsiteX541" fmla="*/ 1716063 w 4394359"/>
              <a:gd name="connsiteY541" fmla="*/ 2173559 h 3107691"/>
              <a:gd name="connsiteX542" fmla="*/ 1715604 w 4394359"/>
              <a:gd name="connsiteY542" fmla="*/ 2168995 h 3107691"/>
              <a:gd name="connsiteX543" fmla="*/ 1709773 w 4394359"/>
              <a:gd name="connsiteY543" fmla="*/ 2164625 h 3107691"/>
              <a:gd name="connsiteX544" fmla="*/ 1404566 w 4394359"/>
              <a:gd name="connsiteY544" fmla="*/ 2140887 h 3107691"/>
              <a:gd name="connsiteX545" fmla="*/ 1406674 w 4394359"/>
              <a:gd name="connsiteY545" fmla="*/ 2147794 h 3107691"/>
              <a:gd name="connsiteX546" fmla="*/ 1413952 w 4394359"/>
              <a:gd name="connsiteY546" fmla="*/ 2152529 h 3107691"/>
              <a:gd name="connsiteX547" fmla="*/ 1422329 w 4394359"/>
              <a:gd name="connsiteY547" fmla="*/ 2152905 h 3107691"/>
              <a:gd name="connsiteX548" fmla="*/ 1427189 w 4394359"/>
              <a:gd name="connsiteY548" fmla="*/ 2148917 h 3107691"/>
              <a:gd name="connsiteX549" fmla="*/ 2171984 w 4394359"/>
              <a:gd name="connsiteY549" fmla="*/ 2119533 h 3107691"/>
              <a:gd name="connsiteX550" fmla="*/ 2141294 w 4394359"/>
              <a:gd name="connsiteY550" fmla="*/ 2135834 h 3107691"/>
              <a:gd name="connsiteX551" fmla="*/ 2124572 w 4394359"/>
              <a:gd name="connsiteY551" fmla="*/ 2160877 h 3107691"/>
              <a:gd name="connsiteX552" fmla="*/ 2102370 w 4394359"/>
              <a:gd name="connsiteY552" fmla="*/ 2163385 h 3107691"/>
              <a:gd name="connsiteX553" fmla="*/ 2088857 w 4394359"/>
              <a:gd name="connsiteY553" fmla="*/ 2168087 h 3107691"/>
              <a:gd name="connsiteX554" fmla="*/ 2082659 w 4394359"/>
              <a:gd name="connsiteY554" fmla="*/ 2180429 h 3107691"/>
              <a:gd name="connsiteX555" fmla="*/ 2083132 w 4394359"/>
              <a:gd name="connsiteY555" fmla="*/ 2189242 h 3107691"/>
              <a:gd name="connsiteX556" fmla="*/ 2090946 w 4394359"/>
              <a:gd name="connsiteY556" fmla="*/ 2196429 h 3107691"/>
              <a:gd name="connsiteX557" fmla="*/ 2100591 w 4394359"/>
              <a:gd name="connsiteY557" fmla="*/ 2182637 h 3107691"/>
              <a:gd name="connsiteX558" fmla="*/ 2110234 w 4394359"/>
              <a:gd name="connsiteY558" fmla="*/ 2168846 h 3107691"/>
              <a:gd name="connsiteX559" fmla="*/ 2128022 w 4394359"/>
              <a:gd name="connsiteY559" fmla="*/ 2165516 h 3107691"/>
              <a:gd name="connsiteX560" fmla="*/ 2138358 w 4394359"/>
              <a:gd name="connsiteY560" fmla="*/ 2155085 h 3107691"/>
              <a:gd name="connsiteX561" fmla="*/ 2148700 w 4394359"/>
              <a:gd name="connsiteY561" fmla="*/ 2150742 h 3107691"/>
              <a:gd name="connsiteX562" fmla="*/ 2152658 w 4394359"/>
              <a:gd name="connsiteY562" fmla="*/ 2144208 h 3107691"/>
              <a:gd name="connsiteX563" fmla="*/ 2160140 w 4394359"/>
              <a:gd name="connsiteY563" fmla="*/ 2142042 h 3107691"/>
              <a:gd name="connsiteX564" fmla="*/ 2163034 w 4394359"/>
              <a:gd name="connsiteY564" fmla="*/ 2142772 h 3107691"/>
              <a:gd name="connsiteX565" fmla="*/ 2172994 w 4394359"/>
              <a:gd name="connsiteY565" fmla="*/ 2136884 h 3107691"/>
              <a:gd name="connsiteX566" fmla="*/ 2179023 w 4394359"/>
              <a:gd name="connsiteY566" fmla="*/ 2128263 h 3107691"/>
              <a:gd name="connsiteX567" fmla="*/ 2171984 w 4394359"/>
              <a:gd name="connsiteY567" fmla="*/ 2119533 h 3107691"/>
              <a:gd name="connsiteX568" fmla="*/ 4110067 w 4394359"/>
              <a:gd name="connsiteY568" fmla="*/ 2114432 h 3107691"/>
              <a:gd name="connsiteX569" fmla="*/ 4106895 w 4394359"/>
              <a:gd name="connsiteY569" fmla="*/ 2114790 h 3107691"/>
              <a:gd name="connsiteX570" fmla="*/ 4103726 w 4394359"/>
              <a:gd name="connsiteY570" fmla="*/ 2115150 h 3107691"/>
              <a:gd name="connsiteX571" fmla="*/ 4104226 w 4394359"/>
              <a:gd name="connsiteY571" fmla="*/ 2120781 h 3107691"/>
              <a:gd name="connsiteX572" fmla="*/ 4107318 w 4394359"/>
              <a:gd name="connsiteY572" fmla="*/ 2125327 h 3107691"/>
              <a:gd name="connsiteX573" fmla="*/ 4113004 w 4394359"/>
              <a:gd name="connsiteY573" fmla="*/ 2124156 h 3107691"/>
              <a:gd name="connsiteX574" fmla="*/ 4114759 w 4394359"/>
              <a:gd name="connsiteY574" fmla="*/ 2120252 h 3107691"/>
              <a:gd name="connsiteX575" fmla="*/ 4110067 w 4394359"/>
              <a:gd name="connsiteY575" fmla="*/ 2114432 h 3107691"/>
              <a:gd name="connsiteX576" fmla="*/ 4027458 w 4394359"/>
              <a:gd name="connsiteY576" fmla="*/ 2112121 h 3107691"/>
              <a:gd name="connsiteX577" fmla="*/ 4021496 w 4394359"/>
              <a:gd name="connsiteY577" fmla="*/ 2114382 h 3107691"/>
              <a:gd name="connsiteX578" fmla="*/ 4019464 w 4394359"/>
              <a:gd name="connsiteY578" fmla="*/ 2119374 h 3107691"/>
              <a:gd name="connsiteX579" fmla="*/ 4009125 w 4394359"/>
              <a:gd name="connsiteY579" fmla="*/ 2123717 h 3107691"/>
              <a:gd name="connsiteX580" fmla="*/ 4000783 w 4394359"/>
              <a:gd name="connsiteY580" fmla="*/ 2126249 h 3107691"/>
              <a:gd name="connsiteX581" fmla="*/ 3992440 w 4394359"/>
              <a:gd name="connsiteY581" fmla="*/ 2128777 h 3107691"/>
              <a:gd name="connsiteX582" fmla="*/ 3995911 w 4394359"/>
              <a:gd name="connsiteY582" fmla="*/ 2134868 h 3107691"/>
              <a:gd name="connsiteX583" fmla="*/ 4002377 w 4394359"/>
              <a:gd name="connsiteY583" fmla="*/ 2138239 h 3107691"/>
              <a:gd name="connsiteX584" fmla="*/ 4031052 w 4394359"/>
              <a:gd name="connsiteY584" fmla="*/ 2122299 h 3107691"/>
              <a:gd name="connsiteX585" fmla="*/ 4031634 w 4394359"/>
              <a:gd name="connsiteY585" fmla="*/ 2116941 h 3107691"/>
              <a:gd name="connsiteX586" fmla="*/ 4027458 w 4394359"/>
              <a:gd name="connsiteY586" fmla="*/ 2112121 h 3107691"/>
              <a:gd name="connsiteX587" fmla="*/ 2244769 w 4394359"/>
              <a:gd name="connsiteY587" fmla="*/ 2075324 h 3107691"/>
              <a:gd name="connsiteX588" fmla="*/ 2241597 w 4394359"/>
              <a:gd name="connsiteY588" fmla="*/ 2075683 h 3107691"/>
              <a:gd name="connsiteX589" fmla="*/ 2238424 w 4394359"/>
              <a:gd name="connsiteY589" fmla="*/ 2076039 h 3107691"/>
              <a:gd name="connsiteX590" fmla="*/ 2238928 w 4394359"/>
              <a:gd name="connsiteY590" fmla="*/ 2081673 h 3107691"/>
              <a:gd name="connsiteX591" fmla="*/ 2242019 w 4394359"/>
              <a:gd name="connsiteY591" fmla="*/ 2086218 h 3107691"/>
              <a:gd name="connsiteX592" fmla="*/ 2247706 w 4394359"/>
              <a:gd name="connsiteY592" fmla="*/ 2085046 h 3107691"/>
              <a:gd name="connsiteX593" fmla="*/ 2249461 w 4394359"/>
              <a:gd name="connsiteY593" fmla="*/ 2081144 h 3107691"/>
              <a:gd name="connsiteX594" fmla="*/ 2244769 w 4394359"/>
              <a:gd name="connsiteY594" fmla="*/ 2075324 h 3107691"/>
              <a:gd name="connsiteX595" fmla="*/ 532995 w 4394359"/>
              <a:gd name="connsiteY595" fmla="*/ 2065051 h 3107691"/>
              <a:gd name="connsiteX596" fmla="*/ 533500 w 4394359"/>
              <a:gd name="connsiteY596" fmla="*/ 2070683 h 3107691"/>
              <a:gd name="connsiteX597" fmla="*/ 536587 w 4394359"/>
              <a:gd name="connsiteY597" fmla="*/ 2075228 h 3107691"/>
              <a:gd name="connsiteX598" fmla="*/ 542277 w 4394359"/>
              <a:gd name="connsiteY598" fmla="*/ 2074058 h 3107691"/>
              <a:gd name="connsiteX599" fmla="*/ 544033 w 4394359"/>
              <a:gd name="connsiteY599" fmla="*/ 2070153 h 3107691"/>
              <a:gd name="connsiteX600" fmla="*/ 4106992 w 4394359"/>
              <a:gd name="connsiteY600" fmla="*/ 2053388 h 3107691"/>
              <a:gd name="connsiteX601" fmla="*/ 4073365 w 4394359"/>
              <a:gd name="connsiteY601" fmla="*/ 2088940 h 3107691"/>
              <a:gd name="connsiteX602" fmla="*/ 4045792 w 4394359"/>
              <a:gd name="connsiteY602" fmla="*/ 2100524 h 3107691"/>
              <a:gd name="connsiteX603" fmla="*/ 4054629 w 4394359"/>
              <a:gd name="connsiteY603" fmla="*/ 2114344 h 3107691"/>
              <a:gd name="connsiteX604" fmla="*/ 4090142 w 4394359"/>
              <a:gd name="connsiteY604" fmla="*/ 2091146 h 3107691"/>
              <a:gd name="connsiteX605" fmla="*/ 4127413 w 4394359"/>
              <a:gd name="connsiteY605" fmla="*/ 2070134 h 3107691"/>
              <a:gd name="connsiteX606" fmla="*/ 1566819 w 4394359"/>
              <a:gd name="connsiteY606" fmla="*/ 2047407 h 3107691"/>
              <a:gd name="connsiteX607" fmla="*/ 1531178 w 4394359"/>
              <a:gd name="connsiteY607" fmla="*/ 2060430 h 3107691"/>
              <a:gd name="connsiteX608" fmla="*/ 1502579 w 4394359"/>
              <a:gd name="connsiteY608" fmla="*/ 2082184 h 3107691"/>
              <a:gd name="connsiteX609" fmla="*/ 1486040 w 4394359"/>
              <a:gd name="connsiteY609" fmla="*/ 2098872 h 3107691"/>
              <a:gd name="connsiteX610" fmla="*/ 1459341 w 4394359"/>
              <a:gd name="connsiteY610" fmla="*/ 2105459 h 3107691"/>
              <a:gd name="connsiteX611" fmla="*/ 1445375 w 4394359"/>
              <a:gd name="connsiteY611" fmla="*/ 2125693 h 3107691"/>
              <a:gd name="connsiteX612" fmla="*/ 1464180 w 4394359"/>
              <a:gd name="connsiteY612" fmla="*/ 2122908 h 3107691"/>
              <a:gd name="connsiteX613" fmla="*/ 1481639 w 4394359"/>
              <a:gd name="connsiteY613" fmla="*/ 2116304 h 3107691"/>
              <a:gd name="connsiteX614" fmla="*/ 1488128 w 4394359"/>
              <a:gd name="connsiteY614" fmla="*/ 2127215 h 3107691"/>
              <a:gd name="connsiteX615" fmla="*/ 1508662 w 4394359"/>
              <a:gd name="connsiteY615" fmla="*/ 2106900 h 3107691"/>
              <a:gd name="connsiteX616" fmla="*/ 1529547 w 4394359"/>
              <a:gd name="connsiteY616" fmla="*/ 2091311 h 3107691"/>
              <a:gd name="connsiteX617" fmla="*/ 1550428 w 4394359"/>
              <a:gd name="connsiteY617" fmla="*/ 2075721 h 3107691"/>
              <a:gd name="connsiteX618" fmla="*/ 1567885 w 4394359"/>
              <a:gd name="connsiteY618" fmla="*/ 2069117 h 3107691"/>
              <a:gd name="connsiteX619" fmla="*/ 1579650 w 4394359"/>
              <a:gd name="connsiteY619" fmla="*/ 2057600 h 3107691"/>
              <a:gd name="connsiteX620" fmla="*/ 1576027 w 4394359"/>
              <a:gd name="connsiteY620" fmla="*/ 2050601 h 3107691"/>
              <a:gd name="connsiteX621" fmla="*/ 1566819 w 4394359"/>
              <a:gd name="connsiteY621" fmla="*/ 2047407 h 3107691"/>
              <a:gd name="connsiteX622" fmla="*/ 4149049 w 4394359"/>
              <a:gd name="connsiteY622" fmla="*/ 2045464 h 3107691"/>
              <a:gd name="connsiteX623" fmla="*/ 4145876 w 4394359"/>
              <a:gd name="connsiteY623" fmla="*/ 2045820 h 3107691"/>
              <a:gd name="connsiteX624" fmla="*/ 4142704 w 4394359"/>
              <a:gd name="connsiteY624" fmla="*/ 2046178 h 3107691"/>
              <a:gd name="connsiteX625" fmla="*/ 4143207 w 4394359"/>
              <a:gd name="connsiteY625" fmla="*/ 2051812 h 3107691"/>
              <a:gd name="connsiteX626" fmla="*/ 4146297 w 4394359"/>
              <a:gd name="connsiteY626" fmla="*/ 2056358 h 3107691"/>
              <a:gd name="connsiteX627" fmla="*/ 4151984 w 4394359"/>
              <a:gd name="connsiteY627" fmla="*/ 2055185 h 3107691"/>
              <a:gd name="connsiteX628" fmla="*/ 4153740 w 4394359"/>
              <a:gd name="connsiteY628" fmla="*/ 2051283 h 3107691"/>
              <a:gd name="connsiteX629" fmla="*/ 4149049 w 4394359"/>
              <a:gd name="connsiteY629" fmla="*/ 2045464 h 3107691"/>
              <a:gd name="connsiteX630" fmla="*/ 4038168 w 4394359"/>
              <a:gd name="connsiteY630" fmla="*/ 2045286 h 3107691"/>
              <a:gd name="connsiteX631" fmla="*/ 4037500 w 4394359"/>
              <a:gd name="connsiteY631" fmla="*/ 2049462 h 3107691"/>
              <a:gd name="connsiteX632" fmla="*/ 4039416 w 4394359"/>
              <a:gd name="connsiteY632" fmla="*/ 2052555 h 3107691"/>
              <a:gd name="connsiteX633" fmla="*/ 4048105 w 4394359"/>
              <a:gd name="connsiteY633" fmla="*/ 2054748 h 3107691"/>
              <a:gd name="connsiteX634" fmla="*/ 4045722 w 4394359"/>
              <a:gd name="connsiteY634" fmla="*/ 2048931 h 3107691"/>
              <a:gd name="connsiteX635" fmla="*/ 4038168 w 4394359"/>
              <a:gd name="connsiteY635" fmla="*/ 2045286 h 3107691"/>
              <a:gd name="connsiteX636" fmla="*/ 579454 w 4394359"/>
              <a:gd name="connsiteY636" fmla="*/ 2039692 h 3107691"/>
              <a:gd name="connsiteX637" fmla="*/ 577368 w 4394359"/>
              <a:gd name="connsiteY637" fmla="*/ 2040322 h 3107691"/>
              <a:gd name="connsiteX638" fmla="*/ 573109 w 4394359"/>
              <a:gd name="connsiteY638" fmla="*/ 2040406 h 3107691"/>
              <a:gd name="connsiteX639" fmla="*/ 573888 w 4394359"/>
              <a:gd name="connsiteY639" fmla="*/ 2044951 h 3107691"/>
              <a:gd name="connsiteX640" fmla="*/ 577253 w 4394359"/>
              <a:gd name="connsiteY640" fmla="*/ 2048407 h 3107691"/>
              <a:gd name="connsiteX641" fmla="*/ 584145 w 4394359"/>
              <a:gd name="connsiteY641" fmla="*/ 2045512 h 3107691"/>
              <a:gd name="connsiteX642" fmla="*/ 579454 w 4394359"/>
              <a:gd name="connsiteY642" fmla="*/ 2039692 h 3107691"/>
              <a:gd name="connsiteX643" fmla="*/ 3276451 w 4394359"/>
              <a:gd name="connsiteY643" fmla="*/ 2031013 h 3107691"/>
              <a:gd name="connsiteX644" fmla="*/ 3275782 w 4394359"/>
              <a:gd name="connsiteY644" fmla="*/ 2035189 h 3107691"/>
              <a:gd name="connsiteX645" fmla="*/ 3277698 w 4394359"/>
              <a:gd name="connsiteY645" fmla="*/ 2038281 h 3107691"/>
              <a:gd name="connsiteX646" fmla="*/ 3286388 w 4394359"/>
              <a:gd name="connsiteY646" fmla="*/ 2040475 h 3107691"/>
              <a:gd name="connsiteX647" fmla="*/ 3284004 w 4394359"/>
              <a:gd name="connsiteY647" fmla="*/ 2034658 h 3107691"/>
              <a:gd name="connsiteX648" fmla="*/ 3276451 w 4394359"/>
              <a:gd name="connsiteY648" fmla="*/ 2031013 h 3107691"/>
              <a:gd name="connsiteX649" fmla="*/ 2308863 w 4394359"/>
              <a:gd name="connsiteY649" fmla="*/ 2028919 h 3107691"/>
              <a:gd name="connsiteX650" fmla="*/ 2289008 w 4394359"/>
              <a:gd name="connsiteY650" fmla="*/ 2034339 h 3107691"/>
              <a:gd name="connsiteX651" fmla="*/ 2276193 w 4394359"/>
              <a:gd name="connsiteY651" fmla="*/ 2048487 h 3107691"/>
              <a:gd name="connsiteX652" fmla="*/ 2267750 w 4394359"/>
              <a:gd name="connsiteY652" fmla="*/ 2054468 h 3107691"/>
              <a:gd name="connsiteX653" fmla="*/ 2254963 w 4394359"/>
              <a:gd name="connsiteY653" fmla="*/ 2059352 h 3107691"/>
              <a:gd name="connsiteX654" fmla="*/ 2258003 w 4394359"/>
              <a:gd name="connsiteY654" fmla="*/ 2065625 h 3107691"/>
              <a:gd name="connsiteX655" fmla="*/ 2261451 w 4394359"/>
              <a:gd name="connsiteY655" fmla="*/ 2070264 h 3107691"/>
              <a:gd name="connsiteX656" fmla="*/ 2264812 w 4394359"/>
              <a:gd name="connsiteY656" fmla="*/ 2067634 h 3107691"/>
              <a:gd name="connsiteX657" fmla="*/ 2266000 w 4394359"/>
              <a:gd name="connsiteY657" fmla="*/ 2064458 h 3107691"/>
              <a:gd name="connsiteX658" fmla="*/ 2298669 w 4394359"/>
              <a:gd name="connsiteY658" fmla="*/ 2044891 h 3107691"/>
              <a:gd name="connsiteX659" fmla="*/ 2306456 w 4394359"/>
              <a:gd name="connsiteY659" fmla="*/ 2038453 h 3107691"/>
              <a:gd name="connsiteX660" fmla="*/ 2314658 w 4394359"/>
              <a:gd name="connsiteY660" fmla="*/ 2030382 h 3107691"/>
              <a:gd name="connsiteX661" fmla="*/ 2351876 w 4394359"/>
              <a:gd name="connsiteY661" fmla="*/ 2005009 h 3107691"/>
              <a:gd name="connsiteX662" fmla="*/ 2338088 w 4394359"/>
              <a:gd name="connsiteY662" fmla="*/ 2010800 h 3107691"/>
              <a:gd name="connsiteX663" fmla="*/ 2331141 w 4394359"/>
              <a:gd name="connsiteY663" fmla="*/ 2009334 h 3107691"/>
              <a:gd name="connsiteX664" fmla="*/ 2325951 w 4394359"/>
              <a:gd name="connsiteY664" fmla="*/ 2010053 h 3107691"/>
              <a:gd name="connsiteX665" fmla="*/ 2326799 w 4394359"/>
              <a:gd name="connsiteY665" fmla="*/ 2014326 h 3107691"/>
              <a:gd name="connsiteX666" fmla="*/ 2330646 w 4394359"/>
              <a:gd name="connsiteY666" fmla="*/ 2015876 h 3107691"/>
              <a:gd name="connsiteX667" fmla="*/ 2336057 w 4394359"/>
              <a:gd name="connsiteY667" fmla="*/ 2015793 h 3107691"/>
              <a:gd name="connsiteX668" fmla="*/ 2337539 w 4394359"/>
              <a:gd name="connsiteY668" fmla="*/ 2012978 h 3107691"/>
              <a:gd name="connsiteX669" fmla="*/ 1595604 w 4394359"/>
              <a:gd name="connsiteY669" fmla="*/ 1994407 h 3107691"/>
              <a:gd name="connsiteX670" fmla="*/ 1595021 w 4394359"/>
              <a:gd name="connsiteY670" fmla="*/ 1999766 h 3107691"/>
              <a:gd name="connsiteX671" fmla="*/ 1599198 w 4394359"/>
              <a:gd name="connsiteY671" fmla="*/ 2004586 h 3107691"/>
              <a:gd name="connsiteX672" fmla="*/ 1603194 w 4394359"/>
              <a:gd name="connsiteY672" fmla="*/ 2000960 h 3107691"/>
              <a:gd name="connsiteX673" fmla="*/ 1598502 w 4394359"/>
              <a:gd name="connsiteY673" fmla="*/ 1995139 h 3107691"/>
              <a:gd name="connsiteX674" fmla="*/ 1668278 w 4394359"/>
              <a:gd name="connsiteY674" fmla="*/ 1987257 h 3107691"/>
              <a:gd name="connsiteX675" fmla="*/ 1668782 w 4394359"/>
              <a:gd name="connsiteY675" fmla="*/ 1992890 h 3107691"/>
              <a:gd name="connsiteX676" fmla="*/ 1671872 w 4394359"/>
              <a:gd name="connsiteY676" fmla="*/ 1997438 h 3107691"/>
              <a:gd name="connsiteX677" fmla="*/ 1677558 w 4394359"/>
              <a:gd name="connsiteY677" fmla="*/ 1996265 h 3107691"/>
              <a:gd name="connsiteX678" fmla="*/ 1679315 w 4394359"/>
              <a:gd name="connsiteY678" fmla="*/ 1992362 h 3107691"/>
              <a:gd name="connsiteX679" fmla="*/ 1692956 w 4394359"/>
              <a:gd name="connsiteY679" fmla="*/ 1974943 h 3107691"/>
              <a:gd name="connsiteX680" fmla="*/ 1693460 w 4394359"/>
              <a:gd name="connsiteY680" fmla="*/ 1980577 h 3107691"/>
              <a:gd name="connsiteX681" fmla="*/ 1696547 w 4394359"/>
              <a:gd name="connsiteY681" fmla="*/ 1985122 h 3107691"/>
              <a:gd name="connsiteX682" fmla="*/ 1702236 w 4394359"/>
              <a:gd name="connsiteY682" fmla="*/ 1983950 h 3107691"/>
              <a:gd name="connsiteX683" fmla="*/ 1703993 w 4394359"/>
              <a:gd name="connsiteY683" fmla="*/ 1980048 h 3107691"/>
              <a:gd name="connsiteX684" fmla="*/ 1771421 w 4394359"/>
              <a:gd name="connsiteY684" fmla="*/ 1969255 h 3107691"/>
              <a:gd name="connsiteX685" fmla="*/ 1768270 w 4394359"/>
              <a:gd name="connsiteY685" fmla="*/ 1971066 h 3107691"/>
              <a:gd name="connsiteX686" fmla="*/ 1766873 w 4394359"/>
              <a:gd name="connsiteY686" fmla="*/ 1975061 h 3107691"/>
              <a:gd name="connsiteX687" fmla="*/ 1756980 w 4394359"/>
              <a:gd name="connsiteY687" fmla="*/ 1974592 h 3107691"/>
              <a:gd name="connsiteX688" fmla="*/ 1750191 w 4394359"/>
              <a:gd name="connsiteY688" fmla="*/ 1980122 h 3107691"/>
              <a:gd name="connsiteX689" fmla="*/ 1751475 w 4394359"/>
              <a:gd name="connsiteY689" fmla="*/ 1990296 h 3107691"/>
              <a:gd name="connsiteX690" fmla="*/ 1757927 w 4394359"/>
              <a:gd name="connsiteY690" fmla="*/ 1998299 h 3107691"/>
              <a:gd name="connsiteX691" fmla="*/ 1761009 w 4394359"/>
              <a:gd name="connsiteY691" fmla="*/ 1996761 h 3107691"/>
              <a:gd name="connsiteX692" fmla="*/ 1761922 w 4394359"/>
              <a:gd name="connsiteY692" fmla="*/ 1994673 h 3107691"/>
              <a:gd name="connsiteX693" fmla="*/ 1762846 w 4394359"/>
              <a:gd name="connsiteY693" fmla="*/ 1981868 h 3107691"/>
              <a:gd name="connsiteX694" fmla="*/ 1775566 w 4394359"/>
              <a:gd name="connsiteY694" fmla="*/ 1977255 h 3107691"/>
              <a:gd name="connsiteX695" fmla="*/ 1774786 w 4394359"/>
              <a:gd name="connsiteY695" fmla="*/ 1972711 h 3107691"/>
              <a:gd name="connsiteX696" fmla="*/ 1771421 w 4394359"/>
              <a:gd name="connsiteY696" fmla="*/ 1969255 h 3107691"/>
              <a:gd name="connsiteX697" fmla="*/ 1795952 w 4394359"/>
              <a:gd name="connsiteY697" fmla="*/ 1945315 h 3107691"/>
              <a:gd name="connsiteX698" fmla="*/ 1793751 w 4394359"/>
              <a:gd name="connsiteY698" fmla="*/ 1954032 h 3107691"/>
              <a:gd name="connsiteX699" fmla="*/ 1788656 w 4394359"/>
              <a:gd name="connsiteY699" fmla="*/ 1962016 h 3107691"/>
              <a:gd name="connsiteX700" fmla="*/ 1796648 w 4394359"/>
              <a:gd name="connsiteY700" fmla="*/ 1954764 h 3107691"/>
              <a:gd name="connsiteX701" fmla="*/ 1797386 w 4394359"/>
              <a:gd name="connsiteY701" fmla="*/ 1950312 h 3107691"/>
              <a:gd name="connsiteX702" fmla="*/ 1795952 w 4394359"/>
              <a:gd name="connsiteY702" fmla="*/ 1945315 h 3107691"/>
              <a:gd name="connsiteX703" fmla="*/ 1351247 w 4394359"/>
              <a:gd name="connsiteY703" fmla="*/ 1923927 h 3107691"/>
              <a:gd name="connsiteX704" fmla="*/ 1348440 w 4394359"/>
              <a:gd name="connsiteY704" fmla="*/ 1924378 h 3107691"/>
              <a:gd name="connsiteX705" fmla="*/ 1347803 w 4394359"/>
              <a:gd name="connsiteY705" fmla="*/ 1925376 h 3107691"/>
              <a:gd name="connsiteX706" fmla="*/ 1348891 w 4394359"/>
              <a:gd name="connsiteY706" fmla="*/ 1931736 h 3107691"/>
              <a:gd name="connsiteX707" fmla="*/ 1357737 w 4394359"/>
              <a:gd name="connsiteY707" fmla="*/ 1934838 h 3107691"/>
              <a:gd name="connsiteX708" fmla="*/ 1357079 w 4394359"/>
              <a:gd name="connsiteY708" fmla="*/ 1928298 h 3107691"/>
              <a:gd name="connsiteX709" fmla="*/ 1351247 w 4394359"/>
              <a:gd name="connsiteY709" fmla="*/ 1923927 h 3107691"/>
              <a:gd name="connsiteX710" fmla="*/ 1046039 w 4394359"/>
              <a:gd name="connsiteY710" fmla="*/ 1900190 h 3107691"/>
              <a:gd name="connsiteX711" fmla="*/ 1048148 w 4394359"/>
              <a:gd name="connsiteY711" fmla="*/ 1907096 h 3107691"/>
              <a:gd name="connsiteX712" fmla="*/ 1055426 w 4394359"/>
              <a:gd name="connsiteY712" fmla="*/ 1911832 h 3107691"/>
              <a:gd name="connsiteX713" fmla="*/ 1063804 w 4394359"/>
              <a:gd name="connsiteY713" fmla="*/ 1912208 h 3107691"/>
              <a:gd name="connsiteX714" fmla="*/ 1068663 w 4394359"/>
              <a:gd name="connsiteY714" fmla="*/ 1908220 h 3107691"/>
              <a:gd name="connsiteX715" fmla="*/ 1815353 w 4394359"/>
              <a:gd name="connsiteY715" fmla="*/ 1880673 h 3107691"/>
              <a:gd name="connsiteX716" fmla="*/ 1784663 w 4394359"/>
              <a:gd name="connsiteY716" fmla="*/ 1896975 h 3107691"/>
              <a:gd name="connsiteX717" fmla="*/ 1767941 w 4394359"/>
              <a:gd name="connsiteY717" fmla="*/ 1922018 h 3107691"/>
              <a:gd name="connsiteX718" fmla="*/ 1745739 w 4394359"/>
              <a:gd name="connsiteY718" fmla="*/ 1924526 h 3107691"/>
              <a:gd name="connsiteX719" fmla="*/ 1732227 w 4394359"/>
              <a:gd name="connsiteY719" fmla="*/ 1929227 h 3107691"/>
              <a:gd name="connsiteX720" fmla="*/ 1726029 w 4394359"/>
              <a:gd name="connsiteY720" fmla="*/ 1941569 h 3107691"/>
              <a:gd name="connsiteX721" fmla="*/ 1726501 w 4394359"/>
              <a:gd name="connsiteY721" fmla="*/ 1950382 h 3107691"/>
              <a:gd name="connsiteX722" fmla="*/ 1734315 w 4394359"/>
              <a:gd name="connsiteY722" fmla="*/ 1957569 h 3107691"/>
              <a:gd name="connsiteX723" fmla="*/ 1743961 w 4394359"/>
              <a:gd name="connsiteY723" fmla="*/ 1943778 h 3107691"/>
              <a:gd name="connsiteX724" fmla="*/ 1753604 w 4394359"/>
              <a:gd name="connsiteY724" fmla="*/ 1929987 h 3107691"/>
              <a:gd name="connsiteX725" fmla="*/ 1771391 w 4394359"/>
              <a:gd name="connsiteY725" fmla="*/ 1926656 h 3107691"/>
              <a:gd name="connsiteX726" fmla="*/ 1781727 w 4394359"/>
              <a:gd name="connsiteY726" fmla="*/ 1916225 h 3107691"/>
              <a:gd name="connsiteX727" fmla="*/ 1792069 w 4394359"/>
              <a:gd name="connsiteY727" fmla="*/ 1911882 h 3107691"/>
              <a:gd name="connsiteX728" fmla="*/ 1796027 w 4394359"/>
              <a:gd name="connsiteY728" fmla="*/ 1905348 h 3107691"/>
              <a:gd name="connsiteX729" fmla="*/ 1803509 w 4394359"/>
              <a:gd name="connsiteY729" fmla="*/ 1903182 h 3107691"/>
              <a:gd name="connsiteX730" fmla="*/ 1806404 w 4394359"/>
              <a:gd name="connsiteY730" fmla="*/ 1903913 h 3107691"/>
              <a:gd name="connsiteX731" fmla="*/ 1816363 w 4394359"/>
              <a:gd name="connsiteY731" fmla="*/ 1898024 h 3107691"/>
              <a:gd name="connsiteX732" fmla="*/ 1822392 w 4394359"/>
              <a:gd name="connsiteY732" fmla="*/ 1889404 h 3107691"/>
              <a:gd name="connsiteX733" fmla="*/ 1815353 w 4394359"/>
              <a:gd name="connsiteY733" fmla="*/ 1880673 h 3107691"/>
              <a:gd name="connsiteX734" fmla="*/ 1888138 w 4394359"/>
              <a:gd name="connsiteY734" fmla="*/ 1836464 h 3107691"/>
              <a:gd name="connsiteX735" fmla="*/ 1884966 w 4394359"/>
              <a:gd name="connsiteY735" fmla="*/ 1836823 h 3107691"/>
              <a:gd name="connsiteX736" fmla="*/ 1881793 w 4394359"/>
              <a:gd name="connsiteY736" fmla="*/ 1837179 h 3107691"/>
              <a:gd name="connsiteX737" fmla="*/ 1882297 w 4394359"/>
              <a:gd name="connsiteY737" fmla="*/ 1842814 h 3107691"/>
              <a:gd name="connsiteX738" fmla="*/ 1885388 w 4394359"/>
              <a:gd name="connsiteY738" fmla="*/ 1847359 h 3107691"/>
              <a:gd name="connsiteX739" fmla="*/ 1891075 w 4394359"/>
              <a:gd name="connsiteY739" fmla="*/ 1846186 h 3107691"/>
              <a:gd name="connsiteX740" fmla="*/ 1892830 w 4394359"/>
              <a:gd name="connsiteY740" fmla="*/ 1842284 h 3107691"/>
              <a:gd name="connsiteX741" fmla="*/ 1888138 w 4394359"/>
              <a:gd name="connsiteY741" fmla="*/ 1836464 h 3107691"/>
              <a:gd name="connsiteX742" fmla="*/ 2928904 w 4394359"/>
              <a:gd name="connsiteY742" fmla="*/ 1830805 h 3107691"/>
              <a:gd name="connsiteX743" fmla="*/ 2925455 w 4394359"/>
              <a:gd name="connsiteY743" fmla="*/ 1832253 h 3107691"/>
              <a:gd name="connsiteX744" fmla="*/ 2931068 w 4394359"/>
              <a:gd name="connsiteY744" fmla="*/ 1839215 h 3107691"/>
              <a:gd name="connsiteX745" fmla="*/ 2937166 w 4394359"/>
              <a:gd name="connsiteY745" fmla="*/ 1837866 h 3107691"/>
              <a:gd name="connsiteX746" fmla="*/ 2935163 w 4394359"/>
              <a:gd name="connsiteY746" fmla="*/ 1834994 h 3107691"/>
              <a:gd name="connsiteX747" fmla="*/ 2928904 w 4394359"/>
              <a:gd name="connsiteY747" fmla="*/ 1830805 h 3107691"/>
              <a:gd name="connsiteX748" fmla="*/ 393307 w 4394359"/>
              <a:gd name="connsiteY748" fmla="*/ 1814096 h 3107691"/>
              <a:gd name="connsiteX749" fmla="*/ 393812 w 4394359"/>
              <a:gd name="connsiteY749" fmla="*/ 1819728 h 3107691"/>
              <a:gd name="connsiteX750" fmla="*/ 396899 w 4394359"/>
              <a:gd name="connsiteY750" fmla="*/ 1824273 h 3107691"/>
              <a:gd name="connsiteX751" fmla="*/ 402589 w 4394359"/>
              <a:gd name="connsiteY751" fmla="*/ 1823103 h 3107691"/>
              <a:gd name="connsiteX752" fmla="*/ 404345 w 4394359"/>
              <a:gd name="connsiteY752" fmla="*/ 1819199 h 3107691"/>
              <a:gd name="connsiteX753" fmla="*/ 1208293 w 4394359"/>
              <a:gd name="connsiteY753" fmla="*/ 1806710 h 3107691"/>
              <a:gd name="connsiteX754" fmla="*/ 1172653 w 4394359"/>
              <a:gd name="connsiteY754" fmla="*/ 1819732 h 3107691"/>
              <a:gd name="connsiteX755" fmla="*/ 1144054 w 4394359"/>
              <a:gd name="connsiteY755" fmla="*/ 1841487 h 3107691"/>
              <a:gd name="connsiteX756" fmla="*/ 1127515 w 4394359"/>
              <a:gd name="connsiteY756" fmla="*/ 1858175 h 3107691"/>
              <a:gd name="connsiteX757" fmla="*/ 1100815 w 4394359"/>
              <a:gd name="connsiteY757" fmla="*/ 1864762 h 3107691"/>
              <a:gd name="connsiteX758" fmla="*/ 1086849 w 4394359"/>
              <a:gd name="connsiteY758" fmla="*/ 1884996 h 3107691"/>
              <a:gd name="connsiteX759" fmla="*/ 1105654 w 4394359"/>
              <a:gd name="connsiteY759" fmla="*/ 1882210 h 3107691"/>
              <a:gd name="connsiteX760" fmla="*/ 1123114 w 4394359"/>
              <a:gd name="connsiteY760" fmla="*/ 1875606 h 3107691"/>
              <a:gd name="connsiteX761" fmla="*/ 1129603 w 4394359"/>
              <a:gd name="connsiteY761" fmla="*/ 1886517 h 3107691"/>
              <a:gd name="connsiteX762" fmla="*/ 1150136 w 4394359"/>
              <a:gd name="connsiteY762" fmla="*/ 1866202 h 3107691"/>
              <a:gd name="connsiteX763" fmla="*/ 1171021 w 4394359"/>
              <a:gd name="connsiteY763" fmla="*/ 1850613 h 3107691"/>
              <a:gd name="connsiteX764" fmla="*/ 1191902 w 4394359"/>
              <a:gd name="connsiteY764" fmla="*/ 1835024 h 3107691"/>
              <a:gd name="connsiteX765" fmla="*/ 1209360 w 4394359"/>
              <a:gd name="connsiteY765" fmla="*/ 1828419 h 3107691"/>
              <a:gd name="connsiteX766" fmla="*/ 1221125 w 4394359"/>
              <a:gd name="connsiteY766" fmla="*/ 1816903 h 3107691"/>
              <a:gd name="connsiteX767" fmla="*/ 1217501 w 4394359"/>
              <a:gd name="connsiteY767" fmla="*/ 1809904 h 3107691"/>
              <a:gd name="connsiteX768" fmla="*/ 1208293 w 4394359"/>
              <a:gd name="connsiteY768" fmla="*/ 1806710 h 3107691"/>
              <a:gd name="connsiteX769" fmla="*/ 1952233 w 4394359"/>
              <a:gd name="connsiteY769" fmla="*/ 1790060 h 3107691"/>
              <a:gd name="connsiteX770" fmla="*/ 1932377 w 4394359"/>
              <a:gd name="connsiteY770" fmla="*/ 1795479 h 3107691"/>
              <a:gd name="connsiteX771" fmla="*/ 1919562 w 4394359"/>
              <a:gd name="connsiteY771" fmla="*/ 1809627 h 3107691"/>
              <a:gd name="connsiteX772" fmla="*/ 1911120 w 4394359"/>
              <a:gd name="connsiteY772" fmla="*/ 1815609 h 3107691"/>
              <a:gd name="connsiteX773" fmla="*/ 1898332 w 4394359"/>
              <a:gd name="connsiteY773" fmla="*/ 1820494 h 3107691"/>
              <a:gd name="connsiteX774" fmla="*/ 1901372 w 4394359"/>
              <a:gd name="connsiteY774" fmla="*/ 1826766 h 3107691"/>
              <a:gd name="connsiteX775" fmla="*/ 1904821 w 4394359"/>
              <a:gd name="connsiteY775" fmla="*/ 1831404 h 3107691"/>
              <a:gd name="connsiteX776" fmla="*/ 1908181 w 4394359"/>
              <a:gd name="connsiteY776" fmla="*/ 1828775 h 3107691"/>
              <a:gd name="connsiteX777" fmla="*/ 1909369 w 4394359"/>
              <a:gd name="connsiteY777" fmla="*/ 1825599 h 3107691"/>
              <a:gd name="connsiteX778" fmla="*/ 1942038 w 4394359"/>
              <a:gd name="connsiteY778" fmla="*/ 1806031 h 3107691"/>
              <a:gd name="connsiteX779" fmla="*/ 1949825 w 4394359"/>
              <a:gd name="connsiteY779" fmla="*/ 1799594 h 3107691"/>
              <a:gd name="connsiteX780" fmla="*/ 1958027 w 4394359"/>
              <a:gd name="connsiteY780" fmla="*/ 1791522 h 3107691"/>
              <a:gd name="connsiteX781" fmla="*/ 3070219 w 4394359"/>
              <a:gd name="connsiteY781" fmla="*/ 1771445 h 3107691"/>
              <a:gd name="connsiteX782" fmla="*/ 3070779 w 4394359"/>
              <a:gd name="connsiteY782" fmla="*/ 1773466 h 3107691"/>
              <a:gd name="connsiteX783" fmla="*/ 3073619 w 4394359"/>
              <a:gd name="connsiteY783" fmla="*/ 1772349 h 3107691"/>
              <a:gd name="connsiteX784" fmla="*/ 3073113 w 4394359"/>
              <a:gd name="connsiteY784" fmla="*/ 1772176 h 3107691"/>
              <a:gd name="connsiteX785" fmla="*/ 1995245 w 4394359"/>
              <a:gd name="connsiteY785" fmla="*/ 1766150 h 3107691"/>
              <a:gd name="connsiteX786" fmla="*/ 1981458 w 4394359"/>
              <a:gd name="connsiteY786" fmla="*/ 1771942 h 3107691"/>
              <a:gd name="connsiteX787" fmla="*/ 1974510 w 4394359"/>
              <a:gd name="connsiteY787" fmla="*/ 1770476 h 3107691"/>
              <a:gd name="connsiteX788" fmla="*/ 1969320 w 4394359"/>
              <a:gd name="connsiteY788" fmla="*/ 1771194 h 3107691"/>
              <a:gd name="connsiteX789" fmla="*/ 1970169 w 4394359"/>
              <a:gd name="connsiteY789" fmla="*/ 1775466 h 3107691"/>
              <a:gd name="connsiteX790" fmla="*/ 1974015 w 4394359"/>
              <a:gd name="connsiteY790" fmla="*/ 1777017 h 3107691"/>
              <a:gd name="connsiteX791" fmla="*/ 1979426 w 4394359"/>
              <a:gd name="connsiteY791" fmla="*/ 1776934 h 3107691"/>
              <a:gd name="connsiteX792" fmla="*/ 1980908 w 4394359"/>
              <a:gd name="connsiteY792" fmla="*/ 1774120 h 3107691"/>
              <a:gd name="connsiteX793" fmla="*/ 1241074 w 4394359"/>
              <a:gd name="connsiteY793" fmla="*/ 1755803 h 3107691"/>
              <a:gd name="connsiteX794" fmla="*/ 1236682 w 4394359"/>
              <a:gd name="connsiteY794" fmla="*/ 1757355 h 3107691"/>
              <a:gd name="connsiteX795" fmla="*/ 1236496 w 4394359"/>
              <a:gd name="connsiteY795" fmla="*/ 1759069 h 3107691"/>
              <a:gd name="connsiteX796" fmla="*/ 1240673 w 4394359"/>
              <a:gd name="connsiteY796" fmla="*/ 1763889 h 3107691"/>
              <a:gd name="connsiteX797" fmla="*/ 1244668 w 4394359"/>
              <a:gd name="connsiteY797" fmla="*/ 1760263 h 3107691"/>
              <a:gd name="connsiteX798" fmla="*/ 3099991 w 4394359"/>
              <a:gd name="connsiteY798" fmla="*/ 1751144 h 3107691"/>
              <a:gd name="connsiteX799" fmla="*/ 3100496 w 4394359"/>
              <a:gd name="connsiteY799" fmla="*/ 1756778 h 3107691"/>
              <a:gd name="connsiteX800" fmla="*/ 3103181 w 4394359"/>
              <a:gd name="connsiteY800" fmla="*/ 1760728 h 3107691"/>
              <a:gd name="connsiteX801" fmla="*/ 3110266 w 4394359"/>
              <a:gd name="connsiteY801" fmla="*/ 1757944 h 3107691"/>
              <a:gd name="connsiteX802" fmla="*/ 3111029 w 4394359"/>
              <a:gd name="connsiteY802" fmla="*/ 1756249 h 3107691"/>
              <a:gd name="connsiteX803" fmla="*/ 1309752 w 4394359"/>
              <a:gd name="connsiteY803" fmla="*/ 1746560 h 3107691"/>
              <a:gd name="connsiteX804" fmla="*/ 1310256 w 4394359"/>
              <a:gd name="connsiteY804" fmla="*/ 1752191 h 3107691"/>
              <a:gd name="connsiteX805" fmla="*/ 1313346 w 4394359"/>
              <a:gd name="connsiteY805" fmla="*/ 1756739 h 3107691"/>
              <a:gd name="connsiteX806" fmla="*/ 1319033 w 4394359"/>
              <a:gd name="connsiteY806" fmla="*/ 1755566 h 3107691"/>
              <a:gd name="connsiteX807" fmla="*/ 1320788 w 4394359"/>
              <a:gd name="connsiteY807" fmla="*/ 1751664 h 3107691"/>
              <a:gd name="connsiteX808" fmla="*/ 1334430 w 4394359"/>
              <a:gd name="connsiteY808" fmla="*/ 1734246 h 3107691"/>
              <a:gd name="connsiteX809" fmla="*/ 1334933 w 4394359"/>
              <a:gd name="connsiteY809" fmla="*/ 1739879 h 3107691"/>
              <a:gd name="connsiteX810" fmla="*/ 1338021 w 4394359"/>
              <a:gd name="connsiteY810" fmla="*/ 1744424 h 3107691"/>
              <a:gd name="connsiteX811" fmla="*/ 1343711 w 4394359"/>
              <a:gd name="connsiteY811" fmla="*/ 1743252 h 3107691"/>
              <a:gd name="connsiteX812" fmla="*/ 1345466 w 4394359"/>
              <a:gd name="connsiteY812" fmla="*/ 1739350 h 3107691"/>
              <a:gd name="connsiteX813" fmla="*/ 1412895 w 4394359"/>
              <a:gd name="connsiteY813" fmla="*/ 1728558 h 3107691"/>
              <a:gd name="connsiteX814" fmla="*/ 1409744 w 4394359"/>
              <a:gd name="connsiteY814" fmla="*/ 1730369 h 3107691"/>
              <a:gd name="connsiteX815" fmla="*/ 1408348 w 4394359"/>
              <a:gd name="connsiteY815" fmla="*/ 1734364 h 3107691"/>
              <a:gd name="connsiteX816" fmla="*/ 1398454 w 4394359"/>
              <a:gd name="connsiteY816" fmla="*/ 1733895 h 3107691"/>
              <a:gd name="connsiteX817" fmla="*/ 1391665 w 4394359"/>
              <a:gd name="connsiteY817" fmla="*/ 1739424 h 3107691"/>
              <a:gd name="connsiteX818" fmla="*/ 1392949 w 4394359"/>
              <a:gd name="connsiteY818" fmla="*/ 1749599 h 3107691"/>
              <a:gd name="connsiteX819" fmla="*/ 1399401 w 4394359"/>
              <a:gd name="connsiteY819" fmla="*/ 1757602 h 3107691"/>
              <a:gd name="connsiteX820" fmla="*/ 1402484 w 4394359"/>
              <a:gd name="connsiteY820" fmla="*/ 1756063 h 3107691"/>
              <a:gd name="connsiteX821" fmla="*/ 1403397 w 4394359"/>
              <a:gd name="connsiteY821" fmla="*/ 1753975 h 3107691"/>
              <a:gd name="connsiteX822" fmla="*/ 1404320 w 4394359"/>
              <a:gd name="connsiteY822" fmla="*/ 1741170 h 3107691"/>
              <a:gd name="connsiteX823" fmla="*/ 1417040 w 4394359"/>
              <a:gd name="connsiteY823" fmla="*/ 1736558 h 3107691"/>
              <a:gd name="connsiteX824" fmla="*/ 1416261 w 4394359"/>
              <a:gd name="connsiteY824" fmla="*/ 1732014 h 3107691"/>
              <a:gd name="connsiteX825" fmla="*/ 1412895 w 4394359"/>
              <a:gd name="connsiteY825" fmla="*/ 1728558 h 3107691"/>
              <a:gd name="connsiteX826" fmla="*/ 491287 w 4394359"/>
              <a:gd name="connsiteY826" fmla="*/ 1706708 h 3107691"/>
              <a:gd name="connsiteX827" fmla="*/ 491791 w 4394359"/>
              <a:gd name="connsiteY827" fmla="*/ 1712340 h 3107691"/>
              <a:gd name="connsiteX828" fmla="*/ 494878 w 4394359"/>
              <a:gd name="connsiteY828" fmla="*/ 1716885 h 3107691"/>
              <a:gd name="connsiteX829" fmla="*/ 500567 w 4394359"/>
              <a:gd name="connsiteY829" fmla="*/ 1715715 h 3107691"/>
              <a:gd name="connsiteX830" fmla="*/ 502323 w 4394359"/>
              <a:gd name="connsiteY830" fmla="*/ 1711811 h 3107691"/>
              <a:gd name="connsiteX831" fmla="*/ 1437426 w 4394359"/>
              <a:gd name="connsiteY831" fmla="*/ 1704617 h 3107691"/>
              <a:gd name="connsiteX832" fmla="*/ 1435226 w 4394359"/>
              <a:gd name="connsiteY832" fmla="*/ 1713334 h 3107691"/>
              <a:gd name="connsiteX833" fmla="*/ 1430131 w 4394359"/>
              <a:gd name="connsiteY833" fmla="*/ 1721318 h 3107691"/>
              <a:gd name="connsiteX834" fmla="*/ 1438123 w 4394359"/>
              <a:gd name="connsiteY834" fmla="*/ 1714065 h 3107691"/>
              <a:gd name="connsiteX835" fmla="*/ 1438861 w 4394359"/>
              <a:gd name="connsiteY835" fmla="*/ 1709615 h 3107691"/>
              <a:gd name="connsiteX836" fmla="*/ 1437426 w 4394359"/>
              <a:gd name="connsiteY836" fmla="*/ 1704617 h 3107691"/>
              <a:gd name="connsiteX837" fmla="*/ 537744 w 4394359"/>
              <a:gd name="connsiteY837" fmla="*/ 1681350 h 3107691"/>
              <a:gd name="connsiteX838" fmla="*/ 535658 w 4394359"/>
              <a:gd name="connsiteY838" fmla="*/ 1681980 h 3107691"/>
              <a:gd name="connsiteX839" fmla="*/ 531399 w 4394359"/>
              <a:gd name="connsiteY839" fmla="*/ 1682064 h 3107691"/>
              <a:gd name="connsiteX840" fmla="*/ 532179 w 4394359"/>
              <a:gd name="connsiteY840" fmla="*/ 1686608 h 3107691"/>
              <a:gd name="connsiteX841" fmla="*/ 535544 w 4394359"/>
              <a:gd name="connsiteY841" fmla="*/ 1690064 h 3107691"/>
              <a:gd name="connsiteX842" fmla="*/ 542436 w 4394359"/>
              <a:gd name="connsiteY842" fmla="*/ 1687169 h 3107691"/>
              <a:gd name="connsiteX843" fmla="*/ 537744 w 4394359"/>
              <a:gd name="connsiteY843" fmla="*/ 1681350 h 3107691"/>
              <a:gd name="connsiteX844" fmla="*/ 125850 w 4394359"/>
              <a:gd name="connsiteY844" fmla="*/ 1661464 h 3107691"/>
              <a:gd name="connsiteX845" fmla="*/ 126354 w 4394359"/>
              <a:gd name="connsiteY845" fmla="*/ 1667096 h 3107691"/>
              <a:gd name="connsiteX846" fmla="*/ 129442 w 4394359"/>
              <a:gd name="connsiteY846" fmla="*/ 1671641 h 3107691"/>
              <a:gd name="connsiteX847" fmla="*/ 135130 w 4394359"/>
              <a:gd name="connsiteY847" fmla="*/ 1670471 h 3107691"/>
              <a:gd name="connsiteX848" fmla="*/ 136886 w 4394359"/>
              <a:gd name="connsiteY848" fmla="*/ 1666567 h 3107691"/>
              <a:gd name="connsiteX849" fmla="*/ 3474068 w 4394359"/>
              <a:gd name="connsiteY849" fmla="*/ 1648556 h 3107691"/>
              <a:gd name="connsiteX850" fmla="*/ 3470896 w 4394359"/>
              <a:gd name="connsiteY850" fmla="*/ 1648914 h 3107691"/>
              <a:gd name="connsiteX851" fmla="*/ 3467725 w 4394359"/>
              <a:gd name="connsiteY851" fmla="*/ 1649273 h 3107691"/>
              <a:gd name="connsiteX852" fmla="*/ 3468227 w 4394359"/>
              <a:gd name="connsiteY852" fmla="*/ 1654904 h 3107691"/>
              <a:gd name="connsiteX853" fmla="*/ 3471318 w 4394359"/>
              <a:gd name="connsiteY853" fmla="*/ 1659450 h 3107691"/>
              <a:gd name="connsiteX854" fmla="*/ 3477004 w 4394359"/>
              <a:gd name="connsiteY854" fmla="*/ 1658280 h 3107691"/>
              <a:gd name="connsiteX855" fmla="*/ 3478760 w 4394359"/>
              <a:gd name="connsiteY855" fmla="*/ 1654376 h 3107691"/>
              <a:gd name="connsiteX856" fmla="*/ 3474068 w 4394359"/>
              <a:gd name="connsiteY856" fmla="*/ 1648556 h 3107691"/>
              <a:gd name="connsiteX857" fmla="*/ 3391457 w 4394359"/>
              <a:gd name="connsiteY857" fmla="*/ 1646246 h 3107691"/>
              <a:gd name="connsiteX858" fmla="*/ 3385496 w 4394359"/>
              <a:gd name="connsiteY858" fmla="*/ 1648506 h 3107691"/>
              <a:gd name="connsiteX859" fmla="*/ 3383465 w 4394359"/>
              <a:gd name="connsiteY859" fmla="*/ 1653498 h 3107691"/>
              <a:gd name="connsiteX860" fmla="*/ 3373125 w 4394359"/>
              <a:gd name="connsiteY860" fmla="*/ 1657841 h 3107691"/>
              <a:gd name="connsiteX861" fmla="*/ 3364784 w 4394359"/>
              <a:gd name="connsiteY861" fmla="*/ 1660372 h 3107691"/>
              <a:gd name="connsiteX862" fmla="*/ 3359991 w 4394359"/>
              <a:gd name="connsiteY862" fmla="*/ 1661825 h 3107691"/>
              <a:gd name="connsiteX863" fmla="*/ 3364234 w 4394359"/>
              <a:gd name="connsiteY863" fmla="*/ 1663466 h 3107691"/>
              <a:gd name="connsiteX864" fmla="*/ 3371295 w 4394359"/>
              <a:gd name="connsiteY864" fmla="*/ 1669630 h 3107691"/>
              <a:gd name="connsiteX865" fmla="*/ 3395053 w 4394359"/>
              <a:gd name="connsiteY865" fmla="*/ 1656423 h 3107691"/>
              <a:gd name="connsiteX866" fmla="*/ 3395634 w 4394359"/>
              <a:gd name="connsiteY866" fmla="*/ 1651066 h 3107691"/>
              <a:gd name="connsiteX867" fmla="*/ 3391457 w 4394359"/>
              <a:gd name="connsiteY867" fmla="*/ 1646246 h 3107691"/>
              <a:gd name="connsiteX868" fmla="*/ 1456827 w 4394359"/>
              <a:gd name="connsiteY868" fmla="*/ 1639976 h 3107691"/>
              <a:gd name="connsiteX869" fmla="*/ 1426137 w 4394359"/>
              <a:gd name="connsiteY869" fmla="*/ 1656278 h 3107691"/>
              <a:gd name="connsiteX870" fmla="*/ 1409416 w 4394359"/>
              <a:gd name="connsiteY870" fmla="*/ 1681320 h 3107691"/>
              <a:gd name="connsiteX871" fmla="*/ 1387214 w 4394359"/>
              <a:gd name="connsiteY871" fmla="*/ 1683828 h 3107691"/>
              <a:gd name="connsiteX872" fmla="*/ 1373702 w 4394359"/>
              <a:gd name="connsiteY872" fmla="*/ 1688530 h 3107691"/>
              <a:gd name="connsiteX873" fmla="*/ 1367503 w 4394359"/>
              <a:gd name="connsiteY873" fmla="*/ 1700872 h 3107691"/>
              <a:gd name="connsiteX874" fmla="*/ 1367975 w 4394359"/>
              <a:gd name="connsiteY874" fmla="*/ 1709685 h 3107691"/>
              <a:gd name="connsiteX875" fmla="*/ 1375790 w 4394359"/>
              <a:gd name="connsiteY875" fmla="*/ 1716872 h 3107691"/>
              <a:gd name="connsiteX876" fmla="*/ 1385435 w 4394359"/>
              <a:gd name="connsiteY876" fmla="*/ 1703080 h 3107691"/>
              <a:gd name="connsiteX877" fmla="*/ 1395078 w 4394359"/>
              <a:gd name="connsiteY877" fmla="*/ 1689289 h 3107691"/>
              <a:gd name="connsiteX878" fmla="*/ 1412865 w 4394359"/>
              <a:gd name="connsiteY878" fmla="*/ 1685959 h 3107691"/>
              <a:gd name="connsiteX879" fmla="*/ 1423201 w 4394359"/>
              <a:gd name="connsiteY879" fmla="*/ 1675528 h 3107691"/>
              <a:gd name="connsiteX880" fmla="*/ 1433544 w 4394359"/>
              <a:gd name="connsiteY880" fmla="*/ 1671185 h 3107691"/>
              <a:gd name="connsiteX881" fmla="*/ 1437501 w 4394359"/>
              <a:gd name="connsiteY881" fmla="*/ 1664651 h 3107691"/>
              <a:gd name="connsiteX882" fmla="*/ 1444983 w 4394359"/>
              <a:gd name="connsiteY882" fmla="*/ 1662485 h 3107691"/>
              <a:gd name="connsiteX883" fmla="*/ 1447879 w 4394359"/>
              <a:gd name="connsiteY883" fmla="*/ 1663215 h 3107691"/>
              <a:gd name="connsiteX884" fmla="*/ 1457838 w 4394359"/>
              <a:gd name="connsiteY884" fmla="*/ 1657327 h 3107691"/>
              <a:gd name="connsiteX885" fmla="*/ 1463866 w 4394359"/>
              <a:gd name="connsiteY885" fmla="*/ 1648706 h 3107691"/>
              <a:gd name="connsiteX886" fmla="*/ 1456827 w 4394359"/>
              <a:gd name="connsiteY886" fmla="*/ 1639976 h 3107691"/>
              <a:gd name="connsiteX887" fmla="*/ 1124445 w 4394359"/>
              <a:gd name="connsiteY887" fmla="*/ 1598697 h 3107691"/>
              <a:gd name="connsiteX888" fmla="*/ 1120011 w 4394359"/>
              <a:gd name="connsiteY888" fmla="*/ 1602344 h 3107691"/>
              <a:gd name="connsiteX889" fmla="*/ 1110894 w 4394359"/>
              <a:gd name="connsiteY889" fmla="*/ 1611035 h 3107691"/>
              <a:gd name="connsiteX890" fmla="*/ 1113597 w 4394359"/>
              <a:gd name="connsiteY890" fmla="*/ 1610660 h 3107691"/>
              <a:gd name="connsiteX891" fmla="*/ 1123560 w 4394359"/>
              <a:gd name="connsiteY891" fmla="*/ 1600751 h 3107691"/>
              <a:gd name="connsiteX892" fmla="*/ 1529613 w 4394359"/>
              <a:gd name="connsiteY892" fmla="*/ 1595767 h 3107691"/>
              <a:gd name="connsiteX893" fmla="*/ 1526440 w 4394359"/>
              <a:gd name="connsiteY893" fmla="*/ 1596126 h 3107691"/>
              <a:gd name="connsiteX894" fmla="*/ 1523268 w 4394359"/>
              <a:gd name="connsiteY894" fmla="*/ 1596482 h 3107691"/>
              <a:gd name="connsiteX895" fmla="*/ 1523772 w 4394359"/>
              <a:gd name="connsiteY895" fmla="*/ 1602116 h 3107691"/>
              <a:gd name="connsiteX896" fmla="*/ 1526862 w 4394359"/>
              <a:gd name="connsiteY896" fmla="*/ 1606661 h 3107691"/>
              <a:gd name="connsiteX897" fmla="*/ 1532549 w 4394359"/>
              <a:gd name="connsiteY897" fmla="*/ 1605489 h 3107691"/>
              <a:gd name="connsiteX898" fmla="*/ 1534305 w 4394359"/>
              <a:gd name="connsiteY898" fmla="*/ 1601587 h 3107691"/>
              <a:gd name="connsiteX899" fmla="*/ 1529613 w 4394359"/>
              <a:gd name="connsiteY899" fmla="*/ 1595767 h 3107691"/>
              <a:gd name="connsiteX900" fmla="*/ 2572273 w 4394359"/>
              <a:gd name="connsiteY900" fmla="*/ 1591946 h 3107691"/>
              <a:gd name="connsiteX901" fmla="*/ 2568826 w 4394359"/>
              <a:gd name="connsiteY901" fmla="*/ 1593394 h 3107691"/>
              <a:gd name="connsiteX902" fmla="*/ 2575865 w 4394359"/>
              <a:gd name="connsiteY902" fmla="*/ 1602124 h 3107691"/>
              <a:gd name="connsiteX903" fmla="*/ 2582207 w 4394359"/>
              <a:gd name="connsiteY903" fmla="*/ 1601407 h 3107691"/>
              <a:gd name="connsiteX904" fmla="*/ 2578533 w 4394359"/>
              <a:gd name="connsiteY904" fmla="*/ 1596134 h 3107691"/>
              <a:gd name="connsiteX905" fmla="*/ 2572273 w 4394359"/>
              <a:gd name="connsiteY905" fmla="*/ 1591946 h 3107691"/>
              <a:gd name="connsiteX906" fmla="*/ 3470992 w 4394359"/>
              <a:gd name="connsiteY906" fmla="*/ 1587512 h 3107691"/>
              <a:gd name="connsiteX907" fmla="*/ 3437365 w 4394359"/>
              <a:gd name="connsiteY907" fmla="*/ 1623065 h 3107691"/>
              <a:gd name="connsiteX908" fmla="*/ 3409793 w 4394359"/>
              <a:gd name="connsiteY908" fmla="*/ 1634648 h 3107691"/>
              <a:gd name="connsiteX909" fmla="*/ 3418629 w 4394359"/>
              <a:gd name="connsiteY909" fmla="*/ 1648468 h 3107691"/>
              <a:gd name="connsiteX910" fmla="*/ 3454142 w 4394359"/>
              <a:gd name="connsiteY910" fmla="*/ 1625271 h 3107691"/>
              <a:gd name="connsiteX911" fmla="*/ 3491412 w 4394359"/>
              <a:gd name="connsiteY911" fmla="*/ 1604259 h 3107691"/>
              <a:gd name="connsiteX912" fmla="*/ 3513049 w 4394359"/>
              <a:gd name="connsiteY912" fmla="*/ 1579587 h 3107691"/>
              <a:gd name="connsiteX913" fmla="*/ 3509876 w 4394359"/>
              <a:gd name="connsiteY913" fmla="*/ 1579944 h 3107691"/>
              <a:gd name="connsiteX914" fmla="*/ 3506704 w 4394359"/>
              <a:gd name="connsiteY914" fmla="*/ 1580302 h 3107691"/>
              <a:gd name="connsiteX915" fmla="*/ 3507208 w 4394359"/>
              <a:gd name="connsiteY915" fmla="*/ 1585936 h 3107691"/>
              <a:gd name="connsiteX916" fmla="*/ 3510298 w 4394359"/>
              <a:gd name="connsiteY916" fmla="*/ 1590482 h 3107691"/>
              <a:gd name="connsiteX917" fmla="*/ 3515985 w 4394359"/>
              <a:gd name="connsiteY917" fmla="*/ 1589309 h 3107691"/>
              <a:gd name="connsiteX918" fmla="*/ 3517740 w 4394359"/>
              <a:gd name="connsiteY918" fmla="*/ 1585407 h 3107691"/>
              <a:gd name="connsiteX919" fmla="*/ 3513049 w 4394359"/>
              <a:gd name="connsiteY919" fmla="*/ 1579587 h 3107691"/>
              <a:gd name="connsiteX920" fmla="*/ 3402169 w 4394359"/>
              <a:gd name="connsiteY920" fmla="*/ 1579410 h 3107691"/>
              <a:gd name="connsiteX921" fmla="*/ 3401500 w 4394359"/>
              <a:gd name="connsiteY921" fmla="*/ 1583587 h 3107691"/>
              <a:gd name="connsiteX922" fmla="*/ 3403416 w 4394359"/>
              <a:gd name="connsiteY922" fmla="*/ 1586679 h 3107691"/>
              <a:gd name="connsiteX923" fmla="*/ 3412106 w 4394359"/>
              <a:gd name="connsiteY923" fmla="*/ 1588873 h 3107691"/>
              <a:gd name="connsiteX924" fmla="*/ 3409721 w 4394359"/>
              <a:gd name="connsiteY924" fmla="*/ 1583056 h 3107691"/>
              <a:gd name="connsiteX925" fmla="*/ 3402169 w 4394359"/>
              <a:gd name="connsiteY925" fmla="*/ 1579410 h 3107691"/>
              <a:gd name="connsiteX926" fmla="*/ 223828 w 4394359"/>
              <a:gd name="connsiteY926" fmla="*/ 1554076 h 3107691"/>
              <a:gd name="connsiteX927" fmla="*/ 224333 w 4394359"/>
              <a:gd name="connsiteY927" fmla="*/ 1559708 h 3107691"/>
              <a:gd name="connsiteX928" fmla="*/ 227420 w 4394359"/>
              <a:gd name="connsiteY928" fmla="*/ 1564253 h 3107691"/>
              <a:gd name="connsiteX929" fmla="*/ 233110 w 4394359"/>
              <a:gd name="connsiteY929" fmla="*/ 1563083 h 3107691"/>
              <a:gd name="connsiteX930" fmla="*/ 234866 w 4394359"/>
              <a:gd name="connsiteY930" fmla="*/ 1559179 h 3107691"/>
              <a:gd name="connsiteX931" fmla="*/ 1593706 w 4394359"/>
              <a:gd name="connsiteY931" fmla="*/ 1549362 h 3107691"/>
              <a:gd name="connsiteX932" fmla="*/ 1573852 w 4394359"/>
              <a:gd name="connsiteY932" fmla="*/ 1554782 h 3107691"/>
              <a:gd name="connsiteX933" fmla="*/ 1561037 w 4394359"/>
              <a:gd name="connsiteY933" fmla="*/ 1568930 h 3107691"/>
              <a:gd name="connsiteX934" fmla="*/ 1552594 w 4394359"/>
              <a:gd name="connsiteY934" fmla="*/ 1574911 h 3107691"/>
              <a:gd name="connsiteX935" fmla="*/ 1539806 w 4394359"/>
              <a:gd name="connsiteY935" fmla="*/ 1579795 h 3107691"/>
              <a:gd name="connsiteX936" fmla="*/ 1542846 w 4394359"/>
              <a:gd name="connsiteY936" fmla="*/ 1586068 h 3107691"/>
              <a:gd name="connsiteX937" fmla="*/ 1546295 w 4394359"/>
              <a:gd name="connsiteY937" fmla="*/ 1590707 h 3107691"/>
              <a:gd name="connsiteX938" fmla="*/ 1549656 w 4394359"/>
              <a:gd name="connsiteY938" fmla="*/ 1588077 h 3107691"/>
              <a:gd name="connsiteX939" fmla="*/ 1550843 w 4394359"/>
              <a:gd name="connsiteY939" fmla="*/ 1584901 h 3107691"/>
              <a:gd name="connsiteX940" fmla="*/ 1583513 w 4394359"/>
              <a:gd name="connsiteY940" fmla="*/ 1565334 h 3107691"/>
              <a:gd name="connsiteX941" fmla="*/ 1591299 w 4394359"/>
              <a:gd name="connsiteY941" fmla="*/ 1558897 h 3107691"/>
              <a:gd name="connsiteX942" fmla="*/ 1599501 w 4394359"/>
              <a:gd name="connsiteY942" fmla="*/ 1550825 h 3107691"/>
              <a:gd name="connsiteX943" fmla="*/ 2713588 w 4394359"/>
              <a:gd name="connsiteY943" fmla="*/ 1532585 h 3107691"/>
              <a:gd name="connsiteX944" fmla="*/ 2714798 w 4394359"/>
              <a:gd name="connsiteY944" fmla="*/ 1536946 h 3107691"/>
              <a:gd name="connsiteX945" fmla="*/ 2721177 w 4394359"/>
              <a:gd name="connsiteY945" fmla="*/ 1539136 h 3107691"/>
              <a:gd name="connsiteX946" fmla="*/ 2724075 w 4394359"/>
              <a:gd name="connsiteY946" fmla="*/ 1539868 h 3107691"/>
              <a:gd name="connsiteX947" fmla="*/ 2722864 w 4394359"/>
              <a:gd name="connsiteY947" fmla="*/ 1535507 h 3107691"/>
              <a:gd name="connsiteX948" fmla="*/ 2716483 w 4394359"/>
              <a:gd name="connsiteY948" fmla="*/ 1533316 h 3107691"/>
              <a:gd name="connsiteX949" fmla="*/ 270287 w 4394359"/>
              <a:gd name="connsiteY949" fmla="*/ 1528717 h 3107691"/>
              <a:gd name="connsiteX950" fmla="*/ 268201 w 4394359"/>
              <a:gd name="connsiteY950" fmla="*/ 1529348 h 3107691"/>
              <a:gd name="connsiteX951" fmla="*/ 263942 w 4394359"/>
              <a:gd name="connsiteY951" fmla="*/ 1529432 h 3107691"/>
              <a:gd name="connsiteX952" fmla="*/ 264720 w 4394359"/>
              <a:gd name="connsiteY952" fmla="*/ 1533976 h 3107691"/>
              <a:gd name="connsiteX953" fmla="*/ 268086 w 4394359"/>
              <a:gd name="connsiteY953" fmla="*/ 1537432 h 3107691"/>
              <a:gd name="connsiteX954" fmla="*/ 274978 w 4394359"/>
              <a:gd name="connsiteY954" fmla="*/ 1534537 h 3107691"/>
              <a:gd name="connsiteX955" fmla="*/ 270287 w 4394359"/>
              <a:gd name="connsiteY955" fmla="*/ 1528717 h 3107691"/>
              <a:gd name="connsiteX956" fmla="*/ 1636719 w 4394359"/>
              <a:gd name="connsiteY956" fmla="*/ 1525452 h 3107691"/>
              <a:gd name="connsiteX957" fmla="*/ 1622932 w 4394359"/>
              <a:gd name="connsiteY957" fmla="*/ 1531244 h 3107691"/>
              <a:gd name="connsiteX958" fmla="*/ 1615985 w 4394359"/>
              <a:gd name="connsiteY958" fmla="*/ 1529777 h 3107691"/>
              <a:gd name="connsiteX959" fmla="*/ 1610795 w 4394359"/>
              <a:gd name="connsiteY959" fmla="*/ 1530496 h 3107691"/>
              <a:gd name="connsiteX960" fmla="*/ 1611643 w 4394359"/>
              <a:gd name="connsiteY960" fmla="*/ 1534769 h 3107691"/>
              <a:gd name="connsiteX961" fmla="*/ 1615489 w 4394359"/>
              <a:gd name="connsiteY961" fmla="*/ 1536319 h 3107691"/>
              <a:gd name="connsiteX962" fmla="*/ 1620900 w 4394359"/>
              <a:gd name="connsiteY962" fmla="*/ 1536236 h 3107691"/>
              <a:gd name="connsiteX963" fmla="*/ 1622382 w 4394359"/>
              <a:gd name="connsiteY963" fmla="*/ 1533421 h 3107691"/>
              <a:gd name="connsiteX964" fmla="*/ 2743361 w 4394359"/>
              <a:gd name="connsiteY964" fmla="*/ 1512284 h 3107691"/>
              <a:gd name="connsiteX965" fmla="*/ 2743865 w 4394359"/>
              <a:gd name="connsiteY965" fmla="*/ 1517918 h 3107691"/>
              <a:gd name="connsiteX966" fmla="*/ 2746955 w 4394359"/>
              <a:gd name="connsiteY966" fmla="*/ 1522465 h 3107691"/>
              <a:gd name="connsiteX967" fmla="*/ 2752642 w 4394359"/>
              <a:gd name="connsiteY967" fmla="*/ 1521294 h 3107691"/>
              <a:gd name="connsiteX968" fmla="*/ 2754398 w 4394359"/>
              <a:gd name="connsiteY968" fmla="*/ 1517389 h 3107691"/>
              <a:gd name="connsiteX969" fmla="*/ 1131603 w 4394359"/>
              <a:gd name="connsiteY969" fmla="*/ 1490560 h 3107691"/>
              <a:gd name="connsiteX970" fmla="*/ 1120559 w 4394359"/>
              <a:gd name="connsiteY970" fmla="*/ 1491511 h 3107691"/>
              <a:gd name="connsiteX971" fmla="*/ 1112201 w 4394359"/>
              <a:gd name="connsiteY971" fmla="*/ 1501354 h 3107691"/>
              <a:gd name="connsiteX972" fmla="*/ 1108185 w 4394359"/>
              <a:gd name="connsiteY972" fmla="*/ 1508099 h 3107691"/>
              <a:gd name="connsiteX973" fmla="*/ 1103785 w 4394359"/>
              <a:gd name="connsiteY973" fmla="*/ 1512452 h 3107691"/>
              <a:gd name="connsiteX974" fmla="*/ 1096488 w 4394359"/>
              <a:gd name="connsiteY974" fmla="*/ 1514770 h 3107691"/>
              <a:gd name="connsiteX975" fmla="*/ 1085528 w 4394359"/>
              <a:gd name="connsiteY975" fmla="*/ 1524196 h 3107691"/>
              <a:gd name="connsiteX976" fmla="*/ 1087894 w 4394359"/>
              <a:gd name="connsiteY976" fmla="*/ 1528174 h 3107691"/>
              <a:gd name="connsiteX977" fmla="*/ 1103785 w 4394359"/>
              <a:gd name="connsiteY977" fmla="*/ 1512452 h 3107691"/>
              <a:gd name="connsiteX978" fmla="*/ 1106015 w 4394359"/>
              <a:gd name="connsiteY978" fmla="*/ 1511744 h 3107691"/>
              <a:gd name="connsiteX979" fmla="*/ 1108185 w 4394359"/>
              <a:gd name="connsiteY979" fmla="*/ 1508099 h 3107691"/>
              <a:gd name="connsiteX980" fmla="*/ 1108428 w 4394359"/>
              <a:gd name="connsiteY980" fmla="*/ 1507859 h 3107691"/>
              <a:gd name="connsiteX981" fmla="*/ 1129312 w 4394359"/>
              <a:gd name="connsiteY981" fmla="*/ 1492271 h 3107691"/>
              <a:gd name="connsiteX982" fmla="*/ 1178482 w 4394359"/>
              <a:gd name="connsiteY982" fmla="*/ 1456755 h 3107691"/>
              <a:gd name="connsiteX983" fmla="*/ 1164581 w 4394359"/>
              <a:gd name="connsiteY983" fmla="*/ 1464742 h 3107691"/>
              <a:gd name="connsiteX984" fmla="*/ 1155260 w 4394359"/>
              <a:gd name="connsiteY984" fmla="*/ 1469632 h 3107691"/>
              <a:gd name="connsiteX985" fmla="*/ 1152884 w 4394359"/>
              <a:gd name="connsiteY985" fmla="*/ 1475664 h 3107691"/>
              <a:gd name="connsiteX986" fmla="*/ 1167650 w 4394359"/>
              <a:gd name="connsiteY986" fmla="*/ 1470077 h 3107691"/>
              <a:gd name="connsiteX987" fmla="*/ 1179417 w 4394359"/>
              <a:gd name="connsiteY987" fmla="*/ 1458560 h 3107691"/>
              <a:gd name="connsiteX988" fmla="*/ 122236 w 4394359"/>
              <a:gd name="connsiteY988" fmla="*/ 1445968 h 3107691"/>
              <a:gd name="connsiteX989" fmla="*/ 122741 w 4394359"/>
              <a:gd name="connsiteY989" fmla="*/ 1451600 h 3107691"/>
              <a:gd name="connsiteX990" fmla="*/ 125828 w 4394359"/>
              <a:gd name="connsiteY990" fmla="*/ 1456145 h 3107691"/>
              <a:gd name="connsiteX991" fmla="*/ 131518 w 4394359"/>
              <a:gd name="connsiteY991" fmla="*/ 1454975 h 3107691"/>
              <a:gd name="connsiteX992" fmla="*/ 133274 w 4394359"/>
              <a:gd name="connsiteY992" fmla="*/ 1451071 h 3107691"/>
              <a:gd name="connsiteX993" fmla="*/ 751897 w 4394359"/>
              <a:gd name="connsiteY993" fmla="*/ 1394547 h 3107691"/>
              <a:gd name="connsiteX994" fmla="*/ 744498 w 4394359"/>
              <a:gd name="connsiteY994" fmla="*/ 1396184 h 3107691"/>
              <a:gd name="connsiteX995" fmla="*/ 738904 w 4394359"/>
              <a:gd name="connsiteY995" fmla="*/ 1395866 h 3107691"/>
              <a:gd name="connsiteX996" fmla="*/ 738982 w 4394359"/>
              <a:gd name="connsiteY996" fmla="*/ 1396121 h 3107691"/>
              <a:gd name="connsiteX997" fmla="*/ 746259 w 4394359"/>
              <a:gd name="connsiteY997" fmla="*/ 1400856 h 3107691"/>
              <a:gd name="connsiteX998" fmla="*/ 754637 w 4394359"/>
              <a:gd name="connsiteY998" fmla="*/ 1401233 h 3107691"/>
              <a:gd name="connsiteX999" fmla="*/ 759497 w 4394359"/>
              <a:gd name="connsiteY999" fmla="*/ 1397245 h 3107691"/>
              <a:gd name="connsiteX1000" fmla="*/ 1271476 w 4394359"/>
              <a:gd name="connsiteY1000" fmla="*/ 1389805 h 3107691"/>
              <a:gd name="connsiteX1001" fmla="*/ 1268242 w 4394359"/>
              <a:gd name="connsiteY1001" fmla="*/ 1390435 h 3107691"/>
              <a:gd name="connsiteX1002" fmla="*/ 1268547 w 4394359"/>
              <a:gd name="connsiteY1002" fmla="*/ 1393849 h 3107691"/>
              <a:gd name="connsiteX1003" fmla="*/ 1271637 w 4394359"/>
              <a:gd name="connsiteY1003" fmla="*/ 1398397 h 3107691"/>
              <a:gd name="connsiteX1004" fmla="*/ 1277324 w 4394359"/>
              <a:gd name="connsiteY1004" fmla="*/ 1397224 h 3107691"/>
              <a:gd name="connsiteX1005" fmla="*/ 1279080 w 4394359"/>
              <a:gd name="connsiteY1005" fmla="*/ 1393322 h 3107691"/>
              <a:gd name="connsiteX1006" fmla="*/ 1302543 w 4394359"/>
              <a:gd name="connsiteY1006" fmla="*/ 1383708 h 3107691"/>
              <a:gd name="connsiteX1007" fmla="*/ 1295637 w 4394359"/>
              <a:gd name="connsiteY1007" fmla="*/ 1385088 h 3107691"/>
              <a:gd name="connsiteX1008" fmla="*/ 1296313 w 4394359"/>
              <a:gd name="connsiteY1008" fmla="*/ 1386081 h 3107691"/>
              <a:gd name="connsiteX1009" fmla="*/ 1302002 w 4394359"/>
              <a:gd name="connsiteY1009" fmla="*/ 1384909 h 3107691"/>
              <a:gd name="connsiteX1010" fmla="*/ 1371187 w 4394359"/>
              <a:gd name="connsiteY1010" fmla="*/ 1370215 h 3107691"/>
              <a:gd name="connsiteX1011" fmla="*/ 1368036 w 4394359"/>
              <a:gd name="connsiteY1011" fmla="*/ 1372026 h 3107691"/>
              <a:gd name="connsiteX1012" fmla="*/ 1366639 w 4394359"/>
              <a:gd name="connsiteY1012" fmla="*/ 1376020 h 3107691"/>
              <a:gd name="connsiteX1013" fmla="*/ 1356746 w 4394359"/>
              <a:gd name="connsiteY1013" fmla="*/ 1375553 h 3107691"/>
              <a:gd name="connsiteX1014" fmla="*/ 1349956 w 4394359"/>
              <a:gd name="connsiteY1014" fmla="*/ 1381082 h 3107691"/>
              <a:gd name="connsiteX1015" fmla="*/ 1351241 w 4394359"/>
              <a:gd name="connsiteY1015" fmla="*/ 1391256 h 3107691"/>
              <a:gd name="connsiteX1016" fmla="*/ 1357693 w 4394359"/>
              <a:gd name="connsiteY1016" fmla="*/ 1399259 h 3107691"/>
              <a:gd name="connsiteX1017" fmla="*/ 1360776 w 4394359"/>
              <a:gd name="connsiteY1017" fmla="*/ 1397720 h 3107691"/>
              <a:gd name="connsiteX1018" fmla="*/ 1361687 w 4394359"/>
              <a:gd name="connsiteY1018" fmla="*/ 1395632 h 3107691"/>
              <a:gd name="connsiteX1019" fmla="*/ 1362612 w 4394359"/>
              <a:gd name="connsiteY1019" fmla="*/ 1382828 h 3107691"/>
              <a:gd name="connsiteX1020" fmla="*/ 1375331 w 4394359"/>
              <a:gd name="connsiteY1020" fmla="*/ 1378215 h 3107691"/>
              <a:gd name="connsiteX1021" fmla="*/ 1374552 w 4394359"/>
              <a:gd name="connsiteY1021" fmla="*/ 1373671 h 3107691"/>
              <a:gd name="connsiteX1022" fmla="*/ 1371187 w 4394359"/>
              <a:gd name="connsiteY1022" fmla="*/ 1370215 h 3107691"/>
              <a:gd name="connsiteX1023" fmla="*/ 2213747 w 4394359"/>
              <a:gd name="connsiteY1023" fmla="*/ 1351248 h 3107691"/>
              <a:gd name="connsiteX1024" fmla="*/ 2210299 w 4394359"/>
              <a:gd name="connsiteY1024" fmla="*/ 1352696 h 3107691"/>
              <a:gd name="connsiteX1025" fmla="*/ 2217339 w 4394359"/>
              <a:gd name="connsiteY1025" fmla="*/ 1361427 h 3107691"/>
              <a:gd name="connsiteX1026" fmla="*/ 2223682 w 4394359"/>
              <a:gd name="connsiteY1026" fmla="*/ 1360710 h 3107691"/>
              <a:gd name="connsiteX1027" fmla="*/ 2220007 w 4394359"/>
              <a:gd name="connsiteY1027" fmla="*/ 1355437 h 3107691"/>
              <a:gd name="connsiteX1028" fmla="*/ 2213747 w 4394359"/>
              <a:gd name="connsiteY1028" fmla="*/ 1351248 h 3107691"/>
              <a:gd name="connsiteX1029" fmla="*/ 3114361 w 4394359"/>
              <a:gd name="connsiteY1029" fmla="*/ 1348654 h 3107691"/>
              <a:gd name="connsiteX1030" fmla="*/ 3082992 w 4394359"/>
              <a:gd name="connsiteY1030" fmla="*/ 1381818 h 3107691"/>
              <a:gd name="connsiteX1031" fmla="*/ 3085530 w 4394359"/>
              <a:gd name="connsiteY1031" fmla="*/ 1381257 h 3107691"/>
              <a:gd name="connsiteX1032" fmla="*/ 3117728 w 4394359"/>
              <a:gd name="connsiteY1032" fmla="*/ 1356319 h 3107691"/>
              <a:gd name="connsiteX1033" fmla="*/ 3121486 w 4394359"/>
              <a:gd name="connsiteY1033" fmla="*/ 1354496 h 3107691"/>
              <a:gd name="connsiteX1034" fmla="*/ 1395717 w 4394359"/>
              <a:gd name="connsiteY1034" fmla="*/ 1346274 h 3107691"/>
              <a:gd name="connsiteX1035" fmla="*/ 1393516 w 4394359"/>
              <a:gd name="connsiteY1035" fmla="*/ 1354992 h 3107691"/>
              <a:gd name="connsiteX1036" fmla="*/ 1388421 w 4394359"/>
              <a:gd name="connsiteY1036" fmla="*/ 1362975 h 3107691"/>
              <a:gd name="connsiteX1037" fmla="*/ 1396414 w 4394359"/>
              <a:gd name="connsiteY1037" fmla="*/ 1355723 h 3107691"/>
              <a:gd name="connsiteX1038" fmla="*/ 1397153 w 4394359"/>
              <a:gd name="connsiteY1038" fmla="*/ 1351272 h 3107691"/>
              <a:gd name="connsiteX1039" fmla="*/ 1395717 w 4394359"/>
              <a:gd name="connsiteY1039" fmla="*/ 1346274 h 3107691"/>
              <a:gd name="connsiteX1040" fmla="*/ 3045538 w 4394359"/>
              <a:gd name="connsiteY1040" fmla="*/ 1340551 h 3107691"/>
              <a:gd name="connsiteX1041" fmla="*/ 3044869 w 4394359"/>
              <a:gd name="connsiteY1041" fmla="*/ 1344727 h 3107691"/>
              <a:gd name="connsiteX1042" fmla="*/ 3046785 w 4394359"/>
              <a:gd name="connsiteY1042" fmla="*/ 1347819 h 3107691"/>
              <a:gd name="connsiteX1043" fmla="*/ 3055475 w 4394359"/>
              <a:gd name="connsiteY1043" fmla="*/ 1350013 h 3107691"/>
              <a:gd name="connsiteX1044" fmla="*/ 3053090 w 4394359"/>
              <a:gd name="connsiteY1044" fmla="*/ 1344196 h 3107691"/>
              <a:gd name="connsiteX1045" fmla="*/ 3045538 w 4394359"/>
              <a:gd name="connsiteY1045" fmla="*/ 1340551 h 3107691"/>
              <a:gd name="connsiteX1046" fmla="*/ 220215 w 4394359"/>
              <a:gd name="connsiteY1046" fmla="*/ 1338580 h 3107691"/>
              <a:gd name="connsiteX1047" fmla="*/ 220719 w 4394359"/>
              <a:gd name="connsiteY1047" fmla="*/ 1344212 h 3107691"/>
              <a:gd name="connsiteX1048" fmla="*/ 223807 w 4394359"/>
              <a:gd name="connsiteY1048" fmla="*/ 1348757 h 3107691"/>
              <a:gd name="connsiteX1049" fmla="*/ 229496 w 4394359"/>
              <a:gd name="connsiteY1049" fmla="*/ 1347587 h 3107691"/>
              <a:gd name="connsiteX1050" fmla="*/ 231252 w 4394359"/>
              <a:gd name="connsiteY1050" fmla="*/ 1343683 h 3107691"/>
              <a:gd name="connsiteX1051" fmla="*/ 853627 w 4394359"/>
              <a:gd name="connsiteY1051" fmla="*/ 1331594 h 3107691"/>
              <a:gd name="connsiteX1052" fmla="*/ 849024 w 4394359"/>
              <a:gd name="connsiteY1052" fmla="*/ 1333041 h 3107691"/>
              <a:gd name="connsiteX1053" fmla="*/ 846181 w 4394359"/>
              <a:gd name="connsiteY1053" fmla="*/ 1336668 h 3107691"/>
              <a:gd name="connsiteX1054" fmla="*/ 837336 w 4394359"/>
              <a:gd name="connsiteY1054" fmla="*/ 1333566 h 3107691"/>
              <a:gd name="connsiteX1055" fmla="*/ 832947 w 4394359"/>
              <a:gd name="connsiteY1055" fmla="*/ 1340280 h 3107691"/>
              <a:gd name="connsiteX1056" fmla="*/ 819683 w 4394359"/>
              <a:gd name="connsiteY1056" fmla="*/ 1345852 h 3107691"/>
              <a:gd name="connsiteX1057" fmla="*/ 818705 w 4394359"/>
              <a:gd name="connsiteY1057" fmla="*/ 1346840 h 3107691"/>
              <a:gd name="connsiteX1058" fmla="*/ 808750 w 4394359"/>
              <a:gd name="connsiteY1058" fmla="*/ 1363654 h 3107691"/>
              <a:gd name="connsiteX1059" fmla="*/ 793893 w 4394359"/>
              <a:gd name="connsiteY1059" fmla="*/ 1371619 h 3107691"/>
              <a:gd name="connsiteX1060" fmla="*/ 796487 w 4394359"/>
              <a:gd name="connsiteY1060" fmla="*/ 1371235 h 3107691"/>
              <a:gd name="connsiteX1061" fmla="*/ 813947 w 4394359"/>
              <a:gd name="connsiteY1061" fmla="*/ 1364632 h 3107691"/>
              <a:gd name="connsiteX1062" fmla="*/ 818254 w 4394359"/>
              <a:gd name="connsiteY1062" fmla="*/ 1371872 h 3107691"/>
              <a:gd name="connsiteX1063" fmla="*/ 823283 w 4394359"/>
              <a:gd name="connsiteY1063" fmla="*/ 1372726 h 3107691"/>
              <a:gd name="connsiteX1064" fmla="*/ 840969 w 4394359"/>
              <a:gd name="connsiteY1064" fmla="*/ 1355228 h 3107691"/>
              <a:gd name="connsiteX1065" fmla="*/ 844807 w 4394359"/>
              <a:gd name="connsiteY1065" fmla="*/ 1352363 h 3107691"/>
              <a:gd name="connsiteX1066" fmla="*/ 855421 w 4394359"/>
              <a:gd name="connsiteY1066" fmla="*/ 1336682 h 3107691"/>
              <a:gd name="connsiteX1067" fmla="*/ 853627 w 4394359"/>
              <a:gd name="connsiteY1067" fmla="*/ 1331594 h 3107691"/>
              <a:gd name="connsiteX1068" fmla="*/ 266673 w 4394359"/>
              <a:gd name="connsiteY1068" fmla="*/ 1313221 h 3107691"/>
              <a:gd name="connsiteX1069" fmla="*/ 264587 w 4394359"/>
              <a:gd name="connsiteY1069" fmla="*/ 1313852 h 3107691"/>
              <a:gd name="connsiteX1070" fmla="*/ 260328 w 4394359"/>
              <a:gd name="connsiteY1070" fmla="*/ 1313936 h 3107691"/>
              <a:gd name="connsiteX1071" fmla="*/ 261107 w 4394359"/>
              <a:gd name="connsiteY1071" fmla="*/ 1318480 h 3107691"/>
              <a:gd name="connsiteX1072" fmla="*/ 264473 w 4394359"/>
              <a:gd name="connsiteY1072" fmla="*/ 1321936 h 3107691"/>
              <a:gd name="connsiteX1073" fmla="*/ 271365 w 4394359"/>
              <a:gd name="connsiteY1073" fmla="*/ 1319041 h 3107691"/>
              <a:gd name="connsiteX1074" fmla="*/ 266673 w 4394359"/>
              <a:gd name="connsiteY1074" fmla="*/ 1313221 h 3107691"/>
              <a:gd name="connsiteX1075" fmla="*/ 1415007 w 4394359"/>
              <a:gd name="connsiteY1075" fmla="*/ 1299647 h 3107691"/>
              <a:gd name="connsiteX1076" fmla="*/ 1409118 w 4394359"/>
              <a:gd name="connsiteY1076" fmla="*/ 1301634 h 3107691"/>
              <a:gd name="connsiteX1077" fmla="*/ 1405961 w 4394359"/>
              <a:gd name="connsiteY1077" fmla="*/ 1304820 h 3107691"/>
              <a:gd name="connsiteX1078" fmla="*/ 1406169 w 4394359"/>
              <a:gd name="connsiteY1078" fmla="*/ 1304872 h 3107691"/>
              <a:gd name="connsiteX1079" fmla="*/ 2355062 w 4394359"/>
              <a:gd name="connsiteY1079" fmla="*/ 1291888 h 3107691"/>
              <a:gd name="connsiteX1080" fmla="*/ 2356273 w 4394359"/>
              <a:gd name="connsiteY1080" fmla="*/ 1296249 h 3107691"/>
              <a:gd name="connsiteX1081" fmla="*/ 2362651 w 4394359"/>
              <a:gd name="connsiteY1081" fmla="*/ 1298439 h 3107691"/>
              <a:gd name="connsiteX1082" fmla="*/ 2365549 w 4394359"/>
              <a:gd name="connsiteY1082" fmla="*/ 1299170 h 3107691"/>
              <a:gd name="connsiteX1083" fmla="*/ 2364338 w 4394359"/>
              <a:gd name="connsiteY1083" fmla="*/ 1294809 h 3107691"/>
              <a:gd name="connsiteX1084" fmla="*/ 2357956 w 4394359"/>
              <a:gd name="connsiteY1084" fmla="*/ 1292619 h 3107691"/>
              <a:gd name="connsiteX1085" fmla="*/ 2384835 w 4394359"/>
              <a:gd name="connsiteY1085" fmla="*/ 1271587 h 3107691"/>
              <a:gd name="connsiteX1086" fmla="*/ 2385339 w 4394359"/>
              <a:gd name="connsiteY1086" fmla="*/ 1277221 h 3107691"/>
              <a:gd name="connsiteX1087" fmla="*/ 2388430 w 4394359"/>
              <a:gd name="connsiteY1087" fmla="*/ 1281767 h 3107691"/>
              <a:gd name="connsiteX1088" fmla="*/ 2394116 w 4394359"/>
              <a:gd name="connsiteY1088" fmla="*/ 1280596 h 3107691"/>
              <a:gd name="connsiteX1089" fmla="*/ 2395872 w 4394359"/>
              <a:gd name="connsiteY1089" fmla="*/ 1276692 h 3107691"/>
              <a:gd name="connsiteX1090" fmla="*/ 2755836 w 4394359"/>
              <a:gd name="connsiteY1090" fmla="*/ 1107956 h 3107691"/>
              <a:gd name="connsiteX1091" fmla="*/ 2722209 w 4394359"/>
              <a:gd name="connsiteY1091" fmla="*/ 1143508 h 3107691"/>
              <a:gd name="connsiteX1092" fmla="*/ 2720353 w 4394359"/>
              <a:gd name="connsiteY1092" fmla="*/ 1144287 h 3107691"/>
              <a:gd name="connsiteX1093" fmla="*/ 2728899 w 4394359"/>
              <a:gd name="connsiteY1093" fmla="*/ 1142397 h 3107691"/>
              <a:gd name="connsiteX1094" fmla="*/ 2761098 w 4394359"/>
              <a:gd name="connsiteY1094" fmla="*/ 1117459 h 3107691"/>
              <a:gd name="connsiteX1095" fmla="*/ 2765073 w 4394359"/>
              <a:gd name="connsiteY1095" fmla="*/ 1115532 h 3107691"/>
              <a:gd name="connsiteX1096" fmla="*/ 2796788 w 4394359"/>
              <a:gd name="connsiteY1096" fmla="*/ 1100154 h 3107691"/>
              <a:gd name="connsiteX1097" fmla="*/ 2794719 w 4394359"/>
              <a:gd name="connsiteY1097" fmla="*/ 1100387 h 3107691"/>
              <a:gd name="connsiteX1098" fmla="*/ 2791547 w 4394359"/>
              <a:gd name="connsiteY1098" fmla="*/ 1100745 h 3107691"/>
              <a:gd name="connsiteX1099" fmla="*/ 2791715 w 4394359"/>
              <a:gd name="connsiteY1099" fmla="*/ 1102615 h 3107691"/>
              <a:gd name="connsiteX1100" fmla="*/ 2687012 w 4394359"/>
              <a:gd name="connsiteY1100" fmla="*/ 1099853 h 3107691"/>
              <a:gd name="connsiteX1101" fmla="*/ 2686344 w 4394359"/>
              <a:gd name="connsiteY1101" fmla="*/ 1104030 h 3107691"/>
              <a:gd name="connsiteX1102" fmla="*/ 2688259 w 4394359"/>
              <a:gd name="connsiteY1102" fmla="*/ 1107122 h 3107691"/>
              <a:gd name="connsiteX1103" fmla="*/ 2696950 w 4394359"/>
              <a:gd name="connsiteY1103" fmla="*/ 1109316 h 3107691"/>
              <a:gd name="connsiteX1104" fmla="*/ 2694565 w 4394359"/>
              <a:gd name="connsiteY1104" fmla="*/ 1103499 h 3107691"/>
              <a:gd name="connsiteX1105" fmla="*/ 2687012 w 4394359"/>
              <a:gd name="connsiteY1105" fmla="*/ 1099853 h 3107691"/>
              <a:gd name="connsiteX1106" fmla="*/ 2645303 w 4394359"/>
              <a:gd name="connsiteY1106" fmla="*/ 741510 h 3107691"/>
              <a:gd name="connsiteX1107" fmla="*/ 2644635 w 4394359"/>
              <a:gd name="connsiteY1107" fmla="*/ 745687 h 3107691"/>
              <a:gd name="connsiteX1108" fmla="*/ 2646551 w 4394359"/>
              <a:gd name="connsiteY1108" fmla="*/ 748779 h 3107691"/>
              <a:gd name="connsiteX1109" fmla="*/ 2655240 w 4394359"/>
              <a:gd name="connsiteY1109" fmla="*/ 750972 h 3107691"/>
              <a:gd name="connsiteX1110" fmla="*/ 2652857 w 4394359"/>
              <a:gd name="connsiteY1110" fmla="*/ 745156 h 3107691"/>
              <a:gd name="connsiteX1111" fmla="*/ 2645303 w 4394359"/>
              <a:gd name="connsiteY1111" fmla="*/ 741510 h 3107691"/>
              <a:gd name="connsiteX1112" fmla="*/ 2446926 w 4394359"/>
              <a:gd name="connsiteY1112" fmla="*/ 0 h 3107691"/>
              <a:gd name="connsiteX1113" fmla="*/ 2462016 w 4394359"/>
              <a:gd name="connsiteY1113" fmla="*/ 5836 h 3107691"/>
              <a:gd name="connsiteX1114" fmla="*/ 2473692 w 4394359"/>
              <a:gd name="connsiteY1114" fmla="*/ 16028 h 3107691"/>
              <a:gd name="connsiteX1115" fmla="*/ 2511786 w 4394359"/>
              <a:gd name="connsiteY1115" fmla="*/ 60415 h 3107691"/>
              <a:gd name="connsiteX1116" fmla="*/ 2527688 w 4394359"/>
              <a:gd name="connsiteY1116" fmla="*/ 73703 h 3107691"/>
              <a:gd name="connsiteX1117" fmla="*/ 2539249 w 4394359"/>
              <a:gd name="connsiteY1117" fmla="*/ 85890 h 3107691"/>
              <a:gd name="connsiteX1118" fmla="*/ 2547020 w 4394359"/>
              <a:gd name="connsiteY1118" fmla="*/ 84088 h 3107691"/>
              <a:gd name="connsiteX1119" fmla="*/ 2553033 w 4394359"/>
              <a:gd name="connsiteY1119" fmla="*/ 80100 h 3107691"/>
              <a:gd name="connsiteX1120" fmla="*/ 2580512 w 4394359"/>
              <a:gd name="connsiteY1120" fmla="*/ 78055 h 3107691"/>
              <a:gd name="connsiteX1121" fmla="*/ 2604879 w 4394359"/>
              <a:gd name="connsiteY1121" fmla="*/ 70010 h 3107691"/>
              <a:gd name="connsiteX1122" fmla="*/ 2613150 w 4394359"/>
              <a:gd name="connsiteY1122" fmla="*/ 61666 h 3107691"/>
              <a:gd name="connsiteX1123" fmla="*/ 2628457 w 4394359"/>
              <a:gd name="connsiteY1123" fmla="*/ 62055 h 3107691"/>
              <a:gd name="connsiteX1124" fmla="*/ 2631354 w 4394359"/>
              <a:gd name="connsiteY1124" fmla="*/ 62786 h 3107691"/>
              <a:gd name="connsiteX1125" fmla="*/ 2653217 w 4394359"/>
              <a:gd name="connsiteY1125" fmla="*/ 44836 h 3107691"/>
              <a:gd name="connsiteX1126" fmla="*/ 2683055 w 4394359"/>
              <a:gd name="connsiteY1126" fmla="*/ 41067 h 3107691"/>
              <a:gd name="connsiteX1127" fmla="*/ 2700315 w 4394359"/>
              <a:gd name="connsiteY1127" fmla="*/ 47453 h 3107691"/>
              <a:gd name="connsiteX1128" fmla="*/ 2699481 w 4394359"/>
              <a:gd name="connsiteY1128" fmla="*/ 61441 h 3107691"/>
              <a:gd name="connsiteX1129" fmla="*/ 2682928 w 4394359"/>
              <a:gd name="connsiteY1129" fmla="*/ 82760 h 3107691"/>
              <a:gd name="connsiteX1130" fmla="*/ 2702265 w 4394359"/>
              <a:gd name="connsiteY1130" fmla="*/ 99231 h 3107691"/>
              <a:gd name="connsiteX1131" fmla="*/ 2730422 w 4394359"/>
              <a:gd name="connsiteY1131" fmla="*/ 134154 h 3107691"/>
              <a:gd name="connsiteX1132" fmla="*/ 2715072 w 4394359"/>
              <a:gd name="connsiteY1132" fmla="*/ 170554 h 3107691"/>
              <a:gd name="connsiteX1133" fmla="*/ 2700132 w 4394359"/>
              <a:gd name="connsiteY1133" fmla="*/ 205319 h 3107691"/>
              <a:gd name="connsiteX1134" fmla="*/ 2708968 w 4394359"/>
              <a:gd name="connsiteY1134" fmla="*/ 219138 h 3107691"/>
              <a:gd name="connsiteX1135" fmla="*/ 2701771 w 4394359"/>
              <a:gd name="connsiteY1135" fmla="*/ 232388 h 3107691"/>
              <a:gd name="connsiteX1136" fmla="*/ 2690230 w 4394359"/>
              <a:gd name="connsiteY1136" fmla="*/ 244541 h 3107691"/>
              <a:gd name="connsiteX1137" fmla="*/ 2676741 w 4394359"/>
              <a:gd name="connsiteY1137" fmla="*/ 257817 h 3107691"/>
              <a:gd name="connsiteX1138" fmla="*/ 2686668 w 4394359"/>
              <a:gd name="connsiteY1138" fmla="*/ 256563 h 3107691"/>
              <a:gd name="connsiteX1139" fmla="*/ 2703928 w 4394359"/>
              <a:gd name="connsiteY1139" fmla="*/ 262949 h 3107691"/>
              <a:gd name="connsiteX1140" fmla="*/ 2703094 w 4394359"/>
              <a:gd name="connsiteY1140" fmla="*/ 276936 h 3107691"/>
              <a:gd name="connsiteX1141" fmla="*/ 2686541 w 4394359"/>
              <a:gd name="connsiteY1141" fmla="*/ 298256 h 3107691"/>
              <a:gd name="connsiteX1142" fmla="*/ 2705879 w 4394359"/>
              <a:gd name="connsiteY1142" fmla="*/ 314727 h 3107691"/>
              <a:gd name="connsiteX1143" fmla="*/ 2734037 w 4394359"/>
              <a:gd name="connsiteY1143" fmla="*/ 349649 h 3107691"/>
              <a:gd name="connsiteX1144" fmla="*/ 2725087 w 4394359"/>
              <a:gd name="connsiteY1144" fmla="*/ 370870 h 3107691"/>
              <a:gd name="connsiteX1145" fmla="*/ 2733087 w 4394359"/>
              <a:gd name="connsiteY1145" fmla="*/ 373964 h 3107691"/>
              <a:gd name="connsiteX1146" fmla="*/ 2744764 w 4394359"/>
              <a:gd name="connsiteY1146" fmla="*/ 384156 h 3107691"/>
              <a:gd name="connsiteX1147" fmla="*/ 2782857 w 4394359"/>
              <a:gd name="connsiteY1147" fmla="*/ 428544 h 3107691"/>
              <a:gd name="connsiteX1148" fmla="*/ 2798760 w 4394359"/>
              <a:gd name="connsiteY1148" fmla="*/ 441830 h 3107691"/>
              <a:gd name="connsiteX1149" fmla="*/ 2810320 w 4394359"/>
              <a:gd name="connsiteY1149" fmla="*/ 454019 h 3107691"/>
              <a:gd name="connsiteX1150" fmla="*/ 2818092 w 4394359"/>
              <a:gd name="connsiteY1150" fmla="*/ 452215 h 3107691"/>
              <a:gd name="connsiteX1151" fmla="*/ 2824105 w 4394359"/>
              <a:gd name="connsiteY1151" fmla="*/ 448229 h 3107691"/>
              <a:gd name="connsiteX1152" fmla="*/ 2851583 w 4394359"/>
              <a:gd name="connsiteY1152" fmla="*/ 446184 h 3107691"/>
              <a:gd name="connsiteX1153" fmla="*/ 2875951 w 4394359"/>
              <a:gd name="connsiteY1153" fmla="*/ 438138 h 3107691"/>
              <a:gd name="connsiteX1154" fmla="*/ 2884222 w 4394359"/>
              <a:gd name="connsiteY1154" fmla="*/ 429794 h 3107691"/>
              <a:gd name="connsiteX1155" fmla="*/ 2899528 w 4394359"/>
              <a:gd name="connsiteY1155" fmla="*/ 430183 h 3107691"/>
              <a:gd name="connsiteX1156" fmla="*/ 2902425 w 4394359"/>
              <a:gd name="connsiteY1156" fmla="*/ 430914 h 3107691"/>
              <a:gd name="connsiteX1157" fmla="*/ 2924288 w 4394359"/>
              <a:gd name="connsiteY1157" fmla="*/ 412964 h 3107691"/>
              <a:gd name="connsiteX1158" fmla="*/ 2954126 w 4394359"/>
              <a:gd name="connsiteY1158" fmla="*/ 409195 h 3107691"/>
              <a:gd name="connsiteX1159" fmla="*/ 2971386 w 4394359"/>
              <a:gd name="connsiteY1159" fmla="*/ 415581 h 3107691"/>
              <a:gd name="connsiteX1160" fmla="*/ 2970552 w 4394359"/>
              <a:gd name="connsiteY1160" fmla="*/ 429568 h 3107691"/>
              <a:gd name="connsiteX1161" fmla="*/ 2954000 w 4394359"/>
              <a:gd name="connsiteY1161" fmla="*/ 450888 h 3107691"/>
              <a:gd name="connsiteX1162" fmla="*/ 2973337 w 4394359"/>
              <a:gd name="connsiteY1162" fmla="*/ 467359 h 3107691"/>
              <a:gd name="connsiteX1163" fmla="*/ 3001494 w 4394359"/>
              <a:gd name="connsiteY1163" fmla="*/ 502282 h 3107691"/>
              <a:gd name="connsiteX1164" fmla="*/ 2986143 w 4394359"/>
              <a:gd name="connsiteY1164" fmla="*/ 538681 h 3107691"/>
              <a:gd name="connsiteX1165" fmla="*/ 2971203 w 4394359"/>
              <a:gd name="connsiteY1165" fmla="*/ 573447 h 3107691"/>
              <a:gd name="connsiteX1166" fmla="*/ 2980039 w 4394359"/>
              <a:gd name="connsiteY1166" fmla="*/ 587266 h 3107691"/>
              <a:gd name="connsiteX1167" fmla="*/ 2972842 w 4394359"/>
              <a:gd name="connsiteY1167" fmla="*/ 600516 h 3107691"/>
              <a:gd name="connsiteX1168" fmla="*/ 2961301 w 4394359"/>
              <a:gd name="connsiteY1168" fmla="*/ 612669 h 3107691"/>
              <a:gd name="connsiteX1169" fmla="*/ 2944900 w 4394359"/>
              <a:gd name="connsiteY1169" fmla="*/ 628811 h 3107691"/>
              <a:gd name="connsiteX1170" fmla="*/ 2929327 w 4394359"/>
              <a:gd name="connsiteY1170" fmla="*/ 641685 h 3107691"/>
              <a:gd name="connsiteX1171" fmla="*/ 2912790 w 4394359"/>
              <a:gd name="connsiteY1171" fmla="*/ 658371 h 3107691"/>
              <a:gd name="connsiteX1172" fmla="*/ 2899552 w 4394359"/>
              <a:gd name="connsiteY1172" fmla="*/ 661983 h 3107691"/>
              <a:gd name="connsiteX1173" fmla="*/ 2873224 w 4394359"/>
              <a:gd name="connsiteY1173" fmla="*/ 680834 h 3107691"/>
              <a:gd name="connsiteX1174" fmla="*/ 2880488 w 4394359"/>
              <a:gd name="connsiteY1174" fmla="*/ 690202 h 3107691"/>
              <a:gd name="connsiteX1175" fmla="*/ 2880410 w 4394359"/>
              <a:gd name="connsiteY1175" fmla="*/ 701191 h 3107691"/>
              <a:gd name="connsiteX1176" fmla="*/ 2911723 w 4394359"/>
              <a:gd name="connsiteY1176" fmla="*/ 711415 h 3107691"/>
              <a:gd name="connsiteX1177" fmla="*/ 2908423 w 4394359"/>
              <a:gd name="connsiteY1177" fmla="*/ 724490 h 3107691"/>
              <a:gd name="connsiteX1178" fmla="*/ 2894085 w 4394359"/>
              <a:gd name="connsiteY1178" fmla="*/ 732461 h 3107691"/>
              <a:gd name="connsiteX1179" fmla="*/ 2857564 w 4394359"/>
              <a:gd name="connsiteY1179" fmla="*/ 767281 h 3107691"/>
              <a:gd name="connsiteX1180" fmla="*/ 2834929 w 4394359"/>
              <a:gd name="connsiteY1180" fmla="*/ 781415 h 3107691"/>
              <a:gd name="connsiteX1181" fmla="*/ 2828852 w 4394359"/>
              <a:gd name="connsiteY1181" fmla="*/ 790468 h 3107691"/>
              <a:gd name="connsiteX1182" fmla="*/ 2840468 w 4394359"/>
              <a:gd name="connsiteY1182" fmla="*/ 800173 h 3107691"/>
              <a:gd name="connsiteX1183" fmla="*/ 2852028 w 4394359"/>
              <a:gd name="connsiteY1183" fmla="*/ 812362 h 3107691"/>
              <a:gd name="connsiteX1184" fmla="*/ 2859801 w 4394359"/>
              <a:gd name="connsiteY1184" fmla="*/ 810558 h 3107691"/>
              <a:gd name="connsiteX1185" fmla="*/ 2865813 w 4394359"/>
              <a:gd name="connsiteY1185" fmla="*/ 806572 h 3107691"/>
              <a:gd name="connsiteX1186" fmla="*/ 2893292 w 4394359"/>
              <a:gd name="connsiteY1186" fmla="*/ 804527 h 3107691"/>
              <a:gd name="connsiteX1187" fmla="*/ 2917660 w 4394359"/>
              <a:gd name="connsiteY1187" fmla="*/ 796481 h 3107691"/>
              <a:gd name="connsiteX1188" fmla="*/ 2925930 w 4394359"/>
              <a:gd name="connsiteY1188" fmla="*/ 788137 h 3107691"/>
              <a:gd name="connsiteX1189" fmla="*/ 2941237 w 4394359"/>
              <a:gd name="connsiteY1189" fmla="*/ 788526 h 3107691"/>
              <a:gd name="connsiteX1190" fmla="*/ 2944135 w 4394359"/>
              <a:gd name="connsiteY1190" fmla="*/ 789257 h 3107691"/>
              <a:gd name="connsiteX1191" fmla="*/ 2965997 w 4394359"/>
              <a:gd name="connsiteY1191" fmla="*/ 771307 h 3107691"/>
              <a:gd name="connsiteX1192" fmla="*/ 2995834 w 4394359"/>
              <a:gd name="connsiteY1192" fmla="*/ 767538 h 3107691"/>
              <a:gd name="connsiteX1193" fmla="*/ 3013094 w 4394359"/>
              <a:gd name="connsiteY1193" fmla="*/ 773924 h 3107691"/>
              <a:gd name="connsiteX1194" fmla="*/ 3012260 w 4394359"/>
              <a:gd name="connsiteY1194" fmla="*/ 787911 h 3107691"/>
              <a:gd name="connsiteX1195" fmla="*/ 2995708 w 4394359"/>
              <a:gd name="connsiteY1195" fmla="*/ 809231 h 3107691"/>
              <a:gd name="connsiteX1196" fmla="*/ 3015046 w 4394359"/>
              <a:gd name="connsiteY1196" fmla="*/ 825701 h 3107691"/>
              <a:gd name="connsiteX1197" fmla="*/ 3043203 w 4394359"/>
              <a:gd name="connsiteY1197" fmla="*/ 860625 h 3107691"/>
              <a:gd name="connsiteX1198" fmla="*/ 3027852 w 4394359"/>
              <a:gd name="connsiteY1198" fmla="*/ 897025 h 3107691"/>
              <a:gd name="connsiteX1199" fmla="*/ 3012911 w 4394359"/>
              <a:gd name="connsiteY1199" fmla="*/ 931790 h 3107691"/>
              <a:gd name="connsiteX1200" fmla="*/ 3021748 w 4394359"/>
              <a:gd name="connsiteY1200" fmla="*/ 945609 h 3107691"/>
              <a:gd name="connsiteX1201" fmla="*/ 3014550 w 4394359"/>
              <a:gd name="connsiteY1201" fmla="*/ 958859 h 3107691"/>
              <a:gd name="connsiteX1202" fmla="*/ 3003009 w 4394359"/>
              <a:gd name="connsiteY1202" fmla="*/ 971012 h 3107691"/>
              <a:gd name="connsiteX1203" fmla="*/ 2986610 w 4394359"/>
              <a:gd name="connsiteY1203" fmla="*/ 987153 h 3107691"/>
              <a:gd name="connsiteX1204" fmla="*/ 2971036 w 4394359"/>
              <a:gd name="connsiteY1204" fmla="*/ 1000028 h 3107691"/>
              <a:gd name="connsiteX1205" fmla="*/ 2954498 w 4394359"/>
              <a:gd name="connsiteY1205" fmla="*/ 1016713 h 3107691"/>
              <a:gd name="connsiteX1206" fmla="*/ 2941261 w 4394359"/>
              <a:gd name="connsiteY1206" fmla="*/ 1020326 h 3107691"/>
              <a:gd name="connsiteX1207" fmla="*/ 2914933 w 4394359"/>
              <a:gd name="connsiteY1207" fmla="*/ 1039177 h 3107691"/>
              <a:gd name="connsiteX1208" fmla="*/ 2922196 w 4394359"/>
              <a:gd name="connsiteY1208" fmla="*/ 1048545 h 3107691"/>
              <a:gd name="connsiteX1209" fmla="*/ 2922171 w 4394359"/>
              <a:gd name="connsiteY1209" fmla="*/ 1052195 h 3107691"/>
              <a:gd name="connsiteX1210" fmla="*/ 2941349 w 4394359"/>
              <a:gd name="connsiteY1210" fmla="*/ 1045364 h 3107691"/>
              <a:gd name="connsiteX1211" fmla="*/ 2995397 w 4394359"/>
              <a:gd name="connsiteY1211" fmla="*/ 1026557 h 3107691"/>
              <a:gd name="connsiteX1212" fmla="*/ 3016072 w 4394359"/>
              <a:gd name="connsiteY1212" fmla="*/ 1011784 h 3107691"/>
              <a:gd name="connsiteX1213" fmla="*/ 3037162 w 4394359"/>
              <a:gd name="connsiteY1213" fmla="*/ 995378 h 3107691"/>
              <a:gd name="connsiteX1214" fmla="*/ 3078371 w 4394359"/>
              <a:gd name="connsiteY1214" fmla="*/ 983181 h 3107691"/>
              <a:gd name="connsiteX1215" fmla="*/ 3118231 w 4394359"/>
              <a:gd name="connsiteY1215" fmla="*/ 967168 h 3107691"/>
              <a:gd name="connsiteX1216" fmla="*/ 3133322 w 4394359"/>
              <a:gd name="connsiteY1216" fmla="*/ 973004 h 3107691"/>
              <a:gd name="connsiteX1217" fmla="*/ 3144997 w 4394359"/>
              <a:gd name="connsiteY1217" fmla="*/ 983196 h 3107691"/>
              <a:gd name="connsiteX1218" fmla="*/ 3183091 w 4394359"/>
              <a:gd name="connsiteY1218" fmla="*/ 1027584 h 3107691"/>
              <a:gd name="connsiteX1219" fmla="*/ 3198994 w 4394359"/>
              <a:gd name="connsiteY1219" fmla="*/ 1040871 h 3107691"/>
              <a:gd name="connsiteX1220" fmla="*/ 3210554 w 4394359"/>
              <a:gd name="connsiteY1220" fmla="*/ 1053059 h 3107691"/>
              <a:gd name="connsiteX1221" fmla="*/ 3218327 w 4394359"/>
              <a:gd name="connsiteY1221" fmla="*/ 1051256 h 3107691"/>
              <a:gd name="connsiteX1222" fmla="*/ 3224338 w 4394359"/>
              <a:gd name="connsiteY1222" fmla="*/ 1047269 h 3107691"/>
              <a:gd name="connsiteX1223" fmla="*/ 3251818 w 4394359"/>
              <a:gd name="connsiteY1223" fmla="*/ 1045224 h 3107691"/>
              <a:gd name="connsiteX1224" fmla="*/ 3276186 w 4394359"/>
              <a:gd name="connsiteY1224" fmla="*/ 1037178 h 3107691"/>
              <a:gd name="connsiteX1225" fmla="*/ 3284456 w 4394359"/>
              <a:gd name="connsiteY1225" fmla="*/ 1028834 h 3107691"/>
              <a:gd name="connsiteX1226" fmla="*/ 3299763 w 4394359"/>
              <a:gd name="connsiteY1226" fmla="*/ 1029223 h 3107691"/>
              <a:gd name="connsiteX1227" fmla="*/ 3302660 w 4394359"/>
              <a:gd name="connsiteY1227" fmla="*/ 1029955 h 3107691"/>
              <a:gd name="connsiteX1228" fmla="*/ 3324523 w 4394359"/>
              <a:gd name="connsiteY1228" fmla="*/ 1012004 h 3107691"/>
              <a:gd name="connsiteX1229" fmla="*/ 3354361 w 4394359"/>
              <a:gd name="connsiteY1229" fmla="*/ 1008236 h 3107691"/>
              <a:gd name="connsiteX1230" fmla="*/ 3371620 w 4394359"/>
              <a:gd name="connsiteY1230" fmla="*/ 1014622 h 3107691"/>
              <a:gd name="connsiteX1231" fmla="*/ 3370786 w 4394359"/>
              <a:gd name="connsiteY1231" fmla="*/ 1028608 h 3107691"/>
              <a:gd name="connsiteX1232" fmla="*/ 3354234 w 4394359"/>
              <a:gd name="connsiteY1232" fmla="*/ 1049928 h 3107691"/>
              <a:gd name="connsiteX1233" fmla="*/ 3373571 w 4394359"/>
              <a:gd name="connsiteY1233" fmla="*/ 1066400 h 3107691"/>
              <a:gd name="connsiteX1234" fmla="*/ 3401729 w 4394359"/>
              <a:gd name="connsiteY1234" fmla="*/ 1101322 h 3107691"/>
              <a:gd name="connsiteX1235" fmla="*/ 3386378 w 4394359"/>
              <a:gd name="connsiteY1235" fmla="*/ 1137723 h 3107691"/>
              <a:gd name="connsiteX1236" fmla="*/ 3371437 w 4394359"/>
              <a:gd name="connsiteY1236" fmla="*/ 1172487 h 3107691"/>
              <a:gd name="connsiteX1237" fmla="*/ 3380274 w 4394359"/>
              <a:gd name="connsiteY1237" fmla="*/ 1186307 h 3107691"/>
              <a:gd name="connsiteX1238" fmla="*/ 3373077 w 4394359"/>
              <a:gd name="connsiteY1238" fmla="*/ 1199556 h 3107691"/>
              <a:gd name="connsiteX1239" fmla="*/ 3361535 w 4394359"/>
              <a:gd name="connsiteY1239" fmla="*/ 1211710 h 3107691"/>
              <a:gd name="connsiteX1240" fmla="*/ 3345135 w 4394359"/>
              <a:gd name="connsiteY1240" fmla="*/ 1227850 h 3107691"/>
              <a:gd name="connsiteX1241" fmla="*/ 3329562 w 4394359"/>
              <a:gd name="connsiteY1241" fmla="*/ 1240725 h 3107691"/>
              <a:gd name="connsiteX1242" fmla="*/ 3313024 w 4394359"/>
              <a:gd name="connsiteY1242" fmla="*/ 1257411 h 3107691"/>
              <a:gd name="connsiteX1243" fmla="*/ 3299787 w 4394359"/>
              <a:gd name="connsiteY1243" fmla="*/ 1261023 h 3107691"/>
              <a:gd name="connsiteX1244" fmla="*/ 3273459 w 4394359"/>
              <a:gd name="connsiteY1244" fmla="*/ 1279874 h 3107691"/>
              <a:gd name="connsiteX1245" fmla="*/ 3280722 w 4394359"/>
              <a:gd name="connsiteY1245" fmla="*/ 1289242 h 3107691"/>
              <a:gd name="connsiteX1246" fmla="*/ 3280715 w 4394359"/>
              <a:gd name="connsiteY1246" fmla="*/ 1290373 h 3107691"/>
              <a:gd name="connsiteX1247" fmla="*/ 3297980 w 4394359"/>
              <a:gd name="connsiteY1247" fmla="*/ 1284224 h 3107691"/>
              <a:gd name="connsiteX1248" fmla="*/ 3352028 w 4394359"/>
              <a:gd name="connsiteY1248" fmla="*/ 1265416 h 3107691"/>
              <a:gd name="connsiteX1249" fmla="*/ 3372703 w 4394359"/>
              <a:gd name="connsiteY1249" fmla="*/ 1250644 h 3107691"/>
              <a:gd name="connsiteX1250" fmla="*/ 3393793 w 4394359"/>
              <a:gd name="connsiteY1250" fmla="*/ 1234237 h 3107691"/>
              <a:gd name="connsiteX1251" fmla="*/ 3435002 w 4394359"/>
              <a:gd name="connsiteY1251" fmla="*/ 1222041 h 3107691"/>
              <a:gd name="connsiteX1252" fmla="*/ 3474862 w 4394359"/>
              <a:gd name="connsiteY1252" fmla="*/ 1206028 h 3107691"/>
              <a:gd name="connsiteX1253" fmla="*/ 3489953 w 4394359"/>
              <a:gd name="connsiteY1253" fmla="*/ 1211864 h 3107691"/>
              <a:gd name="connsiteX1254" fmla="*/ 3501628 w 4394359"/>
              <a:gd name="connsiteY1254" fmla="*/ 1222055 h 3107691"/>
              <a:gd name="connsiteX1255" fmla="*/ 3539722 w 4394359"/>
              <a:gd name="connsiteY1255" fmla="*/ 1266443 h 3107691"/>
              <a:gd name="connsiteX1256" fmla="*/ 3555624 w 4394359"/>
              <a:gd name="connsiteY1256" fmla="*/ 1279730 h 3107691"/>
              <a:gd name="connsiteX1257" fmla="*/ 3567185 w 4394359"/>
              <a:gd name="connsiteY1257" fmla="*/ 1291919 h 3107691"/>
              <a:gd name="connsiteX1258" fmla="*/ 3574957 w 4394359"/>
              <a:gd name="connsiteY1258" fmla="*/ 1290115 h 3107691"/>
              <a:gd name="connsiteX1259" fmla="*/ 3580969 w 4394359"/>
              <a:gd name="connsiteY1259" fmla="*/ 1286129 h 3107691"/>
              <a:gd name="connsiteX1260" fmla="*/ 3608449 w 4394359"/>
              <a:gd name="connsiteY1260" fmla="*/ 1284084 h 3107691"/>
              <a:gd name="connsiteX1261" fmla="*/ 3632816 w 4394359"/>
              <a:gd name="connsiteY1261" fmla="*/ 1276038 h 3107691"/>
              <a:gd name="connsiteX1262" fmla="*/ 3641086 w 4394359"/>
              <a:gd name="connsiteY1262" fmla="*/ 1267694 h 3107691"/>
              <a:gd name="connsiteX1263" fmla="*/ 3656394 w 4394359"/>
              <a:gd name="connsiteY1263" fmla="*/ 1268082 h 3107691"/>
              <a:gd name="connsiteX1264" fmla="*/ 3659291 w 4394359"/>
              <a:gd name="connsiteY1264" fmla="*/ 1268814 h 3107691"/>
              <a:gd name="connsiteX1265" fmla="*/ 3681154 w 4394359"/>
              <a:gd name="connsiteY1265" fmla="*/ 1250864 h 3107691"/>
              <a:gd name="connsiteX1266" fmla="*/ 3710991 w 4394359"/>
              <a:gd name="connsiteY1266" fmla="*/ 1247095 h 3107691"/>
              <a:gd name="connsiteX1267" fmla="*/ 3728251 w 4394359"/>
              <a:gd name="connsiteY1267" fmla="*/ 1253481 h 3107691"/>
              <a:gd name="connsiteX1268" fmla="*/ 3727417 w 4394359"/>
              <a:gd name="connsiteY1268" fmla="*/ 1267468 h 3107691"/>
              <a:gd name="connsiteX1269" fmla="*/ 3710865 w 4394359"/>
              <a:gd name="connsiteY1269" fmla="*/ 1288788 h 3107691"/>
              <a:gd name="connsiteX1270" fmla="*/ 3730202 w 4394359"/>
              <a:gd name="connsiteY1270" fmla="*/ 1305258 h 3107691"/>
              <a:gd name="connsiteX1271" fmla="*/ 3758360 w 4394359"/>
              <a:gd name="connsiteY1271" fmla="*/ 1340182 h 3107691"/>
              <a:gd name="connsiteX1272" fmla="*/ 3743009 w 4394359"/>
              <a:gd name="connsiteY1272" fmla="*/ 1376582 h 3107691"/>
              <a:gd name="connsiteX1273" fmla="*/ 3728068 w 4394359"/>
              <a:gd name="connsiteY1273" fmla="*/ 1411346 h 3107691"/>
              <a:gd name="connsiteX1274" fmla="*/ 3736905 w 4394359"/>
              <a:gd name="connsiteY1274" fmla="*/ 1425166 h 3107691"/>
              <a:gd name="connsiteX1275" fmla="*/ 3729707 w 4394359"/>
              <a:gd name="connsiteY1275" fmla="*/ 1438416 h 3107691"/>
              <a:gd name="connsiteX1276" fmla="*/ 3718166 w 4394359"/>
              <a:gd name="connsiteY1276" fmla="*/ 1450569 h 3107691"/>
              <a:gd name="connsiteX1277" fmla="*/ 3701766 w 4394359"/>
              <a:gd name="connsiteY1277" fmla="*/ 1466710 h 3107691"/>
              <a:gd name="connsiteX1278" fmla="*/ 3686193 w 4394359"/>
              <a:gd name="connsiteY1278" fmla="*/ 1479585 h 3107691"/>
              <a:gd name="connsiteX1279" fmla="*/ 3669655 w 4394359"/>
              <a:gd name="connsiteY1279" fmla="*/ 1496270 h 3107691"/>
              <a:gd name="connsiteX1280" fmla="*/ 3656418 w 4394359"/>
              <a:gd name="connsiteY1280" fmla="*/ 1499882 h 3107691"/>
              <a:gd name="connsiteX1281" fmla="*/ 3630089 w 4394359"/>
              <a:gd name="connsiteY1281" fmla="*/ 1518734 h 3107691"/>
              <a:gd name="connsiteX1282" fmla="*/ 3637352 w 4394359"/>
              <a:gd name="connsiteY1282" fmla="*/ 1528102 h 3107691"/>
              <a:gd name="connsiteX1283" fmla="*/ 3637275 w 4394359"/>
              <a:gd name="connsiteY1283" fmla="*/ 1539091 h 3107691"/>
              <a:gd name="connsiteX1284" fmla="*/ 3668588 w 4394359"/>
              <a:gd name="connsiteY1284" fmla="*/ 1549315 h 3107691"/>
              <a:gd name="connsiteX1285" fmla="*/ 3665288 w 4394359"/>
              <a:gd name="connsiteY1285" fmla="*/ 1562389 h 3107691"/>
              <a:gd name="connsiteX1286" fmla="*/ 3650950 w 4394359"/>
              <a:gd name="connsiteY1286" fmla="*/ 1570361 h 3107691"/>
              <a:gd name="connsiteX1287" fmla="*/ 3614429 w 4394359"/>
              <a:gd name="connsiteY1287" fmla="*/ 1605181 h 3107691"/>
              <a:gd name="connsiteX1288" fmla="*/ 3577908 w 4394359"/>
              <a:gd name="connsiteY1288" fmla="*/ 1640002 h 3107691"/>
              <a:gd name="connsiteX1289" fmla="*/ 3548379 w 4394359"/>
              <a:gd name="connsiteY1289" fmla="*/ 1645586 h 3107691"/>
              <a:gd name="connsiteX1290" fmla="*/ 3523311 w 4394359"/>
              <a:gd name="connsiteY1290" fmla="*/ 1660988 h 3107691"/>
              <a:gd name="connsiteX1291" fmla="*/ 3510073 w 4394359"/>
              <a:gd name="connsiteY1291" fmla="*/ 1664599 h 3107691"/>
              <a:gd name="connsiteX1292" fmla="*/ 3505205 w 4394359"/>
              <a:gd name="connsiteY1292" fmla="*/ 1679307 h 3107691"/>
              <a:gd name="connsiteX1293" fmla="*/ 3487193 w 4394359"/>
              <a:gd name="connsiteY1293" fmla="*/ 1682003 h 3107691"/>
              <a:gd name="connsiteX1294" fmla="*/ 3481398 w 4394359"/>
              <a:gd name="connsiteY1294" fmla="*/ 1680540 h 3107691"/>
              <a:gd name="connsiteX1295" fmla="*/ 3454931 w 4394359"/>
              <a:gd name="connsiteY1295" fmla="*/ 1693851 h 3107691"/>
              <a:gd name="connsiteX1296" fmla="*/ 3428048 w 4394359"/>
              <a:gd name="connsiteY1296" fmla="*/ 1708794 h 3107691"/>
              <a:gd name="connsiteX1297" fmla="*/ 3408008 w 4394359"/>
              <a:gd name="connsiteY1297" fmla="*/ 1711059 h 3107691"/>
              <a:gd name="connsiteX1298" fmla="*/ 3414004 w 4394359"/>
              <a:gd name="connsiteY1298" fmla="*/ 1718046 h 3107691"/>
              <a:gd name="connsiteX1299" fmla="*/ 3429907 w 4394359"/>
              <a:gd name="connsiteY1299" fmla="*/ 1731333 h 3107691"/>
              <a:gd name="connsiteX1300" fmla="*/ 3441467 w 4394359"/>
              <a:gd name="connsiteY1300" fmla="*/ 1743521 h 3107691"/>
              <a:gd name="connsiteX1301" fmla="*/ 3449239 w 4394359"/>
              <a:gd name="connsiteY1301" fmla="*/ 1741717 h 3107691"/>
              <a:gd name="connsiteX1302" fmla="*/ 3455252 w 4394359"/>
              <a:gd name="connsiteY1302" fmla="*/ 1737731 h 3107691"/>
              <a:gd name="connsiteX1303" fmla="*/ 3482730 w 4394359"/>
              <a:gd name="connsiteY1303" fmla="*/ 1735686 h 3107691"/>
              <a:gd name="connsiteX1304" fmla="*/ 3507098 w 4394359"/>
              <a:gd name="connsiteY1304" fmla="*/ 1727640 h 3107691"/>
              <a:gd name="connsiteX1305" fmla="*/ 3515369 w 4394359"/>
              <a:gd name="connsiteY1305" fmla="*/ 1719296 h 3107691"/>
              <a:gd name="connsiteX1306" fmla="*/ 3530675 w 4394359"/>
              <a:gd name="connsiteY1306" fmla="*/ 1719685 h 3107691"/>
              <a:gd name="connsiteX1307" fmla="*/ 3533572 w 4394359"/>
              <a:gd name="connsiteY1307" fmla="*/ 1720416 h 3107691"/>
              <a:gd name="connsiteX1308" fmla="*/ 3555435 w 4394359"/>
              <a:gd name="connsiteY1308" fmla="*/ 1702466 h 3107691"/>
              <a:gd name="connsiteX1309" fmla="*/ 3585273 w 4394359"/>
              <a:gd name="connsiteY1309" fmla="*/ 1698698 h 3107691"/>
              <a:gd name="connsiteX1310" fmla="*/ 3602533 w 4394359"/>
              <a:gd name="connsiteY1310" fmla="*/ 1705084 h 3107691"/>
              <a:gd name="connsiteX1311" fmla="*/ 3601699 w 4394359"/>
              <a:gd name="connsiteY1311" fmla="*/ 1719070 h 3107691"/>
              <a:gd name="connsiteX1312" fmla="*/ 3585147 w 4394359"/>
              <a:gd name="connsiteY1312" fmla="*/ 1740390 h 3107691"/>
              <a:gd name="connsiteX1313" fmla="*/ 3604484 w 4394359"/>
              <a:gd name="connsiteY1313" fmla="*/ 1756860 h 3107691"/>
              <a:gd name="connsiteX1314" fmla="*/ 3632641 w 4394359"/>
              <a:gd name="connsiteY1314" fmla="*/ 1791784 h 3107691"/>
              <a:gd name="connsiteX1315" fmla="*/ 3617290 w 4394359"/>
              <a:gd name="connsiteY1315" fmla="*/ 1828185 h 3107691"/>
              <a:gd name="connsiteX1316" fmla="*/ 3602350 w 4394359"/>
              <a:gd name="connsiteY1316" fmla="*/ 1862949 h 3107691"/>
              <a:gd name="connsiteX1317" fmla="*/ 3611186 w 4394359"/>
              <a:gd name="connsiteY1317" fmla="*/ 1876768 h 3107691"/>
              <a:gd name="connsiteX1318" fmla="*/ 3603989 w 4394359"/>
              <a:gd name="connsiteY1318" fmla="*/ 1890018 h 3107691"/>
              <a:gd name="connsiteX1319" fmla="*/ 3592448 w 4394359"/>
              <a:gd name="connsiteY1319" fmla="*/ 1902172 h 3107691"/>
              <a:gd name="connsiteX1320" fmla="*/ 3590445 w 4394359"/>
              <a:gd name="connsiteY1320" fmla="*/ 1904142 h 3107691"/>
              <a:gd name="connsiteX1321" fmla="*/ 3631365 w 4394359"/>
              <a:gd name="connsiteY1321" fmla="*/ 1886955 h 3107691"/>
              <a:gd name="connsiteX1322" fmla="*/ 3651974 w 4394359"/>
              <a:gd name="connsiteY1322" fmla="*/ 1872455 h 3107691"/>
              <a:gd name="connsiteX1323" fmla="*/ 3672580 w 4394359"/>
              <a:gd name="connsiteY1323" fmla="*/ 1857956 h 3107691"/>
              <a:gd name="connsiteX1324" fmla="*/ 3721529 w 4394359"/>
              <a:gd name="connsiteY1324" fmla="*/ 1847133 h 3107691"/>
              <a:gd name="connsiteX1325" fmla="*/ 3791798 w 4394359"/>
              <a:gd name="connsiteY1325" fmla="*/ 1803736 h 3107691"/>
              <a:gd name="connsiteX1326" fmla="*/ 3873040 w 4394359"/>
              <a:gd name="connsiteY1326" fmla="*/ 1771803 h 3107691"/>
              <a:gd name="connsiteX1327" fmla="*/ 3903510 w 4394359"/>
              <a:gd name="connsiteY1327" fmla="*/ 1760952 h 3107691"/>
              <a:gd name="connsiteX1328" fmla="*/ 3933980 w 4394359"/>
              <a:gd name="connsiteY1328" fmla="*/ 1750099 h 3107691"/>
              <a:gd name="connsiteX1329" fmla="*/ 3988027 w 4394359"/>
              <a:gd name="connsiteY1329" fmla="*/ 1731291 h 3107691"/>
              <a:gd name="connsiteX1330" fmla="*/ 4008703 w 4394359"/>
              <a:gd name="connsiteY1330" fmla="*/ 1716520 h 3107691"/>
              <a:gd name="connsiteX1331" fmla="*/ 4029793 w 4394359"/>
              <a:gd name="connsiteY1331" fmla="*/ 1700114 h 3107691"/>
              <a:gd name="connsiteX1332" fmla="*/ 4071001 w 4394359"/>
              <a:gd name="connsiteY1332" fmla="*/ 1687917 h 3107691"/>
              <a:gd name="connsiteX1333" fmla="*/ 4110861 w 4394359"/>
              <a:gd name="connsiteY1333" fmla="*/ 1671904 h 3107691"/>
              <a:gd name="connsiteX1334" fmla="*/ 4125952 w 4394359"/>
              <a:gd name="connsiteY1334" fmla="*/ 1677740 h 3107691"/>
              <a:gd name="connsiteX1335" fmla="*/ 4137628 w 4394359"/>
              <a:gd name="connsiteY1335" fmla="*/ 1687931 h 3107691"/>
              <a:gd name="connsiteX1336" fmla="*/ 4175721 w 4394359"/>
              <a:gd name="connsiteY1336" fmla="*/ 1732319 h 3107691"/>
              <a:gd name="connsiteX1337" fmla="*/ 4191625 w 4394359"/>
              <a:gd name="connsiteY1337" fmla="*/ 1745606 h 3107691"/>
              <a:gd name="connsiteX1338" fmla="*/ 4203185 w 4394359"/>
              <a:gd name="connsiteY1338" fmla="*/ 1757795 h 3107691"/>
              <a:gd name="connsiteX1339" fmla="*/ 4210957 w 4394359"/>
              <a:gd name="connsiteY1339" fmla="*/ 1755992 h 3107691"/>
              <a:gd name="connsiteX1340" fmla="*/ 4216969 w 4394359"/>
              <a:gd name="connsiteY1340" fmla="*/ 1752005 h 3107691"/>
              <a:gd name="connsiteX1341" fmla="*/ 4244448 w 4394359"/>
              <a:gd name="connsiteY1341" fmla="*/ 1749959 h 3107691"/>
              <a:gd name="connsiteX1342" fmla="*/ 4268816 w 4394359"/>
              <a:gd name="connsiteY1342" fmla="*/ 1741914 h 3107691"/>
              <a:gd name="connsiteX1343" fmla="*/ 4277087 w 4394359"/>
              <a:gd name="connsiteY1343" fmla="*/ 1733569 h 3107691"/>
              <a:gd name="connsiteX1344" fmla="*/ 4292393 w 4394359"/>
              <a:gd name="connsiteY1344" fmla="*/ 1733959 h 3107691"/>
              <a:gd name="connsiteX1345" fmla="*/ 4295291 w 4394359"/>
              <a:gd name="connsiteY1345" fmla="*/ 1734690 h 3107691"/>
              <a:gd name="connsiteX1346" fmla="*/ 4317153 w 4394359"/>
              <a:gd name="connsiteY1346" fmla="*/ 1716740 h 3107691"/>
              <a:gd name="connsiteX1347" fmla="*/ 4346991 w 4394359"/>
              <a:gd name="connsiteY1347" fmla="*/ 1712971 h 3107691"/>
              <a:gd name="connsiteX1348" fmla="*/ 4364251 w 4394359"/>
              <a:gd name="connsiteY1348" fmla="*/ 1719357 h 3107691"/>
              <a:gd name="connsiteX1349" fmla="*/ 4363417 w 4394359"/>
              <a:gd name="connsiteY1349" fmla="*/ 1733344 h 3107691"/>
              <a:gd name="connsiteX1350" fmla="*/ 4346865 w 4394359"/>
              <a:gd name="connsiteY1350" fmla="*/ 1754664 h 3107691"/>
              <a:gd name="connsiteX1351" fmla="*/ 4366202 w 4394359"/>
              <a:gd name="connsiteY1351" fmla="*/ 1771134 h 3107691"/>
              <a:gd name="connsiteX1352" fmla="*/ 4394359 w 4394359"/>
              <a:gd name="connsiteY1352" fmla="*/ 1806057 h 3107691"/>
              <a:gd name="connsiteX1353" fmla="*/ 4379008 w 4394359"/>
              <a:gd name="connsiteY1353" fmla="*/ 1842458 h 3107691"/>
              <a:gd name="connsiteX1354" fmla="*/ 4364068 w 4394359"/>
              <a:gd name="connsiteY1354" fmla="*/ 1877222 h 3107691"/>
              <a:gd name="connsiteX1355" fmla="*/ 4372904 w 4394359"/>
              <a:gd name="connsiteY1355" fmla="*/ 1891042 h 3107691"/>
              <a:gd name="connsiteX1356" fmla="*/ 4365707 w 4394359"/>
              <a:gd name="connsiteY1356" fmla="*/ 1904292 h 3107691"/>
              <a:gd name="connsiteX1357" fmla="*/ 4354166 w 4394359"/>
              <a:gd name="connsiteY1357" fmla="*/ 1916445 h 3107691"/>
              <a:gd name="connsiteX1358" fmla="*/ 4337765 w 4394359"/>
              <a:gd name="connsiteY1358" fmla="*/ 1932586 h 3107691"/>
              <a:gd name="connsiteX1359" fmla="*/ 4322192 w 4394359"/>
              <a:gd name="connsiteY1359" fmla="*/ 1945460 h 3107691"/>
              <a:gd name="connsiteX1360" fmla="*/ 4305655 w 4394359"/>
              <a:gd name="connsiteY1360" fmla="*/ 1962147 h 3107691"/>
              <a:gd name="connsiteX1361" fmla="*/ 4292417 w 4394359"/>
              <a:gd name="connsiteY1361" fmla="*/ 1965758 h 3107691"/>
              <a:gd name="connsiteX1362" fmla="*/ 4266089 w 4394359"/>
              <a:gd name="connsiteY1362" fmla="*/ 1984610 h 3107691"/>
              <a:gd name="connsiteX1363" fmla="*/ 4273353 w 4394359"/>
              <a:gd name="connsiteY1363" fmla="*/ 1993977 h 3107691"/>
              <a:gd name="connsiteX1364" fmla="*/ 4273275 w 4394359"/>
              <a:gd name="connsiteY1364" fmla="*/ 2004967 h 3107691"/>
              <a:gd name="connsiteX1365" fmla="*/ 4304588 w 4394359"/>
              <a:gd name="connsiteY1365" fmla="*/ 2015191 h 3107691"/>
              <a:gd name="connsiteX1366" fmla="*/ 4301288 w 4394359"/>
              <a:gd name="connsiteY1366" fmla="*/ 2028265 h 3107691"/>
              <a:gd name="connsiteX1367" fmla="*/ 4286950 w 4394359"/>
              <a:gd name="connsiteY1367" fmla="*/ 2036236 h 3107691"/>
              <a:gd name="connsiteX1368" fmla="*/ 4250429 w 4394359"/>
              <a:gd name="connsiteY1368" fmla="*/ 2071057 h 3107691"/>
              <a:gd name="connsiteX1369" fmla="*/ 4213908 w 4394359"/>
              <a:gd name="connsiteY1369" fmla="*/ 2105878 h 3107691"/>
              <a:gd name="connsiteX1370" fmla="*/ 4184380 w 4394359"/>
              <a:gd name="connsiteY1370" fmla="*/ 2111462 h 3107691"/>
              <a:gd name="connsiteX1371" fmla="*/ 4159310 w 4394359"/>
              <a:gd name="connsiteY1371" fmla="*/ 2126864 h 3107691"/>
              <a:gd name="connsiteX1372" fmla="*/ 4146073 w 4394359"/>
              <a:gd name="connsiteY1372" fmla="*/ 2130476 h 3107691"/>
              <a:gd name="connsiteX1373" fmla="*/ 4141204 w 4394359"/>
              <a:gd name="connsiteY1373" fmla="*/ 2145182 h 3107691"/>
              <a:gd name="connsiteX1374" fmla="*/ 4123192 w 4394359"/>
              <a:gd name="connsiteY1374" fmla="*/ 2147879 h 3107691"/>
              <a:gd name="connsiteX1375" fmla="*/ 4117398 w 4394359"/>
              <a:gd name="connsiteY1375" fmla="*/ 2146417 h 3107691"/>
              <a:gd name="connsiteX1376" fmla="*/ 4090930 w 4394359"/>
              <a:gd name="connsiteY1376" fmla="*/ 2159726 h 3107691"/>
              <a:gd name="connsiteX1377" fmla="*/ 4064048 w 4394359"/>
              <a:gd name="connsiteY1377" fmla="*/ 2174670 h 3107691"/>
              <a:gd name="connsiteX1378" fmla="*/ 4038676 w 4394359"/>
              <a:gd name="connsiteY1378" fmla="*/ 2177537 h 3107691"/>
              <a:gd name="connsiteX1379" fmla="*/ 3985937 w 4394359"/>
              <a:gd name="connsiteY1379" fmla="*/ 2220145 h 3107691"/>
              <a:gd name="connsiteX1380" fmla="*/ 3923574 w 4394359"/>
              <a:gd name="connsiteY1380" fmla="*/ 2255105 h 3107691"/>
              <a:gd name="connsiteX1381" fmla="*/ 3898757 w 4394359"/>
              <a:gd name="connsiteY1381" fmla="*/ 2261879 h 3107691"/>
              <a:gd name="connsiteX1382" fmla="*/ 3880563 w 4394359"/>
              <a:gd name="connsiteY1382" fmla="*/ 2279017 h 3107691"/>
              <a:gd name="connsiteX1383" fmla="*/ 3857247 w 4394359"/>
              <a:gd name="connsiteY1383" fmla="*/ 2290515 h 3107691"/>
              <a:gd name="connsiteX1384" fmla="*/ 3831758 w 4394359"/>
              <a:gd name="connsiteY1384" fmla="*/ 2301463 h 3107691"/>
              <a:gd name="connsiteX1385" fmla="*/ 3826627 w 4394359"/>
              <a:gd name="connsiteY1385" fmla="*/ 2306543 h 3107691"/>
              <a:gd name="connsiteX1386" fmla="*/ 3817974 w 4394359"/>
              <a:gd name="connsiteY1386" fmla="*/ 2307257 h 3107691"/>
              <a:gd name="connsiteX1387" fmla="*/ 3806937 w 4394359"/>
              <a:gd name="connsiteY1387" fmla="*/ 2302151 h 3107691"/>
              <a:gd name="connsiteX1388" fmla="*/ 3825205 w 4394359"/>
              <a:gd name="connsiteY1388" fmla="*/ 2296913 h 3107691"/>
              <a:gd name="connsiteX1389" fmla="*/ 3835609 w 4394359"/>
              <a:gd name="connsiteY1389" fmla="*/ 2286212 h 3107691"/>
              <a:gd name="connsiteX1390" fmla="*/ 3821866 w 4394359"/>
              <a:gd name="connsiteY1390" fmla="*/ 2278105 h 3107691"/>
              <a:gd name="connsiteX1391" fmla="*/ 3805949 w 4394359"/>
              <a:gd name="connsiteY1391" fmla="*/ 2269452 h 3107691"/>
              <a:gd name="connsiteX1392" fmla="*/ 3787066 w 4394359"/>
              <a:gd name="connsiteY1392" fmla="*/ 2283227 h 3107691"/>
              <a:gd name="connsiteX1393" fmla="*/ 3764458 w 4394359"/>
              <a:gd name="connsiteY1393" fmla="*/ 2299540 h 3107691"/>
              <a:gd name="connsiteX1394" fmla="*/ 3741853 w 4394359"/>
              <a:gd name="connsiteY1394" fmla="*/ 2315854 h 3107691"/>
              <a:gd name="connsiteX1395" fmla="*/ 3680913 w 4394359"/>
              <a:gd name="connsiteY1395" fmla="*/ 2337557 h 3107691"/>
              <a:gd name="connsiteX1396" fmla="*/ 3661083 w 4394359"/>
              <a:gd name="connsiteY1396" fmla="*/ 2356600 h 3107691"/>
              <a:gd name="connsiteX1397" fmla="*/ 3629760 w 4394359"/>
              <a:gd name="connsiteY1397" fmla="*/ 2357096 h 3107691"/>
              <a:gd name="connsiteX1398" fmla="*/ 3620265 w 4394359"/>
              <a:gd name="connsiteY1398" fmla="*/ 2382513 h 3107691"/>
              <a:gd name="connsiteX1399" fmla="*/ 3608823 w 4394359"/>
              <a:gd name="connsiteY1399" fmla="*/ 2391216 h 3107691"/>
              <a:gd name="connsiteX1400" fmla="*/ 3641932 w 4394359"/>
              <a:gd name="connsiteY1400" fmla="*/ 2406528 h 3107691"/>
              <a:gd name="connsiteX1401" fmla="*/ 3624844 w 4394359"/>
              <a:gd name="connsiteY1401" fmla="*/ 2425394 h 3107691"/>
              <a:gd name="connsiteX1402" fmla="*/ 3607755 w 4394359"/>
              <a:gd name="connsiteY1402" fmla="*/ 2444260 h 3107691"/>
              <a:gd name="connsiteX1403" fmla="*/ 3581769 w 4394359"/>
              <a:gd name="connsiteY1403" fmla="*/ 2455662 h 3107691"/>
              <a:gd name="connsiteX1404" fmla="*/ 3563645 w 4394359"/>
              <a:gd name="connsiteY1404" fmla="*/ 2472527 h 3107691"/>
              <a:gd name="connsiteX1405" fmla="*/ 3550181 w 4394359"/>
              <a:gd name="connsiteY1405" fmla="*/ 2469419 h 3107691"/>
              <a:gd name="connsiteX1406" fmla="*/ 3541168 w 4394359"/>
              <a:gd name="connsiteY1406" fmla="*/ 2476125 h 3107691"/>
              <a:gd name="connsiteX1407" fmla="*/ 3525115 w 4394359"/>
              <a:gd name="connsiteY1407" fmla="*/ 2490904 h 3107691"/>
              <a:gd name="connsiteX1408" fmla="*/ 3511946 w 4394359"/>
              <a:gd name="connsiteY1408" fmla="*/ 2494244 h 3107691"/>
              <a:gd name="connsiteX1409" fmla="*/ 3510158 w 4394359"/>
              <a:gd name="connsiteY1409" fmla="*/ 2501325 h 3107691"/>
              <a:gd name="connsiteX1410" fmla="*/ 3500505 w 4394359"/>
              <a:gd name="connsiteY1410" fmla="*/ 2502947 h 3107691"/>
              <a:gd name="connsiteX1411" fmla="*/ 3486717 w 4394359"/>
              <a:gd name="connsiteY1411" fmla="*/ 2508738 h 3107691"/>
              <a:gd name="connsiteX1412" fmla="*/ 3469338 w 4394359"/>
              <a:gd name="connsiteY1412" fmla="*/ 2504351 h 3107691"/>
              <a:gd name="connsiteX1413" fmla="*/ 3448108 w 4394359"/>
              <a:gd name="connsiteY1413" fmla="*/ 2515215 h 3107691"/>
              <a:gd name="connsiteX1414" fmla="*/ 3455295 w 4394359"/>
              <a:gd name="connsiteY1414" fmla="*/ 2535574 h 3107691"/>
              <a:gd name="connsiteX1415" fmla="*/ 3438949 w 4394359"/>
              <a:gd name="connsiteY1415" fmla="*/ 2533186 h 3107691"/>
              <a:gd name="connsiteX1416" fmla="*/ 3428819 w 4394359"/>
              <a:gd name="connsiteY1416" fmla="*/ 2542797 h 3107691"/>
              <a:gd name="connsiteX1417" fmla="*/ 3397185 w 4394359"/>
              <a:gd name="connsiteY1417" fmla="*/ 2564365 h 3107691"/>
              <a:gd name="connsiteX1418" fmla="*/ 3357684 w 4394359"/>
              <a:gd name="connsiteY1418" fmla="*/ 2580471 h 3107691"/>
              <a:gd name="connsiteX1419" fmla="*/ 3339060 w 4394359"/>
              <a:gd name="connsiteY1419" fmla="*/ 2568816 h 3107691"/>
              <a:gd name="connsiteX1420" fmla="*/ 3326955 w 4394359"/>
              <a:gd name="connsiteY1420" fmla="*/ 2564891 h 3107691"/>
              <a:gd name="connsiteX1421" fmla="*/ 3320434 w 4394359"/>
              <a:gd name="connsiteY1421" fmla="*/ 2557158 h 3107691"/>
              <a:gd name="connsiteX1422" fmla="*/ 3320984 w 4394359"/>
              <a:gd name="connsiteY1422" fmla="*/ 2554980 h 3107691"/>
              <a:gd name="connsiteX1423" fmla="*/ 3325067 w 4394359"/>
              <a:gd name="connsiteY1423" fmla="*/ 2552533 h 3107691"/>
              <a:gd name="connsiteX1424" fmla="*/ 3331323 w 4394359"/>
              <a:gd name="connsiteY1424" fmla="*/ 2550636 h 3107691"/>
              <a:gd name="connsiteX1425" fmla="*/ 3332268 w 4394359"/>
              <a:gd name="connsiteY1425" fmla="*/ 2545370 h 3107691"/>
              <a:gd name="connsiteX1426" fmla="*/ 3330627 w 4394359"/>
              <a:gd name="connsiteY1426" fmla="*/ 2541188 h 3107691"/>
              <a:gd name="connsiteX1427" fmla="*/ 3324047 w 4394359"/>
              <a:gd name="connsiteY1427" fmla="*/ 2545901 h 3107691"/>
              <a:gd name="connsiteX1428" fmla="*/ 3320984 w 4394359"/>
              <a:gd name="connsiteY1428" fmla="*/ 2554980 h 3107691"/>
              <a:gd name="connsiteX1429" fmla="*/ 3319054 w 4394359"/>
              <a:gd name="connsiteY1429" fmla="*/ 2556522 h 3107691"/>
              <a:gd name="connsiteX1430" fmla="*/ 3317537 w 4394359"/>
              <a:gd name="connsiteY1430" fmla="*/ 2556427 h 3107691"/>
              <a:gd name="connsiteX1431" fmla="*/ 3311309 w 4394359"/>
              <a:gd name="connsiteY1431" fmla="*/ 2549059 h 3107691"/>
              <a:gd name="connsiteX1432" fmla="*/ 3302908 w 4394359"/>
              <a:gd name="connsiteY1432" fmla="*/ 2541145 h 3107691"/>
              <a:gd name="connsiteX1433" fmla="*/ 3299479 w 4394359"/>
              <a:gd name="connsiteY1433" fmla="*/ 2544047 h 3107691"/>
              <a:gd name="connsiteX1434" fmla="*/ 3297810 w 4394359"/>
              <a:gd name="connsiteY1434" fmla="*/ 2549130 h 3107691"/>
              <a:gd name="connsiteX1435" fmla="*/ 3266873 w 4394359"/>
              <a:gd name="connsiteY1435" fmla="*/ 2557256 h 3107691"/>
              <a:gd name="connsiteX1436" fmla="*/ 3245560 w 4394359"/>
              <a:gd name="connsiteY1436" fmla="*/ 2573026 h 3107691"/>
              <a:gd name="connsiteX1437" fmla="*/ 3233327 w 4394359"/>
              <a:gd name="connsiteY1437" fmla="*/ 2581817 h 3107691"/>
              <a:gd name="connsiteX1438" fmla="*/ 3225024 w 4394359"/>
              <a:gd name="connsiteY1438" fmla="*/ 2593339 h 3107691"/>
              <a:gd name="connsiteX1439" fmla="*/ 3226047 w 4394359"/>
              <a:gd name="connsiteY1439" fmla="*/ 2599973 h 3107691"/>
              <a:gd name="connsiteX1440" fmla="*/ 3234410 w 4394359"/>
              <a:gd name="connsiteY1440" fmla="*/ 2604980 h 3107691"/>
              <a:gd name="connsiteX1441" fmla="*/ 3260899 w 4394359"/>
              <a:gd name="connsiteY1441" fmla="*/ 2593124 h 3107691"/>
              <a:gd name="connsiteX1442" fmla="*/ 3289558 w 4394359"/>
              <a:gd name="connsiteY1442" fmla="*/ 2581815 h 3107691"/>
              <a:gd name="connsiteX1443" fmla="*/ 3294363 w 4394359"/>
              <a:gd name="connsiteY1443" fmla="*/ 2573466 h 3107691"/>
              <a:gd name="connsiteX1444" fmla="*/ 3304446 w 4394359"/>
              <a:gd name="connsiteY1444" fmla="*/ 2571666 h 3107691"/>
              <a:gd name="connsiteX1445" fmla="*/ 3327223 w 4394359"/>
              <a:gd name="connsiteY1445" fmla="*/ 2580605 h 3107691"/>
              <a:gd name="connsiteX1446" fmla="*/ 3342248 w 4394359"/>
              <a:gd name="connsiteY1446" fmla="*/ 2592799 h 3107691"/>
              <a:gd name="connsiteX1447" fmla="*/ 3309718 w 4394359"/>
              <a:gd name="connsiteY1447" fmla="*/ 2617908 h 3107691"/>
              <a:gd name="connsiteX1448" fmla="*/ 3268912 w 4394359"/>
              <a:gd name="connsiteY1448" fmla="*/ 2639189 h 3107691"/>
              <a:gd name="connsiteX1449" fmla="*/ 3257069 w 4394359"/>
              <a:gd name="connsiteY1449" fmla="*/ 2661695 h 3107691"/>
              <a:gd name="connsiteX1450" fmla="*/ 3240999 w 4394359"/>
              <a:gd name="connsiteY1450" fmla="*/ 2658217 h 3107691"/>
              <a:gd name="connsiteX1451" fmla="*/ 3231144 w 4394359"/>
              <a:gd name="connsiteY1451" fmla="*/ 2666742 h 3107691"/>
              <a:gd name="connsiteX1452" fmla="*/ 3212175 w 4394359"/>
              <a:gd name="connsiteY1452" fmla="*/ 2679336 h 3107691"/>
              <a:gd name="connsiteX1453" fmla="*/ 3191029 w 4394359"/>
              <a:gd name="connsiteY1453" fmla="*/ 2691383 h 3107691"/>
              <a:gd name="connsiteX1454" fmla="*/ 3174494 w 4394359"/>
              <a:gd name="connsiteY1454" fmla="*/ 2708069 h 3107691"/>
              <a:gd name="connsiteX1455" fmla="*/ 3125542 w 4394359"/>
              <a:gd name="connsiteY1455" fmla="*/ 2718891 h 3107691"/>
              <a:gd name="connsiteX1456" fmla="*/ 3109282 w 4394359"/>
              <a:gd name="connsiteY1456" fmla="*/ 2734488 h 3107691"/>
              <a:gd name="connsiteX1457" fmla="*/ 3093018 w 4394359"/>
              <a:gd name="connsiteY1457" fmla="*/ 2750086 h 3107691"/>
              <a:gd name="connsiteX1458" fmla="*/ 3069441 w 4394359"/>
              <a:gd name="connsiteY1458" fmla="*/ 2758042 h 3107691"/>
              <a:gd name="connsiteX1459" fmla="*/ 3052903 w 4394359"/>
              <a:gd name="connsiteY1459" fmla="*/ 2774727 h 3107691"/>
              <a:gd name="connsiteX1460" fmla="*/ 3044360 w 4394359"/>
              <a:gd name="connsiteY1460" fmla="*/ 2784159 h 3107691"/>
              <a:gd name="connsiteX1461" fmla="*/ 3035814 w 4394359"/>
              <a:gd name="connsiteY1461" fmla="*/ 2793593 h 3107691"/>
              <a:gd name="connsiteX1462" fmla="*/ 3014035 w 4394359"/>
              <a:gd name="connsiteY1462" fmla="*/ 2806637 h 3107691"/>
              <a:gd name="connsiteX1463" fmla="*/ 3008623 w 4394359"/>
              <a:gd name="connsiteY1463" fmla="*/ 2806720 h 3107691"/>
              <a:gd name="connsiteX1464" fmla="*/ 3007142 w 4394359"/>
              <a:gd name="connsiteY1464" fmla="*/ 2809535 h 3107691"/>
              <a:gd name="connsiteX1465" fmla="*/ 3005147 w 4394359"/>
              <a:gd name="connsiteY1465" fmla="*/ 2817434 h 3107691"/>
              <a:gd name="connsiteX1466" fmla="*/ 2995701 w 4394359"/>
              <a:gd name="connsiteY1466" fmla="*/ 2818235 h 3107691"/>
              <a:gd name="connsiteX1467" fmla="*/ 2970936 w 4394359"/>
              <a:gd name="connsiteY1467" fmla="*/ 2829369 h 3107691"/>
              <a:gd name="connsiteX1468" fmla="*/ 2952691 w 4394359"/>
              <a:gd name="connsiteY1468" fmla="*/ 2842148 h 3107691"/>
              <a:gd name="connsiteX1469" fmla="*/ 2926766 w 4394359"/>
              <a:gd name="connsiteY1469" fmla="*/ 2847192 h 3107691"/>
              <a:gd name="connsiteX1470" fmla="*/ 2903996 w 4394359"/>
              <a:gd name="connsiteY1470" fmla="*/ 2873316 h 3107691"/>
              <a:gd name="connsiteX1471" fmla="*/ 2869015 w 4394359"/>
              <a:gd name="connsiteY1471" fmla="*/ 2892880 h 3107691"/>
              <a:gd name="connsiteX1472" fmla="*/ 2865059 w 4394359"/>
              <a:gd name="connsiteY1472" fmla="*/ 2905499 h 3107691"/>
              <a:gd name="connsiteX1473" fmla="*/ 2850133 w 4394359"/>
              <a:gd name="connsiteY1473" fmla="*/ 2906656 h 3107691"/>
              <a:gd name="connsiteX1474" fmla="*/ 2824905 w 4394359"/>
              <a:gd name="connsiteY1474" fmla="*/ 2921149 h 3107691"/>
              <a:gd name="connsiteX1475" fmla="*/ 2815583 w 4394359"/>
              <a:gd name="connsiteY1475" fmla="*/ 2926039 h 3107691"/>
              <a:gd name="connsiteX1476" fmla="*/ 2812365 w 4394359"/>
              <a:gd name="connsiteY1476" fmla="*/ 2934208 h 3107691"/>
              <a:gd name="connsiteX1477" fmla="*/ 2796926 w 4394359"/>
              <a:gd name="connsiteY1477" fmla="*/ 2946536 h 3107691"/>
              <a:gd name="connsiteX1478" fmla="*/ 2772523 w 4394359"/>
              <a:gd name="connsiteY1478" fmla="*/ 2957762 h 3107691"/>
              <a:gd name="connsiteX1479" fmla="*/ 2756811 w 4394359"/>
              <a:gd name="connsiteY1479" fmla="*/ 2971178 h 3107691"/>
              <a:gd name="connsiteX1480" fmla="*/ 2721390 w 4394359"/>
              <a:gd name="connsiteY1480" fmla="*/ 3001641 h 3107691"/>
              <a:gd name="connsiteX1481" fmla="*/ 2701540 w 4394359"/>
              <a:gd name="connsiteY1481" fmla="*/ 3013146 h 3107691"/>
              <a:gd name="connsiteX1482" fmla="*/ 2681277 w 4394359"/>
              <a:gd name="connsiteY1482" fmla="*/ 3026285 h 3107691"/>
              <a:gd name="connsiteX1483" fmla="*/ 2670646 w 4394359"/>
              <a:gd name="connsiteY1483" fmla="*/ 3036350 h 3107691"/>
              <a:gd name="connsiteX1484" fmla="*/ 2666533 w 4394359"/>
              <a:gd name="connsiteY1484" fmla="*/ 3048060 h 3107691"/>
              <a:gd name="connsiteX1485" fmla="*/ 2626361 w 4394359"/>
              <a:gd name="connsiteY1485" fmla="*/ 3062257 h 3107691"/>
              <a:gd name="connsiteX1486" fmla="*/ 2595401 w 4394359"/>
              <a:gd name="connsiteY1486" fmla="*/ 3085734 h 3107691"/>
              <a:gd name="connsiteX1487" fmla="*/ 2574587 w 4394359"/>
              <a:gd name="connsiteY1487" fmla="*/ 3101051 h 3107691"/>
              <a:gd name="connsiteX1488" fmla="*/ 2564685 w 4394359"/>
              <a:gd name="connsiteY1488" fmla="*/ 3107691 h 3107691"/>
              <a:gd name="connsiteX1489" fmla="*/ 2509181 w 4394359"/>
              <a:gd name="connsiteY1489" fmla="*/ 3107691 h 3107691"/>
              <a:gd name="connsiteX1490" fmla="*/ 2522177 w 4394359"/>
              <a:gd name="connsiteY1490" fmla="*/ 3095064 h 3107691"/>
              <a:gd name="connsiteX1491" fmla="*/ 2504646 w 4394359"/>
              <a:gd name="connsiteY1491" fmla="*/ 3072962 h 3107691"/>
              <a:gd name="connsiteX1492" fmla="*/ 2485880 w 4394359"/>
              <a:gd name="connsiteY1492" fmla="*/ 3055767 h 3107691"/>
              <a:gd name="connsiteX1493" fmla="*/ 2479825 w 4394359"/>
              <a:gd name="connsiteY1493" fmla="*/ 3050760 h 3107691"/>
              <a:gd name="connsiteX1494" fmla="*/ 2475943 w 4394359"/>
              <a:gd name="connsiteY1494" fmla="*/ 3046304 h 3107691"/>
              <a:gd name="connsiteX1495" fmla="*/ 2481613 w 4394359"/>
              <a:gd name="connsiteY1495" fmla="*/ 3043677 h 3107691"/>
              <a:gd name="connsiteX1496" fmla="*/ 2488631 w 4394359"/>
              <a:gd name="connsiteY1496" fmla="*/ 3044870 h 3107691"/>
              <a:gd name="connsiteX1497" fmla="*/ 2496624 w 4394359"/>
              <a:gd name="connsiteY1497" fmla="*/ 3037617 h 3107691"/>
              <a:gd name="connsiteX1498" fmla="*/ 2504617 w 4394359"/>
              <a:gd name="connsiteY1498" fmla="*/ 3030363 h 3107691"/>
              <a:gd name="connsiteX1499" fmla="*/ 2519357 w 4394359"/>
              <a:gd name="connsiteY1499" fmla="*/ 3008586 h 3107691"/>
              <a:gd name="connsiteX1500" fmla="*/ 2517563 w 4394359"/>
              <a:gd name="connsiteY1500" fmla="*/ 3003498 h 3107691"/>
              <a:gd name="connsiteX1501" fmla="*/ 2512959 w 4394359"/>
              <a:gd name="connsiteY1501" fmla="*/ 3004944 h 3107691"/>
              <a:gd name="connsiteX1502" fmla="*/ 2510118 w 4394359"/>
              <a:gd name="connsiteY1502" fmla="*/ 3008572 h 3107691"/>
              <a:gd name="connsiteX1503" fmla="*/ 2501272 w 4394359"/>
              <a:gd name="connsiteY1503" fmla="*/ 3005469 h 3107691"/>
              <a:gd name="connsiteX1504" fmla="*/ 2496883 w 4394359"/>
              <a:gd name="connsiteY1504" fmla="*/ 3012184 h 3107691"/>
              <a:gd name="connsiteX1505" fmla="*/ 2483095 w 4394359"/>
              <a:gd name="connsiteY1505" fmla="*/ 3017976 h 3107691"/>
              <a:gd name="connsiteX1506" fmla="*/ 2456429 w 4394359"/>
              <a:gd name="connsiteY1506" fmla="*/ 3044274 h 3107691"/>
              <a:gd name="connsiteX1507" fmla="*/ 2421897 w 4394359"/>
              <a:gd name="connsiteY1507" fmla="*/ 3065110 h 3107691"/>
              <a:gd name="connsiteX1508" fmla="*/ 2408435 w 4394359"/>
              <a:gd name="connsiteY1508" fmla="*/ 3068088 h 3107691"/>
              <a:gd name="connsiteX1509" fmla="*/ 2393627 w 4394359"/>
              <a:gd name="connsiteY1509" fmla="*/ 3067246 h 3107691"/>
              <a:gd name="connsiteX1510" fmla="*/ 2390262 w 4394359"/>
              <a:gd name="connsiteY1510" fmla="*/ 3063790 h 3107691"/>
              <a:gd name="connsiteX1511" fmla="*/ 2389482 w 4394359"/>
              <a:gd name="connsiteY1511" fmla="*/ 3059246 h 3107691"/>
              <a:gd name="connsiteX1512" fmla="*/ 2385194 w 4394359"/>
              <a:gd name="connsiteY1512" fmla="*/ 3039620 h 3107691"/>
              <a:gd name="connsiteX1513" fmla="*/ 2425860 w 4394359"/>
              <a:gd name="connsiteY1513" fmla="*/ 3012799 h 3107691"/>
              <a:gd name="connsiteX1514" fmla="*/ 2438547 w 4394359"/>
              <a:gd name="connsiteY1514" fmla="*/ 3011365 h 3107691"/>
              <a:gd name="connsiteX1515" fmla="*/ 2453432 w 4394359"/>
              <a:gd name="connsiteY1515" fmla="*/ 3001215 h 3107691"/>
              <a:gd name="connsiteX1516" fmla="*/ 2459483 w 4394359"/>
              <a:gd name="connsiteY1516" fmla="*/ 2977247 h 3107691"/>
              <a:gd name="connsiteX1517" fmla="*/ 2453224 w 4394359"/>
              <a:gd name="connsiteY1517" fmla="*/ 2973058 h 3107691"/>
              <a:gd name="connsiteX1518" fmla="*/ 2449549 w 4394359"/>
              <a:gd name="connsiteY1518" fmla="*/ 2967784 h 3107691"/>
              <a:gd name="connsiteX1519" fmla="*/ 2454736 w 4394359"/>
              <a:gd name="connsiteY1519" fmla="*/ 2967066 h 3107691"/>
              <a:gd name="connsiteX1520" fmla="*/ 2461684 w 4394359"/>
              <a:gd name="connsiteY1520" fmla="*/ 2968529 h 3107691"/>
              <a:gd name="connsiteX1521" fmla="*/ 2469680 w 4394359"/>
              <a:gd name="connsiteY1521" fmla="*/ 2961276 h 3107691"/>
              <a:gd name="connsiteX1522" fmla="*/ 2477672 w 4394359"/>
              <a:gd name="connsiteY1522" fmla="*/ 2954021 h 3107691"/>
              <a:gd name="connsiteX1523" fmla="*/ 2515495 w 4394359"/>
              <a:gd name="connsiteY1523" fmla="*/ 2930830 h 3107691"/>
              <a:gd name="connsiteX1524" fmla="*/ 2542869 w 4394359"/>
              <a:gd name="connsiteY1524" fmla="*/ 2903260 h 3107691"/>
              <a:gd name="connsiteX1525" fmla="*/ 2538174 w 4394359"/>
              <a:gd name="connsiteY1525" fmla="*/ 2897439 h 3107691"/>
              <a:gd name="connsiteX1526" fmla="*/ 2512876 w 4394359"/>
              <a:gd name="connsiteY1526" fmla="*/ 2906119 h 3107691"/>
              <a:gd name="connsiteX1527" fmla="*/ 2494613 w 4394359"/>
              <a:gd name="connsiteY1527" fmla="*/ 2923530 h 3107691"/>
              <a:gd name="connsiteX1528" fmla="*/ 2436847 w 4394359"/>
              <a:gd name="connsiteY1528" fmla="*/ 2944874 h 3107691"/>
              <a:gd name="connsiteX1529" fmla="*/ 2379077 w 4394359"/>
              <a:gd name="connsiteY1529" fmla="*/ 2966218 h 3107691"/>
              <a:gd name="connsiteX1530" fmla="*/ 2371081 w 4394359"/>
              <a:gd name="connsiteY1530" fmla="*/ 2973471 h 3107691"/>
              <a:gd name="connsiteX1531" fmla="*/ 2363088 w 4394359"/>
              <a:gd name="connsiteY1531" fmla="*/ 2980725 h 3107691"/>
              <a:gd name="connsiteX1532" fmla="*/ 2322522 w 4394359"/>
              <a:gd name="connsiteY1532" fmla="*/ 2998009 h 3107691"/>
              <a:gd name="connsiteX1533" fmla="*/ 2293750 w 4394359"/>
              <a:gd name="connsiteY1533" fmla="*/ 3023488 h 3107691"/>
              <a:gd name="connsiteX1534" fmla="*/ 2270310 w 4394359"/>
              <a:gd name="connsiteY1534" fmla="*/ 3030899 h 3107691"/>
              <a:gd name="connsiteX1535" fmla="*/ 2254735 w 4394359"/>
              <a:gd name="connsiteY1535" fmla="*/ 3043772 h 3107691"/>
              <a:gd name="connsiteX1536" fmla="*/ 2200688 w 4394359"/>
              <a:gd name="connsiteY1536" fmla="*/ 3062578 h 3107691"/>
              <a:gd name="connsiteX1537" fmla="*/ 2186996 w 4394359"/>
              <a:gd name="connsiteY1537" fmla="*/ 3081722 h 3107691"/>
              <a:gd name="connsiteX1538" fmla="*/ 2160574 w 4394359"/>
              <a:gd name="connsiteY1538" fmla="*/ 3087222 h 3107691"/>
              <a:gd name="connsiteX1539" fmla="*/ 2143555 w 4394359"/>
              <a:gd name="connsiteY1539" fmla="*/ 3105815 h 3107691"/>
              <a:gd name="connsiteX1540" fmla="*/ 2140341 w 4394359"/>
              <a:gd name="connsiteY1540" fmla="*/ 3107691 h 3107691"/>
              <a:gd name="connsiteX1541" fmla="*/ 2106435 w 4394359"/>
              <a:gd name="connsiteY1541" fmla="*/ 3107691 h 3107691"/>
              <a:gd name="connsiteX1542" fmla="*/ 2118362 w 4394359"/>
              <a:gd name="connsiteY1542" fmla="*/ 3094239 h 3107691"/>
              <a:gd name="connsiteX1543" fmla="*/ 2136850 w 4394359"/>
              <a:gd name="connsiteY1543" fmla="*/ 3083549 h 3107691"/>
              <a:gd name="connsiteX1544" fmla="*/ 2145327 w 4394359"/>
              <a:gd name="connsiteY1544" fmla="*/ 3074390 h 3107691"/>
              <a:gd name="connsiteX1545" fmla="*/ 2153389 w 4394359"/>
              <a:gd name="connsiteY1545" fmla="*/ 3066863 h 3107691"/>
              <a:gd name="connsiteX1546" fmla="*/ 2170807 w 4394359"/>
              <a:gd name="connsiteY1546" fmla="*/ 3051269 h 3107691"/>
              <a:gd name="connsiteX1547" fmla="*/ 2193504 w 4394359"/>
              <a:gd name="connsiteY1547" fmla="*/ 3042222 h 3107691"/>
              <a:gd name="connsiteX1548" fmla="*/ 2186342 w 4394359"/>
              <a:gd name="connsiteY1548" fmla="*/ 3029402 h 3107691"/>
              <a:gd name="connsiteX1549" fmla="*/ 2197905 w 4394359"/>
              <a:gd name="connsiteY1549" fmla="*/ 3024788 h 3107691"/>
              <a:gd name="connsiteX1550" fmla="*/ 2245193 w 4394359"/>
              <a:gd name="connsiteY1550" fmla="*/ 2979357 h 3107691"/>
              <a:gd name="connsiteX1551" fmla="*/ 2302518 w 4394359"/>
              <a:gd name="connsiteY1551" fmla="*/ 2939936 h 3107691"/>
              <a:gd name="connsiteX1552" fmla="*/ 2337938 w 4394359"/>
              <a:gd name="connsiteY1552" fmla="*/ 2909475 h 3107691"/>
              <a:gd name="connsiteX1553" fmla="*/ 2343714 w 4394359"/>
              <a:gd name="connsiteY1553" fmla="*/ 2909484 h 3107691"/>
              <a:gd name="connsiteX1554" fmla="*/ 2347729 w 4394359"/>
              <a:gd name="connsiteY1554" fmla="*/ 2907308 h 3107691"/>
              <a:gd name="connsiteX1555" fmla="*/ 2349723 w 4394359"/>
              <a:gd name="connsiteY1555" fmla="*/ 2899409 h 3107691"/>
              <a:gd name="connsiteX1556" fmla="*/ 2359168 w 4394359"/>
              <a:gd name="connsiteY1556" fmla="*/ 2898608 h 3107691"/>
              <a:gd name="connsiteX1557" fmla="*/ 2367233 w 4394359"/>
              <a:gd name="connsiteY1557" fmla="*/ 2891082 h 3107691"/>
              <a:gd name="connsiteX1558" fmla="*/ 2375706 w 4394359"/>
              <a:gd name="connsiteY1558" fmla="*/ 2881919 h 3107691"/>
              <a:gd name="connsiteX1559" fmla="*/ 2376838 w 4394359"/>
              <a:gd name="connsiteY1559" fmla="*/ 2874384 h 3107691"/>
              <a:gd name="connsiteX1560" fmla="*/ 2373216 w 4394359"/>
              <a:gd name="connsiteY1560" fmla="*/ 2867383 h 3107691"/>
              <a:gd name="connsiteX1561" fmla="*/ 2336281 w 4394359"/>
              <a:gd name="connsiteY1561" fmla="*/ 2880950 h 3107691"/>
              <a:gd name="connsiteX1562" fmla="*/ 2308971 w 4394359"/>
              <a:gd name="connsiteY1562" fmla="*/ 2902162 h 3107691"/>
              <a:gd name="connsiteX1563" fmla="*/ 2296141 w 4394359"/>
              <a:gd name="connsiteY1563" fmla="*/ 2891966 h 3107691"/>
              <a:gd name="connsiteX1564" fmla="*/ 2282902 w 4394359"/>
              <a:gd name="connsiteY1564" fmla="*/ 2895581 h 3107691"/>
              <a:gd name="connsiteX1565" fmla="*/ 2262920 w 4394359"/>
              <a:gd name="connsiteY1565" fmla="*/ 2913713 h 3107691"/>
              <a:gd name="connsiteX1566" fmla="*/ 2211770 w 4394359"/>
              <a:gd name="connsiteY1566" fmla="*/ 2933252 h 3107691"/>
              <a:gd name="connsiteX1567" fmla="*/ 2202950 w 4394359"/>
              <a:gd name="connsiteY1567" fmla="*/ 2943774 h 3107691"/>
              <a:gd name="connsiteX1568" fmla="*/ 2194131 w 4394359"/>
              <a:gd name="connsiteY1568" fmla="*/ 2954298 h 3107691"/>
              <a:gd name="connsiteX1569" fmla="*/ 2164213 w 4394359"/>
              <a:gd name="connsiteY1569" fmla="*/ 2962968 h 3107691"/>
              <a:gd name="connsiteX1570" fmla="*/ 2140360 w 4394359"/>
              <a:gd name="connsiteY1570" fmla="*/ 2972014 h 3107691"/>
              <a:gd name="connsiteX1571" fmla="*/ 2123547 w 4394359"/>
              <a:gd name="connsiteY1571" fmla="*/ 2989790 h 3107691"/>
              <a:gd name="connsiteX1572" fmla="*/ 2065415 w 4394359"/>
              <a:gd name="connsiteY1572" fmla="*/ 3011045 h 3107691"/>
              <a:gd name="connsiteX1573" fmla="*/ 2013802 w 4394359"/>
              <a:gd name="connsiteY1573" fmla="*/ 3033942 h 3107691"/>
              <a:gd name="connsiteX1574" fmla="*/ 2007792 w 4394359"/>
              <a:gd name="connsiteY1574" fmla="*/ 3044014 h 3107691"/>
              <a:gd name="connsiteX1575" fmla="*/ 1992571 w 4394359"/>
              <a:gd name="connsiteY1575" fmla="*/ 3044808 h 3107691"/>
              <a:gd name="connsiteX1576" fmla="*/ 1986025 w 4394359"/>
              <a:gd name="connsiteY1576" fmla="*/ 3052426 h 3107691"/>
              <a:gd name="connsiteX1577" fmla="*/ 1979481 w 4394359"/>
              <a:gd name="connsiteY1577" fmla="*/ 3060047 h 3107691"/>
              <a:gd name="connsiteX1578" fmla="*/ 1947852 w 4394359"/>
              <a:gd name="connsiteY1578" fmla="*/ 3064810 h 3107691"/>
              <a:gd name="connsiteX1579" fmla="*/ 1925433 w 4394359"/>
              <a:gd name="connsiteY1579" fmla="*/ 3078854 h 3107691"/>
              <a:gd name="connsiteX1580" fmla="*/ 1914113 w 4394359"/>
              <a:gd name="connsiteY1580" fmla="*/ 3085556 h 3107691"/>
              <a:gd name="connsiteX1581" fmla="*/ 1908896 w 4394359"/>
              <a:gd name="connsiteY1581" fmla="*/ 3095540 h 3107691"/>
              <a:gd name="connsiteX1582" fmla="*/ 1868832 w 4394359"/>
              <a:gd name="connsiteY1582" fmla="*/ 3107691 h 3107691"/>
              <a:gd name="connsiteX1583" fmla="*/ 1732772 w 4394359"/>
              <a:gd name="connsiteY1583" fmla="*/ 3107691 h 3107691"/>
              <a:gd name="connsiteX1584" fmla="*/ 1760459 w 4394359"/>
              <a:gd name="connsiteY1584" fmla="*/ 3080789 h 3107691"/>
              <a:gd name="connsiteX1585" fmla="*/ 1742928 w 4394359"/>
              <a:gd name="connsiteY1585" fmla="*/ 3058689 h 3107691"/>
              <a:gd name="connsiteX1586" fmla="*/ 1724162 w 4394359"/>
              <a:gd name="connsiteY1586" fmla="*/ 3041494 h 3107691"/>
              <a:gd name="connsiteX1587" fmla="*/ 1718107 w 4394359"/>
              <a:gd name="connsiteY1587" fmla="*/ 3036486 h 3107691"/>
              <a:gd name="connsiteX1588" fmla="*/ 1714226 w 4394359"/>
              <a:gd name="connsiteY1588" fmla="*/ 3032030 h 3107691"/>
              <a:gd name="connsiteX1589" fmla="*/ 1719895 w 4394359"/>
              <a:gd name="connsiteY1589" fmla="*/ 3029404 h 3107691"/>
              <a:gd name="connsiteX1590" fmla="*/ 1726913 w 4394359"/>
              <a:gd name="connsiteY1590" fmla="*/ 3030597 h 3107691"/>
              <a:gd name="connsiteX1591" fmla="*/ 1734906 w 4394359"/>
              <a:gd name="connsiteY1591" fmla="*/ 3023344 h 3107691"/>
              <a:gd name="connsiteX1592" fmla="*/ 1742899 w 4394359"/>
              <a:gd name="connsiteY1592" fmla="*/ 3016090 h 3107691"/>
              <a:gd name="connsiteX1593" fmla="*/ 1757640 w 4394359"/>
              <a:gd name="connsiteY1593" fmla="*/ 2994313 h 3107691"/>
              <a:gd name="connsiteX1594" fmla="*/ 1755845 w 4394359"/>
              <a:gd name="connsiteY1594" fmla="*/ 2989225 h 3107691"/>
              <a:gd name="connsiteX1595" fmla="*/ 1751241 w 4394359"/>
              <a:gd name="connsiteY1595" fmla="*/ 2990671 h 3107691"/>
              <a:gd name="connsiteX1596" fmla="*/ 1748400 w 4394359"/>
              <a:gd name="connsiteY1596" fmla="*/ 2994299 h 3107691"/>
              <a:gd name="connsiteX1597" fmla="*/ 1739554 w 4394359"/>
              <a:gd name="connsiteY1597" fmla="*/ 2991196 h 3107691"/>
              <a:gd name="connsiteX1598" fmla="*/ 1735165 w 4394359"/>
              <a:gd name="connsiteY1598" fmla="*/ 2997911 h 3107691"/>
              <a:gd name="connsiteX1599" fmla="*/ 1721377 w 4394359"/>
              <a:gd name="connsiteY1599" fmla="*/ 3003702 h 3107691"/>
              <a:gd name="connsiteX1600" fmla="*/ 1694711 w 4394359"/>
              <a:gd name="connsiteY1600" fmla="*/ 3030000 h 3107691"/>
              <a:gd name="connsiteX1601" fmla="*/ 1660179 w 4394359"/>
              <a:gd name="connsiteY1601" fmla="*/ 3050836 h 3107691"/>
              <a:gd name="connsiteX1602" fmla="*/ 1646717 w 4394359"/>
              <a:gd name="connsiteY1602" fmla="*/ 3053814 h 3107691"/>
              <a:gd name="connsiteX1603" fmla="*/ 1631909 w 4394359"/>
              <a:gd name="connsiteY1603" fmla="*/ 3052973 h 3107691"/>
              <a:gd name="connsiteX1604" fmla="*/ 1628544 w 4394359"/>
              <a:gd name="connsiteY1604" fmla="*/ 3049517 h 3107691"/>
              <a:gd name="connsiteX1605" fmla="*/ 1627765 w 4394359"/>
              <a:gd name="connsiteY1605" fmla="*/ 3044972 h 3107691"/>
              <a:gd name="connsiteX1606" fmla="*/ 1623476 w 4394359"/>
              <a:gd name="connsiteY1606" fmla="*/ 3025347 h 3107691"/>
              <a:gd name="connsiteX1607" fmla="*/ 1664141 w 4394359"/>
              <a:gd name="connsiteY1607" fmla="*/ 2998526 h 3107691"/>
              <a:gd name="connsiteX1608" fmla="*/ 1676829 w 4394359"/>
              <a:gd name="connsiteY1608" fmla="*/ 2997091 h 3107691"/>
              <a:gd name="connsiteX1609" fmla="*/ 1691714 w 4394359"/>
              <a:gd name="connsiteY1609" fmla="*/ 2986942 h 3107691"/>
              <a:gd name="connsiteX1610" fmla="*/ 1697765 w 4394359"/>
              <a:gd name="connsiteY1610" fmla="*/ 2962974 h 3107691"/>
              <a:gd name="connsiteX1611" fmla="*/ 1691505 w 4394359"/>
              <a:gd name="connsiteY1611" fmla="*/ 2958784 h 3107691"/>
              <a:gd name="connsiteX1612" fmla="*/ 1687831 w 4394359"/>
              <a:gd name="connsiteY1612" fmla="*/ 2953511 h 3107691"/>
              <a:gd name="connsiteX1613" fmla="*/ 1693018 w 4394359"/>
              <a:gd name="connsiteY1613" fmla="*/ 2952792 h 3107691"/>
              <a:gd name="connsiteX1614" fmla="*/ 1699966 w 4394359"/>
              <a:gd name="connsiteY1614" fmla="*/ 2954256 h 3107691"/>
              <a:gd name="connsiteX1615" fmla="*/ 1707962 w 4394359"/>
              <a:gd name="connsiteY1615" fmla="*/ 2947003 h 3107691"/>
              <a:gd name="connsiteX1616" fmla="*/ 1715955 w 4394359"/>
              <a:gd name="connsiteY1616" fmla="*/ 2939748 h 3107691"/>
              <a:gd name="connsiteX1617" fmla="*/ 1753777 w 4394359"/>
              <a:gd name="connsiteY1617" fmla="*/ 2916557 h 3107691"/>
              <a:gd name="connsiteX1618" fmla="*/ 1781151 w 4394359"/>
              <a:gd name="connsiteY1618" fmla="*/ 2888987 h 3107691"/>
              <a:gd name="connsiteX1619" fmla="*/ 1776456 w 4394359"/>
              <a:gd name="connsiteY1619" fmla="*/ 2883166 h 3107691"/>
              <a:gd name="connsiteX1620" fmla="*/ 1751158 w 4394359"/>
              <a:gd name="connsiteY1620" fmla="*/ 2891846 h 3107691"/>
              <a:gd name="connsiteX1621" fmla="*/ 1732896 w 4394359"/>
              <a:gd name="connsiteY1621" fmla="*/ 2909256 h 3107691"/>
              <a:gd name="connsiteX1622" fmla="*/ 1675129 w 4394359"/>
              <a:gd name="connsiteY1622" fmla="*/ 2930601 h 3107691"/>
              <a:gd name="connsiteX1623" fmla="*/ 1617359 w 4394359"/>
              <a:gd name="connsiteY1623" fmla="*/ 2951945 h 3107691"/>
              <a:gd name="connsiteX1624" fmla="*/ 1609363 w 4394359"/>
              <a:gd name="connsiteY1624" fmla="*/ 2959198 h 3107691"/>
              <a:gd name="connsiteX1625" fmla="*/ 1601370 w 4394359"/>
              <a:gd name="connsiteY1625" fmla="*/ 2966452 h 3107691"/>
              <a:gd name="connsiteX1626" fmla="*/ 1560804 w 4394359"/>
              <a:gd name="connsiteY1626" fmla="*/ 2983736 h 3107691"/>
              <a:gd name="connsiteX1627" fmla="*/ 1532032 w 4394359"/>
              <a:gd name="connsiteY1627" fmla="*/ 3009215 h 3107691"/>
              <a:gd name="connsiteX1628" fmla="*/ 1508592 w 4394359"/>
              <a:gd name="connsiteY1628" fmla="*/ 3016625 h 3107691"/>
              <a:gd name="connsiteX1629" fmla="*/ 1493017 w 4394359"/>
              <a:gd name="connsiteY1629" fmla="*/ 3029499 h 3107691"/>
              <a:gd name="connsiteX1630" fmla="*/ 1438970 w 4394359"/>
              <a:gd name="connsiteY1630" fmla="*/ 3048305 h 3107691"/>
              <a:gd name="connsiteX1631" fmla="*/ 1425278 w 4394359"/>
              <a:gd name="connsiteY1631" fmla="*/ 3067449 h 3107691"/>
              <a:gd name="connsiteX1632" fmla="*/ 1398856 w 4394359"/>
              <a:gd name="connsiteY1632" fmla="*/ 3072948 h 3107691"/>
              <a:gd name="connsiteX1633" fmla="*/ 1381837 w 4394359"/>
              <a:gd name="connsiteY1633" fmla="*/ 3091542 h 3107691"/>
              <a:gd name="connsiteX1634" fmla="*/ 1356541 w 4394359"/>
              <a:gd name="connsiteY1634" fmla="*/ 3106306 h 3107691"/>
              <a:gd name="connsiteX1635" fmla="*/ 1347608 w 4394359"/>
              <a:gd name="connsiteY1635" fmla="*/ 3102023 h 3107691"/>
              <a:gd name="connsiteX1636" fmla="*/ 1344260 w 4394359"/>
              <a:gd name="connsiteY1636" fmla="*/ 3093934 h 3107691"/>
              <a:gd name="connsiteX1637" fmla="*/ 1356644 w 4394359"/>
              <a:gd name="connsiteY1637" fmla="*/ 3079964 h 3107691"/>
              <a:gd name="connsiteX1638" fmla="*/ 1375132 w 4394359"/>
              <a:gd name="connsiteY1638" fmla="*/ 3069276 h 3107691"/>
              <a:gd name="connsiteX1639" fmla="*/ 1383609 w 4394359"/>
              <a:gd name="connsiteY1639" fmla="*/ 3060117 h 3107691"/>
              <a:gd name="connsiteX1640" fmla="*/ 1391671 w 4394359"/>
              <a:gd name="connsiteY1640" fmla="*/ 3052589 h 3107691"/>
              <a:gd name="connsiteX1641" fmla="*/ 1409089 w 4394359"/>
              <a:gd name="connsiteY1641" fmla="*/ 3036995 h 3107691"/>
              <a:gd name="connsiteX1642" fmla="*/ 1431786 w 4394359"/>
              <a:gd name="connsiteY1642" fmla="*/ 3027948 h 3107691"/>
              <a:gd name="connsiteX1643" fmla="*/ 1424623 w 4394359"/>
              <a:gd name="connsiteY1643" fmla="*/ 3015129 h 3107691"/>
              <a:gd name="connsiteX1644" fmla="*/ 1436187 w 4394359"/>
              <a:gd name="connsiteY1644" fmla="*/ 3010515 h 3107691"/>
              <a:gd name="connsiteX1645" fmla="*/ 1483475 w 4394359"/>
              <a:gd name="connsiteY1645" fmla="*/ 2965084 h 3107691"/>
              <a:gd name="connsiteX1646" fmla="*/ 1540799 w 4394359"/>
              <a:gd name="connsiteY1646" fmla="*/ 2925662 h 3107691"/>
              <a:gd name="connsiteX1647" fmla="*/ 1576220 w 4394359"/>
              <a:gd name="connsiteY1647" fmla="*/ 2895201 h 3107691"/>
              <a:gd name="connsiteX1648" fmla="*/ 1581996 w 4394359"/>
              <a:gd name="connsiteY1648" fmla="*/ 2895210 h 3107691"/>
              <a:gd name="connsiteX1649" fmla="*/ 1586011 w 4394359"/>
              <a:gd name="connsiteY1649" fmla="*/ 2893035 h 3107691"/>
              <a:gd name="connsiteX1650" fmla="*/ 1588005 w 4394359"/>
              <a:gd name="connsiteY1650" fmla="*/ 2885136 h 3107691"/>
              <a:gd name="connsiteX1651" fmla="*/ 1597450 w 4394359"/>
              <a:gd name="connsiteY1651" fmla="*/ 2884335 h 3107691"/>
              <a:gd name="connsiteX1652" fmla="*/ 1605515 w 4394359"/>
              <a:gd name="connsiteY1652" fmla="*/ 2876809 h 3107691"/>
              <a:gd name="connsiteX1653" fmla="*/ 1613989 w 4394359"/>
              <a:gd name="connsiteY1653" fmla="*/ 2867646 h 3107691"/>
              <a:gd name="connsiteX1654" fmla="*/ 1615120 w 4394359"/>
              <a:gd name="connsiteY1654" fmla="*/ 2860111 h 3107691"/>
              <a:gd name="connsiteX1655" fmla="*/ 1611498 w 4394359"/>
              <a:gd name="connsiteY1655" fmla="*/ 2853110 h 3107691"/>
              <a:gd name="connsiteX1656" fmla="*/ 1574564 w 4394359"/>
              <a:gd name="connsiteY1656" fmla="*/ 2866676 h 3107691"/>
              <a:gd name="connsiteX1657" fmla="*/ 1547254 w 4394359"/>
              <a:gd name="connsiteY1657" fmla="*/ 2887888 h 3107691"/>
              <a:gd name="connsiteX1658" fmla="*/ 1534423 w 4394359"/>
              <a:gd name="connsiteY1658" fmla="*/ 2877693 h 3107691"/>
              <a:gd name="connsiteX1659" fmla="*/ 1521184 w 4394359"/>
              <a:gd name="connsiteY1659" fmla="*/ 2881308 h 3107691"/>
              <a:gd name="connsiteX1660" fmla="*/ 1501202 w 4394359"/>
              <a:gd name="connsiteY1660" fmla="*/ 2899440 h 3107691"/>
              <a:gd name="connsiteX1661" fmla="*/ 1450052 w 4394359"/>
              <a:gd name="connsiteY1661" fmla="*/ 2918979 h 3107691"/>
              <a:gd name="connsiteX1662" fmla="*/ 1441232 w 4394359"/>
              <a:gd name="connsiteY1662" fmla="*/ 2929500 h 3107691"/>
              <a:gd name="connsiteX1663" fmla="*/ 1432413 w 4394359"/>
              <a:gd name="connsiteY1663" fmla="*/ 2940025 h 3107691"/>
              <a:gd name="connsiteX1664" fmla="*/ 1402494 w 4394359"/>
              <a:gd name="connsiteY1664" fmla="*/ 2948695 h 3107691"/>
              <a:gd name="connsiteX1665" fmla="*/ 1378642 w 4394359"/>
              <a:gd name="connsiteY1665" fmla="*/ 2957741 h 3107691"/>
              <a:gd name="connsiteX1666" fmla="*/ 1361829 w 4394359"/>
              <a:gd name="connsiteY1666" fmla="*/ 2975516 h 3107691"/>
              <a:gd name="connsiteX1667" fmla="*/ 1303697 w 4394359"/>
              <a:gd name="connsiteY1667" fmla="*/ 2996770 h 3107691"/>
              <a:gd name="connsiteX1668" fmla="*/ 1252084 w 4394359"/>
              <a:gd name="connsiteY1668" fmla="*/ 3019668 h 3107691"/>
              <a:gd name="connsiteX1669" fmla="*/ 1246074 w 4394359"/>
              <a:gd name="connsiteY1669" fmla="*/ 3029741 h 3107691"/>
              <a:gd name="connsiteX1670" fmla="*/ 1230853 w 4394359"/>
              <a:gd name="connsiteY1670" fmla="*/ 3030535 h 3107691"/>
              <a:gd name="connsiteX1671" fmla="*/ 1224308 w 4394359"/>
              <a:gd name="connsiteY1671" fmla="*/ 3038153 h 3107691"/>
              <a:gd name="connsiteX1672" fmla="*/ 1217763 w 4394359"/>
              <a:gd name="connsiteY1672" fmla="*/ 3045774 h 3107691"/>
              <a:gd name="connsiteX1673" fmla="*/ 1186134 w 4394359"/>
              <a:gd name="connsiteY1673" fmla="*/ 3050537 h 3107691"/>
              <a:gd name="connsiteX1674" fmla="*/ 1163715 w 4394359"/>
              <a:gd name="connsiteY1674" fmla="*/ 3064581 h 3107691"/>
              <a:gd name="connsiteX1675" fmla="*/ 1152396 w 4394359"/>
              <a:gd name="connsiteY1675" fmla="*/ 3071282 h 3107691"/>
              <a:gd name="connsiteX1676" fmla="*/ 1147178 w 4394359"/>
              <a:gd name="connsiteY1676" fmla="*/ 3081267 h 3107691"/>
              <a:gd name="connsiteX1677" fmla="*/ 1097129 w 4394359"/>
              <a:gd name="connsiteY1677" fmla="*/ 3096447 h 3107691"/>
              <a:gd name="connsiteX1678" fmla="*/ 1088177 w 4394359"/>
              <a:gd name="connsiteY1678" fmla="*/ 3107691 h 3107691"/>
              <a:gd name="connsiteX1679" fmla="*/ 1033308 w 4394359"/>
              <a:gd name="connsiteY1679" fmla="*/ 3107691 h 3107691"/>
              <a:gd name="connsiteX1680" fmla="*/ 1024455 w 4394359"/>
              <a:gd name="connsiteY1680" fmla="*/ 3103598 h 3107691"/>
              <a:gd name="connsiteX1681" fmla="*/ 1024821 w 4394359"/>
              <a:gd name="connsiteY1681" fmla="*/ 3107691 h 3107691"/>
              <a:gd name="connsiteX1682" fmla="*/ 990016 w 4394359"/>
              <a:gd name="connsiteY1682" fmla="*/ 3107691 h 3107691"/>
              <a:gd name="connsiteX1683" fmla="*/ 1004719 w 4394359"/>
              <a:gd name="connsiteY1683" fmla="*/ 3097360 h 3107691"/>
              <a:gd name="connsiteX1684" fmla="*/ 1015618 w 4394359"/>
              <a:gd name="connsiteY1684" fmla="*/ 3089776 h 3107691"/>
              <a:gd name="connsiteX1685" fmla="*/ 1036021 w 4394359"/>
              <a:gd name="connsiteY1685" fmla="*/ 3076095 h 3107691"/>
              <a:gd name="connsiteX1686" fmla="*/ 1056834 w 4394359"/>
              <a:gd name="connsiteY1686" fmla="*/ 3060778 h 3107691"/>
              <a:gd name="connsiteX1687" fmla="*/ 1084296 w 4394359"/>
              <a:gd name="connsiteY1687" fmla="*/ 3040473 h 3107691"/>
              <a:gd name="connsiteX1688" fmla="*/ 1115282 w 4394359"/>
              <a:gd name="connsiteY1688" fmla="*/ 3024539 h 3107691"/>
              <a:gd name="connsiteX1689" fmla="*/ 1112518 w 4394359"/>
              <a:gd name="connsiteY1689" fmla="*/ 3017174 h 3107691"/>
              <a:gd name="connsiteX1690" fmla="*/ 1109343 w 4394359"/>
              <a:gd name="connsiteY1690" fmla="*/ 3011448 h 3107691"/>
              <a:gd name="connsiteX1691" fmla="*/ 1105346 w 4394359"/>
              <a:gd name="connsiteY1691" fmla="*/ 3015074 h 3107691"/>
              <a:gd name="connsiteX1692" fmla="*/ 1097059 w 4394359"/>
              <a:gd name="connsiteY1692" fmla="*/ 2999075 h 3107691"/>
              <a:gd name="connsiteX1693" fmla="*/ 1147918 w 4394359"/>
              <a:gd name="connsiteY1693" fmla="*/ 2956284 h 3107691"/>
              <a:gd name="connsiteX1694" fmla="*/ 1158258 w 4394359"/>
              <a:gd name="connsiteY1694" fmla="*/ 2951941 h 3107691"/>
              <a:gd name="connsiteX1695" fmla="*/ 1160252 w 4394359"/>
              <a:gd name="connsiteY1695" fmla="*/ 2944042 h 3107691"/>
              <a:gd name="connsiteX1696" fmla="*/ 1169698 w 4394359"/>
              <a:gd name="connsiteY1696" fmla="*/ 2943238 h 3107691"/>
              <a:gd name="connsiteX1697" fmla="*/ 1177762 w 4394359"/>
              <a:gd name="connsiteY1697" fmla="*/ 2935714 h 3107691"/>
              <a:gd name="connsiteX1698" fmla="*/ 1186237 w 4394359"/>
              <a:gd name="connsiteY1698" fmla="*/ 2926552 h 3107691"/>
              <a:gd name="connsiteX1699" fmla="*/ 1202579 w 4394359"/>
              <a:gd name="connsiteY1699" fmla="*/ 2928939 h 3107691"/>
              <a:gd name="connsiteX1700" fmla="*/ 1212711 w 4394359"/>
              <a:gd name="connsiteY1700" fmla="*/ 2919329 h 3107691"/>
              <a:gd name="connsiteX1701" fmla="*/ 1228697 w 4394359"/>
              <a:gd name="connsiteY1701" fmla="*/ 2904819 h 3107691"/>
              <a:gd name="connsiteX1702" fmla="*/ 1266994 w 4394359"/>
              <a:gd name="connsiteY1702" fmla="*/ 2867551 h 3107691"/>
              <a:gd name="connsiteX1703" fmla="*/ 1312631 w 4394359"/>
              <a:gd name="connsiteY1703" fmla="*/ 2828656 h 3107691"/>
              <a:gd name="connsiteX1704" fmla="*/ 1323339 w 4394359"/>
              <a:gd name="connsiteY1704" fmla="*/ 2830490 h 3107691"/>
              <a:gd name="connsiteX1705" fmla="*/ 1328764 w 4394359"/>
              <a:gd name="connsiteY1705" fmla="*/ 2825773 h 3107691"/>
              <a:gd name="connsiteX1706" fmla="*/ 1342551 w 4394359"/>
              <a:gd name="connsiteY1706" fmla="*/ 2819984 h 3107691"/>
              <a:gd name="connsiteX1707" fmla="*/ 1347425 w 4394359"/>
              <a:gd name="connsiteY1707" fmla="*/ 2811362 h 3107691"/>
              <a:gd name="connsiteX1708" fmla="*/ 1357989 w 4394359"/>
              <a:gd name="connsiteY1708" fmla="*/ 2807655 h 3107691"/>
              <a:gd name="connsiteX1709" fmla="*/ 1362940 w 4394359"/>
              <a:gd name="connsiteY1709" fmla="*/ 2788044 h 3107691"/>
              <a:gd name="connsiteX1710" fmla="*/ 1376728 w 4394359"/>
              <a:gd name="connsiteY1710" fmla="*/ 2782252 h 3107691"/>
              <a:gd name="connsiteX1711" fmla="*/ 1381286 w 4394359"/>
              <a:gd name="connsiteY1711" fmla="*/ 2771814 h 3107691"/>
              <a:gd name="connsiteX1712" fmla="*/ 1395061 w 4394359"/>
              <a:gd name="connsiteY1712" fmla="*/ 2770655 h 3107691"/>
              <a:gd name="connsiteX1713" fmla="*/ 1403750 w 4394359"/>
              <a:gd name="connsiteY1713" fmla="*/ 2772848 h 3107691"/>
              <a:gd name="connsiteX1714" fmla="*/ 1411601 w 4394359"/>
              <a:gd name="connsiteY1714" fmla="*/ 2760054 h 3107691"/>
              <a:gd name="connsiteX1715" fmla="*/ 1419041 w 4394359"/>
              <a:gd name="connsiteY1715" fmla="*/ 2748893 h 3107691"/>
              <a:gd name="connsiteX1716" fmla="*/ 1452762 w 4394359"/>
              <a:gd name="connsiteY1716" fmla="*/ 2726693 h 3107691"/>
              <a:gd name="connsiteX1717" fmla="*/ 1480790 w 4394359"/>
              <a:gd name="connsiteY1717" fmla="*/ 2699580 h 3107691"/>
              <a:gd name="connsiteX1718" fmla="*/ 1488162 w 4394359"/>
              <a:gd name="connsiteY1718" fmla="*/ 2688691 h 3107691"/>
              <a:gd name="connsiteX1719" fmla="*/ 1502570 w 4394359"/>
              <a:gd name="connsiteY1719" fmla="*/ 2686534 h 3107691"/>
              <a:gd name="connsiteX1720" fmla="*/ 1508365 w 4394359"/>
              <a:gd name="connsiteY1720" fmla="*/ 2687997 h 3107691"/>
              <a:gd name="connsiteX1721" fmla="*/ 1519659 w 4394359"/>
              <a:gd name="connsiteY1721" fmla="*/ 2667668 h 3107691"/>
              <a:gd name="connsiteX1722" fmla="*/ 1546711 w 4394359"/>
              <a:gd name="connsiteY1722" fmla="*/ 2649001 h 3107691"/>
              <a:gd name="connsiteX1723" fmla="*/ 1569417 w 4394359"/>
              <a:gd name="connsiteY1723" fmla="*/ 2629235 h 3107691"/>
              <a:gd name="connsiteX1724" fmla="*/ 1595339 w 4394359"/>
              <a:gd name="connsiteY1724" fmla="*/ 2624190 h 3107691"/>
              <a:gd name="connsiteX1725" fmla="*/ 1602711 w 4394359"/>
              <a:gd name="connsiteY1725" fmla="*/ 2613301 h 3107691"/>
              <a:gd name="connsiteX1726" fmla="*/ 1610080 w 4394359"/>
              <a:gd name="connsiteY1726" fmla="*/ 2602413 h 3107691"/>
              <a:gd name="connsiteX1727" fmla="*/ 1649641 w 4394359"/>
              <a:gd name="connsiteY1727" fmla="*/ 2573864 h 3107691"/>
              <a:gd name="connsiteX1728" fmla="*/ 1689613 w 4394359"/>
              <a:gd name="connsiteY1728" fmla="*/ 2543682 h 3107691"/>
              <a:gd name="connsiteX1729" fmla="*/ 1712999 w 4394359"/>
              <a:gd name="connsiteY1729" fmla="*/ 2531910 h 3107691"/>
              <a:gd name="connsiteX1730" fmla="*/ 1718829 w 4394359"/>
              <a:gd name="connsiteY1730" fmla="*/ 2518369 h 3107691"/>
              <a:gd name="connsiteX1731" fmla="*/ 1686521 w 4394359"/>
              <a:gd name="connsiteY1731" fmla="*/ 2532134 h 3107691"/>
              <a:gd name="connsiteX1732" fmla="*/ 1657750 w 4394359"/>
              <a:gd name="connsiteY1732" fmla="*/ 2557613 h 3107691"/>
              <a:gd name="connsiteX1733" fmla="*/ 1634311 w 4394359"/>
              <a:gd name="connsiteY1733" fmla="*/ 2565023 h 3107691"/>
              <a:gd name="connsiteX1734" fmla="*/ 1618734 w 4394359"/>
              <a:gd name="connsiteY1734" fmla="*/ 2577897 h 3107691"/>
              <a:gd name="connsiteX1735" fmla="*/ 1564687 w 4394359"/>
              <a:gd name="connsiteY1735" fmla="*/ 2596702 h 3107691"/>
              <a:gd name="connsiteX1736" fmla="*/ 1550997 w 4394359"/>
              <a:gd name="connsiteY1736" fmla="*/ 2615846 h 3107691"/>
              <a:gd name="connsiteX1737" fmla="*/ 1524575 w 4394359"/>
              <a:gd name="connsiteY1737" fmla="*/ 2621346 h 3107691"/>
              <a:gd name="connsiteX1738" fmla="*/ 1507555 w 4394359"/>
              <a:gd name="connsiteY1738" fmla="*/ 2639939 h 3107691"/>
              <a:gd name="connsiteX1739" fmla="*/ 1482258 w 4394359"/>
              <a:gd name="connsiteY1739" fmla="*/ 2654704 h 3107691"/>
              <a:gd name="connsiteX1740" fmla="*/ 1473326 w 4394359"/>
              <a:gd name="connsiteY1740" fmla="*/ 2650420 h 3107691"/>
              <a:gd name="connsiteX1741" fmla="*/ 1469977 w 4394359"/>
              <a:gd name="connsiteY1741" fmla="*/ 2642332 h 3107691"/>
              <a:gd name="connsiteX1742" fmla="*/ 1482362 w 4394359"/>
              <a:gd name="connsiteY1742" fmla="*/ 2628362 h 3107691"/>
              <a:gd name="connsiteX1743" fmla="*/ 1500851 w 4394359"/>
              <a:gd name="connsiteY1743" fmla="*/ 2617674 h 3107691"/>
              <a:gd name="connsiteX1744" fmla="*/ 1509327 w 4394359"/>
              <a:gd name="connsiteY1744" fmla="*/ 2608514 h 3107691"/>
              <a:gd name="connsiteX1745" fmla="*/ 1517389 w 4394359"/>
              <a:gd name="connsiteY1745" fmla="*/ 2600987 h 3107691"/>
              <a:gd name="connsiteX1746" fmla="*/ 1534807 w 4394359"/>
              <a:gd name="connsiteY1746" fmla="*/ 2585392 h 3107691"/>
              <a:gd name="connsiteX1747" fmla="*/ 1557504 w 4394359"/>
              <a:gd name="connsiteY1747" fmla="*/ 2576346 h 3107691"/>
              <a:gd name="connsiteX1748" fmla="*/ 1550341 w 4394359"/>
              <a:gd name="connsiteY1748" fmla="*/ 2563526 h 3107691"/>
              <a:gd name="connsiteX1749" fmla="*/ 1561906 w 4394359"/>
              <a:gd name="connsiteY1749" fmla="*/ 2558912 h 3107691"/>
              <a:gd name="connsiteX1750" fmla="*/ 1609192 w 4394359"/>
              <a:gd name="connsiteY1750" fmla="*/ 2513481 h 3107691"/>
              <a:gd name="connsiteX1751" fmla="*/ 1666518 w 4394359"/>
              <a:gd name="connsiteY1751" fmla="*/ 2474060 h 3107691"/>
              <a:gd name="connsiteX1752" fmla="*/ 1701938 w 4394359"/>
              <a:gd name="connsiteY1752" fmla="*/ 2443599 h 3107691"/>
              <a:gd name="connsiteX1753" fmla="*/ 1707715 w 4394359"/>
              <a:gd name="connsiteY1753" fmla="*/ 2443608 h 3107691"/>
              <a:gd name="connsiteX1754" fmla="*/ 1711728 w 4394359"/>
              <a:gd name="connsiteY1754" fmla="*/ 2441433 h 3107691"/>
              <a:gd name="connsiteX1755" fmla="*/ 1713723 w 4394359"/>
              <a:gd name="connsiteY1755" fmla="*/ 2433533 h 3107691"/>
              <a:gd name="connsiteX1756" fmla="*/ 1723168 w 4394359"/>
              <a:gd name="connsiteY1756" fmla="*/ 2432731 h 3107691"/>
              <a:gd name="connsiteX1757" fmla="*/ 1731233 w 4394359"/>
              <a:gd name="connsiteY1757" fmla="*/ 2425206 h 3107691"/>
              <a:gd name="connsiteX1758" fmla="*/ 1739707 w 4394359"/>
              <a:gd name="connsiteY1758" fmla="*/ 2416044 h 3107691"/>
              <a:gd name="connsiteX1759" fmla="*/ 1740839 w 4394359"/>
              <a:gd name="connsiteY1759" fmla="*/ 2408509 h 3107691"/>
              <a:gd name="connsiteX1760" fmla="*/ 1737216 w 4394359"/>
              <a:gd name="connsiteY1760" fmla="*/ 2401507 h 3107691"/>
              <a:gd name="connsiteX1761" fmla="*/ 1700281 w 4394359"/>
              <a:gd name="connsiteY1761" fmla="*/ 2415073 h 3107691"/>
              <a:gd name="connsiteX1762" fmla="*/ 1672972 w 4394359"/>
              <a:gd name="connsiteY1762" fmla="*/ 2436286 h 3107691"/>
              <a:gd name="connsiteX1763" fmla="*/ 1660141 w 4394359"/>
              <a:gd name="connsiteY1763" fmla="*/ 2426091 h 3107691"/>
              <a:gd name="connsiteX1764" fmla="*/ 1646903 w 4394359"/>
              <a:gd name="connsiteY1764" fmla="*/ 2429705 h 3107691"/>
              <a:gd name="connsiteX1765" fmla="*/ 1626921 w 4394359"/>
              <a:gd name="connsiteY1765" fmla="*/ 2447838 h 3107691"/>
              <a:gd name="connsiteX1766" fmla="*/ 1575770 w 4394359"/>
              <a:gd name="connsiteY1766" fmla="*/ 2467377 h 3107691"/>
              <a:gd name="connsiteX1767" fmla="*/ 1566950 w 4394359"/>
              <a:gd name="connsiteY1767" fmla="*/ 2477898 h 3107691"/>
              <a:gd name="connsiteX1768" fmla="*/ 1558132 w 4394359"/>
              <a:gd name="connsiteY1768" fmla="*/ 2488422 h 3107691"/>
              <a:gd name="connsiteX1769" fmla="*/ 1528213 w 4394359"/>
              <a:gd name="connsiteY1769" fmla="*/ 2497093 h 3107691"/>
              <a:gd name="connsiteX1770" fmla="*/ 1504360 w 4394359"/>
              <a:gd name="connsiteY1770" fmla="*/ 2506138 h 3107691"/>
              <a:gd name="connsiteX1771" fmla="*/ 1487546 w 4394359"/>
              <a:gd name="connsiteY1771" fmla="*/ 2523914 h 3107691"/>
              <a:gd name="connsiteX1772" fmla="*/ 1429414 w 4394359"/>
              <a:gd name="connsiteY1772" fmla="*/ 2545168 h 3107691"/>
              <a:gd name="connsiteX1773" fmla="*/ 1377802 w 4394359"/>
              <a:gd name="connsiteY1773" fmla="*/ 2568066 h 3107691"/>
              <a:gd name="connsiteX1774" fmla="*/ 1371792 w 4394359"/>
              <a:gd name="connsiteY1774" fmla="*/ 2578138 h 3107691"/>
              <a:gd name="connsiteX1775" fmla="*/ 1356572 w 4394359"/>
              <a:gd name="connsiteY1775" fmla="*/ 2578933 h 3107691"/>
              <a:gd name="connsiteX1776" fmla="*/ 1350025 w 4394359"/>
              <a:gd name="connsiteY1776" fmla="*/ 2586550 h 3107691"/>
              <a:gd name="connsiteX1777" fmla="*/ 1343482 w 4394359"/>
              <a:gd name="connsiteY1777" fmla="*/ 2594171 h 3107691"/>
              <a:gd name="connsiteX1778" fmla="*/ 1311852 w 4394359"/>
              <a:gd name="connsiteY1778" fmla="*/ 2598933 h 3107691"/>
              <a:gd name="connsiteX1779" fmla="*/ 1289434 w 4394359"/>
              <a:gd name="connsiteY1779" fmla="*/ 2612978 h 3107691"/>
              <a:gd name="connsiteX1780" fmla="*/ 1278113 w 4394359"/>
              <a:gd name="connsiteY1780" fmla="*/ 2619680 h 3107691"/>
              <a:gd name="connsiteX1781" fmla="*/ 1272895 w 4394359"/>
              <a:gd name="connsiteY1781" fmla="*/ 2629664 h 3107691"/>
              <a:gd name="connsiteX1782" fmla="*/ 1222847 w 4394359"/>
              <a:gd name="connsiteY1782" fmla="*/ 2644843 h 3107691"/>
              <a:gd name="connsiteX1783" fmla="*/ 1213819 w 4394359"/>
              <a:gd name="connsiteY1783" fmla="*/ 2656183 h 3107691"/>
              <a:gd name="connsiteX1784" fmla="*/ 1205207 w 4394359"/>
              <a:gd name="connsiteY1784" fmla="*/ 2665889 h 3107691"/>
              <a:gd name="connsiteX1785" fmla="*/ 1174234 w 4394359"/>
              <a:gd name="connsiteY1785" fmla="*/ 2671108 h 3107691"/>
              <a:gd name="connsiteX1786" fmla="*/ 1147713 w 4394359"/>
              <a:gd name="connsiteY1786" fmla="*/ 2686143 h 3107691"/>
              <a:gd name="connsiteX1787" fmla="*/ 1107306 w 4394359"/>
              <a:gd name="connsiteY1787" fmla="*/ 2687534 h 3107691"/>
              <a:gd name="connsiteX1788" fmla="*/ 1098213 w 4394359"/>
              <a:gd name="connsiteY1788" fmla="*/ 2699145 h 3107691"/>
              <a:gd name="connsiteX1789" fmla="*/ 1089120 w 4394359"/>
              <a:gd name="connsiteY1789" fmla="*/ 2710758 h 3107691"/>
              <a:gd name="connsiteX1790" fmla="*/ 1035624 w 4394359"/>
              <a:gd name="connsiteY1790" fmla="*/ 2727385 h 3107691"/>
              <a:gd name="connsiteX1791" fmla="*/ 1028034 w 4394359"/>
              <a:gd name="connsiteY1791" fmla="*/ 2720832 h 3107691"/>
              <a:gd name="connsiteX1792" fmla="*/ 1056242 w 4394359"/>
              <a:gd name="connsiteY1792" fmla="*/ 2698593 h 3107691"/>
              <a:gd name="connsiteX1793" fmla="*/ 1108898 w 4394359"/>
              <a:gd name="connsiteY1793" fmla="*/ 2660891 h 3107691"/>
              <a:gd name="connsiteX1794" fmla="*/ 1141337 w 4394359"/>
              <a:gd name="connsiteY1794" fmla="*/ 2638174 h 3107691"/>
              <a:gd name="connsiteX1795" fmla="*/ 1161739 w 4394359"/>
              <a:gd name="connsiteY1795" fmla="*/ 2624492 h 3107691"/>
              <a:gd name="connsiteX1796" fmla="*/ 1182551 w 4394359"/>
              <a:gd name="connsiteY1796" fmla="*/ 2609175 h 3107691"/>
              <a:gd name="connsiteX1797" fmla="*/ 1210014 w 4394359"/>
              <a:gd name="connsiteY1797" fmla="*/ 2588871 h 3107691"/>
              <a:gd name="connsiteX1798" fmla="*/ 1241000 w 4394359"/>
              <a:gd name="connsiteY1798" fmla="*/ 2572936 h 3107691"/>
              <a:gd name="connsiteX1799" fmla="*/ 1238235 w 4394359"/>
              <a:gd name="connsiteY1799" fmla="*/ 2565572 h 3107691"/>
              <a:gd name="connsiteX1800" fmla="*/ 1235061 w 4394359"/>
              <a:gd name="connsiteY1800" fmla="*/ 2559846 h 3107691"/>
              <a:gd name="connsiteX1801" fmla="*/ 1231063 w 4394359"/>
              <a:gd name="connsiteY1801" fmla="*/ 2563471 h 3107691"/>
              <a:gd name="connsiteX1802" fmla="*/ 1222777 w 4394359"/>
              <a:gd name="connsiteY1802" fmla="*/ 2547473 h 3107691"/>
              <a:gd name="connsiteX1803" fmla="*/ 1273636 w 4394359"/>
              <a:gd name="connsiteY1803" fmla="*/ 2504682 h 3107691"/>
              <a:gd name="connsiteX1804" fmla="*/ 1283975 w 4394359"/>
              <a:gd name="connsiteY1804" fmla="*/ 2500338 h 3107691"/>
              <a:gd name="connsiteX1805" fmla="*/ 1285970 w 4394359"/>
              <a:gd name="connsiteY1805" fmla="*/ 2492438 h 3107691"/>
              <a:gd name="connsiteX1806" fmla="*/ 1295417 w 4394359"/>
              <a:gd name="connsiteY1806" fmla="*/ 2491635 h 3107691"/>
              <a:gd name="connsiteX1807" fmla="*/ 1303480 w 4394359"/>
              <a:gd name="connsiteY1807" fmla="*/ 2484111 h 3107691"/>
              <a:gd name="connsiteX1808" fmla="*/ 1311954 w 4394359"/>
              <a:gd name="connsiteY1808" fmla="*/ 2474950 h 3107691"/>
              <a:gd name="connsiteX1809" fmla="*/ 1328298 w 4394359"/>
              <a:gd name="connsiteY1809" fmla="*/ 2477337 h 3107691"/>
              <a:gd name="connsiteX1810" fmla="*/ 1338430 w 4394359"/>
              <a:gd name="connsiteY1810" fmla="*/ 2467725 h 3107691"/>
              <a:gd name="connsiteX1811" fmla="*/ 1354414 w 4394359"/>
              <a:gd name="connsiteY1811" fmla="*/ 2453217 h 3107691"/>
              <a:gd name="connsiteX1812" fmla="*/ 1392713 w 4394359"/>
              <a:gd name="connsiteY1812" fmla="*/ 2415949 h 3107691"/>
              <a:gd name="connsiteX1813" fmla="*/ 1438349 w 4394359"/>
              <a:gd name="connsiteY1813" fmla="*/ 2377054 h 3107691"/>
              <a:gd name="connsiteX1814" fmla="*/ 1449056 w 4394359"/>
              <a:gd name="connsiteY1814" fmla="*/ 2378888 h 3107691"/>
              <a:gd name="connsiteX1815" fmla="*/ 1454482 w 4394359"/>
              <a:gd name="connsiteY1815" fmla="*/ 2374171 h 3107691"/>
              <a:gd name="connsiteX1816" fmla="*/ 1468270 w 4394359"/>
              <a:gd name="connsiteY1816" fmla="*/ 2368381 h 3107691"/>
              <a:gd name="connsiteX1817" fmla="*/ 1473142 w 4394359"/>
              <a:gd name="connsiteY1817" fmla="*/ 2359759 h 3107691"/>
              <a:gd name="connsiteX1818" fmla="*/ 1483707 w 4394359"/>
              <a:gd name="connsiteY1818" fmla="*/ 2356053 h 3107691"/>
              <a:gd name="connsiteX1819" fmla="*/ 1486453 w 4394359"/>
              <a:gd name="connsiteY1819" fmla="*/ 2345174 h 3107691"/>
              <a:gd name="connsiteX1820" fmla="*/ 1483313 w 4394359"/>
              <a:gd name="connsiteY1820" fmla="*/ 2341569 h 3107691"/>
              <a:gd name="connsiteX1821" fmla="*/ 1487900 w 4394359"/>
              <a:gd name="connsiteY1821" fmla="*/ 2339444 h 3107691"/>
              <a:gd name="connsiteX1822" fmla="*/ 1488658 w 4394359"/>
              <a:gd name="connsiteY1822" fmla="*/ 2336441 h 3107691"/>
              <a:gd name="connsiteX1823" fmla="*/ 1502446 w 4394359"/>
              <a:gd name="connsiteY1823" fmla="*/ 2330650 h 3107691"/>
              <a:gd name="connsiteX1824" fmla="*/ 1507004 w 4394359"/>
              <a:gd name="connsiteY1824" fmla="*/ 2320212 h 3107691"/>
              <a:gd name="connsiteX1825" fmla="*/ 1516174 w 4394359"/>
              <a:gd name="connsiteY1825" fmla="*/ 2319440 h 3107691"/>
              <a:gd name="connsiteX1826" fmla="*/ 1526727 w 4394359"/>
              <a:gd name="connsiteY1826" fmla="*/ 2303851 h 3107691"/>
              <a:gd name="connsiteX1827" fmla="*/ 1524932 w 4394359"/>
              <a:gd name="connsiteY1827" fmla="*/ 2298762 h 3107691"/>
              <a:gd name="connsiteX1828" fmla="*/ 1520329 w 4394359"/>
              <a:gd name="connsiteY1828" fmla="*/ 2300209 h 3107691"/>
              <a:gd name="connsiteX1829" fmla="*/ 1517487 w 4394359"/>
              <a:gd name="connsiteY1829" fmla="*/ 2303837 h 3107691"/>
              <a:gd name="connsiteX1830" fmla="*/ 1508642 w 4394359"/>
              <a:gd name="connsiteY1830" fmla="*/ 2300734 h 3107691"/>
              <a:gd name="connsiteX1831" fmla="*/ 1504253 w 4394359"/>
              <a:gd name="connsiteY1831" fmla="*/ 2307449 h 3107691"/>
              <a:gd name="connsiteX1832" fmla="*/ 1490465 w 4394359"/>
              <a:gd name="connsiteY1832" fmla="*/ 2313240 h 3107691"/>
              <a:gd name="connsiteX1833" fmla="*/ 1463798 w 4394359"/>
              <a:gd name="connsiteY1833" fmla="*/ 2339538 h 3107691"/>
              <a:gd name="connsiteX1834" fmla="*/ 1429266 w 4394359"/>
              <a:gd name="connsiteY1834" fmla="*/ 2360374 h 3107691"/>
              <a:gd name="connsiteX1835" fmla="*/ 1415804 w 4394359"/>
              <a:gd name="connsiteY1835" fmla="*/ 2363352 h 3107691"/>
              <a:gd name="connsiteX1836" fmla="*/ 1400997 w 4394359"/>
              <a:gd name="connsiteY1836" fmla="*/ 2362510 h 3107691"/>
              <a:gd name="connsiteX1837" fmla="*/ 1397632 w 4394359"/>
              <a:gd name="connsiteY1837" fmla="*/ 2359054 h 3107691"/>
              <a:gd name="connsiteX1838" fmla="*/ 1396852 w 4394359"/>
              <a:gd name="connsiteY1838" fmla="*/ 2354510 h 3107691"/>
              <a:gd name="connsiteX1839" fmla="*/ 1392564 w 4394359"/>
              <a:gd name="connsiteY1839" fmla="*/ 2334885 h 3107691"/>
              <a:gd name="connsiteX1840" fmla="*/ 1433229 w 4394359"/>
              <a:gd name="connsiteY1840" fmla="*/ 2308064 h 3107691"/>
              <a:gd name="connsiteX1841" fmla="*/ 1445917 w 4394359"/>
              <a:gd name="connsiteY1841" fmla="*/ 2306629 h 3107691"/>
              <a:gd name="connsiteX1842" fmla="*/ 1460802 w 4394359"/>
              <a:gd name="connsiteY1842" fmla="*/ 2296480 h 3107691"/>
              <a:gd name="connsiteX1843" fmla="*/ 1466853 w 4394359"/>
              <a:gd name="connsiteY1843" fmla="*/ 2272511 h 3107691"/>
              <a:gd name="connsiteX1844" fmla="*/ 1460593 w 4394359"/>
              <a:gd name="connsiteY1844" fmla="*/ 2268322 h 3107691"/>
              <a:gd name="connsiteX1845" fmla="*/ 1456919 w 4394359"/>
              <a:gd name="connsiteY1845" fmla="*/ 2263049 h 3107691"/>
              <a:gd name="connsiteX1846" fmla="*/ 1462106 w 4394359"/>
              <a:gd name="connsiteY1846" fmla="*/ 2262330 h 3107691"/>
              <a:gd name="connsiteX1847" fmla="*/ 1469054 w 4394359"/>
              <a:gd name="connsiteY1847" fmla="*/ 2263794 h 3107691"/>
              <a:gd name="connsiteX1848" fmla="*/ 1477048 w 4394359"/>
              <a:gd name="connsiteY1848" fmla="*/ 2256541 h 3107691"/>
              <a:gd name="connsiteX1849" fmla="*/ 1485041 w 4394359"/>
              <a:gd name="connsiteY1849" fmla="*/ 2249285 h 3107691"/>
              <a:gd name="connsiteX1850" fmla="*/ 1522864 w 4394359"/>
              <a:gd name="connsiteY1850" fmla="*/ 2226095 h 3107691"/>
              <a:gd name="connsiteX1851" fmla="*/ 1550238 w 4394359"/>
              <a:gd name="connsiteY1851" fmla="*/ 2198524 h 3107691"/>
              <a:gd name="connsiteX1852" fmla="*/ 1545543 w 4394359"/>
              <a:gd name="connsiteY1852" fmla="*/ 2192703 h 3107691"/>
              <a:gd name="connsiteX1853" fmla="*/ 1520244 w 4394359"/>
              <a:gd name="connsiteY1853" fmla="*/ 2201384 h 3107691"/>
              <a:gd name="connsiteX1854" fmla="*/ 1501982 w 4394359"/>
              <a:gd name="connsiteY1854" fmla="*/ 2218794 h 3107691"/>
              <a:gd name="connsiteX1855" fmla="*/ 1444215 w 4394359"/>
              <a:gd name="connsiteY1855" fmla="*/ 2240139 h 3107691"/>
              <a:gd name="connsiteX1856" fmla="*/ 1386446 w 4394359"/>
              <a:gd name="connsiteY1856" fmla="*/ 2261483 h 3107691"/>
              <a:gd name="connsiteX1857" fmla="*/ 1378451 w 4394359"/>
              <a:gd name="connsiteY1857" fmla="*/ 2268736 h 3107691"/>
              <a:gd name="connsiteX1858" fmla="*/ 1370458 w 4394359"/>
              <a:gd name="connsiteY1858" fmla="*/ 2275991 h 3107691"/>
              <a:gd name="connsiteX1859" fmla="*/ 1329891 w 4394359"/>
              <a:gd name="connsiteY1859" fmla="*/ 2293275 h 3107691"/>
              <a:gd name="connsiteX1860" fmla="*/ 1301120 w 4394359"/>
              <a:gd name="connsiteY1860" fmla="*/ 2318753 h 3107691"/>
              <a:gd name="connsiteX1861" fmla="*/ 1277680 w 4394359"/>
              <a:gd name="connsiteY1861" fmla="*/ 2326163 h 3107691"/>
              <a:gd name="connsiteX1862" fmla="*/ 1262104 w 4394359"/>
              <a:gd name="connsiteY1862" fmla="*/ 2339037 h 3107691"/>
              <a:gd name="connsiteX1863" fmla="*/ 1208057 w 4394359"/>
              <a:gd name="connsiteY1863" fmla="*/ 2357843 h 3107691"/>
              <a:gd name="connsiteX1864" fmla="*/ 1194366 w 4394359"/>
              <a:gd name="connsiteY1864" fmla="*/ 2376986 h 3107691"/>
              <a:gd name="connsiteX1865" fmla="*/ 1167944 w 4394359"/>
              <a:gd name="connsiteY1865" fmla="*/ 2382487 h 3107691"/>
              <a:gd name="connsiteX1866" fmla="*/ 1150924 w 4394359"/>
              <a:gd name="connsiteY1866" fmla="*/ 2401079 h 3107691"/>
              <a:gd name="connsiteX1867" fmla="*/ 1125627 w 4394359"/>
              <a:gd name="connsiteY1867" fmla="*/ 2415844 h 3107691"/>
              <a:gd name="connsiteX1868" fmla="*/ 1116695 w 4394359"/>
              <a:gd name="connsiteY1868" fmla="*/ 2411561 h 3107691"/>
              <a:gd name="connsiteX1869" fmla="*/ 1113346 w 4394359"/>
              <a:gd name="connsiteY1869" fmla="*/ 2403472 h 3107691"/>
              <a:gd name="connsiteX1870" fmla="*/ 1125731 w 4394359"/>
              <a:gd name="connsiteY1870" fmla="*/ 2389503 h 3107691"/>
              <a:gd name="connsiteX1871" fmla="*/ 1144220 w 4394359"/>
              <a:gd name="connsiteY1871" fmla="*/ 2378814 h 3107691"/>
              <a:gd name="connsiteX1872" fmla="*/ 1152696 w 4394359"/>
              <a:gd name="connsiteY1872" fmla="*/ 2369655 h 3107691"/>
              <a:gd name="connsiteX1873" fmla="*/ 1160758 w 4394359"/>
              <a:gd name="connsiteY1873" fmla="*/ 2362127 h 3107691"/>
              <a:gd name="connsiteX1874" fmla="*/ 1178177 w 4394359"/>
              <a:gd name="connsiteY1874" fmla="*/ 2346534 h 3107691"/>
              <a:gd name="connsiteX1875" fmla="*/ 1200874 w 4394359"/>
              <a:gd name="connsiteY1875" fmla="*/ 2337486 h 3107691"/>
              <a:gd name="connsiteX1876" fmla="*/ 1193711 w 4394359"/>
              <a:gd name="connsiteY1876" fmla="*/ 2324667 h 3107691"/>
              <a:gd name="connsiteX1877" fmla="*/ 1205275 w 4394359"/>
              <a:gd name="connsiteY1877" fmla="*/ 2320053 h 3107691"/>
              <a:gd name="connsiteX1878" fmla="*/ 1252562 w 4394359"/>
              <a:gd name="connsiteY1878" fmla="*/ 2274622 h 3107691"/>
              <a:gd name="connsiteX1879" fmla="*/ 1309887 w 4394359"/>
              <a:gd name="connsiteY1879" fmla="*/ 2235200 h 3107691"/>
              <a:gd name="connsiteX1880" fmla="*/ 1345308 w 4394359"/>
              <a:gd name="connsiteY1880" fmla="*/ 2204739 h 3107691"/>
              <a:gd name="connsiteX1881" fmla="*/ 1351084 w 4394359"/>
              <a:gd name="connsiteY1881" fmla="*/ 2204748 h 3107691"/>
              <a:gd name="connsiteX1882" fmla="*/ 1355098 w 4394359"/>
              <a:gd name="connsiteY1882" fmla="*/ 2202573 h 3107691"/>
              <a:gd name="connsiteX1883" fmla="*/ 1357092 w 4394359"/>
              <a:gd name="connsiteY1883" fmla="*/ 2194674 h 3107691"/>
              <a:gd name="connsiteX1884" fmla="*/ 1366537 w 4394359"/>
              <a:gd name="connsiteY1884" fmla="*/ 2193873 h 3107691"/>
              <a:gd name="connsiteX1885" fmla="*/ 1374602 w 4394359"/>
              <a:gd name="connsiteY1885" fmla="*/ 2186346 h 3107691"/>
              <a:gd name="connsiteX1886" fmla="*/ 1383076 w 4394359"/>
              <a:gd name="connsiteY1886" fmla="*/ 2177184 h 3107691"/>
              <a:gd name="connsiteX1887" fmla="*/ 1384208 w 4394359"/>
              <a:gd name="connsiteY1887" fmla="*/ 2169649 h 3107691"/>
              <a:gd name="connsiteX1888" fmla="*/ 1380584 w 4394359"/>
              <a:gd name="connsiteY1888" fmla="*/ 2162648 h 3107691"/>
              <a:gd name="connsiteX1889" fmla="*/ 1343651 w 4394359"/>
              <a:gd name="connsiteY1889" fmla="*/ 2176213 h 3107691"/>
              <a:gd name="connsiteX1890" fmla="*/ 1316341 w 4394359"/>
              <a:gd name="connsiteY1890" fmla="*/ 2197426 h 3107691"/>
              <a:gd name="connsiteX1891" fmla="*/ 1303511 w 4394359"/>
              <a:gd name="connsiteY1891" fmla="*/ 2187231 h 3107691"/>
              <a:gd name="connsiteX1892" fmla="*/ 1290272 w 4394359"/>
              <a:gd name="connsiteY1892" fmla="*/ 2190845 h 3107691"/>
              <a:gd name="connsiteX1893" fmla="*/ 1270290 w 4394359"/>
              <a:gd name="connsiteY1893" fmla="*/ 2208978 h 3107691"/>
              <a:gd name="connsiteX1894" fmla="*/ 1219140 w 4394359"/>
              <a:gd name="connsiteY1894" fmla="*/ 2228518 h 3107691"/>
              <a:gd name="connsiteX1895" fmla="*/ 1210320 w 4394359"/>
              <a:gd name="connsiteY1895" fmla="*/ 2239038 h 3107691"/>
              <a:gd name="connsiteX1896" fmla="*/ 1201501 w 4394359"/>
              <a:gd name="connsiteY1896" fmla="*/ 2249563 h 3107691"/>
              <a:gd name="connsiteX1897" fmla="*/ 1171582 w 4394359"/>
              <a:gd name="connsiteY1897" fmla="*/ 2258233 h 3107691"/>
              <a:gd name="connsiteX1898" fmla="*/ 1147729 w 4394359"/>
              <a:gd name="connsiteY1898" fmla="*/ 2267278 h 3107691"/>
              <a:gd name="connsiteX1899" fmla="*/ 1130916 w 4394359"/>
              <a:gd name="connsiteY1899" fmla="*/ 2285054 h 3107691"/>
              <a:gd name="connsiteX1900" fmla="*/ 1072784 w 4394359"/>
              <a:gd name="connsiteY1900" fmla="*/ 2306308 h 3107691"/>
              <a:gd name="connsiteX1901" fmla="*/ 1021172 w 4394359"/>
              <a:gd name="connsiteY1901" fmla="*/ 2329207 h 3107691"/>
              <a:gd name="connsiteX1902" fmla="*/ 1015161 w 4394359"/>
              <a:gd name="connsiteY1902" fmla="*/ 2339279 h 3107691"/>
              <a:gd name="connsiteX1903" fmla="*/ 999941 w 4394359"/>
              <a:gd name="connsiteY1903" fmla="*/ 2340073 h 3107691"/>
              <a:gd name="connsiteX1904" fmla="*/ 993394 w 4394359"/>
              <a:gd name="connsiteY1904" fmla="*/ 2347691 h 3107691"/>
              <a:gd name="connsiteX1905" fmla="*/ 986851 w 4394359"/>
              <a:gd name="connsiteY1905" fmla="*/ 2355311 h 3107691"/>
              <a:gd name="connsiteX1906" fmla="*/ 955221 w 4394359"/>
              <a:gd name="connsiteY1906" fmla="*/ 2360074 h 3107691"/>
              <a:gd name="connsiteX1907" fmla="*/ 932803 w 4394359"/>
              <a:gd name="connsiteY1907" fmla="*/ 2374118 h 3107691"/>
              <a:gd name="connsiteX1908" fmla="*/ 921482 w 4394359"/>
              <a:gd name="connsiteY1908" fmla="*/ 2380821 h 3107691"/>
              <a:gd name="connsiteX1909" fmla="*/ 916265 w 4394359"/>
              <a:gd name="connsiteY1909" fmla="*/ 2390805 h 3107691"/>
              <a:gd name="connsiteX1910" fmla="*/ 866215 w 4394359"/>
              <a:gd name="connsiteY1910" fmla="*/ 2405985 h 3107691"/>
              <a:gd name="connsiteX1911" fmla="*/ 857189 w 4394359"/>
              <a:gd name="connsiteY1911" fmla="*/ 2417323 h 3107691"/>
              <a:gd name="connsiteX1912" fmla="*/ 848576 w 4394359"/>
              <a:gd name="connsiteY1912" fmla="*/ 2427030 h 3107691"/>
              <a:gd name="connsiteX1913" fmla="*/ 817603 w 4394359"/>
              <a:gd name="connsiteY1913" fmla="*/ 2432249 h 3107691"/>
              <a:gd name="connsiteX1914" fmla="*/ 791083 w 4394359"/>
              <a:gd name="connsiteY1914" fmla="*/ 2447284 h 3107691"/>
              <a:gd name="connsiteX1915" fmla="*/ 750675 w 4394359"/>
              <a:gd name="connsiteY1915" fmla="*/ 2448674 h 3107691"/>
              <a:gd name="connsiteX1916" fmla="*/ 741582 w 4394359"/>
              <a:gd name="connsiteY1916" fmla="*/ 2460286 h 3107691"/>
              <a:gd name="connsiteX1917" fmla="*/ 732489 w 4394359"/>
              <a:gd name="connsiteY1917" fmla="*/ 2471898 h 3107691"/>
              <a:gd name="connsiteX1918" fmla="*/ 678993 w 4394359"/>
              <a:gd name="connsiteY1918" fmla="*/ 2488526 h 3107691"/>
              <a:gd name="connsiteX1919" fmla="*/ 671404 w 4394359"/>
              <a:gd name="connsiteY1919" fmla="*/ 2481972 h 3107691"/>
              <a:gd name="connsiteX1920" fmla="*/ 699612 w 4394359"/>
              <a:gd name="connsiteY1920" fmla="*/ 2459733 h 3107691"/>
              <a:gd name="connsiteX1921" fmla="*/ 752267 w 4394359"/>
              <a:gd name="connsiteY1921" fmla="*/ 2422031 h 3107691"/>
              <a:gd name="connsiteX1922" fmla="*/ 784706 w 4394359"/>
              <a:gd name="connsiteY1922" fmla="*/ 2399314 h 3107691"/>
              <a:gd name="connsiteX1923" fmla="*/ 805108 w 4394359"/>
              <a:gd name="connsiteY1923" fmla="*/ 2385633 h 3107691"/>
              <a:gd name="connsiteX1924" fmla="*/ 825922 w 4394359"/>
              <a:gd name="connsiteY1924" fmla="*/ 2370316 h 3107691"/>
              <a:gd name="connsiteX1925" fmla="*/ 853384 w 4394359"/>
              <a:gd name="connsiteY1925" fmla="*/ 2350011 h 3107691"/>
              <a:gd name="connsiteX1926" fmla="*/ 884369 w 4394359"/>
              <a:gd name="connsiteY1926" fmla="*/ 2334076 h 3107691"/>
              <a:gd name="connsiteX1927" fmla="*/ 881605 w 4394359"/>
              <a:gd name="connsiteY1927" fmla="*/ 2326712 h 3107691"/>
              <a:gd name="connsiteX1928" fmla="*/ 878431 w 4394359"/>
              <a:gd name="connsiteY1928" fmla="*/ 2320986 h 3107691"/>
              <a:gd name="connsiteX1929" fmla="*/ 874433 w 4394359"/>
              <a:gd name="connsiteY1929" fmla="*/ 2324612 h 3107691"/>
              <a:gd name="connsiteX1930" fmla="*/ 866147 w 4394359"/>
              <a:gd name="connsiteY1930" fmla="*/ 2308613 h 3107691"/>
              <a:gd name="connsiteX1931" fmla="*/ 917005 w 4394359"/>
              <a:gd name="connsiteY1931" fmla="*/ 2265822 h 3107691"/>
              <a:gd name="connsiteX1932" fmla="*/ 927345 w 4394359"/>
              <a:gd name="connsiteY1932" fmla="*/ 2261479 h 3107691"/>
              <a:gd name="connsiteX1933" fmla="*/ 929340 w 4394359"/>
              <a:gd name="connsiteY1933" fmla="*/ 2253580 h 3107691"/>
              <a:gd name="connsiteX1934" fmla="*/ 938786 w 4394359"/>
              <a:gd name="connsiteY1934" fmla="*/ 2252777 h 3107691"/>
              <a:gd name="connsiteX1935" fmla="*/ 946850 w 4394359"/>
              <a:gd name="connsiteY1935" fmla="*/ 2245252 h 3107691"/>
              <a:gd name="connsiteX1936" fmla="*/ 955323 w 4394359"/>
              <a:gd name="connsiteY1936" fmla="*/ 2236090 h 3107691"/>
              <a:gd name="connsiteX1937" fmla="*/ 971667 w 4394359"/>
              <a:gd name="connsiteY1937" fmla="*/ 2238477 h 3107691"/>
              <a:gd name="connsiteX1938" fmla="*/ 981799 w 4394359"/>
              <a:gd name="connsiteY1938" fmla="*/ 2228867 h 3107691"/>
              <a:gd name="connsiteX1939" fmla="*/ 997783 w 4394359"/>
              <a:gd name="connsiteY1939" fmla="*/ 2214357 h 3107691"/>
              <a:gd name="connsiteX1940" fmla="*/ 1036082 w 4394359"/>
              <a:gd name="connsiteY1940" fmla="*/ 2177089 h 3107691"/>
              <a:gd name="connsiteX1941" fmla="*/ 1081719 w 4394359"/>
              <a:gd name="connsiteY1941" fmla="*/ 2138194 h 3107691"/>
              <a:gd name="connsiteX1942" fmla="*/ 1092425 w 4394359"/>
              <a:gd name="connsiteY1942" fmla="*/ 2140028 h 3107691"/>
              <a:gd name="connsiteX1943" fmla="*/ 1097851 w 4394359"/>
              <a:gd name="connsiteY1943" fmla="*/ 2135312 h 3107691"/>
              <a:gd name="connsiteX1944" fmla="*/ 1111638 w 4394359"/>
              <a:gd name="connsiteY1944" fmla="*/ 2129522 h 3107691"/>
              <a:gd name="connsiteX1945" fmla="*/ 1116512 w 4394359"/>
              <a:gd name="connsiteY1945" fmla="*/ 2120900 h 3107691"/>
              <a:gd name="connsiteX1946" fmla="*/ 1127077 w 4394359"/>
              <a:gd name="connsiteY1946" fmla="*/ 2117193 h 3107691"/>
              <a:gd name="connsiteX1947" fmla="*/ 1129829 w 4394359"/>
              <a:gd name="connsiteY1947" fmla="*/ 2106287 h 3107691"/>
              <a:gd name="connsiteX1948" fmla="*/ 1128668 w 4394359"/>
              <a:gd name="connsiteY1948" fmla="*/ 2105327 h 3107691"/>
              <a:gd name="connsiteX1949" fmla="*/ 1124787 w 4394359"/>
              <a:gd name="connsiteY1949" fmla="*/ 2100871 h 3107691"/>
              <a:gd name="connsiteX1950" fmla="*/ 1130456 w 4394359"/>
              <a:gd name="connsiteY1950" fmla="*/ 2098245 h 3107691"/>
              <a:gd name="connsiteX1951" fmla="*/ 1131802 w 4394359"/>
              <a:gd name="connsiteY1951" fmla="*/ 2098473 h 3107691"/>
              <a:gd name="connsiteX1952" fmla="*/ 1132027 w 4394359"/>
              <a:gd name="connsiteY1952" fmla="*/ 2097582 h 3107691"/>
              <a:gd name="connsiteX1953" fmla="*/ 1145815 w 4394359"/>
              <a:gd name="connsiteY1953" fmla="*/ 2091790 h 3107691"/>
              <a:gd name="connsiteX1954" fmla="*/ 1150374 w 4394359"/>
              <a:gd name="connsiteY1954" fmla="*/ 2081352 h 3107691"/>
              <a:gd name="connsiteX1955" fmla="*/ 1156215 w 4394359"/>
              <a:gd name="connsiteY1955" fmla="*/ 2080861 h 3107691"/>
              <a:gd name="connsiteX1956" fmla="*/ 1168202 w 4394359"/>
              <a:gd name="connsiteY1956" fmla="*/ 2063154 h 3107691"/>
              <a:gd name="connsiteX1957" fmla="*/ 1166407 w 4394359"/>
              <a:gd name="connsiteY1957" fmla="*/ 2058064 h 3107691"/>
              <a:gd name="connsiteX1958" fmla="*/ 1161803 w 4394359"/>
              <a:gd name="connsiteY1958" fmla="*/ 2059512 h 3107691"/>
              <a:gd name="connsiteX1959" fmla="*/ 1158961 w 4394359"/>
              <a:gd name="connsiteY1959" fmla="*/ 2063139 h 3107691"/>
              <a:gd name="connsiteX1960" fmla="*/ 1150116 w 4394359"/>
              <a:gd name="connsiteY1960" fmla="*/ 2060036 h 3107691"/>
              <a:gd name="connsiteX1961" fmla="*/ 1145727 w 4394359"/>
              <a:gd name="connsiteY1961" fmla="*/ 2066752 h 3107691"/>
              <a:gd name="connsiteX1962" fmla="*/ 1131939 w 4394359"/>
              <a:gd name="connsiteY1962" fmla="*/ 2072543 h 3107691"/>
              <a:gd name="connsiteX1963" fmla="*/ 1105272 w 4394359"/>
              <a:gd name="connsiteY1963" fmla="*/ 2098841 h 3107691"/>
              <a:gd name="connsiteX1964" fmla="*/ 1070740 w 4394359"/>
              <a:gd name="connsiteY1964" fmla="*/ 2119677 h 3107691"/>
              <a:gd name="connsiteX1965" fmla="*/ 1057278 w 4394359"/>
              <a:gd name="connsiteY1965" fmla="*/ 2122654 h 3107691"/>
              <a:gd name="connsiteX1966" fmla="*/ 1042472 w 4394359"/>
              <a:gd name="connsiteY1966" fmla="*/ 2121812 h 3107691"/>
              <a:gd name="connsiteX1967" fmla="*/ 1039105 w 4394359"/>
              <a:gd name="connsiteY1967" fmla="*/ 2118356 h 3107691"/>
              <a:gd name="connsiteX1968" fmla="*/ 1038327 w 4394359"/>
              <a:gd name="connsiteY1968" fmla="*/ 2113812 h 3107691"/>
              <a:gd name="connsiteX1969" fmla="*/ 1034037 w 4394359"/>
              <a:gd name="connsiteY1969" fmla="*/ 2094187 h 3107691"/>
              <a:gd name="connsiteX1970" fmla="*/ 1074703 w 4394359"/>
              <a:gd name="connsiteY1970" fmla="*/ 2067366 h 3107691"/>
              <a:gd name="connsiteX1971" fmla="*/ 1087391 w 4394359"/>
              <a:gd name="connsiteY1971" fmla="*/ 2065932 h 3107691"/>
              <a:gd name="connsiteX1972" fmla="*/ 1102276 w 4394359"/>
              <a:gd name="connsiteY1972" fmla="*/ 2055782 h 3107691"/>
              <a:gd name="connsiteX1973" fmla="*/ 1108327 w 4394359"/>
              <a:gd name="connsiteY1973" fmla="*/ 2031814 h 3107691"/>
              <a:gd name="connsiteX1974" fmla="*/ 1102067 w 4394359"/>
              <a:gd name="connsiteY1974" fmla="*/ 2027625 h 3107691"/>
              <a:gd name="connsiteX1975" fmla="*/ 1098393 w 4394359"/>
              <a:gd name="connsiteY1975" fmla="*/ 2022352 h 3107691"/>
              <a:gd name="connsiteX1976" fmla="*/ 1103580 w 4394359"/>
              <a:gd name="connsiteY1976" fmla="*/ 2021633 h 3107691"/>
              <a:gd name="connsiteX1977" fmla="*/ 1110527 w 4394359"/>
              <a:gd name="connsiteY1977" fmla="*/ 2023097 h 3107691"/>
              <a:gd name="connsiteX1978" fmla="*/ 1118523 w 4394359"/>
              <a:gd name="connsiteY1978" fmla="*/ 2015843 h 3107691"/>
              <a:gd name="connsiteX1979" fmla="*/ 1126516 w 4394359"/>
              <a:gd name="connsiteY1979" fmla="*/ 2008588 h 3107691"/>
              <a:gd name="connsiteX1980" fmla="*/ 1164339 w 4394359"/>
              <a:gd name="connsiteY1980" fmla="*/ 1985397 h 3107691"/>
              <a:gd name="connsiteX1981" fmla="*/ 1191712 w 4394359"/>
              <a:gd name="connsiteY1981" fmla="*/ 1957826 h 3107691"/>
              <a:gd name="connsiteX1982" fmla="*/ 1187017 w 4394359"/>
              <a:gd name="connsiteY1982" fmla="*/ 1952006 h 3107691"/>
              <a:gd name="connsiteX1983" fmla="*/ 1161719 w 4394359"/>
              <a:gd name="connsiteY1983" fmla="*/ 1960687 h 3107691"/>
              <a:gd name="connsiteX1984" fmla="*/ 1143457 w 4394359"/>
              <a:gd name="connsiteY1984" fmla="*/ 1978096 h 3107691"/>
              <a:gd name="connsiteX1985" fmla="*/ 1085690 w 4394359"/>
              <a:gd name="connsiteY1985" fmla="*/ 1999441 h 3107691"/>
              <a:gd name="connsiteX1986" fmla="*/ 1027920 w 4394359"/>
              <a:gd name="connsiteY1986" fmla="*/ 2020784 h 3107691"/>
              <a:gd name="connsiteX1987" fmla="*/ 1019924 w 4394359"/>
              <a:gd name="connsiteY1987" fmla="*/ 2028039 h 3107691"/>
              <a:gd name="connsiteX1988" fmla="*/ 1011932 w 4394359"/>
              <a:gd name="connsiteY1988" fmla="*/ 2035293 h 3107691"/>
              <a:gd name="connsiteX1989" fmla="*/ 971366 w 4394359"/>
              <a:gd name="connsiteY1989" fmla="*/ 2052577 h 3107691"/>
              <a:gd name="connsiteX1990" fmla="*/ 942594 w 4394359"/>
              <a:gd name="connsiteY1990" fmla="*/ 2078056 h 3107691"/>
              <a:gd name="connsiteX1991" fmla="*/ 919154 w 4394359"/>
              <a:gd name="connsiteY1991" fmla="*/ 2085466 h 3107691"/>
              <a:gd name="connsiteX1992" fmla="*/ 903578 w 4394359"/>
              <a:gd name="connsiteY1992" fmla="*/ 2098340 h 3107691"/>
              <a:gd name="connsiteX1993" fmla="*/ 849532 w 4394359"/>
              <a:gd name="connsiteY1993" fmla="*/ 2117145 h 3107691"/>
              <a:gd name="connsiteX1994" fmla="*/ 835840 w 4394359"/>
              <a:gd name="connsiteY1994" fmla="*/ 2136289 h 3107691"/>
              <a:gd name="connsiteX1995" fmla="*/ 809418 w 4394359"/>
              <a:gd name="connsiteY1995" fmla="*/ 2141789 h 3107691"/>
              <a:gd name="connsiteX1996" fmla="*/ 792398 w 4394359"/>
              <a:gd name="connsiteY1996" fmla="*/ 2160382 h 3107691"/>
              <a:gd name="connsiteX1997" fmla="*/ 767102 w 4394359"/>
              <a:gd name="connsiteY1997" fmla="*/ 2175147 h 3107691"/>
              <a:gd name="connsiteX1998" fmla="*/ 758170 w 4394359"/>
              <a:gd name="connsiteY1998" fmla="*/ 2170863 h 3107691"/>
              <a:gd name="connsiteX1999" fmla="*/ 754821 w 4394359"/>
              <a:gd name="connsiteY1999" fmla="*/ 2162775 h 3107691"/>
              <a:gd name="connsiteX2000" fmla="*/ 767206 w 4394359"/>
              <a:gd name="connsiteY2000" fmla="*/ 2148805 h 3107691"/>
              <a:gd name="connsiteX2001" fmla="*/ 785694 w 4394359"/>
              <a:gd name="connsiteY2001" fmla="*/ 2138117 h 3107691"/>
              <a:gd name="connsiteX2002" fmla="*/ 794170 w 4394359"/>
              <a:gd name="connsiteY2002" fmla="*/ 2128957 h 3107691"/>
              <a:gd name="connsiteX2003" fmla="*/ 802232 w 4394359"/>
              <a:gd name="connsiteY2003" fmla="*/ 2121430 h 3107691"/>
              <a:gd name="connsiteX2004" fmla="*/ 819651 w 4394359"/>
              <a:gd name="connsiteY2004" fmla="*/ 2105836 h 3107691"/>
              <a:gd name="connsiteX2005" fmla="*/ 842348 w 4394359"/>
              <a:gd name="connsiteY2005" fmla="*/ 2096789 h 3107691"/>
              <a:gd name="connsiteX2006" fmla="*/ 835185 w 4394359"/>
              <a:gd name="connsiteY2006" fmla="*/ 2083969 h 3107691"/>
              <a:gd name="connsiteX2007" fmla="*/ 846749 w 4394359"/>
              <a:gd name="connsiteY2007" fmla="*/ 2079355 h 3107691"/>
              <a:gd name="connsiteX2008" fmla="*/ 894036 w 4394359"/>
              <a:gd name="connsiteY2008" fmla="*/ 2033924 h 3107691"/>
              <a:gd name="connsiteX2009" fmla="*/ 951361 w 4394359"/>
              <a:gd name="connsiteY2009" fmla="*/ 1994503 h 3107691"/>
              <a:gd name="connsiteX2010" fmla="*/ 986782 w 4394359"/>
              <a:gd name="connsiteY2010" fmla="*/ 1964042 h 3107691"/>
              <a:gd name="connsiteX2011" fmla="*/ 992558 w 4394359"/>
              <a:gd name="connsiteY2011" fmla="*/ 1964051 h 3107691"/>
              <a:gd name="connsiteX2012" fmla="*/ 996572 w 4394359"/>
              <a:gd name="connsiteY2012" fmla="*/ 1961876 h 3107691"/>
              <a:gd name="connsiteX2013" fmla="*/ 998566 w 4394359"/>
              <a:gd name="connsiteY2013" fmla="*/ 1953976 h 3107691"/>
              <a:gd name="connsiteX2014" fmla="*/ 1008012 w 4394359"/>
              <a:gd name="connsiteY2014" fmla="*/ 1953174 h 3107691"/>
              <a:gd name="connsiteX2015" fmla="*/ 1016076 w 4394359"/>
              <a:gd name="connsiteY2015" fmla="*/ 1945649 h 3107691"/>
              <a:gd name="connsiteX2016" fmla="*/ 1024550 w 4394359"/>
              <a:gd name="connsiteY2016" fmla="*/ 1936487 h 3107691"/>
              <a:gd name="connsiteX2017" fmla="*/ 1025682 w 4394359"/>
              <a:gd name="connsiteY2017" fmla="*/ 1928952 h 3107691"/>
              <a:gd name="connsiteX2018" fmla="*/ 1022059 w 4394359"/>
              <a:gd name="connsiteY2018" fmla="*/ 1921950 h 3107691"/>
              <a:gd name="connsiteX2019" fmla="*/ 985125 w 4394359"/>
              <a:gd name="connsiteY2019" fmla="*/ 1935516 h 3107691"/>
              <a:gd name="connsiteX2020" fmla="*/ 957816 w 4394359"/>
              <a:gd name="connsiteY2020" fmla="*/ 1956729 h 3107691"/>
              <a:gd name="connsiteX2021" fmla="*/ 944985 w 4394359"/>
              <a:gd name="connsiteY2021" fmla="*/ 1946534 h 3107691"/>
              <a:gd name="connsiteX2022" fmla="*/ 931747 w 4394359"/>
              <a:gd name="connsiteY2022" fmla="*/ 1950148 h 3107691"/>
              <a:gd name="connsiteX2023" fmla="*/ 911764 w 4394359"/>
              <a:gd name="connsiteY2023" fmla="*/ 1968281 h 3107691"/>
              <a:gd name="connsiteX2024" fmla="*/ 860614 w 4394359"/>
              <a:gd name="connsiteY2024" fmla="*/ 1987820 h 3107691"/>
              <a:gd name="connsiteX2025" fmla="*/ 851794 w 4394359"/>
              <a:gd name="connsiteY2025" fmla="*/ 1998341 h 3107691"/>
              <a:gd name="connsiteX2026" fmla="*/ 842975 w 4394359"/>
              <a:gd name="connsiteY2026" fmla="*/ 2008866 h 3107691"/>
              <a:gd name="connsiteX2027" fmla="*/ 813056 w 4394359"/>
              <a:gd name="connsiteY2027" fmla="*/ 2017536 h 3107691"/>
              <a:gd name="connsiteX2028" fmla="*/ 789203 w 4394359"/>
              <a:gd name="connsiteY2028" fmla="*/ 2026581 h 3107691"/>
              <a:gd name="connsiteX2029" fmla="*/ 772391 w 4394359"/>
              <a:gd name="connsiteY2029" fmla="*/ 2044357 h 3107691"/>
              <a:gd name="connsiteX2030" fmla="*/ 714258 w 4394359"/>
              <a:gd name="connsiteY2030" fmla="*/ 2065611 h 3107691"/>
              <a:gd name="connsiteX2031" fmla="*/ 662645 w 4394359"/>
              <a:gd name="connsiteY2031" fmla="*/ 2088509 h 3107691"/>
              <a:gd name="connsiteX2032" fmla="*/ 656636 w 4394359"/>
              <a:gd name="connsiteY2032" fmla="*/ 2098582 h 3107691"/>
              <a:gd name="connsiteX2033" fmla="*/ 641415 w 4394359"/>
              <a:gd name="connsiteY2033" fmla="*/ 2099376 h 3107691"/>
              <a:gd name="connsiteX2034" fmla="*/ 634869 w 4394359"/>
              <a:gd name="connsiteY2034" fmla="*/ 2106993 h 3107691"/>
              <a:gd name="connsiteX2035" fmla="*/ 628325 w 4394359"/>
              <a:gd name="connsiteY2035" fmla="*/ 2114614 h 3107691"/>
              <a:gd name="connsiteX2036" fmla="*/ 596695 w 4394359"/>
              <a:gd name="connsiteY2036" fmla="*/ 2119376 h 3107691"/>
              <a:gd name="connsiteX2037" fmla="*/ 574277 w 4394359"/>
              <a:gd name="connsiteY2037" fmla="*/ 2133421 h 3107691"/>
              <a:gd name="connsiteX2038" fmla="*/ 562957 w 4394359"/>
              <a:gd name="connsiteY2038" fmla="*/ 2140123 h 3107691"/>
              <a:gd name="connsiteX2039" fmla="*/ 557739 w 4394359"/>
              <a:gd name="connsiteY2039" fmla="*/ 2150107 h 3107691"/>
              <a:gd name="connsiteX2040" fmla="*/ 507690 w 4394359"/>
              <a:gd name="connsiteY2040" fmla="*/ 2165287 h 3107691"/>
              <a:gd name="connsiteX2041" fmla="*/ 498664 w 4394359"/>
              <a:gd name="connsiteY2041" fmla="*/ 2176626 h 3107691"/>
              <a:gd name="connsiteX2042" fmla="*/ 490051 w 4394359"/>
              <a:gd name="connsiteY2042" fmla="*/ 2186332 h 3107691"/>
              <a:gd name="connsiteX2043" fmla="*/ 459077 w 4394359"/>
              <a:gd name="connsiteY2043" fmla="*/ 2191551 h 3107691"/>
              <a:gd name="connsiteX2044" fmla="*/ 432557 w 4394359"/>
              <a:gd name="connsiteY2044" fmla="*/ 2206586 h 3107691"/>
              <a:gd name="connsiteX2045" fmla="*/ 392150 w 4394359"/>
              <a:gd name="connsiteY2045" fmla="*/ 2207977 h 3107691"/>
              <a:gd name="connsiteX2046" fmla="*/ 383057 w 4394359"/>
              <a:gd name="connsiteY2046" fmla="*/ 2219588 h 3107691"/>
              <a:gd name="connsiteX2047" fmla="*/ 373964 w 4394359"/>
              <a:gd name="connsiteY2047" fmla="*/ 2231201 h 3107691"/>
              <a:gd name="connsiteX2048" fmla="*/ 320468 w 4394359"/>
              <a:gd name="connsiteY2048" fmla="*/ 2247828 h 3107691"/>
              <a:gd name="connsiteX2049" fmla="*/ 312878 w 4394359"/>
              <a:gd name="connsiteY2049" fmla="*/ 2241275 h 3107691"/>
              <a:gd name="connsiteX2050" fmla="*/ 341086 w 4394359"/>
              <a:gd name="connsiteY2050" fmla="*/ 2219036 h 3107691"/>
              <a:gd name="connsiteX2051" fmla="*/ 393743 w 4394359"/>
              <a:gd name="connsiteY2051" fmla="*/ 2181334 h 3107691"/>
              <a:gd name="connsiteX2052" fmla="*/ 426180 w 4394359"/>
              <a:gd name="connsiteY2052" fmla="*/ 2158617 h 3107691"/>
              <a:gd name="connsiteX2053" fmla="*/ 446583 w 4394359"/>
              <a:gd name="connsiteY2053" fmla="*/ 2144935 h 3107691"/>
              <a:gd name="connsiteX2054" fmla="*/ 467396 w 4394359"/>
              <a:gd name="connsiteY2054" fmla="*/ 2129618 h 3107691"/>
              <a:gd name="connsiteX2055" fmla="*/ 494858 w 4394359"/>
              <a:gd name="connsiteY2055" fmla="*/ 2109314 h 3107691"/>
              <a:gd name="connsiteX2056" fmla="*/ 525844 w 4394359"/>
              <a:gd name="connsiteY2056" fmla="*/ 2093379 h 3107691"/>
              <a:gd name="connsiteX2057" fmla="*/ 523080 w 4394359"/>
              <a:gd name="connsiteY2057" fmla="*/ 2086015 h 3107691"/>
              <a:gd name="connsiteX2058" fmla="*/ 519905 w 4394359"/>
              <a:gd name="connsiteY2058" fmla="*/ 2080289 h 3107691"/>
              <a:gd name="connsiteX2059" fmla="*/ 515907 w 4394359"/>
              <a:gd name="connsiteY2059" fmla="*/ 2083914 h 3107691"/>
              <a:gd name="connsiteX2060" fmla="*/ 507621 w 4394359"/>
              <a:gd name="connsiteY2060" fmla="*/ 2067916 h 3107691"/>
              <a:gd name="connsiteX2061" fmla="*/ 558479 w 4394359"/>
              <a:gd name="connsiteY2061" fmla="*/ 2025125 h 3107691"/>
              <a:gd name="connsiteX2062" fmla="*/ 568819 w 4394359"/>
              <a:gd name="connsiteY2062" fmla="*/ 2020781 h 3107691"/>
              <a:gd name="connsiteX2063" fmla="*/ 570814 w 4394359"/>
              <a:gd name="connsiteY2063" fmla="*/ 2012883 h 3107691"/>
              <a:gd name="connsiteX2064" fmla="*/ 580260 w 4394359"/>
              <a:gd name="connsiteY2064" fmla="*/ 2012078 h 3107691"/>
              <a:gd name="connsiteX2065" fmla="*/ 588323 w 4394359"/>
              <a:gd name="connsiteY2065" fmla="*/ 2004554 h 3107691"/>
              <a:gd name="connsiteX2066" fmla="*/ 596798 w 4394359"/>
              <a:gd name="connsiteY2066" fmla="*/ 1995393 h 3107691"/>
              <a:gd name="connsiteX2067" fmla="*/ 613141 w 4394359"/>
              <a:gd name="connsiteY2067" fmla="*/ 1997780 h 3107691"/>
              <a:gd name="connsiteX2068" fmla="*/ 623273 w 4394359"/>
              <a:gd name="connsiteY2068" fmla="*/ 1988168 h 3107691"/>
              <a:gd name="connsiteX2069" fmla="*/ 639258 w 4394359"/>
              <a:gd name="connsiteY2069" fmla="*/ 1973660 h 3107691"/>
              <a:gd name="connsiteX2070" fmla="*/ 677556 w 4394359"/>
              <a:gd name="connsiteY2070" fmla="*/ 1936392 h 3107691"/>
              <a:gd name="connsiteX2071" fmla="*/ 723193 w 4394359"/>
              <a:gd name="connsiteY2071" fmla="*/ 1897497 h 3107691"/>
              <a:gd name="connsiteX2072" fmla="*/ 733900 w 4394359"/>
              <a:gd name="connsiteY2072" fmla="*/ 1899331 h 3107691"/>
              <a:gd name="connsiteX2073" fmla="*/ 739325 w 4394359"/>
              <a:gd name="connsiteY2073" fmla="*/ 1894614 h 3107691"/>
              <a:gd name="connsiteX2074" fmla="*/ 753113 w 4394359"/>
              <a:gd name="connsiteY2074" fmla="*/ 1888825 h 3107691"/>
              <a:gd name="connsiteX2075" fmla="*/ 757986 w 4394359"/>
              <a:gd name="connsiteY2075" fmla="*/ 1880202 h 3107691"/>
              <a:gd name="connsiteX2076" fmla="*/ 768550 w 4394359"/>
              <a:gd name="connsiteY2076" fmla="*/ 1876496 h 3107691"/>
              <a:gd name="connsiteX2077" fmla="*/ 773501 w 4394359"/>
              <a:gd name="connsiteY2077" fmla="*/ 1856884 h 3107691"/>
              <a:gd name="connsiteX2078" fmla="*/ 787289 w 4394359"/>
              <a:gd name="connsiteY2078" fmla="*/ 1851093 h 3107691"/>
              <a:gd name="connsiteX2079" fmla="*/ 791848 w 4394359"/>
              <a:gd name="connsiteY2079" fmla="*/ 1840655 h 3107691"/>
              <a:gd name="connsiteX2080" fmla="*/ 805622 w 4394359"/>
              <a:gd name="connsiteY2080" fmla="*/ 1839495 h 3107691"/>
              <a:gd name="connsiteX2081" fmla="*/ 814311 w 4394359"/>
              <a:gd name="connsiteY2081" fmla="*/ 1841689 h 3107691"/>
              <a:gd name="connsiteX2082" fmla="*/ 822162 w 4394359"/>
              <a:gd name="connsiteY2082" fmla="*/ 1828893 h 3107691"/>
              <a:gd name="connsiteX2083" fmla="*/ 829603 w 4394359"/>
              <a:gd name="connsiteY2083" fmla="*/ 1817734 h 3107691"/>
              <a:gd name="connsiteX2084" fmla="*/ 863323 w 4394359"/>
              <a:gd name="connsiteY2084" fmla="*/ 1795534 h 3107691"/>
              <a:gd name="connsiteX2085" fmla="*/ 891351 w 4394359"/>
              <a:gd name="connsiteY2085" fmla="*/ 1768421 h 3107691"/>
              <a:gd name="connsiteX2086" fmla="*/ 898724 w 4394359"/>
              <a:gd name="connsiteY2086" fmla="*/ 1757532 h 3107691"/>
              <a:gd name="connsiteX2087" fmla="*/ 913132 w 4394359"/>
              <a:gd name="connsiteY2087" fmla="*/ 1755374 h 3107691"/>
              <a:gd name="connsiteX2088" fmla="*/ 918926 w 4394359"/>
              <a:gd name="connsiteY2088" fmla="*/ 1756837 h 3107691"/>
              <a:gd name="connsiteX2089" fmla="*/ 930221 w 4394359"/>
              <a:gd name="connsiteY2089" fmla="*/ 1736509 h 3107691"/>
              <a:gd name="connsiteX2090" fmla="*/ 957272 w 4394359"/>
              <a:gd name="connsiteY2090" fmla="*/ 1717842 h 3107691"/>
              <a:gd name="connsiteX2091" fmla="*/ 979979 w 4394359"/>
              <a:gd name="connsiteY2091" fmla="*/ 1698076 h 3107691"/>
              <a:gd name="connsiteX2092" fmla="*/ 1005900 w 4394359"/>
              <a:gd name="connsiteY2092" fmla="*/ 1693031 h 3107691"/>
              <a:gd name="connsiteX2093" fmla="*/ 1013273 w 4394359"/>
              <a:gd name="connsiteY2093" fmla="*/ 1682142 h 3107691"/>
              <a:gd name="connsiteX2094" fmla="*/ 1020641 w 4394359"/>
              <a:gd name="connsiteY2094" fmla="*/ 1671254 h 3107691"/>
              <a:gd name="connsiteX2095" fmla="*/ 1060203 w 4394359"/>
              <a:gd name="connsiteY2095" fmla="*/ 1642705 h 3107691"/>
              <a:gd name="connsiteX2096" fmla="*/ 1085500 w 4394359"/>
              <a:gd name="connsiteY2096" fmla="*/ 1623604 h 3107691"/>
              <a:gd name="connsiteX2097" fmla="*/ 1078808 w 4394359"/>
              <a:gd name="connsiteY2097" fmla="*/ 1625190 h 3107691"/>
              <a:gd name="connsiteX2098" fmla="*/ 1043981 w 4394359"/>
              <a:gd name="connsiteY2098" fmla="*/ 1641099 h 3107691"/>
              <a:gd name="connsiteX2099" fmla="*/ 986212 w 4394359"/>
              <a:gd name="connsiteY2099" fmla="*/ 1662442 h 3107691"/>
              <a:gd name="connsiteX2100" fmla="*/ 978216 w 4394359"/>
              <a:gd name="connsiteY2100" fmla="*/ 1669696 h 3107691"/>
              <a:gd name="connsiteX2101" fmla="*/ 970223 w 4394359"/>
              <a:gd name="connsiteY2101" fmla="*/ 1676950 h 3107691"/>
              <a:gd name="connsiteX2102" fmla="*/ 929656 w 4394359"/>
              <a:gd name="connsiteY2102" fmla="*/ 1694234 h 3107691"/>
              <a:gd name="connsiteX2103" fmla="*/ 900885 w 4394359"/>
              <a:gd name="connsiteY2103" fmla="*/ 1719712 h 3107691"/>
              <a:gd name="connsiteX2104" fmla="*/ 877445 w 4394359"/>
              <a:gd name="connsiteY2104" fmla="*/ 1727122 h 3107691"/>
              <a:gd name="connsiteX2105" fmla="*/ 861870 w 4394359"/>
              <a:gd name="connsiteY2105" fmla="*/ 1739997 h 3107691"/>
              <a:gd name="connsiteX2106" fmla="*/ 807822 w 4394359"/>
              <a:gd name="connsiteY2106" fmla="*/ 1758802 h 3107691"/>
              <a:gd name="connsiteX2107" fmla="*/ 794131 w 4394359"/>
              <a:gd name="connsiteY2107" fmla="*/ 1777946 h 3107691"/>
              <a:gd name="connsiteX2108" fmla="*/ 767709 w 4394359"/>
              <a:gd name="connsiteY2108" fmla="*/ 1783446 h 3107691"/>
              <a:gd name="connsiteX2109" fmla="*/ 750690 w 4394359"/>
              <a:gd name="connsiteY2109" fmla="*/ 1802040 h 3107691"/>
              <a:gd name="connsiteX2110" fmla="*/ 725394 w 4394359"/>
              <a:gd name="connsiteY2110" fmla="*/ 1816804 h 3107691"/>
              <a:gd name="connsiteX2111" fmla="*/ 716461 w 4394359"/>
              <a:gd name="connsiteY2111" fmla="*/ 1812520 h 3107691"/>
              <a:gd name="connsiteX2112" fmla="*/ 713112 w 4394359"/>
              <a:gd name="connsiteY2112" fmla="*/ 1804432 h 3107691"/>
              <a:gd name="connsiteX2113" fmla="*/ 725497 w 4394359"/>
              <a:gd name="connsiteY2113" fmla="*/ 1790462 h 3107691"/>
              <a:gd name="connsiteX2114" fmla="*/ 743985 w 4394359"/>
              <a:gd name="connsiteY2114" fmla="*/ 1779773 h 3107691"/>
              <a:gd name="connsiteX2115" fmla="*/ 752462 w 4394359"/>
              <a:gd name="connsiteY2115" fmla="*/ 1770615 h 3107691"/>
              <a:gd name="connsiteX2116" fmla="*/ 760524 w 4394359"/>
              <a:gd name="connsiteY2116" fmla="*/ 1763087 h 3107691"/>
              <a:gd name="connsiteX2117" fmla="*/ 777942 w 4394359"/>
              <a:gd name="connsiteY2117" fmla="*/ 1747493 h 3107691"/>
              <a:gd name="connsiteX2118" fmla="*/ 800639 w 4394359"/>
              <a:gd name="connsiteY2118" fmla="*/ 1738446 h 3107691"/>
              <a:gd name="connsiteX2119" fmla="*/ 793476 w 4394359"/>
              <a:gd name="connsiteY2119" fmla="*/ 1725626 h 3107691"/>
              <a:gd name="connsiteX2120" fmla="*/ 805040 w 4394359"/>
              <a:gd name="connsiteY2120" fmla="*/ 1721013 h 3107691"/>
              <a:gd name="connsiteX2121" fmla="*/ 820276 w 4394359"/>
              <a:gd name="connsiteY2121" fmla="*/ 1703563 h 3107691"/>
              <a:gd name="connsiteX2122" fmla="*/ 827106 w 4394359"/>
              <a:gd name="connsiteY2122" fmla="*/ 1697601 h 3107691"/>
              <a:gd name="connsiteX2123" fmla="*/ 807291 w 4394359"/>
              <a:gd name="connsiteY2123" fmla="*/ 1708328 h 3107691"/>
              <a:gd name="connsiteX2124" fmla="*/ 782889 w 4394359"/>
              <a:gd name="connsiteY2124" fmla="*/ 1719551 h 3107691"/>
              <a:gd name="connsiteX2125" fmla="*/ 758486 w 4394359"/>
              <a:gd name="connsiteY2125" fmla="*/ 1730775 h 3107691"/>
              <a:gd name="connsiteX2126" fmla="*/ 743071 w 4394359"/>
              <a:gd name="connsiteY2126" fmla="*/ 1750643 h 3107691"/>
              <a:gd name="connsiteX2127" fmla="*/ 714926 w 4394359"/>
              <a:gd name="connsiteY2127" fmla="*/ 1756865 h 3107691"/>
              <a:gd name="connsiteX2128" fmla="*/ 732014 w 4394359"/>
              <a:gd name="connsiteY2128" fmla="*/ 1738000 h 3107691"/>
              <a:gd name="connsiteX2129" fmla="*/ 749099 w 4394359"/>
              <a:gd name="connsiteY2129" fmla="*/ 1719133 h 3107691"/>
              <a:gd name="connsiteX2130" fmla="*/ 762612 w 4394359"/>
              <a:gd name="connsiteY2130" fmla="*/ 1714432 h 3107691"/>
              <a:gd name="connsiteX2131" fmla="*/ 776125 w 4394359"/>
              <a:gd name="connsiteY2131" fmla="*/ 1709730 h 3107691"/>
              <a:gd name="connsiteX2132" fmla="*/ 779342 w 4394359"/>
              <a:gd name="connsiteY2132" fmla="*/ 1701562 h 3107691"/>
              <a:gd name="connsiteX2133" fmla="*/ 788665 w 4394359"/>
              <a:gd name="connsiteY2133" fmla="*/ 1696672 h 3107691"/>
              <a:gd name="connsiteX2134" fmla="*/ 829190 w 4394359"/>
              <a:gd name="connsiteY2134" fmla="*/ 1670393 h 3107691"/>
              <a:gd name="connsiteX2135" fmla="*/ 861854 w 4394359"/>
              <a:gd name="connsiteY2135" fmla="*/ 1638656 h 3107691"/>
              <a:gd name="connsiteX2136" fmla="*/ 857962 w 4394359"/>
              <a:gd name="connsiteY2136" fmla="*/ 1625467 h 3107691"/>
              <a:gd name="connsiteX2137" fmla="*/ 847426 w 4394359"/>
              <a:gd name="connsiteY2137" fmla="*/ 1618583 h 3107691"/>
              <a:gd name="connsiteX2138" fmla="*/ 818905 w 4394359"/>
              <a:gd name="connsiteY2138" fmla="*/ 1629477 h 3107691"/>
              <a:gd name="connsiteX2139" fmla="*/ 810085 w 4394359"/>
              <a:gd name="connsiteY2139" fmla="*/ 1639998 h 3107691"/>
              <a:gd name="connsiteX2140" fmla="*/ 801266 w 4394359"/>
              <a:gd name="connsiteY2140" fmla="*/ 1650523 h 3107691"/>
              <a:gd name="connsiteX2141" fmla="*/ 771348 w 4394359"/>
              <a:gd name="connsiteY2141" fmla="*/ 1659193 h 3107691"/>
              <a:gd name="connsiteX2142" fmla="*/ 747495 w 4394359"/>
              <a:gd name="connsiteY2142" fmla="*/ 1668239 h 3107691"/>
              <a:gd name="connsiteX2143" fmla="*/ 730682 w 4394359"/>
              <a:gd name="connsiteY2143" fmla="*/ 1686014 h 3107691"/>
              <a:gd name="connsiteX2144" fmla="*/ 672550 w 4394359"/>
              <a:gd name="connsiteY2144" fmla="*/ 1707268 h 3107691"/>
              <a:gd name="connsiteX2145" fmla="*/ 620937 w 4394359"/>
              <a:gd name="connsiteY2145" fmla="*/ 1730166 h 3107691"/>
              <a:gd name="connsiteX2146" fmla="*/ 614927 w 4394359"/>
              <a:gd name="connsiteY2146" fmla="*/ 1740238 h 3107691"/>
              <a:gd name="connsiteX2147" fmla="*/ 599706 w 4394359"/>
              <a:gd name="connsiteY2147" fmla="*/ 1741033 h 3107691"/>
              <a:gd name="connsiteX2148" fmla="*/ 593160 w 4394359"/>
              <a:gd name="connsiteY2148" fmla="*/ 1748650 h 3107691"/>
              <a:gd name="connsiteX2149" fmla="*/ 586616 w 4394359"/>
              <a:gd name="connsiteY2149" fmla="*/ 1756271 h 3107691"/>
              <a:gd name="connsiteX2150" fmla="*/ 554987 w 4394359"/>
              <a:gd name="connsiteY2150" fmla="*/ 1761034 h 3107691"/>
              <a:gd name="connsiteX2151" fmla="*/ 532569 w 4394359"/>
              <a:gd name="connsiteY2151" fmla="*/ 1775078 h 3107691"/>
              <a:gd name="connsiteX2152" fmla="*/ 521248 w 4394359"/>
              <a:gd name="connsiteY2152" fmla="*/ 1781781 h 3107691"/>
              <a:gd name="connsiteX2153" fmla="*/ 516031 w 4394359"/>
              <a:gd name="connsiteY2153" fmla="*/ 1791764 h 3107691"/>
              <a:gd name="connsiteX2154" fmla="*/ 465982 w 4394359"/>
              <a:gd name="connsiteY2154" fmla="*/ 1806944 h 3107691"/>
              <a:gd name="connsiteX2155" fmla="*/ 456955 w 4394359"/>
              <a:gd name="connsiteY2155" fmla="*/ 1818283 h 3107691"/>
              <a:gd name="connsiteX2156" fmla="*/ 448343 w 4394359"/>
              <a:gd name="connsiteY2156" fmla="*/ 1827990 h 3107691"/>
              <a:gd name="connsiteX2157" fmla="*/ 417369 w 4394359"/>
              <a:gd name="connsiteY2157" fmla="*/ 1833208 h 3107691"/>
              <a:gd name="connsiteX2158" fmla="*/ 390848 w 4394359"/>
              <a:gd name="connsiteY2158" fmla="*/ 1848244 h 3107691"/>
              <a:gd name="connsiteX2159" fmla="*/ 350442 w 4394359"/>
              <a:gd name="connsiteY2159" fmla="*/ 1849634 h 3107691"/>
              <a:gd name="connsiteX2160" fmla="*/ 341348 w 4394359"/>
              <a:gd name="connsiteY2160" fmla="*/ 1861246 h 3107691"/>
              <a:gd name="connsiteX2161" fmla="*/ 332256 w 4394359"/>
              <a:gd name="connsiteY2161" fmla="*/ 1872858 h 3107691"/>
              <a:gd name="connsiteX2162" fmla="*/ 278758 w 4394359"/>
              <a:gd name="connsiteY2162" fmla="*/ 1889486 h 3107691"/>
              <a:gd name="connsiteX2163" fmla="*/ 271169 w 4394359"/>
              <a:gd name="connsiteY2163" fmla="*/ 1882933 h 3107691"/>
              <a:gd name="connsiteX2164" fmla="*/ 299377 w 4394359"/>
              <a:gd name="connsiteY2164" fmla="*/ 1860693 h 3107691"/>
              <a:gd name="connsiteX2165" fmla="*/ 352033 w 4394359"/>
              <a:gd name="connsiteY2165" fmla="*/ 1822992 h 3107691"/>
              <a:gd name="connsiteX2166" fmla="*/ 384471 w 4394359"/>
              <a:gd name="connsiteY2166" fmla="*/ 1800274 h 3107691"/>
              <a:gd name="connsiteX2167" fmla="*/ 404874 w 4394359"/>
              <a:gd name="connsiteY2167" fmla="*/ 1786593 h 3107691"/>
              <a:gd name="connsiteX2168" fmla="*/ 425687 w 4394359"/>
              <a:gd name="connsiteY2168" fmla="*/ 1771275 h 3107691"/>
              <a:gd name="connsiteX2169" fmla="*/ 453149 w 4394359"/>
              <a:gd name="connsiteY2169" fmla="*/ 1750971 h 3107691"/>
              <a:gd name="connsiteX2170" fmla="*/ 484135 w 4394359"/>
              <a:gd name="connsiteY2170" fmla="*/ 1735037 h 3107691"/>
              <a:gd name="connsiteX2171" fmla="*/ 481371 w 4394359"/>
              <a:gd name="connsiteY2171" fmla="*/ 1727672 h 3107691"/>
              <a:gd name="connsiteX2172" fmla="*/ 478196 w 4394359"/>
              <a:gd name="connsiteY2172" fmla="*/ 1721945 h 3107691"/>
              <a:gd name="connsiteX2173" fmla="*/ 474199 w 4394359"/>
              <a:gd name="connsiteY2173" fmla="*/ 1725571 h 3107691"/>
              <a:gd name="connsiteX2174" fmla="*/ 465912 w 4394359"/>
              <a:gd name="connsiteY2174" fmla="*/ 1709572 h 3107691"/>
              <a:gd name="connsiteX2175" fmla="*/ 516771 w 4394359"/>
              <a:gd name="connsiteY2175" fmla="*/ 1666782 h 3107691"/>
              <a:gd name="connsiteX2176" fmla="*/ 527111 w 4394359"/>
              <a:gd name="connsiteY2176" fmla="*/ 1662438 h 3107691"/>
              <a:gd name="connsiteX2177" fmla="*/ 529105 w 4394359"/>
              <a:gd name="connsiteY2177" fmla="*/ 1654539 h 3107691"/>
              <a:gd name="connsiteX2178" fmla="*/ 538551 w 4394359"/>
              <a:gd name="connsiteY2178" fmla="*/ 1653736 h 3107691"/>
              <a:gd name="connsiteX2179" fmla="*/ 546615 w 4394359"/>
              <a:gd name="connsiteY2179" fmla="*/ 1646212 h 3107691"/>
              <a:gd name="connsiteX2180" fmla="*/ 555089 w 4394359"/>
              <a:gd name="connsiteY2180" fmla="*/ 1637050 h 3107691"/>
              <a:gd name="connsiteX2181" fmla="*/ 571432 w 4394359"/>
              <a:gd name="connsiteY2181" fmla="*/ 1639437 h 3107691"/>
              <a:gd name="connsiteX2182" fmla="*/ 581564 w 4394359"/>
              <a:gd name="connsiteY2182" fmla="*/ 1629826 h 3107691"/>
              <a:gd name="connsiteX2183" fmla="*/ 597550 w 4394359"/>
              <a:gd name="connsiteY2183" fmla="*/ 1615317 h 3107691"/>
              <a:gd name="connsiteX2184" fmla="*/ 635847 w 4394359"/>
              <a:gd name="connsiteY2184" fmla="*/ 1578048 h 3107691"/>
              <a:gd name="connsiteX2185" fmla="*/ 681484 w 4394359"/>
              <a:gd name="connsiteY2185" fmla="*/ 1539154 h 3107691"/>
              <a:gd name="connsiteX2186" fmla="*/ 692192 w 4394359"/>
              <a:gd name="connsiteY2186" fmla="*/ 1540988 h 3107691"/>
              <a:gd name="connsiteX2187" fmla="*/ 697617 w 4394359"/>
              <a:gd name="connsiteY2187" fmla="*/ 1536271 h 3107691"/>
              <a:gd name="connsiteX2188" fmla="*/ 711404 w 4394359"/>
              <a:gd name="connsiteY2188" fmla="*/ 1530482 h 3107691"/>
              <a:gd name="connsiteX2189" fmla="*/ 716277 w 4394359"/>
              <a:gd name="connsiteY2189" fmla="*/ 1521860 h 3107691"/>
              <a:gd name="connsiteX2190" fmla="*/ 726842 w 4394359"/>
              <a:gd name="connsiteY2190" fmla="*/ 1518153 h 3107691"/>
              <a:gd name="connsiteX2191" fmla="*/ 729597 w 4394359"/>
              <a:gd name="connsiteY2191" fmla="*/ 1507241 h 3107691"/>
              <a:gd name="connsiteX2192" fmla="*/ 718753 w 4394359"/>
              <a:gd name="connsiteY2192" fmla="*/ 1509810 h 3107691"/>
              <a:gd name="connsiteX2193" fmla="*/ 710757 w 4394359"/>
              <a:gd name="connsiteY2193" fmla="*/ 1517063 h 3107691"/>
              <a:gd name="connsiteX2194" fmla="*/ 702765 w 4394359"/>
              <a:gd name="connsiteY2194" fmla="*/ 1524319 h 3107691"/>
              <a:gd name="connsiteX2195" fmla="*/ 662199 w 4394359"/>
              <a:gd name="connsiteY2195" fmla="*/ 1541602 h 3107691"/>
              <a:gd name="connsiteX2196" fmla="*/ 633427 w 4394359"/>
              <a:gd name="connsiteY2196" fmla="*/ 1567080 h 3107691"/>
              <a:gd name="connsiteX2197" fmla="*/ 609987 w 4394359"/>
              <a:gd name="connsiteY2197" fmla="*/ 1574491 h 3107691"/>
              <a:gd name="connsiteX2198" fmla="*/ 594411 w 4394359"/>
              <a:gd name="connsiteY2198" fmla="*/ 1587364 h 3107691"/>
              <a:gd name="connsiteX2199" fmla="*/ 540365 w 4394359"/>
              <a:gd name="connsiteY2199" fmla="*/ 1606170 h 3107691"/>
              <a:gd name="connsiteX2200" fmla="*/ 526673 w 4394359"/>
              <a:gd name="connsiteY2200" fmla="*/ 1625314 h 3107691"/>
              <a:gd name="connsiteX2201" fmla="*/ 500251 w 4394359"/>
              <a:gd name="connsiteY2201" fmla="*/ 1630814 h 3107691"/>
              <a:gd name="connsiteX2202" fmla="*/ 483231 w 4394359"/>
              <a:gd name="connsiteY2202" fmla="*/ 1649407 h 3107691"/>
              <a:gd name="connsiteX2203" fmla="*/ 457935 w 4394359"/>
              <a:gd name="connsiteY2203" fmla="*/ 1664173 h 3107691"/>
              <a:gd name="connsiteX2204" fmla="*/ 449003 w 4394359"/>
              <a:gd name="connsiteY2204" fmla="*/ 1659888 h 3107691"/>
              <a:gd name="connsiteX2205" fmla="*/ 445654 w 4394359"/>
              <a:gd name="connsiteY2205" fmla="*/ 1651799 h 3107691"/>
              <a:gd name="connsiteX2206" fmla="*/ 458039 w 4394359"/>
              <a:gd name="connsiteY2206" fmla="*/ 1637831 h 3107691"/>
              <a:gd name="connsiteX2207" fmla="*/ 476528 w 4394359"/>
              <a:gd name="connsiteY2207" fmla="*/ 1627141 h 3107691"/>
              <a:gd name="connsiteX2208" fmla="*/ 485004 w 4394359"/>
              <a:gd name="connsiteY2208" fmla="*/ 1617982 h 3107691"/>
              <a:gd name="connsiteX2209" fmla="*/ 493065 w 4394359"/>
              <a:gd name="connsiteY2209" fmla="*/ 1610456 h 3107691"/>
              <a:gd name="connsiteX2210" fmla="*/ 510483 w 4394359"/>
              <a:gd name="connsiteY2210" fmla="*/ 1594861 h 3107691"/>
              <a:gd name="connsiteX2211" fmla="*/ 533181 w 4394359"/>
              <a:gd name="connsiteY2211" fmla="*/ 1585814 h 3107691"/>
              <a:gd name="connsiteX2212" fmla="*/ 526018 w 4394359"/>
              <a:gd name="connsiteY2212" fmla="*/ 1572994 h 3107691"/>
              <a:gd name="connsiteX2213" fmla="*/ 537582 w 4394359"/>
              <a:gd name="connsiteY2213" fmla="*/ 1568380 h 3107691"/>
              <a:gd name="connsiteX2214" fmla="*/ 584869 w 4394359"/>
              <a:gd name="connsiteY2214" fmla="*/ 1522949 h 3107691"/>
              <a:gd name="connsiteX2215" fmla="*/ 642194 w 4394359"/>
              <a:gd name="connsiteY2215" fmla="*/ 1483529 h 3107691"/>
              <a:gd name="connsiteX2216" fmla="*/ 677615 w 4394359"/>
              <a:gd name="connsiteY2216" fmla="*/ 1453067 h 3107691"/>
              <a:gd name="connsiteX2217" fmla="*/ 683391 w 4394359"/>
              <a:gd name="connsiteY2217" fmla="*/ 1453076 h 3107691"/>
              <a:gd name="connsiteX2218" fmla="*/ 687405 w 4394359"/>
              <a:gd name="connsiteY2218" fmla="*/ 1450901 h 3107691"/>
              <a:gd name="connsiteX2219" fmla="*/ 689399 w 4394359"/>
              <a:gd name="connsiteY2219" fmla="*/ 1443001 h 3107691"/>
              <a:gd name="connsiteX2220" fmla="*/ 698845 w 4394359"/>
              <a:gd name="connsiteY2220" fmla="*/ 1442200 h 3107691"/>
              <a:gd name="connsiteX2221" fmla="*/ 706909 w 4394359"/>
              <a:gd name="connsiteY2221" fmla="*/ 1434674 h 3107691"/>
              <a:gd name="connsiteX2222" fmla="*/ 715384 w 4394359"/>
              <a:gd name="connsiteY2222" fmla="*/ 1425512 h 3107691"/>
              <a:gd name="connsiteX2223" fmla="*/ 716516 w 4394359"/>
              <a:gd name="connsiteY2223" fmla="*/ 1417977 h 3107691"/>
              <a:gd name="connsiteX2224" fmla="*/ 712892 w 4394359"/>
              <a:gd name="connsiteY2224" fmla="*/ 1410976 h 3107691"/>
              <a:gd name="connsiteX2225" fmla="*/ 675958 w 4394359"/>
              <a:gd name="connsiteY2225" fmla="*/ 1424542 h 3107691"/>
              <a:gd name="connsiteX2226" fmla="*/ 648649 w 4394359"/>
              <a:gd name="connsiteY2226" fmla="*/ 1445754 h 3107691"/>
              <a:gd name="connsiteX2227" fmla="*/ 635817 w 4394359"/>
              <a:gd name="connsiteY2227" fmla="*/ 1435558 h 3107691"/>
              <a:gd name="connsiteX2228" fmla="*/ 622580 w 4394359"/>
              <a:gd name="connsiteY2228" fmla="*/ 1439173 h 3107691"/>
              <a:gd name="connsiteX2229" fmla="*/ 602597 w 4394359"/>
              <a:gd name="connsiteY2229" fmla="*/ 1457306 h 3107691"/>
              <a:gd name="connsiteX2230" fmla="*/ 551447 w 4394359"/>
              <a:gd name="connsiteY2230" fmla="*/ 1476845 h 3107691"/>
              <a:gd name="connsiteX2231" fmla="*/ 542627 w 4394359"/>
              <a:gd name="connsiteY2231" fmla="*/ 1487366 h 3107691"/>
              <a:gd name="connsiteX2232" fmla="*/ 533809 w 4394359"/>
              <a:gd name="connsiteY2232" fmla="*/ 1497890 h 3107691"/>
              <a:gd name="connsiteX2233" fmla="*/ 503889 w 4394359"/>
              <a:gd name="connsiteY2233" fmla="*/ 1506561 h 3107691"/>
              <a:gd name="connsiteX2234" fmla="*/ 480037 w 4394359"/>
              <a:gd name="connsiteY2234" fmla="*/ 1515606 h 3107691"/>
              <a:gd name="connsiteX2235" fmla="*/ 463224 w 4394359"/>
              <a:gd name="connsiteY2235" fmla="*/ 1533383 h 3107691"/>
              <a:gd name="connsiteX2236" fmla="*/ 405091 w 4394359"/>
              <a:gd name="connsiteY2236" fmla="*/ 1554637 h 3107691"/>
              <a:gd name="connsiteX2237" fmla="*/ 353478 w 4394359"/>
              <a:gd name="connsiteY2237" fmla="*/ 1577535 h 3107691"/>
              <a:gd name="connsiteX2238" fmla="*/ 347468 w 4394359"/>
              <a:gd name="connsiteY2238" fmla="*/ 1587606 h 3107691"/>
              <a:gd name="connsiteX2239" fmla="*/ 332249 w 4394359"/>
              <a:gd name="connsiteY2239" fmla="*/ 1588401 h 3107691"/>
              <a:gd name="connsiteX2240" fmla="*/ 325702 w 4394359"/>
              <a:gd name="connsiteY2240" fmla="*/ 1596019 h 3107691"/>
              <a:gd name="connsiteX2241" fmla="*/ 319158 w 4394359"/>
              <a:gd name="connsiteY2241" fmla="*/ 1603639 h 3107691"/>
              <a:gd name="connsiteX2242" fmla="*/ 287528 w 4394359"/>
              <a:gd name="connsiteY2242" fmla="*/ 1608402 h 3107691"/>
              <a:gd name="connsiteX2243" fmla="*/ 265111 w 4394359"/>
              <a:gd name="connsiteY2243" fmla="*/ 1622447 h 3107691"/>
              <a:gd name="connsiteX2244" fmla="*/ 253790 w 4394359"/>
              <a:gd name="connsiteY2244" fmla="*/ 1629148 h 3107691"/>
              <a:gd name="connsiteX2245" fmla="*/ 248572 w 4394359"/>
              <a:gd name="connsiteY2245" fmla="*/ 1639132 h 3107691"/>
              <a:gd name="connsiteX2246" fmla="*/ 198523 w 4394359"/>
              <a:gd name="connsiteY2246" fmla="*/ 1654312 h 3107691"/>
              <a:gd name="connsiteX2247" fmla="*/ 189496 w 4394359"/>
              <a:gd name="connsiteY2247" fmla="*/ 1665650 h 3107691"/>
              <a:gd name="connsiteX2248" fmla="*/ 180884 w 4394359"/>
              <a:gd name="connsiteY2248" fmla="*/ 1675358 h 3107691"/>
              <a:gd name="connsiteX2249" fmla="*/ 149911 w 4394359"/>
              <a:gd name="connsiteY2249" fmla="*/ 1680576 h 3107691"/>
              <a:gd name="connsiteX2250" fmla="*/ 123389 w 4394359"/>
              <a:gd name="connsiteY2250" fmla="*/ 1695611 h 3107691"/>
              <a:gd name="connsiteX2251" fmla="*/ 82983 w 4394359"/>
              <a:gd name="connsiteY2251" fmla="*/ 1697001 h 3107691"/>
              <a:gd name="connsiteX2252" fmla="*/ 73890 w 4394359"/>
              <a:gd name="connsiteY2252" fmla="*/ 1708614 h 3107691"/>
              <a:gd name="connsiteX2253" fmla="*/ 64797 w 4394359"/>
              <a:gd name="connsiteY2253" fmla="*/ 1720225 h 3107691"/>
              <a:gd name="connsiteX2254" fmla="*/ 11301 w 4394359"/>
              <a:gd name="connsiteY2254" fmla="*/ 1736853 h 3107691"/>
              <a:gd name="connsiteX2255" fmla="*/ 3711 w 4394359"/>
              <a:gd name="connsiteY2255" fmla="*/ 1730300 h 3107691"/>
              <a:gd name="connsiteX2256" fmla="*/ 31920 w 4394359"/>
              <a:gd name="connsiteY2256" fmla="*/ 1708061 h 3107691"/>
              <a:gd name="connsiteX2257" fmla="*/ 84575 w 4394359"/>
              <a:gd name="connsiteY2257" fmla="*/ 1670359 h 3107691"/>
              <a:gd name="connsiteX2258" fmla="*/ 117013 w 4394359"/>
              <a:gd name="connsiteY2258" fmla="*/ 1647642 h 3107691"/>
              <a:gd name="connsiteX2259" fmla="*/ 137416 w 4394359"/>
              <a:gd name="connsiteY2259" fmla="*/ 1633960 h 3107691"/>
              <a:gd name="connsiteX2260" fmla="*/ 158228 w 4394359"/>
              <a:gd name="connsiteY2260" fmla="*/ 1618643 h 3107691"/>
              <a:gd name="connsiteX2261" fmla="*/ 185691 w 4394359"/>
              <a:gd name="connsiteY2261" fmla="*/ 1598339 h 3107691"/>
              <a:gd name="connsiteX2262" fmla="*/ 216677 w 4394359"/>
              <a:gd name="connsiteY2262" fmla="*/ 1582404 h 3107691"/>
              <a:gd name="connsiteX2263" fmla="*/ 213913 w 4394359"/>
              <a:gd name="connsiteY2263" fmla="*/ 1575041 h 3107691"/>
              <a:gd name="connsiteX2264" fmla="*/ 210738 w 4394359"/>
              <a:gd name="connsiteY2264" fmla="*/ 1569313 h 3107691"/>
              <a:gd name="connsiteX2265" fmla="*/ 206740 w 4394359"/>
              <a:gd name="connsiteY2265" fmla="*/ 1572940 h 3107691"/>
              <a:gd name="connsiteX2266" fmla="*/ 198454 w 4394359"/>
              <a:gd name="connsiteY2266" fmla="*/ 1556940 h 3107691"/>
              <a:gd name="connsiteX2267" fmla="*/ 249312 w 4394359"/>
              <a:gd name="connsiteY2267" fmla="*/ 1514150 h 3107691"/>
              <a:gd name="connsiteX2268" fmla="*/ 259652 w 4394359"/>
              <a:gd name="connsiteY2268" fmla="*/ 1509806 h 3107691"/>
              <a:gd name="connsiteX2269" fmla="*/ 261647 w 4394359"/>
              <a:gd name="connsiteY2269" fmla="*/ 1501907 h 3107691"/>
              <a:gd name="connsiteX2270" fmla="*/ 271093 w 4394359"/>
              <a:gd name="connsiteY2270" fmla="*/ 1501104 h 3107691"/>
              <a:gd name="connsiteX2271" fmla="*/ 279156 w 4394359"/>
              <a:gd name="connsiteY2271" fmla="*/ 1493580 h 3107691"/>
              <a:gd name="connsiteX2272" fmla="*/ 287631 w 4394359"/>
              <a:gd name="connsiteY2272" fmla="*/ 1484417 h 3107691"/>
              <a:gd name="connsiteX2273" fmla="*/ 303975 w 4394359"/>
              <a:gd name="connsiteY2273" fmla="*/ 1486804 h 3107691"/>
              <a:gd name="connsiteX2274" fmla="*/ 314106 w 4394359"/>
              <a:gd name="connsiteY2274" fmla="*/ 1477194 h 3107691"/>
              <a:gd name="connsiteX2275" fmla="*/ 330091 w 4394359"/>
              <a:gd name="connsiteY2275" fmla="*/ 1462685 h 3107691"/>
              <a:gd name="connsiteX2276" fmla="*/ 368389 w 4394359"/>
              <a:gd name="connsiteY2276" fmla="*/ 1425416 h 3107691"/>
              <a:gd name="connsiteX2277" fmla="*/ 414026 w 4394359"/>
              <a:gd name="connsiteY2277" fmla="*/ 1386523 h 3107691"/>
              <a:gd name="connsiteX2278" fmla="*/ 424733 w 4394359"/>
              <a:gd name="connsiteY2278" fmla="*/ 1388356 h 3107691"/>
              <a:gd name="connsiteX2279" fmla="*/ 430159 w 4394359"/>
              <a:gd name="connsiteY2279" fmla="*/ 1383639 h 3107691"/>
              <a:gd name="connsiteX2280" fmla="*/ 443946 w 4394359"/>
              <a:gd name="connsiteY2280" fmla="*/ 1377850 h 3107691"/>
              <a:gd name="connsiteX2281" fmla="*/ 448820 w 4394359"/>
              <a:gd name="connsiteY2281" fmla="*/ 1369228 h 3107691"/>
              <a:gd name="connsiteX2282" fmla="*/ 459383 w 4394359"/>
              <a:gd name="connsiteY2282" fmla="*/ 1365521 h 3107691"/>
              <a:gd name="connsiteX2283" fmla="*/ 464335 w 4394359"/>
              <a:gd name="connsiteY2283" fmla="*/ 1345909 h 3107691"/>
              <a:gd name="connsiteX2284" fmla="*/ 478122 w 4394359"/>
              <a:gd name="connsiteY2284" fmla="*/ 1340118 h 3107691"/>
              <a:gd name="connsiteX2285" fmla="*/ 482681 w 4394359"/>
              <a:gd name="connsiteY2285" fmla="*/ 1329681 h 3107691"/>
              <a:gd name="connsiteX2286" fmla="*/ 496455 w 4394359"/>
              <a:gd name="connsiteY2286" fmla="*/ 1328520 h 3107691"/>
              <a:gd name="connsiteX2287" fmla="*/ 505145 w 4394359"/>
              <a:gd name="connsiteY2287" fmla="*/ 1330714 h 3107691"/>
              <a:gd name="connsiteX2288" fmla="*/ 512995 w 4394359"/>
              <a:gd name="connsiteY2288" fmla="*/ 1317919 h 3107691"/>
              <a:gd name="connsiteX2289" fmla="*/ 520436 w 4394359"/>
              <a:gd name="connsiteY2289" fmla="*/ 1306759 h 3107691"/>
              <a:gd name="connsiteX2290" fmla="*/ 554156 w 4394359"/>
              <a:gd name="connsiteY2290" fmla="*/ 1284558 h 3107691"/>
              <a:gd name="connsiteX2291" fmla="*/ 582184 w 4394359"/>
              <a:gd name="connsiteY2291" fmla="*/ 1257445 h 3107691"/>
              <a:gd name="connsiteX2292" fmla="*/ 589557 w 4394359"/>
              <a:gd name="connsiteY2292" fmla="*/ 1246557 h 3107691"/>
              <a:gd name="connsiteX2293" fmla="*/ 603965 w 4394359"/>
              <a:gd name="connsiteY2293" fmla="*/ 1244400 h 3107691"/>
              <a:gd name="connsiteX2294" fmla="*/ 609760 w 4394359"/>
              <a:gd name="connsiteY2294" fmla="*/ 1245863 h 3107691"/>
              <a:gd name="connsiteX2295" fmla="*/ 621053 w 4394359"/>
              <a:gd name="connsiteY2295" fmla="*/ 1225533 h 3107691"/>
              <a:gd name="connsiteX2296" fmla="*/ 626872 w 4394359"/>
              <a:gd name="connsiteY2296" fmla="*/ 1221519 h 3107691"/>
              <a:gd name="connsiteX2297" fmla="*/ 618966 w 4394359"/>
              <a:gd name="connsiteY2297" fmla="*/ 1223677 h 3107691"/>
              <a:gd name="connsiteX2298" fmla="*/ 598984 w 4394359"/>
              <a:gd name="connsiteY2298" fmla="*/ 1241810 h 3107691"/>
              <a:gd name="connsiteX2299" fmla="*/ 547834 w 4394359"/>
              <a:gd name="connsiteY2299" fmla="*/ 1261349 h 3107691"/>
              <a:gd name="connsiteX2300" fmla="*/ 539013 w 4394359"/>
              <a:gd name="connsiteY2300" fmla="*/ 1271871 h 3107691"/>
              <a:gd name="connsiteX2301" fmla="*/ 530195 w 4394359"/>
              <a:gd name="connsiteY2301" fmla="*/ 1282394 h 3107691"/>
              <a:gd name="connsiteX2302" fmla="*/ 500277 w 4394359"/>
              <a:gd name="connsiteY2302" fmla="*/ 1291065 h 3107691"/>
              <a:gd name="connsiteX2303" fmla="*/ 476424 w 4394359"/>
              <a:gd name="connsiteY2303" fmla="*/ 1300110 h 3107691"/>
              <a:gd name="connsiteX2304" fmla="*/ 459610 w 4394359"/>
              <a:gd name="connsiteY2304" fmla="*/ 1317887 h 3107691"/>
              <a:gd name="connsiteX2305" fmla="*/ 401478 w 4394359"/>
              <a:gd name="connsiteY2305" fmla="*/ 1339141 h 3107691"/>
              <a:gd name="connsiteX2306" fmla="*/ 349865 w 4394359"/>
              <a:gd name="connsiteY2306" fmla="*/ 1362039 h 3107691"/>
              <a:gd name="connsiteX2307" fmla="*/ 343855 w 4394359"/>
              <a:gd name="connsiteY2307" fmla="*/ 1372110 h 3107691"/>
              <a:gd name="connsiteX2308" fmla="*/ 328636 w 4394359"/>
              <a:gd name="connsiteY2308" fmla="*/ 1372905 h 3107691"/>
              <a:gd name="connsiteX2309" fmla="*/ 322089 w 4394359"/>
              <a:gd name="connsiteY2309" fmla="*/ 1380523 h 3107691"/>
              <a:gd name="connsiteX2310" fmla="*/ 315545 w 4394359"/>
              <a:gd name="connsiteY2310" fmla="*/ 1388143 h 3107691"/>
              <a:gd name="connsiteX2311" fmla="*/ 283916 w 4394359"/>
              <a:gd name="connsiteY2311" fmla="*/ 1392906 h 3107691"/>
              <a:gd name="connsiteX2312" fmla="*/ 261498 w 4394359"/>
              <a:gd name="connsiteY2312" fmla="*/ 1406951 h 3107691"/>
              <a:gd name="connsiteX2313" fmla="*/ 250177 w 4394359"/>
              <a:gd name="connsiteY2313" fmla="*/ 1413653 h 3107691"/>
              <a:gd name="connsiteX2314" fmla="*/ 244959 w 4394359"/>
              <a:gd name="connsiteY2314" fmla="*/ 1423636 h 3107691"/>
              <a:gd name="connsiteX2315" fmla="*/ 194910 w 4394359"/>
              <a:gd name="connsiteY2315" fmla="*/ 1438816 h 3107691"/>
              <a:gd name="connsiteX2316" fmla="*/ 185883 w 4394359"/>
              <a:gd name="connsiteY2316" fmla="*/ 1450155 h 3107691"/>
              <a:gd name="connsiteX2317" fmla="*/ 177271 w 4394359"/>
              <a:gd name="connsiteY2317" fmla="*/ 1459862 h 3107691"/>
              <a:gd name="connsiteX2318" fmla="*/ 146298 w 4394359"/>
              <a:gd name="connsiteY2318" fmla="*/ 1465080 h 3107691"/>
              <a:gd name="connsiteX2319" fmla="*/ 119777 w 4394359"/>
              <a:gd name="connsiteY2319" fmla="*/ 1480116 h 3107691"/>
              <a:gd name="connsiteX2320" fmla="*/ 79370 w 4394359"/>
              <a:gd name="connsiteY2320" fmla="*/ 1481506 h 3107691"/>
              <a:gd name="connsiteX2321" fmla="*/ 70277 w 4394359"/>
              <a:gd name="connsiteY2321" fmla="*/ 1493118 h 3107691"/>
              <a:gd name="connsiteX2322" fmla="*/ 61184 w 4394359"/>
              <a:gd name="connsiteY2322" fmla="*/ 1504730 h 3107691"/>
              <a:gd name="connsiteX2323" fmla="*/ 7687 w 4394359"/>
              <a:gd name="connsiteY2323" fmla="*/ 1521357 h 3107691"/>
              <a:gd name="connsiteX2324" fmla="*/ 98 w 4394359"/>
              <a:gd name="connsiteY2324" fmla="*/ 1514805 h 3107691"/>
              <a:gd name="connsiteX2325" fmla="*/ 28306 w 4394359"/>
              <a:gd name="connsiteY2325" fmla="*/ 1492565 h 3107691"/>
              <a:gd name="connsiteX2326" fmla="*/ 80962 w 4394359"/>
              <a:gd name="connsiteY2326" fmla="*/ 1454864 h 3107691"/>
              <a:gd name="connsiteX2327" fmla="*/ 113400 w 4394359"/>
              <a:gd name="connsiteY2327" fmla="*/ 1432146 h 3107691"/>
              <a:gd name="connsiteX2328" fmla="*/ 133803 w 4394359"/>
              <a:gd name="connsiteY2328" fmla="*/ 1418465 h 3107691"/>
              <a:gd name="connsiteX2329" fmla="*/ 154615 w 4394359"/>
              <a:gd name="connsiteY2329" fmla="*/ 1403148 h 3107691"/>
              <a:gd name="connsiteX2330" fmla="*/ 182078 w 4394359"/>
              <a:gd name="connsiteY2330" fmla="*/ 1382843 h 3107691"/>
              <a:gd name="connsiteX2331" fmla="*/ 213064 w 4394359"/>
              <a:gd name="connsiteY2331" fmla="*/ 1366908 h 3107691"/>
              <a:gd name="connsiteX2332" fmla="*/ 210299 w 4394359"/>
              <a:gd name="connsiteY2332" fmla="*/ 1359545 h 3107691"/>
              <a:gd name="connsiteX2333" fmla="*/ 207125 w 4394359"/>
              <a:gd name="connsiteY2333" fmla="*/ 1353819 h 3107691"/>
              <a:gd name="connsiteX2334" fmla="*/ 203127 w 4394359"/>
              <a:gd name="connsiteY2334" fmla="*/ 1357444 h 3107691"/>
              <a:gd name="connsiteX2335" fmla="*/ 194840 w 4394359"/>
              <a:gd name="connsiteY2335" fmla="*/ 1341444 h 3107691"/>
              <a:gd name="connsiteX2336" fmla="*/ 245699 w 4394359"/>
              <a:gd name="connsiteY2336" fmla="*/ 1298654 h 3107691"/>
              <a:gd name="connsiteX2337" fmla="*/ 256039 w 4394359"/>
              <a:gd name="connsiteY2337" fmla="*/ 1294310 h 3107691"/>
              <a:gd name="connsiteX2338" fmla="*/ 258034 w 4394359"/>
              <a:gd name="connsiteY2338" fmla="*/ 1286411 h 3107691"/>
              <a:gd name="connsiteX2339" fmla="*/ 267480 w 4394359"/>
              <a:gd name="connsiteY2339" fmla="*/ 1285608 h 3107691"/>
              <a:gd name="connsiteX2340" fmla="*/ 275544 w 4394359"/>
              <a:gd name="connsiteY2340" fmla="*/ 1278084 h 3107691"/>
              <a:gd name="connsiteX2341" fmla="*/ 284018 w 4394359"/>
              <a:gd name="connsiteY2341" fmla="*/ 1268921 h 3107691"/>
              <a:gd name="connsiteX2342" fmla="*/ 300361 w 4394359"/>
              <a:gd name="connsiteY2342" fmla="*/ 1271308 h 3107691"/>
              <a:gd name="connsiteX2343" fmla="*/ 310493 w 4394359"/>
              <a:gd name="connsiteY2343" fmla="*/ 1261698 h 3107691"/>
              <a:gd name="connsiteX2344" fmla="*/ 326478 w 4394359"/>
              <a:gd name="connsiteY2344" fmla="*/ 1247189 h 3107691"/>
              <a:gd name="connsiteX2345" fmla="*/ 364776 w 4394359"/>
              <a:gd name="connsiteY2345" fmla="*/ 1209920 h 3107691"/>
              <a:gd name="connsiteX2346" fmla="*/ 410413 w 4394359"/>
              <a:gd name="connsiteY2346" fmla="*/ 1171027 h 3107691"/>
              <a:gd name="connsiteX2347" fmla="*/ 421120 w 4394359"/>
              <a:gd name="connsiteY2347" fmla="*/ 1172860 h 3107691"/>
              <a:gd name="connsiteX2348" fmla="*/ 426546 w 4394359"/>
              <a:gd name="connsiteY2348" fmla="*/ 1168143 h 3107691"/>
              <a:gd name="connsiteX2349" fmla="*/ 440332 w 4394359"/>
              <a:gd name="connsiteY2349" fmla="*/ 1162354 h 3107691"/>
              <a:gd name="connsiteX2350" fmla="*/ 445206 w 4394359"/>
              <a:gd name="connsiteY2350" fmla="*/ 1153732 h 3107691"/>
              <a:gd name="connsiteX2351" fmla="*/ 455771 w 4394359"/>
              <a:gd name="connsiteY2351" fmla="*/ 1150025 h 3107691"/>
              <a:gd name="connsiteX2352" fmla="*/ 460722 w 4394359"/>
              <a:gd name="connsiteY2352" fmla="*/ 1130414 h 3107691"/>
              <a:gd name="connsiteX2353" fmla="*/ 474510 w 4394359"/>
              <a:gd name="connsiteY2353" fmla="*/ 1124623 h 3107691"/>
              <a:gd name="connsiteX2354" fmla="*/ 479068 w 4394359"/>
              <a:gd name="connsiteY2354" fmla="*/ 1114184 h 3107691"/>
              <a:gd name="connsiteX2355" fmla="*/ 492842 w 4394359"/>
              <a:gd name="connsiteY2355" fmla="*/ 1113024 h 3107691"/>
              <a:gd name="connsiteX2356" fmla="*/ 501532 w 4394359"/>
              <a:gd name="connsiteY2356" fmla="*/ 1115218 h 3107691"/>
              <a:gd name="connsiteX2357" fmla="*/ 509382 w 4394359"/>
              <a:gd name="connsiteY2357" fmla="*/ 1102423 h 3107691"/>
              <a:gd name="connsiteX2358" fmla="*/ 516822 w 4394359"/>
              <a:gd name="connsiteY2358" fmla="*/ 1091264 h 3107691"/>
              <a:gd name="connsiteX2359" fmla="*/ 550542 w 4394359"/>
              <a:gd name="connsiteY2359" fmla="*/ 1069062 h 3107691"/>
              <a:gd name="connsiteX2360" fmla="*/ 578572 w 4394359"/>
              <a:gd name="connsiteY2360" fmla="*/ 1041949 h 3107691"/>
              <a:gd name="connsiteX2361" fmla="*/ 585943 w 4394359"/>
              <a:gd name="connsiteY2361" fmla="*/ 1031061 h 3107691"/>
              <a:gd name="connsiteX2362" fmla="*/ 600351 w 4394359"/>
              <a:gd name="connsiteY2362" fmla="*/ 1028904 h 3107691"/>
              <a:gd name="connsiteX2363" fmla="*/ 606147 w 4394359"/>
              <a:gd name="connsiteY2363" fmla="*/ 1030367 h 3107691"/>
              <a:gd name="connsiteX2364" fmla="*/ 617440 w 4394359"/>
              <a:gd name="connsiteY2364" fmla="*/ 1010038 h 3107691"/>
              <a:gd name="connsiteX2365" fmla="*/ 644492 w 4394359"/>
              <a:gd name="connsiteY2365" fmla="*/ 991371 h 3107691"/>
              <a:gd name="connsiteX2366" fmla="*/ 667198 w 4394359"/>
              <a:gd name="connsiteY2366" fmla="*/ 971605 h 3107691"/>
              <a:gd name="connsiteX2367" fmla="*/ 693120 w 4394359"/>
              <a:gd name="connsiteY2367" fmla="*/ 966561 h 3107691"/>
              <a:gd name="connsiteX2368" fmla="*/ 700492 w 4394359"/>
              <a:gd name="connsiteY2368" fmla="*/ 955671 h 3107691"/>
              <a:gd name="connsiteX2369" fmla="*/ 707861 w 4394359"/>
              <a:gd name="connsiteY2369" fmla="*/ 944784 h 3107691"/>
              <a:gd name="connsiteX2370" fmla="*/ 747422 w 4394359"/>
              <a:gd name="connsiteY2370" fmla="*/ 916234 h 3107691"/>
              <a:gd name="connsiteX2371" fmla="*/ 787396 w 4394359"/>
              <a:gd name="connsiteY2371" fmla="*/ 886052 h 3107691"/>
              <a:gd name="connsiteX2372" fmla="*/ 810781 w 4394359"/>
              <a:gd name="connsiteY2372" fmla="*/ 874281 h 3107691"/>
              <a:gd name="connsiteX2373" fmla="*/ 821019 w 4394359"/>
              <a:gd name="connsiteY2373" fmla="*/ 850500 h 3107691"/>
              <a:gd name="connsiteX2374" fmla="*/ 850029 w 4394359"/>
              <a:gd name="connsiteY2374" fmla="*/ 843916 h 3107691"/>
              <a:gd name="connsiteX2375" fmla="*/ 876864 w 4394359"/>
              <a:gd name="connsiteY2375" fmla="*/ 836781 h 3107691"/>
              <a:gd name="connsiteX2376" fmla="*/ 894227 w 4394359"/>
              <a:gd name="connsiteY2376" fmla="*/ 816828 h 3107691"/>
              <a:gd name="connsiteX2377" fmla="*/ 911590 w 4394359"/>
              <a:gd name="connsiteY2377" fmla="*/ 796872 h 3107691"/>
              <a:gd name="connsiteX2378" fmla="*/ 947449 w 4394359"/>
              <a:gd name="connsiteY2378" fmla="*/ 801290 h 3107691"/>
              <a:gd name="connsiteX2379" fmla="*/ 962190 w 4394359"/>
              <a:gd name="connsiteY2379" fmla="*/ 779513 h 3107691"/>
              <a:gd name="connsiteX2380" fmla="*/ 970733 w 4394359"/>
              <a:gd name="connsiteY2380" fmla="*/ 770080 h 3107691"/>
              <a:gd name="connsiteX2381" fmla="*/ 979278 w 4394359"/>
              <a:gd name="connsiteY2381" fmla="*/ 760646 h 3107691"/>
              <a:gd name="connsiteX2382" fmla="*/ 1017535 w 4394359"/>
              <a:gd name="connsiteY2382" fmla="*/ 743359 h 3107691"/>
              <a:gd name="connsiteX2383" fmla="*/ 1047516 w 4394359"/>
              <a:gd name="connsiteY2383" fmla="*/ 722244 h 3107691"/>
              <a:gd name="connsiteX2384" fmla="*/ 1063502 w 4394359"/>
              <a:gd name="connsiteY2384" fmla="*/ 707734 h 3107691"/>
              <a:gd name="connsiteX2385" fmla="*/ 1083634 w 4394359"/>
              <a:gd name="connsiteY2385" fmla="*/ 701228 h 3107691"/>
              <a:gd name="connsiteX2386" fmla="*/ 1089426 w 4394359"/>
              <a:gd name="connsiteY2386" fmla="*/ 702691 h 3107691"/>
              <a:gd name="connsiteX2387" fmla="*/ 1129540 w 4394359"/>
              <a:gd name="connsiteY2387" fmla="*/ 678046 h 3107691"/>
              <a:gd name="connsiteX2388" fmla="*/ 1137534 w 4394359"/>
              <a:gd name="connsiteY2388" fmla="*/ 670794 h 3107691"/>
              <a:gd name="connsiteX2389" fmla="*/ 1145527 w 4394359"/>
              <a:gd name="connsiteY2389" fmla="*/ 663540 h 3107691"/>
              <a:gd name="connsiteX2390" fmla="*/ 1173102 w 4394359"/>
              <a:gd name="connsiteY2390" fmla="*/ 651956 h 3107691"/>
              <a:gd name="connsiteX2391" fmla="*/ 1183667 w 4394359"/>
              <a:gd name="connsiteY2391" fmla="*/ 648249 h 3107691"/>
              <a:gd name="connsiteX2392" fmla="*/ 1188537 w 4394359"/>
              <a:gd name="connsiteY2392" fmla="*/ 639629 h 3107691"/>
              <a:gd name="connsiteX2393" fmla="*/ 1231862 w 4394359"/>
              <a:gd name="connsiteY2393" fmla="*/ 617535 h 3107691"/>
              <a:gd name="connsiteX2394" fmla="*/ 1271664 w 4394359"/>
              <a:gd name="connsiteY2394" fmla="*/ 591076 h 3107691"/>
              <a:gd name="connsiteX2395" fmla="*/ 1282003 w 4394359"/>
              <a:gd name="connsiteY2395" fmla="*/ 586732 h 3107691"/>
              <a:gd name="connsiteX2396" fmla="*/ 1296548 w 4394359"/>
              <a:gd name="connsiteY2396" fmla="*/ 577945 h 3107691"/>
              <a:gd name="connsiteX2397" fmla="*/ 1309028 w 4394359"/>
              <a:gd name="connsiteY2397" fmla="*/ 577328 h 3107691"/>
              <a:gd name="connsiteX2398" fmla="*/ 1323504 w 4394359"/>
              <a:gd name="connsiteY2398" fmla="*/ 568815 h 3107691"/>
              <a:gd name="connsiteX2399" fmla="*/ 1337151 w 4394359"/>
              <a:gd name="connsiteY2399" fmla="*/ 563567 h 3107691"/>
              <a:gd name="connsiteX2400" fmla="*/ 1339956 w 4394359"/>
              <a:gd name="connsiteY2400" fmla="*/ 557031 h 3107691"/>
              <a:gd name="connsiteX2401" fmla="*/ 1348041 w 4394359"/>
              <a:gd name="connsiteY2401" fmla="*/ 557044 h 3107691"/>
              <a:gd name="connsiteX2402" fmla="*/ 1392355 w 4394359"/>
              <a:gd name="connsiteY2402" fmla="*/ 521872 h 3107691"/>
              <a:gd name="connsiteX2403" fmla="*/ 1436668 w 4394359"/>
              <a:gd name="connsiteY2403" fmla="*/ 486702 h 3107691"/>
              <a:gd name="connsiteX2404" fmla="*/ 1453206 w 4394359"/>
              <a:gd name="connsiteY2404" fmla="*/ 470015 h 3107691"/>
              <a:gd name="connsiteX2405" fmla="*/ 1469745 w 4394359"/>
              <a:gd name="connsiteY2405" fmla="*/ 453327 h 3107691"/>
              <a:gd name="connsiteX2406" fmla="*/ 1508243 w 4394359"/>
              <a:gd name="connsiteY2406" fmla="*/ 438130 h 3107691"/>
              <a:gd name="connsiteX2407" fmla="*/ 1543224 w 4394359"/>
              <a:gd name="connsiteY2407" fmla="*/ 418566 h 3107691"/>
              <a:gd name="connsiteX2408" fmla="*/ 1555448 w 4394359"/>
              <a:gd name="connsiteY2408" fmla="*/ 420493 h 3107691"/>
              <a:gd name="connsiteX2409" fmla="*/ 1562804 w 4394359"/>
              <a:gd name="connsiteY2409" fmla="*/ 414237 h 3107691"/>
              <a:gd name="connsiteX2410" fmla="*/ 1564454 w 4394359"/>
              <a:gd name="connsiteY2410" fmla="*/ 407700 h 3107691"/>
              <a:gd name="connsiteX2411" fmla="*/ 1587481 w 4394359"/>
              <a:gd name="connsiteY2411" fmla="*/ 401922 h 3107691"/>
              <a:gd name="connsiteX2412" fmla="*/ 1592983 w 4394359"/>
              <a:gd name="connsiteY2412" fmla="*/ 380131 h 3107691"/>
              <a:gd name="connsiteX2413" fmla="*/ 1624150 w 4394359"/>
              <a:gd name="connsiteY2413" fmla="*/ 378729 h 3107691"/>
              <a:gd name="connsiteX2414" fmla="*/ 1635993 w 4394359"/>
              <a:gd name="connsiteY2414" fmla="*/ 356221 h 3107691"/>
              <a:gd name="connsiteX2415" fmla="*/ 1676083 w 4394359"/>
              <a:gd name="connsiteY2415" fmla="*/ 346930 h 3107691"/>
              <a:gd name="connsiteX2416" fmla="*/ 1713067 w 4394359"/>
              <a:gd name="connsiteY2416" fmla="*/ 331637 h 3107691"/>
              <a:gd name="connsiteX2417" fmla="*/ 1715437 w 4394359"/>
              <a:gd name="connsiteY2417" fmla="*/ 319198 h 3107691"/>
              <a:gd name="connsiteX2418" fmla="*/ 1729606 w 4394359"/>
              <a:gd name="connsiteY2418" fmla="*/ 314952 h 3107691"/>
              <a:gd name="connsiteX2419" fmla="*/ 1796803 w 4394359"/>
              <a:gd name="connsiteY2419" fmla="*/ 291350 h 3107691"/>
              <a:gd name="connsiteX2420" fmla="*/ 1854788 w 4394359"/>
              <a:gd name="connsiteY2420" fmla="*/ 258472 h 3107691"/>
              <a:gd name="connsiteX2421" fmla="*/ 1881361 w 4394359"/>
              <a:gd name="connsiteY2421" fmla="*/ 247795 h 3107691"/>
              <a:gd name="connsiteX2422" fmla="*/ 1912281 w 4394359"/>
              <a:gd name="connsiteY2422" fmla="*/ 238216 h 3107691"/>
              <a:gd name="connsiteX2423" fmla="*/ 1967429 w 4394359"/>
              <a:gd name="connsiteY2423" fmla="*/ 215051 h 3107691"/>
              <a:gd name="connsiteX2424" fmla="*/ 1988038 w 4394359"/>
              <a:gd name="connsiteY2424" fmla="*/ 200552 h 3107691"/>
              <a:gd name="connsiteX2425" fmla="*/ 2008644 w 4394359"/>
              <a:gd name="connsiteY2425" fmla="*/ 186051 h 3107691"/>
              <a:gd name="connsiteX2426" fmla="*/ 2057593 w 4394359"/>
              <a:gd name="connsiteY2426" fmla="*/ 175230 h 3107691"/>
              <a:gd name="connsiteX2427" fmla="*/ 2127862 w 4394359"/>
              <a:gd name="connsiteY2427" fmla="*/ 131833 h 3107691"/>
              <a:gd name="connsiteX2428" fmla="*/ 2209104 w 4394359"/>
              <a:gd name="connsiteY2428" fmla="*/ 99898 h 3107691"/>
              <a:gd name="connsiteX2429" fmla="*/ 2239574 w 4394359"/>
              <a:gd name="connsiteY2429" fmla="*/ 89048 h 3107691"/>
              <a:gd name="connsiteX2430" fmla="*/ 2270044 w 4394359"/>
              <a:gd name="connsiteY2430" fmla="*/ 78196 h 3107691"/>
              <a:gd name="connsiteX2431" fmla="*/ 2324091 w 4394359"/>
              <a:gd name="connsiteY2431" fmla="*/ 59388 h 3107691"/>
              <a:gd name="connsiteX2432" fmla="*/ 2344766 w 4394359"/>
              <a:gd name="connsiteY2432" fmla="*/ 44616 h 3107691"/>
              <a:gd name="connsiteX2433" fmla="*/ 2365857 w 4394359"/>
              <a:gd name="connsiteY2433" fmla="*/ 28210 h 3107691"/>
              <a:gd name="connsiteX2434" fmla="*/ 2407065 w 4394359"/>
              <a:gd name="connsiteY2434" fmla="*/ 16012 h 3107691"/>
              <a:gd name="connsiteX2435" fmla="*/ 2446926 w 4394359"/>
              <a:gd name="connsiteY2435" fmla="*/ 0 h 31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Lst>
            <a:rect l="l" t="t" r="r" b="b"/>
            <a:pathLst>
              <a:path w="4394359" h="3107691">
                <a:moveTo>
                  <a:pt x="1122434" y="2996211"/>
                </a:moveTo>
                <a:cubicBezTo>
                  <a:pt x="1122162" y="2997541"/>
                  <a:pt x="1122329" y="2999419"/>
                  <a:pt x="1122938" y="3001842"/>
                </a:cubicBezTo>
                <a:cubicBezTo>
                  <a:pt x="1123546" y="3004266"/>
                  <a:pt x="1124574" y="3005780"/>
                  <a:pt x="1126026" y="3006388"/>
                </a:cubicBezTo>
                <a:cubicBezTo>
                  <a:pt x="1128836" y="3006952"/>
                  <a:pt x="1130734" y="3006561"/>
                  <a:pt x="1131714" y="3005217"/>
                </a:cubicBezTo>
                <a:cubicBezTo>
                  <a:pt x="1132697" y="3003871"/>
                  <a:pt x="1133282" y="3002570"/>
                  <a:pt x="1133471" y="3001313"/>
                </a:cubicBezTo>
                <a:close/>
                <a:moveTo>
                  <a:pt x="1168891" y="2970852"/>
                </a:moveTo>
                <a:cubicBezTo>
                  <a:pt x="1168808" y="2970927"/>
                  <a:pt x="1168113" y="2971138"/>
                  <a:pt x="1166806" y="2971483"/>
                </a:cubicBezTo>
                <a:cubicBezTo>
                  <a:pt x="1165498" y="2971828"/>
                  <a:pt x="1164079" y="2971857"/>
                  <a:pt x="1162546" y="2971567"/>
                </a:cubicBezTo>
                <a:cubicBezTo>
                  <a:pt x="1162297" y="2972807"/>
                  <a:pt x="1162557" y="2974322"/>
                  <a:pt x="1163326" y="2976111"/>
                </a:cubicBezTo>
                <a:cubicBezTo>
                  <a:pt x="1164095" y="2977896"/>
                  <a:pt x="1165217" y="2979049"/>
                  <a:pt x="1166691" y="2979567"/>
                </a:cubicBezTo>
                <a:cubicBezTo>
                  <a:pt x="1170161" y="2980056"/>
                  <a:pt x="1172459" y="2979092"/>
                  <a:pt x="1173584" y="2976671"/>
                </a:cubicBezTo>
                <a:cubicBezTo>
                  <a:pt x="1173743" y="2974006"/>
                  <a:pt x="1172178" y="2972065"/>
                  <a:pt x="1168891" y="2970852"/>
                </a:cubicBezTo>
                <a:close/>
                <a:moveTo>
                  <a:pt x="2647694" y="2927407"/>
                </a:moveTo>
                <a:cubicBezTo>
                  <a:pt x="2647425" y="2928738"/>
                  <a:pt x="2647590" y="2930615"/>
                  <a:pt x="2648198" y="2933039"/>
                </a:cubicBezTo>
                <a:cubicBezTo>
                  <a:pt x="2648806" y="2935462"/>
                  <a:pt x="2649837" y="2936977"/>
                  <a:pt x="2651288" y="2937584"/>
                </a:cubicBezTo>
                <a:cubicBezTo>
                  <a:pt x="2654099" y="2938150"/>
                  <a:pt x="2655993" y="2937760"/>
                  <a:pt x="2656975" y="2936414"/>
                </a:cubicBezTo>
                <a:cubicBezTo>
                  <a:pt x="2657957" y="2935067"/>
                  <a:pt x="2658543" y="2933766"/>
                  <a:pt x="2658731" y="2932510"/>
                </a:cubicBezTo>
                <a:close/>
                <a:moveTo>
                  <a:pt x="1885976" y="2913134"/>
                </a:moveTo>
                <a:cubicBezTo>
                  <a:pt x="1885707" y="2914465"/>
                  <a:pt x="1885872" y="2916342"/>
                  <a:pt x="1886480" y="2918766"/>
                </a:cubicBezTo>
                <a:cubicBezTo>
                  <a:pt x="1887088" y="2921189"/>
                  <a:pt x="1888119" y="2922704"/>
                  <a:pt x="1889570" y="2923311"/>
                </a:cubicBezTo>
                <a:cubicBezTo>
                  <a:pt x="1892382" y="2923876"/>
                  <a:pt x="1894276" y="2923486"/>
                  <a:pt x="1895257" y="2922141"/>
                </a:cubicBezTo>
                <a:cubicBezTo>
                  <a:pt x="1896239" y="2920794"/>
                  <a:pt x="1896825" y="2919493"/>
                  <a:pt x="1897013" y="2918236"/>
                </a:cubicBezTo>
                <a:close/>
                <a:moveTo>
                  <a:pt x="2702404" y="2869361"/>
                </a:moveTo>
                <a:cubicBezTo>
                  <a:pt x="2700995" y="2869101"/>
                  <a:pt x="2700058" y="2869251"/>
                  <a:pt x="2699596" y="2869811"/>
                </a:cubicBezTo>
                <a:cubicBezTo>
                  <a:pt x="2699134" y="2870370"/>
                  <a:pt x="2698921" y="2870703"/>
                  <a:pt x="2698959" y="2870810"/>
                </a:cubicBezTo>
                <a:cubicBezTo>
                  <a:pt x="2698107" y="2873927"/>
                  <a:pt x="2698472" y="2876046"/>
                  <a:pt x="2700047" y="2877168"/>
                </a:cubicBezTo>
                <a:cubicBezTo>
                  <a:pt x="2701626" y="2878291"/>
                  <a:pt x="2704576" y="2879326"/>
                  <a:pt x="2708893" y="2880271"/>
                </a:cubicBezTo>
                <a:cubicBezTo>
                  <a:pt x="2709466" y="2878000"/>
                  <a:pt x="2709248" y="2875823"/>
                  <a:pt x="2708235" y="2873731"/>
                </a:cubicBezTo>
                <a:cubicBezTo>
                  <a:pt x="2707222" y="2871640"/>
                  <a:pt x="2705278" y="2870182"/>
                  <a:pt x="2702404" y="2869361"/>
                </a:cubicBezTo>
                <a:close/>
                <a:moveTo>
                  <a:pt x="1940686" y="2855087"/>
                </a:moveTo>
                <a:cubicBezTo>
                  <a:pt x="1939277" y="2854828"/>
                  <a:pt x="1938340" y="2854978"/>
                  <a:pt x="1937878" y="2855537"/>
                </a:cubicBezTo>
                <a:cubicBezTo>
                  <a:pt x="1937416" y="2856097"/>
                  <a:pt x="1937203" y="2856430"/>
                  <a:pt x="1937242" y="2856536"/>
                </a:cubicBezTo>
                <a:cubicBezTo>
                  <a:pt x="1936389" y="2859654"/>
                  <a:pt x="1936754" y="2861773"/>
                  <a:pt x="1938329" y="2862895"/>
                </a:cubicBezTo>
                <a:cubicBezTo>
                  <a:pt x="1939908" y="2864018"/>
                  <a:pt x="1942858" y="2865052"/>
                  <a:pt x="1947175" y="2865998"/>
                </a:cubicBezTo>
                <a:cubicBezTo>
                  <a:pt x="1947748" y="2863727"/>
                  <a:pt x="1947530" y="2861549"/>
                  <a:pt x="1946517" y="2859458"/>
                </a:cubicBezTo>
                <a:cubicBezTo>
                  <a:pt x="1945505" y="2857367"/>
                  <a:pt x="1943560" y="2855909"/>
                  <a:pt x="1940686" y="2855087"/>
                </a:cubicBezTo>
                <a:close/>
                <a:moveTo>
                  <a:pt x="2397196" y="2845622"/>
                </a:moveTo>
                <a:cubicBezTo>
                  <a:pt x="2396744" y="2847923"/>
                  <a:pt x="2397446" y="2850227"/>
                  <a:pt x="2399305" y="2852529"/>
                </a:cubicBezTo>
                <a:cubicBezTo>
                  <a:pt x="2401161" y="2854833"/>
                  <a:pt x="2403587" y="2856412"/>
                  <a:pt x="2406583" y="2857264"/>
                </a:cubicBezTo>
                <a:cubicBezTo>
                  <a:pt x="2409598" y="2858026"/>
                  <a:pt x="2412391" y="2858152"/>
                  <a:pt x="2414960" y="2857640"/>
                </a:cubicBezTo>
                <a:cubicBezTo>
                  <a:pt x="2417530" y="2857130"/>
                  <a:pt x="2419149" y="2855801"/>
                  <a:pt x="2419819" y="2853652"/>
                </a:cubicBezTo>
                <a:close/>
                <a:moveTo>
                  <a:pt x="1635478" y="2831349"/>
                </a:moveTo>
                <a:cubicBezTo>
                  <a:pt x="1635026" y="2833650"/>
                  <a:pt x="1635728" y="2835953"/>
                  <a:pt x="1637587" y="2838256"/>
                </a:cubicBezTo>
                <a:cubicBezTo>
                  <a:pt x="1639443" y="2840560"/>
                  <a:pt x="1641869" y="2842139"/>
                  <a:pt x="1644865" y="2842991"/>
                </a:cubicBezTo>
                <a:cubicBezTo>
                  <a:pt x="1647880" y="2843752"/>
                  <a:pt x="1650673" y="2843878"/>
                  <a:pt x="1653243" y="2843367"/>
                </a:cubicBezTo>
                <a:cubicBezTo>
                  <a:pt x="1655812" y="2842856"/>
                  <a:pt x="1657431" y="2841528"/>
                  <a:pt x="1658102" y="2839379"/>
                </a:cubicBezTo>
                <a:close/>
                <a:moveTo>
                  <a:pt x="2559450" y="2752142"/>
                </a:moveTo>
                <a:cubicBezTo>
                  <a:pt x="2551017" y="2755037"/>
                  <a:pt x="2539136" y="2759378"/>
                  <a:pt x="2523808" y="2765165"/>
                </a:cubicBezTo>
                <a:cubicBezTo>
                  <a:pt x="2508484" y="2770955"/>
                  <a:pt x="2498948" y="2778207"/>
                  <a:pt x="2495209" y="2786920"/>
                </a:cubicBezTo>
                <a:lnTo>
                  <a:pt x="2478672" y="2803607"/>
                </a:lnTo>
                <a:cubicBezTo>
                  <a:pt x="2468312" y="2801667"/>
                  <a:pt x="2459413" y="2803864"/>
                  <a:pt x="2451972" y="2810195"/>
                </a:cubicBezTo>
                <a:cubicBezTo>
                  <a:pt x="2444533" y="2816527"/>
                  <a:pt x="2439876" y="2823271"/>
                  <a:pt x="2438005" y="2830428"/>
                </a:cubicBezTo>
                <a:cubicBezTo>
                  <a:pt x="2444388" y="2829818"/>
                  <a:pt x="2450655" y="2828889"/>
                  <a:pt x="2456810" y="2827642"/>
                </a:cubicBezTo>
                <a:cubicBezTo>
                  <a:pt x="2462968" y="2826396"/>
                  <a:pt x="2468787" y="2824193"/>
                  <a:pt x="2474270" y="2821039"/>
                </a:cubicBezTo>
                <a:lnTo>
                  <a:pt x="2480760" y="2831950"/>
                </a:lnTo>
                <a:cubicBezTo>
                  <a:pt x="2491674" y="2827365"/>
                  <a:pt x="2498518" y="2820593"/>
                  <a:pt x="2501293" y="2811635"/>
                </a:cubicBezTo>
                <a:cubicBezTo>
                  <a:pt x="2504890" y="2802983"/>
                  <a:pt x="2511852" y="2797785"/>
                  <a:pt x="2522177" y="2796046"/>
                </a:cubicBezTo>
                <a:cubicBezTo>
                  <a:pt x="2532501" y="2794308"/>
                  <a:pt x="2539461" y="2789111"/>
                  <a:pt x="2543058" y="2780456"/>
                </a:cubicBezTo>
                <a:cubicBezTo>
                  <a:pt x="2548420" y="2779299"/>
                  <a:pt x="2554241" y="2777098"/>
                  <a:pt x="2560515" y="2773853"/>
                </a:cubicBezTo>
                <a:cubicBezTo>
                  <a:pt x="2566793" y="2770608"/>
                  <a:pt x="2570712" y="2766770"/>
                  <a:pt x="2572282" y="2762335"/>
                </a:cubicBezTo>
                <a:cubicBezTo>
                  <a:pt x="2572830" y="2759143"/>
                  <a:pt x="2571625" y="2756810"/>
                  <a:pt x="2568657" y="2755336"/>
                </a:cubicBezTo>
                <a:cubicBezTo>
                  <a:pt x="2565691" y="2753863"/>
                  <a:pt x="2562623" y="2752799"/>
                  <a:pt x="2559450" y="2752142"/>
                </a:cubicBezTo>
                <a:close/>
                <a:moveTo>
                  <a:pt x="1797732" y="2737869"/>
                </a:moveTo>
                <a:cubicBezTo>
                  <a:pt x="1789299" y="2740764"/>
                  <a:pt x="1777418" y="2745105"/>
                  <a:pt x="1762090" y="2750892"/>
                </a:cubicBezTo>
                <a:cubicBezTo>
                  <a:pt x="1746766" y="2756682"/>
                  <a:pt x="1737230" y="2763934"/>
                  <a:pt x="1733492" y="2772646"/>
                </a:cubicBezTo>
                <a:lnTo>
                  <a:pt x="1716954" y="2789334"/>
                </a:lnTo>
                <a:cubicBezTo>
                  <a:pt x="1706594" y="2787394"/>
                  <a:pt x="1697695" y="2789591"/>
                  <a:pt x="1690254" y="2795922"/>
                </a:cubicBezTo>
                <a:cubicBezTo>
                  <a:pt x="1682815" y="2802254"/>
                  <a:pt x="1678158" y="2808997"/>
                  <a:pt x="1676287" y="2816155"/>
                </a:cubicBezTo>
                <a:cubicBezTo>
                  <a:pt x="1682670" y="2815545"/>
                  <a:pt x="1688937" y="2814615"/>
                  <a:pt x="1695092" y="2813369"/>
                </a:cubicBezTo>
                <a:cubicBezTo>
                  <a:pt x="1701250" y="2812123"/>
                  <a:pt x="1707069" y="2809920"/>
                  <a:pt x="1712552" y="2806766"/>
                </a:cubicBezTo>
                <a:lnTo>
                  <a:pt x="1719042" y="2817676"/>
                </a:lnTo>
                <a:cubicBezTo>
                  <a:pt x="1729956" y="2813092"/>
                  <a:pt x="1736800" y="2806320"/>
                  <a:pt x="1739575" y="2797362"/>
                </a:cubicBezTo>
                <a:cubicBezTo>
                  <a:pt x="1743172" y="2788710"/>
                  <a:pt x="1750134" y="2783512"/>
                  <a:pt x="1760459" y="2781773"/>
                </a:cubicBezTo>
                <a:cubicBezTo>
                  <a:pt x="1770783" y="2780035"/>
                  <a:pt x="1777743" y="2774837"/>
                  <a:pt x="1781340" y="2766183"/>
                </a:cubicBezTo>
                <a:cubicBezTo>
                  <a:pt x="1786703" y="2765026"/>
                  <a:pt x="1792523" y="2762825"/>
                  <a:pt x="1798798" y="2759579"/>
                </a:cubicBezTo>
                <a:cubicBezTo>
                  <a:pt x="1805075" y="2756335"/>
                  <a:pt x="1808994" y="2752497"/>
                  <a:pt x="1810564" y="2748062"/>
                </a:cubicBezTo>
                <a:cubicBezTo>
                  <a:pt x="1811113" y="2744870"/>
                  <a:pt x="1809906" y="2742537"/>
                  <a:pt x="1806940" y="2741063"/>
                </a:cubicBezTo>
                <a:cubicBezTo>
                  <a:pt x="1803973" y="2739590"/>
                  <a:pt x="1800905" y="2738525"/>
                  <a:pt x="1797732" y="2737869"/>
                </a:cubicBezTo>
                <a:close/>
                <a:moveTo>
                  <a:pt x="2978253" y="2716476"/>
                </a:moveTo>
                <a:cubicBezTo>
                  <a:pt x="2976902" y="2716232"/>
                  <a:pt x="2975848" y="2716351"/>
                  <a:pt x="2975084" y="2716835"/>
                </a:cubicBezTo>
                <a:cubicBezTo>
                  <a:pt x="2974320" y="2717319"/>
                  <a:pt x="2973262" y="2717438"/>
                  <a:pt x="2971911" y="2717193"/>
                </a:cubicBezTo>
                <a:cubicBezTo>
                  <a:pt x="2971638" y="2718526"/>
                  <a:pt x="2971807" y="2720404"/>
                  <a:pt x="2972416" y="2722825"/>
                </a:cubicBezTo>
                <a:cubicBezTo>
                  <a:pt x="2973023" y="2725249"/>
                  <a:pt x="2974051" y="2726765"/>
                  <a:pt x="2975503" y="2727372"/>
                </a:cubicBezTo>
                <a:cubicBezTo>
                  <a:pt x="2978314" y="2727938"/>
                  <a:pt x="2980210" y="2727547"/>
                  <a:pt x="2981193" y="2726200"/>
                </a:cubicBezTo>
                <a:cubicBezTo>
                  <a:pt x="2982174" y="2724855"/>
                  <a:pt x="2982759" y="2723555"/>
                  <a:pt x="2982948" y="2722298"/>
                </a:cubicBezTo>
                <a:cubicBezTo>
                  <a:pt x="2983107" y="2719633"/>
                  <a:pt x="2981543" y="2717693"/>
                  <a:pt x="2978253" y="2716476"/>
                </a:cubicBezTo>
                <a:close/>
                <a:moveTo>
                  <a:pt x="2216536" y="2702203"/>
                </a:moveTo>
                <a:cubicBezTo>
                  <a:pt x="2215184" y="2701958"/>
                  <a:pt x="2214130" y="2702078"/>
                  <a:pt x="2213365" y="2702562"/>
                </a:cubicBezTo>
                <a:cubicBezTo>
                  <a:pt x="2212602" y="2703045"/>
                  <a:pt x="2211544" y="2703165"/>
                  <a:pt x="2210193" y="2702920"/>
                </a:cubicBezTo>
                <a:cubicBezTo>
                  <a:pt x="2209921" y="2704252"/>
                  <a:pt x="2210089" y="2706131"/>
                  <a:pt x="2210698" y="2708552"/>
                </a:cubicBezTo>
                <a:cubicBezTo>
                  <a:pt x="2211306" y="2710976"/>
                  <a:pt x="2212332" y="2712491"/>
                  <a:pt x="2213785" y="2713099"/>
                </a:cubicBezTo>
                <a:cubicBezTo>
                  <a:pt x="2216596" y="2713664"/>
                  <a:pt x="2218492" y="2713274"/>
                  <a:pt x="2219475" y="2711927"/>
                </a:cubicBezTo>
                <a:cubicBezTo>
                  <a:pt x="2220456" y="2710581"/>
                  <a:pt x="2221041" y="2709282"/>
                  <a:pt x="2221230" y="2708025"/>
                </a:cubicBezTo>
                <a:cubicBezTo>
                  <a:pt x="2221389" y="2705360"/>
                  <a:pt x="2219824" y="2703419"/>
                  <a:pt x="2216536" y="2702203"/>
                </a:cubicBezTo>
                <a:close/>
                <a:moveTo>
                  <a:pt x="2588235" y="2699142"/>
                </a:moveTo>
                <a:cubicBezTo>
                  <a:pt x="2587781" y="2700429"/>
                  <a:pt x="2587587" y="2702215"/>
                  <a:pt x="2587652" y="2704502"/>
                </a:cubicBezTo>
                <a:cubicBezTo>
                  <a:pt x="2587718" y="2706787"/>
                  <a:pt x="2589110" y="2708393"/>
                  <a:pt x="2591828" y="2709322"/>
                </a:cubicBezTo>
                <a:cubicBezTo>
                  <a:pt x="2594335" y="2709568"/>
                  <a:pt x="2595665" y="2708358"/>
                  <a:pt x="2595824" y="2705696"/>
                </a:cubicBezTo>
                <a:cubicBezTo>
                  <a:pt x="2595986" y="2703031"/>
                  <a:pt x="2594421" y="2701090"/>
                  <a:pt x="2591132" y="2699873"/>
                </a:cubicBezTo>
                <a:close/>
                <a:moveTo>
                  <a:pt x="2660908" y="2691993"/>
                </a:moveTo>
                <a:cubicBezTo>
                  <a:pt x="2660636" y="2693325"/>
                  <a:pt x="2660804" y="2695201"/>
                  <a:pt x="2661412" y="2697625"/>
                </a:cubicBezTo>
                <a:cubicBezTo>
                  <a:pt x="2662021" y="2700048"/>
                  <a:pt x="2663051" y="2701565"/>
                  <a:pt x="2664502" y="2702172"/>
                </a:cubicBezTo>
                <a:cubicBezTo>
                  <a:pt x="2667311" y="2702736"/>
                  <a:pt x="2669207" y="2702345"/>
                  <a:pt x="2670189" y="2701000"/>
                </a:cubicBezTo>
                <a:cubicBezTo>
                  <a:pt x="2671171" y="2699653"/>
                  <a:pt x="2671757" y="2698352"/>
                  <a:pt x="2671945" y="2697098"/>
                </a:cubicBezTo>
                <a:close/>
                <a:moveTo>
                  <a:pt x="3026361" y="2684580"/>
                </a:moveTo>
                <a:cubicBezTo>
                  <a:pt x="3025788" y="2686850"/>
                  <a:pt x="3026008" y="2689031"/>
                  <a:pt x="3027021" y="2691121"/>
                </a:cubicBezTo>
                <a:cubicBezTo>
                  <a:pt x="3028035" y="2693213"/>
                  <a:pt x="3029979" y="2694669"/>
                  <a:pt x="3032850" y="2695491"/>
                </a:cubicBezTo>
                <a:cubicBezTo>
                  <a:pt x="3035357" y="2695737"/>
                  <a:pt x="3036689" y="2694528"/>
                  <a:pt x="3036848" y="2691865"/>
                </a:cubicBezTo>
                <a:cubicBezTo>
                  <a:pt x="3037375" y="2689777"/>
                  <a:pt x="3036972" y="2688322"/>
                  <a:pt x="3035638" y="2687502"/>
                </a:cubicBezTo>
                <a:cubicBezTo>
                  <a:pt x="3034304" y="2686682"/>
                  <a:pt x="3032179" y="2685952"/>
                  <a:pt x="3029259" y="2685312"/>
                </a:cubicBezTo>
                <a:close/>
                <a:moveTo>
                  <a:pt x="2685586" y="2679678"/>
                </a:moveTo>
                <a:cubicBezTo>
                  <a:pt x="2685314" y="2681010"/>
                  <a:pt x="2685482" y="2682888"/>
                  <a:pt x="2686090" y="2685312"/>
                </a:cubicBezTo>
                <a:cubicBezTo>
                  <a:pt x="2686699" y="2687733"/>
                  <a:pt x="2687726" y="2689249"/>
                  <a:pt x="2689178" y="2689857"/>
                </a:cubicBezTo>
                <a:cubicBezTo>
                  <a:pt x="2691989" y="2690422"/>
                  <a:pt x="2693885" y="2690031"/>
                  <a:pt x="2694867" y="2688685"/>
                </a:cubicBezTo>
                <a:cubicBezTo>
                  <a:pt x="2695848" y="2687341"/>
                  <a:pt x="2696434" y="2686040"/>
                  <a:pt x="2696623" y="2684783"/>
                </a:cubicBezTo>
                <a:close/>
                <a:moveTo>
                  <a:pt x="1899190" y="2677719"/>
                </a:moveTo>
                <a:cubicBezTo>
                  <a:pt x="1898918" y="2679052"/>
                  <a:pt x="1899086" y="2680927"/>
                  <a:pt x="1899695" y="2683352"/>
                </a:cubicBezTo>
                <a:cubicBezTo>
                  <a:pt x="1900303" y="2685775"/>
                  <a:pt x="1901332" y="2687291"/>
                  <a:pt x="1902784" y="2687899"/>
                </a:cubicBezTo>
                <a:cubicBezTo>
                  <a:pt x="1905593" y="2688463"/>
                  <a:pt x="1907489" y="2688072"/>
                  <a:pt x="1908471" y="2686727"/>
                </a:cubicBezTo>
                <a:cubicBezTo>
                  <a:pt x="1909453" y="2685380"/>
                  <a:pt x="1910039" y="2684079"/>
                  <a:pt x="1910227" y="2682825"/>
                </a:cubicBezTo>
                <a:close/>
                <a:moveTo>
                  <a:pt x="2764052" y="2673990"/>
                </a:moveTo>
                <a:cubicBezTo>
                  <a:pt x="2762629" y="2673777"/>
                  <a:pt x="2761577" y="2674381"/>
                  <a:pt x="2760901" y="2675801"/>
                </a:cubicBezTo>
                <a:cubicBezTo>
                  <a:pt x="2760220" y="2677224"/>
                  <a:pt x="2759753" y="2678555"/>
                  <a:pt x="2759503" y="2679797"/>
                </a:cubicBezTo>
                <a:cubicBezTo>
                  <a:pt x="2756379" y="2678959"/>
                  <a:pt x="2753079" y="2678802"/>
                  <a:pt x="2749611" y="2679328"/>
                </a:cubicBezTo>
                <a:cubicBezTo>
                  <a:pt x="2746140" y="2679850"/>
                  <a:pt x="2743876" y="2681694"/>
                  <a:pt x="2742821" y="2684857"/>
                </a:cubicBezTo>
                <a:cubicBezTo>
                  <a:pt x="2742301" y="2687429"/>
                  <a:pt x="2742728" y="2690821"/>
                  <a:pt x="2744106" y="2695031"/>
                </a:cubicBezTo>
                <a:cubicBezTo>
                  <a:pt x="2745479" y="2699242"/>
                  <a:pt x="2747631" y="2701909"/>
                  <a:pt x="2750558" y="2703034"/>
                </a:cubicBezTo>
                <a:cubicBezTo>
                  <a:pt x="2751992" y="2703203"/>
                  <a:pt x="2753020" y="2702692"/>
                  <a:pt x="2753641" y="2701496"/>
                </a:cubicBezTo>
                <a:cubicBezTo>
                  <a:pt x="2754263" y="2700301"/>
                  <a:pt x="2754570" y="2699605"/>
                  <a:pt x="2754552" y="2699407"/>
                </a:cubicBezTo>
                <a:cubicBezTo>
                  <a:pt x="2754759" y="2695550"/>
                  <a:pt x="2755066" y="2691280"/>
                  <a:pt x="2755477" y="2686603"/>
                </a:cubicBezTo>
                <a:cubicBezTo>
                  <a:pt x="2755887" y="2681924"/>
                  <a:pt x="2760124" y="2680388"/>
                  <a:pt x="2768196" y="2681991"/>
                </a:cubicBezTo>
                <a:cubicBezTo>
                  <a:pt x="2768445" y="2680749"/>
                  <a:pt x="2768186" y="2679235"/>
                  <a:pt x="2767417" y="2677446"/>
                </a:cubicBezTo>
                <a:cubicBezTo>
                  <a:pt x="2766648" y="2675661"/>
                  <a:pt x="2765526" y="2674508"/>
                  <a:pt x="2764052" y="2673990"/>
                </a:cubicBezTo>
                <a:close/>
                <a:moveTo>
                  <a:pt x="3048142" y="2671536"/>
                </a:moveTo>
                <a:cubicBezTo>
                  <a:pt x="3046793" y="2671293"/>
                  <a:pt x="3045736" y="2671412"/>
                  <a:pt x="3044971" y="2671895"/>
                </a:cubicBezTo>
                <a:cubicBezTo>
                  <a:pt x="3044208" y="2672379"/>
                  <a:pt x="3043149" y="2672498"/>
                  <a:pt x="3041800" y="2672251"/>
                </a:cubicBezTo>
                <a:cubicBezTo>
                  <a:pt x="3041527" y="2673583"/>
                  <a:pt x="3041696" y="2675462"/>
                  <a:pt x="3042304" y="2677886"/>
                </a:cubicBezTo>
                <a:cubicBezTo>
                  <a:pt x="3042913" y="2680308"/>
                  <a:pt x="3043942" y="2681823"/>
                  <a:pt x="3045391" y="2682431"/>
                </a:cubicBezTo>
                <a:cubicBezTo>
                  <a:pt x="3048203" y="2682995"/>
                  <a:pt x="3050099" y="2682605"/>
                  <a:pt x="3051080" y="2681260"/>
                </a:cubicBezTo>
                <a:cubicBezTo>
                  <a:pt x="3052062" y="2679914"/>
                  <a:pt x="3052647" y="2678613"/>
                  <a:pt x="3052836" y="2677356"/>
                </a:cubicBezTo>
                <a:cubicBezTo>
                  <a:pt x="3052994" y="2674694"/>
                  <a:pt x="3051430" y="2672753"/>
                  <a:pt x="3048142" y="2671536"/>
                </a:cubicBezTo>
                <a:close/>
                <a:moveTo>
                  <a:pt x="2264643" y="2670307"/>
                </a:moveTo>
                <a:cubicBezTo>
                  <a:pt x="2264070" y="2672577"/>
                  <a:pt x="2264290" y="2674758"/>
                  <a:pt x="2265303" y="2676848"/>
                </a:cubicBezTo>
                <a:cubicBezTo>
                  <a:pt x="2266317" y="2678940"/>
                  <a:pt x="2268261" y="2680396"/>
                  <a:pt x="2271132" y="2681218"/>
                </a:cubicBezTo>
                <a:cubicBezTo>
                  <a:pt x="2273639" y="2681464"/>
                  <a:pt x="2274972" y="2680254"/>
                  <a:pt x="2275130" y="2677592"/>
                </a:cubicBezTo>
                <a:cubicBezTo>
                  <a:pt x="2275658" y="2675502"/>
                  <a:pt x="2275254" y="2674049"/>
                  <a:pt x="2273921" y="2673228"/>
                </a:cubicBezTo>
                <a:cubicBezTo>
                  <a:pt x="2272586" y="2672408"/>
                  <a:pt x="2270461" y="2671679"/>
                  <a:pt x="2267542" y="2671038"/>
                </a:cubicBezTo>
                <a:close/>
                <a:moveTo>
                  <a:pt x="1923868" y="2665405"/>
                </a:moveTo>
                <a:cubicBezTo>
                  <a:pt x="1923597" y="2666737"/>
                  <a:pt x="1923764" y="2668615"/>
                  <a:pt x="1924372" y="2671039"/>
                </a:cubicBezTo>
                <a:cubicBezTo>
                  <a:pt x="1924981" y="2673460"/>
                  <a:pt x="1926008" y="2674976"/>
                  <a:pt x="1927460" y="2675584"/>
                </a:cubicBezTo>
                <a:cubicBezTo>
                  <a:pt x="1930271" y="2676149"/>
                  <a:pt x="1932167" y="2675758"/>
                  <a:pt x="1933150" y="2674412"/>
                </a:cubicBezTo>
                <a:cubicBezTo>
                  <a:pt x="1934130" y="2673068"/>
                  <a:pt x="1934716" y="2671767"/>
                  <a:pt x="1934905" y="2670510"/>
                </a:cubicBezTo>
                <a:close/>
                <a:moveTo>
                  <a:pt x="2002334" y="2659717"/>
                </a:moveTo>
                <a:cubicBezTo>
                  <a:pt x="2000911" y="2659504"/>
                  <a:pt x="1999859" y="2660107"/>
                  <a:pt x="1999183" y="2661528"/>
                </a:cubicBezTo>
                <a:cubicBezTo>
                  <a:pt x="1998502" y="2662951"/>
                  <a:pt x="1998035" y="2664282"/>
                  <a:pt x="1997786" y="2665523"/>
                </a:cubicBezTo>
                <a:cubicBezTo>
                  <a:pt x="1994661" y="2664685"/>
                  <a:pt x="1991361" y="2664529"/>
                  <a:pt x="1987893" y="2665055"/>
                </a:cubicBezTo>
                <a:cubicBezTo>
                  <a:pt x="1984422" y="2665576"/>
                  <a:pt x="1982159" y="2667420"/>
                  <a:pt x="1981103" y="2670584"/>
                </a:cubicBezTo>
                <a:cubicBezTo>
                  <a:pt x="1980583" y="2673155"/>
                  <a:pt x="1981011" y="2676548"/>
                  <a:pt x="1982388" y="2680758"/>
                </a:cubicBezTo>
                <a:cubicBezTo>
                  <a:pt x="1983761" y="2684969"/>
                  <a:pt x="1985914" y="2687635"/>
                  <a:pt x="1988840" y="2688761"/>
                </a:cubicBezTo>
                <a:cubicBezTo>
                  <a:pt x="1990274" y="2688930"/>
                  <a:pt x="1991302" y="2688418"/>
                  <a:pt x="1991923" y="2687223"/>
                </a:cubicBezTo>
                <a:cubicBezTo>
                  <a:pt x="1992545" y="2686028"/>
                  <a:pt x="1992852" y="2685332"/>
                  <a:pt x="1992835" y="2685134"/>
                </a:cubicBezTo>
                <a:cubicBezTo>
                  <a:pt x="1993041" y="2681276"/>
                  <a:pt x="1993349" y="2677006"/>
                  <a:pt x="1993759" y="2672330"/>
                </a:cubicBezTo>
                <a:cubicBezTo>
                  <a:pt x="1994170" y="2667651"/>
                  <a:pt x="1998407" y="2666115"/>
                  <a:pt x="2006478" y="2667717"/>
                </a:cubicBezTo>
                <a:cubicBezTo>
                  <a:pt x="2006727" y="2666476"/>
                  <a:pt x="2006467" y="2664962"/>
                  <a:pt x="2005699" y="2663173"/>
                </a:cubicBezTo>
                <a:cubicBezTo>
                  <a:pt x="2004930" y="2661388"/>
                  <a:pt x="2003808" y="2660235"/>
                  <a:pt x="2002334" y="2659717"/>
                </a:cubicBezTo>
                <a:close/>
                <a:moveTo>
                  <a:pt x="2286424" y="2657263"/>
                </a:moveTo>
                <a:cubicBezTo>
                  <a:pt x="2285075" y="2657019"/>
                  <a:pt x="2284018" y="2657138"/>
                  <a:pt x="2283254" y="2657622"/>
                </a:cubicBezTo>
                <a:cubicBezTo>
                  <a:pt x="2282490" y="2658106"/>
                  <a:pt x="2281432" y="2658224"/>
                  <a:pt x="2280082" y="2657978"/>
                </a:cubicBezTo>
                <a:cubicBezTo>
                  <a:pt x="2279809" y="2659310"/>
                  <a:pt x="2279978" y="2661189"/>
                  <a:pt x="2280586" y="2663612"/>
                </a:cubicBezTo>
                <a:cubicBezTo>
                  <a:pt x="2281194" y="2666034"/>
                  <a:pt x="2282224" y="2667550"/>
                  <a:pt x="2283673" y="2668157"/>
                </a:cubicBezTo>
                <a:cubicBezTo>
                  <a:pt x="2286485" y="2668722"/>
                  <a:pt x="2288381" y="2668332"/>
                  <a:pt x="2289362" y="2666987"/>
                </a:cubicBezTo>
                <a:cubicBezTo>
                  <a:pt x="2290344" y="2665641"/>
                  <a:pt x="2290930" y="2664340"/>
                  <a:pt x="2291118" y="2663083"/>
                </a:cubicBezTo>
                <a:cubicBezTo>
                  <a:pt x="2291277" y="2660420"/>
                  <a:pt x="2289712" y="2658480"/>
                  <a:pt x="2286424" y="2657263"/>
                </a:cubicBezTo>
                <a:close/>
                <a:moveTo>
                  <a:pt x="1150172" y="2651995"/>
                </a:moveTo>
                <a:cubicBezTo>
                  <a:pt x="1149901" y="2653328"/>
                  <a:pt x="1150069" y="2655203"/>
                  <a:pt x="1150677" y="2657627"/>
                </a:cubicBezTo>
                <a:cubicBezTo>
                  <a:pt x="1151285" y="2660052"/>
                  <a:pt x="1152313" y="2661566"/>
                  <a:pt x="1153764" y="2662172"/>
                </a:cubicBezTo>
                <a:cubicBezTo>
                  <a:pt x="1156576" y="2662737"/>
                  <a:pt x="1158471" y="2662349"/>
                  <a:pt x="1159454" y="2661003"/>
                </a:cubicBezTo>
                <a:cubicBezTo>
                  <a:pt x="1160436" y="2659657"/>
                  <a:pt x="1161021" y="2658355"/>
                  <a:pt x="1161210" y="2657098"/>
                </a:cubicBezTo>
                <a:close/>
                <a:moveTo>
                  <a:pt x="2788582" y="2650050"/>
                </a:moveTo>
                <a:lnTo>
                  <a:pt x="2786381" y="2658767"/>
                </a:lnTo>
                <a:lnTo>
                  <a:pt x="2781287" y="2666751"/>
                </a:lnTo>
                <a:lnTo>
                  <a:pt x="2789279" y="2659498"/>
                </a:lnTo>
                <a:cubicBezTo>
                  <a:pt x="2789431" y="2659150"/>
                  <a:pt x="2789677" y="2657666"/>
                  <a:pt x="2790017" y="2655048"/>
                </a:cubicBezTo>
                <a:cubicBezTo>
                  <a:pt x="2790357" y="2652431"/>
                  <a:pt x="2789879" y="2650764"/>
                  <a:pt x="2788582" y="2650050"/>
                </a:cubicBezTo>
                <a:close/>
                <a:moveTo>
                  <a:pt x="2026864" y="2635776"/>
                </a:moveTo>
                <a:lnTo>
                  <a:pt x="2024664" y="2644494"/>
                </a:lnTo>
                <a:lnTo>
                  <a:pt x="2019568" y="2652478"/>
                </a:lnTo>
                <a:lnTo>
                  <a:pt x="2027561" y="2645225"/>
                </a:lnTo>
                <a:cubicBezTo>
                  <a:pt x="2027713" y="2644877"/>
                  <a:pt x="2027959" y="2643393"/>
                  <a:pt x="2028300" y="2640774"/>
                </a:cubicBezTo>
                <a:cubicBezTo>
                  <a:pt x="2028639" y="2638157"/>
                  <a:pt x="2028161" y="2636491"/>
                  <a:pt x="2026864" y="2635776"/>
                </a:cubicBezTo>
                <a:close/>
                <a:moveTo>
                  <a:pt x="3161884" y="2623758"/>
                </a:moveTo>
                <a:cubicBezTo>
                  <a:pt x="3161356" y="2625846"/>
                  <a:pt x="3161760" y="2627301"/>
                  <a:pt x="3163095" y="2628121"/>
                </a:cubicBezTo>
                <a:cubicBezTo>
                  <a:pt x="3164429" y="2628940"/>
                  <a:pt x="3166553" y="2629669"/>
                  <a:pt x="3169474" y="2630309"/>
                </a:cubicBezTo>
                <a:lnTo>
                  <a:pt x="3172371" y="2631040"/>
                </a:lnTo>
                <a:cubicBezTo>
                  <a:pt x="3172898" y="2628954"/>
                  <a:pt x="3172495" y="2627499"/>
                  <a:pt x="3171161" y="2626679"/>
                </a:cubicBezTo>
                <a:cubicBezTo>
                  <a:pt x="3169826" y="2625860"/>
                  <a:pt x="3167699" y="2625129"/>
                  <a:pt x="3164782" y="2624489"/>
                </a:cubicBezTo>
                <a:close/>
                <a:moveTo>
                  <a:pt x="2807983" y="2585408"/>
                </a:moveTo>
                <a:cubicBezTo>
                  <a:pt x="2796208" y="2588568"/>
                  <a:pt x="2785979" y="2594002"/>
                  <a:pt x="2777293" y="2601710"/>
                </a:cubicBezTo>
                <a:cubicBezTo>
                  <a:pt x="2768605" y="2609417"/>
                  <a:pt x="2763034" y="2617764"/>
                  <a:pt x="2760572" y="2626753"/>
                </a:cubicBezTo>
                <a:cubicBezTo>
                  <a:pt x="2748583" y="2624403"/>
                  <a:pt x="2741183" y="2625239"/>
                  <a:pt x="2738370" y="2629261"/>
                </a:cubicBezTo>
                <a:cubicBezTo>
                  <a:pt x="2735556" y="2633282"/>
                  <a:pt x="2731054" y="2634851"/>
                  <a:pt x="2724857" y="2633963"/>
                </a:cubicBezTo>
                <a:lnTo>
                  <a:pt x="2718660" y="2646305"/>
                </a:lnTo>
                <a:cubicBezTo>
                  <a:pt x="2717980" y="2648742"/>
                  <a:pt x="2718138" y="2651678"/>
                  <a:pt x="2719131" y="2655117"/>
                </a:cubicBezTo>
                <a:cubicBezTo>
                  <a:pt x="2720126" y="2658554"/>
                  <a:pt x="2722732" y="2660951"/>
                  <a:pt x="2726946" y="2662304"/>
                </a:cubicBezTo>
                <a:cubicBezTo>
                  <a:pt x="2728781" y="2657070"/>
                  <a:pt x="2731997" y="2652474"/>
                  <a:pt x="2736592" y="2648514"/>
                </a:cubicBezTo>
                <a:cubicBezTo>
                  <a:pt x="2741184" y="2644555"/>
                  <a:pt x="2744399" y="2639959"/>
                  <a:pt x="2746235" y="2634722"/>
                </a:cubicBezTo>
                <a:cubicBezTo>
                  <a:pt x="2752577" y="2635021"/>
                  <a:pt x="2758508" y="2633910"/>
                  <a:pt x="2764021" y="2631391"/>
                </a:cubicBezTo>
                <a:cubicBezTo>
                  <a:pt x="2769538" y="2628872"/>
                  <a:pt x="2772983" y="2625395"/>
                  <a:pt x="2774357" y="2620961"/>
                </a:cubicBezTo>
                <a:lnTo>
                  <a:pt x="2784699" y="2616618"/>
                </a:lnTo>
                <a:cubicBezTo>
                  <a:pt x="2785295" y="2614258"/>
                  <a:pt x="2786613" y="2612080"/>
                  <a:pt x="2788658" y="2610083"/>
                </a:cubicBezTo>
                <a:cubicBezTo>
                  <a:pt x="2790702" y="2608090"/>
                  <a:pt x="2793196" y="2607368"/>
                  <a:pt x="2796140" y="2607917"/>
                </a:cubicBezTo>
                <a:lnTo>
                  <a:pt x="2799034" y="2608648"/>
                </a:lnTo>
                <a:cubicBezTo>
                  <a:pt x="2802614" y="2607184"/>
                  <a:pt x="2805935" y="2605221"/>
                  <a:pt x="2808994" y="2602759"/>
                </a:cubicBezTo>
                <a:cubicBezTo>
                  <a:pt x="2812056" y="2600296"/>
                  <a:pt x="2814065" y="2597424"/>
                  <a:pt x="2815023" y="2594140"/>
                </a:cubicBezTo>
                <a:cubicBezTo>
                  <a:pt x="2816123" y="2589783"/>
                  <a:pt x="2813775" y="2586870"/>
                  <a:pt x="2807983" y="2585408"/>
                </a:cubicBezTo>
                <a:close/>
                <a:moveTo>
                  <a:pt x="2046265" y="2571135"/>
                </a:moveTo>
                <a:lnTo>
                  <a:pt x="2031696" y="2578874"/>
                </a:lnTo>
                <a:lnTo>
                  <a:pt x="2030534" y="2582184"/>
                </a:lnTo>
                <a:lnTo>
                  <a:pt x="2015546" y="2587481"/>
                </a:lnTo>
                <a:lnTo>
                  <a:pt x="1998854" y="2612479"/>
                </a:lnTo>
                <a:cubicBezTo>
                  <a:pt x="1986866" y="2610129"/>
                  <a:pt x="1979465" y="2610966"/>
                  <a:pt x="1976652" y="2614987"/>
                </a:cubicBezTo>
                <a:cubicBezTo>
                  <a:pt x="1973839" y="2619009"/>
                  <a:pt x="1969337" y="2620577"/>
                  <a:pt x="1963140" y="2619689"/>
                </a:cubicBezTo>
                <a:lnTo>
                  <a:pt x="1956941" y="2632032"/>
                </a:lnTo>
                <a:cubicBezTo>
                  <a:pt x="1956262" y="2634469"/>
                  <a:pt x="1956420" y="2637405"/>
                  <a:pt x="1957413" y="2640844"/>
                </a:cubicBezTo>
                <a:cubicBezTo>
                  <a:pt x="1958408" y="2644281"/>
                  <a:pt x="1961014" y="2646678"/>
                  <a:pt x="1965228" y="2648031"/>
                </a:cubicBezTo>
                <a:cubicBezTo>
                  <a:pt x="1967063" y="2642797"/>
                  <a:pt x="1970279" y="2638200"/>
                  <a:pt x="1974874" y="2634241"/>
                </a:cubicBezTo>
                <a:cubicBezTo>
                  <a:pt x="1979466" y="2630282"/>
                  <a:pt x="1982681" y="2625686"/>
                  <a:pt x="1984517" y="2620449"/>
                </a:cubicBezTo>
                <a:cubicBezTo>
                  <a:pt x="1990860" y="2620748"/>
                  <a:pt x="1996790" y="2619637"/>
                  <a:pt x="2002303" y="2617118"/>
                </a:cubicBezTo>
                <a:cubicBezTo>
                  <a:pt x="2007820" y="2614598"/>
                  <a:pt x="2011266" y="2611122"/>
                  <a:pt x="2012639" y="2606688"/>
                </a:cubicBezTo>
                <a:lnTo>
                  <a:pt x="2022982" y="2602344"/>
                </a:lnTo>
                <a:cubicBezTo>
                  <a:pt x="2023577" y="2599985"/>
                  <a:pt x="2024896" y="2597806"/>
                  <a:pt x="2026940" y="2595810"/>
                </a:cubicBezTo>
                <a:cubicBezTo>
                  <a:pt x="2028984" y="2593817"/>
                  <a:pt x="2031478" y="2593093"/>
                  <a:pt x="2034422" y="2593644"/>
                </a:cubicBezTo>
                <a:lnTo>
                  <a:pt x="2037316" y="2594374"/>
                </a:lnTo>
                <a:cubicBezTo>
                  <a:pt x="2040897" y="2592911"/>
                  <a:pt x="2044217" y="2590948"/>
                  <a:pt x="2047276" y="2588486"/>
                </a:cubicBezTo>
                <a:cubicBezTo>
                  <a:pt x="2050338" y="2586023"/>
                  <a:pt x="2052347" y="2583150"/>
                  <a:pt x="2053305" y="2579866"/>
                </a:cubicBezTo>
                <a:cubicBezTo>
                  <a:pt x="2054405" y="2575508"/>
                  <a:pt x="2052057" y="2572597"/>
                  <a:pt x="2046265" y="2571135"/>
                </a:cubicBezTo>
                <a:close/>
                <a:moveTo>
                  <a:pt x="1248151" y="2544608"/>
                </a:moveTo>
                <a:cubicBezTo>
                  <a:pt x="1247880" y="2545937"/>
                  <a:pt x="1248048" y="2547816"/>
                  <a:pt x="1248656" y="2550239"/>
                </a:cubicBezTo>
                <a:cubicBezTo>
                  <a:pt x="1249264" y="2552664"/>
                  <a:pt x="1250292" y="2554176"/>
                  <a:pt x="1251744" y="2554785"/>
                </a:cubicBezTo>
                <a:cubicBezTo>
                  <a:pt x="1254555" y="2555349"/>
                  <a:pt x="1256451" y="2554959"/>
                  <a:pt x="1257432" y="2553615"/>
                </a:cubicBezTo>
                <a:cubicBezTo>
                  <a:pt x="1258415" y="2552268"/>
                  <a:pt x="1259000" y="2550967"/>
                  <a:pt x="1259189" y="2549710"/>
                </a:cubicBezTo>
                <a:close/>
                <a:moveTo>
                  <a:pt x="2880769" y="2541200"/>
                </a:moveTo>
                <a:cubicBezTo>
                  <a:pt x="2879418" y="2540955"/>
                  <a:pt x="2878361" y="2541075"/>
                  <a:pt x="2877596" y="2541559"/>
                </a:cubicBezTo>
                <a:cubicBezTo>
                  <a:pt x="2876833" y="2542040"/>
                  <a:pt x="2875776" y="2542159"/>
                  <a:pt x="2874424" y="2541915"/>
                </a:cubicBezTo>
                <a:cubicBezTo>
                  <a:pt x="2874152" y="2543247"/>
                  <a:pt x="2874320" y="2545125"/>
                  <a:pt x="2874929" y="2547549"/>
                </a:cubicBezTo>
                <a:cubicBezTo>
                  <a:pt x="2875537" y="2549971"/>
                  <a:pt x="2876567" y="2551487"/>
                  <a:pt x="2878019" y="2552095"/>
                </a:cubicBezTo>
                <a:cubicBezTo>
                  <a:pt x="2880830" y="2552659"/>
                  <a:pt x="2882724" y="2552268"/>
                  <a:pt x="2883706" y="2550922"/>
                </a:cubicBezTo>
                <a:cubicBezTo>
                  <a:pt x="2884687" y="2549577"/>
                  <a:pt x="2885272" y="2548276"/>
                  <a:pt x="2885461" y="2547020"/>
                </a:cubicBezTo>
                <a:cubicBezTo>
                  <a:pt x="2885621" y="2544355"/>
                  <a:pt x="2884055" y="2542416"/>
                  <a:pt x="2880769" y="2541200"/>
                </a:cubicBezTo>
                <a:close/>
                <a:moveTo>
                  <a:pt x="2119051" y="2526926"/>
                </a:moveTo>
                <a:cubicBezTo>
                  <a:pt x="2117700" y="2526682"/>
                  <a:pt x="2116643" y="2526802"/>
                  <a:pt x="2115878" y="2527285"/>
                </a:cubicBezTo>
                <a:cubicBezTo>
                  <a:pt x="2115115" y="2527766"/>
                  <a:pt x="2114058" y="2527886"/>
                  <a:pt x="2112707" y="2527641"/>
                </a:cubicBezTo>
                <a:cubicBezTo>
                  <a:pt x="2112434" y="2528974"/>
                  <a:pt x="2112603" y="2530851"/>
                  <a:pt x="2113211" y="2533276"/>
                </a:cubicBezTo>
                <a:cubicBezTo>
                  <a:pt x="2113819" y="2535698"/>
                  <a:pt x="2114849" y="2537213"/>
                  <a:pt x="2116301" y="2537822"/>
                </a:cubicBezTo>
                <a:cubicBezTo>
                  <a:pt x="2119112" y="2538386"/>
                  <a:pt x="2121006" y="2537994"/>
                  <a:pt x="2121988" y="2536648"/>
                </a:cubicBezTo>
                <a:cubicBezTo>
                  <a:pt x="2122969" y="2535304"/>
                  <a:pt x="2123554" y="2534003"/>
                  <a:pt x="2123743" y="2532747"/>
                </a:cubicBezTo>
                <a:cubicBezTo>
                  <a:pt x="2123903" y="2530082"/>
                  <a:pt x="2122337" y="2528143"/>
                  <a:pt x="2119051" y="2526926"/>
                </a:cubicBezTo>
                <a:close/>
                <a:moveTo>
                  <a:pt x="1294610" y="2519249"/>
                </a:moveTo>
                <a:cubicBezTo>
                  <a:pt x="1294526" y="2519325"/>
                  <a:pt x="1293831" y="2519536"/>
                  <a:pt x="1292524" y="2519879"/>
                </a:cubicBezTo>
                <a:cubicBezTo>
                  <a:pt x="1291217" y="2520226"/>
                  <a:pt x="1289797" y="2520254"/>
                  <a:pt x="1288265" y="2519963"/>
                </a:cubicBezTo>
                <a:cubicBezTo>
                  <a:pt x="1288016" y="2521205"/>
                  <a:pt x="1288276" y="2522720"/>
                  <a:pt x="1289043" y="2524508"/>
                </a:cubicBezTo>
                <a:cubicBezTo>
                  <a:pt x="1289813" y="2526294"/>
                  <a:pt x="1290935" y="2527447"/>
                  <a:pt x="1292409" y="2527964"/>
                </a:cubicBezTo>
                <a:cubicBezTo>
                  <a:pt x="1295879" y="2528453"/>
                  <a:pt x="1298176" y="2527489"/>
                  <a:pt x="1299301" y="2525069"/>
                </a:cubicBezTo>
                <a:cubicBezTo>
                  <a:pt x="1299460" y="2522404"/>
                  <a:pt x="1297896" y="2520463"/>
                  <a:pt x="1294610" y="2519249"/>
                </a:cubicBezTo>
                <a:close/>
                <a:moveTo>
                  <a:pt x="3392523" y="2503501"/>
                </a:moveTo>
                <a:lnTo>
                  <a:pt x="3383024" y="2528918"/>
                </a:lnTo>
                <a:cubicBezTo>
                  <a:pt x="3382020" y="2532384"/>
                  <a:pt x="3382138" y="2535986"/>
                  <a:pt x="3383377" y="2539729"/>
                </a:cubicBezTo>
                <a:cubicBezTo>
                  <a:pt x="3384616" y="2543469"/>
                  <a:pt x="3388041" y="2546169"/>
                  <a:pt x="3393658" y="2547829"/>
                </a:cubicBezTo>
                <a:cubicBezTo>
                  <a:pt x="3397975" y="2548773"/>
                  <a:pt x="3401337" y="2548173"/>
                  <a:pt x="3403741" y="2546029"/>
                </a:cubicBezTo>
                <a:cubicBezTo>
                  <a:pt x="3406143" y="2543882"/>
                  <a:pt x="3407743" y="2541100"/>
                  <a:pt x="3408543" y="2537678"/>
                </a:cubicBezTo>
                <a:cubicBezTo>
                  <a:pt x="3410430" y="2532747"/>
                  <a:pt x="3412230" y="2526634"/>
                  <a:pt x="3413943" y="2519340"/>
                </a:cubicBezTo>
                <a:cubicBezTo>
                  <a:pt x="3415656" y="2512046"/>
                  <a:pt x="3412563" y="2507015"/>
                  <a:pt x="3404661" y="2504246"/>
                </a:cubicBezTo>
                <a:close/>
                <a:moveTo>
                  <a:pt x="3363556" y="2496189"/>
                </a:moveTo>
                <a:cubicBezTo>
                  <a:pt x="3360654" y="2495987"/>
                  <a:pt x="3358390" y="2497831"/>
                  <a:pt x="3356766" y="2501718"/>
                </a:cubicBezTo>
                <a:cubicBezTo>
                  <a:pt x="3355146" y="2505608"/>
                  <a:pt x="3354194" y="2508360"/>
                  <a:pt x="3353913" y="2509980"/>
                </a:cubicBezTo>
                <a:cubicBezTo>
                  <a:pt x="3353563" y="2509843"/>
                  <a:pt x="3352092" y="2509568"/>
                  <a:pt x="3349499" y="2509155"/>
                </a:cubicBezTo>
                <a:cubicBezTo>
                  <a:pt x="3346906" y="2508742"/>
                  <a:pt x="3345297" y="2509012"/>
                  <a:pt x="3344674" y="2509966"/>
                </a:cubicBezTo>
                <a:cubicBezTo>
                  <a:pt x="3344577" y="2511099"/>
                  <a:pt x="3345388" y="2512463"/>
                  <a:pt x="3347106" y="2514055"/>
                </a:cubicBezTo>
                <a:cubicBezTo>
                  <a:pt x="3348823" y="2515648"/>
                  <a:pt x="3350358" y="2517195"/>
                  <a:pt x="3351713" y="2518696"/>
                </a:cubicBezTo>
                <a:lnTo>
                  <a:pt x="3366048" y="2510725"/>
                </a:lnTo>
                <a:cubicBezTo>
                  <a:pt x="3366547" y="2509259"/>
                  <a:pt x="3366925" y="2506746"/>
                  <a:pt x="3367180" y="2503188"/>
                </a:cubicBezTo>
                <a:cubicBezTo>
                  <a:pt x="3367436" y="2499631"/>
                  <a:pt x="3366230" y="2497298"/>
                  <a:pt x="3363556" y="2496189"/>
                </a:cubicBezTo>
                <a:close/>
                <a:moveTo>
                  <a:pt x="2944863" y="2494795"/>
                </a:moveTo>
                <a:cubicBezTo>
                  <a:pt x="2937484" y="2493512"/>
                  <a:pt x="2930867" y="2495319"/>
                  <a:pt x="2925007" y="2500214"/>
                </a:cubicBezTo>
                <a:cubicBezTo>
                  <a:pt x="2919152" y="2505110"/>
                  <a:pt x="2914879" y="2509825"/>
                  <a:pt x="2912193" y="2514362"/>
                </a:cubicBezTo>
                <a:cubicBezTo>
                  <a:pt x="2905154" y="2513261"/>
                  <a:pt x="2902338" y="2515256"/>
                  <a:pt x="2903750" y="2520344"/>
                </a:cubicBezTo>
                <a:cubicBezTo>
                  <a:pt x="2905162" y="2525435"/>
                  <a:pt x="2900899" y="2527061"/>
                  <a:pt x="2890963" y="2525229"/>
                </a:cubicBezTo>
                <a:cubicBezTo>
                  <a:pt x="2892079" y="2526911"/>
                  <a:pt x="2893092" y="2529003"/>
                  <a:pt x="2894002" y="2531500"/>
                </a:cubicBezTo>
                <a:cubicBezTo>
                  <a:pt x="2894912" y="2534000"/>
                  <a:pt x="2896060" y="2535546"/>
                  <a:pt x="2897452" y="2536139"/>
                </a:cubicBezTo>
                <a:cubicBezTo>
                  <a:pt x="2898909" y="2536217"/>
                  <a:pt x="2900028" y="2535340"/>
                  <a:pt x="2900812" y="2533510"/>
                </a:cubicBezTo>
                <a:cubicBezTo>
                  <a:pt x="2901595" y="2531680"/>
                  <a:pt x="2901990" y="2530621"/>
                  <a:pt x="2901999" y="2530333"/>
                </a:cubicBezTo>
                <a:lnTo>
                  <a:pt x="2934669" y="2510766"/>
                </a:lnTo>
                <a:cubicBezTo>
                  <a:pt x="2940731" y="2511669"/>
                  <a:pt x="2943328" y="2509523"/>
                  <a:pt x="2942456" y="2504329"/>
                </a:cubicBezTo>
                <a:cubicBezTo>
                  <a:pt x="2941587" y="2499135"/>
                  <a:pt x="2944317" y="2496445"/>
                  <a:pt x="2950658" y="2496258"/>
                </a:cubicBezTo>
                <a:close/>
                <a:moveTo>
                  <a:pt x="1786985" y="2485329"/>
                </a:moveTo>
                <a:lnTo>
                  <a:pt x="1766017" y="2494906"/>
                </a:lnTo>
                <a:cubicBezTo>
                  <a:pt x="1756389" y="2498464"/>
                  <a:pt x="1748742" y="2500276"/>
                  <a:pt x="1743077" y="2500341"/>
                </a:cubicBezTo>
                <a:lnTo>
                  <a:pt x="1738247" y="2504723"/>
                </a:lnTo>
                <a:lnTo>
                  <a:pt x="1752248" y="2501546"/>
                </a:lnTo>
                <a:cubicBezTo>
                  <a:pt x="1759301" y="2495214"/>
                  <a:pt x="1768247" y="2492835"/>
                  <a:pt x="1779082" y="2494411"/>
                </a:cubicBezTo>
                <a:close/>
                <a:moveTo>
                  <a:pt x="2183145" y="2480522"/>
                </a:moveTo>
                <a:cubicBezTo>
                  <a:pt x="2175766" y="2479239"/>
                  <a:pt x="2169149" y="2481046"/>
                  <a:pt x="2163289" y="2485941"/>
                </a:cubicBezTo>
                <a:cubicBezTo>
                  <a:pt x="2157434" y="2490837"/>
                  <a:pt x="2153161" y="2495552"/>
                  <a:pt x="2150475" y="2500089"/>
                </a:cubicBezTo>
                <a:cubicBezTo>
                  <a:pt x="2143436" y="2498988"/>
                  <a:pt x="2140620" y="2500983"/>
                  <a:pt x="2142032" y="2506071"/>
                </a:cubicBezTo>
                <a:cubicBezTo>
                  <a:pt x="2143445" y="2511161"/>
                  <a:pt x="2139181" y="2512787"/>
                  <a:pt x="2129245" y="2510956"/>
                </a:cubicBezTo>
                <a:cubicBezTo>
                  <a:pt x="2130361" y="2512638"/>
                  <a:pt x="2131374" y="2514730"/>
                  <a:pt x="2132284" y="2517227"/>
                </a:cubicBezTo>
                <a:cubicBezTo>
                  <a:pt x="2133194" y="2519727"/>
                  <a:pt x="2134342" y="2521273"/>
                  <a:pt x="2135734" y="2521866"/>
                </a:cubicBezTo>
                <a:cubicBezTo>
                  <a:pt x="2137191" y="2521944"/>
                  <a:pt x="2138311" y="2521067"/>
                  <a:pt x="2139094" y="2519237"/>
                </a:cubicBezTo>
                <a:cubicBezTo>
                  <a:pt x="2139877" y="2517407"/>
                  <a:pt x="2140272" y="2516348"/>
                  <a:pt x="2140281" y="2516060"/>
                </a:cubicBezTo>
                <a:lnTo>
                  <a:pt x="2172951" y="2496493"/>
                </a:lnTo>
                <a:cubicBezTo>
                  <a:pt x="2179013" y="2497395"/>
                  <a:pt x="2181610" y="2495250"/>
                  <a:pt x="2180738" y="2490056"/>
                </a:cubicBezTo>
                <a:cubicBezTo>
                  <a:pt x="2179869" y="2484861"/>
                  <a:pt x="2182600" y="2482171"/>
                  <a:pt x="2188940" y="2481984"/>
                </a:cubicBezTo>
                <a:close/>
                <a:moveTo>
                  <a:pt x="2987876" y="2470886"/>
                </a:moveTo>
                <a:lnTo>
                  <a:pt x="2974088" y="2476677"/>
                </a:lnTo>
                <a:cubicBezTo>
                  <a:pt x="2972348" y="2476189"/>
                  <a:pt x="2970032" y="2475701"/>
                  <a:pt x="2967141" y="2475211"/>
                </a:cubicBezTo>
                <a:cubicBezTo>
                  <a:pt x="2964247" y="2474721"/>
                  <a:pt x="2962517" y="2474961"/>
                  <a:pt x="2961952" y="2475929"/>
                </a:cubicBezTo>
                <a:cubicBezTo>
                  <a:pt x="2961484" y="2478033"/>
                  <a:pt x="2961766" y="2479457"/>
                  <a:pt x="2962799" y="2480201"/>
                </a:cubicBezTo>
                <a:cubicBezTo>
                  <a:pt x="2963831" y="2480944"/>
                  <a:pt x="2965114" y="2481462"/>
                  <a:pt x="2966645" y="2481751"/>
                </a:cubicBezTo>
                <a:cubicBezTo>
                  <a:pt x="2969431" y="2482406"/>
                  <a:pt x="2971236" y="2482379"/>
                  <a:pt x="2972057" y="2481669"/>
                </a:cubicBezTo>
                <a:cubicBezTo>
                  <a:pt x="2972879" y="2480958"/>
                  <a:pt x="2973373" y="2480020"/>
                  <a:pt x="2973538" y="2478854"/>
                </a:cubicBezTo>
                <a:close/>
                <a:moveTo>
                  <a:pt x="2226158" y="2456611"/>
                </a:moveTo>
                <a:lnTo>
                  <a:pt x="2212370" y="2462404"/>
                </a:lnTo>
                <a:cubicBezTo>
                  <a:pt x="2210630" y="2461916"/>
                  <a:pt x="2208314" y="2461428"/>
                  <a:pt x="2205423" y="2460938"/>
                </a:cubicBezTo>
                <a:cubicBezTo>
                  <a:pt x="2202528" y="2460448"/>
                  <a:pt x="2200799" y="2460688"/>
                  <a:pt x="2200234" y="2461656"/>
                </a:cubicBezTo>
                <a:cubicBezTo>
                  <a:pt x="2199766" y="2463760"/>
                  <a:pt x="2200048" y="2465184"/>
                  <a:pt x="2201081" y="2465928"/>
                </a:cubicBezTo>
                <a:cubicBezTo>
                  <a:pt x="2202113" y="2466671"/>
                  <a:pt x="2203396" y="2467189"/>
                  <a:pt x="2204927" y="2467478"/>
                </a:cubicBezTo>
                <a:cubicBezTo>
                  <a:pt x="2207713" y="2468133"/>
                  <a:pt x="2209518" y="2468106"/>
                  <a:pt x="2210339" y="2467395"/>
                </a:cubicBezTo>
                <a:cubicBezTo>
                  <a:pt x="2211161" y="2466685"/>
                  <a:pt x="2211655" y="2465747"/>
                  <a:pt x="2211820" y="2464581"/>
                </a:cubicBezTo>
                <a:close/>
                <a:moveTo>
                  <a:pt x="793542" y="2413136"/>
                </a:moveTo>
                <a:cubicBezTo>
                  <a:pt x="793270" y="2414469"/>
                  <a:pt x="793439" y="2416344"/>
                  <a:pt x="794046" y="2418768"/>
                </a:cubicBezTo>
                <a:cubicBezTo>
                  <a:pt x="794654" y="2421192"/>
                  <a:pt x="795681" y="2422708"/>
                  <a:pt x="797134" y="2423314"/>
                </a:cubicBezTo>
                <a:cubicBezTo>
                  <a:pt x="799945" y="2423878"/>
                  <a:pt x="801841" y="2423489"/>
                  <a:pt x="802823" y="2422143"/>
                </a:cubicBezTo>
                <a:cubicBezTo>
                  <a:pt x="803805" y="2420797"/>
                  <a:pt x="804391" y="2419496"/>
                  <a:pt x="804579" y="2418239"/>
                </a:cubicBezTo>
                <a:close/>
                <a:moveTo>
                  <a:pt x="3562072" y="2393320"/>
                </a:moveTo>
                <a:lnTo>
                  <a:pt x="3553820" y="2426006"/>
                </a:lnTo>
                <a:cubicBezTo>
                  <a:pt x="3549342" y="2423667"/>
                  <a:pt x="3544368" y="2422509"/>
                  <a:pt x="3538908" y="2422531"/>
                </a:cubicBezTo>
                <a:cubicBezTo>
                  <a:pt x="3533448" y="2422554"/>
                  <a:pt x="3529960" y="2424668"/>
                  <a:pt x="3528449" y="2428873"/>
                </a:cubicBezTo>
                <a:lnTo>
                  <a:pt x="3492734" y="2436083"/>
                </a:lnTo>
                <a:cubicBezTo>
                  <a:pt x="3495919" y="2426262"/>
                  <a:pt x="3504769" y="2416135"/>
                  <a:pt x="3519278" y="2405697"/>
                </a:cubicBezTo>
                <a:cubicBezTo>
                  <a:pt x="3533788" y="2395259"/>
                  <a:pt x="3548055" y="2391135"/>
                  <a:pt x="3562072" y="2393320"/>
                </a:cubicBezTo>
                <a:close/>
                <a:moveTo>
                  <a:pt x="1761195" y="2379747"/>
                </a:moveTo>
                <a:cubicBezTo>
                  <a:pt x="1760744" y="2382047"/>
                  <a:pt x="1761446" y="2384350"/>
                  <a:pt x="1763305" y="2386653"/>
                </a:cubicBezTo>
                <a:cubicBezTo>
                  <a:pt x="1765160" y="2388958"/>
                  <a:pt x="1767587" y="2390535"/>
                  <a:pt x="1770582" y="2391389"/>
                </a:cubicBezTo>
                <a:cubicBezTo>
                  <a:pt x="1773598" y="2392150"/>
                  <a:pt x="1776391" y="2392275"/>
                  <a:pt x="1778960" y="2391765"/>
                </a:cubicBezTo>
                <a:cubicBezTo>
                  <a:pt x="1781529" y="2391254"/>
                  <a:pt x="1783149" y="2389926"/>
                  <a:pt x="1783820" y="2387777"/>
                </a:cubicBezTo>
                <a:close/>
                <a:moveTo>
                  <a:pt x="3737196" y="2358720"/>
                </a:moveTo>
                <a:lnTo>
                  <a:pt x="3730447" y="2373241"/>
                </a:lnTo>
                <a:lnTo>
                  <a:pt x="3709620" y="2370303"/>
                </a:lnTo>
                <a:cubicBezTo>
                  <a:pt x="3706988" y="2374370"/>
                  <a:pt x="3703159" y="2377847"/>
                  <a:pt x="3698130" y="2380730"/>
                </a:cubicBezTo>
                <a:cubicBezTo>
                  <a:pt x="3693099" y="2383614"/>
                  <a:pt x="3687373" y="2385450"/>
                  <a:pt x="3680947" y="2386244"/>
                </a:cubicBezTo>
                <a:lnTo>
                  <a:pt x="3675996" y="2405855"/>
                </a:lnTo>
                <a:lnTo>
                  <a:pt x="3652822" y="2400005"/>
                </a:lnTo>
                <a:cubicBezTo>
                  <a:pt x="3652550" y="2401337"/>
                  <a:pt x="3651994" y="2403032"/>
                  <a:pt x="3651153" y="2405088"/>
                </a:cubicBezTo>
                <a:cubicBezTo>
                  <a:pt x="3650313" y="2407146"/>
                  <a:pt x="3649169" y="2408113"/>
                  <a:pt x="3647725" y="2407990"/>
                </a:cubicBezTo>
                <a:cubicBezTo>
                  <a:pt x="3645053" y="2406881"/>
                  <a:pt x="3643845" y="2404547"/>
                  <a:pt x="3644101" y="2400991"/>
                </a:cubicBezTo>
                <a:cubicBezTo>
                  <a:pt x="3644357" y="2397432"/>
                  <a:pt x="3644734" y="2394919"/>
                  <a:pt x="3645232" y="2393454"/>
                </a:cubicBezTo>
                <a:lnTo>
                  <a:pt x="3657773" y="2380393"/>
                </a:lnTo>
                <a:cubicBezTo>
                  <a:pt x="3660916" y="2369982"/>
                  <a:pt x="3667437" y="2364482"/>
                  <a:pt x="3677344" y="2363893"/>
                </a:cubicBezTo>
                <a:cubicBezTo>
                  <a:pt x="3687252" y="2363303"/>
                  <a:pt x="3698192" y="2364713"/>
                  <a:pt x="3710170" y="2368122"/>
                </a:cubicBezTo>
                <a:close/>
                <a:moveTo>
                  <a:pt x="2804314" y="2340117"/>
                </a:moveTo>
                <a:lnTo>
                  <a:pt x="2786701" y="2349232"/>
                </a:lnTo>
                <a:cubicBezTo>
                  <a:pt x="2775405" y="2356088"/>
                  <a:pt x="2764323" y="2362852"/>
                  <a:pt x="2753459" y="2369525"/>
                </a:cubicBezTo>
                <a:lnTo>
                  <a:pt x="2748517" y="2373371"/>
                </a:lnTo>
                <a:lnTo>
                  <a:pt x="2753363" y="2374594"/>
                </a:lnTo>
                <a:lnTo>
                  <a:pt x="2793476" y="2349949"/>
                </a:lnTo>
                <a:cubicBezTo>
                  <a:pt x="2794967" y="2346078"/>
                  <a:pt x="2797632" y="2343659"/>
                  <a:pt x="2801471" y="2342698"/>
                </a:cubicBezTo>
                <a:close/>
                <a:moveTo>
                  <a:pt x="3762707" y="2332420"/>
                </a:moveTo>
                <a:cubicBezTo>
                  <a:pt x="3767925" y="2332337"/>
                  <a:pt x="3772795" y="2332890"/>
                  <a:pt x="3777308" y="2334077"/>
                </a:cubicBezTo>
                <a:lnTo>
                  <a:pt x="3740090" y="2359450"/>
                </a:lnTo>
                <a:lnTo>
                  <a:pt x="3749039" y="2336213"/>
                </a:lnTo>
                <a:cubicBezTo>
                  <a:pt x="3752931" y="2333766"/>
                  <a:pt x="3757485" y="2332502"/>
                  <a:pt x="3762707" y="2332420"/>
                </a:cubicBezTo>
                <a:close/>
                <a:moveTo>
                  <a:pt x="2842783" y="2308631"/>
                </a:moveTo>
                <a:cubicBezTo>
                  <a:pt x="2841349" y="2308461"/>
                  <a:pt x="2840320" y="2308974"/>
                  <a:pt x="2839698" y="2310167"/>
                </a:cubicBezTo>
                <a:cubicBezTo>
                  <a:pt x="2839075" y="2311363"/>
                  <a:pt x="2838771" y="2312059"/>
                  <a:pt x="2838785" y="2312256"/>
                </a:cubicBezTo>
                <a:cubicBezTo>
                  <a:pt x="2833895" y="2313582"/>
                  <a:pt x="2830029" y="2316178"/>
                  <a:pt x="2827188" y="2320050"/>
                </a:cubicBezTo>
                <a:lnTo>
                  <a:pt x="2822209" y="2330089"/>
                </a:lnTo>
                <a:lnTo>
                  <a:pt x="2837040" y="2323860"/>
                </a:lnTo>
                <a:cubicBezTo>
                  <a:pt x="2841620" y="2323763"/>
                  <a:pt x="2845142" y="2322527"/>
                  <a:pt x="2847603" y="2320153"/>
                </a:cubicBezTo>
                <a:lnTo>
                  <a:pt x="2849626" y="2316575"/>
                </a:lnTo>
                <a:lnTo>
                  <a:pt x="2849010" y="2315997"/>
                </a:lnTo>
                <a:cubicBezTo>
                  <a:pt x="2847459" y="2312223"/>
                  <a:pt x="2845384" y="2309770"/>
                  <a:pt x="2842783" y="2308631"/>
                </a:cubicBezTo>
                <a:close/>
                <a:moveTo>
                  <a:pt x="891520" y="2305749"/>
                </a:moveTo>
                <a:cubicBezTo>
                  <a:pt x="891249" y="2307079"/>
                  <a:pt x="891417" y="2308956"/>
                  <a:pt x="892025" y="2311381"/>
                </a:cubicBezTo>
                <a:cubicBezTo>
                  <a:pt x="892634" y="2313804"/>
                  <a:pt x="893661" y="2315318"/>
                  <a:pt x="895113" y="2315926"/>
                </a:cubicBezTo>
                <a:cubicBezTo>
                  <a:pt x="897924" y="2316490"/>
                  <a:pt x="899820" y="2316099"/>
                  <a:pt x="900802" y="2314756"/>
                </a:cubicBezTo>
                <a:cubicBezTo>
                  <a:pt x="901784" y="2313409"/>
                  <a:pt x="902369" y="2312108"/>
                  <a:pt x="902558" y="2310852"/>
                </a:cubicBezTo>
                <a:close/>
                <a:moveTo>
                  <a:pt x="3564903" y="2296680"/>
                </a:moveTo>
                <a:cubicBezTo>
                  <a:pt x="3562580" y="2295708"/>
                  <a:pt x="3561431" y="2296191"/>
                  <a:pt x="3561456" y="2298129"/>
                </a:cubicBezTo>
                <a:lnTo>
                  <a:pt x="3568495" y="2306860"/>
                </a:lnTo>
                <a:cubicBezTo>
                  <a:pt x="3571784" y="2308077"/>
                  <a:pt x="3573896" y="2307837"/>
                  <a:pt x="3574837" y="2306143"/>
                </a:cubicBezTo>
                <a:cubicBezTo>
                  <a:pt x="3574845" y="2304840"/>
                  <a:pt x="3573622" y="2303082"/>
                  <a:pt x="3571163" y="2300869"/>
                </a:cubicBezTo>
                <a:cubicBezTo>
                  <a:pt x="3568705" y="2298655"/>
                  <a:pt x="3566617" y="2297258"/>
                  <a:pt x="3564903" y="2296680"/>
                </a:cubicBezTo>
                <a:close/>
                <a:moveTo>
                  <a:pt x="3683225" y="2291783"/>
                </a:moveTo>
                <a:cubicBezTo>
                  <a:pt x="3678158" y="2291758"/>
                  <a:pt x="3671744" y="2296321"/>
                  <a:pt x="3663977" y="2305467"/>
                </a:cubicBezTo>
                <a:cubicBezTo>
                  <a:pt x="3656213" y="2314614"/>
                  <a:pt x="3651420" y="2321902"/>
                  <a:pt x="3649599" y="2327335"/>
                </a:cubicBezTo>
                <a:lnTo>
                  <a:pt x="3623127" y="2334560"/>
                </a:lnTo>
                <a:cubicBezTo>
                  <a:pt x="3622969" y="2337223"/>
                  <a:pt x="3621635" y="2338431"/>
                  <a:pt x="3619129" y="2338185"/>
                </a:cubicBezTo>
                <a:cubicBezTo>
                  <a:pt x="3615079" y="2336680"/>
                  <a:pt x="3612281" y="2334041"/>
                  <a:pt x="3610728" y="2330270"/>
                </a:cubicBezTo>
                <a:cubicBezTo>
                  <a:pt x="3609177" y="2326497"/>
                  <a:pt x="3607102" y="2324043"/>
                  <a:pt x="3604501" y="2322904"/>
                </a:cubicBezTo>
                <a:cubicBezTo>
                  <a:pt x="3603067" y="2322734"/>
                  <a:pt x="3602038" y="2323248"/>
                  <a:pt x="3601416" y="2324441"/>
                </a:cubicBezTo>
                <a:cubicBezTo>
                  <a:pt x="3600792" y="2325636"/>
                  <a:pt x="3600489" y="2326333"/>
                  <a:pt x="3600503" y="2326529"/>
                </a:cubicBezTo>
                <a:cubicBezTo>
                  <a:pt x="3595613" y="2327855"/>
                  <a:pt x="3591746" y="2330451"/>
                  <a:pt x="3588906" y="2334323"/>
                </a:cubicBezTo>
                <a:cubicBezTo>
                  <a:pt x="3586068" y="2338194"/>
                  <a:pt x="3584236" y="2341885"/>
                  <a:pt x="3583415" y="2345395"/>
                </a:cubicBezTo>
                <a:cubicBezTo>
                  <a:pt x="3571380" y="2350614"/>
                  <a:pt x="3559714" y="2356652"/>
                  <a:pt x="3548419" y="2363505"/>
                </a:cubicBezTo>
                <a:cubicBezTo>
                  <a:pt x="3537123" y="2370361"/>
                  <a:pt x="3526041" y="2377126"/>
                  <a:pt x="3515177" y="2383798"/>
                </a:cubicBezTo>
                <a:cubicBezTo>
                  <a:pt x="3511754" y="2391772"/>
                  <a:pt x="3504723" y="2397240"/>
                  <a:pt x="3494088" y="2400207"/>
                </a:cubicBezTo>
                <a:cubicBezTo>
                  <a:pt x="3483455" y="2403172"/>
                  <a:pt x="3476564" y="2408096"/>
                  <a:pt x="3473414" y="2414979"/>
                </a:cubicBezTo>
                <a:lnTo>
                  <a:pt x="3460177" y="2418591"/>
                </a:lnTo>
                <a:lnTo>
                  <a:pt x="3457425" y="2429485"/>
                </a:lnTo>
                <a:lnTo>
                  <a:pt x="3440337" y="2448352"/>
                </a:lnTo>
                <a:lnTo>
                  <a:pt x="3492184" y="2438260"/>
                </a:lnTo>
                <a:cubicBezTo>
                  <a:pt x="3489524" y="2445750"/>
                  <a:pt x="3488034" y="2451651"/>
                  <a:pt x="3487715" y="2455967"/>
                </a:cubicBezTo>
                <a:cubicBezTo>
                  <a:pt x="3487396" y="2460280"/>
                  <a:pt x="3492663" y="2463832"/>
                  <a:pt x="3503512" y="2466619"/>
                </a:cubicBezTo>
                <a:lnTo>
                  <a:pt x="3527640" y="2456483"/>
                </a:lnTo>
                <a:cubicBezTo>
                  <a:pt x="3527856" y="2450792"/>
                  <a:pt x="3530412" y="2447283"/>
                  <a:pt x="3535305" y="2445960"/>
                </a:cubicBezTo>
                <a:cubicBezTo>
                  <a:pt x="3540196" y="2444635"/>
                  <a:pt x="3545685" y="2444765"/>
                  <a:pt x="3551767" y="2446349"/>
                </a:cubicBezTo>
                <a:cubicBezTo>
                  <a:pt x="3558898" y="2442258"/>
                  <a:pt x="3565556" y="2437758"/>
                  <a:pt x="3571737" y="2432848"/>
                </a:cubicBezTo>
                <a:cubicBezTo>
                  <a:pt x="3577919" y="2427938"/>
                  <a:pt x="3583852" y="2423253"/>
                  <a:pt x="3589535" y="2418797"/>
                </a:cubicBezTo>
                <a:lnTo>
                  <a:pt x="3581105" y="2391172"/>
                </a:lnTo>
                <a:cubicBezTo>
                  <a:pt x="3579572" y="2390882"/>
                  <a:pt x="3578290" y="2390364"/>
                  <a:pt x="3577258" y="2389621"/>
                </a:cubicBezTo>
                <a:cubicBezTo>
                  <a:pt x="3576226" y="2388878"/>
                  <a:pt x="3575943" y="2387453"/>
                  <a:pt x="3576410" y="2385349"/>
                </a:cubicBezTo>
                <a:cubicBezTo>
                  <a:pt x="3578121" y="2382644"/>
                  <a:pt x="3584107" y="2378264"/>
                  <a:pt x="3594365" y="2372209"/>
                </a:cubicBezTo>
                <a:cubicBezTo>
                  <a:pt x="3604623" y="2366154"/>
                  <a:pt x="3612192" y="2361594"/>
                  <a:pt x="3617076" y="2358528"/>
                </a:cubicBezTo>
                <a:cubicBezTo>
                  <a:pt x="3617695" y="2356078"/>
                  <a:pt x="3619106" y="2353536"/>
                  <a:pt x="3621312" y="2350907"/>
                </a:cubicBezTo>
                <a:cubicBezTo>
                  <a:pt x="3623514" y="2348274"/>
                  <a:pt x="3626101" y="2347188"/>
                  <a:pt x="3629067" y="2347647"/>
                </a:cubicBezTo>
                <a:lnTo>
                  <a:pt x="3631961" y="2348378"/>
                </a:lnTo>
                <a:cubicBezTo>
                  <a:pt x="3639109" y="2345499"/>
                  <a:pt x="3645633" y="2342028"/>
                  <a:pt x="3651538" y="2337964"/>
                </a:cubicBezTo>
                <a:cubicBezTo>
                  <a:pt x="3657441" y="2333902"/>
                  <a:pt x="3661208" y="2329154"/>
                  <a:pt x="3662836" y="2323724"/>
                </a:cubicBezTo>
                <a:lnTo>
                  <a:pt x="3699101" y="2314334"/>
                </a:lnTo>
                <a:lnTo>
                  <a:pt x="3715087" y="2299826"/>
                </a:lnTo>
                <a:close/>
                <a:moveTo>
                  <a:pt x="1923450" y="2286267"/>
                </a:moveTo>
                <a:cubicBezTo>
                  <a:pt x="1915017" y="2289162"/>
                  <a:pt x="1903137" y="2293502"/>
                  <a:pt x="1887809" y="2299289"/>
                </a:cubicBezTo>
                <a:cubicBezTo>
                  <a:pt x="1872484" y="2305079"/>
                  <a:pt x="1862948" y="2312330"/>
                  <a:pt x="1859210" y="2321044"/>
                </a:cubicBezTo>
                <a:lnTo>
                  <a:pt x="1842671" y="2337732"/>
                </a:lnTo>
                <a:cubicBezTo>
                  <a:pt x="1832312" y="2335791"/>
                  <a:pt x="1823414" y="2337988"/>
                  <a:pt x="1815972" y="2344319"/>
                </a:cubicBezTo>
                <a:cubicBezTo>
                  <a:pt x="1808533" y="2350651"/>
                  <a:pt x="1803877" y="2357395"/>
                  <a:pt x="1802006" y="2364553"/>
                </a:cubicBezTo>
                <a:cubicBezTo>
                  <a:pt x="1808387" y="2363942"/>
                  <a:pt x="1814656" y="2363013"/>
                  <a:pt x="1820810" y="2361767"/>
                </a:cubicBezTo>
                <a:cubicBezTo>
                  <a:pt x="1826969" y="2360520"/>
                  <a:pt x="1832787" y="2358318"/>
                  <a:pt x="1838271" y="2355163"/>
                </a:cubicBezTo>
                <a:lnTo>
                  <a:pt x="1844759" y="2366074"/>
                </a:lnTo>
                <a:cubicBezTo>
                  <a:pt x="1855673" y="2361489"/>
                  <a:pt x="1862517" y="2354717"/>
                  <a:pt x="1865292" y="2345759"/>
                </a:cubicBezTo>
                <a:cubicBezTo>
                  <a:pt x="1868889" y="2337108"/>
                  <a:pt x="1875853" y="2331909"/>
                  <a:pt x="1886177" y="2330170"/>
                </a:cubicBezTo>
                <a:cubicBezTo>
                  <a:pt x="1896501" y="2328431"/>
                  <a:pt x="1903461" y="2323235"/>
                  <a:pt x="1907059" y="2314581"/>
                </a:cubicBezTo>
                <a:cubicBezTo>
                  <a:pt x="1912421" y="2313423"/>
                  <a:pt x="1918241" y="2311223"/>
                  <a:pt x="1924515" y="2307976"/>
                </a:cubicBezTo>
                <a:cubicBezTo>
                  <a:pt x="1930792" y="2304733"/>
                  <a:pt x="1934712" y="2300895"/>
                  <a:pt x="1936281" y="2296460"/>
                </a:cubicBezTo>
                <a:cubicBezTo>
                  <a:pt x="1936830" y="2293267"/>
                  <a:pt x="1935625" y="2290934"/>
                  <a:pt x="1932657" y="2289461"/>
                </a:cubicBezTo>
                <a:cubicBezTo>
                  <a:pt x="1929691" y="2287987"/>
                  <a:pt x="1926624" y="2286923"/>
                  <a:pt x="1923450" y="2286267"/>
                </a:cubicBezTo>
                <a:close/>
                <a:moveTo>
                  <a:pt x="2803185" y="2282407"/>
                </a:moveTo>
                <a:cubicBezTo>
                  <a:pt x="2800863" y="2281434"/>
                  <a:pt x="2799714" y="2281918"/>
                  <a:pt x="2799738" y="2283855"/>
                </a:cubicBezTo>
                <a:lnTo>
                  <a:pt x="2806777" y="2292586"/>
                </a:lnTo>
                <a:cubicBezTo>
                  <a:pt x="2810066" y="2293803"/>
                  <a:pt x="2812178" y="2293563"/>
                  <a:pt x="2813120" y="2291869"/>
                </a:cubicBezTo>
                <a:cubicBezTo>
                  <a:pt x="2813127" y="2290567"/>
                  <a:pt x="2811904" y="2288809"/>
                  <a:pt x="2809445" y="2286596"/>
                </a:cubicBezTo>
                <a:cubicBezTo>
                  <a:pt x="2806987" y="2284381"/>
                  <a:pt x="2804899" y="2282985"/>
                  <a:pt x="2803185" y="2282407"/>
                </a:cubicBezTo>
                <a:close/>
                <a:moveTo>
                  <a:pt x="937979" y="2280389"/>
                </a:moveTo>
                <a:cubicBezTo>
                  <a:pt x="937895" y="2280465"/>
                  <a:pt x="937200" y="2280676"/>
                  <a:pt x="935893" y="2281020"/>
                </a:cubicBezTo>
                <a:cubicBezTo>
                  <a:pt x="934586" y="2281366"/>
                  <a:pt x="933166" y="2281395"/>
                  <a:pt x="931634" y="2281105"/>
                </a:cubicBezTo>
                <a:cubicBezTo>
                  <a:pt x="931385" y="2282346"/>
                  <a:pt x="931645" y="2283860"/>
                  <a:pt x="932413" y="2285649"/>
                </a:cubicBezTo>
                <a:cubicBezTo>
                  <a:pt x="933182" y="2287434"/>
                  <a:pt x="934304" y="2288587"/>
                  <a:pt x="935779" y="2289105"/>
                </a:cubicBezTo>
                <a:cubicBezTo>
                  <a:pt x="939248" y="2289594"/>
                  <a:pt x="941546" y="2288630"/>
                  <a:pt x="942670" y="2286209"/>
                </a:cubicBezTo>
                <a:cubicBezTo>
                  <a:pt x="942829" y="2283544"/>
                  <a:pt x="941265" y="2281603"/>
                  <a:pt x="937979" y="2280389"/>
                </a:cubicBezTo>
                <a:close/>
                <a:moveTo>
                  <a:pt x="3706218" y="2237320"/>
                </a:moveTo>
                <a:cubicBezTo>
                  <a:pt x="3705691" y="2239407"/>
                  <a:pt x="3706094" y="2240861"/>
                  <a:pt x="3707429" y="2241682"/>
                </a:cubicBezTo>
                <a:cubicBezTo>
                  <a:pt x="3708760" y="2242501"/>
                  <a:pt x="3710887" y="2243231"/>
                  <a:pt x="3713808" y="2243872"/>
                </a:cubicBezTo>
                <a:lnTo>
                  <a:pt x="3716705" y="2244604"/>
                </a:lnTo>
                <a:cubicBezTo>
                  <a:pt x="3717232" y="2242515"/>
                  <a:pt x="3716829" y="2241062"/>
                  <a:pt x="3715495" y="2240243"/>
                </a:cubicBezTo>
                <a:cubicBezTo>
                  <a:pt x="3714161" y="2239422"/>
                  <a:pt x="3712033" y="2238692"/>
                  <a:pt x="3709113" y="2238051"/>
                </a:cubicBezTo>
                <a:close/>
                <a:moveTo>
                  <a:pt x="1952235" y="2233267"/>
                </a:moveTo>
                <a:cubicBezTo>
                  <a:pt x="1951782" y="2234553"/>
                  <a:pt x="1951588" y="2236340"/>
                  <a:pt x="1951652" y="2238626"/>
                </a:cubicBezTo>
                <a:cubicBezTo>
                  <a:pt x="1951718" y="2240911"/>
                  <a:pt x="1953110" y="2242518"/>
                  <a:pt x="1955829" y="2243446"/>
                </a:cubicBezTo>
                <a:cubicBezTo>
                  <a:pt x="1958335" y="2243693"/>
                  <a:pt x="1959665" y="2242483"/>
                  <a:pt x="1959823" y="2239819"/>
                </a:cubicBezTo>
                <a:cubicBezTo>
                  <a:pt x="1959986" y="2237155"/>
                  <a:pt x="1958421" y="2235214"/>
                  <a:pt x="1955133" y="2233998"/>
                </a:cubicBezTo>
                <a:close/>
                <a:moveTo>
                  <a:pt x="2024908" y="2226117"/>
                </a:moveTo>
                <a:cubicBezTo>
                  <a:pt x="2024636" y="2227449"/>
                  <a:pt x="2024805" y="2229325"/>
                  <a:pt x="2025412" y="2231748"/>
                </a:cubicBezTo>
                <a:cubicBezTo>
                  <a:pt x="2026021" y="2234173"/>
                  <a:pt x="2027051" y="2235688"/>
                  <a:pt x="2028502" y="2236296"/>
                </a:cubicBezTo>
                <a:cubicBezTo>
                  <a:pt x="2031310" y="2236861"/>
                  <a:pt x="2033208" y="2236470"/>
                  <a:pt x="2034189" y="2235123"/>
                </a:cubicBezTo>
                <a:cubicBezTo>
                  <a:pt x="2035171" y="2233778"/>
                  <a:pt x="2035757" y="2232477"/>
                  <a:pt x="2035945" y="2231221"/>
                </a:cubicBezTo>
                <a:close/>
                <a:moveTo>
                  <a:pt x="2944501" y="2223047"/>
                </a:moveTo>
                <a:cubicBezTo>
                  <a:pt x="2943973" y="2225133"/>
                  <a:pt x="2944376" y="2226588"/>
                  <a:pt x="2945711" y="2227408"/>
                </a:cubicBezTo>
                <a:cubicBezTo>
                  <a:pt x="2947042" y="2228228"/>
                  <a:pt x="2949169" y="2228958"/>
                  <a:pt x="2952090" y="2229598"/>
                </a:cubicBezTo>
                <a:lnTo>
                  <a:pt x="2954987" y="2230330"/>
                </a:lnTo>
                <a:cubicBezTo>
                  <a:pt x="2955515" y="2228241"/>
                  <a:pt x="2955111" y="2226789"/>
                  <a:pt x="2953777" y="2225969"/>
                </a:cubicBezTo>
                <a:cubicBezTo>
                  <a:pt x="2952442" y="2225149"/>
                  <a:pt x="2950315" y="2224419"/>
                  <a:pt x="2947395" y="2223778"/>
                </a:cubicBezTo>
                <a:close/>
                <a:moveTo>
                  <a:pt x="3735992" y="2217020"/>
                </a:moveTo>
                <a:cubicBezTo>
                  <a:pt x="3735719" y="2218352"/>
                  <a:pt x="3735887" y="2220230"/>
                  <a:pt x="3736496" y="2222654"/>
                </a:cubicBezTo>
                <a:cubicBezTo>
                  <a:pt x="3737104" y="2225076"/>
                  <a:pt x="3738134" y="2226592"/>
                  <a:pt x="3739585" y="2227200"/>
                </a:cubicBezTo>
                <a:cubicBezTo>
                  <a:pt x="3742394" y="2227763"/>
                  <a:pt x="3744291" y="2227373"/>
                  <a:pt x="3745272" y="2226029"/>
                </a:cubicBezTo>
                <a:cubicBezTo>
                  <a:pt x="3746254" y="2224683"/>
                  <a:pt x="3746840" y="2223381"/>
                  <a:pt x="3747028" y="2222125"/>
                </a:cubicBezTo>
                <a:close/>
                <a:moveTo>
                  <a:pt x="2049586" y="2213803"/>
                </a:moveTo>
                <a:cubicBezTo>
                  <a:pt x="2049314" y="2215135"/>
                  <a:pt x="2049483" y="2217012"/>
                  <a:pt x="2050090" y="2219436"/>
                </a:cubicBezTo>
                <a:cubicBezTo>
                  <a:pt x="2050698" y="2221858"/>
                  <a:pt x="2051726" y="2223374"/>
                  <a:pt x="2053177" y="2223981"/>
                </a:cubicBezTo>
                <a:cubicBezTo>
                  <a:pt x="2055988" y="2224546"/>
                  <a:pt x="2057886" y="2224155"/>
                  <a:pt x="2058867" y="2222809"/>
                </a:cubicBezTo>
                <a:cubicBezTo>
                  <a:pt x="2059849" y="2221465"/>
                  <a:pt x="2060434" y="2220164"/>
                  <a:pt x="2060623" y="2218907"/>
                </a:cubicBezTo>
                <a:close/>
                <a:moveTo>
                  <a:pt x="2128051" y="2208115"/>
                </a:moveTo>
                <a:cubicBezTo>
                  <a:pt x="2126629" y="2207900"/>
                  <a:pt x="2125577" y="2208504"/>
                  <a:pt x="2124900" y="2209926"/>
                </a:cubicBezTo>
                <a:cubicBezTo>
                  <a:pt x="2124220" y="2211349"/>
                  <a:pt x="2123752" y="2212680"/>
                  <a:pt x="2123504" y="2213921"/>
                </a:cubicBezTo>
                <a:cubicBezTo>
                  <a:pt x="2120379" y="2213083"/>
                  <a:pt x="2117080" y="2212927"/>
                  <a:pt x="2113611" y="2213452"/>
                </a:cubicBezTo>
                <a:cubicBezTo>
                  <a:pt x="2110140" y="2213974"/>
                  <a:pt x="2107876" y="2215818"/>
                  <a:pt x="2106822" y="2218981"/>
                </a:cubicBezTo>
                <a:cubicBezTo>
                  <a:pt x="2106301" y="2221553"/>
                  <a:pt x="2106728" y="2224946"/>
                  <a:pt x="2108105" y="2229156"/>
                </a:cubicBezTo>
                <a:cubicBezTo>
                  <a:pt x="2109480" y="2233366"/>
                  <a:pt x="2111631" y="2236033"/>
                  <a:pt x="2114558" y="2237159"/>
                </a:cubicBezTo>
                <a:cubicBezTo>
                  <a:pt x="2115992" y="2237327"/>
                  <a:pt x="2117021" y="2236816"/>
                  <a:pt x="2117640" y="2235620"/>
                </a:cubicBezTo>
                <a:cubicBezTo>
                  <a:pt x="2118263" y="2234424"/>
                  <a:pt x="2118570" y="2233729"/>
                  <a:pt x="2118553" y="2233532"/>
                </a:cubicBezTo>
                <a:cubicBezTo>
                  <a:pt x="2118759" y="2229673"/>
                  <a:pt x="2119066" y="2225404"/>
                  <a:pt x="2119477" y="2220727"/>
                </a:cubicBezTo>
                <a:cubicBezTo>
                  <a:pt x="2119887" y="2216049"/>
                  <a:pt x="2124125" y="2214513"/>
                  <a:pt x="2132196" y="2216115"/>
                </a:cubicBezTo>
                <a:cubicBezTo>
                  <a:pt x="2132445" y="2214873"/>
                  <a:pt x="2132186" y="2213360"/>
                  <a:pt x="2131417" y="2211571"/>
                </a:cubicBezTo>
                <a:cubicBezTo>
                  <a:pt x="2130648" y="2209784"/>
                  <a:pt x="2129526" y="2208632"/>
                  <a:pt x="2128051" y="2208115"/>
                </a:cubicBezTo>
                <a:close/>
                <a:moveTo>
                  <a:pt x="2974274" y="2202746"/>
                </a:moveTo>
                <a:cubicBezTo>
                  <a:pt x="2974002" y="2204078"/>
                  <a:pt x="2974170" y="2205956"/>
                  <a:pt x="2974778" y="2208381"/>
                </a:cubicBezTo>
                <a:cubicBezTo>
                  <a:pt x="2975386" y="2210802"/>
                  <a:pt x="2976416" y="2212318"/>
                  <a:pt x="2977867" y="2212927"/>
                </a:cubicBezTo>
                <a:cubicBezTo>
                  <a:pt x="2980677" y="2213490"/>
                  <a:pt x="2982573" y="2213100"/>
                  <a:pt x="2983554" y="2211755"/>
                </a:cubicBezTo>
                <a:cubicBezTo>
                  <a:pt x="2984536" y="2210409"/>
                  <a:pt x="2985122" y="2209108"/>
                  <a:pt x="2985310" y="2207851"/>
                </a:cubicBezTo>
                <a:close/>
                <a:moveTo>
                  <a:pt x="2152582" y="2184174"/>
                </a:moveTo>
                <a:lnTo>
                  <a:pt x="2150382" y="2192891"/>
                </a:lnTo>
                <a:lnTo>
                  <a:pt x="2145287" y="2200875"/>
                </a:lnTo>
                <a:lnTo>
                  <a:pt x="2153279" y="2193622"/>
                </a:lnTo>
                <a:cubicBezTo>
                  <a:pt x="2153431" y="2193275"/>
                  <a:pt x="2153678" y="2191791"/>
                  <a:pt x="2154017" y="2189172"/>
                </a:cubicBezTo>
                <a:cubicBezTo>
                  <a:pt x="2154357" y="2186554"/>
                  <a:pt x="2153879" y="2184889"/>
                  <a:pt x="2152582" y="2184174"/>
                </a:cubicBezTo>
                <a:close/>
                <a:moveTo>
                  <a:pt x="435017" y="2172438"/>
                </a:moveTo>
                <a:cubicBezTo>
                  <a:pt x="434744" y="2173771"/>
                  <a:pt x="434912" y="2175646"/>
                  <a:pt x="435520" y="2178070"/>
                </a:cubicBezTo>
                <a:cubicBezTo>
                  <a:pt x="436128" y="2180495"/>
                  <a:pt x="437156" y="2182009"/>
                  <a:pt x="438609" y="2182616"/>
                </a:cubicBezTo>
                <a:cubicBezTo>
                  <a:pt x="441419" y="2183180"/>
                  <a:pt x="443316" y="2182792"/>
                  <a:pt x="444297" y="2181446"/>
                </a:cubicBezTo>
                <a:cubicBezTo>
                  <a:pt x="445280" y="2180100"/>
                  <a:pt x="445865" y="2178798"/>
                  <a:pt x="446053" y="2177541"/>
                </a:cubicBezTo>
                <a:close/>
                <a:moveTo>
                  <a:pt x="3924201" y="2167182"/>
                </a:moveTo>
                <a:cubicBezTo>
                  <a:pt x="3921045" y="2176138"/>
                  <a:pt x="3916105" y="2181459"/>
                  <a:pt x="3909390" y="2183145"/>
                </a:cubicBezTo>
                <a:cubicBezTo>
                  <a:pt x="3902672" y="2184828"/>
                  <a:pt x="3898286" y="2187971"/>
                  <a:pt x="3896226" y="2192570"/>
                </a:cubicBezTo>
                <a:cubicBezTo>
                  <a:pt x="3889340" y="2196192"/>
                  <a:pt x="3876432" y="2203075"/>
                  <a:pt x="3857504" y="2213217"/>
                </a:cubicBezTo>
                <a:cubicBezTo>
                  <a:pt x="3838575" y="2223360"/>
                  <a:pt x="3823908" y="2228061"/>
                  <a:pt x="3813503" y="2227318"/>
                </a:cubicBezTo>
                <a:cubicBezTo>
                  <a:pt x="3812156" y="2231130"/>
                  <a:pt x="3810065" y="2233307"/>
                  <a:pt x="3807235" y="2233848"/>
                </a:cubicBezTo>
                <a:cubicBezTo>
                  <a:pt x="3804402" y="2234387"/>
                  <a:pt x="3802311" y="2236564"/>
                  <a:pt x="3800963" y="2240378"/>
                </a:cubicBezTo>
                <a:cubicBezTo>
                  <a:pt x="3800511" y="2242678"/>
                  <a:pt x="3801214" y="2244981"/>
                  <a:pt x="3803072" y="2247285"/>
                </a:cubicBezTo>
                <a:cubicBezTo>
                  <a:pt x="3804928" y="2249587"/>
                  <a:pt x="3807355" y="2251165"/>
                  <a:pt x="3810350" y="2252018"/>
                </a:cubicBezTo>
                <a:lnTo>
                  <a:pt x="3819039" y="2254212"/>
                </a:lnTo>
                <a:cubicBezTo>
                  <a:pt x="3823600" y="2250390"/>
                  <a:pt x="3841118" y="2241002"/>
                  <a:pt x="3871596" y="2226048"/>
                </a:cubicBezTo>
                <a:cubicBezTo>
                  <a:pt x="3902077" y="2211095"/>
                  <a:pt x="3921457" y="2200437"/>
                  <a:pt x="3929738" y="2194076"/>
                </a:cubicBezTo>
                <a:cubicBezTo>
                  <a:pt x="3931586" y="2194639"/>
                  <a:pt x="3934409" y="2195159"/>
                  <a:pt x="3938203" y="2195634"/>
                </a:cubicBezTo>
                <a:cubicBezTo>
                  <a:pt x="3942000" y="2196109"/>
                  <a:pt x="3944372" y="2195356"/>
                  <a:pt x="3945322" y="2193375"/>
                </a:cubicBezTo>
                <a:cubicBezTo>
                  <a:pt x="3945492" y="2189650"/>
                  <a:pt x="3942833" y="2184924"/>
                  <a:pt x="3937348" y="2179192"/>
                </a:cubicBezTo>
                <a:cubicBezTo>
                  <a:pt x="3931863" y="2173462"/>
                  <a:pt x="3927480" y="2169457"/>
                  <a:pt x="3924201" y="2167182"/>
                </a:cubicBezTo>
                <a:close/>
                <a:moveTo>
                  <a:pt x="1709773" y="2164625"/>
                </a:moveTo>
                <a:cubicBezTo>
                  <a:pt x="1708365" y="2164366"/>
                  <a:pt x="1707428" y="2164516"/>
                  <a:pt x="1706966" y="2165075"/>
                </a:cubicBezTo>
                <a:cubicBezTo>
                  <a:pt x="1706503" y="2165635"/>
                  <a:pt x="1706291" y="2165968"/>
                  <a:pt x="1706328" y="2166074"/>
                </a:cubicBezTo>
                <a:cubicBezTo>
                  <a:pt x="1705477" y="2169192"/>
                  <a:pt x="1705841" y="2171311"/>
                  <a:pt x="1707417" y="2172434"/>
                </a:cubicBezTo>
                <a:lnTo>
                  <a:pt x="1712568" y="2174240"/>
                </a:lnTo>
                <a:lnTo>
                  <a:pt x="1716063" y="2173559"/>
                </a:lnTo>
                <a:lnTo>
                  <a:pt x="1715604" y="2168995"/>
                </a:lnTo>
                <a:cubicBezTo>
                  <a:pt x="1714591" y="2166905"/>
                  <a:pt x="1712648" y="2165447"/>
                  <a:pt x="1709773" y="2164625"/>
                </a:cubicBezTo>
                <a:close/>
                <a:moveTo>
                  <a:pt x="1404566" y="2140887"/>
                </a:moveTo>
                <a:cubicBezTo>
                  <a:pt x="1404113" y="2143188"/>
                  <a:pt x="1404815" y="2145492"/>
                  <a:pt x="1406674" y="2147794"/>
                </a:cubicBezTo>
                <a:cubicBezTo>
                  <a:pt x="1408530" y="2150098"/>
                  <a:pt x="1410956" y="2151677"/>
                  <a:pt x="1413952" y="2152529"/>
                </a:cubicBezTo>
                <a:cubicBezTo>
                  <a:pt x="1416967" y="2153290"/>
                  <a:pt x="1419761" y="2153416"/>
                  <a:pt x="1422329" y="2152905"/>
                </a:cubicBezTo>
                <a:cubicBezTo>
                  <a:pt x="1424898" y="2152394"/>
                  <a:pt x="1426518" y="2151066"/>
                  <a:pt x="1427189" y="2148917"/>
                </a:cubicBezTo>
                <a:close/>
                <a:moveTo>
                  <a:pt x="2171984" y="2119533"/>
                </a:moveTo>
                <a:cubicBezTo>
                  <a:pt x="2160209" y="2122693"/>
                  <a:pt x="2149979" y="2128126"/>
                  <a:pt x="2141294" y="2135834"/>
                </a:cubicBezTo>
                <a:cubicBezTo>
                  <a:pt x="2132606" y="2143542"/>
                  <a:pt x="2127035" y="2151888"/>
                  <a:pt x="2124572" y="2160877"/>
                </a:cubicBezTo>
                <a:cubicBezTo>
                  <a:pt x="2112583" y="2158526"/>
                  <a:pt x="2105183" y="2159363"/>
                  <a:pt x="2102370" y="2163385"/>
                </a:cubicBezTo>
                <a:cubicBezTo>
                  <a:pt x="2099557" y="2167407"/>
                  <a:pt x="2095054" y="2168975"/>
                  <a:pt x="2088857" y="2168087"/>
                </a:cubicBezTo>
                <a:lnTo>
                  <a:pt x="2082659" y="2180429"/>
                </a:lnTo>
                <a:cubicBezTo>
                  <a:pt x="2081980" y="2182867"/>
                  <a:pt x="2082138" y="2185802"/>
                  <a:pt x="2083132" y="2189242"/>
                </a:cubicBezTo>
                <a:cubicBezTo>
                  <a:pt x="2084126" y="2192679"/>
                  <a:pt x="2086731" y="2195075"/>
                  <a:pt x="2090946" y="2196429"/>
                </a:cubicBezTo>
                <a:cubicBezTo>
                  <a:pt x="2092781" y="2191194"/>
                  <a:pt x="2095996" y="2186598"/>
                  <a:pt x="2100591" y="2182637"/>
                </a:cubicBezTo>
                <a:cubicBezTo>
                  <a:pt x="2105184" y="2178679"/>
                  <a:pt x="2108399" y="2174082"/>
                  <a:pt x="2110234" y="2168846"/>
                </a:cubicBezTo>
                <a:cubicBezTo>
                  <a:pt x="2116577" y="2169145"/>
                  <a:pt x="2122509" y="2168034"/>
                  <a:pt x="2128022" y="2165516"/>
                </a:cubicBezTo>
                <a:cubicBezTo>
                  <a:pt x="2133538" y="2162995"/>
                  <a:pt x="2136983" y="2159520"/>
                  <a:pt x="2138358" y="2155085"/>
                </a:cubicBezTo>
                <a:lnTo>
                  <a:pt x="2148700" y="2150742"/>
                </a:lnTo>
                <a:cubicBezTo>
                  <a:pt x="2149296" y="2148382"/>
                  <a:pt x="2150613" y="2146203"/>
                  <a:pt x="2152658" y="2144208"/>
                </a:cubicBezTo>
                <a:cubicBezTo>
                  <a:pt x="2154702" y="2142214"/>
                  <a:pt x="2157197" y="2141491"/>
                  <a:pt x="2160140" y="2142042"/>
                </a:cubicBezTo>
                <a:lnTo>
                  <a:pt x="2163034" y="2142772"/>
                </a:lnTo>
                <a:cubicBezTo>
                  <a:pt x="2166614" y="2141309"/>
                  <a:pt x="2169936" y="2139345"/>
                  <a:pt x="2172994" y="2136884"/>
                </a:cubicBezTo>
                <a:cubicBezTo>
                  <a:pt x="2176056" y="2134419"/>
                  <a:pt x="2178066" y="2131548"/>
                  <a:pt x="2179023" y="2128263"/>
                </a:cubicBezTo>
                <a:cubicBezTo>
                  <a:pt x="2180123" y="2123906"/>
                  <a:pt x="2177776" y="2120995"/>
                  <a:pt x="2171984" y="2119533"/>
                </a:cubicBezTo>
                <a:close/>
                <a:moveTo>
                  <a:pt x="4110067" y="2114432"/>
                </a:moveTo>
                <a:cubicBezTo>
                  <a:pt x="4108717" y="2114188"/>
                  <a:pt x="4107659" y="2114307"/>
                  <a:pt x="4106895" y="2114790"/>
                </a:cubicBezTo>
                <a:cubicBezTo>
                  <a:pt x="4106131" y="2115274"/>
                  <a:pt x="4105073" y="2115393"/>
                  <a:pt x="4103726" y="2115150"/>
                </a:cubicBezTo>
                <a:cubicBezTo>
                  <a:pt x="4103453" y="2116482"/>
                  <a:pt x="4103621" y="2118358"/>
                  <a:pt x="4104226" y="2120781"/>
                </a:cubicBezTo>
                <a:cubicBezTo>
                  <a:pt x="4104836" y="2123204"/>
                  <a:pt x="4105865" y="2124719"/>
                  <a:pt x="4107318" y="2125327"/>
                </a:cubicBezTo>
                <a:cubicBezTo>
                  <a:pt x="4110129" y="2125892"/>
                  <a:pt x="4112022" y="2125502"/>
                  <a:pt x="4113004" y="2124156"/>
                </a:cubicBezTo>
                <a:cubicBezTo>
                  <a:pt x="4113986" y="2122810"/>
                  <a:pt x="4114571" y="2121509"/>
                  <a:pt x="4114759" y="2120252"/>
                </a:cubicBezTo>
                <a:cubicBezTo>
                  <a:pt x="4114918" y="2117588"/>
                  <a:pt x="4113356" y="2115649"/>
                  <a:pt x="4110067" y="2114432"/>
                </a:cubicBezTo>
                <a:close/>
                <a:moveTo>
                  <a:pt x="4027458" y="2112121"/>
                </a:moveTo>
                <a:cubicBezTo>
                  <a:pt x="4024627" y="2111646"/>
                  <a:pt x="4022638" y="2112400"/>
                  <a:pt x="4021496" y="2114382"/>
                </a:cubicBezTo>
                <a:cubicBezTo>
                  <a:pt x="4020353" y="2116364"/>
                  <a:pt x="4019677" y="2118026"/>
                  <a:pt x="4019464" y="2119374"/>
                </a:cubicBezTo>
                <a:cubicBezTo>
                  <a:pt x="4013673" y="2117912"/>
                  <a:pt x="4010225" y="2119360"/>
                  <a:pt x="4009125" y="2123717"/>
                </a:cubicBezTo>
                <a:cubicBezTo>
                  <a:pt x="4008017" y="2125563"/>
                  <a:pt x="4005235" y="2126407"/>
                  <a:pt x="4000783" y="2126249"/>
                </a:cubicBezTo>
                <a:cubicBezTo>
                  <a:pt x="3996329" y="2126090"/>
                  <a:pt x="3993548" y="2126931"/>
                  <a:pt x="3992440" y="2128777"/>
                </a:cubicBezTo>
                <a:cubicBezTo>
                  <a:pt x="3992194" y="2131034"/>
                  <a:pt x="3993348" y="2133064"/>
                  <a:pt x="3995911" y="2134868"/>
                </a:cubicBezTo>
                <a:cubicBezTo>
                  <a:pt x="3998473" y="2136674"/>
                  <a:pt x="4000629" y="2137798"/>
                  <a:pt x="4002377" y="2138239"/>
                </a:cubicBezTo>
                <a:lnTo>
                  <a:pt x="4031052" y="2122299"/>
                </a:lnTo>
                <a:cubicBezTo>
                  <a:pt x="4031506" y="2121012"/>
                  <a:pt x="4031699" y="2119228"/>
                  <a:pt x="4031634" y="2116941"/>
                </a:cubicBezTo>
                <a:cubicBezTo>
                  <a:pt x="4031569" y="2114654"/>
                  <a:pt x="4030178" y="2113048"/>
                  <a:pt x="4027458" y="2112121"/>
                </a:cubicBezTo>
                <a:close/>
                <a:moveTo>
                  <a:pt x="2244769" y="2075324"/>
                </a:moveTo>
                <a:cubicBezTo>
                  <a:pt x="2243418" y="2075080"/>
                  <a:pt x="2242360" y="2075199"/>
                  <a:pt x="2241597" y="2075683"/>
                </a:cubicBezTo>
                <a:cubicBezTo>
                  <a:pt x="2240833" y="2076164"/>
                  <a:pt x="2239775" y="2076283"/>
                  <a:pt x="2238424" y="2076039"/>
                </a:cubicBezTo>
                <a:cubicBezTo>
                  <a:pt x="2238153" y="2077371"/>
                  <a:pt x="2238320" y="2079249"/>
                  <a:pt x="2238928" y="2081673"/>
                </a:cubicBezTo>
                <a:cubicBezTo>
                  <a:pt x="2239537" y="2084094"/>
                  <a:pt x="2240567" y="2085611"/>
                  <a:pt x="2242019" y="2086218"/>
                </a:cubicBezTo>
                <a:cubicBezTo>
                  <a:pt x="2244830" y="2086784"/>
                  <a:pt x="2246723" y="2086392"/>
                  <a:pt x="2247706" y="2085046"/>
                </a:cubicBezTo>
                <a:cubicBezTo>
                  <a:pt x="2248687" y="2083702"/>
                  <a:pt x="2249273" y="2082401"/>
                  <a:pt x="2249461" y="2081144"/>
                </a:cubicBezTo>
                <a:cubicBezTo>
                  <a:pt x="2249620" y="2078479"/>
                  <a:pt x="2248055" y="2076541"/>
                  <a:pt x="2244769" y="2075324"/>
                </a:cubicBezTo>
                <a:close/>
                <a:moveTo>
                  <a:pt x="532995" y="2065051"/>
                </a:moveTo>
                <a:cubicBezTo>
                  <a:pt x="532723" y="2066380"/>
                  <a:pt x="532892" y="2068259"/>
                  <a:pt x="533500" y="2070683"/>
                </a:cubicBezTo>
                <a:cubicBezTo>
                  <a:pt x="534108" y="2073107"/>
                  <a:pt x="535136" y="2074619"/>
                  <a:pt x="536587" y="2075228"/>
                </a:cubicBezTo>
                <a:cubicBezTo>
                  <a:pt x="539398" y="2075793"/>
                  <a:pt x="541295" y="2075402"/>
                  <a:pt x="542277" y="2074058"/>
                </a:cubicBezTo>
                <a:cubicBezTo>
                  <a:pt x="543258" y="2072712"/>
                  <a:pt x="543843" y="2071410"/>
                  <a:pt x="544033" y="2070153"/>
                </a:cubicBezTo>
                <a:close/>
                <a:moveTo>
                  <a:pt x="4106992" y="2053388"/>
                </a:moveTo>
                <a:lnTo>
                  <a:pt x="4073365" y="2088940"/>
                </a:lnTo>
                <a:lnTo>
                  <a:pt x="4045792" y="2100524"/>
                </a:lnTo>
                <a:lnTo>
                  <a:pt x="4054629" y="2114344"/>
                </a:lnTo>
                <a:cubicBezTo>
                  <a:pt x="4057926" y="2110686"/>
                  <a:pt x="4069763" y="2102952"/>
                  <a:pt x="4090142" y="2091146"/>
                </a:cubicBezTo>
                <a:cubicBezTo>
                  <a:pt x="4110518" y="2079343"/>
                  <a:pt x="4122942" y="2072337"/>
                  <a:pt x="4127413" y="2070134"/>
                </a:cubicBezTo>
                <a:close/>
                <a:moveTo>
                  <a:pt x="1566819" y="2047407"/>
                </a:moveTo>
                <a:cubicBezTo>
                  <a:pt x="1558386" y="2050302"/>
                  <a:pt x="1546506" y="2054643"/>
                  <a:pt x="1531178" y="2060430"/>
                </a:cubicBezTo>
                <a:cubicBezTo>
                  <a:pt x="1515853" y="2066219"/>
                  <a:pt x="1506317" y="2073471"/>
                  <a:pt x="1502579" y="2082184"/>
                </a:cubicBezTo>
                <a:lnTo>
                  <a:pt x="1486040" y="2098872"/>
                </a:lnTo>
                <a:cubicBezTo>
                  <a:pt x="1475681" y="2096932"/>
                  <a:pt x="1466783" y="2099128"/>
                  <a:pt x="1459341" y="2105459"/>
                </a:cubicBezTo>
                <a:cubicBezTo>
                  <a:pt x="1451903" y="2111791"/>
                  <a:pt x="1447246" y="2118536"/>
                  <a:pt x="1445375" y="2125693"/>
                </a:cubicBezTo>
                <a:cubicBezTo>
                  <a:pt x="1451758" y="2125083"/>
                  <a:pt x="1458025" y="2124153"/>
                  <a:pt x="1464180" y="2122908"/>
                </a:cubicBezTo>
                <a:cubicBezTo>
                  <a:pt x="1470338" y="2121660"/>
                  <a:pt x="1476156" y="2119458"/>
                  <a:pt x="1481639" y="2116304"/>
                </a:cubicBezTo>
                <a:lnTo>
                  <a:pt x="1488128" y="2127215"/>
                </a:lnTo>
                <a:cubicBezTo>
                  <a:pt x="1499044" y="2122630"/>
                  <a:pt x="1505887" y="2115858"/>
                  <a:pt x="1508662" y="2106900"/>
                </a:cubicBezTo>
                <a:cubicBezTo>
                  <a:pt x="1512259" y="2098248"/>
                  <a:pt x="1519222" y="2093050"/>
                  <a:pt x="1529547" y="2091311"/>
                </a:cubicBezTo>
                <a:cubicBezTo>
                  <a:pt x="1539870" y="2089572"/>
                  <a:pt x="1546830" y="2084375"/>
                  <a:pt x="1550428" y="2075721"/>
                </a:cubicBezTo>
                <a:cubicBezTo>
                  <a:pt x="1555790" y="2074563"/>
                  <a:pt x="1561611" y="2072364"/>
                  <a:pt x="1567885" y="2069117"/>
                </a:cubicBezTo>
                <a:cubicBezTo>
                  <a:pt x="1574162" y="2065874"/>
                  <a:pt x="1578082" y="2062035"/>
                  <a:pt x="1579650" y="2057600"/>
                </a:cubicBezTo>
                <a:cubicBezTo>
                  <a:pt x="1580200" y="2054408"/>
                  <a:pt x="1578994" y="2052074"/>
                  <a:pt x="1576027" y="2050601"/>
                </a:cubicBezTo>
                <a:cubicBezTo>
                  <a:pt x="1573060" y="2049127"/>
                  <a:pt x="1569993" y="2048063"/>
                  <a:pt x="1566819" y="2047407"/>
                </a:cubicBezTo>
                <a:close/>
                <a:moveTo>
                  <a:pt x="4149049" y="2045464"/>
                </a:moveTo>
                <a:cubicBezTo>
                  <a:pt x="4147698" y="2045219"/>
                  <a:pt x="4146639" y="2045338"/>
                  <a:pt x="4145876" y="2045820"/>
                </a:cubicBezTo>
                <a:cubicBezTo>
                  <a:pt x="4145112" y="2046303"/>
                  <a:pt x="4144055" y="2046423"/>
                  <a:pt x="4142704" y="2046178"/>
                </a:cubicBezTo>
                <a:cubicBezTo>
                  <a:pt x="4142431" y="2047510"/>
                  <a:pt x="4142599" y="2049388"/>
                  <a:pt x="4143207" y="2051812"/>
                </a:cubicBezTo>
                <a:cubicBezTo>
                  <a:pt x="4143816" y="2054234"/>
                  <a:pt x="4144846" y="2055749"/>
                  <a:pt x="4146297" y="2056358"/>
                </a:cubicBezTo>
                <a:cubicBezTo>
                  <a:pt x="4149106" y="2056921"/>
                  <a:pt x="4151003" y="2056531"/>
                  <a:pt x="4151984" y="2055185"/>
                </a:cubicBezTo>
                <a:cubicBezTo>
                  <a:pt x="4152966" y="2053841"/>
                  <a:pt x="4153552" y="2052539"/>
                  <a:pt x="4153740" y="2051283"/>
                </a:cubicBezTo>
                <a:cubicBezTo>
                  <a:pt x="4153899" y="2048618"/>
                  <a:pt x="4152334" y="2046679"/>
                  <a:pt x="4149049" y="2045464"/>
                </a:cubicBezTo>
                <a:close/>
                <a:moveTo>
                  <a:pt x="4038168" y="2045286"/>
                </a:moveTo>
                <a:cubicBezTo>
                  <a:pt x="4037799" y="2046497"/>
                  <a:pt x="4037576" y="2047888"/>
                  <a:pt x="4037500" y="2049462"/>
                </a:cubicBezTo>
                <a:cubicBezTo>
                  <a:pt x="4037423" y="2051037"/>
                  <a:pt x="4038062" y="2052068"/>
                  <a:pt x="4039416" y="2052555"/>
                </a:cubicBezTo>
                <a:lnTo>
                  <a:pt x="4048105" y="2054748"/>
                </a:lnTo>
                <a:cubicBezTo>
                  <a:pt x="4048536" y="2052538"/>
                  <a:pt x="4047741" y="2050598"/>
                  <a:pt x="4045722" y="2048931"/>
                </a:cubicBezTo>
                <a:cubicBezTo>
                  <a:pt x="4043703" y="2047262"/>
                  <a:pt x="4041187" y="2046048"/>
                  <a:pt x="4038168" y="2045286"/>
                </a:cubicBezTo>
                <a:close/>
                <a:moveTo>
                  <a:pt x="579454" y="2039692"/>
                </a:moveTo>
                <a:cubicBezTo>
                  <a:pt x="579369" y="2039768"/>
                  <a:pt x="578675" y="2039979"/>
                  <a:pt x="577368" y="2040322"/>
                </a:cubicBezTo>
                <a:cubicBezTo>
                  <a:pt x="576060" y="2040669"/>
                  <a:pt x="574640" y="2040697"/>
                  <a:pt x="573109" y="2040406"/>
                </a:cubicBezTo>
                <a:cubicBezTo>
                  <a:pt x="572859" y="2041648"/>
                  <a:pt x="573119" y="2043163"/>
                  <a:pt x="573888" y="2044951"/>
                </a:cubicBezTo>
                <a:cubicBezTo>
                  <a:pt x="574656" y="2046737"/>
                  <a:pt x="575778" y="2047890"/>
                  <a:pt x="577253" y="2048407"/>
                </a:cubicBezTo>
                <a:cubicBezTo>
                  <a:pt x="580722" y="2048896"/>
                  <a:pt x="583020" y="2047932"/>
                  <a:pt x="584145" y="2045512"/>
                </a:cubicBezTo>
                <a:cubicBezTo>
                  <a:pt x="584304" y="2042847"/>
                  <a:pt x="582739" y="2040906"/>
                  <a:pt x="579454" y="2039692"/>
                </a:cubicBezTo>
                <a:close/>
                <a:moveTo>
                  <a:pt x="3276451" y="2031013"/>
                </a:moveTo>
                <a:cubicBezTo>
                  <a:pt x="3276081" y="2032224"/>
                  <a:pt x="3275859" y="2033614"/>
                  <a:pt x="3275782" y="2035189"/>
                </a:cubicBezTo>
                <a:cubicBezTo>
                  <a:pt x="3275705" y="2036764"/>
                  <a:pt x="3276344" y="2037795"/>
                  <a:pt x="3277698" y="2038281"/>
                </a:cubicBezTo>
                <a:lnTo>
                  <a:pt x="3286388" y="2040475"/>
                </a:lnTo>
                <a:cubicBezTo>
                  <a:pt x="3286818" y="2038265"/>
                  <a:pt x="3286023" y="2036325"/>
                  <a:pt x="3284004" y="2034658"/>
                </a:cubicBezTo>
                <a:cubicBezTo>
                  <a:pt x="3281985" y="2032989"/>
                  <a:pt x="3279469" y="2031774"/>
                  <a:pt x="3276451" y="2031013"/>
                </a:cubicBezTo>
                <a:close/>
                <a:moveTo>
                  <a:pt x="2308863" y="2028919"/>
                </a:moveTo>
                <a:cubicBezTo>
                  <a:pt x="2301484" y="2027636"/>
                  <a:pt x="2294867" y="2029443"/>
                  <a:pt x="2289008" y="2034339"/>
                </a:cubicBezTo>
                <a:cubicBezTo>
                  <a:pt x="2283151" y="2039234"/>
                  <a:pt x="2278879" y="2043950"/>
                  <a:pt x="2276193" y="2048487"/>
                </a:cubicBezTo>
                <a:cubicBezTo>
                  <a:pt x="2269153" y="2047386"/>
                  <a:pt x="2266339" y="2049380"/>
                  <a:pt x="2267750" y="2054468"/>
                </a:cubicBezTo>
                <a:cubicBezTo>
                  <a:pt x="2269162" y="2059558"/>
                  <a:pt x="2264899" y="2061185"/>
                  <a:pt x="2254963" y="2059352"/>
                </a:cubicBezTo>
                <a:cubicBezTo>
                  <a:pt x="2256078" y="2061036"/>
                  <a:pt x="2257092" y="2063126"/>
                  <a:pt x="2258003" y="2065625"/>
                </a:cubicBezTo>
                <a:cubicBezTo>
                  <a:pt x="2258912" y="2068125"/>
                  <a:pt x="2260060" y="2069671"/>
                  <a:pt x="2261451" y="2070264"/>
                </a:cubicBezTo>
                <a:cubicBezTo>
                  <a:pt x="2262908" y="2070342"/>
                  <a:pt x="2264029" y="2069465"/>
                  <a:pt x="2264812" y="2067634"/>
                </a:cubicBezTo>
                <a:cubicBezTo>
                  <a:pt x="2265595" y="2065804"/>
                  <a:pt x="2265991" y="2064746"/>
                  <a:pt x="2266000" y="2064458"/>
                </a:cubicBezTo>
                <a:lnTo>
                  <a:pt x="2298669" y="2044891"/>
                </a:lnTo>
                <a:cubicBezTo>
                  <a:pt x="2304732" y="2045793"/>
                  <a:pt x="2307328" y="2043646"/>
                  <a:pt x="2306456" y="2038453"/>
                </a:cubicBezTo>
                <a:cubicBezTo>
                  <a:pt x="2305587" y="2033258"/>
                  <a:pt x="2308318" y="2030569"/>
                  <a:pt x="2314658" y="2030382"/>
                </a:cubicBezTo>
                <a:close/>
                <a:moveTo>
                  <a:pt x="2351876" y="2005009"/>
                </a:moveTo>
                <a:lnTo>
                  <a:pt x="2338088" y="2010800"/>
                </a:lnTo>
                <a:cubicBezTo>
                  <a:pt x="2336349" y="2010314"/>
                  <a:pt x="2334032" y="2009825"/>
                  <a:pt x="2331141" y="2009334"/>
                </a:cubicBezTo>
                <a:cubicBezTo>
                  <a:pt x="2328247" y="2008846"/>
                  <a:pt x="2326517" y="2009085"/>
                  <a:pt x="2325951" y="2010053"/>
                </a:cubicBezTo>
                <a:cubicBezTo>
                  <a:pt x="2325484" y="2012158"/>
                  <a:pt x="2325767" y="2013581"/>
                  <a:pt x="2326799" y="2014326"/>
                </a:cubicBezTo>
                <a:cubicBezTo>
                  <a:pt x="2327832" y="2015069"/>
                  <a:pt x="2329113" y="2015585"/>
                  <a:pt x="2330646" y="2015876"/>
                </a:cubicBezTo>
                <a:cubicBezTo>
                  <a:pt x="2333431" y="2016531"/>
                  <a:pt x="2335236" y="2016503"/>
                  <a:pt x="2336057" y="2015793"/>
                </a:cubicBezTo>
                <a:cubicBezTo>
                  <a:pt x="2336879" y="2015083"/>
                  <a:pt x="2337372" y="2014144"/>
                  <a:pt x="2337539" y="2012978"/>
                </a:cubicBezTo>
                <a:close/>
                <a:moveTo>
                  <a:pt x="1595604" y="1994407"/>
                </a:moveTo>
                <a:cubicBezTo>
                  <a:pt x="1595151" y="1995693"/>
                  <a:pt x="1594957" y="1997480"/>
                  <a:pt x="1595021" y="1999766"/>
                </a:cubicBezTo>
                <a:cubicBezTo>
                  <a:pt x="1595087" y="2002051"/>
                  <a:pt x="1596479" y="2003659"/>
                  <a:pt x="1599198" y="2004586"/>
                </a:cubicBezTo>
                <a:cubicBezTo>
                  <a:pt x="1601704" y="2004833"/>
                  <a:pt x="1603035" y="2003623"/>
                  <a:pt x="1603194" y="2000960"/>
                </a:cubicBezTo>
                <a:cubicBezTo>
                  <a:pt x="1603355" y="1998295"/>
                  <a:pt x="1601790" y="1996355"/>
                  <a:pt x="1598502" y="1995139"/>
                </a:cubicBezTo>
                <a:close/>
                <a:moveTo>
                  <a:pt x="1668278" y="1987257"/>
                </a:moveTo>
                <a:cubicBezTo>
                  <a:pt x="1668005" y="1988590"/>
                  <a:pt x="1668174" y="1990465"/>
                  <a:pt x="1668782" y="1992890"/>
                </a:cubicBezTo>
                <a:cubicBezTo>
                  <a:pt x="1669390" y="1995314"/>
                  <a:pt x="1670420" y="1996830"/>
                  <a:pt x="1671872" y="1997438"/>
                </a:cubicBezTo>
                <a:cubicBezTo>
                  <a:pt x="1674681" y="1998001"/>
                  <a:pt x="1676577" y="1997611"/>
                  <a:pt x="1677558" y="1996265"/>
                </a:cubicBezTo>
                <a:cubicBezTo>
                  <a:pt x="1678541" y="1994918"/>
                  <a:pt x="1679126" y="1993617"/>
                  <a:pt x="1679315" y="1992362"/>
                </a:cubicBezTo>
                <a:close/>
                <a:moveTo>
                  <a:pt x="1692956" y="1974943"/>
                </a:moveTo>
                <a:cubicBezTo>
                  <a:pt x="1692683" y="1976275"/>
                  <a:pt x="1692852" y="1978153"/>
                  <a:pt x="1693460" y="1980577"/>
                </a:cubicBezTo>
                <a:cubicBezTo>
                  <a:pt x="1694068" y="1982998"/>
                  <a:pt x="1695095" y="1984514"/>
                  <a:pt x="1696547" y="1985122"/>
                </a:cubicBezTo>
                <a:cubicBezTo>
                  <a:pt x="1699359" y="1985686"/>
                  <a:pt x="1701255" y="1985296"/>
                  <a:pt x="1702236" y="1983950"/>
                </a:cubicBezTo>
                <a:cubicBezTo>
                  <a:pt x="1703218" y="1982605"/>
                  <a:pt x="1703804" y="1981304"/>
                  <a:pt x="1703993" y="1980048"/>
                </a:cubicBezTo>
                <a:close/>
                <a:moveTo>
                  <a:pt x="1771421" y="1969255"/>
                </a:moveTo>
                <a:cubicBezTo>
                  <a:pt x="1769998" y="1969042"/>
                  <a:pt x="1768946" y="1969646"/>
                  <a:pt x="1768270" y="1971066"/>
                </a:cubicBezTo>
                <a:cubicBezTo>
                  <a:pt x="1767590" y="1972489"/>
                  <a:pt x="1767123" y="1973820"/>
                  <a:pt x="1766873" y="1975061"/>
                </a:cubicBezTo>
                <a:cubicBezTo>
                  <a:pt x="1763748" y="1974224"/>
                  <a:pt x="1760449" y="1974067"/>
                  <a:pt x="1756980" y="1974592"/>
                </a:cubicBezTo>
                <a:cubicBezTo>
                  <a:pt x="1753510" y="1975114"/>
                  <a:pt x="1751246" y="1976959"/>
                  <a:pt x="1750191" y="1980122"/>
                </a:cubicBezTo>
                <a:cubicBezTo>
                  <a:pt x="1749670" y="1982693"/>
                  <a:pt x="1750097" y="1986086"/>
                  <a:pt x="1751475" y="1990296"/>
                </a:cubicBezTo>
                <a:cubicBezTo>
                  <a:pt x="1752849" y="1994508"/>
                  <a:pt x="1755001" y="1997173"/>
                  <a:pt x="1757927" y="1998299"/>
                </a:cubicBezTo>
                <a:cubicBezTo>
                  <a:pt x="1759361" y="1998468"/>
                  <a:pt x="1760390" y="1997956"/>
                  <a:pt x="1761009" y="1996761"/>
                </a:cubicBezTo>
                <a:cubicBezTo>
                  <a:pt x="1761632" y="1995565"/>
                  <a:pt x="1761939" y="1994870"/>
                  <a:pt x="1761922" y="1994673"/>
                </a:cubicBezTo>
                <a:cubicBezTo>
                  <a:pt x="1762129" y="1990814"/>
                  <a:pt x="1762436" y="1986544"/>
                  <a:pt x="1762846" y="1981868"/>
                </a:cubicBezTo>
                <a:cubicBezTo>
                  <a:pt x="1763256" y="1977189"/>
                  <a:pt x="1767494" y="1975653"/>
                  <a:pt x="1775566" y="1977255"/>
                </a:cubicBezTo>
                <a:cubicBezTo>
                  <a:pt x="1775815" y="1976015"/>
                  <a:pt x="1775555" y="1974500"/>
                  <a:pt x="1774786" y="1972711"/>
                </a:cubicBezTo>
                <a:cubicBezTo>
                  <a:pt x="1774017" y="1970926"/>
                  <a:pt x="1772896" y="1969772"/>
                  <a:pt x="1771421" y="1969255"/>
                </a:cubicBezTo>
                <a:close/>
                <a:moveTo>
                  <a:pt x="1795952" y="1945315"/>
                </a:moveTo>
                <a:lnTo>
                  <a:pt x="1793751" y="1954032"/>
                </a:lnTo>
                <a:lnTo>
                  <a:pt x="1788656" y="1962016"/>
                </a:lnTo>
                <a:lnTo>
                  <a:pt x="1796648" y="1954764"/>
                </a:lnTo>
                <a:cubicBezTo>
                  <a:pt x="1796800" y="1954415"/>
                  <a:pt x="1797047" y="1952932"/>
                  <a:pt x="1797386" y="1950312"/>
                </a:cubicBezTo>
                <a:cubicBezTo>
                  <a:pt x="1797726" y="1947696"/>
                  <a:pt x="1797249" y="1946029"/>
                  <a:pt x="1795952" y="1945315"/>
                </a:cubicBezTo>
                <a:close/>
                <a:moveTo>
                  <a:pt x="1351247" y="1923927"/>
                </a:moveTo>
                <a:cubicBezTo>
                  <a:pt x="1349839" y="1923669"/>
                  <a:pt x="1348903" y="1923818"/>
                  <a:pt x="1348440" y="1924378"/>
                </a:cubicBezTo>
                <a:cubicBezTo>
                  <a:pt x="1347977" y="1924938"/>
                  <a:pt x="1347766" y="1925270"/>
                  <a:pt x="1347803" y="1925376"/>
                </a:cubicBezTo>
                <a:cubicBezTo>
                  <a:pt x="1346950" y="1928495"/>
                  <a:pt x="1347315" y="1930613"/>
                  <a:pt x="1348891" y="1931736"/>
                </a:cubicBezTo>
                <a:cubicBezTo>
                  <a:pt x="1350470" y="1932859"/>
                  <a:pt x="1353419" y="1933893"/>
                  <a:pt x="1357737" y="1934838"/>
                </a:cubicBezTo>
                <a:cubicBezTo>
                  <a:pt x="1358310" y="1932568"/>
                  <a:pt x="1358092" y="1930389"/>
                  <a:pt x="1357079" y="1928298"/>
                </a:cubicBezTo>
                <a:cubicBezTo>
                  <a:pt x="1356066" y="1926206"/>
                  <a:pt x="1354122" y="1924750"/>
                  <a:pt x="1351247" y="1923927"/>
                </a:cubicBezTo>
                <a:close/>
                <a:moveTo>
                  <a:pt x="1046039" y="1900190"/>
                </a:moveTo>
                <a:cubicBezTo>
                  <a:pt x="1045587" y="1902490"/>
                  <a:pt x="1046290" y="1904793"/>
                  <a:pt x="1048148" y="1907096"/>
                </a:cubicBezTo>
                <a:cubicBezTo>
                  <a:pt x="1050004" y="1909401"/>
                  <a:pt x="1052430" y="1910978"/>
                  <a:pt x="1055426" y="1911832"/>
                </a:cubicBezTo>
                <a:cubicBezTo>
                  <a:pt x="1058441" y="1912593"/>
                  <a:pt x="1061235" y="1912719"/>
                  <a:pt x="1063804" y="1912208"/>
                </a:cubicBezTo>
                <a:cubicBezTo>
                  <a:pt x="1066373" y="1911697"/>
                  <a:pt x="1067992" y="1910369"/>
                  <a:pt x="1068663" y="1908220"/>
                </a:cubicBezTo>
                <a:close/>
                <a:moveTo>
                  <a:pt x="1815353" y="1880673"/>
                </a:moveTo>
                <a:cubicBezTo>
                  <a:pt x="1803578" y="1883833"/>
                  <a:pt x="1793348" y="1889267"/>
                  <a:pt x="1784663" y="1896975"/>
                </a:cubicBezTo>
                <a:cubicBezTo>
                  <a:pt x="1775975" y="1904682"/>
                  <a:pt x="1770404" y="1913029"/>
                  <a:pt x="1767941" y="1922018"/>
                </a:cubicBezTo>
                <a:cubicBezTo>
                  <a:pt x="1755952" y="1919667"/>
                  <a:pt x="1748552" y="1920504"/>
                  <a:pt x="1745739" y="1924526"/>
                </a:cubicBezTo>
                <a:cubicBezTo>
                  <a:pt x="1742926" y="1928547"/>
                  <a:pt x="1738424" y="1930115"/>
                  <a:pt x="1732227" y="1929227"/>
                </a:cubicBezTo>
                <a:lnTo>
                  <a:pt x="1726029" y="1941569"/>
                </a:lnTo>
                <a:cubicBezTo>
                  <a:pt x="1725349" y="1944007"/>
                  <a:pt x="1725506" y="1946943"/>
                  <a:pt x="1726501" y="1950382"/>
                </a:cubicBezTo>
                <a:cubicBezTo>
                  <a:pt x="1727496" y="1953819"/>
                  <a:pt x="1730101" y="1956216"/>
                  <a:pt x="1734315" y="1957569"/>
                </a:cubicBezTo>
                <a:cubicBezTo>
                  <a:pt x="1736150" y="1952335"/>
                  <a:pt x="1739365" y="1947739"/>
                  <a:pt x="1743961" y="1943778"/>
                </a:cubicBezTo>
                <a:cubicBezTo>
                  <a:pt x="1748553" y="1939820"/>
                  <a:pt x="1751768" y="1935224"/>
                  <a:pt x="1753604" y="1929987"/>
                </a:cubicBezTo>
                <a:cubicBezTo>
                  <a:pt x="1759946" y="1930286"/>
                  <a:pt x="1765878" y="1929174"/>
                  <a:pt x="1771391" y="1926656"/>
                </a:cubicBezTo>
                <a:cubicBezTo>
                  <a:pt x="1776907" y="1924136"/>
                  <a:pt x="1780353" y="1920661"/>
                  <a:pt x="1781727" y="1916225"/>
                </a:cubicBezTo>
                <a:lnTo>
                  <a:pt x="1792069" y="1911882"/>
                </a:lnTo>
                <a:cubicBezTo>
                  <a:pt x="1792665" y="1909523"/>
                  <a:pt x="1793982" y="1907344"/>
                  <a:pt x="1796027" y="1905348"/>
                </a:cubicBezTo>
                <a:cubicBezTo>
                  <a:pt x="1798071" y="1903355"/>
                  <a:pt x="1800566" y="1902632"/>
                  <a:pt x="1803509" y="1903182"/>
                </a:cubicBezTo>
                <a:lnTo>
                  <a:pt x="1806404" y="1903913"/>
                </a:lnTo>
                <a:cubicBezTo>
                  <a:pt x="1809984" y="1902450"/>
                  <a:pt x="1813305" y="1900486"/>
                  <a:pt x="1816363" y="1898024"/>
                </a:cubicBezTo>
                <a:cubicBezTo>
                  <a:pt x="1819426" y="1895561"/>
                  <a:pt x="1821435" y="1892688"/>
                  <a:pt x="1822392" y="1889404"/>
                </a:cubicBezTo>
                <a:cubicBezTo>
                  <a:pt x="1823492" y="1885047"/>
                  <a:pt x="1821145" y="1882136"/>
                  <a:pt x="1815353" y="1880673"/>
                </a:cubicBezTo>
                <a:close/>
                <a:moveTo>
                  <a:pt x="1888138" y="1836464"/>
                </a:moveTo>
                <a:cubicBezTo>
                  <a:pt x="1886788" y="1836221"/>
                  <a:pt x="1885730" y="1836340"/>
                  <a:pt x="1884966" y="1836823"/>
                </a:cubicBezTo>
                <a:cubicBezTo>
                  <a:pt x="1884202" y="1837305"/>
                  <a:pt x="1883145" y="1837423"/>
                  <a:pt x="1881793" y="1837179"/>
                </a:cubicBezTo>
                <a:cubicBezTo>
                  <a:pt x="1881522" y="1838511"/>
                  <a:pt x="1881689" y="1840389"/>
                  <a:pt x="1882297" y="1842814"/>
                </a:cubicBezTo>
                <a:cubicBezTo>
                  <a:pt x="1882906" y="1845236"/>
                  <a:pt x="1883937" y="1846751"/>
                  <a:pt x="1885388" y="1847359"/>
                </a:cubicBezTo>
                <a:cubicBezTo>
                  <a:pt x="1888199" y="1847924"/>
                  <a:pt x="1890092" y="1847533"/>
                  <a:pt x="1891075" y="1846186"/>
                </a:cubicBezTo>
                <a:cubicBezTo>
                  <a:pt x="1892057" y="1844842"/>
                  <a:pt x="1892642" y="1843541"/>
                  <a:pt x="1892830" y="1842284"/>
                </a:cubicBezTo>
                <a:cubicBezTo>
                  <a:pt x="1892990" y="1839619"/>
                  <a:pt x="1891424" y="1837681"/>
                  <a:pt x="1888138" y="1836464"/>
                </a:cubicBezTo>
                <a:close/>
                <a:moveTo>
                  <a:pt x="2928904" y="1830805"/>
                </a:moveTo>
                <a:cubicBezTo>
                  <a:pt x="2926581" y="1829832"/>
                  <a:pt x="2925431" y="1830314"/>
                  <a:pt x="2925455" y="1832253"/>
                </a:cubicBezTo>
                <a:lnTo>
                  <a:pt x="2931068" y="1839215"/>
                </a:lnTo>
                <a:lnTo>
                  <a:pt x="2937166" y="1837866"/>
                </a:lnTo>
                <a:lnTo>
                  <a:pt x="2935163" y="1834994"/>
                </a:lnTo>
                <a:cubicBezTo>
                  <a:pt x="2932704" y="1832779"/>
                  <a:pt x="2930617" y="1831382"/>
                  <a:pt x="2928904" y="1830805"/>
                </a:cubicBezTo>
                <a:close/>
                <a:moveTo>
                  <a:pt x="393307" y="1814096"/>
                </a:moveTo>
                <a:cubicBezTo>
                  <a:pt x="393035" y="1815428"/>
                  <a:pt x="393204" y="1817304"/>
                  <a:pt x="393812" y="1819728"/>
                </a:cubicBezTo>
                <a:cubicBezTo>
                  <a:pt x="394420" y="1822152"/>
                  <a:pt x="395448" y="1823667"/>
                  <a:pt x="396899" y="1824273"/>
                </a:cubicBezTo>
                <a:cubicBezTo>
                  <a:pt x="399711" y="1824837"/>
                  <a:pt x="401607" y="1824449"/>
                  <a:pt x="402589" y="1823103"/>
                </a:cubicBezTo>
                <a:cubicBezTo>
                  <a:pt x="403570" y="1821756"/>
                  <a:pt x="404156" y="1820455"/>
                  <a:pt x="404345" y="1819199"/>
                </a:cubicBezTo>
                <a:close/>
                <a:moveTo>
                  <a:pt x="1208293" y="1806710"/>
                </a:moveTo>
                <a:cubicBezTo>
                  <a:pt x="1199860" y="1809605"/>
                  <a:pt x="1187980" y="1813945"/>
                  <a:pt x="1172653" y="1819732"/>
                </a:cubicBezTo>
                <a:cubicBezTo>
                  <a:pt x="1157327" y="1825522"/>
                  <a:pt x="1147791" y="1832773"/>
                  <a:pt x="1144054" y="1841487"/>
                </a:cubicBezTo>
                <a:lnTo>
                  <a:pt x="1127515" y="1858175"/>
                </a:lnTo>
                <a:cubicBezTo>
                  <a:pt x="1117155" y="1856234"/>
                  <a:pt x="1108257" y="1858431"/>
                  <a:pt x="1100815" y="1864762"/>
                </a:cubicBezTo>
                <a:cubicBezTo>
                  <a:pt x="1093377" y="1871094"/>
                  <a:pt x="1088720" y="1877838"/>
                  <a:pt x="1086849" y="1884996"/>
                </a:cubicBezTo>
                <a:cubicBezTo>
                  <a:pt x="1093232" y="1884386"/>
                  <a:pt x="1099499" y="1883456"/>
                  <a:pt x="1105654" y="1882210"/>
                </a:cubicBezTo>
                <a:cubicBezTo>
                  <a:pt x="1111812" y="1880963"/>
                  <a:pt x="1117630" y="1878761"/>
                  <a:pt x="1123114" y="1875606"/>
                </a:cubicBezTo>
                <a:lnTo>
                  <a:pt x="1129603" y="1886517"/>
                </a:lnTo>
                <a:cubicBezTo>
                  <a:pt x="1140518" y="1881933"/>
                  <a:pt x="1147362" y="1875161"/>
                  <a:pt x="1150136" y="1866202"/>
                </a:cubicBezTo>
                <a:cubicBezTo>
                  <a:pt x="1153733" y="1857551"/>
                  <a:pt x="1160696" y="1852352"/>
                  <a:pt x="1171021" y="1850613"/>
                </a:cubicBezTo>
                <a:cubicBezTo>
                  <a:pt x="1181345" y="1848874"/>
                  <a:pt x="1188304" y="1843678"/>
                  <a:pt x="1191902" y="1835024"/>
                </a:cubicBezTo>
                <a:cubicBezTo>
                  <a:pt x="1197265" y="1833866"/>
                  <a:pt x="1203085" y="1831666"/>
                  <a:pt x="1209360" y="1828419"/>
                </a:cubicBezTo>
                <a:cubicBezTo>
                  <a:pt x="1215636" y="1825176"/>
                  <a:pt x="1219555" y="1821338"/>
                  <a:pt x="1221125" y="1816903"/>
                </a:cubicBezTo>
                <a:cubicBezTo>
                  <a:pt x="1221674" y="1813710"/>
                  <a:pt x="1220468" y="1811377"/>
                  <a:pt x="1217501" y="1809904"/>
                </a:cubicBezTo>
                <a:cubicBezTo>
                  <a:pt x="1214534" y="1808430"/>
                  <a:pt x="1211467" y="1807366"/>
                  <a:pt x="1208293" y="1806710"/>
                </a:cubicBezTo>
                <a:close/>
                <a:moveTo>
                  <a:pt x="1952233" y="1790060"/>
                </a:moveTo>
                <a:cubicBezTo>
                  <a:pt x="1944854" y="1788777"/>
                  <a:pt x="1938236" y="1790583"/>
                  <a:pt x="1932377" y="1795479"/>
                </a:cubicBezTo>
                <a:cubicBezTo>
                  <a:pt x="1926521" y="1800375"/>
                  <a:pt x="1922248" y="1805090"/>
                  <a:pt x="1919562" y="1809627"/>
                </a:cubicBezTo>
                <a:cubicBezTo>
                  <a:pt x="1912523" y="1808526"/>
                  <a:pt x="1909708" y="1810521"/>
                  <a:pt x="1911120" y="1815609"/>
                </a:cubicBezTo>
                <a:cubicBezTo>
                  <a:pt x="1912531" y="1820699"/>
                  <a:pt x="1908268" y="1822326"/>
                  <a:pt x="1898332" y="1820494"/>
                </a:cubicBezTo>
                <a:cubicBezTo>
                  <a:pt x="1899448" y="1822176"/>
                  <a:pt x="1900462" y="1824268"/>
                  <a:pt x="1901372" y="1826766"/>
                </a:cubicBezTo>
                <a:cubicBezTo>
                  <a:pt x="1902282" y="1829265"/>
                  <a:pt x="1903429" y="1830811"/>
                  <a:pt x="1904821" y="1831404"/>
                </a:cubicBezTo>
                <a:cubicBezTo>
                  <a:pt x="1906278" y="1831482"/>
                  <a:pt x="1907398" y="1830606"/>
                  <a:pt x="1908181" y="1828775"/>
                </a:cubicBezTo>
                <a:cubicBezTo>
                  <a:pt x="1908965" y="1826946"/>
                  <a:pt x="1909360" y="1825886"/>
                  <a:pt x="1909369" y="1825599"/>
                </a:cubicBezTo>
                <a:lnTo>
                  <a:pt x="1942038" y="1806031"/>
                </a:lnTo>
                <a:cubicBezTo>
                  <a:pt x="1948101" y="1806934"/>
                  <a:pt x="1950697" y="1804788"/>
                  <a:pt x="1949825" y="1799594"/>
                </a:cubicBezTo>
                <a:cubicBezTo>
                  <a:pt x="1948957" y="1794400"/>
                  <a:pt x="1951687" y="1791709"/>
                  <a:pt x="1958027" y="1791522"/>
                </a:cubicBezTo>
                <a:close/>
                <a:moveTo>
                  <a:pt x="3070219" y="1771445"/>
                </a:moveTo>
                <a:lnTo>
                  <a:pt x="3070779" y="1773466"/>
                </a:lnTo>
                <a:lnTo>
                  <a:pt x="3073619" y="1772349"/>
                </a:lnTo>
                <a:lnTo>
                  <a:pt x="3073113" y="1772176"/>
                </a:lnTo>
                <a:close/>
                <a:moveTo>
                  <a:pt x="1995245" y="1766150"/>
                </a:moveTo>
                <a:lnTo>
                  <a:pt x="1981458" y="1771942"/>
                </a:lnTo>
                <a:cubicBezTo>
                  <a:pt x="1979718" y="1771454"/>
                  <a:pt x="1977401" y="1770965"/>
                  <a:pt x="1974510" y="1770476"/>
                </a:cubicBezTo>
                <a:cubicBezTo>
                  <a:pt x="1971616" y="1769986"/>
                  <a:pt x="1969886" y="1770225"/>
                  <a:pt x="1969320" y="1771194"/>
                </a:cubicBezTo>
                <a:cubicBezTo>
                  <a:pt x="1968853" y="1773298"/>
                  <a:pt x="1969136" y="1774723"/>
                  <a:pt x="1970169" y="1775466"/>
                </a:cubicBezTo>
                <a:cubicBezTo>
                  <a:pt x="1971201" y="1776209"/>
                  <a:pt x="1972482" y="1776727"/>
                  <a:pt x="1974015" y="1777017"/>
                </a:cubicBezTo>
                <a:cubicBezTo>
                  <a:pt x="1976800" y="1777671"/>
                  <a:pt x="1978605" y="1777644"/>
                  <a:pt x="1979426" y="1776934"/>
                </a:cubicBezTo>
                <a:cubicBezTo>
                  <a:pt x="1980248" y="1776223"/>
                  <a:pt x="1980741" y="1775285"/>
                  <a:pt x="1980908" y="1774120"/>
                </a:cubicBezTo>
                <a:close/>
                <a:moveTo>
                  <a:pt x="1241074" y="1755803"/>
                </a:moveTo>
                <a:lnTo>
                  <a:pt x="1236682" y="1757355"/>
                </a:lnTo>
                <a:lnTo>
                  <a:pt x="1236496" y="1759069"/>
                </a:lnTo>
                <a:cubicBezTo>
                  <a:pt x="1236561" y="1761354"/>
                  <a:pt x="1237953" y="1762961"/>
                  <a:pt x="1240673" y="1763889"/>
                </a:cubicBezTo>
                <a:cubicBezTo>
                  <a:pt x="1243179" y="1764136"/>
                  <a:pt x="1244509" y="1762926"/>
                  <a:pt x="1244668" y="1760263"/>
                </a:cubicBezTo>
                <a:close/>
                <a:moveTo>
                  <a:pt x="3099991" y="1751144"/>
                </a:moveTo>
                <a:cubicBezTo>
                  <a:pt x="3099719" y="1752476"/>
                  <a:pt x="3099887" y="1754354"/>
                  <a:pt x="3100496" y="1756778"/>
                </a:cubicBezTo>
                <a:lnTo>
                  <a:pt x="3103181" y="1760728"/>
                </a:lnTo>
                <a:lnTo>
                  <a:pt x="3110266" y="1757944"/>
                </a:lnTo>
                <a:lnTo>
                  <a:pt x="3111029" y="1756249"/>
                </a:lnTo>
                <a:close/>
                <a:moveTo>
                  <a:pt x="1309752" y="1746560"/>
                </a:moveTo>
                <a:cubicBezTo>
                  <a:pt x="1309480" y="1747892"/>
                  <a:pt x="1309649" y="1749768"/>
                  <a:pt x="1310256" y="1752191"/>
                </a:cubicBezTo>
                <a:cubicBezTo>
                  <a:pt x="1310865" y="1754616"/>
                  <a:pt x="1311894" y="1756131"/>
                  <a:pt x="1313346" y="1756739"/>
                </a:cubicBezTo>
                <a:cubicBezTo>
                  <a:pt x="1316155" y="1757304"/>
                  <a:pt x="1318051" y="1756913"/>
                  <a:pt x="1319033" y="1755566"/>
                </a:cubicBezTo>
                <a:cubicBezTo>
                  <a:pt x="1320015" y="1754221"/>
                  <a:pt x="1320600" y="1752920"/>
                  <a:pt x="1320788" y="1751664"/>
                </a:cubicBezTo>
                <a:close/>
                <a:moveTo>
                  <a:pt x="1334430" y="1734246"/>
                </a:moveTo>
                <a:cubicBezTo>
                  <a:pt x="1334158" y="1735578"/>
                  <a:pt x="1334326" y="1737456"/>
                  <a:pt x="1334933" y="1739879"/>
                </a:cubicBezTo>
                <a:cubicBezTo>
                  <a:pt x="1335542" y="1742301"/>
                  <a:pt x="1336569" y="1743817"/>
                  <a:pt x="1338021" y="1744424"/>
                </a:cubicBezTo>
                <a:cubicBezTo>
                  <a:pt x="1340832" y="1744989"/>
                  <a:pt x="1342729" y="1744598"/>
                  <a:pt x="1343711" y="1743252"/>
                </a:cubicBezTo>
                <a:cubicBezTo>
                  <a:pt x="1344693" y="1741908"/>
                  <a:pt x="1345278" y="1740607"/>
                  <a:pt x="1345466" y="1739350"/>
                </a:cubicBezTo>
                <a:close/>
                <a:moveTo>
                  <a:pt x="1412895" y="1728558"/>
                </a:moveTo>
                <a:cubicBezTo>
                  <a:pt x="1411472" y="1728343"/>
                  <a:pt x="1410420" y="1728948"/>
                  <a:pt x="1409744" y="1730369"/>
                </a:cubicBezTo>
                <a:cubicBezTo>
                  <a:pt x="1409064" y="1731792"/>
                  <a:pt x="1408596" y="1733123"/>
                  <a:pt x="1408348" y="1734364"/>
                </a:cubicBezTo>
                <a:cubicBezTo>
                  <a:pt x="1405223" y="1733526"/>
                  <a:pt x="1401923" y="1733370"/>
                  <a:pt x="1398454" y="1733895"/>
                </a:cubicBezTo>
                <a:cubicBezTo>
                  <a:pt x="1394984" y="1734417"/>
                  <a:pt x="1392721" y="1736261"/>
                  <a:pt x="1391665" y="1739424"/>
                </a:cubicBezTo>
                <a:cubicBezTo>
                  <a:pt x="1391144" y="1741996"/>
                  <a:pt x="1391572" y="1745389"/>
                  <a:pt x="1392949" y="1749599"/>
                </a:cubicBezTo>
                <a:cubicBezTo>
                  <a:pt x="1394323" y="1753810"/>
                  <a:pt x="1396475" y="1756476"/>
                  <a:pt x="1399401" y="1757602"/>
                </a:cubicBezTo>
                <a:cubicBezTo>
                  <a:pt x="1400836" y="1757770"/>
                  <a:pt x="1401864" y="1757259"/>
                  <a:pt x="1402484" y="1756063"/>
                </a:cubicBezTo>
                <a:cubicBezTo>
                  <a:pt x="1403106" y="1754867"/>
                  <a:pt x="1403414" y="1754173"/>
                  <a:pt x="1403397" y="1753975"/>
                </a:cubicBezTo>
                <a:cubicBezTo>
                  <a:pt x="1403602" y="1750116"/>
                  <a:pt x="1403910" y="1745847"/>
                  <a:pt x="1404320" y="1741170"/>
                </a:cubicBezTo>
                <a:cubicBezTo>
                  <a:pt x="1404731" y="1736492"/>
                  <a:pt x="1408969" y="1734956"/>
                  <a:pt x="1417040" y="1736558"/>
                </a:cubicBezTo>
                <a:cubicBezTo>
                  <a:pt x="1417288" y="1735317"/>
                  <a:pt x="1417029" y="1733803"/>
                  <a:pt x="1416261" y="1732014"/>
                </a:cubicBezTo>
                <a:cubicBezTo>
                  <a:pt x="1415491" y="1730227"/>
                  <a:pt x="1414369" y="1729075"/>
                  <a:pt x="1412895" y="1728558"/>
                </a:cubicBezTo>
                <a:close/>
                <a:moveTo>
                  <a:pt x="491287" y="1706708"/>
                </a:moveTo>
                <a:cubicBezTo>
                  <a:pt x="491015" y="1708038"/>
                  <a:pt x="491183" y="1709917"/>
                  <a:pt x="491791" y="1712340"/>
                </a:cubicBezTo>
                <a:cubicBezTo>
                  <a:pt x="492399" y="1714764"/>
                  <a:pt x="493427" y="1716277"/>
                  <a:pt x="494878" y="1716885"/>
                </a:cubicBezTo>
                <a:cubicBezTo>
                  <a:pt x="497689" y="1717449"/>
                  <a:pt x="499587" y="1717059"/>
                  <a:pt x="500567" y="1715715"/>
                </a:cubicBezTo>
                <a:cubicBezTo>
                  <a:pt x="501550" y="1714368"/>
                  <a:pt x="502135" y="1713067"/>
                  <a:pt x="502323" y="1711811"/>
                </a:cubicBezTo>
                <a:close/>
                <a:moveTo>
                  <a:pt x="1437426" y="1704617"/>
                </a:moveTo>
                <a:lnTo>
                  <a:pt x="1435226" y="1713334"/>
                </a:lnTo>
                <a:lnTo>
                  <a:pt x="1430131" y="1721318"/>
                </a:lnTo>
                <a:lnTo>
                  <a:pt x="1438123" y="1714065"/>
                </a:lnTo>
                <a:cubicBezTo>
                  <a:pt x="1438275" y="1713718"/>
                  <a:pt x="1438521" y="1712234"/>
                  <a:pt x="1438861" y="1709615"/>
                </a:cubicBezTo>
                <a:cubicBezTo>
                  <a:pt x="1439201" y="1706997"/>
                  <a:pt x="1438723" y="1705332"/>
                  <a:pt x="1437426" y="1704617"/>
                </a:cubicBezTo>
                <a:close/>
                <a:moveTo>
                  <a:pt x="537744" y="1681350"/>
                </a:moveTo>
                <a:cubicBezTo>
                  <a:pt x="537661" y="1681425"/>
                  <a:pt x="536965" y="1681636"/>
                  <a:pt x="535658" y="1681980"/>
                </a:cubicBezTo>
                <a:cubicBezTo>
                  <a:pt x="534351" y="1682326"/>
                  <a:pt x="532932" y="1682354"/>
                  <a:pt x="531399" y="1682064"/>
                </a:cubicBezTo>
                <a:cubicBezTo>
                  <a:pt x="531151" y="1683305"/>
                  <a:pt x="531410" y="1684820"/>
                  <a:pt x="532179" y="1686608"/>
                </a:cubicBezTo>
                <a:cubicBezTo>
                  <a:pt x="532948" y="1688394"/>
                  <a:pt x="534070" y="1689547"/>
                  <a:pt x="535544" y="1690064"/>
                </a:cubicBezTo>
                <a:cubicBezTo>
                  <a:pt x="539014" y="1690553"/>
                  <a:pt x="541312" y="1689589"/>
                  <a:pt x="542436" y="1687169"/>
                </a:cubicBezTo>
                <a:cubicBezTo>
                  <a:pt x="542596" y="1684504"/>
                  <a:pt x="541030" y="1682563"/>
                  <a:pt x="537744" y="1681350"/>
                </a:cubicBezTo>
                <a:close/>
                <a:moveTo>
                  <a:pt x="125850" y="1661464"/>
                </a:moveTo>
                <a:cubicBezTo>
                  <a:pt x="125577" y="1662796"/>
                  <a:pt x="125745" y="1664672"/>
                  <a:pt x="126354" y="1667096"/>
                </a:cubicBezTo>
                <a:cubicBezTo>
                  <a:pt x="126962" y="1669519"/>
                  <a:pt x="127989" y="1671035"/>
                  <a:pt x="129442" y="1671641"/>
                </a:cubicBezTo>
                <a:cubicBezTo>
                  <a:pt x="132252" y="1672206"/>
                  <a:pt x="134148" y="1671817"/>
                  <a:pt x="135130" y="1670471"/>
                </a:cubicBezTo>
                <a:cubicBezTo>
                  <a:pt x="136113" y="1669124"/>
                  <a:pt x="136698" y="1667824"/>
                  <a:pt x="136886" y="1666567"/>
                </a:cubicBezTo>
                <a:close/>
                <a:moveTo>
                  <a:pt x="3474068" y="1648556"/>
                </a:moveTo>
                <a:cubicBezTo>
                  <a:pt x="3472717" y="1648312"/>
                  <a:pt x="3471659" y="1648431"/>
                  <a:pt x="3470896" y="1648914"/>
                </a:cubicBezTo>
                <a:cubicBezTo>
                  <a:pt x="3470131" y="1649398"/>
                  <a:pt x="3469074" y="1649518"/>
                  <a:pt x="3467725" y="1649273"/>
                </a:cubicBezTo>
                <a:cubicBezTo>
                  <a:pt x="3467453" y="1650606"/>
                  <a:pt x="3467622" y="1652482"/>
                  <a:pt x="3468227" y="1654904"/>
                </a:cubicBezTo>
                <a:cubicBezTo>
                  <a:pt x="3468835" y="1657329"/>
                  <a:pt x="3469866" y="1658842"/>
                  <a:pt x="3471318" y="1659450"/>
                </a:cubicBezTo>
                <a:cubicBezTo>
                  <a:pt x="3474129" y="1660016"/>
                  <a:pt x="3476022" y="1659626"/>
                  <a:pt x="3477004" y="1658280"/>
                </a:cubicBezTo>
                <a:cubicBezTo>
                  <a:pt x="3477985" y="1656934"/>
                  <a:pt x="3478571" y="1655632"/>
                  <a:pt x="3478760" y="1654376"/>
                </a:cubicBezTo>
                <a:cubicBezTo>
                  <a:pt x="3478919" y="1651713"/>
                  <a:pt x="3477356" y="1649773"/>
                  <a:pt x="3474068" y="1648556"/>
                </a:cubicBezTo>
                <a:close/>
                <a:moveTo>
                  <a:pt x="3391457" y="1646246"/>
                </a:moveTo>
                <a:cubicBezTo>
                  <a:pt x="3388627" y="1645770"/>
                  <a:pt x="3386639" y="1646525"/>
                  <a:pt x="3385496" y="1648506"/>
                </a:cubicBezTo>
                <a:cubicBezTo>
                  <a:pt x="3384353" y="1650488"/>
                  <a:pt x="3383677" y="1652151"/>
                  <a:pt x="3383465" y="1653498"/>
                </a:cubicBezTo>
                <a:cubicBezTo>
                  <a:pt x="3377673" y="1652036"/>
                  <a:pt x="3374225" y="1653484"/>
                  <a:pt x="3373125" y="1657841"/>
                </a:cubicBezTo>
                <a:cubicBezTo>
                  <a:pt x="3372017" y="1659687"/>
                  <a:pt x="3369236" y="1660531"/>
                  <a:pt x="3364784" y="1660372"/>
                </a:cubicBezTo>
                <a:lnTo>
                  <a:pt x="3359991" y="1661825"/>
                </a:lnTo>
                <a:lnTo>
                  <a:pt x="3364234" y="1663466"/>
                </a:lnTo>
                <a:lnTo>
                  <a:pt x="3371295" y="1669630"/>
                </a:lnTo>
                <a:lnTo>
                  <a:pt x="3395053" y="1656423"/>
                </a:lnTo>
                <a:cubicBezTo>
                  <a:pt x="3395505" y="1655137"/>
                  <a:pt x="3395699" y="1653352"/>
                  <a:pt x="3395634" y="1651066"/>
                </a:cubicBezTo>
                <a:cubicBezTo>
                  <a:pt x="3395569" y="1648779"/>
                  <a:pt x="3394177" y="1647172"/>
                  <a:pt x="3391457" y="1646246"/>
                </a:cubicBezTo>
                <a:close/>
                <a:moveTo>
                  <a:pt x="1456827" y="1639976"/>
                </a:moveTo>
                <a:cubicBezTo>
                  <a:pt x="1445053" y="1643136"/>
                  <a:pt x="1434822" y="1648569"/>
                  <a:pt x="1426137" y="1656278"/>
                </a:cubicBezTo>
                <a:cubicBezTo>
                  <a:pt x="1417450" y="1663985"/>
                  <a:pt x="1411878" y="1672331"/>
                  <a:pt x="1409416" y="1681320"/>
                </a:cubicBezTo>
                <a:cubicBezTo>
                  <a:pt x="1397427" y="1678969"/>
                  <a:pt x="1390027" y="1679806"/>
                  <a:pt x="1387214" y="1683828"/>
                </a:cubicBezTo>
                <a:cubicBezTo>
                  <a:pt x="1384401" y="1687850"/>
                  <a:pt x="1379898" y="1689418"/>
                  <a:pt x="1373702" y="1688530"/>
                </a:cubicBezTo>
                <a:lnTo>
                  <a:pt x="1367503" y="1700872"/>
                </a:lnTo>
                <a:cubicBezTo>
                  <a:pt x="1366824" y="1703310"/>
                  <a:pt x="1366981" y="1706245"/>
                  <a:pt x="1367975" y="1709685"/>
                </a:cubicBezTo>
                <a:cubicBezTo>
                  <a:pt x="1368970" y="1713122"/>
                  <a:pt x="1371575" y="1715518"/>
                  <a:pt x="1375790" y="1716872"/>
                </a:cubicBezTo>
                <a:cubicBezTo>
                  <a:pt x="1377625" y="1711637"/>
                  <a:pt x="1380840" y="1707041"/>
                  <a:pt x="1385435" y="1703080"/>
                </a:cubicBezTo>
                <a:cubicBezTo>
                  <a:pt x="1390028" y="1699122"/>
                  <a:pt x="1393243" y="1694525"/>
                  <a:pt x="1395078" y="1689289"/>
                </a:cubicBezTo>
                <a:cubicBezTo>
                  <a:pt x="1401421" y="1689588"/>
                  <a:pt x="1407352" y="1688477"/>
                  <a:pt x="1412865" y="1685959"/>
                </a:cubicBezTo>
                <a:cubicBezTo>
                  <a:pt x="1418381" y="1683438"/>
                  <a:pt x="1421828" y="1679963"/>
                  <a:pt x="1423201" y="1675528"/>
                </a:cubicBezTo>
                <a:lnTo>
                  <a:pt x="1433544" y="1671185"/>
                </a:lnTo>
                <a:cubicBezTo>
                  <a:pt x="1434139" y="1668825"/>
                  <a:pt x="1435457" y="1666646"/>
                  <a:pt x="1437501" y="1664651"/>
                </a:cubicBezTo>
                <a:cubicBezTo>
                  <a:pt x="1439546" y="1662657"/>
                  <a:pt x="1442040" y="1661934"/>
                  <a:pt x="1444983" y="1662485"/>
                </a:cubicBezTo>
                <a:lnTo>
                  <a:pt x="1447879" y="1663215"/>
                </a:lnTo>
                <a:cubicBezTo>
                  <a:pt x="1451458" y="1661752"/>
                  <a:pt x="1454779" y="1659788"/>
                  <a:pt x="1457838" y="1657327"/>
                </a:cubicBezTo>
                <a:cubicBezTo>
                  <a:pt x="1460899" y="1654862"/>
                  <a:pt x="1462909" y="1651991"/>
                  <a:pt x="1463866" y="1648706"/>
                </a:cubicBezTo>
                <a:cubicBezTo>
                  <a:pt x="1464966" y="1644349"/>
                  <a:pt x="1462619" y="1641438"/>
                  <a:pt x="1456827" y="1639976"/>
                </a:cubicBezTo>
                <a:close/>
                <a:moveTo>
                  <a:pt x="1124445" y="1598697"/>
                </a:moveTo>
                <a:lnTo>
                  <a:pt x="1120011" y="1602344"/>
                </a:lnTo>
                <a:lnTo>
                  <a:pt x="1110894" y="1611035"/>
                </a:lnTo>
                <a:lnTo>
                  <a:pt x="1113597" y="1610660"/>
                </a:lnTo>
                <a:cubicBezTo>
                  <a:pt x="1117494" y="1608697"/>
                  <a:pt x="1120815" y="1605395"/>
                  <a:pt x="1123560" y="1600751"/>
                </a:cubicBezTo>
                <a:close/>
                <a:moveTo>
                  <a:pt x="1529613" y="1595767"/>
                </a:moveTo>
                <a:cubicBezTo>
                  <a:pt x="1528261" y="1595523"/>
                  <a:pt x="1527204" y="1595642"/>
                  <a:pt x="1526440" y="1596126"/>
                </a:cubicBezTo>
                <a:cubicBezTo>
                  <a:pt x="1525676" y="1596607"/>
                  <a:pt x="1524619" y="1596726"/>
                  <a:pt x="1523268" y="1596482"/>
                </a:cubicBezTo>
                <a:cubicBezTo>
                  <a:pt x="1522996" y="1597814"/>
                  <a:pt x="1523164" y="1599692"/>
                  <a:pt x="1523772" y="1602116"/>
                </a:cubicBezTo>
                <a:cubicBezTo>
                  <a:pt x="1524381" y="1604537"/>
                  <a:pt x="1525411" y="1606054"/>
                  <a:pt x="1526862" y="1606661"/>
                </a:cubicBezTo>
                <a:cubicBezTo>
                  <a:pt x="1529673" y="1607227"/>
                  <a:pt x="1531567" y="1606835"/>
                  <a:pt x="1532549" y="1605489"/>
                </a:cubicBezTo>
                <a:cubicBezTo>
                  <a:pt x="1533530" y="1604145"/>
                  <a:pt x="1534116" y="1602844"/>
                  <a:pt x="1534305" y="1601587"/>
                </a:cubicBezTo>
                <a:cubicBezTo>
                  <a:pt x="1534464" y="1598922"/>
                  <a:pt x="1532899" y="1596984"/>
                  <a:pt x="1529613" y="1595767"/>
                </a:cubicBezTo>
                <a:close/>
                <a:moveTo>
                  <a:pt x="2572273" y="1591946"/>
                </a:moveTo>
                <a:cubicBezTo>
                  <a:pt x="2569951" y="1590973"/>
                  <a:pt x="2568801" y="1591455"/>
                  <a:pt x="2568826" y="1593394"/>
                </a:cubicBezTo>
                <a:lnTo>
                  <a:pt x="2575865" y="1602124"/>
                </a:lnTo>
                <a:cubicBezTo>
                  <a:pt x="2579153" y="1603341"/>
                  <a:pt x="2581266" y="1603101"/>
                  <a:pt x="2582207" y="1601407"/>
                </a:cubicBezTo>
                <a:cubicBezTo>
                  <a:pt x="2582215" y="1600105"/>
                  <a:pt x="2580992" y="1598348"/>
                  <a:pt x="2578533" y="1596134"/>
                </a:cubicBezTo>
                <a:cubicBezTo>
                  <a:pt x="2576075" y="1593919"/>
                  <a:pt x="2573986" y="1592522"/>
                  <a:pt x="2572273" y="1591946"/>
                </a:cubicBezTo>
                <a:close/>
                <a:moveTo>
                  <a:pt x="3470992" y="1587512"/>
                </a:moveTo>
                <a:lnTo>
                  <a:pt x="3437365" y="1623065"/>
                </a:lnTo>
                <a:lnTo>
                  <a:pt x="3409793" y="1634648"/>
                </a:lnTo>
                <a:lnTo>
                  <a:pt x="3418629" y="1648468"/>
                </a:lnTo>
                <a:cubicBezTo>
                  <a:pt x="3421926" y="1644810"/>
                  <a:pt x="3433764" y="1637077"/>
                  <a:pt x="3454142" y="1625271"/>
                </a:cubicBezTo>
                <a:cubicBezTo>
                  <a:pt x="3474518" y="1613467"/>
                  <a:pt x="3486942" y="1606461"/>
                  <a:pt x="3491412" y="1604259"/>
                </a:cubicBezTo>
                <a:close/>
                <a:moveTo>
                  <a:pt x="3513049" y="1579587"/>
                </a:moveTo>
                <a:cubicBezTo>
                  <a:pt x="3511697" y="1579343"/>
                  <a:pt x="3510640" y="1579462"/>
                  <a:pt x="3509876" y="1579944"/>
                </a:cubicBezTo>
                <a:cubicBezTo>
                  <a:pt x="3509112" y="1580427"/>
                  <a:pt x="3508055" y="1580546"/>
                  <a:pt x="3506704" y="1580302"/>
                </a:cubicBezTo>
                <a:cubicBezTo>
                  <a:pt x="3506431" y="1581634"/>
                  <a:pt x="3506600" y="1583512"/>
                  <a:pt x="3507208" y="1585936"/>
                </a:cubicBezTo>
                <a:cubicBezTo>
                  <a:pt x="3507817" y="1588358"/>
                  <a:pt x="3508846" y="1589874"/>
                  <a:pt x="3510298" y="1590482"/>
                </a:cubicBezTo>
                <a:cubicBezTo>
                  <a:pt x="3513106" y="1591046"/>
                  <a:pt x="3515003" y="1590656"/>
                  <a:pt x="3515985" y="1589309"/>
                </a:cubicBezTo>
                <a:cubicBezTo>
                  <a:pt x="3516966" y="1587965"/>
                  <a:pt x="3517551" y="1586664"/>
                  <a:pt x="3517740" y="1585407"/>
                </a:cubicBezTo>
                <a:cubicBezTo>
                  <a:pt x="3517900" y="1582742"/>
                  <a:pt x="3516334" y="1580804"/>
                  <a:pt x="3513049" y="1579587"/>
                </a:cubicBezTo>
                <a:close/>
                <a:moveTo>
                  <a:pt x="3402169" y="1579410"/>
                </a:moveTo>
                <a:cubicBezTo>
                  <a:pt x="3401799" y="1580621"/>
                  <a:pt x="3401576" y="1582012"/>
                  <a:pt x="3401500" y="1583587"/>
                </a:cubicBezTo>
                <a:cubicBezTo>
                  <a:pt x="3401424" y="1585161"/>
                  <a:pt x="3402062" y="1586192"/>
                  <a:pt x="3403416" y="1586679"/>
                </a:cubicBezTo>
                <a:lnTo>
                  <a:pt x="3412106" y="1588873"/>
                </a:lnTo>
                <a:cubicBezTo>
                  <a:pt x="3412535" y="1586662"/>
                  <a:pt x="3411741" y="1584723"/>
                  <a:pt x="3409721" y="1583056"/>
                </a:cubicBezTo>
                <a:cubicBezTo>
                  <a:pt x="3407702" y="1581387"/>
                  <a:pt x="3405187" y="1580172"/>
                  <a:pt x="3402169" y="1579410"/>
                </a:cubicBezTo>
                <a:close/>
                <a:moveTo>
                  <a:pt x="223828" y="1554076"/>
                </a:moveTo>
                <a:cubicBezTo>
                  <a:pt x="223556" y="1555406"/>
                  <a:pt x="223725" y="1557284"/>
                  <a:pt x="224333" y="1559708"/>
                </a:cubicBezTo>
                <a:cubicBezTo>
                  <a:pt x="224941" y="1562131"/>
                  <a:pt x="225969" y="1563645"/>
                  <a:pt x="227420" y="1564253"/>
                </a:cubicBezTo>
                <a:cubicBezTo>
                  <a:pt x="230232" y="1564818"/>
                  <a:pt x="232128" y="1564427"/>
                  <a:pt x="233110" y="1563083"/>
                </a:cubicBezTo>
                <a:cubicBezTo>
                  <a:pt x="234091" y="1561737"/>
                  <a:pt x="234677" y="1560435"/>
                  <a:pt x="234866" y="1559179"/>
                </a:cubicBezTo>
                <a:close/>
                <a:moveTo>
                  <a:pt x="1593706" y="1549362"/>
                </a:moveTo>
                <a:cubicBezTo>
                  <a:pt x="1586328" y="1548079"/>
                  <a:pt x="1579710" y="1549886"/>
                  <a:pt x="1573852" y="1554782"/>
                </a:cubicBezTo>
                <a:cubicBezTo>
                  <a:pt x="1567995" y="1559677"/>
                  <a:pt x="1563723" y="1564393"/>
                  <a:pt x="1561037" y="1568930"/>
                </a:cubicBezTo>
                <a:cubicBezTo>
                  <a:pt x="1553997" y="1567829"/>
                  <a:pt x="1551182" y="1569824"/>
                  <a:pt x="1552594" y="1574911"/>
                </a:cubicBezTo>
                <a:cubicBezTo>
                  <a:pt x="1554006" y="1580001"/>
                  <a:pt x="1549743" y="1581628"/>
                  <a:pt x="1539806" y="1579795"/>
                </a:cubicBezTo>
                <a:cubicBezTo>
                  <a:pt x="1540922" y="1581479"/>
                  <a:pt x="1541935" y="1583569"/>
                  <a:pt x="1542846" y="1586068"/>
                </a:cubicBezTo>
                <a:cubicBezTo>
                  <a:pt x="1543756" y="1588568"/>
                  <a:pt x="1544903" y="1590114"/>
                  <a:pt x="1546295" y="1590707"/>
                </a:cubicBezTo>
                <a:cubicBezTo>
                  <a:pt x="1547752" y="1590785"/>
                  <a:pt x="1548873" y="1589908"/>
                  <a:pt x="1549656" y="1588077"/>
                </a:cubicBezTo>
                <a:cubicBezTo>
                  <a:pt x="1550439" y="1586248"/>
                  <a:pt x="1550834" y="1585189"/>
                  <a:pt x="1550843" y="1584901"/>
                </a:cubicBezTo>
                <a:lnTo>
                  <a:pt x="1583513" y="1565334"/>
                </a:lnTo>
                <a:cubicBezTo>
                  <a:pt x="1589575" y="1566236"/>
                  <a:pt x="1592172" y="1564089"/>
                  <a:pt x="1591299" y="1558897"/>
                </a:cubicBezTo>
                <a:cubicBezTo>
                  <a:pt x="1590431" y="1553701"/>
                  <a:pt x="1593162" y="1551012"/>
                  <a:pt x="1599501" y="1550825"/>
                </a:cubicBezTo>
                <a:close/>
                <a:moveTo>
                  <a:pt x="2713588" y="1532585"/>
                </a:moveTo>
                <a:cubicBezTo>
                  <a:pt x="2713061" y="1534672"/>
                  <a:pt x="2713464" y="1536127"/>
                  <a:pt x="2714798" y="1536946"/>
                </a:cubicBezTo>
                <a:cubicBezTo>
                  <a:pt x="2716130" y="1537766"/>
                  <a:pt x="2718257" y="1538496"/>
                  <a:pt x="2721177" y="1539136"/>
                </a:cubicBezTo>
                <a:lnTo>
                  <a:pt x="2724075" y="1539868"/>
                </a:lnTo>
                <a:cubicBezTo>
                  <a:pt x="2724601" y="1537779"/>
                  <a:pt x="2724199" y="1536326"/>
                  <a:pt x="2722864" y="1535507"/>
                </a:cubicBezTo>
                <a:cubicBezTo>
                  <a:pt x="2721530" y="1534687"/>
                  <a:pt x="2719403" y="1533956"/>
                  <a:pt x="2716483" y="1533316"/>
                </a:cubicBezTo>
                <a:close/>
                <a:moveTo>
                  <a:pt x="270287" y="1528717"/>
                </a:moveTo>
                <a:cubicBezTo>
                  <a:pt x="270203" y="1528793"/>
                  <a:pt x="269508" y="1529003"/>
                  <a:pt x="268201" y="1529348"/>
                </a:cubicBezTo>
                <a:cubicBezTo>
                  <a:pt x="266893" y="1529694"/>
                  <a:pt x="265473" y="1529722"/>
                  <a:pt x="263942" y="1529432"/>
                </a:cubicBezTo>
                <a:cubicBezTo>
                  <a:pt x="263692" y="1530674"/>
                  <a:pt x="263952" y="1532188"/>
                  <a:pt x="264720" y="1533976"/>
                </a:cubicBezTo>
                <a:cubicBezTo>
                  <a:pt x="265489" y="1535762"/>
                  <a:pt x="266611" y="1536915"/>
                  <a:pt x="268086" y="1537432"/>
                </a:cubicBezTo>
                <a:cubicBezTo>
                  <a:pt x="271555" y="1537921"/>
                  <a:pt x="273853" y="1536958"/>
                  <a:pt x="274978" y="1534537"/>
                </a:cubicBezTo>
                <a:cubicBezTo>
                  <a:pt x="275137" y="1531872"/>
                  <a:pt x="273572" y="1529932"/>
                  <a:pt x="270287" y="1528717"/>
                </a:cubicBezTo>
                <a:close/>
                <a:moveTo>
                  <a:pt x="1636719" y="1525452"/>
                </a:moveTo>
                <a:lnTo>
                  <a:pt x="1622932" y="1531244"/>
                </a:lnTo>
                <a:cubicBezTo>
                  <a:pt x="1621192" y="1530757"/>
                  <a:pt x="1618876" y="1530268"/>
                  <a:pt x="1615985" y="1529777"/>
                </a:cubicBezTo>
                <a:cubicBezTo>
                  <a:pt x="1613090" y="1529289"/>
                  <a:pt x="1611360" y="1529528"/>
                  <a:pt x="1610795" y="1530496"/>
                </a:cubicBezTo>
                <a:cubicBezTo>
                  <a:pt x="1610328" y="1532601"/>
                  <a:pt x="1610611" y="1534024"/>
                  <a:pt x="1611643" y="1534769"/>
                </a:cubicBezTo>
                <a:cubicBezTo>
                  <a:pt x="1612675" y="1535512"/>
                  <a:pt x="1613957" y="1536028"/>
                  <a:pt x="1615489" y="1536319"/>
                </a:cubicBezTo>
                <a:cubicBezTo>
                  <a:pt x="1618275" y="1536974"/>
                  <a:pt x="1620080" y="1536946"/>
                  <a:pt x="1620900" y="1536236"/>
                </a:cubicBezTo>
                <a:cubicBezTo>
                  <a:pt x="1621722" y="1535526"/>
                  <a:pt x="1622216" y="1534587"/>
                  <a:pt x="1622382" y="1533421"/>
                </a:cubicBezTo>
                <a:close/>
                <a:moveTo>
                  <a:pt x="2743361" y="1512284"/>
                </a:moveTo>
                <a:cubicBezTo>
                  <a:pt x="2743089" y="1513616"/>
                  <a:pt x="2743257" y="1515495"/>
                  <a:pt x="2743865" y="1517918"/>
                </a:cubicBezTo>
                <a:cubicBezTo>
                  <a:pt x="2744473" y="1520341"/>
                  <a:pt x="2745504" y="1521856"/>
                  <a:pt x="2746955" y="1522465"/>
                </a:cubicBezTo>
                <a:cubicBezTo>
                  <a:pt x="2749763" y="1523028"/>
                  <a:pt x="2751660" y="1522638"/>
                  <a:pt x="2752642" y="1521294"/>
                </a:cubicBezTo>
                <a:cubicBezTo>
                  <a:pt x="2753624" y="1519948"/>
                  <a:pt x="2754208" y="1518646"/>
                  <a:pt x="2754398" y="1517389"/>
                </a:cubicBezTo>
                <a:close/>
                <a:moveTo>
                  <a:pt x="1131603" y="1490560"/>
                </a:moveTo>
                <a:lnTo>
                  <a:pt x="1120559" y="1491511"/>
                </a:lnTo>
                <a:cubicBezTo>
                  <a:pt x="1116492" y="1493382"/>
                  <a:pt x="1113706" y="1496663"/>
                  <a:pt x="1112201" y="1501354"/>
                </a:cubicBezTo>
                <a:lnTo>
                  <a:pt x="1108185" y="1508099"/>
                </a:lnTo>
                <a:lnTo>
                  <a:pt x="1103785" y="1512452"/>
                </a:lnTo>
                <a:lnTo>
                  <a:pt x="1096488" y="1514770"/>
                </a:lnTo>
                <a:lnTo>
                  <a:pt x="1085528" y="1524196"/>
                </a:lnTo>
                <a:lnTo>
                  <a:pt x="1087894" y="1528174"/>
                </a:lnTo>
                <a:lnTo>
                  <a:pt x="1103785" y="1512452"/>
                </a:lnTo>
                <a:lnTo>
                  <a:pt x="1106015" y="1511744"/>
                </a:lnTo>
                <a:lnTo>
                  <a:pt x="1108185" y="1508099"/>
                </a:lnTo>
                <a:lnTo>
                  <a:pt x="1108428" y="1507859"/>
                </a:lnTo>
                <a:cubicBezTo>
                  <a:pt x="1112025" y="1499208"/>
                  <a:pt x="1118987" y="1494010"/>
                  <a:pt x="1129312" y="1492271"/>
                </a:cubicBezTo>
                <a:close/>
                <a:moveTo>
                  <a:pt x="1178482" y="1456755"/>
                </a:moveTo>
                <a:lnTo>
                  <a:pt x="1164581" y="1464742"/>
                </a:lnTo>
                <a:cubicBezTo>
                  <a:pt x="1160085" y="1465005"/>
                  <a:pt x="1156976" y="1466636"/>
                  <a:pt x="1155260" y="1469632"/>
                </a:cubicBezTo>
                <a:lnTo>
                  <a:pt x="1152884" y="1475664"/>
                </a:lnTo>
                <a:lnTo>
                  <a:pt x="1167650" y="1470077"/>
                </a:lnTo>
                <a:cubicBezTo>
                  <a:pt x="1173928" y="1466833"/>
                  <a:pt x="1177847" y="1462995"/>
                  <a:pt x="1179417" y="1458560"/>
                </a:cubicBezTo>
                <a:close/>
                <a:moveTo>
                  <a:pt x="122236" y="1445968"/>
                </a:moveTo>
                <a:cubicBezTo>
                  <a:pt x="121964" y="1447300"/>
                  <a:pt x="122132" y="1449176"/>
                  <a:pt x="122741" y="1451600"/>
                </a:cubicBezTo>
                <a:cubicBezTo>
                  <a:pt x="123349" y="1454023"/>
                  <a:pt x="124376" y="1455539"/>
                  <a:pt x="125828" y="1456145"/>
                </a:cubicBezTo>
                <a:cubicBezTo>
                  <a:pt x="128639" y="1456710"/>
                  <a:pt x="130535" y="1456321"/>
                  <a:pt x="131518" y="1454975"/>
                </a:cubicBezTo>
                <a:cubicBezTo>
                  <a:pt x="132499" y="1453628"/>
                  <a:pt x="133084" y="1452328"/>
                  <a:pt x="133274" y="1451071"/>
                </a:cubicBezTo>
                <a:close/>
                <a:moveTo>
                  <a:pt x="751897" y="1394547"/>
                </a:moveTo>
                <a:lnTo>
                  <a:pt x="744498" y="1396184"/>
                </a:lnTo>
                <a:lnTo>
                  <a:pt x="738904" y="1395866"/>
                </a:lnTo>
                <a:lnTo>
                  <a:pt x="738982" y="1396121"/>
                </a:lnTo>
                <a:cubicBezTo>
                  <a:pt x="740837" y="1398425"/>
                  <a:pt x="743264" y="1400004"/>
                  <a:pt x="746259" y="1400856"/>
                </a:cubicBezTo>
                <a:cubicBezTo>
                  <a:pt x="749274" y="1401618"/>
                  <a:pt x="752067" y="1401744"/>
                  <a:pt x="754637" y="1401233"/>
                </a:cubicBezTo>
                <a:cubicBezTo>
                  <a:pt x="757206" y="1400722"/>
                  <a:pt x="758825" y="1399394"/>
                  <a:pt x="759497" y="1397245"/>
                </a:cubicBezTo>
                <a:close/>
                <a:moveTo>
                  <a:pt x="1271476" y="1389805"/>
                </a:moveTo>
                <a:lnTo>
                  <a:pt x="1268242" y="1390435"/>
                </a:lnTo>
                <a:lnTo>
                  <a:pt x="1268547" y="1393849"/>
                </a:lnTo>
                <a:cubicBezTo>
                  <a:pt x="1269156" y="1396273"/>
                  <a:pt x="1270185" y="1397789"/>
                  <a:pt x="1271637" y="1398397"/>
                </a:cubicBezTo>
                <a:cubicBezTo>
                  <a:pt x="1274446" y="1398961"/>
                  <a:pt x="1276342" y="1398570"/>
                  <a:pt x="1277324" y="1397224"/>
                </a:cubicBezTo>
                <a:cubicBezTo>
                  <a:pt x="1278306" y="1395878"/>
                  <a:pt x="1278891" y="1394576"/>
                  <a:pt x="1279080" y="1393322"/>
                </a:cubicBezTo>
                <a:close/>
                <a:moveTo>
                  <a:pt x="1302543" y="1383708"/>
                </a:moveTo>
                <a:lnTo>
                  <a:pt x="1295637" y="1385088"/>
                </a:lnTo>
                <a:lnTo>
                  <a:pt x="1296313" y="1386081"/>
                </a:lnTo>
                <a:cubicBezTo>
                  <a:pt x="1299124" y="1386647"/>
                  <a:pt x="1301020" y="1386256"/>
                  <a:pt x="1302002" y="1384909"/>
                </a:cubicBezTo>
                <a:close/>
                <a:moveTo>
                  <a:pt x="1371187" y="1370215"/>
                </a:moveTo>
                <a:cubicBezTo>
                  <a:pt x="1369764" y="1370001"/>
                  <a:pt x="1368712" y="1370605"/>
                  <a:pt x="1368036" y="1372026"/>
                </a:cubicBezTo>
                <a:cubicBezTo>
                  <a:pt x="1367355" y="1373448"/>
                  <a:pt x="1366888" y="1374780"/>
                  <a:pt x="1366639" y="1376020"/>
                </a:cubicBezTo>
                <a:cubicBezTo>
                  <a:pt x="1363514" y="1375183"/>
                  <a:pt x="1360214" y="1375027"/>
                  <a:pt x="1356746" y="1375553"/>
                </a:cubicBezTo>
                <a:cubicBezTo>
                  <a:pt x="1353275" y="1376074"/>
                  <a:pt x="1351012" y="1377918"/>
                  <a:pt x="1349956" y="1381082"/>
                </a:cubicBezTo>
                <a:cubicBezTo>
                  <a:pt x="1349436" y="1383653"/>
                  <a:pt x="1349863" y="1387046"/>
                  <a:pt x="1351241" y="1391256"/>
                </a:cubicBezTo>
                <a:cubicBezTo>
                  <a:pt x="1352614" y="1395467"/>
                  <a:pt x="1354767" y="1398133"/>
                  <a:pt x="1357693" y="1399259"/>
                </a:cubicBezTo>
                <a:cubicBezTo>
                  <a:pt x="1359126" y="1399428"/>
                  <a:pt x="1360155" y="1398916"/>
                  <a:pt x="1360776" y="1397720"/>
                </a:cubicBezTo>
                <a:cubicBezTo>
                  <a:pt x="1361398" y="1396525"/>
                  <a:pt x="1361705" y="1395829"/>
                  <a:pt x="1361687" y="1395632"/>
                </a:cubicBezTo>
                <a:cubicBezTo>
                  <a:pt x="1361894" y="1391773"/>
                  <a:pt x="1362202" y="1387504"/>
                  <a:pt x="1362612" y="1382828"/>
                </a:cubicBezTo>
                <a:cubicBezTo>
                  <a:pt x="1363022" y="1378149"/>
                  <a:pt x="1367259" y="1376612"/>
                  <a:pt x="1375331" y="1378215"/>
                </a:cubicBezTo>
                <a:cubicBezTo>
                  <a:pt x="1375580" y="1376974"/>
                  <a:pt x="1375320" y="1375459"/>
                  <a:pt x="1374552" y="1373671"/>
                </a:cubicBezTo>
                <a:cubicBezTo>
                  <a:pt x="1373783" y="1371885"/>
                  <a:pt x="1372661" y="1370733"/>
                  <a:pt x="1371187" y="1370215"/>
                </a:cubicBezTo>
                <a:close/>
                <a:moveTo>
                  <a:pt x="2213747" y="1351248"/>
                </a:moveTo>
                <a:cubicBezTo>
                  <a:pt x="2211425" y="1350275"/>
                  <a:pt x="2210275" y="1350757"/>
                  <a:pt x="2210299" y="1352696"/>
                </a:cubicBezTo>
                <a:lnTo>
                  <a:pt x="2217339" y="1361427"/>
                </a:lnTo>
                <a:cubicBezTo>
                  <a:pt x="2220627" y="1362644"/>
                  <a:pt x="2222740" y="1362404"/>
                  <a:pt x="2223682" y="1360710"/>
                </a:cubicBezTo>
                <a:cubicBezTo>
                  <a:pt x="2223689" y="1359407"/>
                  <a:pt x="2222467" y="1357649"/>
                  <a:pt x="2220007" y="1355437"/>
                </a:cubicBezTo>
                <a:cubicBezTo>
                  <a:pt x="2217548" y="1353222"/>
                  <a:pt x="2215460" y="1351825"/>
                  <a:pt x="2213747" y="1351248"/>
                </a:cubicBezTo>
                <a:close/>
                <a:moveTo>
                  <a:pt x="3114361" y="1348654"/>
                </a:moveTo>
                <a:lnTo>
                  <a:pt x="3082992" y="1381818"/>
                </a:lnTo>
                <a:lnTo>
                  <a:pt x="3085530" y="1381257"/>
                </a:lnTo>
                <a:cubicBezTo>
                  <a:pt x="3095284" y="1371864"/>
                  <a:pt x="3106016" y="1363551"/>
                  <a:pt x="3117728" y="1356319"/>
                </a:cubicBezTo>
                <a:lnTo>
                  <a:pt x="3121486" y="1354496"/>
                </a:lnTo>
                <a:close/>
                <a:moveTo>
                  <a:pt x="1395717" y="1346274"/>
                </a:moveTo>
                <a:lnTo>
                  <a:pt x="1393516" y="1354992"/>
                </a:lnTo>
                <a:lnTo>
                  <a:pt x="1388421" y="1362975"/>
                </a:lnTo>
                <a:lnTo>
                  <a:pt x="1396414" y="1355723"/>
                </a:lnTo>
                <a:cubicBezTo>
                  <a:pt x="1396566" y="1355375"/>
                  <a:pt x="1396812" y="1353891"/>
                  <a:pt x="1397153" y="1351272"/>
                </a:cubicBezTo>
                <a:cubicBezTo>
                  <a:pt x="1397492" y="1348655"/>
                  <a:pt x="1397014" y="1346988"/>
                  <a:pt x="1395717" y="1346274"/>
                </a:cubicBezTo>
                <a:close/>
                <a:moveTo>
                  <a:pt x="3045538" y="1340551"/>
                </a:moveTo>
                <a:cubicBezTo>
                  <a:pt x="3045169" y="1341761"/>
                  <a:pt x="3044945" y="1343152"/>
                  <a:pt x="3044869" y="1344727"/>
                </a:cubicBezTo>
                <a:cubicBezTo>
                  <a:pt x="3044793" y="1346301"/>
                  <a:pt x="3045431" y="1347333"/>
                  <a:pt x="3046785" y="1347819"/>
                </a:cubicBezTo>
                <a:lnTo>
                  <a:pt x="3055475" y="1350013"/>
                </a:lnTo>
                <a:cubicBezTo>
                  <a:pt x="3055904" y="1347803"/>
                  <a:pt x="3055110" y="1345863"/>
                  <a:pt x="3053090" y="1344196"/>
                </a:cubicBezTo>
                <a:cubicBezTo>
                  <a:pt x="3051073" y="1342528"/>
                  <a:pt x="3048556" y="1341313"/>
                  <a:pt x="3045538" y="1340551"/>
                </a:cubicBezTo>
                <a:close/>
                <a:moveTo>
                  <a:pt x="220215" y="1338580"/>
                </a:moveTo>
                <a:cubicBezTo>
                  <a:pt x="219944" y="1339910"/>
                  <a:pt x="220111" y="1341788"/>
                  <a:pt x="220719" y="1344212"/>
                </a:cubicBezTo>
                <a:cubicBezTo>
                  <a:pt x="221327" y="1346635"/>
                  <a:pt x="222355" y="1348149"/>
                  <a:pt x="223807" y="1348757"/>
                </a:cubicBezTo>
                <a:cubicBezTo>
                  <a:pt x="226618" y="1349322"/>
                  <a:pt x="228515" y="1348932"/>
                  <a:pt x="229496" y="1347587"/>
                </a:cubicBezTo>
                <a:cubicBezTo>
                  <a:pt x="230478" y="1346241"/>
                  <a:pt x="231064" y="1344939"/>
                  <a:pt x="231252" y="1343683"/>
                </a:cubicBezTo>
                <a:close/>
                <a:moveTo>
                  <a:pt x="853627" y="1331594"/>
                </a:moveTo>
                <a:cubicBezTo>
                  <a:pt x="852083" y="1331349"/>
                  <a:pt x="850549" y="1331832"/>
                  <a:pt x="849024" y="1333041"/>
                </a:cubicBezTo>
                <a:cubicBezTo>
                  <a:pt x="847499" y="1334248"/>
                  <a:pt x="846551" y="1335458"/>
                  <a:pt x="846181" y="1336668"/>
                </a:cubicBezTo>
                <a:cubicBezTo>
                  <a:pt x="842414" y="1333544"/>
                  <a:pt x="839465" y="1332510"/>
                  <a:pt x="837336" y="1333566"/>
                </a:cubicBezTo>
                <a:cubicBezTo>
                  <a:pt x="835209" y="1334623"/>
                  <a:pt x="833746" y="1336862"/>
                  <a:pt x="832947" y="1340280"/>
                </a:cubicBezTo>
                <a:lnTo>
                  <a:pt x="819683" y="1345852"/>
                </a:lnTo>
                <a:lnTo>
                  <a:pt x="818705" y="1346840"/>
                </a:lnTo>
                <a:lnTo>
                  <a:pt x="808750" y="1363654"/>
                </a:lnTo>
                <a:lnTo>
                  <a:pt x="793893" y="1371619"/>
                </a:lnTo>
                <a:lnTo>
                  <a:pt x="796487" y="1371235"/>
                </a:lnTo>
                <a:cubicBezTo>
                  <a:pt x="802645" y="1369988"/>
                  <a:pt x="808463" y="1367785"/>
                  <a:pt x="813947" y="1364632"/>
                </a:cubicBezTo>
                <a:lnTo>
                  <a:pt x="818254" y="1371872"/>
                </a:lnTo>
                <a:lnTo>
                  <a:pt x="823283" y="1372726"/>
                </a:lnTo>
                <a:lnTo>
                  <a:pt x="840969" y="1355228"/>
                </a:lnTo>
                <a:lnTo>
                  <a:pt x="844807" y="1352363"/>
                </a:lnTo>
                <a:lnTo>
                  <a:pt x="855421" y="1336682"/>
                </a:lnTo>
                <a:cubicBezTo>
                  <a:pt x="856545" y="1334263"/>
                  <a:pt x="855949" y="1332567"/>
                  <a:pt x="853627" y="1331594"/>
                </a:cubicBezTo>
                <a:close/>
                <a:moveTo>
                  <a:pt x="266673" y="1313221"/>
                </a:moveTo>
                <a:cubicBezTo>
                  <a:pt x="266590" y="1313297"/>
                  <a:pt x="265894" y="1313507"/>
                  <a:pt x="264587" y="1313852"/>
                </a:cubicBezTo>
                <a:cubicBezTo>
                  <a:pt x="263279" y="1314198"/>
                  <a:pt x="261861" y="1314226"/>
                  <a:pt x="260328" y="1313936"/>
                </a:cubicBezTo>
                <a:cubicBezTo>
                  <a:pt x="260079" y="1315178"/>
                  <a:pt x="260339" y="1316691"/>
                  <a:pt x="261107" y="1318480"/>
                </a:cubicBezTo>
                <a:cubicBezTo>
                  <a:pt x="261876" y="1320267"/>
                  <a:pt x="262998" y="1321419"/>
                  <a:pt x="264473" y="1321936"/>
                </a:cubicBezTo>
                <a:cubicBezTo>
                  <a:pt x="267943" y="1322425"/>
                  <a:pt x="270240" y="1321462"/>
                  <a:pt x="271365" y="1319041"/>
                </a:cubicBezTo>
                <a:cubicBezTo>
                  <a:pt x="271524" y="1316376"/>
                  <a:pt x="269960" y="1314436"/>
                  <a:pt x="266673" y="1313221"/>
                </a:cubicBezTo>
                <a:close/>
                <a:moveTo>
                  <a:pt x="1415007" y="1299647"/>
                </a:moveTo>
                <a:lnTo>
                  <a:pt x="1409118" y="1301634"/>
                </a:lnTo>
                <a:lnTo>
                  <a:pt x="1405961" y="1304820"/>
                </a:lnTo>
                <a:lnTo>
                  <a:pt x="1406169" y="1304872"/>
                </a:lnTo>
                <a:close/>
                <a:moveTo>
                  <a:pt x="2355062" y="1291888"/>
                </a:moveTo>
                <a:cubicBezTo>
                  <a:pt x="2354535" y="1293974"/>
                  <a:pt x="2354939" y="1295429"/>
                  <a:pt x="2356273" y="1296249"/>
                </a:cubicBezTo>
                <a:cubicBezTo>
                  <a:pt x="2357605" y="1297068"/>
                  <a:pt x="2359731" y="1297799"/>
                  <a:pt x="2362651" y="1298439"/>
                </a:cubicBezTo>
                <a:lnTo>
                  <a:pt x="2365549" y="1299170"/>
                </a:lnTo>
                <a:cubicBezTo>
                  <a:pt x="2366076" y="1297082"/>
                  <a:pt x="2365672" y="1295629"/>
                  <a:pt x="2364338" y="1294809"/>
                </a:cubicBezTo>
                <a:cubicBezTo>
                  <a:pt x="2363004" y="1293990"/>
                  <a:pt x="2360877" y="1293259"/>
                  <a:pt x="2357956" y="1292619"/>
                </a:cubicBezTo>
                <a:close/>
                <a:moveTo>
                  <a:pt x="2384835" y="1271587"/>
                </a:moveTo>
                <a:cubicBezTo>
                  <a:pt x="2384563" y="1272919"/>
                  <a:pt x="2384731" y="1274797"/>
                  <a:pt x="2385339" y="1277221"/>
                </a:cubicBezTo>
                <a:cubicBezTo>
                  <a:pt x="2385948" y="1279643"/>
                  <a:pt x="2386978" y="1281159"/>
                  <a:pt x="2388430" y="1281767"/>
                </a:cubicBezTo>
                <a:cubicBezTo>
                  <a:pt x="2391238" y="1282331"/>
                  <a:pt x="2393134" y="1281940"/>
                  <a:pt x="2394116" y="1280596"/>
                </a:cubicBezTo>
                <a:cubicBezTo>
                  <a:pt x="2395098" y="1279250"/>
                  <a:pt x="2395683" y="1277949"/>
                  <a:pt x="2395872" y="1276692"/>
                </a:cubicBezTo>
                <a:close/>
                <a:moveTo>
                  <a:pt x="2755836" y="1107956"/>
                </a:moveTo>
                <a:lnTo>
                  <a:pt x="2722209" y="1143508"/>
                </a:lnTo>
                <a:lnTo>
                  <a:pt x="2720353" y="1144287"/>
                </a:lnTo>
                <a:lnTo>
                  <a:pt x="2728899" y="1142397"/>
                </a:lnTo>
                <a:cubicBezTo>
                  <a:pt x="2738653" y="1133005"/>
                  <a:pt x="2749386" y="1124692"/>
                  <a:pt x="2761098" y="1117459"/>
                </a:cubicBezTo>
                <a:lnTo>
                  <a:pt x="2765073" y="1115532"/>
                </a:lnTo>
                <a:close/>
                <a:moveTo>
                  <a:pt x="2796788" y="1100154"/>
                </a:moveTo>
                <a:lnTo>
                  <a:pt x="2794719" y="1100387"/>
                </a:lnTo>
                <a:cubicBezTo>
                  <a:pt x="2793956" y="1100871"/>
                  <a:pt x="2792899" y="1100989"/>
                  <a:pt x="2791547" y="1100745"/>
                </a:cubicBezTo>
                <a:lnTo>
                  <a:pt x="2791715" y="1102615"/>
                </a:lnTo>
                <a:close/>
                <a:moveTo>
                  <a:pt x="2687012" y="1099853"/>
                </a:moveTo>
                <a:cubicBezTo>
                  <a:pt x="2686643" y="1101064"/>
                  <a:pt x="2686420" y="1102455"/>
                  <a:pt x="2686344" y="1104030"/>
                </a:cubicBezTo>
                <a:cubicBezTo>
                  <a:pt x="2686267" y="1105605"/>
                  <a:pt x="2686905" y="1106635"/>
                  <a:pt x="2688259" y="1107122"/>
                </a:cubicBezTo>
                <a:lnTo>
                  <a:pt x="2696950" y="1109316"/>
                </a:lnTo>
                <a:cubicBezTo>
                  <a:pt x="2697379" y="1107105"/>
                  <a:pt x="2696584" y="1105166"/>
                  <a:pt x="2694565" y="1103499"/>
                </a:cubicBezTo>
                <a:cubicBezTo>
                  <a:pt x="2692546" y="1101830"/>
                  <a:pt x="2690031" y="1100615"/>
                  <a:pt x="2687012" y="1099853"/>
                </a:cubicBezTo>
                <a:close/>
                <a:moveTo>
                  <a:pt x="2645303" y="741510"/>
                </a:moveTo>
                <a:cubicBezTo>
                  <a:pt x="2644934" y="742721"/>
                  <a:pt x="2644711" y="744113"/>
                  <a:pt x="2644635" y="745687"/>
                </a:cubicBezTo>
                <a:cubicBezTo>
                  <a:pt x="2644558" y="747262"/>
                  <a:pt x="2645197" y="748292"/>
                  <a:pt x="2646551" y="748779"/>
                </a:cubicBezTo>
                <a:lnTo>
                  <a:pt x="2655240" y="750972"/>
                </a:lnTo>
                <a:cubicBezTo>
                  <a:pt x="2655671" y="748762"/>
                  <a:pt x="2654875" y="746823"/>
                  <a:pt x="2652857" y="745156"/>
                </a:cubicBezTo>
                <a:cubicBezTo>
                  <a:pt x="2650838" y="743487"/>
                  <a:pt x="2648322" y="742272"/>
                  <a:pt x="2645303" y="741510"/>
                </a:cubicBezTo>
                <a:close/>
                <a:moveTo>
                  <a:pt x="2446926" y="0"/>
                </a:moveTo>
                <a:cubicBezTo>
                  <a:pt x="2451586" y="1128"/>
                  <a:pt x="2456613" y="3074"/>
                  <a:pt x="2462016" y="5836"/>
                </a:cubicBezTo>
                <a:cubicBezTo>
                  <a:pt x="2467415" y="8600"/>
                  <a:pt x="2471306" y="11998"/>
                  <a:pt x="2473692" y="16028"/>
                </a:cubicBezTo>
                <a:lnTo>
                  <a:pt x="2511786" y="60415"/>
                </a:lnTo>
                <a:cubicBezTo>
                  <a:pt x="2518722" y="62939"/>
                  <a:pt x="2524026" y="67368"/>
                  <a:pt x="2527688" y="73703"/>
                </a:cubicBezTo>
                <a:cubicBezTo>
                  <a:pt x="2531355" y="80036"/>
                  <a:pt x="2535207" y="84098"/>
                  <a:pt x="2539249" y="85890"/>
                </a:cubicBezTo>
                <a:cubicBezTo>
                  <a:pt x="2542140" y="86379"/>
                  <a:pt x="2544732" y="85778"/>
                  <a:pt x="2547020" y="84088"/>
                </a:cubicBezTo>
                <a:cubicBezTo>
                  <a:pt x="2549310" y="82395"/>
                  <a:pt x="2551316" y="81065"/>
                  <a:pt x="2553033" y="80100"/>
                </a:cubicBezTo>
                <a:cubicBezTo>
                  <a:pt x="2562382" y="80191"/>
                  <a:pt x="2571543" y="79509"/>
                  <a:pt x="2580512" y="78055"/>
                </a:cubicBezTo>
                <a:cubicBezTo>
                  <a:pt x="2589481" y="76600"/>
                  <a:pt x="2597603" y="73919"/>
                  <a:pt x="2604879" y="70010"/>
                </a:cubicBezTo>
                <a:cubicBezTo>
                  <a:pt x="2606101" y="65682"/>
                  <a:pt x="2608857" y="62902"/>
                  <a:pt x="2613150" y="61666"/>
                </a:cubicBezTo>
                <a:cubicBezTo>
                  <a:pt x="2617440" y="60430"/>
                  <a:pt x="2622544" y="60562"/>
                  <a:pt x="2628457" y="62055"/>
                </a:cubicBezTo>
                <a:lnTo>
                  <a:pt x="2631354" y="62786"/>
                </a:lnTo>
                <a:cubicBezTo>
                  <a:pt x="2638632" y="56076"/>
                  <a:pt x="2645921" y="50092"/>
                  <a:pt x="2653217" y="44836"/>
                </a:cubicBezTo>
                <a:cubicBezTo>
                  <a:pt x="2660512" y="39579"/>
                  <a:pt x="2670462" y="38323"/>
                  <a:pt x="2683055" y="41067"/>
                </a:cubicBezTo>
                <a:cubicBezTo>
                  <a:pt x="2692850" y="43202"/>
                  <a:pt x="2698606" y="45332"/>
                  <a:pt x="2700315" y="47453"/>
                </a:cubicBezTo>
                <a:cubicBezTo>
                  <a:pt x="2702026" y="49577"/>
                  <a:pt x="2701748" y="54238"/>
                  <a:pt x="2699481" y="61441"/>
                </a:cubicBezTo>
                <a:cubicBezTo>
                  <a:pt x="2694955" y="69957"/>
                  <a:pt x="2689439" y="77064"/>
                  <a:pt x="2682928" y="82760"/>
                </a:cubicBezTo>
                <a:cubicBezTo>
                  <a:pt x="2676420" y="88458"/>
                  <a:pt x="2682866" y="93947"/>
                  <a:pt x="2702265" y="99231"/>
                </a:cubicBezTo>
                <a:lnTo>
                  <a:pt x="2730422" y="134154"/>
                </a:lnTo>
                <a:cubicBezTo>
                  <a:pt x="2726651" y="147061"/>
                  <a:pt x="2721532" y="159196"/>
                  <a:pt x="2715072" y="170554"/>
                </a:cubicBezTo>
                <a:cubicBezTo>
                  <a:pt x="2708609" y="181913"/>
                  <a:pt x="2703629" y="193499"/>
                  <a:pt x="2700132" y="205319"/>
                </a:cubicBezTo>
                <a:cubicBezTo>
                  <a:pt x="2708246" y="207754"/>
                  <a:pt x="2711193" y="212359"/>
                  <a:pt x="2708968" y="219138"/>
                </a:cubicBezTo>
                <a:cubicBezTo>
                  <a:pt x="2707725" y="223556"/>
                  <a:pt x="2705325" y="227974"/>
                  <a:pt x="2701771" y="232388"/>
                </a:cubicBezTo>
                <a:cubicBezTo>
                  <a:pt x="2698219" y="236803"/>
                  <a:pt x="2694371" y="240855"/>
                  <a:pt x="2690230" y="244541"/>
                </a:cubicBezTo>
                <a:lnTo>
                  <a:pt x="2676741" y="257817"/>
                </a:lnTo>
                <a:lnTo>
                  <a:pt x="2686668" y="256563"/>
                </a:lnTo>
                <a:cubicBezTo>
                  <a:pt x="2696464" y="258698"/>
                  <a:pt x="2702219" y="260827"/>
                  <a:pt x="2703928" y="262949"/>
                </a:cubicBezTo>
                <a:cubicBezTo>
                  <a:pt x="2705639" y="265073"/>
                  <a:pt x="2705362" y="269733"/>
                  <a:pt x="2703094" y="276936"/>
                </a:cubicBezTo>
                <a:cubicBezTo>
                  <a:pt x="2698568" y="285453"/>
                  <a:pt x="2693052" y="292560"/>
                  <a:pt x="2686541" y="298256"/>
                </a:cubicBezTo>
                <a:cubicBezTo>
                  <a:pt x="2680034" y="303953"/>
                  <a:pt x="2686479" y="309442"/>
                  <a:pt x="2705879" y="314727"/>
                </a:cubicBezTo>
                <a:lnTo>
                  <a:pt x="2734037" y="349649"/>
                </a:lnTo>
                <a:lnTo>
                  <a:pt x="2725087" y="370870"/>
                </a:lnTo>
                <a:lnTo>
                  <a:pt x="2733087" y="373964"/>
                </a:lnTo>
                <a:cubicBezTo>
                  <a:pt x="2738487" y="376728"/>
                  <a:pt x="2742378" y="380125"/>
                  <a:pt x="2744764" y="384156"/>
                </a:cubicBezTo>
                <a:lnTo>
                  <a:pt x="2782857" y="428544"/>
                </a:lnTo>
                <a:cubicBezTo>
                  <a:pt x="2789794" y="431067"/>
                  <a:pt x="2795097" y="435495"/>
                  <a:pt x="2798760" y="441830"/>
                </a:cubicBezTo>
                <a:cubicBezTo>
                  <a:pt x="2802426" y="448163"/>
                  <a:pt x="2806278" y="452226"/>
                  <a:pt x="2810320" y="454019"/>
                </a:cubicBezTo>
                <a:cubicBezTo>
                  <a:pt x="2813211" y="454507"/>
                  <a:pt x="2815804" y="453906"/>
                  <a:pt x="2818092" y="452215"/>
                </a:cubicBezTo>
                <a:cubicBezTo>
                  <a:pt x="2820382" y="450523"/>
                  <a:pt x="2822386" y="449193"/>
                  <a:pt x="2824105" y="448229"/>
                </a:cubicBezTo>
                <a:cubicBezTo>
                  <a:pt x="2833453" y="448319"/>
                  <a:pt x="2842615" y="447636"/>
                  <a:pt x="2851583" y="446184"/>
                </a:cubicBezTo>
                <a:cubicBezTo>
                  <a:pt x="2860552" y="444728"/>
                  <a:pt x="2868674" y="442047"/>
                  <a:pt x="2875951" y="438138"/>
                </a:cubicBezTo>
                <a:cubicBezTo>
                  <a:pt x="2877173" y="433809"/>
                  <a:pt x="2879929" y="431029"/>
                  <a:pt x="2884222" y="429794"/>
                </a:cubicBezTo>
                <a:cubicBezTo>
                  <a:pt x="2888512" y="428559"/>
                  <a:pt x="2893616" y="428690"/>
                  <a:pt x="2899528" y="430183"/>
                </a:cubicBezTo>
                <a:lnTo>
                  <a:pt x="2902425" y="430914"/>
                </a:lnTo>
                <a:cubicBezTo>
                  <a:pt x="2909703" y="424203"/>
                  <a:pt x="2916993" y="418220"/>
                  <a:pt x="2924288" y="412964"/>
                </a:cubicBezTo>
                <a:cubicBezTo>
                  <a:pt x="2931584" y="407707"/>
                  <a:pt x="2941533" y="406450"/>
                  <a:pt x="2954126" y="409195"/>
                </a:cubicBezTo>
                <a:cubicBezTo>
                  <a:pt x="2963922" y="411330"/>
                  <a:pt x="2969678" y="413460"/>
                  <a:pt x="2971386" y="415581"/>
                </a:cubicBezTo>
                <a:cubicBezTo>
                  <a:pt x="2973098" y="417704"/>
                  <a:pt x="2972819" y="422366"/>
                  <a:pt x="2970552" y="429568"/>
                </a:cubicBezTo>
                <a:cubicBezTo>
                  <a:pt x="2966026" y="438085"/>
                  <a:pt x="2960510" y="445192"/>
                  <a:pt x="2954000" y="450888"/>
                </a:cubicBezTo>
                <a:cubicBezTo>
                  <a:pt x="2947492" y="456585"/>
                  <a:pt x="2953937" y="462075"/>
                  <a:pt x="2973337" y="467359"/>
                </a:cubicBezTo>
                <a:lnTo>
                  <a:pt x="3001494" y="502282"/>
                </a:lnTo>
                <a:cubicBezTo>
                  <a:pt x="2997722" y="515189"/>
                  <a:pt x="2992604" y="527323"/>
                  <a:pt x="2986143" y="538681"/>
                </a:cubicBezTo>
                <a:cubicBezTo>
                  <a:pt x="2979680" y="550040"/>
                  <a:pt x="2974701" y="561627"/>
                  <a:pt x="2971203" y="573447"/>
                </a:cubicBezTo>
                <a:cubicBezTo>
                  <a:pt x="2979318" y="575881"/>
                  <a:pt x="2982264" y="580488"/>
                  <a:pt x="2980039" y="587266"/>
                </a:cubicBezTo>
                <a:cubicBezTo>
                  <a:pt x="2978796" y="591684"/>
                  <a:pt x="2976397" y="596102"/>
                  <a:pt x="2972842" y="600516"/>
                </a:cubicBezTo>
                <a:cubicBezTo>
                  <a:pt x="2969290" y="604931"/>
                  <a:pt x="2965442" y="608983"/>
                  <a:pt x="2961301" y="612669"/>
                </a:cubicBezTo>
                <a:cubicBezTo>
                  <a:pt x="2958248" y="620688"/>
                  <a:pt x="2952784" y="626069"/>
                  <a:pt x="2944900" y="628811"/>
                </a:cubicBezTo>
                <a:cubicBezTo>
                  <a:pt x="2937019" y="631554"/>
                  <a:pt x="2931829" y="635845"/>
                  <a:pt x="2929327" y="641685"/>
                </a:cubicBezTo>
                <a:lnTo>
                  <a:pt x="2912790" y="658371"/>
                </a:lnTo>
                <a:lnTo>
                  <a:pt x="2899552" y="661983"/>
                </a:lnTo>
                <a:lnTo>
                  <a:pt x="2873224" y="680834"/>
                </a:lnTo>
                <a:cubicBezTo>
                  <a:pt x="2877188" y="683188"/>
                  <a:pt x="2879611" y="686309"/>
                  <a:pt x="2880488" y="690202"/>
                </a:cubicBezTo>
                <a:cubicBezTo>
                  <a:pt x="2881367" y="694092"/>
                  <a:pt x="2881341" y="697757"/>
                  <a:pt x="2880410" y="701191"/>
                </a:cubicBezTo>
                <a:lnTo>
                  <a:pt x="2911723" y="711415"/>
                </a:lnTo>
                <a:lnTo>
                  <a:pt x="2908423" y="724490"/>
                </a:lnTo>
                <a:cubicBezTo>
                  <a:pt x="2907163" y="731512"/>
                  <a:pt x="2902384" y="734169"/>
                  <a:pt x="2894085" y="732461"/>
                </a:cubicBezTo>
                <a:cubicBezTo>
                  <a:pt x="2887740" y="748435"/>
                  <a:pt x="2875567" y="760042"/>
                  <a:pt x="2857564" y="767281"/>
                </a:cubicBezTo>
                <a:cubicBezTo>
                  <a:pt x="2848562" y="770900"/>
                  <a:pt x="2841017" y="775611"/>
                  <a:pt x="2834929" y="781415"/>
                </a:cubicBezTo>
                <a:lnTo>
                  <a:pt x="2828852" y="790468"/>
                </a:lnTo>
                <a:lnTo>
                  <a:pt x="2840468" y="800173"/>
                </a:lnTo>
                <a:cubicBezTo>
                  <a:pt x="2844135" y="806507"/>
                  <a:pt x="2847986" y="810569"/>
                  <a:pt x="2852028" y="812362"/>
                </a:cubicBezTo>
                <a:cubicBezTo>
                  <a:pt x="2854921" y="812851"/>
                  <a:pt x="2857512" y="812249"/>
                  <a:pt x="2859801" y="810558"/>
                </a:cubicBezTo>
                <a:cubicBezTo>
                  <a:pt x="2862090" y="808866"/>
                  <a:pt x="2864095" y="807537"/>
                  <a:pt x="2865813" y="806572"/>
                </a:cubicBezTo>
                <a:cubicBezTo>
                  <a:pt x="2875162" y="806662"/>
                  <a:pt x="2884324" y="805980"/>
                  <a:pt x="2893292" y="804527"/>
                </a:cubicBezTo>
                <a:cubicBezTo>
                  <a:pt x="2902260" y="803071"/>
                  <a:pt x="2910384" y="800390"/>
                  <a:pt x="2917660" y="796481"/>
                </a:cubicBezTo>
                <a:cubicBezTo>
                  <a:pt x="2918881" y="792152"/>
                  <a:pt x="2921638" y="789372"/>
                  <a:pt x="2925930" y="788137"/>
                </a:cubicBezTo>
                <a:cubicBezTo>
                  <a:pt x="2930221" y="786902"/>
                  <a:pt x="2935324" y="787033"/>
                  <a:pt x="2941237" y="788526"/>
                </a:cubicBezTo>
                <a:lnTo>
                  <a:pt x="2944135" y="789257"/>
                </a:lnTo>
                <a:cubicBezTo>
                  <a:pt x="2951413" y="782547"/>
                  <a:pt x="2958702" y="776564"/>
                  <a:pt x="2965997" y="771307"/>
                </a:cubicBezTo>
                <a:cubicBezTo>
                  <a:pt x="2973293" y="766050"/>
                  <a:pt x="2983242" y="764794"/>
                  <a:pt x="2995834" y="767538"/>
                </a:cubicBezTo>
                <a:cubicBezTo>
                  <a:pt x="3005631" y="769673"/>
                  <a:pt x="3011386" y="771802"/>
                  <a:pt x="3013094" y="773924"/>
                </a:cubicBezTo>
                <a:cubicBezTo>
                  <a:pt x="3014806" y="776047"/>
                  <a:pt x="3014528" y="780709"/>
                  <a:pt x="3012260" y="787911"/>
                </a:cubicBezTo>
                <a:cubicBezTo>
                  <a:pt x="3007735" y="796427"/>
                  <a:pt x="3002220" y="803534"/>
                  <a:pt x="2995708" y="809231"/>
                </a:cubicBezTo>
                <a:cubicBezTo>
                  <a:pt x="2989201" y="814928"/>
                  <a:pt x="2995645" y="820418"/>
                  <a:pt x="3015046" y="825701"/>
                </a:cubicBezTo>
                <a:lnTo>
                  <a:pt x="3043203" y="860625"/>
                </a:lnTo>
                <a:cubicBezTo>
                  <a:pt x="3039431" y="873531"/>
                  <a:pt x="3034312" y="885666"/>
                  <a:pt x="3027852" y="897025"/>
                </a:cubicBezTo>
                <a:cubicBezTo>
                  <a:pt x="3021389" y="908383"/>
                  <a:pt x="3016409" y="919971"/>
                  <a:pt x="3012911" y="931790"/>
                </a:cubicBezTo>
                <a:cubicBezTo>
                  <a:pt x="3021026" y="934224"/>
                  <a:pt x="3023973" y="938831"/>
                  <a:pt x="3021748" y="945609"/>
                </a:cubicBezTo>
                <a:cubicBezTo>
                  <a:pt x="3020504" y="950027"/>
                  <a:pt x="3018105" y="954444"/>
                  <a:pt x="3014550" y="958859"/>
                </a:cubicBezTo>
                <a:cubicBezTo>
                  <a:pt x="3011000" y="963274"/>
                  <a:pt x="3007151" y="967326"/>
                  <a:pt x="3003009" y="971012"/>
                </a:cubicBezTo>
                <a:cubicBezTo>
                  <a:pt x="2999958" y="979031"/>
                  <a:pt x="2994492" y="984411"/>
                  <a:pt x="2986610" y="987153"/>
                </a:cubicBezTo>
                <a:cubicBezTo>
                  <a:pt x="2978728" y="989897"/>
                  <a:pt x="2973538" y="994189"/>
                  <a:pt x="2971036" y="1000028"/>
                </a:cubicBezTo>
                <a:lnTo>
                  <a:pt x="2954498" y="1016713"/>
                </a:lnTo>
                <a:lnTo>
                  <a:pt x="2941261" y="1020326"/>
                </a:lnTo>
                <a:lnTo>
                  <a:pt x="2914933" y="1039177"/>
                </a:lnTo>
                <a:cubicBezTo>
                  <a:pt x="2918897" y="1041531"/>
                  <a:pt x="2921320" y="1044652"/>
                  <a:pt x="2922196" y="1048545"/>
                </a:cubicBezTo>
                <a:lnTo>
                  <a:pt x="2922171" y="1052195"/>
                </a:lnTo>
                <a:lnTo>
                  <a:pt x="2941349" y="1045364"/>
                </a:lnTo>
                <a:lnTo>
                  <a:pt x="2995397" y="1026557"/>
                </a:lnTo>
                <a:cubicBezTo>
                  <a:pt x="2998752" y="1018858"/>
                  <a:pt x="3005643" y="1013934"/>
                  <a:pt x="3016072" y="1011784"/>
                </a:cubicBezTo>
                <a:cubicBezTo>
                  <a:pt x="3026499" y="1009637"/>
                  <a:pt x="3033530" y="1004169"/>
                  <a:pt x="3037162" y="995378"/>
                </a:cubicBezTo>
                <a:cubicBezTo>
                  <a:pt x="3050578" y="991811"/>
                  <a:pt x="3064315" y="987746"/>
                  <a:pt x="3078371" y="983181"/>
                </a:cubicBezTo>
                <a:cubicBezTo>
                  <a:pt x="3092427" y="978617"/>
                  <a:pt x="3105712" y="973277"/>
                  <a:pt x="3118231" y="967168"/>
                </a:cubicBezTo>
                <a:cubicBezTo>
                  <a:pt x="3122891" y="968297"/>
                  <a:pt x="3127919" y="970242"/>
                  <a:pt x="3133322" y="973004"/>
                </a:cubicBezTo>
                <a:cubicBezTo>
                  <a:pt x="3138720" y="975769"/>
                  <a:pt x="3142612" y="979166"/>
                  <a:pt x="3144997" y="983196"/>
                </a:cubicBezTo>
                <a:lnTo>
                  <a:pt x="3183091" y="1027584"/>
                </a:lnTo>
                <a:cubicBezTo>
                  <a:pt x="3190027" y="1030108"/>
                  <a:pt x="3195331" y="1034535"/>
                  <a:pt x="3198994" y="1040871"/>
                </a:cubicBezTo>
                <a:cubicBezTo>
                  <a:pt x="3202661" y="1047204"/>
                  <a:pt x="3206512" y="1051266"/>
                  <a:pt x="3210554" y="1053059"/>
                </a:cubicBezTo>
                <a:cubicBezTo>
                  <a:pt x="3213446" y="1053548"/>
                  <a:pt x="3216037" y="1052946"/>
                  <a:pt x="3218327" y="1051256"/>
                </a:cubicBezTo>
                <a:cubicBezTo>
                  <a:pt x="3220616" y="1049564"/>
                  <a:pt x="3222621" y="1048234"/>
                  <a:pt x="3224338" y="1047269"/>
                </a:cubicBezTo>
                <a:cubicBezTo>
                  <a:pt x="3233688" y="1047358"/>
                  <a:pt x="3242849" y="1046677"/>
                  <a:pt x="3251818" y="1045224"/>
                </a:cubicBezTo>
                <a:cubicBezTo>
                  <a:pt x="3260786" y="1043768"/>
                  <a:pt x="3268908" y="1041088"/>
                  <a:pt x="3276186" y="1037178"/>
                </a:cubicBezTo>
                <a:cubicBezTo>
                  <a:pt x="3277407" y="1032849"/>
                  <a:pt x="3280164" y="1030070"/>
                  <a:pt x="3284456" y="1028834"/>
                </a:cubicBezTo>
                <a:cubicBezTo>
                  <a:pt x="3288746" y="1027599"/>
                  <a:pt x="3293850" y="1027730"/>
                  <a:pt x="3299763" y="1029223"/>
                </a:cubicBezTo>
                <a:lnTo>
                  <a:pt x="3302660" y="1029955"/>
                </a:lnTo>
                <a:cubicBezTo>
                  <a:pt x="3309938" y="1023244"/>
                  <a:pt x="3317227" y="1017261"/>
                  <a:pt x="3324523" y="1012004"/>
                </a:cubicBezTo>
                <a:cubicBezTo>
                  <a:pt x="3331819" y="1006747"/>
                  <a:pt x="3341768" y="1005491"/>
                  <a:pt x="3354361" y="1008236"/>
                </a:cubicBezTo>
                <a:cubicBezTo>
                  <a:pt x="3364157" y="1010371"/>
                  <a:pt x="3369911" y="1012500"/>
                  <a:pt x="3371620" y="1014622"/>
                </a:cubicBezTo>
                <a:cubicBezTo>
                  <a:pt x="3373332" y="1016744"/>
                  <a:pt x="3373054" y="1021406"/>
                  <a:pt x="3370786" y="1028608"/>
                </a:cubicBezTo>
                <a:cubicBezTo>
                  <a:pt x="3366261" y="1037125"/>
                  <a:pt x="3360745" y="1044232"/>
                  <a:pt x="3354234" y="1049928"/>
                </a:cubicBezTo>
                <a:cubicBezTo>
                  <a:pt x="3347726" y="1055626"/>
                  <a:pt x="3354171" y="1061115"/>
                  <a:pt x="3373571" y="1066400"/>
                </a:cubicBezTo>
                <a:lnTo>
                  <a:pt x="3401729" y="1101322"/>
                </a:lnTo>
                <a:cubicBezTo>
                  <a:pt x="3397957" y="1114230"/>
                  <a:pt x="3392838" y="1126364"/>
                  <a:pt x="3386378" y="1137723"/>
                </a:cubicBezTo>
                <a:cubicBezTo>
                  <a:pt x="3379915" y="1149081"/>
                  <a:pt x="3374934" y="1160668"/>
                  <a:pt x="3371437" y="1172487"/>
                </a:cubicBezTo>
                <a:cubicBezTo>
                  <a:pt x="3379552" y="1174922"/>
                  <a:pt x="3382499" y="1179528"/>
                  <a:pt x="3380274" y="1186307"/>
                </a:cubicBezTo>
                <a:cubicBezTo>
                  <a:pt x="3379030" y="1190725"/>
                  <a:pt x="3376631" y="1195142"/>
                  <a:pt x="3373077" y="1199556"/>
                </a:cubicBezTo>
                <a:cubicBezTo>
                  <a:pt x="3369525" y="1203971"/>
                  <a:pt x="3365676" y="1208023"/>
                  <a:pt x="3361535" y="1211710"/>
                </a:cubicBezTo>
                <a:cubicBezTo>
                  <a:pt x="3358483" y="1219729"/>
                  <a:pt x="3353019" y="1225110"/>
                  <a:pt x="3345135" y="1227850"/>
                </a:cubicBezTo>
                <a:cubicBezTo>
                  <a:pt x="3337254" y="1230595"/>
                  <a:pt x="3332063" y="1234886"/>
                  <a:pt x="3329562" y="1240725"/>
                </a:cubicBezTo>
                <a:lnTo>
                  <a:pt x="3313024" y="1257411"/>
                </a:lnTo>
                <a:lnTo>
                  <a:pt x="3299787" y="1261023"/>
                </a:lnTo>
                <a:lnTo>
                  <a:pt x="3273459" y="1279874"/>
                </a:lnTo>
                <a:cubicBezTo>
                  <a:pt x="3277423" y="1282228"/>
                  <a:pt x="3279846" y="1285349"/>
                  <a:pt x="3280722" y="1289242"/>
                </a:cubicBezTo>
                <a:lnTo>
                  <a:pt x="3280715" y="1290373"/>
                </a:lnTo>
                <a:lnTo>
                  <a:pt x="3297980" y="1284224"/>
                </a:lnTo>
                <a:lnTo>
                  <a:pt x="3352028" y="1265416"/>
                </a:lnTo>
                <a:cubicBezTo>
                  <a:pt x="3355383" y="1257718"/>
                  <a:pt x="3362274" y="1252793"/>
                  <a:pt x="3372703" y="1250644"/>
                </a:cubicBezTo>
                <a:cubicBezTo>
                  <a:pt x="3383130" y="1248497"/>
                  <a:pt x="3390161" y="1243027"/>
                  <a:pt x="3393793" y="1234237"/>
                </a:cubicBezTo>
                <a:cubicBezTo>
                  <a:pt x="3407209" y="1230670"/>
                  <a:pt x="3420946" y="1226605"/>
                  <a:pt x="3435002" y="1222041"/>
                </a:cubicBezTo>
                <a:cubicBezTo>
                  <a:pt x="3449058" y="1217476"/>
                  <a:pt x="3462343" y="1212137"/>
                  <a:pt x="3474862" y="1206028"/>
                </a:cubicBezTo>
                <a:cubicBezTo>
                  <a:pt x="3479522" y="1207156"/>
                  <a:pt x="3484550" y="1209101"/>
                  <a:pt x="3489953" y="1211864"/>
                </a:cubicBezTo>
                <a:cubicBezTo>
                  <a:pt x="3495351" y="1214627"/>
                  <a:pt x="3499243" y="1218025"/>
                  <a:pt x="3501628" y="1222055"/>
                </a:cubicBezTo>
                <a:lnTo>
                  <a:pt x="3539722" y="1266443"/>
                </a:lnTo>
                <a:cubicBezTo>
                  <a:pt x="3546658" y="1268967"/>
                  <a:pt x="3551962" y="1273395"/>
                  <a:pt x="3555624" y="1279730"/>
                </a:cubicBezTo>
                <a:cubicBezTo>
                  <a:pt x="3559292" y="1286064"/>
                  <a:pt x="3563143" y="1290125"/>
                  <a:pt x="3567185" y="1291919"/>
                </a:cubicBezTo>
                <a:cubicBezTo>
                  <a:pt x="3570077" y="1292408"/>
                  <a:pt x="3572668" y="1291806"/>
                  <a:pt x="3574957" y="1290115"/>
                </a:cubicBezTo>
                <a:cubicBezTo>
                  <a:pt x="3577246" y="1288423"/>
                  <a:pt x="3579252" y="1287094"/>
                  <a:pt x="3580969" y="1286129"/>
                </a:cubicBezTo>
                <a:cubicBezTo>
                  <a:pt x="3590319" y="1286218"/>
                  <a:pt x="3599480" y="1285537"/>
                  <a:pt x="3608449" y="1284084"/>
                </a:cubicBezTo>
                <a:cubicBezTo>
                  <a:pt x="3617417" y="1282628"/>
                  <a:pt x="3625539" y="1279946"/>
                  <a:pt x="3632816" y="1276038"/>
                </a:cubicBezTo>
                <a:cubicBezTo>
                  <a:pt x="3634037" y="1271709"/>
                  <a:pt x="3636794" y="1268929"/>
                  <a:pt x="3641086" y="1267694"/>
                </a:cubicBezTo>
                <a:cubicBezTo>
                  <a:pt x="3645377" y="1266458"/>
                  <a:pt x="3650480" y="1266590"/>
                  <a:pt x="3656394" y="1268082"/>
                </a:cubicBezTo>
                <a:lnTo>
                  <a:pt x="3659291" y="1268814"/>
                </a:lnTo>
                <a:cubicBezTo>
                  <a:pt x="3666569" y="1262104"/>
                  <a:pt x="3673858" y="1256121"/>
                  <a:pt x="3681154" y="1250864"/>
                </a:cubicBezTo>
                <a:cubicBezTo>
                  <a:pt x="3688450" y="1245607"/>
                  <a:pt x="3698399" y="1244351"/>
                  <a:pt x="3710991" y="1247095"/>
                </a:cubicBezTo>
                <a:cubicBezTo>
                  <a:pt x="3720787" y="1249230"/>
                  <a:pt x="3726542" y="1251359"/>
                  <a:pt x="3728251" y="1253481"/>
                </a:cubicBezTo>
                <a:cubicBezTo>
                  <a:pt x="3729962" y="1255604"/>
                  <a:pt x="3729685" y="1260265"/>
                  <a:pt x="3727417" y="1267468"/>
                </a:cubicBezTo>
                <a:cubicBezTo>
                  <a:pt x="3722892" y="1275984"/>
                  <a:pt x="3717375" y="1283091"/>
                  <a:pt x="3710865" y="1288788"/>
                </a:cubicBezTo>
                <a:cubicBezTo>
                  <a:pt x="3704357" y="1294485"/>
                  <a:pt x="3710802" y="1299974"/>
                  <a:pt x="3730202" y="1305258"/>
                </a:cubicBezTo>
                <a:lnTo>
                  <a:pt x="3758360" y="1340182"/>
                </a:lnTo>
                <a:cubicBezTo>
                  <a:pt x="3754587" y="1353089"/>
                  <a:pt x="3749469" y="1365223"/>
                  <a:pt x="3743009" y="1376582"/>
                </a:cubicBezTo>
                <a:cubicBezTo>
                  <a:pt x="3736545" y="1387940"/>
                  <a:pt x="3731565" y="1399528"/>
                  <a:pt x="3728068" y="1411346"/>
                </a:cubicBezTo>
                <a:cubicBezTo>
                  <a:pt x="3736183" y="1413781"/>
                  <a:pt x="3739130" y="1418388"/>
                  <a:pt x="3736905" y="1425166"/>
                </a:cubicBezTo>
                <a:cubicBezTo>
                  <a:pt x="3735661" y="1429583"/>
                  <a:pt x="3733261" y="1434001"/>
                  <a:pt x="3729707" y="1438416"/>
                </a:cubicBezTo>
                <a:cubicBezTo>
                  <a:pt x="3726155" y="1442831"/>
                  <a:pt x="3722307" y="1446883"/>
                  <a:pt x="3718166" y="1450569"/>
                </a:cubicBezTo>
                <a:cubicBezTo>
                  <a:pt x="3715114" y="1458587"/>
                  <a:pt x="3709649" y="1463968"/>
                  <a:pt x="3701766" y="1466710"/>
                </a:cubicBezTo>
                <a:cubicBezTo>
                  <a:pt x="3693884" y="1469454"/>
                  <a:pt x="3688694" y="1473745"/>
                  <a:pt x="3686193" y="1479585"/>
                </a:cubicBezTo>
                <a:lnTo>
                  <a:pt x="3669655" y="1496270"/>
                </a:lnTo>
                <a:lnTo>
                  <a:pt x="3656418" y="1499882"/>
                </a:lnTo>
                <a:lnTo>
                  <a:pt x="3630089" y="1518734"/>
                </a:lnTo>
                <a:cubicBezTo>
                  <a:pt x="3634054" y="1521088"/>
                  <a:pt x="3636477" y="1524209"/>
                  <a:pt x="3637352" y="1528102"/>
                </a:cubicBezTo>
                <a:cubicBezTo>
                  <a:pt x="3638233" y="1531993"/>
                  <a:pt x="3638207" y="1535657"/>
                  <a:pt x="3637275" y="1539091"/>
                </a:cubicBezTo>
                <a:lnTo>
                  <a:pt x="3668588" y="1549315"/>
                </a:lnTo>
                <a:lnTo>
                  <a:pt x="3665288" y="1562389"/>
                </a:lnTo>
                <a:cubicBezTo>
                  <a:pt x="3664029" y="1569411"/>
                  <a:pt x="3659248" y="1572069"/>
                  <a:pt x="3650950" y="1570361"/>
                </a:cubicBezTo>
                <a:cubicBezTo>
                  <a:pt x="3644606" y="1586335"/>
                  <a:pt x="3632431" y="1597942"/>
                  <a:pt x="3614429" y="1605181"/>
                </a:cubicBezTo>
                <a:cubicBezTo>
                  <a:pt x="3596424" y="1612418"/>
                  <a:pt x="3584250" y="1624025"/>
                  <a:pt x="3577908" y="1640002"/>
                </a:cubicBezTo>
                <a:cubicBezTo>
                  <a:pt x="3568745" y="1638414"/>
                  <a:pt x="3558903" y="1640275"/>
                  <a:pt x="3548379" y="1645586"/>
                </a:cubicBezTo>
                <a:cubicBezTo>
                  <a:pt x="3537859" y="1650898"/>
                  <a:pt x="3529503" y="1656032"/>
                  <a:pt x="3523311" y="1660988"/>
                </a:cubicBezTo>
                <a:lnTo>
                  <a:pt x="3510073" y="1664599"/>
                </a:lnTo>
                <a:cubicBezTo>
                  <a:pt x="3509184" y="1670412"/>
                  <a:pt x="3507562" y="1675312"/>
                  <a:pt x="3505205" y="1679307"/>
                </a:cubicBezTo>
                <a:cubicBezTo>
                  <a:pt x="3502848" y="1683299"/>
                  <a:pt x="3496845" y="1684199"/>
                  <a:pt x="3487193" y="1682003"/>
                </a:cubicBezTo>
                <a:lnTo>
                  <a:pt x="3481398" y="1680540"/>
                </a:lnTo>
                <a:cubicBezTo>
                  <a:pt x="3477561" y="1688120"/>
                  <a:pt x="3468736" y="1692555"/>
                  <a:pt x="3454931" y="1693851"/>
                </a:cubicBezTo>
                <a:cubicBezTo>
                  <a:pt x="3441123" y="1695146"/>
                  <a:pt x="3432162" y="1700128"/>
                  <a:pt x="3428048" y="1708794"/>
                </a:cubicBezTo>
                <a:lnTo>
                  <a:pt x="3408008" y="1711059"/>
                </a:lnTo>
                <a:lnTo>
                  <a:pt x="3414004" y="1718046"/>
                </a:lnTo>
                <a:cubicBezTo>
                  <a:pt x="3420941" y="1720569"/>
                  <a:pt x="3426244" y="1724997"/>
                  <a:pt x="3429907" y="1731333"/>
                </a:cubicBezTo>
                <a:cubicBezTo>
                  <a:pt x="3433573" y="1737666"/>
                  <a:pt x="3437425" y="1741728"/>
                  <a:pt x="3441467" y="1743521"/>
                </a:cubicBezTo>
                <a:cubicBezTo>
                  <a:pt x="3444358" y="1744010"/>
                  <a:pt x="3446951" y="1743408"/>
                  <a:pt x="3449239" y="1741717"/>
                </a:cubicBezTo>
                <a:cubicBezTo>
                  <a:pt x="3451529" y="1740026"/>
                  <a:pt x="3453534" y="1738696"/>
                  <a:pt x="3455252" y="1737731"/>
                </a:cubicBezTo>
                <a:cubicBezTo>
                  <a:pt x="3464600" y="1737821"/>
                  <a:pt x="3473762" y="1737139"/>
                  <a:pt x="3482730" y="1735686"/>
                </a:cubicBezTo>
                <a:cubicBezTo>
                  <a:pt x="3491699" y="1734230"/>
                  <a:pt x="3499822" y="1731550"/>
                  <a:pt x="3507098" y="1727640"/>
                </a:cubicBezTo>
                <a:cubicBezTo>
                  <a:pt x="3508320" y="1723311"/>
                  <a:pt x="3511076" y="1720531"/>
                  <a:pt x="3515369" y="1719296"/>
                </a:cubicBezTo>
                <a:cubicBezTo>
                  <a:pt x="3519659" y="1718061"/>
                  <a:pt x="3524763" y="1718192"/>
                  <a:pt x="3530675" y="1719685"/>
                </a:cubicBezTo>
                <a:lnTo>
                  <a:pt x="3533572" y="1720416"/>
                </a:lnTo>
                <a:cubicBezTo>
                  <a:pt x="3540850" y="1713706"/>
                  <a:pt x="3548140" y="1707723"/>
                  <a:pt x="3555435" y="1702466"/>
                </a:cubicBezTo>
                <a:cubicBezTo>
                  <a:pt x="3562731" y="1697209"/>
                  <a:pt x="3572680" y="1695953"/>
                  <a:pt x="3585273" y="1698698"/>
                </a:cubicBezTo>
                <a:cubicBezTo>
                  <a:pt x="3595069" y="1700832"/>
                  <a:pt x="3600825" y="1702962"/>
                  <a:pt x="3602533" y="1705084"/>
                </a:cubicBezTo>
                <a:cubicBezTo>
                  <a:pt x="3604245" y="1707206"/>
                  <a:pt x="3603966" y="1711868"/>
                  <a:pt x="3601699" y="1719070"/>
                </a:cubicBezTo>
                <a:cubicBezTo>
                  <a:pt x="3597173" y="1727586"/>
                  <a:pt x="3591658" y="1734693"/>
                  <a:pt x="3585147" y="1740390"/>
                </a:cubicBezTo>
                <a:cubicBezTo>
                  <a:pt x="3578639" y="1746087"/>
                  <a:pt x="3585084" y="1751577"/>
                  <a:pt x="3604484" y="1756860"/>
                </a:cubicBezTo>
                <a:lnTo>
                  <a:pt x="3632641" y="1791784"/>
                </a:lnTo>
                <a:cubicBezTo>
                  <a:pt x="3628869" y="1804691"/>
                  <a:pt x="3623751" y="1816826"/>
                  <a:pt x="3617290" y="1828185"/>
                </a:cubicBezTo>
                <a:cubicBezTo>
                  <a:pt x="3610827" y="1839542"/>
                  <a:pt x="3605848" y="1851130"/>
                  <a:pt x="3602350" y="1862949"/>
                </a:cubicBezTo>
                <a:cubicBezTo>
                  <a:pt x="3610465" y="1865384"/>
                  <a:pt x="3613411" y="1869990"/>
                  <a:pt x="3611186" y="1876768"/>
                </a:cubicBezTo>
                <a:cubicBezTo>
                  <a:pt x="3609943" y="1881187"/>
                  <a:pt x="3607544" y="1885605"/>
                  <a:pt x="3603989" y="1890018"/>
                </a:cubicBezTo>
                <a:cubicBezTo>
                  <a:pt x="3600437" y="1894433"/>
                  <a:pt x="3596590" y="1898485"/>
                  <a:pt x="3592448" y="1902172"/>
                </a:cubicBezTo>
                <a:lnTo>
                  <a:pt x="3590445" y="1904142"/>
                </a:lnTo>
                <a:lnTo>
                  <a:pt x="3631365" y="1886955"/>
                </a:lnTo>
                <a:cubicBezTo>
                  <a:pt x="3634732" y="1879210"/>
                  <a:pt x="3641603" y="1874375"/>
                  <a:pt x="3651974" y="1872455"/>
                </a:cubicBezTo>
                <a:cubicBezTo>
                  <a:pt x="3662343" y="1870535"/>
                  <a:pt x="3669211" y="1865701"/>
                  <a:pt x="3672580" y="1857956"/>
                </a:cubicBezTo>
                <a:lnTo>
                  <a:pt x="3721529" y="1847133"/>
                </a:lnTo>
                <a:cubicBezTo>
                  <a:pt x="3741038" y="1828347"/>
                  <a:pt x="3764460" y="1813882"/>
                  <a:pt x="3791798" y="1803736"/>
                </a:cubicBezTo>
                <a:cubicBezTo>
                  <a:pt x="3819139" y="1793591"/>
                  <a:pt x="3846217" y="1782947"/>
                  <a:pt x="3873040" y="1771803"/>
                </a:cubicBezTo>
                <a:cubicBezTo>
                  <a:pt x="3885353" y="1773365"/>
                  <a:pt x="3895513" y="1769749"/>
                  <a:pt x="3903510" y="1760952"/>
                </a:cubicBezTo>
                <a:cubicBezTo>
                  <a:pt x="3911507" y="1752153"/>
                  <a:pt x="3921664" y="1748536"/>
                  <a:pt x="3933980" y="1750099"/>
                </a:cubicBezTo>
                <a:lnTo>
                  <a:pt x="3988027" y="1731291"/>
                </a:lnTo>
                <a:cubicBezTo>
                  <a:pt x="3991383" y="1723594"/>
                  <a:pt x="3998274" y="1718670"/>
                  <a:pt x="4008703" y="1716520"/>
                </a:cubicBezTo>
                <a:cubicBezTo>
                  <a:pt x="4019130" y="1714372"/>
                  <a:pt x="4026161" y="1708904"/>
                  <a:pt x="4029793" y="1700114"/>
                </a:cubicBezTo>
                <a:cubicBezTo>
                  <a:pt x="4043208" y="1696547"/>
                  <a:pt x="4056945" y="1692481"/>
                  <a:pt x="4071001" y="1687917"/>
                </a:cubicBezTo>
                <a:cubicBezTo>
                  <a:pt x="4085057" y="1683352"/>
                  <a:pt x="4098342" y="1678013"/>
                  <a:pt x="4110861" y="1671904"/>
                </a:cubicBezTo>
                <a:cubicBezTo>
                  <a:pt x="4115521" y="1673032"/>
                  <a:pt x="4120550" y="1674978"/>
                  <a:pt x="4125952" y="1677740"/>
                </a:cubicBezTo>
                <a:cubicBezTo>
                  <a:pt x="4131352" y="1680504"/>
                  <a:pt x="4135242" y="1683902"/>
                  <a:pt x="4137628" y="1687931"/>
                </a:cubicBezTo>
                <a:lnTo>
                  <a:pt x="4175721" y="1732319"/>
                </a:lnTo>
                <a:cubicBezTo>
                  <a:pt x="4182658" y="1734843"/>
                  <a:pt x="4187962" y="1739271"/>
                  <a:pt x="4191625" y="1745606"/>
                </a:cubicBezTo>
                <a:cubicBezTo>
                  <a:pt x="4195291" y="1751940"/>
                  <a:pt x="4199143" y="1756001"/>
                  <a:pt x="4203185" y="1757795"/>
                </a:cubicBezTo>
                <a:cubicBezTo>
                  <a:pt x="4206076" y="1758283"/>
                  <a:pt x="4208669" y="1757681"/>
                  <a:pt x="4210957" y="1755992"/>
                </a:cubicBezTo>
                <a:cubicBezTo>
                  <a:pt x="4213247" y="1754299"/>
                  <a:pt x="4215252" y="1752969"/>
                  <a:pt x="4216969" y="1752005"/>
                </a:cubicBezTo>
                <a:cubicBezTo>
                  <a:pt x="4226318" y="1752094"/>
                  <a:pt x="4235480" y="1751412"/>
                  <a:pt x="4244448" y="1749959"/>
                </a:cubicBezTo>
                <a:cubicBezTo>
                  <a:pt x="4253417" y="1748504"/>
                  <a:pt x="4261539" y="1745823"/>
                  <a:pt x="4268816" y="1741914"/>
                </a:cubicBezTo>
                <a:cubicBezTo>
                  <a:pt x="4270038" y="1737584"/>
                  <a:pt x="4272794" y="1734804"/>
                  <a:pt x="4277087" y="1733569"/>
                </a:cubicBezTo>
                <a:cubicBezTo>
                  <a:pt x="4281377" y="1732334"/>
                  <a:pt x="4286481" y="1732465"/>
                  <a:pt x="4292393" y="1733959"/>
                </a:cubicBezTo>
                <a:lnTo>
                  <a:pt x="4295291" y="1734690"/>
                </a:lnTo>
                <a:cubicBezTo>
                  <a:pt x="4302568" y="1727980"/>
                  <a:pt x="4309858" y="1721996"/>
                  <a:pt x="4317153" y="1716740"/>
                </a:cubicBezTo>
                <a:cubicBezTo>
                  <a:pt x="4324450" y="1711483"/>
                  <a:pt x="4334398" y="1710227"/>
                  <a:pt x="4346991" y="1712971"/>
                </a:cubicBezTo>
                <a:cubicBezTo>
                  <a:pt x="4356787" y="1715106"/>
                  <a:pt x="4362542" y="1717235"/>
                  <a:pt x="4364251" y="1719357"/>
                </a:cubicBezTo>
                <a:cubicBezTo>
                  <a:pt x="4365962" y="1721480"/>
                  <a:pt x="4365684" y="1726142"/>
                  <a:pt x="4363417" y="1733344"/>
                </a:cubicBezTo>
                <a:cubicBezTo>
                  <a:pt x="4358891" y="1741860"/>
                  <a:pt x="4353375" y="1748967"/>
                  <a:pt x="4346865" y="1754664"/>
                </a:cubicBezTo>
                <a:cubicBezTo>
                  <a:pt x="4340357" y="1760360"/>
                  <a:pt x="4346802" y="1765850"/>
                  <a:pt x="4366202" y="1771134"/>
                </a:cubicBezTo>
                <a:lnTo>
                  <a:pt x="4394359" y="1806057"/>
                </a:lnTo>
                <a:cubicBezTo>
                  <a:pt x="4390587" y="1818964"/>
                  <a:pt x="4385469" y="1831099"/>
                  <a:pt x="4379008" y="1842458"/>
                </a:cubicBezTo>
                <a:cubicBezTo>
                  <a:pt x="4372545" y="1853815"/>
                  <a:pt x="4367566" y="1865403"/>
                  <a:pt x="4364068" y="1877222"/>
                </a:cubicBezTo>
                <a:cubicBezTo>
                  <a:pt x="4372183" y="1879658"/>
                  <a:pt x="4375129" y="1884263"/>
                  <a:pt x="4372904" y="1891042"/>
                </a:cubicBezTo>
                <a:cubicBezTo>
                  <a:pt x="4371661" y="1895460"/>
                  <a:pt x="4369262" y="1899878"/>
                  <a:pt x="4365707" y="1904292"/>
                </a:cubicBezTo>
                <a:cubicBezTo>
                  <a:pt x="4362155" y="1908706"/>
                  <a:pt x="4358307" y="1912758"/>
                  <a:pt x="4354166" y="1916445"/>
                </a:cubicBezTo>
                <a:cubicBezTo>
                  <a:pt x="4351114" y="1924464"/>
                  <a:pt x="4345649" y="1929845"/>
                  <a:pt x="4337765" y="1932586"/>
                </a:cubicBezTo>
                <a:cubicBezTo>
                  <a:pt x="4329884" y="1935330"/>
                  <a:pt x="4324693" y="1939622"/>
                  <a:pt x="4322192" y="1945460"/>
                </a:cubicBezTo>
                <a:lnTo>
                  <a:pt x="4305655" y="1962147"/>
                </a:lnTo>
                <a:lnTo>
                  <a:pt x="4292417" y="1965758"/>
                </a:lnTo>
                <a:lnTo>
                  <a:pt x="4266089" y="1984610"/>
                </a:lnTo>
                <a:cubicBezTo>
                  <a:pt x="4270053" y="1986963"/>
                  <a:pt x="4272476" y="1990085"/>
                  <a:pt x="4273353" y="1993977"/>
                </a:cubicBezTo>
                <a:cubicBezTo>
                  <a:pt x="4274233" y="1997869"/>
                  <a:pt x="4274206" y="2001533"/>
                  <a:pt x="4273275" y="2004967"/>
                </a:cubicBezTo>
                <a:lnTo>
                  <a:pt x="4304588" y="2015191"/>
                </a:lnTo>
                <a:lnTo>
                  <a:pt x="4301288" y="2028265"/>
                </a:lnTo>
                <a:cubicBezTo>
                  <a:pt x="4300029" y="2035288"/>
                  <a:pt x="4295248" y="2037945"/>
                  <a:pt x="4286950" y="2036236"/>
                </a:cubicBezTo>
                <a:cubicBezTo>
                  <a:pt x="4280605" y="2052211"/>
                  <a:pt x="4268432" y="2063818"/>
                  <a:pt x="4250429" y="2071057"/>
                </a:cubicBezTo>
                <a:cubicBezTo>
                  <a:pt x="4232424" y="2078294"/>
                  <a:pt x="4220251" y="2089901"/>
                  <a:pt x="4213908" y="2105878"/>
                </a:cubicBezTo>
                <a:cubicBezTo>
                  <a:pt x="4204745" y="2104289"/>
                  <a:pt x="4194903" y="2106151"/>
                  <a:pt x="4184380" y="2111462"/>
                </a:cubicBezTo>
                <a:cubicBezTo>
                  <a:pt x="4173859" y="2116774"/>
                  <a:pt x="4165503" y="2121908"/>
                  <a:pt x="4159310" y="2126864"/>
                </a:cubicBezTo>
                <a:lnTo>
                  <a:pt x="4146073" y="2130476"/>
                </a:lnTo>
                <a:cubicBezTo>
                  <a:pt x="4145184" y="2136287"/>
                  <a:pt x="4143562" y="2141189"/>
                  <a:pt x="4141204" y="2145182"/>
                </a:cubicBezTo>
                <a:cubicBezTo>
                  <a:pt x="4138848" y="2149175"/>
                  <a:pt x="4132846" y="2150075"/>
                  <a:pt x="4123192" y="2147879"/>
                </a:cubicBezTo>
                <a:lnTo>
                  <a:pt x="4117398" y="2146417"/>
                </a:lnTo>
                <a:cubicBezTo>
                  <a:pt x="4113561" y="2153996"/>
                  <a:pt x="4104736" y="2158432"/>
                  <a:pt x="4090930" y="2159726"/>
                </a:cubicBezTo>
                <a:cubicBezTo>
                  <a:pt x="4077122" y="2161022"/>
                  <a:pt x="4068162" y="2166004"/>
                  <a:pt x="4064048" y="2174670"/>
                </a:cubicBezTo>
                <a:lnTo>
                  <a:pt x="4038676" y="2177537"/>
                </a:lnTo>
                <a:cubicBezTo>
                  <a:pt x="4032618" y="2189577"/>
                  <a:pt x="4015038" y="2203780"/>
                  <a:pt x="3985937" y="2220145"/>
                </a:cubicBezTo>
                <a:cubicBezTo>
                  <a:pt x="3956834" y="2236507"/>
                  <a:pt x="3936048" y="2248161"/>
                  <a:pt x="3923574" y="2255105"/>
                </a:cubicBezTo>
                <a:cubicBezTo>
                  <a:pt x="3914712" y="2253593"/>
                  <a:pt x="3906440" y="2255850"/>
                  <a:pt x="3898757" y="2261879"/>
                </a:cubicBezTo>
                <a:cubicBezTo>
                  <a:pt x="3891070" y="2267907"/>
                  <a:pt x="3885009" y="2273620"/>
                  <a:pt x="3880563" y="2279017"/>
                </a:cubicBezTo>
                <a:cubicBezTo>
                  <a:pt x="3871107" y="2278079"/>
                  <a:pt x="3863337" y="2281911"/>
                  <a:pt x="3857247" y="2290515"/>
                </a:cubicBezTo>
                <a:cubicBezTo>
                  <a:pt x="3851159" y="2299118"/>
                  <a:pt x="3842663" y="2302769"/>
                  <a:pt x="3831758" y="2301463"/>
                </a:cubicBezTo>
                <a:cubicBezTo>
                  <a:pt x="3831065" y="2303704"/>
                  <a:pt x="3829356" y="2305398"/>
                  <a:pt x="3826627" y="2306543"/>
                </a:cubicBezTo>
                <a:cubicBezTo>
                  <a:pt x="3823897" y="2307689"/>
                  <a:pt x="3821012" y="2307927"/>
                  <a:pt x="3817974" y="2307257"/>
                </a:cubicBezTo>
                <a:lnTo>
                  <a:pt x="3806937" y="2302151"/>
                </a:lnTo>
                <a:cubicBezTo>
                  <a:pt x="3813543" y="2301406"/>
                  <a:pt x="3819634" y="2299659"/>
                  <a:pt x="3825205" y="2296913"/>
                </a:cubicBezTo>
                <a:cubicBezTo>
                  <a:pt x="3830778" y="2294167"/>
                  <a:pt x="3834245" y="2290600"/>
                  <a:pt x="3835609" y="2286212"/>
                </a:cubicBezTo>
                <a:cubicBezTo>
                  <a:pt x="3829124" y="2284188"/>
                  <a:pt x="3824544" y="2281487"/>
                  <a:pt x="3821866" y="2278105"/>
                </a:cubicBezTo>
                <a:cubicBezTo>
                  <a:pt x="3819188" y="2274724"/>
                  <a:pt x="3813882" y="2271841"/>
                  <a:pt x="3805949" y="2269452"/>
                </a:cubicBezTo>
                <a:lnTo>
                  <a:pt x="3787066" y="2283227"/>
                </a:lnTo>
                <a:cubicBezTo>
                  <a:pt x="3777576" y="2282667"/>
                  <a:pt x="3770042" y="2288105"/>
                  <a:pt x="3764458" y="2299540"/>
                </a:cubicBezTo>
                <a:cubicBezTo>
                  <a:pt x="3758876" y="2310978"/>
                  <a:pt x="3751340" y="2316416"/>
                  <a:pt x="3741853" y="2315854"/>
                </a:cubicBezTo>
                <a:lnTo>
                  <a:pt x="3680913" y="2337557"/>
                </a:lnTo>
                <a:cubicBezTo>
                  <a:pt x="3673536" y="2346175"/>
                  <a:pt x="3666928" y="2352522"/>
                  <a:pt x="3661083" y="2356600"/>
                </a:cubicBezTo>
                <a:cubicBezTo>
                  <a:pt x="3655240" y="2360677"/>
                  <a:pt x="3644799" y="2360844"/>
                  <a:pt x="3629760" y="2357096"/>
                </a:cubicBezTo>
                <a:lnTo>
                  <a:pt x="3620265" y="2382513"/>
                </a:lnTo>
                <a:lnTo>
                  <a:pt x="3608823" y="2391216"/>
                </a:lnTo>
                <a:lnTo>
                  <a:pt x="3641932" y="2406528"/>
                </a:lnTo>
                <a:cubicBezTo>
                  <a:pt x="3638858" y="2414638"/>
                  <a:pt x="3633164" y="2420924"/>
                  <a:pt x="3624844" y="2425394"/>
                </a:cubicBezTo>
                <a:cubicBezTo>
                  <a:pt x="3616527" y="2429861"/>
                  <a:pt x="3610831" y="2436150"/>
                  <a:pt x="3607755" y="2444260"/>
                </a:cubicBezTo>
                <a:cubicBezTo>
                  <a:pt x="3600093" y="2447153"/>
                  <a:pt x="3591431" y="2450954"/>
                  <a:pt x="3581769" y="2455662"/>
                </a:cubicBezTo>
                <a:cubicBezTo>
                  <a:pt x="3572108" y="2460370"/>
                  <a:pt x="3566065" y="2465991"/>
                  <a:pt x="3563645" y="2472527"/>
                </a:cubicBezTo>
                <a:cubicBezTo>
                  <a:pt x="3559287" y="2470220"/>
                  <a:pt x="3554797" y="2469182"/>
                  <a:pt x="3550181" y="2469419"/>
                </a:cubicBezTo>
                <a:cubicBezTo>
                  <a:pt x="3545562" y="2469653"/>
                  <a:pt x="3542559" y="2471889"/>
                  <a:pt x="3541168" y="2476125"/>
                </a:cubicBezTo>
                <a:cubicBezTo>
                  <a:pt x="3536617" y="2490091"/>
                  <a:pt x="3531264" y="2495017"/>
                  <a:pt x="3525115" y="2490904"/>
                </a:cubicBezTo>
                <a:cubicBezTo>
                  <a:pt x="3518961" y="2486793"/>
                  <a:pt x="3514573" y="2487905"/>
                  <a:pt x="3511946" y="2494244"/>
                </a:cubicBezTo>
                <a:cubicBezTo>
                  <a:pt x="3511712" y="2496697"/>
                  <a:pt x="3511116" y="2499058"/>
                  <a:pt x="3510158" y="2501325"/>
                </a:cubicBezTo>
                <a:cubicBezTo>
                  <a:pt x="3509200" y="2503596"/>
                  <a:pt x="3505981" y="2504135"/>
                  <a:pt x="3500505" y="2502947"/>
                </a:cubicBezTo>
                <a:lnTo>
                  <a:pt x="3486717" y="2508738"/>
                </a:lnTo>
                <a:lnTo>
                  <a:pt x="3469338" y="2504351"/>
                </a:lnTo>
                <a:lnTo>
                  <a:pt x="3448108" y="2515215"/>
                </a:lnTo>
                <a:lnTo>
                  <a:pt x="3455295" y="2535574"/>
                </a:lnTo>
                <a:cubicBezTo>
                  <a:pt x="3449533" y="2532960"/>
                  <a:pt x="3444086" y="2532165"/>
                  <a:pt x="3438949" y="2533186"/>
                </a:cubicBezTo>
                <a:cubicBezTo>
                  <a:pt x="3433814" y="2534206"/>
                  <a:pt x="3430437" y="2537411"/>
                  <a:pt x="3428819" y="2542797"/>
                </a:cubicBezTo>
                <a:cubicBezTo>
                  <a:pt x="3421603" y="2550538"/>
                  <a:pt x="3411059" y="2557726"/>
                  <a:pt x="3397185" y="2564365"/>
                </a:cubicBezTo>
                <a:cubicBezTo>
                  <a:pt x="3383312" y="2571005"/>
                  <a:pt x="3370145" y="2576374"/>
                  <a:pt x="3357684" y="2580471"/>
                </a:cubicBezTo>
                <a:lnTo>
                  <a:pt x="3339060" y="2568816"/>
                </a:lnTo>
                <a:cubicBezTo>
                  <a:pt x="3335646" y="2568096"/>
                  <a:pt x="3331609" y="2566790"/>
                  <a:pt x="3326955" y="2564891"/>
                </a:cubicBezTo>
                <a:cubicBezTo>
                  <a:pt x="3322298" y="2562990"/>
                  <a:pt x="3320126" y="2560413"/>
                  <a:pt x="3320434" y="2557158"/>
                </a:cubicBezTo>
                <a:lnTo>
                  <a:pt x="3320984" y="2554980"/>
                </a:lnTo>
                <a:cubicBezTo>
                  <a:pt x="3321440" y="2553936"/>
                  <a:pt x="3322802" y="2553121"/>
                  <a:pt x="3325067" y="2552533"/>
                </a:cubicBezTo>
                <a:cubicBezTo>
                  <a:pt x="3327334" y="2551945"/>
                  <a:pt x="3329419" y="2551316"/>
                  <a:pt x="3331323" y="2550636"/>
                </a:cubicBezTo>
                <a:cubicBezTo>
                  <a:pt x="3331717" y="2549335"/>
                  <a:pt x="3332032" y="2547579"/>
                  <a:pt x="3332268" y="2545370"/>
                </a:cubicBezTo>
                <a:cubicBezTo>
                  <a:pt x="3332505" y="2543160"/>
                  <a:pt x="3331958" y="2541766"/>
                  <a:pt x="3330627" y="2541188"/>
                </a:cubicBezTo>
                <a:cubicBezTo>
                  <a:pt x="3327759" y="2540851"/>
                  <a:pt x="3325567" y="2542422"/>
                  <a:pt x="3324047" y="2545901"/>
                </a:cubicBezTo>
                <a:cubicBezTo>
                  <a:pt x="3322526" y="2549382"/>
                  <a:pt x="3321505" y="2552407"/>
                  <a:pt x="3320984" y="2554980"/>
                </a:cubicBezTo>
                <a:cubicBezTo>
                  <a:pt x="3320600" y="2555994"/>
                  <a:pt x="3319956" y="2556508"/>
                  <a:pt x="3319054" y="2556522"/>
                </a:cubicBezTo>
                <a:cubicBezTo>
                  <a:pt x="3318152" y="2556534"/>
                  <a:pt x="3317645" y="2556503"/>
                  <a:pt x="3317537" y="2556427"/>
                </a:cubicBezTo>
                <a:cubicBezTo>
                  <a:pt x="3314934" y="2555288"/>
                  <a:pt x="3312860" y="2552833"/>
                  <a:pt x="3311309" y="2549059"/>
                </a:cubicBezTo>
                <a:cubicBezTo>
                  <a:pt x="3309756" y="2545288"/>
                  <a:pt x="3306955" y="2542649"/>
                  <a:pt x="3302908" y="2541145"/>
                </a:cubicBezTo>
                <a:cubicBezTo>
                  <a:pt x="3301463" y="2541021"/>
                  <a:pt x="3300319" y="2541988"/>
                  <a:pt x="3299479" y="2544047"/>
                </a:cubicBezTo>
                <a:cubicBezTo>
                  <a:pt x="3298638" y="2546103"/>
                  <a:pt x="3298082" y="2547797"/>
                  <a:pt x="3297810" y="2549130"/>
                </a:cubicBezTo>
                <a:cubicBezTo>
                  <a:pt x="3288575" y="2551385"/>
                  <a:pt x="3278262" y="2554093"/>
                  <a:pt x="3266873" y="2557256"/>
                </a:cubicBezTo>
                <a:cubicBezTo>
                  <a:pt x="3255483" y="2560416"/>
                  <a:pt x="3248380" y="2565673"/>
                  <a:pt x="3245560" y="2573026"/>
                </a:cubicBezTo>
                <a:cubicBezTo>
                  <a:pt x="3241584" y="2575546"/>
                  <a:pt x="3237508" y="2578479"/>
                  <a:pt x="3233327" y="2581817"/>
                </a:cubicBezTo>
                <a:cubicBezTo>
                  <a:pt x="3229144" y="2585156"/>
                  <a:pt x="3226377" y="2588997"/>
                  <a:pt x="3225024" y="2593339"/>
                </a:cubicBezTo>
                <a:cubicBezTo>
                  <a:pt x="3224391" y="2595593"/>
                  <a:pt x="3224731" y="2597805"/>
                  <a:pt x="3226047" y="2599973"/>
                </a:cubicBezTo>
                <a:cubicBezTo>
                  <a:pt x="3227362" y="2602138"/>
                  <a:pt x="3230151" y="2603808"/>
                  <a:pt x="3234410" y="2604980"/>
                </a:cubicBezTo>
                <a:cubicBezTo>
                  <a:pt x="3244131" y="2605888"/>
                  <a:pt x="3252960" y="2601936"/>
                  <a:pt x="3260899" y="2593124"/>
                </a:cubicBezTo>
                <a:cubicBezTo>
                  <a:pt x="3268836" y="2584310"/>
                  <a:pt x="3278389" y="2580541"/>
                  <a:pt x="3289558" y="2581815"/>
                </a:cubicBezTo>
                <a:cubicBezTo>
                  <a:pt x="3290357" y="2578396"/>
                  <a:pt x="3291958" y="2575612"/>
                  <a:pt x="3294363" y="2573466"/>
                </a:cubicBezTo>
                <a:cubicBezTo>
                  <a:pt x="3296766" y="2571322"/>
                  <a:pt x="3300126" y="2570721"/>
                  <a:pt x="3304446" y="2571666"/>
                </a:cubicBezTo>
                <a:cubicBezTo>
                  <a:pt x="3309925" y="2573097"/>
                  <a:pt x="3317517" y="2576078"/>
                  <a:pt x="3327223" y="2580605"/>
                </a:cubicBezTo>
                <a:cubicBezTo>
                  <a:pt x="3336929" y="2585130"/>
                  <a:pt x="3341938" y="2589196"/>
                  <a:pt x="3342248" y="2592799"/>
                </a:cubicBezTo>
                <a:cubicBezTo>
                  <a:pt x="3338438" y="2600771"/>
                  <a:pt x="3327595" y="2609141"/>
                  <a:pt x="3309718" y="2617908"/>
                </a:cubicBezTo>
                <a:cubicBezTo>
                  <a:pt x="3291843" y="2626674"/>
                  <a:pt x="3278241" y="2633769"/>
                  <a:pt x="3268912" y="2639189"/>
                </a:cubicBezTo>
                <a:lnTo>
                  <a:pt x="3257069" y="2661695"/>
                </a:lnTo>
                <a:cubicBezTo>
                  <a:pt x="3251331" y="2658991"/>
                  <a:pt x="3245976" y="2657832"/>
                  <a:pt x="3240999" y="2658217"/>
                </a:cubicBezTo>
                <a:cubicBezTo>
                  <a:pt x="3236023" y="2658604"/>
                  <a:pt x="3232739" y="2661444"/>
                  <a:pt x="3231144" y="2666742"/>
                </a:cubicBezTo>
                <a:cubicBezTo>
                  <a:pt x="3222051" y="2665893"/>
                  <a:pt x="3215729" y="2670093"/>
                  <a:pt x="3212175" y="2679336"/>
                </a:cubicBezTo>
                <a:cubicBezTo>
                  <a:pt x="3208621" y="2688580"/>
                  <a:pt x="3201571" y="2692595"/>
                  <a:pt x="3191029" y="2691383"/>
                </a:cubicBezTo>
                <a:lnTo>
                  <a:pt x="3174494" y="2708069"/>
                </a:lnTo>
                <a:cubicBezTo>
                  <a:pt x="3158451" y="2710587"/>
                  <a:pt x="3142135" y="2714194"/>
                  <a:pt x="3125542" y="2718891"/>
                </a:cubicBezTo>
                <a:cubicBezTo>
                  <a:pt x="3122536" y="2726729"/>
                  <a:pt x="3117117" y="2731927"/>
                  <a:pt x="3109282" y="2734488"/>
                </a:cubicBezTo>
                <a:cubicBezTo>
                  <a:pt x="3101443" y="2737050"/>
                  <a:pt x="3096024" y="2742250"/>
                  <a:pt x="3093018" y="2750086"/>
                </a:cubicBezTo>
                <a:lnTo>
                  <a:pt x="3069441" y="2758042"/>
                </a:lnTo>
                <a:lnTo>
                  <a:pt x="3052903" y="2774727"/>
                </a:lnTo>
                <a:cubicBezTo>
                  <a:pt x="3051366" y="2778782"/>
                  <a:pt x="3048517" y="2781927"/>
                  <a:pt x="3044360" y="2784159"/>
                </a:cubicBezTo>
                <a:cubicBezTo>
                  <a:pt x="3040201" y="2786394"/>
                  <a:pt x="3037351" y="2789539"/>
                  <a:pt x="3035814" y="2793593"/>
                </a:cubicBezTo>
                <a:lnTo>
                  <a:pt x="3014035" y="2806637"/>
                </a:lnTo>
                <a:cubicBezTo>
                  <a:pt x="3011249" y="2805982"/>
                  <a:pt x="3009443" y="2806010"/>
                  <a:pt x="3008623" y="2806720"/>
                </a:cubicBezTo>
                <a:cubicBezTo>
                  <a:pt x="3007802" y="2807431"/>
                  <a:pt x="3007307" y="2808369"/>
                  <a:pt x="3007142" y="2809535"/>
                </a:cubicBezTo>
                <a:cubicBezTo>
                  <a:pt x="3006668" y="2812940"/>
                  <a:pt x="3006003" y="2815573"/>
                  <a:pt x="3005147" y="2817434"/>
                </a:cubicBezTo>
                <a:cubicBezTo>
                  <a:pt x="3004293" y="2819294"/>
                  <a:pt x="3001143" y="2819561"/>
                  <a:pt x="2995701" y="2818235"/>
                </a:cubicBezTo>
                <a:cubicBezTo>
                  <a:pt x="2981419" y="2816079"/>
                  <a:pt x="2973162" y="2819789"/>
                  <a:pt x="2970936" y="2829369"/>
                </a:cubicBezTo>
                <a:cubicBezTo>
                  <a:pt x="2968711" y="2838949"/>
                  <a:pt x="2962630" y="2843208"/>
                  <a:pt x="2952691" y="2842148"/>
                </a:cubicBezTo>
                <a:lnTo>
                  <a:pt x="2926766" y="2847192"/>
                </a:lnTo>
                <a:cubicBezTo>
                  <a:pt x="2923314" y="2857813"/>
                  <a:pt x="2915725" y="2866521"/>
                  <a:pt x="2903996" y="2873316"/>
                </a:cubicBezTo>
                <a:cubicBezTo>
                  <a:pt x="2892268" y="2880109"/>
                  <a:pt x="2880607" y="2886631"/>
                  <a:pt x="2869015" y="2892880"/>
                </a:cubicBezTo>
                <a:cubicBezTo>
                  <a:pt x="2868111" y="2898494"/>
                  <a:pt x="2866793" y="2902700"/>
                  <a:pt x="2865059" y="2905499"/>
                </a:cubicBezTo>
                <a:cubicBezTo>
                  <a:pt x="2863325" y="2908298"/>
                  <a:pt x="2858351" y="2908682"/>
                  <a:pt x="2850133" y="2906656"/>
                </a:cubicBezTo>
                <a:lnTo>
                  <a:pt x="2824905" y="2921149"/>
                </a:lnTo>
                <a:cubicBezTo>
                  <a:pt x="2820407" y="2921413"/>
                  <a:pt x="2817299" y="2923043"/>
                  <a:pt x="2815583" y="2926039"/>
                </a:cubicBezTo>
                <a:cubicBezTo>
                  <a:pt x="2813863" y="2929034"/>
                  <a:pt x="2812790" y="2931758"/>
                  <a:pt x="2812365" y="2934208"/>
                </a:cubicBezTo>
                <a:lnTo>
                  <a:pt x="2796926" y="2946536"/>
                </a:lnTo>
                <a:cubicBezTo>
                  <a:pt x="2783668" y="2944638"/>
                  <a:pt x="2775535" y="2948379"/>
                  <a:pt x="2772523" y="2957762"/>
                </a:cubicBezTo>
                <a:cubicBezTo>
                  <a:pt x="2769514" y="2967141"/>
                  <a:pt x="2764277" y="2971616"/>
                  <a:pt x="2756811" y="2971178"/>
                </a:cubicBezTo>
                <a:lnTo>
                  <a:pt x="2721390" y="3001641"/>
                </a:lnTo>
                <a:cubicBezTo>
                  <a:pt x="2717896" y="3009887"/>
                  <a:pt x="2711280" y="3013721"/>
                  <a:pt x="2701540" y="3013146"/>
                </a:cubicBezTo>
                <a:cubicBezTo>
                  <a:pt x="2691800" y="3012572"/>
                  <a:pt x="2685043" y="3016950"/>
                  <a:pt x="2681277" y="3026285"/>
                </a:cubicBezTo>
                <a:cubicBezTo>
                  <a:pt x="2676241" y="3028683"/>
                  <a:pt x="2672698" y="3032037"/>
                  <a:pt x="2670646" y="3036350"/>
                </a:cubicBezTo>
                <a:cubicBezTo>
                  <a:pt x="2668594" y="3040660"/>
                  <a:pt x="2667224" y="3044565"/>
                  <a:pt x="2666533" y="3048060"/>
                </a:cubicBezTo>
                <a:cubicBezTo>
                  <a:pt x="2651996" y="3050475"/>
                  <a:pt x="2638604" y="3055207"/>
                  <a:pt x="2626361" y="3062257"/>
                </a:cubicBezTo>
                <a:cubicBezTo>
                  <a:pt x="2614117" y="3069306"/>
                  <a:pt x="2603798" y="3077133"/>
                  <a:pt x="2595401" y="3085734"/>
                </a:cubicBezTo>
                <a:cubicBezTo>
                  <a:pt x="2591998" y="3093614"/>
                  <a:pt x="2585061" y="3098721"/>
                  <a:pt x="2574587" y="3101051"/>
                </a:cubicBezTo>
                <a:lnTo>
                  <a:pt x="2564685" y="3107691"/>
                </a:lnTo>
                <a:lnTo>
                  <a:pt x="2509181" y="3107691"/>
                </a:lnTo>
                <a:lnTo>
                  <a:pt x="2522177" y="3095064"/>
                </a:lnTo>
                <a:cubicBezTo>
                  <a:pt x="2522831" y="3084845"/>
                  <a:pt x="2516987" y="3077478"/>
                  <a:pt x="2504646" y="3072962"/>
                </a:cubicBezTo>
                <a:cubicBezTo>
                  <a:pt x="2492308" y="3068447"/>
                  <a:pt x="2486050" y="3062715"/>
                  <a:pt x="2485880" y="3055767"/>
                </a:cubicBezTo>
                <a:cubicBezTo>
                  <a:pt x="2484405" y="3054235"/>
                  <a:pt x="2482387" y="3052566"/>
                  <a:pt x="2479825" y="3050760"/>
                </a:cubicBezTo>
                <a:cubicBezTo>
                  <a:pt x="2477264" y="3048957"/>
                  <a:pt x="2475971" y="3047471"/>
                  <a:pt x="2475943" y="3046304"/>
                </a:cubicBezTo>
                <a:cubicBezTo>
                  <a:pt x="2476773" y="3044291"/>
                  <a:pt x="2478663" y="3043416"/>
                  <a:pt x="2481613" y="3043677"/>
                </a:cubicBezTo>
                <a:cubicBezTo>
                  <a:pt x="2484564" y="3043940"/>
                  <a:pt x="2486904" y="3044340"/>
                  <a:pt x="2488631" y="3044870"/>
                </a:cubicBezTo>
                <a:cubicBezTo>
                  <a:pt x="2490122" y="3040998"/>
                  <a:pt x="2492785" y="3038581"/>
                  <a:pt x="2496624" y="3037617"/>
                </a:cubicBezTo>
                <a:cubicBezTo>
                  <a:pt x="2500462" y="3036655"/>
                  <a:pt x="2503125" y="3034235"/>
                  <a:pt x="2504617" y="3030363"/>
                </a:cubicBezTo>
                <a:cubicBezTo>
                  <a:pt x="2512154" y="3024926"/>
                  <a:pt x="2517065" y="3017666"/>
                  <a:pt x="2519357" y="3008586"/>
                </a:cubicBezTo>
                <a:cubicBezTo>
                  <a:pt x="2520482" y="3006166"/>
                  <a:pt x="2519886" y="3004471"/>
                  <a:pt x="2517563" y="3003498"/>
                </a:cubicBezTo>
                <a:cubicBezTo>
                  <a:pt x="2516019" y="3003252"/>
                  <a:pt x="2514485" y="3003735"/>
                  <a:pt x="2512959" y="3004944"/>
                </a:cubicBezTo>
                <a:cubicBezTo>
                  <a:pt x="2511435" y="3006152"/>
                  <a:pt x="2510487" y="3007361"/>
                  <a:pt x="2510118" y="3008572"/>
                </a:cubicBezTo>
                <a:cubicBezTo>
                  <a:pt x="2506350" y="3005447"/>
                  <a:pt x="2503401" y="3004413"/>
                  <a:pt x="2501272" y="3005469"/>
                </a:cubicBezTo>
                <a:cubicBezTo>
                  <a:pt x="2499146" y="3006527"/>
                  <a:pt x="2497682" y="3008766"/>
                  <a:pt x="2496883" y="3012184"/>
                </a:cubicBezTo>
                <a:lnTo>
                  <a:pt x="2483095" y="3017976"/>
                </a:lnTo>
                <a:cubicBezTo>
                  <a:pt x="2478106" y="3032652"/>
                  <a:pt x="2469218" y="3041419"/>
                  <a:pt x="2456429" y="3044274"/>
                </a:cubicBezTo>
                <a:cubicBezTo>
                  <a:pt x="2443638" y="3047131"/>
                  <a:pt x="2432128" y="3054075"/>
                  <a:pt x="2421897" y="3065110"/>
                </a:cubicBezTo>
                <a:cubicBezTo>
                  <a:pt x="2418245" y="3066603"/>
                  <a:pt x="2413760" y="3067596"/>
                  <a:pt x="2408435" y="3068088"/>
                </a:cubicBezTo>
                <a:cubicBezTo>
                  <a:pt x="2403113" y="3068577"/>
                  <a:pt x="2398175" y="3068297"/>
                  <a:pt x="2393627" y="3067246"/>
                </a:cubicBezTo>
                <a:cubicBezTo>
                  <a:pt x="2392153" y="3066728"/>
                  <a:pt x="2391031" y="3065575"/>
                  <a:pt x="2390262" y="3063790"/>
                </a:cubicBezTo>
                <a:cubicBezTo>
                  <a:pt x="2389493" y="3062001"/>
                  <a:pt x="2389234" y="3060487"/>
                  <a:pt x="2389482" y="3059246"/>
                </a:cubicBezTo>
                <a:cubicBezTo>
                  <a:pt x="2384883" y="3053063"/>
                  <a:pt x="2383452" y="3046520"/>
                  <a:pt x="2385194" y="3039620"/>
                </a:cubicBezTo>
                <a:lnTo>
                  <a:pt x="2425860" y="3012799"/>
                </a:lnTo>
                <a:lnTo>
                  <a:pt x="2438547" y="3011365"/>
                </a:lnTo>
                <a:lnTo>
                  <a:pt x="2453432" y="3001215"/>
                </a:lnTo>
                <a:lnTo>
                  <a:pt x="2459483" y="2977247"/>
                </a:lnTo>
                <a:cubicBezTo>
                  <a:pt x="2457767" y="2976668"/>
                  <a:pt x="2455682" y="2975272"/>
                  <a:pt x="2453224" y="2973058"/>
                </a:cubicBezTo>
                <a:cubicBezTo>
                  <a:pt x="2450764" y="2970843"/>
                  <a:pt x="2449542" y="2969085"/>
                  <a:pt x="2449549" y="2967784"/>
                </a:cubicBezTo>
                <a:cubicBezTo>
                  <a:pt x="2450114" y="2966816"/>
                  <a:pt x="2451841" y="2966577"/>
                  <a:pt x="2454736" y="2967066"/>
                </a:cubicBezTo>
                <a:cubicBezTo>
                  <a:pt x="2457631" y="2967555"/>
                  <a:pt x="2459944" y="2968043"/>
                  <a:pt x="2461684" y="2968529"/>
                </a:cubicBezTo>
                <a:cubicBezTo>
                  <a:pt x="2463175" y="2964655"/>
                  <a:pt x="2465840" y="2962239"/>
                  <a:pt x="2469680" y="2961276"/>
                </a:cubicBezTo>
                <a:cubicBezTo>
                  <a:pt x="2473515" y="2960311"/>
                  <a:pt x="2476181" y="2957895"/>
                  <a:pt x="2477672" y="2954021"/>
                </a:cubicBezTo>
                <a:cubicBezTo>
                  <a:pt x="2487927" y="2948739"/>
                  <a:pt x="2500535" y="2941009"/>
                  <a:pt x="2515495" y="2930830"/>
                </a:cubicBezTo>
                <a:cubicBezTo>
                  <a:pt x="2530454" y="2920651"/>
                  <a:pt x="2539579" y="2911460"/>
                  <a:pt x="2542869" y="2903260"/>
                </a:cubicBezTo>
                <a:cubicBezTo>
                  <a:pt x="2543028" y="2900597"/>
                  <a:pt x="2541462" y="2898655"/>
                  <a:pt x="2538174" y="2897439"/>
                </a:cubicBezTo>
                <a:cubicBezTo>
                  <a:pt x="2525998" y="2895331"/>
                  <a:pt x="2517563" y="2898223"/>
                  <a:pt x="2512876" y="2906119"/>
                </a:cubicBezTo>
                <a:cubicBezTo>
                  <a:pt x="2508185" y="2914014"/>
                  <a:pt x="2502097" y="2919817"/>
                  <a:pt x="2494613" y="2923530"/>
                </a:cubicBezTo>
                <a:cubicBezTo>
                  <a:pt x="2483281" y="2923664"/>
                  <a:pt x="2464026" y="2930778"/>
                  <a:pt x="2436847" y="2944874"/>
                </a:cubicBezTo>
                <a:cubicBezTo>
                  <a:pt x="2409665" y="2958969"/>
                  <a:pt x="2390408" y="2966085"/>
                  <a:pt x="2379077" y="2966218"/>
                </a:cubicBezTo>
                <a:cubicBezTo>
                  <a:pt x="2377379" y="2970909"/>
                  <a:pt x="2374713" y="2973326"/>
                  <a:pt x="2371081" y="2973471"/>
                </a:cubicBezTo>
                <a:cubicBezTo>
                  <a:pt x="2367451" y="2973618"/>
                  <a:pt x="2364786" y="2976036"/>
                  <a:pt x="2363088" y="2980725"/>
                </a:cubicBezTo>
                <a:cubicBezTo>
                  <a:pt x="2351461" y="2985082"/>
                  <a:pt x="2337937" y="2990844"/>
                  <a:pt x="2322522" y="2998009"/>
                </a:cubicBezTo>
                <a:cubicBezTo>
                  <a:pt x="2307102" y="3005176"/>
                  <a:pt x="2297513" y="3013668"/>
                  <a:pt x="2293750" y="3023488"/>
                </a:cubicBezTo>
                <a:cubicBezTo>
                  <a:pt x="2286507" y="3025232"/>
                  <a:pt x="2278691" y="3027703"/>
                  <a:pt x="2270310" y="3030899"/>
                </a:cubicBezTo>
                <a:cubicBezTo>
                  <a:pt x="2261930" y="3034094"/>
                  <a:pt x="2256736" y="3038386"/>
                  <a:pt x="2254735" y="3043772"/>
                </a:cubicBezTo>
                <a:lnTo>
                  <a:pt x="2200688" y="3062578"/>
                </a:lnTo>
                <a:cubicBezTo>
                  <a:pt x="2198840" y="3069644"/>
                  <a:pt x="2194278" y="3076026"/>
                  <a:pt x="2186996" y="3081722"/>
                </a:cubicBezTo>
                <a:cubicBezTo>
                  <a:pt x="2179719" y="3087418"/>
                  <a:pt x="2170911" y="3089251"/>
                  <a:pt x="2160574" y="3087222"/>
                </a:cubicBezTo>
                <a:cubicBezTo>
                  <a:pt x="2158263" y="3093834"/>
                  <a:pt x="2152589" y="3100032"/>
                  <a:pt x="2143555" y="3105815"/>
                </a:cubicBezTo>
                <a:lnTo>
                  <a:pt x="2140341" y="3107691"/>
                </a:lnTo>
                <a:lnTo>
                  <a:pt x="2106435" y="3107691"/>
                </a:lnTo>
                <a:lnTo>
                  <a:pt x="2118362" y="3094239"/>
                </a:lnTo>
                <a:cubicBezTo>
                  <a:pt x="2124808" y="3090313"/>
                  <a:pt x="2130973" y="3086751"/>
                  <a:pt x="2136850" y="3083549"/>
                </a:cubicBezTo>
                <a:cubicBezTo>
                  <a:pt x="2138605" y="3078633"/>
                  <a:pt x="2141430" y="3075579"/>
                  <a:pt x="2145327" y="3074390"/>
                </a:cubicBezTo>
                <a:cubicBezTo>
                  <a:pt x="2149221" y="3073199"/>
                  <a:pt x="2151909" y="3070692"/>
                  <a:pt x="2153389" y="3066863"/>
                </a:cubicBezTo>
                <a:cubicBezTo>
                  <a:pt x="2158031" y="3060936"/>
                  <a:pt x="2163836" y="3055738"/>
                  <a:pt x="2170807" y="3051269"/>
                </a:cubicBezTo>
                <a:cubicBezTo>
                  <a:pt x="2177776" y="3046798"/>
                  <a:pt x="2185341" y="3043781"/>
                  <a:pt x="2193504" y="3042222"/>
                </a:cubicBezTo>
                <a:cubicBezTo>
                  <a:pt x="2190366" y="3038628"/>
                  <a:pt x="2187977" y="3034356"/>
                  <a:pt x="2186342" y="3029402"/>
                </a:cubicBezTo>
                <a:cubicBezTo>
                  <a:pt x="2184702" y="3024450"/>
                  <a:pt x="2188558" y="3022911"/>
                  <a:pt x="2197905" y="3024788"/>
                </a:cubicBezTo>
                <a:cubicBezTo>
                  <a:pt x="2202456" y="3016667"/>
                  <a:pt x="2218220" y="3001522"/>
                  <a:pt x="2245193" y="2979357"/>
                </a:cubicBezTo>
                <a:cubicBezTo>
                  <a:pt x="2272165" y="2957193"/>
                  <a:pt x="2291272" y="2944051"/>
                  <a:pt x="2302518" y="2939936"/>
                </a:cubicBezTo>
                <a:lnTo>
                  <a:pt x="2337938" y="2909475"/>
                </a:lnTo>
                <a:cubicBezTo>
                  <a:pt x="2339579" y="2909841"/>
                  <a:pt x="2341505" y="2909843"/>
                  <a:pt x="2343714" y="2909484"/>
                </a:cubicBezTo>
                <a:cubicBezTo>
                  <a:pt x="2345925" y="2909123"/>
                  <a:pt x="2347261" y="2908398"/>
                  <a:pt x="2347729" y="2907308"/>
                </a:cubicBezTo>
                <a:cubicBezTo>
                  <a:pt x="2348202" y="2903904"/>
                  <a:pt x="2348867" y="2901270"/>
                  <a:pt x="2349723" y="2899409"/>
                </a:cubicBezTo>
                <a:cubicBezTo>
                  <a:pt x="2350577" y="2897550"/>
                  <a:pt x="2353727" y="2897283"/>
                  <a:pt x="2359168" y="2898608"/>
                </a:cubicBezTo>
                <a:cubicBezTo>
                  <a:pt x="2360652" y="2894779"/>
                  <a:pt x="2363336" y="2892271"/>
                  <a:pt x="2367233" y="2891082"/>
                </a:cubicBezTo>
                <a:cubicBezTo>
                  <a:pt x="2371129" y="2889891"/>
                  <a:pt x="2373951" y="2886838"/>
                  <a:pt x="2375706" y="2881919"/>
                </a:cubicBezTo>
                <a:cubicBezTo>
                  <a:pt x="2376205" y="2880454"/>
                  <a:pt x="2376583" y="2877941"/>
                  <a:pt x="2376838" y="2874384"/>
                </a:cubicBezTo>
                <a:cubicBezTo>
                  <a:pt x="2377095" y="2870827"/>
                  <a:pt x="2375889" y="2868492"/>
                  <a:pt x="2373216" y="2867383"/>
                </a:cubicBezTo>
                <a:cubicBezTo>
                  <a:pt x="2362133" y="2866276"/>
                  <a:pt x="2349821" y="2870798"/>
                  <a:pt x="2336281" y="2880950"/>
                </a:cubicBezTo>
                <a:cubicBezTo>
                  <a:pt x="2322741" y="2891102"/>
                  <a:pt x="2313639" y="2898171"/>
                  <a:pt x="2308971" y="2902162"/>
                </a:cubicBezTo>
                <a:lnTo>
                  <a:pt x="2296141" y="2891966"/>
                </a:lnTo>
                <a:lnTo>
                  <a:pt x="2282902" y="2895581"/>
                </a:lnTo>
                <a:lnTo>
                  <a:pt x="2262920" y="2913713"/>
                </a:lnTo>
                <a:lnTo>
                  <a:pt x="2211770" y="2933252"/>
                </a:lnTo>
                <a:cubicBezTo>
                  <a:pt x="2210004" y="2938215"/>
                  <a:pt x="2207064" y="2941723"/>
                  <a:pt x="2202950" y="2943774"/>
                </a:cubicBezTo>
                <a:cubicBezTo>
                  <a:pt x="2198839" y="2945828"/>
                  <a:pt x="2195898" y="2949333"/>
                  <a:pt x="2194131" y="2954298"/>
                </a:cubicBezTo>
                <a:lnTo>
                  <a:pt x="2164213" y="2962968"/>
                </a:lnTo>
                <a:cubicBezTo>
                  <a:pt x="2156498" y="2961987"/>
                  <a:pt x="2148548" y="2965004"/>
                  <a:pt x="2140360" y="2972014"/>
                </a:cubicBezTo>
                <a:cubicBezTo>
                  <a:pt x="2132169" y="2979025"/>
                  <a:pt x="2126567" y="2984951"/>
                  <a:pt x="2123547" y="2989790"/>
                </a:cubicBezTo>
                <a:cubicBezTo>
                  <a:pt x="2113000" y="2990122"/>
                  <a:pt x="2093622" y="2997208"/>
                  <a:pt x="2065415" y="3011045"/>
                </a:cubicBezTo>
                <a:cubicBezTo>
                  <a:pt x="2037209" y="3024881"/>
                  <a:pt x="2020005" y="3032513"/>
                  <a:pt x="2013802" y="3033942"/>
                </a:cubicBezTo>
                <a:cubicBezTo>
                  <a:pt x="2013946" y="3038710"/>
                  <a:pt x="2011943" y="3042069"/>
                  <a:pt x="2007792" y="3044014"/>
                </a:cubicBezTo>
                <a:cubicBezTo>
                  <a:pt x="2003643" y="3045961"/>
                  <a:pt x="1998567" y="3046226"/>
                  <a:pt x="1992571" y="3044808"/>
                </a:cubicBezTo>
                <a:cubicBezTo>
                  <a:pt x="1991201" y="3048712"/>
                  <a:pt x="1989019" y="3051252"/>
                  <a:pt x="1986025" y="3052426"/>
                </a:cubicBezTo>
                <a:cubicBezTo>
                  <a:pt x="1983034" y="3053603"/>
                  <a:pt x="1980852" y="3056144"/>
                  <a:pt x="1979481" y="3060047"/>
                </a:cubicBezTo>
                <a:cubicBezTo>
                  <a:pt x="1970618" y="3060321"/>
                  <a:pt x="1960075" y="3061908"/>
                  <a:pt x="1947852" y="3064810"/>
                </a:cubicBezTo>
                <a:cubicBezTo>
                  <a:pt x="1935627" y="3067714"/>
                  <a:pt x="1928156" y="3072394"/>
                  <a:pt x="1925433" y="3078854"/>
                </a:cubicBezTo>
                <a:cubicBezTo>
                  <a:pt x="1920564" y="3080086"/>
                  <a:pt x="1916792" y="3082322"/>
                  <a:pt x="1914113" y="3085556"/>
                </a:cubicBezTo>
                <a:cubicBezTo>
                  <a:pt x="1911434" y="3088793"/>
                  <a:pt x="1909695" y="3092120"/>
                  <a:pt x="1908896" y="3095540"/>
                </a:cubicBezTo>
                <a:lnTo>
                  <a:pt x="1868832" y="3107691"/>
                </a:lnTo>
                <a:lnTo>
                  <a:pt x="1732772" y="3107691"/>
                </a:lnTo>
                <a:lnTo>
                  <a:pt x="1760459" y="3080789"/>
                </a:lnTo>
                <a:cubicBezTo>
                  <a:pt x="1761112" y="3070571"/>
                  <a:pt x="1755270" y="3063206"/>
                  <a:pt x="1742928" y="3058689"/>
                </a:cubicBezTo>
                <a:cubicBezTo>
                  <a:pt x="1730590" y="3054174"/>
                  <a:pt x="1724332" y="3048441"/>
                  <a:pt x="1724162" y="3041494"/>
                </a:cubicBezTo>
                <a:cubicBezTo>
                  <a:pt x="1722687" y="3039962"/>
                  <a:pt x="1720669" y="3038292"/>
                  <a:pt x="1718107" y="3036486"/>
                </a:cubicBezTo>
                <a:cubicBezTo>
                  <a:pt x="1715546" y="3034683"/>
                  <a:pt x="1714253" y="3033197"/>
                  <a:pt x="1714226" y="3032030"/>
                </a:cubicBezTo>
                <a:cubicBezTo>
                  <a:pt x="1715055" y="3030018"/>
                  <a:pt x="1716945" y="3029142"/>
                  <a:pt x="1719895" y="3029404"/>
                </a:cubicBezTo>
                <a:cubicBezTo>
                  <a:pt x="1722846" y="3029667"/>
                  <a:pt x="1725186" y="3030066"/>
                  <a:pt x="1726913" y="3030597"/>
                </a:cubicBezTo>
                <a:cubicBezTo>
                  <a:pt x="1728405" y="3026725"/>
                  <a:pt x="1731067" y="3024307"/>
                  <a:pt x="1734906" y="3023344"/>
                </a:cubicBezTo>
                <a:cubicBezTo>
                  <a:pt x="1738744" y="3022381"/>
                  <a:pt x="1741408" y="3019962"/>
                  <a:pt x="1742899" y="3016090"/>
                </a:cubicBezTo>
                <a:cubicBezTo>
                  <a:pt x="1750436" y="3010653"/>
                  <a:pt x="1755347" y="3003393"/>
                  <a:pt x="1757640" y="2994313"/>
                </a:cubicBezTo>
                <a:cubicBezTo>
                  <a:pt x="1758764" y="2991893"/>
                  <a:pt x="1758168" y="2990197"/>
                  <a:pt x="1755845" y="2989225"/>
                </a:cubicBezTo>
                <a:cubicBezTo>
                  <a:pt x="1754301" y="2988979"/>
                  <a:pt x="1752767" y="2989461"/>
                  <a:pt x="1751241" y="2990671"/>
                </a:cubicBezTo>
                <a:cubicBezTo>
                  <a:pt x="1749718" y="2991878"/>
                  <a:pt x="1748770" y="2993087"/>
                  <a:pt x="1748400" y="2994299"/>
                </a:cubicBezTo>
                <a:cubicBezTo>
                  <a:pt x="1744632" y="2991173"/>
                  <a:pt x="1741683" y="2990139"/>
                  <a:pt x="1739554" y="2991196"/>
                </a:cubicBezTo>
                <a:cubicBezTo>
                  <a:pt x="1737428" y="2992254"/>
                  <a:pt x="1735964" y="2994493"/>
                  <a:pt x="1735165" y="2997911"/>
                </a:cubicBezTo>
                <a:lnTo>
                  <a:pt x="1721377" y="3003702"/>
                </a:lnTo>
                <a:cubicBezTo>
                  <a:pt x="1716388" y="3018379"/>
                  <a:pt x="1707500" y="3027145"/>
                  <a:pt x="1694711" y="3030000"/>
                </a:cubicBezTo>
                <a:cubicBezTo>
                  <a:pt x="1681920" y="3032858"/>
                  <a:pt x="1670410" y="3039802"/>
                  <a:pt x="1660179" y="3050836"/>
                </a:cubicBezTo>
                <a:cubicBezTo>
                  <a:pt x="1656528" y="3052330"/>
                  <a:pt x="1652042" y="3053323"/>
                  <a:pt x="1646717" y="3053814"/>
                </a:cubicBezTo>
                <a:cubicBezTo>
                  <a:pt x="1641395" y="3054304"/>
                  <a:pt x="1636456" y="3054023"/>
                  <a:pt x="1631909" y="3052973"/>
                </a:cubicBezTo>
                <a:cubicBezTo>
                  <a:pt x="1630435" y="3052455"/>
                  <a:pt x="1629313" y="3051302"/>
                  <a:pt x="1628544" y="3049517"/>
                </a:cubicBezTo>
                <a:cubicBezTo>
                  <a:pt x="1627775" y="3047728"/>
                  <a:pt x="1627515" y="3046213"/>
                  <a:pt x="1627765" y="3044972"/>
                </a:cubicBezTo>
                <a:cubicBezTo>
                  <a:pt x="1623164" y="3038789"/>
                  <a:pt x="1621734" y="3032247"/>
                  <a:pt x="1623476" y="3025347"/>
                </a:cubicBezTo>
                <a:lnTo>
                  <a:pt x="1664141" y="2998526"/>
                </a:lnTo>
                <a:lnTo>
                  <a:pt x="1676829" y="2997091"/>
                </a:lnTo>
                <a:lnTo>
                  <a:pt x="1691714" y="2986942"/>
                </a:lnTo>
                <a:lnTo>
                  <a:pt x="1697765" y="2962974"/>
                </a:lnTo>
                <a:cubicBezTo>
                  <a:pt x="1696049" y="2962395"/>
                  <a:pt x="1693964" y="2960999"/>
                  <a:pt x="1691505" y="2958784"/>
                </a:cubicBezTo>
                <a:cubicBezTo>
                  <a:pt x="1689047" y="2956570"/>
                  <a:pt x="1687824" y="2954812"/>
                  <a:pt x="1687831" y="2953511"/>
                </a:cubicBezTo>
                <a:cubicBezTo>
                  <a:pt x="1688396" y="2952543"/>
                  <a:pt x="1690124" y="2952303"/>
                  <a:pt x="1693018" y="2952792"/>
                </a:cubicBezTo>
                <a:cubicBezTo>
                  <a:pt x="1695913" y="2953281"/>
                  <a:pt x="1698226" y="2953768"/>
                  <a:pt x="1699966" y="2954256"/>
                </a:cubicBezTo>
                <a:cubicBezTo>
                  <a:pt x="1701458" y="2950382"/>
                  <a:pt x="1704122" y="2947965"/>
                  <a:pt x="1707962" y="2947003"/>
                </a:cubicBezTo>
                <a:cubicBezTo>
                  <a:pt x="1711797" y="2946038"/>
                  <a:pt x="1714463" y="2943622"/>
                  <a:pt x="1715955" y="2939748"/>
                </a:cubicBezTo>
                <a:cubicBezTo>
                  <a:pt x="1726210" y="2934465"/>
                  <a:pt x="1738817" y="2926736"/>
                  <a:pt x="1753777" y="2916557"/>
                </a:cubicBezTo>
                <a:cubicBezTo>
                  <a:pt x="1768737" y="2906377"/>
                  <a:pt x="1777861" y="2897187"/>
                  <a:pt x="1781151" y="2888987"/>
                </a:cubicBezTo>
                <a:cubicBezTo>
                  <a:pt x="1781309" y="2886323"/>
                  <a:pt x="1779744" y="2884382"/>
                  <a:pt x="1776456" y="2883166"/>
                </a:cubicBezTo>
                <a:cubicBezTo>
                  <a:pt x="1764281" y="2881058"/>
                  <a:pt x="1755845" y="2883950"/>
                  <a:pt x="1751158" y="2891846"/>
                </a:cubicBezTo>
                <a:cubicBezTo>
                  <a:pt x="1746467" y="2899741"/>
                  <a:pt x="1740379" y="2905544"/>
                  <a:pt x="1732896" y="2909256"/>
                </a:cubicBezTo>
                <a:cubicBezTo>
                  <a:pt x="1721563" y="2909390"/>
                  <a:pt x="1702308" y="2916505"/>
                  <a:pt x="1675129" y="2930601"/>
                </a:cubicBezTo>
                <a:cubicBezTo>
                  <a:pt x="1647947" y="2944696"/>
                  <a:pt x="1628690" y="2951812"/>
                  <a:pt x="1617359" y="2951945"/>
                </a:cubicBezTo>
                <a:cubicBezTo>
                  <a:pt x="1615661" y="2956636"/>
                  <a:pt x="1612995" y="2959053"/>
                  <a:pt x="1609363" y="2959198"/>
                </a:cubicBezTo>
                <a:cubicBezTo>
                  <a:pt x="1605733" y="2959344"/>
                  <a:pt x="1603068" y="2961763"/>
                  <a:pt x="1601370" y="2966452"/>
                </a:cubicBezTo>
                <a:cubicBezTo>
                  <a:pt x="1589743" y="2970809"/>
                  <a:pt x="1576220" y="2976571"/>
                  <a:pt x="1560804" y="2983736"/>
                </a:cubicBezTo>
                <a:cubicBezTo>
                  <a:pt x="1545384" y="2990903"/>
                  <a:pt x="1535795" y="2999395"/>
                  <a:pt x="1532032" y="3009215"/>
                </a:cubicBezTo>
                <a:cubicBezTo>
                  <a:pt x="1524789" y="3010959"/>
                  <a:pt x="1516973" y="3013430"/>
                  <a:pt x="1508592" y="3016625"/>
                </a:cubicBezTo>
                <a:cubicBezTo>
                  <a:pt x="1500212" y="3019821"/>
                  <a:pt x="1495018" y="3024113"/>
                  <a:pt x="1493017" y="3029499"/>
                </a:cubicBezTo>
                <a:lnTo>
                  <a:pt x="1438970" y="3048305"/>
                </a:lnTo>
                <a:cubicBezTo>
                  <a:pt x="1437122" y="3055371"/>
                  <a:pt x="1432560" y="3061753"/>
                  <a:pt x="1425278" y="3067449"/>
                </a:cubicBezTo>
                <a:cubicBezTo>
                  <a:pt x="1418001" y="3073145"/>
                  <a:pt x="1409193" y="3074978"/>
                  <a:pt x="1398856" y="3072948"/>
                </a:cubicBezTo>
                <a:cubicBezTo>
                  <a:pt x="1396546" y="3079560"/>
                  <a:pt x="1390871" y="3085758"/>
                  <a:pt x="1381837" y="3091542"/>
                </a:cubicBezTo>
                <a:cubicBezTo>
                  <a:pt x="1372803" y="3097324"/>
                  <a:pt x="1364371" y="3102248"/>
                  <a:pt x="1356541" y="3106306"/>
                </a:cubicBezTo>
                <a:cubicBezTo>
                  <a:pt x="1353393" y="3105560"/>
                  <a:pt x="1350415" y="3104132"/>
                  <a:pt x="1347608" y="3102023"/>
                </a:cubicBezTo>
                <a:cubicBezTo>
                  <a:pt x="1344804" y="3099914"/>
                  <a:pt x="1343688" y="3097217"/>
                  <a:pt x="1344260" y="3093934"/>
                </a:cubicBezTo>
                <a:cubicBezTo>
                  <a:pt x="1346069" y="3088548"/>
                  <a:pt x="1350196" y="3083889"/>
                  <a:pt x="1356644" y="3079964"/>
                </a:cubicBezTo>
                <a:cubicBezTo>
                  <a:pt x="1363090" y="3076039"/>
                  <a:pt x="1369255" y="3072478"/>
                  <a:pt x="1375132" y="3069276"/>
                </a:cubicBezTo>
                <a:cubicBezTo>
                  <a:pt x="1376887" y="3064359"/>
                  <a:pt x="1379713" y="3061306"/>
                  <a:pt x="1383609" y="3060117"/>
                </a:cubicBezTo>
                <a:cubicBezTo>
                  <a:pt x="1387502" y="3058926"/>
                  <a:pt x="1390191" y="3056419"/>
                  <a:pt x="1391671" y="3052589"/>
                </a:cubicBezTo>
                <a:cubicBezTo>
                  <a:pt x="1396313" y="3046662"/>
                  <a:pt x="1402118" y="3041465"/>
                  <a:pt x="1409089" y="3036995"/>
                </a:cubicBezTo>
                <a:cubicBezTo>
                  <a:pt x="1416058" y="3032525"/>
                  <a:pt x="1423623" y="3029508"/>
                  <a:pt x="1431786" y="3027948"/>
                </a:cubicBezTo>
                <a:cubicBezTo>
                  <a:pt x="1428648" y="3024355"/>
                  <a:pt x="1426259" y="3020083"/>
                  <a:pt x="1424623" y="3015129"/>
                </a:cubicBezTo>
                <a:cubicBezTo>
                  <a:pt x="1422984" y="3010177"/>
                  <a:pt x="1426840" y="3008638"/>
                  <a:pt x="1436187" y="3010515"/>
                </a:cubicBezTo>
                <a:cubicBezTo>
                  <a:pt x="1440739" y="3002393"/>
                  <a:pt x="1456502" y="2987249"/>
                  <a:pt x="1483475" y="2965084"/>
                </a:cubicBezTo>
                <a:cubicBezTo>
                  <a:pt x="1510447" y="2942919"/>
                  <a:pt x="1529554" y="2929778"/>
                  <a:pt x="1540799" y="2925662"/>
                </a:cubicBezTo>
                <a:lnTo>
                  <a:pt x="1576220" y="2895201"/>
                </a:lnTo>
                <a:cubicBezTo>
                  <a:pt x="1577861" y="2895567"/>
                  <a:pt x="1579787" y="2895570"/>
                  <a:pt x="1581996" y="2895210"/>
                </a:cubicBezTo>
                <a:cubicBezTo>
                  <a:pt x="1584207" y="2894850"/>
                  <a:pt x="1585543" y="2894125"/>
                  <a:pt x="1586011" y="2893035"/>
                </a:cubicBezTo>
                <a:cubicBezTo>
                  <a:pt x="1586485" y="2889631"/>
                  <a:pt x="1587149" y="2886997"/>
                  <a:pt x="1588005" y="2885136"/>
                </a:cubicBezTo>
                <a:cubicBezTo>
                  <a:pt x="1588859" y="2883277"/>
                  <a:pt x="1592008" y="2883009"/>
                  <a:pt x="1597450" y="2884335"/>
                </a:cubicBezTo>
                <a:cubicBezTo>
                  <a:pt x="1598934" y="2880506"/>
                  <a:pt x="1601618" y="2877998"/>
                  <a:pt x="1605515" y="2876809"/>
                </a:cubicBezTo>
                <a:cubicBezTo>
                  <a:pt x="1609411" y="2875618"/>
                  <a:pt x="1612233" y="2872565"/>
                  <a:pt x="1613989" y="2867646"/>
                </a:cubicBezTo>
                <a:cubicBezTo>
                  <a:pt x="1614488" y="2866180"/>
                  <a:pt x="1614865" y="2863667"/>
                  <a:pt x="1615120" y="2860111"/>
                </a:cubicBezTo>
                <a:cubicBezTo>
                  <a:pt x="1615377" y="2856553"/>
                  <a:pt x="1614171" y="2854219"/>
                  <a:pt x="1611498" y="2853110"/>
                </a:cubicBezTo>
                <a:cubicBezTo>
                  <a:pt x="1600415" y="2852003"/>
                  <a:pt x="1588103" y="2856525"/>
                  <a:pt x="1574564" y="2866676"/>
                </a:cubicBezTo>
                <a:cubicBezTo>
                  <a:pt x="1561023" y="2876829"/>
                  <a:pt x="1551921" y="2883898"/>
                  <a:pt x="1547254" y="2887888"/>
                </a:cubicBezTo>
                <a:lnTo>
                  <a:pt x="1534423" y="2877693"/>
                </a:lnTo>
                <a:lnTo>
                  <a:pt x="1521184" y="2881308"/>
                </a:lnTo>
                <a:lnTo>
                  <a:pt x="1501202" y="2899440"/>
                </a:lnTo>
                <a:lnTo>
                  <a:pt x="1450052" y="2918979"/>
                </a:lnTo>
                <a:cubicBezTo>
                  <a:pt x="1448286" y="2923941"/>
                  <a:pt x="1445346" y="2927450"/>
                  <a:pt x="1441232" y="2929500"/>
                </a:cubicBezTo>
                <a:cubicBezTo>
                  <a:pt x="1437121" y="2931555"/>
                  <a:pt x="1434180" y="2935060"/>
                  <a:pt x="1432413" y="2940025"/>
                </a:cubicBezTo>
                <a:lnTo>
                  <a:pt x="1402494" y="2948695"/>
                </a:lnTo>
                <a:cubicBezTo>
                  <a:pt x="1394780" y="2947714"/>
                  <a:pt x="1386830" y="2950731"/>
                  <a:pt x="1378642" y="2957741"/>
                </a:cubicBezTo>
                <a:cubicBezTo>
                  <a:pt x="1370451" y="2964752"/>
                  <a:pt x="1364848" y="2970677"/>
                  <a:pt x="1361829" y="2975516"/>
                </a:cubicBezTo>
                <a:cubicBezTo>
                  <a:pt x="1351282" y="2975849"/>
                  <a:pt x="1331905" y="2982934"/>
                  <a:pt x="1303697" y="2996770"/>
                </a:cubicBezTo>
                <a:cubicBezTo>
                  <a:pt x="1275491" y="3010608"/>
                  <a:pt x="1258287" y="3018240"/>
                  <a:pt x="1252084" y="3019668"/>
                </a:cubicBezTo>
                <a:cubicBezTo>
                  <a:pt x="1252228" y="3024437"/>
                  <a:pt x="1250225" y="3027796"/>
                  <a:pt x="1246074" y="3029741"/>
                </a:cubicBezTo>
                <a:cubicBezTo>
                  <a:pt x="1241925" y="3031687"/>
                  <a:pt x="1236850" y="3031952"/>
                  <a:pt x="1230853" y="3030535"/>
                </a:cubicBezTo>
                <a:cubicBezTo>
                  <a:pt x="1229483" y="3034438"/>
                  <a:pt x="1227301" y="3036979"/>
                  <a:pt x="1224308" y="3038153"/>
                </a:cubicBezTo>
                <a:cubicBezTo>
                  <a:pt x="1221317" y="3039329"/>
                  <a:pt x="1219134" y="3041871"/>
                  <a:pt x="1217763" y="3045774"/>
                </a:cubicBezTo>
                <a:cubicBezTo>
                  <a:pt x="1208900" y="3046048"/>
                  <a:pt x="1198357" y="3047634"/>
                  <a:pt x="1186134" y="3050537"/>
                </a:cubicBezTo>
                <a:cubicBezTo>
                  <a:pt x="1173910" y="3053440"/>
                  <a:pt x="1166438" y="3058121"/>
                  <a:pt x="1163715" y="3064581"/>
                </a:cubicBezTo>
                <a:cubicBezTo>
                  <a:pt x="1158846" y="3065813"/>
                  <a:pt x="1155074" y="3068048"/>
                  <a:pt x="1152396" y="3071282"/>
                </a:cubicBezTo>
                <a:cubicBezTo>
                  <a:pt x="1149716" y="3074519"/>
                  <a:pt x="1147978" y="3077846"/>
                  <a:pt x="1147178" y="3081267"/>
                </a:cubicBezTo>
                <a:cubicBezTo>
                  <a:pt x="1132840" y="3089237"/>
                  <a:pt x="1116158" y="3094297"/>
                  <a:pt x="1097129" y="3096447"/>
                </a:cubicBezTo>
                <a:lnTo>
                  <a:pt x="1088177" y="3107691"/>
                </a:lnTo>
                <a:lnTo>
                  <a:pt x="1033308" y="3107691"/>
                </a:lnTo>
                <a:lnTo>
                  <a:pt x="1024455" y="3103598"/>
                </a:lnTo>
                <a:lnTo>
                  <a:pt x="1024821" y="3107691"/>
                </a:lnTo>
                <a:lnTo>
                  <a:pt x="990016" y="3107691"/>
                </a:lnTo>
                <a:lnTo>
                  <a:pt x="1004719" y="3097360"/>
                </a:lnTo>
                <a:cubicBezTo>
                  <a:pt x="1010125" y="3093574"/>
                  <a:pt x="1013758" y="3091046"/>
                  <a:pt x="1015618" y="3089776"/>
                </a:cubicBezTo>
                <a:cubicBezTo>
                  <a:pt x="1018746" y="3082984"/>
                  <a:pt x="1025548" y="3078424"/>
                  <a:pt x="1036021" y="3076095"/>
                </a:cubicBezTo>
                <a:cubicBezTo>
                  <a:pt x="1046495" y="3073766"/>
                  <a:pt x="1053432" y="3068657"/>
                  <a:pt x="1056834" y="3060778"/>
                </a:cubicBezTo>
                <a:cubicBezTo>
                  <a:pt x="1064557" y="3055097"/>
                  <a:pt x="1073711" y="3048329"/>
                  <a:pt x="1084296" y="3040473"/>
                </a:cubicBezTo>
                <a:cubicBezTo>
                  <a:pt x="1094884" y="3032620"/>
                  <a:pt x="1105211" y="3027307"/>
                  <a:pt x="1115282" y="3024539"/>
                </a:cubicBezTo>
                <a:cubicBezTo>
                  <a:pt x="1114188" y="3022765"/>
                  <a:pt x="1113267" y="3020310"/>
                  <a:pt x="1112518" y="3017174"/>
                </a:cubicBezTo>
                <a:cubicBezTo>
                  <a:pt x="1111768" y="3014041"/>
                  <a:pt x="1110712" y="3012132"/>
                  <a:pt x="1109343" y="3011448"/>
                </a:cubicBezTo>
                <a:cubicBezTo>
                  <a:pt x="1106837" y="3011202"/>
                  <a:pt x="1105504" y="3012412"/>
                  <a:pt x="1105346" y="3015074"/>
                </a:cubicBezTo>
                <a:lnTo>
                  <a:pt x="1097059" y="2999075"/>
                </a:lnTo>
                <a:cubicBezTo>
                  <a:pt x="1112564" y="2984447"/>
                  <a:pt x="1129518" y="2970182"/>
                  <a:pt x="1147918" y="2956284"/>
                </a:cubicBezTo>
                <a:cubicBezTo>
                  <a:pt x="1153712" y="2957747"/>
                  <a:pt x="1157158" y="2956298"/>
                  <a:pt x="1158258" y="2951941"/>
                </a:cubicBezTo>
                <a:cubicBezTo>
                  <a:pt x="1158732" y="2948534"/>
                  <a:pt x="1159397" y="2945903"/>
                  <a:pt x="1160252" y="2944042"/>
                </a:cubicBezTo>
                <a:cubicBezTo>
                  <a:pt x="1161108" y="2942180"/>
                  <a:pt x="1164257" y="2941913"/>
                  <a:pt x="1169698" y="2943238"/>
                </a:cubicBezTo>
                <a:cubicBezTo>
                  <a:pt x="1171178" y="2939411"/>
                  <a:pt x="1173867" y="2936902"/>
                  <a:pt x="1177762" y="2935714"/>
                </a:cubicBezTo>
                <a:cubicBezTo>
                  <a:pt x="1181656" y="2934523"/>
                  <a:pt x="1184482" y="2931469"/>
                  <a:pt x="1186237" y="2926552"/>
                </a:cubicBezTo>
                <a:cubicBezTo>
                  <a:pt x="1191995" y="2929165"/>
                  <a:pt x="1197444" y="2929961"/>
                  <a:pt x="1202579" y="2928939"/>
                </a:cubicBezTo>
                <a:cubicBezTo>
                  <a:pt x="1207717" y="2927920"/>
                  <a:pt x="1211094" y="2924715"/>
                  <a:pt x="1212711" y="2919329"/>
                </a:cubicBezTo>
                <a:lnTo>
                  <a:pt x="1228697" y="2904819"/>
                </a:lnTo>
                <a:cubicBezTo>
                  <a:pt x="1233851" y="2892793"/>
                  <a:pt x="1246617" y="2880369"/>
                  <a:pt x="1266994" y="2867551"/>
                </a:cubicBezTo>
                <a:cubicBezTo>
                  <a:pt x="1287370" y="2854729"/>
                  <a:pt x="1302580" y="2841764"/>
                  <a:pt x="1312631" y="2828656"/>
                </a:cubicBezTo>
                <a:cubicBezTo>
                  <a:pt x="1317001" y="2829905"/>
                  <a:pt x="1320571" y="2830516"/>
                  <a:pt x="1323339" y="2830490"/>
                </a:cubicBezTo>
                <a:cubicBezTo>
                  <a:pt x="1326103" y="2830464"/>
                  <a:pt x="1327912" y="2828892"/>
                  <a:pt x="1328764" y="2825773"/>
                </a:cubicBezTo>
                <a:cubicBezTo>
                  <a:pt x="1329840" y="2819477"/>
                  <a:pt x="1334436" y="2817549"/>
                  <a:pt x="1342551" y="2819984"/>
                </a:cubicBezTo>
                <a:cubicBezTo>
                  <a:pt x="1343133" y="2817426"/>
                  <a:pt x="1344758" y="2814551"/>
                  <a:pt x="1347425" y="2811362"/>
                </a:cubicBezTo>
                <a:cubicBezTo>
                  <a:pt x="1350089" y="2808173"/>
                  <a:pt x="1353612" y="2806937"/>
                  <a:pt x="1357989" y="2807655"/>
                </a:cubicBezTo>
                <a:lnTo>
                  <a:pt x="1362940" y="2788044"/>
                </a:lnTo>
                <a:lnTo>
                  <a:pt x="1376728" y="2782252"/>
                </a:lnTo>
                <a:cubicBezTo>
                  <a:pt x="1377546" y="2777727"/>
                  <a:pt x="1379070" y="2774248"/>
                  <a:pt x="1381286" y="2771814"/>
                </a:cubicBezTo>
                <a:cubicBezTo>
                  <a:pt x="1383506" y="2769379"/>
                  <a:pt x="1388099" y="2768994"/>
                  <a:pt x="1395061" y="2770655"/>
                </a:cubicBezTo>
                <a:lnTo>
                  <a:pt x="1403750" y="2772848"/>
                </a:lnTo>
                <a:cubicBezTo>
                  <a:pt x="1405453" y="2767628"/>
                  <a:pt x="1408071" y="2763364"/>
                  <a:pt x="1411601" y="2760054"/>
                </a:cubicBezTo>
                <a:cubicBezTo>
                  <a:pt x="1415132" y="2756744"/>
                  <a:pt x="1417614" y="2753024"/>
                  <a:pt x="1419041" y="2748893"/>
                </a:cubicBezTo>
                <a:cubicBezTo>
                  <a:pt x="1430256" y="2742356"/>
                  <a:pt x="1441496" y="2734957"/>
                  <a:pt x="1452762" y="2726693"/>
                </a:cubicBezTo>
                <a:cubicBezTo>
                  <a:pt x="1464026" y="2718431"/>
                  <a:pt x="1473372" y="2709392"/>
                  <a:pt x="1480790" y="2699580"/>
                </a:cubicBezTo>
                <a:cubicBezTo>
                  <a:pt x="1481936" y="2695039"/>
                  <a:pt x="1484393" y="2691410"/>
                  <a:pt x="1488162" y="2688691"/>
                </a:cubicBezTo>
                <a:cubicBezTo>
                  <a:pt x="1491928" y="2685972"/>
                  <a:pt x="1496732" y="2685253"/>
                  <a:pt x="1502570" y="2686534"/>
                </a:cubicBezTo>
                <a:lnTo>
                  <a:pt x="1508365" y="2687997"/>
                </a:lnTo>
                <a:lnTo>
                  <a:pt x="1519659" y="2667668"/>
                </a:lnTo>
                <a:cubicBezTo>
                  <a:pt x="1530055" y="2662083"/>
                  <a:pt x="1539071" y="2655862"/>
                  <a:pt x="1546711" y="2649001"/>
                </a:cubicBezTo>
                <a:cubicBezTo>
                  <a:pt x="1554348" y="2642140"/>
                  <a:pt x="1561918" y="2635551"/>
                  <a:pt x="1569417" y="2629235"/>
                </a:cubicBezTo>
                <a:lnTo>
                  <a:pt x="1595339" y="2624190"/>
                </a:lnTo>
                <a:cubicBezTo>
                  <a:pt x="1596778" y="2620013"/>
                  <a:pt x="1599235" y="2616385"/>
                  <a:pt x="1602711" y="2613301"/>
                </a:cubicBezTo>
                <a:cubicBezTo>
                  <a:pt x="1606186" y="2610219"/>
                  <a:pt x="1608640" y="2606591"/>
                  <a:pt x="1610080" y="2602413"/>
                </a:cubicBezTo>
                <a:cubicBezTo>
                  <a:pt x="1621268" y="2591669"/>
                  <a:pt x="1634453" y="2582153"/>
                  <a:pt x="1649641" y="2573864"/>
                </a:cubicBezTo>
                <a:cubicBezTo>
                  <a:pt x="1664829" y="2565579"/>
                  <a:pt x="1678153" y="2555518"/>
                  <a:pt x="1689613" y="2543682"/>
                </a:cubicBezTo>
                <a:cubicBezTo>
                  <a:pt x="1699714" y="2545121"/>
                  <a:pt x="1707508" y="2541198"/>
                  <a:pt x="1712999" y="2531910"/>
                </a:cubicBezTo>
                <a:lnTo>
                  <a:pt x="1718829" y="2518369"/>
                </a:lnTo>
                <a:lnTo>
                  <a:pt x="1686521" y="2532134"/>
                </a:lnTo>
                <a:cubicBezTo>
                  <a:pt x="1671103" y="2539301"/>
                  <a:pt x="1661513" y="2547793"/>
                  <a:pt x="1657750" y="2557613"/>
                </a:cubicBezTo>
                <a:cubicBezTo>
                  <a:pt x="1650506" y="2559357"/>
                  <a:pt x="1642691" y="2561827"/>
                  <a:pt x="1634311" y="2565023"/>
                </a:cubicBezTo>
                <a:cubicBezTo>
                  <a:pt x="1625929" y="2568218"/>
                  <a:pt x="1620737" y="2572511"/>
                  <a:pt x="1618734" y="2577897"/>
                </a:cubicBezTo>
                <a:lnTo>
                  <a:pt x="1564687" y="2596702"/>
                </a:lnTo>
                <a:cubicBezTo>
                  <a:pt x="1562839" y="2603769"/>
                  <a:pt x="1558277" y="2610150"/>
                  <a:pt x="1550997" y="2615846"/>
                </a:cubicBezTo>
                <a:cubicBezTo>
                  <a:pt x="1543718" y="2621541"/>
                  <a:pt x="1534911" y="2623376"/>
                  <a:pt x="1524575" y="2621346"/>
                </a:cubicBezTo>
                <a:cubicBezTo>
                  <a:pt x="1522263" y="2627958"/>
                  <a:pt x="1516589" y="2634155"/>
                  <a:pt x="1507555" y="2639939"/>
                </a:cubicBezTo>
                <a:cubicBezTo>
                  <a:pt x="1498522" y="2645721"/>
                  <a:pt x="1490090" y="2650645"/>
                  <a:pt x="1482258" y="2654704"/>
                </a:cubicBezTo>
                <a:cubicBezTo>
                  <a:pt x="1479111" y="2653958"/>
                  <a:pt x="1476132" y="2652529"/>
                  <a:pt x="1473326" y="2650420"/>
                </a:cubicBezTo>
                <a:cubicBezTo>
                  <a:pt x="1470522" y="2648312"/>
                  <a:pt x="1469405" y="2645614"/>
                  <a:pt x="1469977" y="2642332"/>
                </a:cubicBezTo>
                <a:cubicBezTo>
                  <a:pt x="1471787" y="2636946"/>
                  <a:pt x="1475913" y="2632287"/>
                  <a:pt x="1482362" y="2628362"/>
                </a:cubicBezTo>
                <a:cubicBezTo>
                  <a:pt x="1488808" y="2624437"/>
                  <a:pt x="1494973" y="2620875"/>
                  <a:pt x="1500851" y="2617674"/>
                </a:cubicBezTo>
                <a:cubicBezTo>
                  <a:pt x="1502606" y="2612757"/>
                  <a:pt x="1505431" y="2609704"/>
                  <a:pt x="1509327" y="2608514"/>
                </a:cubicBezTo>
                <a:cubicBezTo>
                  <a:pt x="1513221" y="2607324"/>
                  <a:pt x="1515908" y="2604816"/>
                  <a:pt x="1517389" y="2600987"/>
                </a:cubicBezTo>
                <a:cubicBezTo>
                  <a:pt x="1522032" y="2595060"/>
                  <a:pt x="1527836" y="2589862"/>
                  <a:pt x="1534807" y="2585392"/>
                </a:cubicBezTo>
                <a:cubicBezTo>
                  <a:pt x="1541776" y="2580923"/>
                  <a:pt x="1549340" y="2577905"/>
                  <a:pt x="1557504" y="2576346"/>
                </a:cubicBezTo>
                <a:cubicBezTo>
                  <a:pt x="1554366" y="2572751"/>
                  <a:pt x="1551978" y="2568480"/>
                  <a:pt x="1550341" y="2563526"/>
                </a:cubicBezTo>
                <a:cubicBezTo>
                  <a:pt x="1548702" y="2558574"/>
                  <a:pt x="1552558" y="2557036"/>
                  <a:pt x="1561906" y="2558912"/>
                </a:cubicBezTo>
                <a:cubicBezTo>
                  <a:pt x="1566457" y="2550791"/>
                  <a:pt x="1582220" y="2535647"/>
                  <a:pt x="1609192" y="2513481"/>
                </a:cubicBezTo>
                <a:cubicBezTo>
                  <a:pt x="1636164" y="2491316"/>
                  <a:pt x="1655272" y="2478175"/>
                  <a:pt x="1666518" y="2474060"/>
                </a:cubicBezTo>
                <a:lnTo>
                  <a:pt x="1701938" y="2443599"/>
                </a:lnTo>
                <a:cubicBezTo>
                  <a:pt x="1703580" y="2443964"/>
                  <a:pt x="1705506" y="2443968"/>
                  <a:pt x="1707715" y="2443608"/>
                </a:cubicBezTo>
                <a:cubicBezTo>
                  <a:pt x="1709924" y="2443248"/>
                  <a:pt x="1711260" y="2442523"/>
                  <a:pt x="1711728" y="2441433"/>
                </a:cubicBezTo>
                <a:cubicBezTo>
                  <a:pt x="1712203" y="2438029"/>
                  <a:pt x="1712867" y="2435394"/>
                  <a:pt x="1713723" y="2433533"/>
                </a:cubicBezTo>
                <a:cubicBezTo>
                  <a:pt x="1714577" y="2431674"/>
                  <a:pt x="1717727" y="2431406"/>
                  <a:pt x="1723168" y="2432731"/>
                </a:cubicBezTo>
                <a:cubicBezTo>
                  <a:pt x="1724651" y="2428904"/>
                  <a:pt x="1727336" y="2426396"/>
                  <a:pt x="1731233" y="2425206"/>
                </a:cubicBezTo>
                <a:cubicBezTo>
                  <a:pt x="1735128" y="2424016"/>
                  <a:pt x="1737952" y="2420963"/>
                  <a:pt x="1739707" y="2416044"/>
                </a:cubicBezTo>
                <a:cubicBezTo>
                  <a:pt x="1740205" y="2414577"/>
                  <a:pt x="1740583" y="2412064"/>
                  <a:pt x="1740839" y="2408509"/>
                </a:cubicBezTo>
                <a:cubicBezTo>
                  <a:pt x="1741095" y="2404950"/>
                  <a:pt x="1739889" y="2402617"/>
                  <a:pt x="1737216" y="2401507"/>
                </a:cubicBezTo>
                <a:cubicBezTo>
                  <a:pt x="1726132" y="2400400"/>
                  <a:pt x="1713821" y="2404922"/>
                  <a:pt x="1700281" y="2415073"/>
                </a:cubicBezTo>
                <a:cubicBezTo>
                  <a:pt x="1686741" y="2425227"/>
                  <a:pt x="1677639" y="2432296"/>
                  <a:pt x="1672972" y="2436286"/>
                </a:cubicBezTo>
                <a:lnTo>
                  <a:pt x="1660141" y="2426091"/>
                </a:lnTo>
                <a:lnTo>
                  <a:pt x="1646903" y="2429705"/>
                </a:lnTo>
                <a:lnTo>
                  <a:pt x="1626921" y="2447838"/>
                </a:lnTo>
                <a:lnTo>
                  <a:pt x="1575770" y="2467377"/>
                </a:lnTo>
                <a:cubicBezTo>
                  <a:pt x="1574004" y="2472339"/>
                  <a:pt x="1571063" y="2475848"/>
                  <a:pt x="1566950" y="2477898"/>
                </a:cubicBezTo>
                <a:cubicBezTo>
                  <a:pt x="1562839" y="2479951"/>
                  <a:pt x="1559899" y="2483458"/>
                  <a:pt x="1558132" y="2488422"/>
                </a:cubicBezTo>
                <a:lnTo>
                  <a:pt x="1528213" y="2497093"/>
                </a:lnTo>
                <a:cubicBezTo>
                  <a:pt x="1520498" y="2496111"/>
                  <a:pt x="1512548" y="2499128"/>
                  <a:pt x="1504360" y="2506138"/>
                </a:cubicBezTo>
                <a:cubicBezTo>
                  <a:pt x="1496169" y="2513149"/>
                  <a:pt x="1490567" y="2519075"/>
                  <a:pt x="1487546" y="2523914"/>
                </a:cubicBezTo>
                <a:cubicBezTo>
                  <a:pt x="1476999" y="2524246"/>
                  <a:pt x="1457623" y="2531332"/>
                  <a:pt x="1429414" y="2545168"/>
                </a:cubicBezTo>
                <a:cubicBezTo>
                  <a:pt x="1401209" y="2559005"/>
                  <a:pt x="1384006" y="2566637"/>
                  <a:pt x="1377802" y="2568066"/>
                </a:cubicBezTo>
                <a:cubicBezTo>
                  <a:pt x="1377947" y="2572835"/>
                  <a:pt x="1375943" y="2576193"/>
                  <a:pt x="1371792" y="2578138"/>
                </a:cubicBezTo>
                <a:cubicBezTo>
                  <a:pt x="1367644" y="2580085"/>
                  <a:pt x="1362567" y="2580350"/>
                  <a:pt x="1356572" y="2578933"/>
                </a:cubicBezTo>
                <a:cubicBezTo>
                  <a:pt x="1355201" y="2582835"/>
                  <a:pt x="1353018" y="2585376"/>
                  <a:pt x="1350025" y="2586550"/>
                </a:cubicBezTo>
                <a:cubicBezTo>
                  <a:pt x="1347034" y="2587727"/>
                  <a:pt x="1344852" y="2590268"/>
                  <a:pt x="1343482" y="2594171"/>
                </a:cubicBezTo>
                <a:cubicBezTo>
                  <a:pt x="1334618" y="2594445"/>
                  <a:pt x="1324075" y="2596032"/>
                  <a:pt x="1311852" y="2598933"/>
                </a:cubicBezTo>
                <a:cubicBezTo>
                  <a:pt x="1299628" y="2601837"/>
                  <a:pt x="1292156" y="2606519"/>
                  <a:pt x="1289434" y="2612978"/>
                </a:cubicBezTo>
                <a:cubicBezTo>
                  <a:pt x="1284564" y="2614211"/>
                  <a:pt x="1280792" y="2616446"/>
                  <a:pt x="1278113" y="2619680"/>
                </a:cubicBezTo>
                <a:cubicBezTo>
                  <a:pt x="1275434" y="2622917"/>
                  <a:pt x="1273695" y="2626243"/>
                  <a:pt x="1272895" y="2629664"/>
                </a:cubicBezTo>
                <a:cubicBezTo>
                  <a:pt x="1258559" y="2637634"/>
                  <a:pt x="1241877" y="2642694"/>
                  <a:pt x="1222847" y="2644843"/>
                </a:cubicBezTo>
                <a:cubicBezTo>
                  <a:pt x="1221046" y="2649942"/>
                  <a:pt x="1218037" y="2653723"/>
                  <a:pt x="1213819" y="2656183"/>
                </a:cubicBezTo>
                <a:cubicBezTo>
                  <a:pt x="1209605" y="2658645"/>
                  <a:pt x="1206734" y="2661879"/>
                  <a:pt x="1205207" y="2665889"/>
                </a:cubicBezTo>
                <a:cubicBezTo>
                  <a:pt x="1195923" y="2664270"/>
                  <a:pt x="1185600" y="2666009"/>
                  <a:pt x="1174234" y="2671108"/>
                </a:cubicBezTo>
                <a:cubicBezTo>
                  <a:pt x="1162868" y="2676206"/>
                  <a:pt x="1154029" y="2681219"/>
                  <a:pt x="1147713" y="2686143"/>
                </a:cubicBezTo>
                <a:lnTo>
                  <a:pt x="1107306" y="2687534"/>
                </a:lnTo>
                <a:cubicBezTo>
                  <a:pt x="1105517" y="2692586"/>
                  <a:pt x="1102488" y="2696457"/>
                  <a:pt x="1098213" y="2699145"/>
                </a:cubicBezTo>
                <a:cubicBezTo>
                  <a:pt x="1093940" y="2701832"/>
                  <a:pt x="1090910" y="2705704"/>
                  <a:pt x="1089120" y="2710758"/>
                </a:cubicBezTo>
                <a:lnTo>
                  <a:pt x="1035624" y="2727385"/>
                </a:lnTo>
                <a:cubicBezTo>
                  <a:pt x="1029920" y="2725559"/>
                  <a:pt x="1027392" y="2723375"/>
                  <a:pt x="1028034" y="2720832"/>
                </a:cubicBezTo>
                <a:cubicBezTo>
                  <a:pt x="1029639" y="2718535"/>
                  <a:pt x="1039044" y="2711120"/>
                  <a:pt x="1056242" y="2698593"/>
                </a:cubicBezTo>
                <a:cubicBezTo>
                  <a:pt x="1073443" y="2686065"/>
                  <a:pt x="1090993" y="2673500"/>
                  <a:pt x="1108898" y="2660891"/>
                </a:cubicBezTo>
                <a:cubicBezTo>
                  <a:pt x="1126802" y="2648285"/>
                  <a:pt x="1137616" y="2640712"/>
                  <a:pt x="1141337" y="2638174"/>
                </a:cubicBezTo>
                <a:cubicBezTo>
                  <a:pt x="1144463" y="2631382"/>
                  <a:pt x="1151265" y="2626821"/>
                  <a:pt x="1161739" y="2624492"/>
                </a:cubicBezTo>
                <a:cubicBezTo>
                  <a:pt x="1172213" y="2622163"/>
                  <a:pt x="1179150" y="2617055"/>
                  <a:pt x="1182551" y="2609175"/>
                </a:cubicBezTo>
                <a:cubicBezTo>
                  <a:pt x="1190276" y="2603495"/>
                  <a:pt x="1199430" y="2596727"/>
                  <a:pt x="1210014" y="2588871"/>
                </a:cubicBezTo>
                <a:cubicBezTo>
                  <a:pt x="1220601" y="2581017"/>
                  <a:pt x="1230929" y="2575705"/>
                  <a:pt x="1241000" y="2572936"/>
                </a:cubicBezTo>
                <a:cubicBezTo>
                  <a:pt x="1239907" y="2571162"/>
                  <a:pt x="1238986" y="2568708"/>
                  <a:pt x="1238235" y="2565572"/>
                </a:cubicBezTo>
                <a:cubicBezTo>
                  <a:pt x="1237486" y="2562438"/>
                  <a:pt x="1236430" y="2560529"/>
                  <a:pt x="1235061" y="2559846"/>
                </a:cubicBezTo>
                <a:cubicBezTo>
                  <a:pt x="1232554" y="2559600"/>
                  <a:pt x="1231222" y="2560808"/>
                  <a:pt x="1231063" y="2563471"/>
                </a:cubicBezTo>
                <a:lnTo>
                  <a:pt x="1222777" y="2547473"/>
                </a:lnTo>
                <a:cubicBezTo>
                  <a:pt x="1238282" y="2532844"/>
                  <a:pt x="1255236" y="2518580"/>
                  <a:pt x="1273636" y="2504682"/>
                </a:cubicBezTo>
                <a:cubicBezTo>
                  <a:pt x="1279431" y="2506145"/>
                  <a:pt x="1282875" y="2504696"/>
                  <a:pt x="1283975" y="2500338"/>
                </a:cubicBezTo>
                <a:cubicBezTo>
                  <a:pt x="1284451" y="2496932"/>
                  <a:pt x="1285115" y="2494301"/>
                  <a:pt x="1285970" y="2492438"/>
                </a:cubicBezTo>
                <a:cubicBezTo>
                  <a:pt x="1286825" y="2490578"/>
                  <a:pt x="1289975" y="2490310"/>
                  <a:pt x="1295417" y="2491635"/>
                </a:cubicBezTo>
                <a:cubicBezTo>
                  <a:pt x="1296896" y="2487809"/>
                  <a:pt x="1299584" y="2485300"/>
                  <a:pt x="1303480" y="2484111"/>
                </a:cubicBezTo>
                <a:cubicBezTo>
                  <a:pt x="1307374" y="2482921"/>
                  <a:pt x="1310199" y="2479866"/>
                  <a:pt x="1311954" y="2474950"/>
                </a:cubicBezTo>
                <a:cubicBezTo>
                  <a:pt x="1317713" y="2477563"/>
                  <a:pt x="1323163" y="2478359"/>
                  <a:pt x="1328298" y="2477337"/>
                </a:cubicBezTo>
                <a:cubicBezTo>
                  <a:pt x="1333435" y="2476317"/>
                  <a:pt x="1336812" y="2473112"/>
                  <a:pt x="1338430" y="2467725"/>
                </a:cubicBezTo>
                <a:lnTo>
                  <a:pt x="1354414" y="2453217"/>
                </a:lnTo>
                <a:cubicBezTo>
                  <a:pt x="1359570" y="2441190"/>
                  <a:pt x="1372335" y="2428767"/>
                  <a:pt x="1392713" y="2415949"/>
                </a:cubicBezTo>
                <a:cubicBezTo>
                  <a:pt x="1413088" y="2403127"/>
                  <a:pt x="1428299" y="2390161"/>
                  <a:pt x="1438349" y="2377054"/>
                </a:cubicBezTo>
                <a:cubicBezTo>
                  <a:pt x="1442719" y="2378303"/>
                  <a:pt x="1446289" y="2378914"/>
                  <a:pt x="1449056" y="2378888"/>
                </a:cubicBezTo>
                <a:cubicBezTo>
                  <a:pt x="1451821" y="2378862"/>
                  <a:pt x="1453631" y="2377289"/>
                  <a:pt x="1454482" y="2374171"/>
                </a:cubicBezTo>
                <a:cubicBezTo>
                  <a:pt x="1455558" y="2367875"/>
                  <a:pt x="1460154" y="2365946"/>
                  <a:pt x="1468270" y="2368381"/>
                </a:cubicBezTo>
                <a:cubicBezTo>
                  <a:pt x="1468850" y="2365823"/>
                  <a:pt x="1470475" y="2362949"/>
                  <a:pt x="1473142" y="2359759"/>
                </a:cubicBezTo>
                <a:cubicBezTo>
                  <a:pt x="1475807" y="2356571"/>
                  <a:pt x="1479330" y="2355334"/>
                  <a:pt x="1483707" y="2356053"/>
                </a:cubicBezTo>
                <a:lnTo>
                  <a:pt x="1486453" y="2345174"/>
                </a:lnTo>
                <a:lnTo>
                  <a:pt x="1483313" y="2341569"/>
                </a:lnTo>
                <a:lnTo>
                  <a:pt x="1487900" y="2339444"/>
                </a:lnTo>
                <a:lnTo>
                  <a:pt x="1488658" y="2336441"/>
                </a:lnTo>
                <a:lnTo>
                  <a:pt x="1502446" y="2330650"/>
                </a:lnTo>
                <a:cubicBezTo>
                  <a:pt x="1503265" y="2326124"/>
                  <a:pt x="1504787" y="2322645"/>
                  <a:pt x="1507004" y="2320212"/>
                </a:cubicBezTo>
                <a:lnTo>
                  <a:pt x="1516174" y="2319440"/>
                </a:lnTo>
                <a:lnTo>
                  <a:pt x="1526727" y="2303851"/>
                </a:lnTo>
                <a:cubicBezTo>
                  <a:pt x="1527852" y="2301432"/>
                  <a:pt x="1527255" y="2299735"/>
                  <a:pt x="1524932" y="2298762"/>
                </a:cubicBezTo>
                <a:cubicBezTo>
                  <a:pt x="1523389" y="2298518"/>
                  <a:pt x="1521855" y="2299000"/>
                  <a:pt x="1520329" y="2300209"/>
                </a:cubicBezTo>
                <a:cubicBezTo>
                  <a:pt x="1518804" y="2301416"/>
                  <a:pt x="1517857" y="2302626"/>
                  <a:pt x="1517487" y="2303837"/>
                </a:cubicBezTo>
                <a:cubicBezTo>
                  <a:pt x="1513720" y="2300712"/>
                  <a:pt x="1510770" y="2299677"/>
                  <a:pt x="1508642" y="2300734"/>
                </a:cubicBezTo>
                <a:cubicBezTo>
                  <a:pt x="1506516" y="2301791"/>
                  <a:pt x="1505051" y="2304031"/>
                  <a:pt x="1504253" y="2307449"/>
                </a:cubicBezTo>
                <a:lnTo>
                  <a:pt x="1490465" y="2313240"/>
                </a:lnTo>
                <a:cubicBezTo>
                  <a:pt x="1485475" y="2327918"/>
                  <a:pt x="1476588" y="2336683"/>
                  <a:pt x="1463798" y="2339538"/>
                </a:cubicBezTo>
                <a:cubicBezTo>
                  <a:pt x="1451008" y="2342395"/>
                  <a:pt x="1439497" y="2349340"/>
                  <a:pt x="1429266" y="2360374"/>
                </a:cubicBezTo>
                <a:cubicBezTo>
                  <a:pt x="1425614" y="2361868"/>
                  <a:pt x="1421129" y="2362861"/>
                  <a:pt x="1415804" y="2363352"/>
                </a:cubicBezTo>
                <a:cubicBezTo>
                  <a:pt x="1410482" y="2363842"/>
                  <a:pt x="1405544" y="2363562"/>
                  <a:pt x="1400997" y="2362510"/>
                </a:cubicBezTo>
                <a:cubicBezTo>
                  <a:pt x="1399522" y="2361993"/>
                  <a:pt x="1398401" y="2360840"/>
                  <a:pt x="1397632" y="2359054"/>
                </a:cubicBezTo>
                <a:cubicBezTo>
                  <a:pt x="1396863" y="2357266"/>
                  <a:pt x="1396603" y="2355752"/>
                  <a:pt x="1396852" y="2354510"/>
                </a:cubicBezTo>
                <a:cubicBezTo>
                  <a:pt x="1392252" y="2348327"/>
                  <a:pt x="1390822" y="2341786"/>
                  <a:pt x="1392564" y="2334885"/>
                </a:cubicBezTo>
                <a:lnTo>
                  <a:pt x="1433229" y="2308064"/>
                </a:lnTo>
                <a:lnTo>
                  <a:pt x="1445917" y="2306629"/>
                </a:lnTo>
                <a:lnTo>
                  <a:pt x="1460802" y="2296480"/>
                </a:lnTo>
                <a:lnTo>
                  <a:pt x="1466853" y="2272511"/>
                </a:lnTo>
                <a:cubicBezTo>
                  <a:pt x="1465136" y="2271933"/>
                  <a:pt x="1463052" y="2270537"/>
                  <a:pt x="1460593" y="2268322"/>
                </a:cubicBezTo>
                <a:cubicBezTo>
                  <a:pt x="1458134" y="2266108"/>
                  <a:pt x="1456912" y="2264349"/>
                  <a:pt x="1456919" y="2263049"/>
                </a:cubicBezTo>
                <a:cubicBezTo>
                  <a:pt x="1457484" y="2262081"/>
                  <a:pt x="1459211" y="2261841"/>
                  <a:pt x="1462106" y="2262330"/>
                </a:cubicBezTo>
                <a:cubicBezTo>
                  <a:pt x="1465000" y="2262819"/>
                  <a:pt x="1467314" y="2263307"/>
                  <a:pt x="1469054" y="2263794"/>
                </a:cubicBezTo>
                <a:cubicBezTo>
                  <a:pt x="1470546" y="2259920"/>
                  <a:pt x="1473210" y="2257503"/>
                  <a:pt x="1477048" y="2256541"/>
                </a:cubicBezTo>
                <a:cubicBezTo>
                  <a:pt x="1480885" y="2255576"/>
                  <a:pt x="1483550" y="2253160"/>
                  <a:pt x="1485041" y="2249285"/>
                </a:cubicBezTo>
                <a:cubicBezTo>
                  <a:pt x="1495297" y="2244003"/>
                  <a:pt x="1507905" y="2236274"/>
                  <a:pt x="1522864" y="2226095"/>
                </a:cubicBezTo>
                <a:cubicBezTo>
                  <a:pt x="1537824" y="2215915"/>
                  <a:pt x="1546948" y="2206724"/>
                  <a:pt x="1550238" y="2198524"/>
                </a:cubicBezTo>
                <a:cubicBezTo>
                  <a:pt x="1550396" y="2195862"/>
                  <a:pt x="1548832" y="2193921"/>
                  <a:pt x="1545543" y="2192703"/>
                </a:cubicBezTo>
                <a:cubicBezTo>
                  <a:pt x="1533367" y="2190596"/>
                  <a:pt x="1524932" y="2193488"/>
                  <a:pt x="1520244" y="2201384"/>
                </a:cubicBezTo>
                <a:cubicBezTo>
                  <a:pt x="1515554" y="2209279"/>
                  <a:pt x="1509466" y="2215083"/>
                  <a:pt x="1501982" y="2218794"/>
                </a:cubicBezTo>
                <a:cubicBezTo>
                  <a:pt x="1490651" y="2218928"/>
                  <a:pt x="1471396" y="2226042"/>
                  <a:pt x="1444215" y="2240139"/>
                </a:cubicBezTo>
                <a:cubicBezTo>
                  <a:pt x="1417033" y="2254234"/>
                  <a:pt x="1397778" y="2261350"/>
                  <a:pt x="1386446" y="2261483"/>
                </a:cubicBezTo>
                <a:cubicBezTo>
                  <a:pt x="1384748" y="2266174"/>
                  <a:pt x="1382083" y="2268590"/>
                  <a:pt x="1378451" y="2268736"/>
                </a:cubicBezTo>
                <a:cubicBezTo>
                  <a:pt x="1374821" y="2268882"/>
                  <a:pt x="1372155" y="2271301"/>
                  <a:pt x="1370458" y="2275991"/>
                </a:cubicBezTo>
                <a:cubicBezTo>
                  <a:pt x="1358830" y="2280347"/>
                  <a:pt x="1345307" y="2286109"/>
                  <a:pt x="1329891" y="2293275"/>
                </a:cubicBezTo>
                <a:cubicBezTo>
                  <a:pt x="1314472" y="2300441"/>
                  <a:pt x="1304883" y="2308933"/>
                  <a:pt x="1301120" y="2318753"/>
                </a:cubicBezTo>
                <a:cubicBezTo>
                  <a:pt x="1293875" y="2320497"/>
                  <a:pt x="1286060" y="2322968"/>
                  <a:pt x="1277680" y="2326163"/>
                </a:cubicBezTo>
                <a:cubicBezTo>
                  <a:pt x="1269299" y="2329359"/>
                  <a:pt x="1264106" y="2333651"/>
                  <a:pt x="1262104" y="2339037"/>
                </a:cubicBezTo>
                <a:lnTo>
                  <a:pt x="1208057" y="2357843"/>
                </a:lnTo>
                <a:cubicBezTo>
                  <a:pt x="1206208" y="2364909"/>
                  <a:pt x="1201647" y="2371291"/>
                  <a:pt x="1194366" y="2376986"/>
                </a:cubicBezTo>
                <a:cubicBezTo>
                  <a:pt x="1187087" y="2382682"/>
                  <a:pt x="1178280" y="2384517"/>
                  <a:pt x="1167944" y="2382487"/>
                </a:cubicBezTo>
                <a:cubicBezTo>
                  <a:pt x="1165632" y="2389098"/>
                  <a:pt x="1159959" y="2395296"/>
                  <a:pt x="1150924" y="2401079"/>
                </a:cubicBezTo>
                <a:cubicBezTo>
                  <a:pt x="1141891" y="2406862"/>
                  <a:pt x="1133459" y="2411786"/>
                  <a:pt x="1125627" y="2415844"/>
                </a:cubicBezTo>
                <a:cubicBezTo>
                  <a:pt x="1122480" y="2415098"/>
                  <a:pt x="1119502" y="2413670"/>
                  <a:pt x="1116695" y="2411561"/>
                </a:cubicBezTo>
                <a:cubicBezTo>
                  <a:pt x="1113892" y="2409452"/>
                  <a:pt x="1112774" y="2406755"/>
                  <a:pt x="1113346" y="2403472"/>
                </a:cubicBezTo>
                <a:cubicBezTo>
                  <a:pt x="1115156" y="2398086"/>
                  <a:pt x="1119282" y="2393427"/>
                  <a:pt x="1125731" y="2389503"/>
                </a:cubicBezTo>
                <a:cubicBezTo>
                  <a:pt x="1132177" y="2385577"/>
                  <a:pt x="1138342" y="2382015"/>
                  <a:pt x="1144220" y="2378814"/>
                </a:cubicBezTo>
                <a:cubicBezTo>
                  <a:pt x="1145975" y="2373897"/>
                  <a:pt x="1148800" y="2370845"/>
                  <a:pt x="1152696" y="2369655"/>
                </a:cubicBezTo>
                <a:cubicBezTo>
                  <a:pt x="1156590" y="2368464"/>
                  <a:pt x="1159277" y="2365956"/>
                  <a:pt x="1160758" y="2362127"/>
                </a:cubicBezTo>
                <a:cubicBezTo>
                  <a:pt x="1165401" y="2356201"/>
                  <a:pt x="1171205" y="2351002"/>
                  <a:pt x="1178177" y="2346534"/>
                </a:cubicBezTo>
                <a:cubicBezTo>
                  <a:pt x="1185145" y="2342063"/>
                  <a:pt x="1192710" y="2339046"/>
                  <a:pt x="1200874" y="2337486"/>
                </a:cubicBezTo>
                <a:cubicBezTo>
                  <a:pt x="1197736" y="2333893"/>
                  <a:pt x="1195347" y="2329620"/>
                  <a:pt x="1193711" y="2324667"/>
                </a:cubicBezTo>
                <a:cubicBezTo>
                  <a:pt x="1192071" y="2319714"/>
                  <a:pt x="1195927" y="2318176"/>
                  <a:pt x="1205275" y="2320053"/>
                </a:cubicBezTo>
                <a:cubicBezTo>
                  <a:pt x="1209826" y="2311931"/>
                  <a:pt x="1225590" y="2296787"/>
                  <a:pt x="1252562" y="2274622"/>
                </a:cubicBezTo>
                <a:cubicBezTo>
                  <a:pt x="1279534" y="2252457"/>
                  <a:pt x="1298641" y="2239316"/>
                  <a:pt x="1309887" y="2235200"/>
                </a:cubicBezTo>
                <a:lnTo>
                  <a:pt x="1345308" y="2204739"/>
                </a:lnTo>
                <a:cubicBezTo>
                  <a:pt x="1346949" y="2205105"/>
                  <a:pt x="1348875" y="2205108"/>
                  <a:pt x="1351084" y="2204748"/>
                </a:cubicBezTo>
                <a:cubicBezTo>
                  <a:pt x="1353294" y="2204388"/>
                  <a:pt x="1354630" y="2203663"/>
                  <a:pt x="1355098" y="2202573"/>
                </a:cubicBezTo>
                <a:cubicBezTo>
                  <a:pt x="1355572" y="2199169"/>
                  <a:pt x="1356237" y="2196536"/>
                  <a:pt x="1357092" y="2194674"/>
                </a:cubicBezTo>
                <a:cubicBezTo>
                  <a:pt x="1357947" y="2192815"/>
                  <a:pt x="1361096" y="2192548"/>
                  <a:pt x="1366537" y="2193873"/>
                </a:cubicBezTo>
                <a:cubicBezTo>
                  <a:pt x="1368020" y="2190044"/>
                  <a:pt x="1370706" y="2187536"/>
                  <a:pt x="1374602" y="2186346"/>
                </a:cubicBezTo>
                <a:cubicBezTo>
                  <a:pt x="1378499" y="2185156"/>
                  <a:pt x="1381321" y="2182103"/>
                  <a:pt x="1383076" y="2177184"/>
                </a:cubicBezTo>
                <a:cubicBezTo>
                  <a:pt x="1383574" y="2175718"/>
                  <a:pt x="1383952" y="2173205"/>
                  <a:pt x="1384208" y="2169649"/>
                </a:cubicBezTo>
                <a:cubicBezTo>
                  <a:pt x="1384464" y="2166091"/>
                  <a:pt x="1383258" y="2163758"/>
                  <a:pt x="1380584" y="2162648"/>
                </a:cubicBezTo>
                <a:cubicBezTo>
                  <a:pt x="1369501" y="2161541"/>
                  <a:pt x="1357190" y="2166063"/>
                  <a:pt x="1343651" y="2176213"/>
                </a:cubicBezTo>
                <a:cubicBezTo>
                  <a:pt x="1330110" y="2186367"/>
                  <a:pt x="1321009" y="2193436"/>
                  <a:pt x="1316341" y="2197426"/>
                </a:cubicBezTo>
                <a:lnTo>
                  <a:pt x="1303511" y="2187231"/>
                </a:lnTo>
                <a:lnTo>
                  <a:pt x="1290272" y="2190845"/>
                </a:lnTo>
                <a:lnTo>
                  <a:pt x="1270290" y="2208978"/>
                </a:lnTo>
                <a:lnTo>
                  <a:pt x="1219140" y="2228518"/>
                </a:lnTo>
                <a:cubicBezTo>
                  <a:pt x="1217374" y="2233479"/>
                  <a:pt x="1214433" y="2236988"/>
                  <a:pt x="1210320" y="2239038"/>
                </a:cubicBezTo>
                <a:cubicBezTo>
                  <a:pt x="1206208" y="2241092"/>
                  <a:pt x="1203268" y="2244599"/>
                  <a:pt x="1201501" y="2249563"/>
                </a:cubicBezTo>
                <a:lnTo>
                  <a:pt x="1171582" y="2258233"/>
                </a:lnTo>
                <a:cubicBezTo>
                  <a:pt x="1163867" y="2257252"/>
                  <a:pt x="1155917" y="2260269"/>
                  <a:pt x="1147729" y="2267278"/>
                </a:cubicBezTo>
                <a:cubicBezTo>
                  <a:pt x="1139538" y="2274289"/>
                  <a:pt x="1133936" y="2280215"/>
                  <a:pt x="1130916" y="2285054"/>
                </a:cubicBezTo>
                <a:cubicBezTo>
                  <a:pt x="1120369" y="2285387"/>
                  <a:pt x="1100992" y="2292472"/>
                  <a:pt x="1072784" y="2306308"/>
                </a:cubicBezTo>
                <a:cubicBezTo>
                  <a:pt x="1044578" y="2320145"/>
                  <a:pt x="1027375" y="2327778"/>
                  <a:pt x="1021172" y="2329207"/>
                </a:cubicBezTo>
                <a:cubicBezTo>
                  <a:pt x="1021316" y="2333975"/>
                  <a:pt x="1019312" y="2337334"/>
                  <a:pt x="1015161" y="2339279"/>
                </a:cubicBezTo>
                <a:cubicBezTo>
                  <a:pt x="1011013" y="2341226"/>
                  <a:pt x="1005937" y="2341490"/>
                  <a:pt x="999941" y="2340073"/>
                </a:cubicBezTo>
                <a:cubicBezTo>
                  <a:pt x="998570" y="2343976"/>
                  <a:pt x="996388" y="2346517"/>
                  <a:pt x="993394" y="2347691"/>
                </a:cubicBezTo>
                <a:cubicBezTo>
                  <a:pt x="990403" y="2348867"/>
                  <a:pt x="988221" y="2351408"/>
                  <a:pt x="986851" y="2355311"/>
                </a:cubicBezTo>
                <a:cubicBezTo>
                  <a:pt x="977987" y="2355586"/>
                  <a:pt x="967444" y="2357172"/>
                  <a:pt x="955221" y="2360074"/>
                </a:cubicBezTo>
                <a:cubicBezTo>
                  <a:pt x="942997" y="2362978"/>
                  <a:pt x="935525" y="2367659"/>
                  <a:pt x="932803" y="2374118"/>
                </a:cubicBezTo>
                <a:cubicBezTo>
                  <a:pt x="927933" y="2375351"/>
                  <a:pt x="924161" y="2377587"/>
                  <a:pt x="921482" y="2380821"/>
                </a:cubicBezTo>
                <a:cubicBezTo>
                  <a:pt x="918803" y="2384057"/>
                  <a:pt x="917064" y="2387384"/>
                  <a:pt x="916265" y="2390805"/>
                </a:cubicBezTo>
                <a:cubicBezTo>
                  <a:pt x="901928" y="2398774"/>
                  <a:pt x="885246" y="2403835"/>
                  <a:pt x="866215" y="2405985"/>
                </a:cubicBezTo>
                <a:cubicBezTo>
                  <a:pt x="864415" y="2411083"/>
                  <a:pt x="861406" y="2414864"/>
                  <a:pt x="857189" y="2417323"/>
                </a:cubicBezTo>
                <a:cubicBezTo>
                  <a:pt x="852974" y="2419786"/>
                  <a:pt x="850104" y="2423019"/>
                  <a:pt x="848576" y="2427030"/>
                </a:cubicBezTo>
                <a:cubicBezTo>
                  <a:pt x="839293" y="2425411"/>
                  <a:pt x="828969" y="2427150"/>
                  <a:pt x="817603" y="2432249"/>
                </a:cubicBezTo>
                <a:cubicBezTo>
                  <a:pt x="806238" y="2437348"/>
                  <a:pt x="797398" y="2442360"/>
                  <a:pt x="791083" y="2447284"/>
                </a:cubicBezTo>
                <a:lnTo>
                  <a:pt x="750675" y="2448674"/>
                </a:lnTo>
                <a:cubicBezTo>
                  <a:pt x="748886" y="2453727"/>
                  <a:pt x="745858" y="2457597"/>
                  <a:pt x="741582" y="2460286"/>
                </a:cubicBezTo>
                <a:cubicBezTo>
                  <a:pt x="737309" y="2462972"/>
                  <a:pt x="734279" y="2466844"/>
                  <a:pt x="732489" y="2471898"/>
                </a:cubicBezTo>
                <a:lnTo>
                  <a:pt x="678993" y="2488526"/>
                </a:lnTo>
                <a:cubicBezTo>
                  <a:pt x="673289" y="2486700"/>
                  <a:pt x="670761" y="2484515"/>
                  <a:pt x="671404" y="2481972"/>
                </a:cubicBezTo>
                <a:cubicBezTo>
                  <a:pt x="673008" y="2479675"/>
                  <a:pt x="682413" y="2472261"/>
                  <a:pt x="699612" y="2459733"/>
                </a:cubicBezTo>
                <a:cubicBezTo>
                  <a:pt x="716812" y="2447207"/>
                  <a:pt x="734363" y="2434640"/>
                  <a:pt x="752267" y="2422031"/>
                </a:cubicBezTo>
                <a:cubicBezTo>
                  <a:pt x="770172" y="2409425"/>
                  <a:pt x="780986" y="2401853"/>
                  <a:pt x="784706" y="2399314"/>
                </a:cubicBezTo>
                <a:cubicBezTo>
                  <a:pt x="787833" y="2392522"/>
                  <a:pt x="794635" y="2387961"/>
                  <a:pt x="805108" y="2385633"/>
                </a:cubicBezTo>
                <a:cubicBezTo>
                  <a:pt x="815582" y="2383304"/>
                  <a:pt x="822519" y="2378196"/>
                  <a:pt x="825922" y="2370316"/>
                </a:cubicBezTo>
                <a:cubicBezTo>
                  <a:pt x="833645" y="2364635"/>
                  <a:pt x="842799" y="2357867"/>
                  <a:pt x="853384" y="2350011"/>
                </a:cubicBezTo>
                <a:cubicBezTo>
                  <a:pt x="863970" y="2342158"/>
                  <a:pt x="874298" y="2336845"/>
                  <a:pt x="884369" y="2334076"/>
                </a:cubicBezTo>
                <a:cubicBezTo>
                  <a:pt x="883276" y="2332303"/>
                  <a:pt x="882355" y="2329848"/>
                  <a:pt x="881605" y="2326712"/>
                </a:cubicBezTo>
                <a:cubicBezTo>
                  <a:pt x="880856" y="2323579"/>
                  <a:pt x="879799" y="2321670"/>
                  <a:pt x="878431" y="2320986"/>
                </a:cubicBezTo>
                <a:cubicBezTo>
                  <a:pt x="875924" y="2320740"/>
                  <a:pt x="874592" y="2321950"/>
                  <a:pt x="874433" y="2324612"/>
                </a:cubicBezTo>
                <a:lnTo>
                  <a:pt x="866147" y="2308613"/>
                </a:lnTo>
                <a:cubicBezTo>
                  <a:pt x="881652" y="2293984"/>
                  <a:pt x="898605" y="2279720"/>
                  <a:pt x="917005" y="2265822"/>
                </a:cubicBezTo>
                <a:cubicBezTo>
                  <a:pt x="922800" y="2267285"/>
                  <a:pt x="926245" y="2265836"/>
                  <a:pt x="927345" y="2261479"/>
                </a:cubicBezTo>
                <a:cubicBezTo>
                  <a:pt x="927820" y="2258072"/>
                  <a:pt x="928484" y="2255441"/>
                  <a:pt x="929340" y="2253580"/>
                </a:cubicBezTo>
                <a:cubicBezTo>
                  <a:pt x="930194" y="2251718"/>
                  <a:pt x="933344" y="2251451"/>
                  <a:pt x="938786" y="2252777"/>
                </a:cubicBezTo>
                <a:cubicBezTo>
                  <a:pt x="940265" y="2248949"/>
                  <a:pt x="942953" y="2246440"/>
                  <a:pt x="946850" y="2245252"/>
                </a:cubicBezTo>
                <a:cubicBezTo>
                  <a:pt x="950743" y="2244061"/>
                  <a:pt x="953568" y="2241006"/>
                  <a:pt x="955323" y="2236090"/>
                </a:cubicBezTo>
                <a:cubicBezTo>
                  <a:pt x="961082" y="2238703"/>
                  <a:pt x="966532" y="2239499"/>
                  <a:pt x="971667" y="2238477"/>
                </a:cubicBezTo>
                <a:cubicBezTo>
                  <a:pt x="976804" y="2237457"/>
                  <a:pt x="980182" y="2234253"/>
                  <a:pt x="981799" y="2228867"/>
                </a:cubicBezTo>
                <a:lnTo>
                  <a:pt x="997783" y="2214357"/>
                </a:lnTo>
                <a:cubicBezTo>
                  <a:pt x="1002939" y="2202331"/>
                  <a:pt x="1015704" y="2189907"/>
                  <a:pt x="1036082" y="2177089"/>
                </a:cubicBezTo>
                <a:cubicBezTo>
                  <a:pt x="1056457" y="2164267"/>
                  <a:pt x="1071667" y="2151302"/>
                  <a:pt x="1081719" y="2138194"/>
                </a:cubicBezTo>
                <a:cubicBezTo>
                  <a:pt x="1086088" y="2139443"/>
                  <a:pt x="1089658" y="2140054"/>
                  <a:pt x="1092425" y="2140028"/>
                </a:cubicBezTo>
                <a:cubicBezTo>
                  <a:pt x="1095190" y="2140002"/>
                  <a:pt x="1097000" y="2138430"/>
                  <a:pt x="1097851" y="2135312"/>
                </a:cubicBezTo>
                <a:cubicBezTo>
                  <a:pt x="1098927" y="2129015"/>
                  <a:pt x="1103524" y="2127087"/>
                  <a:pt x="1111638" y="2129522"/>
                </a:cubicBezTo>
                <a:cubicBezTo>
                  <a:pt x="1112220" y="2126964"/>
                  <a:pt x="1113844" y="2124089"/>
                  <a:pt x="1116512" y="2120900"/>
                </a:cubicBezTo>
                <a:cubicBezTo>
                  <a:pt x="1119176" y="2117711"/>
                  <a:pt x="1122699" y="2116475"/>
                  <a:pt x="1127077" y="2117193"/>
                </a:cubicBezTo>
                <a:lnTo>
                  <a:pt x="1129829" y="2106287"/>
                </a:lnTo>
                <a:lnTo>
                  <a:pt x="1128668" y="2105327"/>
                </a:lnTo>
                <a:cubicBezTo>
                  <a:pt x="1126109" y="2103523"/>
                  <a:pt x="1124814" y="2102037"/>
                  <a:pt x="1124787" y="2100871"/>
                </a:cubicBezTo>
                <a:cubicBezTo>
                  <a:pt x="1125616" y="2098859"/>
                  <a:pt x="1127507" y="2097983"/>
                  <a:pt x="1130456" y="2098245"/>
                </a:cubicBezTo>
                <a:lnTo>
                  <a:pt x="1131802" y="2098473"/>
                </a:lnTo>
                <a:lnTo>
                  <a:pt x="1132027" y="2097582"/>
                </a:lnTo>
                <a:lnTo>
                  <a:pt x="1145815" y="2091790"/>
                </a:lnTo>
                <a:cubicBezTo>
                  <a:pt x="1146633" y="2087266"/>
                  <a:pt x="1148157" y="2083786"/>
                  <a:pt x="1150374" y="2081352"/>
                </a:cubicBezTo>
                <a:lnTo>
                  <a:pt x="1156215" y="2080861"/>
                </a:lnTo>
                <a:lnTo>
                  <a:pt x="1168202" y="2063154"/>
                </a:lnTo>
                <a:cubicBezTo>
                  <a:pt x="1169326" y="2060734"/>
                  <a:pt x="1168729" y="2059038"/>
                  <a:pt x="1166407" y="2058064"/>
                </a:cubicBezTo>
                <a:cubicBezTo>
                  <a:pt x="1164864" y="2057820"/>
                  <a:pt x="1163329" y="2058302"/>
                  <a:pt x="1161803" y="2059512"/>
                </a:cubicBezTo>
                <a:cubicBezTo>
                  <a:pt x="1160279" y="2060718"/>
                  <a:pt x="1159332" y="2061928"/>
                  <a:pt x="1158961" y="2063139"/>
                </a:cubicBezTo>
                <a:cubicBezTo>
                  <a:pt x="1155194" y="2060014"/>
                  <a:pt x="1152245" y="2058980"/>
                  <a:pt x="1150116" y="2060036"/>
                </a:cubicBezTo>
                <a:cubicBezTo>
                  <a:pt x="1147990" y="2061094"/>
                  <a:pt x="1146526" y="2063332"/>
                  <a:pt x="1145727" y="2066752"/>
                </a:cubicBezTo>
                <a:lnTo>
                  <a:pt x="1131939" y="2072543"/>
                </a:lnTo>
                <a:cubicBezTo>
                  <a:pt x="1126950" y="2087220"/>
                  <a:pt x="1118062" y="2095985"/>
                  <a:pt x="1105272" y="2098841"/>
                </a:cubicBezTo>
                <a:cubicBezTo>
                  <a:pt x="1092482" y="2101698"/>
                  <a:pt x="1080971" y="2108643"/>
                  <a:pt x="1070740" y="2119677"/>
                </a:cubicBezTo>
                <a:cubicBezTo>
                  <a:pt x="1067089" y="2121170"/>
                  <a:pt x="1062603" y="2122164"/>
                  <a:pt x="1057278" y="2122654"/>
                </a:cubicBezTo>
                <a:cubicBezTo>
                  <a:pt x="1051956" y="2123144"/>
                  <a:pt x="1047019" y="2122863"/>
                  <a:pt x="1042472" y="2121812"/>
                </a:cubicBezTo>
                <a:cubicBezTo>
                  <a:pt x="1040996" y="2121296"/>
                  <a:pt x="1039874" y="2120143"/>
                  <a:pt x="1039105" y="2118356"/>
                </a:cubicBezTo>
                <a:cubicBezTo>
                  <a:pt x="1038337" y="2116569"/>
                  <a:pt x="1038077" y="2115054"/>
                  <a:pt x="1038327" y="2113812"/>
                </a:cubicBezTo>
                <a:cubicBezTo>
                  <a:pt x="1033726" y="2107629"/>
                  <a:pt x="1032296" y="2101088"/>
                  <a:pt x="1034037" y="2094187"/>
                </a:cubicBezTo>
                <a:lnTo>
                  <a:pt x="1074703" y="2067366"/>
                </a:lnTo>
                <a:lnTo>
                  <a:pt x="1087391" y="2065932"/>
                </a:lnTo>
                <a:lnTo>
                  <a:pt x="1102276" y="2055782"/>
                </a:lnTo>
                <a:lnTo>
                  <a:pt x="1108327" y="2031814"/>
                </a:lnTo>
                <a:cubicBezTo>
                  <a:pt x="1106611" y="2031236"/>
                  <a:pt x="1104526" y="2029840"/>
                  <a:pt x="1102067" y="2027625"/>
                </a:cubicBezTo>
                <a:cubicBezTo>
                  <a:pt x="1099608" y="2025411"/>
                  <a:pt x="1098386" y="2023652"/>
                  <a:pt x="1098393" y="2022352"/>
                </a:cubicBezTo>
                <a:cubicBezTo>
                  <a:pt x="1098958" y="2021384"/>
                  <a:pt x="1100686" y="2021143"/>
                  <a:pt x="1103580" y="2021633"/>
                </a:cubicBezTo>
                <a:cubicBezTo>
                  <a:pt x="1106474" y="2022122"/>
                  <a:pt x="1108788" y="2022609"/>
                  <a:pt x="1110527" y="2023097"/>
                </a:cubicBezTo>
                <a:cubicBezTo>
                  <a:pt x="1112020" y="2019222"/>
                  <a:pt x="1114684" y="2016806"/>
                  <a:pt x="1118523" y="2015843"/>
                </a:cubicBezTo>
                <a:cubicBezTo>
                  <a:pt x="1122359" y="2014879"/>
                  <a:pt x="1125024" y="2012463"/>
                  <a:pt x="1126516" y="2008588"/>
                </a:cubicBezTo>
                <a:cubicBezTo>
                  <a:pt x="1136772" y="2003306"/>
                  <a:pt x="1149379" y="1995577"/>
                  <a:pt x="1164339" y="1985397"/>
                </a:cubicBezTo>
                <a:cubicBezTo>
                  <a:pt x="1179299" y="1975218"/>
                  <a:pt x="1188422" y="1966026"/>
                  <a:pt x="1191712" y="1957826"/>
                </a:cubicBezTo>
                <a:cubicBezTo>
                  <a:pt x="1191871" y="1955163"/>
                  <a:pt x="1190306" y="1953223"/>
                  <a:pt x="1187017" y="1952006"/>
                </a:cubicBezTo>
                <a:cubicBezTo>
                  <a:pt x="1174842" y="1949899"/>
                  <a:pt x="1166406" y="1952791"/>
                  <a:pt x="1161719" y="1960687"/>
                </a:cubicBezTo>
                <a:cubicBezTo>
                  <a:pt x="1157029" y="1968582"/>
                  <a:pt x="1150941" y="1974385"/>
                  <a:pt x="1143457" y="1978096"/>
                </a:cubicBezTo>
                <a:cubicBezTo>
                  <a:pt x="1132125" y="1978231"/>
                  <a:pt x="1112869" y="1985345"/>
                  <a:pt x="1085690" y="1999441"/>
                </a:cubicBezTo>
                <a:cubicBezTo>
                  <a:pt x="1058508" y="2013537"/>
                  <a:pt x="1039252" y="2020653"/>
                  <a:pt x="1027920" y="2020784"/>
                </a:cubicBezTo>
                <a:cubicBezTo>
                  <a:pt x="1026222" y="2025476"/>
                  <a:pt x="1023557" y="2027893"/>
                  <a:pt x="1019924" y="2028039"/>
                </a:cubicBezTo>
                <a:cubicBezTo>
                  <a:pt x="1016295" y="2028185"/>
                  <a:pt x="1013630" y="2030603"/>
                  <a:pt x="1011932" y="2035293"/>
                </a:cubicBezTo>
                <a:cubicBezTo>
                  <a:pt x="1000304" y="2039649"/>
                  <a:pt x="986781" y="2045412"/>
                  <a:pt x="971366" y="2052577"/>
                </a:cubicBezTo>
                <a:cubicBezTo>
                  <a:pt x="955946" y="2059744"/>
                  <a:pt x="946357" y="2068236"/>
                  <a:pt x="942594" y="2078056"/>
                </a:cubicBezTo>
                <a:cubicBezTo>
                  <a:pt x="935350" y="2079800"/>
                  <a:pt x="927534" y="2082270"/>
                  <a:pt x="919154" y="2085466"/>
                </a:cubicBezTo>
                <a:cubicBezTo>
                  <a:pt x="910773" y="2088661"/>
                  <a:pt x="905580" y="2092954"/>
                  <a:pt x="903578" y="2098340"/>
                </a:cubicBezTo>
                <a:lnTo>
                  <a:pt x="849532" y="2117145"/>
                </a:lnTo>
                <a:cubicBezTo>
                  <a:pt x="847683" y="2124212"/>
                  <a:pt x="843121" y="2130593"/>
                  <a:pt x="835840" y="2136289"/>
                </a:cubicBezTo>
                <a:cubicBezTo>
                  <a:pt x="828562" y="2141984"/>
                  <a:pt x="819755" y="2143819"/>
                  <a:pt x="809418" y="2141789"/>
                </a:cubicBezTo>
                <a:cubicBezTo>
                  <a:pt x="807107" y="2148401"/>
                  <a:pt x="801433" y="2154598"/>
                  <a:pt x="792398" y="2160382"/>
                </a:cubicBezTo>
                <a:cubicBezTo>
                  <a:pt x="783365" y="2166165"/>
                  <a:pt x="774933" y="2171089"/>
                  <a:pt x="767102" y="2175147"/>
                </a:cubicBezTo>
                <a:cubicBezTo>
                  <a:pt x="763955" y="2174401"/>
                  <a:pt x="760976" y="2172972"/>
                  <a:pt x="758170" y="2170863"/>
                </a:cubicBezTo>
                <a:cubicBezTo>
                  <a:pt x="755366" y="2168755"/>
                  <a:pt x="754249" y="2166057"/>
                  <a:pt x="754821" y="2162775"/>
                </a:cubicBezTo>
                <a:cubicBezTo>
                  <a:pt x="756630" y="2157389"/>
                  <a:pt x="760757" y="2152730"/>
                  <a:pt x="767206" y="2148805"/>
                </a:cubicBezTo>
                <a:cubicBezTo>
                  <a:pt x="773652" y="2144880"/>
                  <a:pt x="779816" y="2141318"/>
                  <a:pt x="785694" y="2138117"/>
                </a:cubicBezTo>
                <a:cubicBezTo>
                  <a:pt x="787449" y="2133200"/>
                  <a:pt x="790274" y="2130147"/>
                  <a:pt x="794170" y="2128957"/>
                </a:cubicBezTo>
                <a:cubicBezTo>
                  <a:pt x="798064" y="2127767"/>
                  <a:pt x="800752" y="2125259"/>
                  <a:pt x="802232" y="2121430"/>
                </a:cubicBezTo>
                <a:cubicBezTo>
                  <a:pt x="806875" y="2115503"/>
                  <a:pt x="812679" y="2110305"/>
                  <a:pt x="819651" y="2105836"/>
                </a:cubicBezTo>
                <a:cubicBezTo>
                  <a:pt x="826619" y="2101366"/>
                  <a:pt x="834185" y="2098349"/>
                  <a:pt x="842348" y="2096789"/>
                </a:cubicBezTo>
                <a:cubicBezTo>
                  <a:pt x="839210" y="2093194"/>
                  <a:pt x="836821" y="2088923"/>
                  <a:pt x="835185" y="2083969"/>
                </a:cubicBezTo>
                <a:cubicBezTo>
                  <a:pt x="833545" y="2079017"/>
                  <a:pt x="837401" y="2077479"/>
                  <a:pt x="846749" y="2079355"/>
                </a:cubicBezTo>
                <a:cubicBezTo>
                  <a:pt x="851300" y="2071234"/>
                  <a:pt x="867064" y="2056090"/>
                  <a:pt x="894036" y="2033924"/>
                </a:cubicBezTo>
                <a:cubicBezTo>
                  <a:pt x="921008" y="2011759"/>
                  <a:pt x="940116" y="1998618"/>
                  <a:pt x="951361" y="1994503"/>
                </a:cubicBezTo>
                <a:lnTo>
                  <a:pt x="986782" y="1964042"/>
                </a:lnTo>
                <a:cubicBezTo>
                  <a:pt x="988423" y="1964407"/>
                  <a:pt x="990349" y="1964411"/>
                  <a:pt x="992558" y="1964051"/>
                </a:cubicBezTo>
                <a:cubicBezTo>
                  <a:pt x="994768" y="1963691"/>
                  <a:pt x="996104" y="1962966"/>
                  <a:pt x="996572" y="1961876"/>
                </a:cubicBezTo>
                <a:cubicBezTo>
                  <a:pt x="997047" y="1958472"/>
                  <a:pt x="997711" y="1955838"/>
                  <a:pt x="998566" y="1953976"/>
                </a:cubicBezTo>
                <a:cubicBezTo>
                  <a:pt x="999421" y="1952118"/>
                  <a:pt x="1002571" y="1951849"/>
                  <a:pt x="1008012" y="1953174"/>
                </a:cubicBezTo>
                <a:cubicBezTo>
                  <a:pt x="1009495" y="1949347"/>
                  <a:pt x="1012180" y="1946839"/>
                  <a:pt x="1016076" y="1945649"/>
                </a:cubicBezTo>
                <a:cubicBezTo>
                  <a:pt x="1019972" y="1944459"/>
                  <a:pt x="1022795" y="1941406"/>
                  <a:pt x="1024550" y="1936487"/>
                </a:cubicBezTo>
                <a:cubicBezTo>
                  <a:pt x="1025049" y="1935020"/>
                  <a:pt x="1025426" y="1932507"/>
                  <a:pt x="1025682" y="1928952"/>
                </a:cubicBezTo>
                <a:cubicBezTo>
                  <a:pt x="1025938" y="1925393"/>
                  <a:pt x="1024733" y="1923060"/>
                  <a:pt x="1022059" y="1921950"/>
                </a:cubicBezTo>
                <a:cubicBezTo>
                  <a:pt x="1010976" y="1920843"/>
                  <a:pt x="998664" y="1925365"/>
                  <a:pt x="985125" y="1935516"/>
                </a:cubicBezTo>
                <a:cubicBezTo>
                  <a:pt x="971585" y="1945670"/>
                  <a:pt x="962482" y="1952739"/>
                  <a:pt x="957816" y="1956729"/>
                </a:cubicBezTo>
                <a:lnTo>
                  <a:pt x="944985" y="1946534"/>
                </a:lnTo>
                <a:lnTo>
                  <a:pt x="931747" y="1950148"/>
                </a:lnTo>
                <a:lnTo>
                  <a:pt x="911764" y="1968281"/>
                </a:lnTo>
                <a:lnTo>
                  <a:pt x="860614" y="1987820"/>
                </a:lnTo>
                <a:cubicBezTo>
                  <a:pt x="858847" y="1992782"/>
                  <a:pt x="855907" y="1996291"/>
                  <a:pt x="851794" y="1998341"/>
                </a:cubicBezTo>
                <a:cubicBezTo>
                  <a:pt x="847682" y="2000394"/>
                  <a:pt x="844742" y="2003901"/>
                  <a:pt x="842975" y="2008866"/>
                </a:cubicBezTo>
                <a:lnTo>
                  <a:pt x="813056" y="2017536"/>
                </a:lnTo>
                <a:cubicBezTo>
                  <a:pt x="805342" y="2016554"/>
                  <a:pt x="797391" y="2019571"/>
                  <a:pt x="789203" y="2026581"/>
                </a:cubicBezTo>
                <a:cubicBezTo>
                  <a:pt x="781012" y="2033592"/>
                  <a:pt x="775410" y="2039518"/>
                  <a:pt x="772391" y="2044357"/>
                </a:cubicBezTo>
                <a:cubicBezTo>
                  <a:pt x="761844" y="2044689"/>
                  <a:pt x="742467" y="2051775"/>
                  <a:pt x="714258" y="2065611"/>
                </a:cubicBezTo>
                <a:cubicBezTo>
                  <a:pt x="686052" y="2079448"/>
                  <a:pt x="668849" y="2087080"/>
                  <a:pt x="662645" y="2088509"/>
                </a:cubicBezTo>
                <a:cubicBezTo>
                  <a:pt x="662790" y="2093278"/>
                  <a:pt x="660786" y="2096636"/>
                  <a:pt x="656636" y="2098582"/>
                </a:cubicBezTo>
                <a:cubicBezTo>
                  <a:pt x="652487" y="2100528"/>
                  <a:pt x="647411" y="2100793"/>
                  <a:pt x="641415" y="2099376"/>
                </a:cubicBezTo>
                <a:cubicBezTo>
                  <a:pt x="640044" y="2103278"/>
                  <a:pt x="637862" y="2105819"/>
                  <a:pt x="634869" y="2106993"/>
                </a:cubicBezTo>
                <a:cubicBezTo>
                  <a:pt x="631878" y="2108170"/>
                  <a:pt x="629695" y="2110711"/>
                  <a:pt x="628325" y="2114614"/>
                </a:cubicBezTo>
                <a:cubicBezTo>
                  <a:pt x="619461" y="2114888"/>
                  <a:pt x="608918" y="2116475"/>
                  <a:pt x="596695" y="2119376"/>
                </a:cubicBezTo>
                <a:cubicBezTo>
                  <a:pt x="584472" y="2122280"/>
                  <a:pt x="576999" y="2126962"/>
                  <a:pt x="574277" y="2133421"/>
                </a:cubicBezTo>
                <a:cubicBezTo>
                  <a:pt x="569408" y="2134654"/>
                  <a:pt x="565636" y="2136889"/>
                  <a:pt x="562957" y="2140123"/>
                </a:cubicBezTo>
                <a:cubicBezTo>
                  <a:pt x="560278" y="2143360"/>
                  <a:pt x="558539" y="2146686"/>
                  <a:pt x="557739" y="2150107"/>
                </a:cubicBezTo>
                <a:cubicBezTo>
                  <a:pt x="543402" y="2158077"/>
                  <a:pt x="526720" y="2163137"/>
                  <a:pt x="507690" y="2165287"/>
                </a:cubicBezTo>
                <a:cubicBezTo>
                  <a:pt x="505889" y="2170385"/>
                  <a:pt x="502880" y="2174166"/>
                  <a:pt x="498664" y="2176626"/>
                </a:cubicBezTo>
                <a:cubicBezTo>
                  <a:pt x="494449" y="2179088"/>
                  <a:pt x="491578" y="2182322"/>
                  <a:pt x="490051" y="2186332"/>
                </a:cubicBezTo>
                <a:cubicBezTo>
                  <a:pt x="480767" y="2184713"/>
                  <a:pt x="470443" y="2186452"/>
                  <a:pt x="459077" y="2191551"/>
                </a:cubicBezTo>
                <a:cubicBezTo>
                  <a:pt x="447712" y="2196649"/>
                  <a:pt x="438873" y="2201662"/>
                  <a:pt x="432557" y="2206586"/>
                </a:cubicBezTo>
                <a:lnTo>
                  <a:pt x="392150" y="2207977"/>
                </a:lnTo>
                <a:cubicBezTo>
                  <a:pt x="390360" y="2213029"/>
                  <a:pt x="387332" y="2216900"/>
                  <a:pt x="383057" y="2219588"/>
                </a:cubicBezTo>
                <a:cubicBezTo>
                  <a:pt x="378783" y="2222275"/>
                  <a:pt x="375754" y="2226147"/>
                  <a:pt x="373964" y="2231201"/>
                </a:cubicBezTo>
                <a:lnTo>
                  <a:pt x="320468" y="2247828"/>
                </a:lnTo>
                <a:cubicBezTo>
                  <a:pt x="314764" y="2246002"/>
                  <a:pt x="312237" y="2243818"/>
                  <a:pt x="312878" y="2241275"/>
                </a:cubicBezTo>
                <a:cubicBezTo>
                  <a:pt x="314483" y="2238977"/>
                  <a:pt x="323888" y="2231563"/>
                  <a:pt x="341086" y="2219036"/>
                </a:cubicBezTo>
                <a:cubicBezTo>
                  <a:pt x="358287" y="2206508"/>
                  <a:pt x="375838" y="2193943"/>
                  <a:pt x="393743" y="2181334"/>
                </a:cubicBezTo>
                <a:cubicBezTo>
                  <a:pt x="411646" y="2168728"/>
                  <a:pt x="422460" y="2161156"/>
                  <a:pt x="426180" y="2158617"/>
                </a:cubicBezTo>
                <a:cubicBezTo>
                  <a:pt x="429308" y="2151825"/>
                  <a:pt x="436109" y="2147264"/>
                  <a:pt x="446583" y="2144935"/>
                </a:cubicBezTo>
                <a:cubicBezTo>
                  <a:pt x="457056" y="2142606"/>
                  <a:pt x="463994" y="2137498"/>
                  <a:pt x="467396" y="2129618"/>
                </a:cubicBezTo>
                <a:cubicBezTo>
                  <a:pt x="475119" y="2123938"/>
                  <a:pt x="484273" y="2117170"/>
                  <a:pt x="494858" y="2109314"/>
                </a:cubicBezTo>
                <a:cubicBezTo>
                  <a:pt x="505445" y="2101460"/>
                  <a:pt x="515772" y="2096148"/>
                  <a:pt x="525844" y="2093379"/>
                </a:cubicBezTo>
                <a:cubicBezTo>
                  <a:pt x="524750" y="2091606"/>
                  <a:pt x="523829" y="2089151"/>
                  <a:pt x="523080" y="2086015"/>
                </a:cubicBezTo>
                <a:cubicBezTo>
                  <a:pt x="522329" y="2082881"/>
                  <a:pt x="521273" y="2080972"/>
                  <a:pt x="519905" y="2080289"/>
                </a:cubicBezTo>
                <a:cubicBezTo>
                  <a:pt x="517399" y="2080043"/>
                  <a:pt x="516066" y="2081251"/>
                  <a:pt x="515907" y="2083914"/>
                </a:cubicBezTo>
                <a:lnTo>
                  <a:pt x="507621" y="2067916"/>
                </a:lnTo>
                <a:cubicBezTo>
                  <a:pt x="523125" y="2053287"/>
                  <a:pt x="540080" y="2039023"/>
                  <a:pt x="558479" y="2025125"/>
                </a:cubicBezTo>
                <a:cubicBezTo>
                  <a:pt x="564274" y="2026588"/>
                  <a:pt x="567720" y="2025139"/>
                  <a:pt x="568819" y="2020781"/>
                </a:cubicBezTo>
                <a:cubicBezTo>
                  <a:pt x="569294" y="2017375"/>
                  <a:pt x="569958" y="2014744"/>
                  <a:pt x="570814" y="2012883"/>
                </a:cubicBezTo>
                <a:cubicBezTo>
                  <a:pt x="571669" y="2011021"/>
                  <a:pt x="574818" y="2010753"/>
                  <a:pt x="580260" y="2012078"/>
                </a:cubicBezTo>
                <a:cubicBezTo>
                  <a:pt x="581740" y="2008252"/>
                  <a:pt x="584428" y="2005743"/>
                  <a:pt x="588323" y="2004554"/>
                </a:cubicBezTo>
                <a:cubicBezTo>
                  <a:pt x="592217" y="2003364"/>
                  <a:pt x="595043" y="2000309"/>
                  <a:pt x="596798" y="1995393"/>
                </a:cubicBezTo>
                <a:cubicBezTo>
                  <a:pt x="602556" y="1998006"/>
                  <a:pt x="608006" y="1998802"/>
                  <a:pt x="613141" y="1997780"/>
                </a:cubicBezTo>
                <a:cubicBezTo>
                  <a:pt x="618278" y="1996760"/>
                  <a:pt x="621656" y="1993556"/>
                  <a:pt x="623273" y="1988168"/>
                </a:cubicBezTo>
                <a:lnTo>
                  <a:pt x="639258" y="1973660"/>
                </a:lnTo>
                <a:cubicBezTo>
                  <a:pt x="644413" y="1961634"/>
                  <a:pt x="657179" y="1949210"/>
                  <a:pt x="677556" y="1936392"/>
                </a:cubicBezTo>
                <a:cubicBezTo>
                  <a:pt x="697931" y="1923570"/>
                  <a:pt x="713142" y="1910604"/>
                  <a:pt x="723193" y="1897497"/>
                </a:cubicBezTo>
                <a:cubicBezTo>
                  <a:pt x="727562" y="1898746"/>
                  <a:pt x="731132" y="1899357"/>
                  <a:pt x="733900" y="1899331"/>
                </a:cubicBezTo>
                <a:cubicBezTo>
                  <a:pt x="736664" y="1899305"/>
                  <a:pt x="738474" y="1897732"/>
                  <a:pt x="739325" y="1894614"/>
                </a:cubicBezTo>
                <a:cubicBezTo>
                  <a:pt x="740401" y="1888318"/>
                  <a:pt x="744997" y="1886389"/>
                  <a:pt x="753113" y="1888825"/>
                </a:cubicBezTo>
                <a:cubicBezTo>
                  <a:pt x="753695" y="1886267"/>
                  <a:pt x="755319" y="1883392"/>
                  <a:pt x="757986" y="1880202"/>
                </a:cubicBezTo>
                <a:cubicBezTo>
                  <a:pt x="760650" y="1877014"/>
                  <a:pt x="764173" y="1875777"/>
                  <a:pt x="768550" y="1876496"/>
                </a:cubicBezTo>
                <a:lnTo>
                  <a:pt x="773501" y="1856884"/>
                </a:lnTo>
                <a:lnTo>
                  <a:pt x="787289" y="1851093"/>
                </a:lnTo>
                <a:cubicBezTo>
                  <a:pt x="788108" y="1846567"/>
                  <a:pt x="789631" y="1843088"/>
                  <a:pt x="791848" y="1840655"/>
                </a:cubicBezTo>
                <a:cubicBezTo>
                  <a:pt x="794067" y="1838220"/>
                  <a:pt x="798660" y="1837834"/>
                  <a:pt x="805622" y="1839495"/>
                </a:cubicBezTo>
                <a:lnTo>
                  <a:pt x="814311" y="1841689"/>
                </a:lnTo>
                <a:cubicBezTo>
                  <a:pt x="816015" y="1836469"/>
                  <a:pt x="818632" y="1832205"/>
                  <a:pt x="822162" y="1828893"/>
                </a:cubicBezTo>
                <a:cubicBezTo>
                  <a:pt x="825694" y="1825585"/>
                  <a:pt x="828175" y="1821863"/>
                  <a:pt x="829603" y="1817734"/>
                </a:cubicBezTo>
                <a:cubicBezTo>
                  <a:pt x="840817" y="1811196"/>
                  <a:pt x="852057" y="1803798"/>
                  <a:pt x="863323" y="1795534"/>
                </a:cubicBezTo>
                <a:cubicBezTo>
                  <a:pt x="874588" y="1787272"/>
                  <a:pt x="883933" y="1778233"/>
                  <a:pt x="891351" y="1768421"/>
                </a:cubicBezTo>
                <a:cubicBezTo>
                  <a:pt x="892498" y="1763879"/>
                  <a:pt x="894954" y="1760251"/>
                  <a:pt x="898724" y="1757532"/>
                </a:cubicBezTo>
                <a:cubicBezTo>
                  <a:pt x="902489" y="1754813"/>
                  <a:pt x="907294" y="1754094"/>
                  <a:pt x="913132" y="1755374"/>
                </a:cubicBezTo>
                <a:lnTo>
                  <a:pt x="918926" y="1756837"/>
                </a:lnTo>
                <a:lnTo>
                  <a:pt x="930221" y="1736509"/>
                </a:lnTo>
                <a:cubicBezTo>
                  <a:pt x="940617" y="1730924"/>
                  <a:pt x="949633" y="1724703"/>
                  <a:pt x="957272" y="1717842"/>
                </a:cubicBezTo>
                <a:cubicBezTo>
                  <a:pt x="964909" y="1710980"/>
                  <a:pt x="972480" y="1704392"/>
                  <a:pt x="979979" y="1698076"/>
                </a:cubicBezTo>
                <a:lnTo>
                  <a:pt x="1005900" y="1693031"/>
                </a:lnTo>
                <a:cubicBezTo>
                  <a:pt x="1007341" y="1688853"/>
                  <a:pt x="1009797" y="1685225"/>
                  <a:pt x="1013273" y="1682142"/>
                </a:cubicBezTo>
                <a:cubicBezTo>
                  <a:pt x="1016747" y="1679060"/>
                  <a:pt x="1019202" y="1675432"/>
                  <a:pt x="1020641" y="1671254"/>
                </a:cubicBezTo>
                <a:cubicBezTo>
                  <a:pt x="1031830" y="1660509"/>
                  <a:pt x="1045014" y="1650993"/>
                  <a:pt x="1060203" y="1642705"/>
                </a:cubicBezTo>
                <a:lnTo>
                  <a:pt x="1085500" y="1623604"/>
                </a:lnTo>
                <a:lnTo>
                  <a:pt x="1078808" y="1625190"/>
                </a:lnTo>
                <a:cubicBezTo>
                  <a:pt x="1069179" y="1628748"/>
                  <a:pt x="1057571" y="1634051"/>
                  <a:pt x="1043981" y="1641099"/>
                </a:cubicBezTo>
                <a:cubicBezTo>
                  <a:pt x="1016799" y="1655194"/>
                  <a:pt x="997543" y="1662310"/>
                  <a:pt x="986212" y="1662442"/>
                </a:cubicBezTo>
                <a:cubicBezTo>
                  <a:pt x="984514" y="1667133"/>
                  <a:pt x="981848" y="1669550"/>
                  <a:pt x="978216" y="1669696"/>
                </a:cubicBezTo>
                <a:cubicBezTo>
                  <a:pt x="974586" y="1669842"/>
                  <a:pt x="971921" y="1672261"/>
                  <a:pt x="970223" y="1676950"/>
                </a:cubicBezTo>
                <a:cubicBezTo>
                  <a:pt x="958596" y="1681306"/>
                  <a:pt x="945072" y="1687068"/>
                  <a:pt x="929656" y="1694234"/>
                </a:cubicBezTo>
                <a:cubicBezTo>
                  <a:pt x="914237" y="1701401"/>
                  <a:pt x="904648" y="1709893"/>
                  <a:pt x="900885" y="1719712"/>
                </a:cubicBezTo>
                <a:cubicBezTo>
                  <a:pt x="893641" y="1721457"/>
                  <a:pt x="885826" y="1723928"/>
                  <a:pt x="877445" y="1727122"/>
                </a:cubicBezTo>
                <a:cubicBezTo>
                  <a:pt x="869065" y="1730318"/>
                  <a:pt x="863871" y="1734611"/>
                  <a:pt x="861870" y="1739997"/>
                </a:cubicBezTo>
                <a:lnTo>
                  <a:pt x="807822" y="1758802"/>
                </a:lnTo>
                <a:cubicBezTo>
                  <a:pt x="805975" y="1765869"/>
                  <a:pt x="801413" y="1772250"/>
                  <a:pt x="794131" y="1777946"/>
                </a:cubicBezTo>
                <a:cubicBezTo>
                  <a:pt x="786853" y="1783642"/>
                  <a:pt x="778046" y="1785476"/>
                  <a:pt x="767709" y="1783446"/>
                </a:cubicBezTo>
                <a:cubicBezTo>
                  <a:pt x="765398" y="1790058"/>
                  <a:pt x="759724" y="1796255"/>
                  <a:pt x="750690" y="1802040"/>
                </a:cubicBezTo>
                <a:cubicBezTo>
                  <a:pt x="741656" y="1807821"/>
                  <a:pt x="733224" y="1812745"/>
                  <a:pt x="725394" y="1816804"/>
                </a:cubicBezTo>
                <a:cubicBezTo>
                  <a:pt x="722245" y="1816058"/>
                  <a:pt x="719267" y="1814629"/>
                  <a:pt x="716461" y="1812520"/>
                </a:cubicBezTo>
                <a:cubicBezTo>
                  <a:pt x="713657" y="1810412"/>
                  <a:pt x="712540" y="1807714"/>
                  <a:pt x="713112" y="1804432"/>
                </a:cubicBezTo>
                <a:cubicBezTo>
                  <a:pt x="714922" y="1799046"/>
                  <a:pt x="719049" y="1794387"/>
                  <a:pt x="725497" y="1790462"/>
                </a:cubicBezTo>
                <a:cubicBezTo>
                  <a:pt x="731943" y="1786536"/>
                  <a:pt x="738108" y="1782975"/>
                  <a:pt x="743985" y="1779773"/>
                </a:cubicBezTo>
                <a:cubicBezTo>
                  <a:pt x="745740" y="1774856"/>
                  <a:pt x="748565" y="1771804"/>
                  <a:pt x="752462" y="1770615"/>
                </a:cubicBezTo>
                <a:cubicBezTo>
                  <a:pt x="756355" y="1769423"/>
                  <a:pt x="759044" y="1766916"/>
                  <a:pt x="760524" y="1763087"/>
                </a:cubicBezTo>
                <a:cubicBezTo>
                  <a:pt x="765166" y="1757161"/>
                  <a:pt x="770971" y="1751963"/>
                  <a:pt x="777942" y="1747493"/>
                </a:cubicBezTo>
                <a:cubicBezTo>
                  <a:pt x="784911" y="1743023"/>
                  <a:pt x="792475" y="1740006"/>
                  <a:pt x="800639" y="1738446"/>
                </a:cubicBezTo>
                <a:cubicBezTo>
                  <a:pt x="797501" y="1734852"/>
                  <a:pt x="795112" y="1730580"/>
                  <a:pt x="793476" y="1725626"/>
                </a:cubicBezTo>
                <a:cubicBezTo>
                  <a:pt x="791837" y="1720674"/>
                  <a:pt x="795693" y="1719136"/>
                  <a:pt x="805040" y="1721013"/>
                </a:cubicBezTo>
                <a:cubicBezTo>
                  <a:pt x="807316" y="1716952"/>
                  <a:pt x="812394" y="1711135"/>
                  <a:pt x="820276" y="1703563"/>
                </a:cubicBezTo>
                <a:lnTo>
                  <a:pt x="827106" y="1697601"/>
                </a:lnTo>
                <a:lnTo>
                  <a:pt x="807291" y="1708328"/>
                </a:lnTo>
                <a:cubicBezTo>
                  <a:pt x="796567" y="1707067"/>
                  <a:pt x="788431" y="1710811"/>
                  <a:pt x="782889" y="1719551"/>
                </a:cubicBezTo>
                <a:cubicBezTo>
                  <a:pt x="777342" y="1728292"/>
                  <a:pt x="769209" y="1732033"/>
                  <a:pt x="758486" y="1730775"/>
                </a:cubicBezTo>
                <a:cubicBezTo>
                  <a:pt x="756494" y="1737902"/>
                  <a:pt x="751354" y="1744525"/>
                  <a:pt x="743071" y="1750643"/>
                </a:cubicBezTo>
                <a:cubicBezTo>
                  <a:pt x="734787" y="1756762"/>
                  <a:pt x="725405" y="1758835"/>
                  <a:pt x="714926" y="1756865"/>
                </a:cubicBezTo>
                <a:cubicBezTo>
                  <a:pt x="718000" y="1748756"/>
                  <a:pt x="723695" y="1742467"/>
                  <a:pt x="732014" y="1738000"/>
                </a:cubicBezTo>
                <a:cubicBezTo>
                  <a:pt x="740331" y="1733532"/>
                  <a:pt x="746024" y="1727244"/>
                  <a:pt x="749099" y="1719133"/>
                </a:cubicBezTo>
                <a:cubicBezTo>
                  <a:pt x="757829" y="1720661"/>
                  <a:pt x="762334" y="1719095"/>
                  <a:pt x="762612" y="1714432"/>
                </a:cubicBezTo>
                <a:cubicBezTo>
                  <a:pt x="762889" y="1709770"/>
                  <a:pt x="767395" y="1708202"/>
                  <a:pt x="776125" y="1709730"/>
                </a:cubicBezTo>
                <a:cubicBezTo>
                  <a:pt x="776551" y="1707279"/>
                  <a:pt x="777623" y="1704556"/>
                  <a:pt x="779342" y="1701562"/>
                </a:cubicBezTo>
                <a:cubicBezTo>
                  <a:pt x="781062" y="1698566"/>
                  <a:pt x="784167" y="1696935"/>
                  <a:pt x="788665" y="1696672"/>
                </a:cubicBezTo>
                <a:cubicBezTo>
                  <a:pt x="803123" y="1688731"/>
                  <a:pt x="816630" y="1679972"/>
                  <a:pt x="829190" y="1670393"/>
                </a:cubicBezTo>
                <a:cubicBezTo>
                  <a:pt x="841750" y="1660816"/>
                  <a:pt x="852640" y="1650237"/>
                  <a:pt x="861854" y="1638656"/>
                </a:cubicBezTo>
                <a:cubicBezTo>
                  <a:pt x="862181" y="1633546"/>
                  <a:pt x="860883" y="1629150"/>
                  <a:pt x="857962" y="1625467"/>
                </a:cubicBezTo>
                <a:lnTo>
                  <a:pt x="847426" y="1618583"/>
                </a:lnTo>
                <a:lnTo>
                  <a:pt x="818905" y="1629477"/>
                </a:lnTo>
                <a:cubicBezTo>
                  <a:pt x="817139" y="1634439"/>
                  <a:pt x="814199" y="1637948"/>
                  <a:pt x="810085" y="1639998"/>
                </a:cubicBezTo>
                <a:cubicBezTo>
                  <a:pt x="805974" y="1642052"/>
                  <a:pt x="803033" y="1645558"/>
                  <a:pt x="801266" y="1650523"/>
                </a:cubicBezTo>
                <a:lnTo>
                  <a:pt x="771348" y="1659193"/>
                </a:lnTo>
                <a:cubicBezTo>
                  <a:pt x="763633" y="1658212"/>
                  <a:pt x="755683" y="1661229"/>
                  <a:pt x="747495" y="1668239"/>
                </a:cubicBezTo>
                <a:cubicBezTo>
                  <a:pt x="739304" y="1675250"/>
                  <a:pt x="733701" y="1681175"/>
                  <a:pt x="730682" y="1686014"/>
                </a:cubicBezTo>
                <a:cubicBezTo>
                  <a:pt x="720134" y="1686346"/>
                  <a:pt x="700758" y="1693432"/>
                  <a:pt x="672550" y="1707268"/>
                </a:cubicBezTo>
                <a:cubicBezTo>
                  <a:pt x="644344" y="1721106"/>
                  <a:pt x="627140" y="1728738"/>
                  <a:pt x="620937" y="1730166"/>
                </a:cubicBezTo>
                <a:cubicBezTo>
                  <a:pt x="621081" y="1734934"/>
                  <a:pt x="619078" y="1738293"/>
                  <a:pt x="614927" y="1740238"/>
                </a:cubicBezTo>
                <a:cubicBezTo>
                  <a:pt x="610778" y="1742185"/>
                  <a:pt x="605703" y="1742450"/>
                  <a:pt x="599706" y="1741033"/>
                </a:cubicBezTo>
                <a:cubicBezTo>
                  <a:pt x="598336" y="1744935"/>
                  <a:pt x="596154" y="1747476"/>
                  <a:pt x="593160" y="1748650"/>
                </a:cubicBezTo>
                <a:cubicBezTo>
                  <a:pt x="590169" y="1749827"/>
                  <a:pt x="587987" y="1752368"/>
                  <a:pt x="586616" y="1756271"/>
                </a:cubicBezTo>
                <a:cubicBezTo>
                  <a:pt x="577753" y="1756545"/>
                  <a:pt x="567210" y="1758132"/>
                  <a:pt x="554987" y="1761034"/>
                </a:cubicBezTo>
                <a:cubicBezTo>
                  <a:pt x="542762" y="1763937"/>
                  <a:pt x="535291" y="1768619"/>
                  <a:pt x="532569" y="1775078"/>
                </a:cubicBezTo>
                <a:cubicBezTo>
                  <a:pt x="527698" y="1776310"/>
                  <a:pt x="523926" y="1778546"/>
                  <a:pt x="521248" y="1781781"/>
                </a:cubicBezTo>
                <a:cubicBezTo>
                  <a:pt x="518568" y="1785017"/>
                  <a:pt x="516831" y="1788343"/>
                  <a:pt x="516031" y="1791764"/>
                </a:cubicBezTo>
                <a:cubicBezTo>
                  <a:pt x="501693" y="1799733"/>
                  <a:pt x="485011" y="1804795"/>
                  <a:pt x="465982" y="1806944"/>
                </a:cubicBezTo>
                <a:cubicBezTo>
                  <a:pt x="464181" y="1812043"/>
                  <a:pt x="461171" y="1815823"/>
                  <a:pt x="456955" y="1818283"/>
                </a:cubicBezTo>
                <a:cubicBezTo>
                  <a:pt x="452740" y="1820745"/>
                  <a:pt x="449869" y="1823980"/>
                  <a:pt x="448343" y="1827990"/>
                </a:cubicBezTo>
                <a:cubicBezTo>
                  <a:pt x="439059" y="1826370"/>
                  <a:pt x="428734" y="1828109"/>
                  <a:pt x="417369" y="1833208"/>
                </a:cubicBezTo>
                <a:cubicBezTo>
                  <a:pt x="406003" y="1838307"/>
                  <a:pt x="397164" y="1843319"/>
                  <a:pt x="390848" y="1848244"/>
                </a:cubicBezTo>
                <a:lnTo>
                  <a:pt x="350442" y="1849634"/>
                </a:lnTo>
                <a:cubicBezTo>
                  <a:pt x="348652" y="1854686"/>
                  <a:pt x="345623" y="1858557"/>
                  <a:pt x="341348" y="1861246"/>
                </a:cubicBezTo>
                <a:cubicBezTo>
                  <a:pt x="337074" y="1863932"/>
                  <a:pt x="334045" y="1867805"/>
                  <a:pt x="332256" y="1872858"/>
                </a:cubicBezTo>
                <a:lnTo>
                  <a:pt x="278758" y="1889486"/>
                </a:lnTo>
                <a:cubicBezTo>
                  <a:pt x="273055" y="1887659"/>
                  <a:pt x="270527" y="1885475"/>
                  <a:pt x="271169" y="1882933"/>
                </a:cubicBezTo>
                <a:cubicBezTo>
                  <a:pt x="272774" y="1880635"/>
                  <a:pt x="282179" y="1873220"/>
                  <a:pt x="299377" y="1860693"/>
                </a:cubicBezTo>
                <a:cubicBezTo>
                  <a:pt x="316579" y="1848166"/>
                  <a:pt x="334128" y="1835600"/>
                  <a:pt x="352033" y="1822992"/>
                </a:cubicBezTo>
                <a:cubicBezTo>
                  <a:pt x="369938" y="1810385"/>
                  <a:pt x="380751" y="1802812"/>
                  <a:pt x="384471" y="1800274"/>
                </a:cubicBezTo>
                <a:cubicBezTo>
                  <a:pt x="387598" y="1793482"/>
                  <a:pt x="394401" y="1788922"/>
                  <a:pt x="404874" y="1786593"/>
                </a:cubicBezTo>
                <a:cubicBezTo>
                  <a:pt x="415347" y="1784263"/>
                  <a:pt x="422284" y="1779155"/>
                  <a:pt x="425687" y="1771275"/>
                </a:cubicBezTo>
                <a:cubicBezTo>
                  <a:pt x="433410" y="1765595"/>
                  <a:pt x="442564" y="1758827"/>
                  <a:pt x="453149" y="1750971"/>
                </a:cubicBezTo>
                <a:cubicBezTo>
                  <a:pt x="463737" y="1743117"/>
                  <a:pt x="474064" y="1737806"/>
                  <a:pt x="484135" y="1735037"/>
                </a:cubicBezTo>
                <a:cubicBezTo>
                  <a:pt x="483041" y="1733263"/>
                  <a:pt x="482120" y="1730808"/>
                  <a:pt x="481371" y="1727672"/>
                </a:cubicBezTo>
                <a:cubicBezTo>
                  <a:pt x="480621" y="1724538"/>
                  <a:pt x="479565" y="1722629"/>
                  <a:pt x="478196" y="1721945"/>
                </a:cubicBezTo>
                <a:cubicBezTo>
                  <a:pt x="475690" y="1721700"/>
                  <a:pt x="474357" y="1722909"/>
                  <a:pt x="474199" y="1725571"/>
                </a:cubicBezTo>
                <a:lnTo>
                  <a:pt x="465912" y="1709572"/>
                </a:lnTo>
                <a:cubicBezTo>
                  <a:pt x="481417" y="1694944"/>
                  <a:pt x="498371" y="1680680"/>
                  <a:pt x="516771" y="1666782"/>
                </a:cubicBezTo>
                <a:cubicBezTo>
                  <a:pt x="522565" y="1668244"/>
                  <a:pt x="526011" y="1666796"/>
                  <a:pt x="527111" y="1662438"/>
                </a:cubicBezTo>
                <a:cubicBezTo>
                  <a:pt x="527585" y="1659032"/>
                  <a:pt x="528249" y="1656400"/>
                  <a:pt x="529105" y="1654539"/>
                </a:cubicBezTo>
                <a:cubicBezTo>
                  <a:pt x="529959" y="1652678"/>
                  <a:pt x="533110" y="1652411"/>
                  <a:pt x="538551" y="1653736"/>
                </a:cubicBezTo>
                <a:cubicBezTo>
                  <a:pt x="540031" y="1649909"/>
                  <a:pt x="542719" y="1647399"/>
                  <a:pt x="546615" y="1646212"/>
                </a:cubicBezTo>
                <a:cubicBezTo>
                  <a:pt x="550508" y="1645021"/>
                  <a:pt x="553334" y="1641967"/>
                  <a:pt x="555089" y="1637050"/>
                </a:cubicBezTo>
                <a:cubicBezTo>
                  <a:pt x="560848" y="1639663"/>
                  <a:pt x="566297" y="1640459"/>
                  <a:pt x="571432" y="1639437"/>
                </a:cubicBezTo>
                <a:cubicBezTo>
                  <a:pt x="576570" y="1638417"/>
                  <a:pt x="579947" y="1635212"/>
                  <a:pt x="581564" y="1629826"/>
                </a:cubicBezTo>
                <a:lnTo>
                  <a:pt x="597550" y="1615317"/>
                </a:lnTo>
                <a:cubicBezTo>
                  <a:pt x="602704" y="1603291"/>
                  <a:pt x="615470" y="1590866"/>
                  <a:pt x="635847" y="1578048"/>
                </a:cubicBezTo>
                <a:cubicBezTo>
                  <a:pt x="656222" y="1565227"/>
                  <a:pt x="671433" y="1552261"/>
                  <a:pt x="681484" y="1539154"/>
                </a:cubicBezTo>
                <a:cubicBezTo>
                  <a:pt x="685853" y="1540402"/>
                  <a:pt x="689423" y="1541014"/>
                  <a:pt x="692192" y="1540988"/>
                </a:cubicBezTo>
                <a:cubicBezTo>
                  <a:pt x="694956" y="1540962"/>
                  <a:pt x="696765" y="1539389"/>
                  <a:pt x="697617" y="1536271"/>
                </a:cubicBezTo>
                <a:cubicBezTo>
                  <a:pt x="698693" y="1529975"/>
                  <a:pt x="703289" y="1528046"/>
                  <a:pt x="711404" y="1530482"/>
                </a:cubicBezTo>
                <a:cubicBezTo>
                  <a:pt x="711986" y="1527923"/>
                  <a:pt x="713610" y="1525048"/>
                  <a:pt x="716277" y="1521860"/>
                </a:cubicBezTo>
                <a:cubicBezTo>
                  <a:pt x="718942" y="1518671"/>
                  <a:pt x="722465" y="1517434"/>
                  <a:pt x="726842" y="1518153"/>
                </a:cubicBezTo>
                <a:lnTo>
                  <a:pt x="729597" y="1507241"/>
                </a:lnTo>
                <a:lnTo>
                  <a:pt x="718753" y="1509810"/>
                </a:lnTo>
                <a:cubicBezTo>
                  <a:pt x="717055" y="1514501"/>
                  <a:pt x="714391" y="1516918"/>
                  <a:pt x="710757" y="1517063"/>
                </a:cubicBezTo>
                <a:cubicBezTo>
                  <a:pt x="707128" y="1517210"/>
                  <a:pt x="704463" y="1519629"/>
                  <a:pt x="702765" y="1524319"/>
                </a:cubicBezTo>
                <a:cubicBezTo>
                  <a:pt x="691138" y="1528674"/>
                  <a:pt x="677614" y="1534436"/>
                  <a:pt x="662199" y="1541602"/>
                </a:cubicBezTo>
                <a:cubicBezTo>
                  <a:pt x="646780" y="1548769"/>
                  <a:pt x="637190" y="1557261"/>
                  <a:pt x="633427" y="1567080"/>
                </a:cubicBezTo>
                <a:cubicBezTo>
                  <a:pt x="626183" y="1568824"/>
                  <a:pt x="618367" y="1571295"/>
                  <a:pt x="609987" y="1574491"/>
                </a:cubicBezTo>
                <a:cubicBezTo>
                  <a:pt x="601606" y="1577686"/>
                  <a:pt x="596413" y="1581978"/>
                  <a:pt x="594411" y="1587364"/>
                </a:cubicBezTo>
                <a:lnTo>
                  <a:pt x="540365" y="1606170"/>
                </a:lnTo>
                <a:cubicBezTo>
                  <a:pt x="538516" y="1613236"/>
                  <a:pt x="533954" y="1619618"/>
                  <a:pt x="526673" y="1625314"/>
                </a:cubicBezTo>
                <a:cubicBezTo>
                  <a:pt x="519395" y="1631010"/>
                  <a:pt x="510587" y="1632844"/>
                  <a:pt x="500251" y="1630814"/>
                </a:cubicBezTo>
                <a:cubicBezTo>
                  <a:pt x="497940" y="1637426"/>
                  <a:pt x="492266" y="1643624"/>
                  <a:pt x="483231" y="1649407"/>
                </a:cubicBezTo>
                <a:cubicBezTo>
                  <a:pt x="474198" y="1655189"/>
                  <a:pt x="465767" y="1660113"/>
                  <a:pt x="457935" y="1664173"/>
                </a:cubicBezTo>
                <a:cubicBezTo>
                  <a:pt x="454788" y="1663426"/>
                  <a:pt x="451810" y="1661998"/>
                  <a:pt x="449003" y="1659888"/>
                </a:cubicBezTo>
                <a:cubicBezTo>
                  <a:pt x="446199" y="1657779"/>
                  <a:pt x="445082" y="1655082"/>
                  <a:pt x="445654" y="1651799"/>
                </a:cubicBezTo>
                <a:cubicBezTo>
                  <a:pt x="447463" y="1646413"/>
                  <a:pt x="451590" y="1641756"/>
                  <a:pt x="458039" y="1637831"/>
                </a:cubicBezTo>
                <a:cubicBezTo>
                  <a:pt x="464485" y="1633905"/>
                  <a:pt x="470649" y="1630343"/>
                  <a:pt x="476528" y="1627141"/>
                </a:cubicBezTo>
                <a:cubicBezTo>
                  <a:pt x="478282" y="1622225"/>
                  <a:pt x="481108" y="1619173"/>
                  <a:pt x="485004" y="1617982"/>
                </a:cubicBezTo>
                <a:cubicBezTo>
                  <a:pt x="488898" y="1616791"/>
                  <a:pt x="491585" y="1614284"/>
                  <a:pt x="493065" y="1610456"/>
                </a:cubicBezTo>
                <a:cubicBezTo>
                  <a:pt x="497708" y="1604529"/>
                  <a:pt x="503512" y="1599330"/>
                  <a:pt x="510483" y="1594861"/>
                </a:cubicBezTo>
                <a:cubicBezTo>
                  <a:pt x="517452" y="1590391"/>
                  <a:pt x="525018" y="1587374"/>
                  <a:pt x="533181" y="1585814"/>
                </a:cubicBezTo>
                <a:cubicBezTo>
                  <a:pt x="530043" y="1582220"/>
                  <a:pt x="527654" y="1577948"/>
                  <a:pt x="526018" y="1572994"/>
                </a:cubicBezTo>
                <a:cubicBezTo>
                  <a:pt x="524378" y="1568042"/>
                  <a:pt x="528234" y="1566503"/>
                  <a:pt x="537582" y="1568380"/>
                </a:cubicBezTo>
                <a:cubicBezTo>
                  <a:pt x="542134" y="1560259"/>
                  <a:pt x="557897" y="1545114"/>
                  <a:pt x="584869" y="1522949"/>
                </a:cubicBezTo>
                <a:cubicBezTo>
                  <a:pt x="611841" y="1500785"/>
                  <a:pt x="630949" y="1487643"/>
                  <a:pt x="642194" y="1483529"/>
                </a:cubicBezTo>
                <a:lnTo>
                  <a:pt x="677615" y="1453067"/>
                </a:lnTo>
                <a:cubicBezTo>
                  <a:pt x="679256" y="1453433"/>
                  <a:pt x="681182" y="1453435"/>
                  <a:pt x="683391" y="1453076"/>
                </a:cubicBezTo>
                <a:cubicBezTo>
                  <a:pt x="685601" y="1452716"/>
                  <a:pt x="686937" y="1451990"/>
                  <a:pt x="687405" y="1450901"/>
                </a:cubicBezTo>
                <a:cubicBezTo>
                  <a:pt x="687879" y="1447496"/>
                  <a:pt x="688544" y="1444863"/>
                  <a:pt x="689399" y="1443001"/>
                </a:cubicBezTo>
                <a:cubicBezTo>
                  <a:pt x="690254" y="1441142"/>
                  <a:pt x="693404" y="1440875"/>
                  <a:pt x="698845" y="1442200"/>
                </a:cubicBezTo>
                <a:cubicBezTo>
                  <a:pt x="700328" y="1438372"/>
                  <a:pt x="703013" y="1435863"/>
                  <a:pt x="706909" y="1434674"/>
                </a:cubicBezTo>
                <a:cubicBezTo>
                  <a:pt x="710806" y="1433484"/>
                  <a:pt x="713628" y="1430431"/>
                  <a:pt x="715384" y="1425512"/>
                </a:cubicBezTo>
                <a:cubicBezTo>
                  <a:pt x="715882" y="1424046"/>
                  <a:pt x="716259" y="1421533"/>
                  <a:pt x="716516" y="1417977"/>
                </a:cubicBezTo>
                <a:cubicBezTo>
                  <a:pt x="716771" y="1414419"/>
                  <a:pt x="715566" y="1412086"/>
                  <a:pt x="712892" y="1410976"/>
                </a:cubicBezTo>
                <a:cubicBezTo>
                  <a:pt x="701809" y="1409868"/>
                  <a:pt x="689498" y="1414390"/>
                  <a:pt x="675958" y="1424542"/>
                </a:cubicBezTo>
                <a:cubicBezTo>
                  <a:pt x="662418" y="1434694"/>
                  <a:pt x="653316" y="1441763"/>
                  <a:pt x="648649" y="1445754"/>
                </a:cubicBezTo>
                <a:lnTo>
                  <a:pt x="635817" y="1435558"/>
                </a:lnTo>
                <a:lnTo>
                  <a:pt x="622580" y="1439173"/>
                </a:lnTo>
                <a:lnTo>
                  <a:pt x="602597" y="1457306"/>
                </a:lnTo>
                <a:lnTo>
                  <a:pt x="551447" y="1476845"/>
                </a:lnTo>
                <a:cubicBezTo>
                  <a:pt x="549681" y="1481807"/>
                  <a:pt x="546740" y="1485315"/>
                  <a:pt x="542627" y="1487366"/>
                </a:cubicBezTo>
                <a:cubicBezTo>
                  <a:pt x="538515" y="1489420"/>
                  <a:pt x="535576" y="1492926"/>
                  <a:pt x="533809" y="1497890"/>
                </a:cubicBezTo>
                <a:lnTo>
                  <a:pt x="503889" y="1506561"/>
                </a:lnTo>
                <a:cubicBezTo>
                  <a:pt x="496175" y="1505579"/>
                  <a:pt x="488225" y="1508596"/>
                  <a:pt x="480037" y="1515606"/>
                </a:cubicBezTo>
                <a:cubicBezTo>
                  <a:pt x="471846" y="1522618"/>
                  <a:pt x="466243" y="1528543"/>
                  <a:pt x="463224" y="1533383"/>
                </a:cubicBezTo>
                <a:cubicBezTo>
                  <a:pt x="452676" y="1533714"/>
                  <a:pt x="433299" y="1540799"/>
                  <a:pt x="405091" y="1554637"/>
                </a:cubicBezTo>
                <a:cubicBezTo>
                  <a:pt x="376885" y="1568473"/>
                  <a:pt x="359683" y="1576106"/>
                  <a:pt x="353478" y="1577535"/>
                </a:cubicBezTo>
                <a:cubicBezTo>
                  <a:pt x="353623" y="1582303"/>
                  <a:pt x="351619" y="1585661"/>
                  <a:pt x="347468" y="1587606"/>
                </a:cubicBezTo>
                <a:cubicBezTo>
                  <a:pt x="343320" y="1589554"/>
                  <a:pt x="338245" y="1589819"/>
                  <a:pt x="332249" y="1588401"/>
                </a:cubicBezTo>
                <a:cubicBezTo>
                  <a:pt x="330877" y="1592304"/>
                  <a:pt x="328695" y="1594844"/>
                  <a:pt x="325702" y="1596019"/>
                </a:cubicBezTo>
                <a:cubicBezTo>
                  <a:pt x="322711" y="1597196"/>
                  <a:pt x="320528" y="1599736"/>
                  <a:pt x="319158" y="1603639"/>
                </a:cubicBezTo>
                <a:cubicBezTo>
                  <a:pt x="310295" y="1603913"/>
                  <a:pt x="299751" y="1605500"/>
                  <a:pt x="287528" y="1608402"/>
                </a:cubicBezTo>
                <a:cubicBezTo>
                  <a:pt x="275305" y="1611306"/>
                  <a:pt x="267833" y="1615986"/>
                  <a:pt x="265111" y="1622447"/>
                </a:cubicBezTo>
                <a:cubicBezTo>
                  <a:pt x="260241" y="1623678"/>
                  <a:pt x="256469" y="1625914"/>
                  <a:pt x="253790" y="1629148"/>
                </a:cubicBezTo>
                <a:cubicBezTo>
                  <a:pt x="251111" y="1632385"/>
                  <a:pt x="249372" y="1635712"/>
                  <a:pt x="248572" y="1639132"/>
                </a:cubicBezTo>
                <a:cubicBezTo>
                  <a:pt x="234235" y="1647102"/>
                  <a:pt x="217553" y="1652163"/>
                  <a:pt x="198523" y="1654312"/>
                </a:cubicBezTo>
                <a:cubicBezTo>
                  <a:pt x="196722" y="1659410"/>
                  <a:pt x="193713" y="1663192"/>
                  <a:pt x="189496" y="1665650"/>
                </a:cubicBezTo>
                <a:cubicBezTo>
                  <a:pt x="185282" y="1668114"/>
                  <a:pt x="182411" y="1671347"/>
                  <a:pt x="180884" y="1675358"/>
                </a:cubicBezTo>
                <a:cubicBezTo>
                  <a:pt x="171600" y="1673738"/>
                  <a:pt x="161276" y="1675477"/>
                  <a:pt x="149911" y="1680576"/>
                </a:cubicBezTo>
                <a:cubicBezTo>
                  <a:pt x="138545" y="1685675"/>
                  <a:pt x="129706" y="1690687"/>
                  <a:pt x="123389" y="1695611"/>
                </a:cubicBezTo>
                <a:lnTo>
                  <a:pt x="82983" y="1697001"/>
                </a:lnTo>
                <a:cubicBezTo>
                  <a:pt x="81194" y="1702054"/>
                  <a:pt x="78165" y="1705925"/>
                  <a:pt x="73890" y="1708614"/>
                </a:cubicBezTo>
                <a:cubicBezTo>
                  <a:pt x="69616" y="1711300"/>
                  <a:pt x="66587" y="1715173"/>
                  <a:pt x="64797" y="1720225"/>
                </a:cubicBezTo>
                <a:lnTo>
                  <a:pt x="11301" y="1736853"/>
                </a:lnTo>
                <a:cubicBezTo>
                  <a:pt x="5597" y="1735027"/>
                  <a:pt x="3070" y="1732844"/>
                  <a:pt x="3711" y="1730300"/>
                </a:cubicBezTo>
                <a:cubicBezTo>
                  <a:pt x="5316" y="1728002"/>
                  <a:pt x="14721" y="1720589"/>
                  <a:pt x="31920" y="1708061"/>
                </a:cubicBezTo>
                <a:cubicBezTo>
                  <a:pt x="49120" y="1695534"/>
                  <a:pt x="66670" y="1682967"/>
                  <a:pt x="84575" y="1670359"/>
                </a:cubicBezTo>
                <a:cubicBezTo>
                  <a:pt x="102479" y="1657753"/>
                  <a:pt x="113293" y="1650181"/>
                  <a:pt x="117013" y="1647642"/>
                </a:cubicBezTo>
                <a:cubicBezTo>
                  <a:pt x="120141" y="1640850"/>
                  <a:pt x="126942" y="1636289"/>
                  <a:pt x="137416" y="1633960"/>
                </a:cubicBezTo>
                <a:cubicBezTo>
                  <a:pt x="147890" y="1631631"/>
                  <a:pt x="154827" y="1626523"/>
                  <a:pt x="158228" y="1618643"/>
                </a:cubicBezTo>
                <a:cubicBezTo>
                  <a:pt x="165953" y="1612963"/>
                  <a:pt x="175106" y="1606196"/>
                  <a:pt x="185691" y="1598339"/>
                </a:cubicBezTo>
                <a:cubicBezTo>
                  <a:pt x="196278" y="1590486"/>
                  <a:pt x="206605" y="1585173"/>
                  <a:pt x="216677" y="1582404"/>
                </a:cubicBezTo>
                <a:cubicBezTo>
                  <a:pt x="215583" y="1580631"/>
                  <a:pt x="214662" y="1578176"/>
                  <a:pt x="213913" y="1575041"/>
                </a:cubicBezTo>
                <a:cubicBezTo>
                  <a:pt x="213162" y="1571907"/>
                  <a:pt x="212107" y="1569997"/>
                  <a:pt x="210738" y="1569313"/>
                </a:cubicBezTo>
                <a:cubicBezTo>
                  <a:pt x="208231" y="1569067"/>
                  <a:pt x="206899" y="1570277"/>
                  <a:pt x="206740" y="1572940"/>
                </a:cubicBezTo>
                <a:lnTo>
                  <a:pt x="198454" y="1556940"/>
                </a:lnTo>
                <a:cubicBezTo>
                  <a:pt x="213958" y="1542312"/>
                  <a:pt x="230913" y="1528047"/>
                  <a:pt x="249312" y="1514150"/>
                </a:cubicBezTo>
                <a:cubicBezTo>
                  <a:pt x="255107" y="1515613"/>
                  <a:pt x="258552" y="1514164"/>
                  <a:pt x="259652" y="1509806"/>
                </a:cubicBezTo>
                <a:cubicBezTo>
                  <a:pt x="260127" y="1506400"/>
                  <a:pt x="260792" y="1503768"/>
                  <a:pt x="261647" y="1501907"/>
                </a:cubicBezTo>
                <a:cubicBezTo>
                  <a:pt x="262502" y="1500046"/>
                  <a:pt x="265651" y="1499778"/>
                  <a:pt x="271093" y="1501104"/>
                </a:cubicBezTo>
                <a:cubicBezTo>
                  <a:pt x="272573" y="1497277"/>
                  <a:pt x="275261" y="1494767"/>
                  <a:pt x="279156" y="1493580"/>
                </a:cubicBezTo>
                <a:cubicBezTo>
                  <a:pt x="283050" y="1492388"/>
                  <a:pt x="285876" y="1489334"/>
                  <a:pt x="287631" y="1484417"/>
                </a:cubicBezTo>
                <a:cubicBezTo>
                  <a:pt x="293389" y="1487031"/>
                  <a:pt x="298839" y="1487826"/>
                  <a:pt x="303975" y="1486804"/>
                </a:cubicBezTo>
                <a:cubicBezTo>
                  <a:pt x="309112" y="1485785"/>
                  <a:pt x="312490" y="1482580"/>
                  <a:pt x="314106" y="1477194"/>
                </a:cubicBezTo>
                <a:lnTo>
                  <a:pt x="330091" y="1462685"/>
                </a:lnTo>
                <a:cubicBezTo>
                  <a:pt x="335247" y="1450658"/>
                  <a:pt x="348012" y="1438235"/>
                  <a:pt x="368389" y="1425416"/>
                </a:cubicBezTo>
                <a:cubicBezTo>
                  <a:pt x="388765" y="1412595"/>
                  <a:pt x="403975" y="1399629"/>
                  <a:pt x="414026" y="1386523"/>
                </a:cubicBezTo>
                <a:cubicBezTo>
                  <a:pt x="418396" y="1387770"/>
                  <a:pt x="421966" y="1388382"/>
                  <a:pt x="424733" y="1388356"/>
                </a:cubicBezTo>
                <a:cubicBezTo>
                  <a:pt x="427498" y="1388329"/>
                  <a:pt x="429307" y="1386757"/>
                  <a:pt x="430159" y="1383639"/>
                </a:cubicBezTo>
                <a:cubicBezTo>
                  <a:pt x="431234" y="1377344"/>
                  <a:pt x="435830" y="1375414"/>
                  <a:pt x="443946" y="1377850"/>
                </a:cubicBezTo>
                <a:cubicBezTo>
                  <a:pt x="444527" y="1375291"/>
                  <a:pt x="446152" y="1372417"/>
                  <a:pt x="448820" y="1369228"/>
                </a:cubicBezTo>
                <a:cubicBezTo>
                  <a:pt x="451484" y="1366038"/>
                  <a:pt x="455006" y="1364802"/>
                  <a:pt x="459383" y="1365521"/>
                </a:cubicBezTo>
                <a:lnTo>
                  <a:pt x="464335" y="1345909"/>
                </a:lnTo>
                <a:lnTo>
                  <a:pt x="478122" y="1340118"/>
                </a:lnTo>
                <a:cubicBezTo>
                  <a:pt x="478941" y="1335593"/>
                  <a:pt x="480464" y="1332113"/>
                  <a:pt x="482681" y="1329681"/>
                </a:cubicBezTo>
                <a:cubicBezTo>
                  <a:pt x="484901" y="1327246"/>
                  <a:pt x="489493" y="1326859"/>
                  <a:pt x="496455" y="1328520"/>
                </a:cubicBezTo>
                <a:lnTo>
                  <a:pt x="505145" y="1330714"/>
                </a:lnTo>
                <a:cubicBezTo>
                  <a:pt x="506848" y="1325494"/>
                  <a:pt x="509465" y="1321231"/>
                  <a:pt x="512995" y="1317919"/>
                </a:cubicBezTo>
                <a:cubicBezTo>
                  <a:pt x="516528" y="1314610"/>
                  <a:pt x="519008" y="1310889"/>
                  <a:pt x="520436" y="1306759"/>
                </a:cubicBezTo>
                <a:cubicBezTo>
                  <a:pt x="531651" y="1300221"/>
                  <a:pt x="542891" y="1292822"/>
                  <a:pt x="554156" y="1284558"/>
                </a:cubicBezTo>
                <a:cubicBezTo>
                  <a:pt x="565421" y="1276297"/>
                  <a:pt x="574766" y="1267259"/>
                  <a:pt x="582184" y="1257445"/>
                </a:cubicBezTo>
                <a:cubicBezTo>
                  <a:pt x="583331" y="1252905"/>
                  <a:pt x="585787" y="1249277"/>
                  <a:pt x="589557" y="1246557"/>
                </a:cubicBezTo>
                <a:cubicBezTo>
                  <a:pt x="593322" y="1243838"/>
                  <a:pt x="598127" y="1243119"/>
                  <a:pt x="603965" y="1244400"/>
                </a:cubicBezTo>
                <a:lnTo>
                  <a:pt x="609760" y="1245863"/>
                </a:lnTo>
                <a:lnTo>
                  <a:pt x="621053" y="1225533"/>
                </a:lnTo>
                <a:lnTo>
                  <a:pt x="626872" y="1221519"/>
                </a:lnTo>
                <a:lnTo>
                  <a:pt x="618966" y="1223677"/>
                </a:lnTo>
                <a:lnTo>
                  <a:pt x="598984" y="1241810"/>
                </a:lnTo>
                <a:lnTo>
                  <a:pt x="547834" y="1261349"/>
                </a:lnTo>
                <a:cubicBezTo>
                  <a:pt x="546068" y="1266311"/>
                  <a:pt x="543127" y="1269819"/>
                  <a:pt x="539013" y="1271871"/>
                </a:cubicBezTo>
                <a:cubicBezTo>
                  <a:pt x="534902" y="1273924"/>
                  <a:pt x="531962" y="1277430"/>
                  <a:pt x="530195" y="1282394"/>
                </a:cubicBezTo>
                <a:lnTo>
                  <a:pt x="500277" y="1291065"/>
                </a:lnTo>
                <a:cubicBezTo>
                  <a:pt x="492562" y="1290084"/>
                  <a:pt x="484612" y="1293100"/>
                  <a:pt x="476424" y="1300110"/>
                </a:cubicBezTo>
                <a:cubicBezTo>
                  <a:pt x="468232" y="1307122"/>
                  <a:pt x="462629" y="1313047"/>
                  <a:pt x="459610" y="1317887"/>
                </a:cubicBezTo>
                <a:cubicBezTo>
                  <a:pt x="449063" y="1318218"/>
                  <a:pt x="429686" y="1325304"/>
                  <a:pt x="401478" y="1339141"/>
                </a:cubicBezTo>
                <a:cubicBezTo>
                  <a:pt x="373272" y="1352978"/>
                  <a:pt x="356069" y="1360610"/>
                  <a:pt x="349865" y="1362039"/>
                </a:cubicBezTo>
                <a:cubicBezTo>
                  <a:pt x="350009" y="1366807"/>
                  <a:pt x="348007" y="1370165"/>
                  <a:pt x="343855" y="1372110"/>
                </a:cubicBezTo>
                <a:cubicBezTo>
                  <a:pt x="339706" y="1374058"/>
                  <a:pt x="334631" y="1374323"/>
                  <a:pt x="328636" y="1372905"/>
                </a:cubicBezTo>
                <a:cubicBezTo>
                  <a:pt x="327265" y="1376808"/>
                  <a:pt x="325082" y="1379348"/>
                  <a:pt x="322089" y="1380523"/>
                </a:cubicBezTo>
                <a:cubicBezTo>
                  <a:pt x="319098" y="1381700"/>
                  <a:pt x="316916" y="1384240"/>
                  <a:pt x="315545" y="1388143"/>
                </a:cubicBezTo>
                <a:cubicBezTo>
                  <a:pt x="306682" y="1388417"/>
                  <a:pt x="296139" y="1390005"/>
                  <a:pt x="283916" y="1392906"/>
                </a:cubicBezTo>
                <a:cubicBezTo>
                  <a:pt x="271691" y="1395810"/>
                  <a:pt x="264220" y="1400491"/>
                  <a:pt x="261498" y="1406951"/>
                </a:cubicBezTo>
                <a:cubicBezTo>
                  <a:pt x="256627" y="1408182"/>
                  <a:pt x="252855" y="1410418"/>
                  <a:pt x="250177" y="1413653"/>
                </a:cubicBezTo>
                <a:cubicBezTo>
                  <a:pt x="247497" y="1416889"/>
                  <a:pt x="245759" y="1420216"/>
                  <a:pt x="244959" y="1423636"/>
                </a:cubicBezTo>
                <a:cubicBezTo>
                  <a:pt x="230621" y="1431606"/>
                  <a:pt x="213939" y="1436667"/>
                  <a:pt x="194910" y="1438816"/>
                </a:cubicBezTo>
                <a:cubicBezTo>
                  <a:pt x="193110" y="1443915"/>
                  <a:pt x="190099" y="1447696"/>
                  <a:pt x="185883" y="1450155"/>
                </a:cubicBezTo>
                <a:cubicBezTo>
                  <a:pt x="181668" y="1452618"/>
                  <a:pt x="178797" y="1455851"/>
                  <a:pt x="177271" y="1459862"/>
                </a:cubicBezTo>
                <a:cubicBezTo>
                  <a:pt x="167987" y="1458242"/>
                  <a:pt x="157663" y="1459981"/>
                  <a:pt x="146298" y="1465080"/>
                </a:cubicBezTo>
                <a:cubicBezTo>
                  <a:pt x="134932" y="1470179"/>
                  <a:pt x="126092" y="1475191"/>
                  <a:pt x="119777" y="1480116"/>
                </a:cubicBezTo>
                <a:lnTo>
                  <a:pt x="79370" y="1481506"/>
                </a:lnTo>
                <a:cubicBezTo>
                  <a:pt x="77581" y="1486558"/>
                  <a:pt x="74551" y="1490429"/>
                  <a:pt x="70277" y="1493118"/>
                </a:cubicBezTo>
                <a:cubicBezTo>
                  <a:pt x="66003" y="1495804"/>
                  <a:pt x="62974" y="1499677"/>
                  <a:pt x="61184" y="1504730"/>
                </a:cubicBezTo>
                <a:lnTo>
                  <a:pt x="7687" y="1521357"/>
                </a:lnTo>
                <a:cubicBezTo>
                  <a:pt x="1983" y="1519531"/>
                  <a:pt x="-544" y="1517348"/>
                  <a:pt x="98" y="1514805"/>
                </a:cubicBezTo>
                <a:cubicBezTo>
                  <a:pt x="1702" y="1512506"/>
                  <a:pt x="11107" y="1505093"/>
                  <a:pt x="28306" y="1492565"/>
                </a:cubicBezTo>
                <a:cubicBezTo>
                  <a:pt x="45507" y="1480038"/>
                  <a:pt x="63057" y="1467472"/>
                  <a:pt x="80962" y="1454864"/>
                </a:cubicBezTo>
                <a:cubicBezTo>
                  <a:pt x="98866" y="1442257"/>
                  <a:pt x="109680" y="1434685"/>
                  <a:pt x="113400" y="1432146"/>
                </a:cubicBezTo>
                <a:cubicBezTo>
                  <a:pt x="116527" y="1425353"/>
                  <a:pt x="123329" y="1420794"/>
                  <a:pt x="133803" y="1418465"/>
                </a:cubicBezTo>
                <a:cubicBezTo>
                  <a:pt x="144277" y="1416135"/>
                  <a:pt x="151213" y="1411027"/>
                  <a:pt x="154615" y="1403148"/>
                </a:cubicBezTo>
                <a:cubicBezTo>
                  <a:pt x="162340" y="1397468"/>
                  <a:pt x="171493" y="1390699"/>
                  <a:pt x="182078" y="1382843"/>
                </a:cubicBezTo>
                <a:cubicBezTo>
                  <a:pt x="192665" y="1374990"/>
                  <a:pt x="202993" y="1369677"/>
                  <a:pt x="213064" y="1366908"/>
                </a:cubicBezTo>
                <a:cubicBezTo>
                  <a:pt x="211970" y="1365135"/>
                  <a:pt x="211048" y="1362680"/>
                  <a:pt x="210299" y="1359545"/>
                </a:cubicBezTo>
                <a:cubicBezTo>
                  <a:pt x="209549" y="1356411"/>
                  <a:pt x="208494" y="1354501"/>
                  <a:pt x="207125" y="1353819"/>
                </a:cubicBezTo>
                <a:cubicBezTo>
                  <a:pt x="204618" y="1353571"/>
                  <a:pt x="203286" y="1354781"/>
                  <a:pt x="203127" y="1357444"/>
                </a:cubicBezTo>
                <a:lnTo>
                  <a:pt x="194840" y="1341444"/>
                </a:lnTo>
                <a:cubicBezTo>
                  <a:pt x="210346" y="1326816"/>
                  <a:pt x="227300" y="1312552"/>
                  <a:pt x="245699" y="1298654"/>
                </a:cubicBezTo>
                <a:cubicBezTo>
                  <a:pt x="251495" y="1300117"/>
                  <a:pt x="254939" y="1298669"/>
                  <a:pt x="256039" y="1294310"/>
                </a:cubicBezTo>
                <a:cubicBezTo>
                  <a:pt x="256514" y="1290904"/>
                  <a:pt x="257179" y="1288273"/>
                  <a:pt x="258034" y="1286411"/>
                </a:cubicBezTo>
                <a:cubicBezTo>
                  <a:pt x="258889" y="1284550"/>
                  <a:pt x="262038" y="1284283"/>
                  <a:pt x="267480" y="1285608"/>
                </a:cubicBezTo>
                <a:cubicBezTo>
                  <a:pt x="268959" y="1281781"/>
                  <a:pt x="271648" y="1279271"/>
                  <a:pt x="275544" y="1278084"/>
                </a:cubicBezTo>
                <a:cubicBezTo>
                  <a:pt x="279438" y="1276893"/>
                  <a:pt x="282263" y="1273838"/>
                  <a:pt x="284018" y="1268921"/>
                </a:cubicBezTo>
                <a:cubicBezTo>
                  <a:pt x="289776" y="1271535"/>
                  <a:pt x="295226" y="1272332"/>
                  <a:pt x="300361" y="1271308"/>
                </a:cubicBezTo>
                <a:cubicBezTo>
                  <a:pt x="305499" y="1270289"/>
                  <a:pt x="308876" y="1267084"/>
                  <a:pt x="310493" y="1261698"/>
                </a:cubicBezTo>
                <a:lnTo>
                  <a:pt x="326478" y="1247189"/>
                </a:lnTo>
                <a:cubicBezTo>
                  <a:pt x="331633" y="1235162"/>
                  <a:pt x="344398" y="1222739"/>
                  <a:pt x="364776" y="1209920"/>
                </a:cubicBezTo>
                <a:cubicBezTo>
                  <a:pt x="385151" y="1197099"/>
                  <a:pt x="400362" y="1184133"/>
                  <a:pt x="410413" y="1171027"/>
                </a:cubicBezTo>
                <a:cubicBezTo>
                  <a:pt x="414782" y="1172274"/>
                  <a:pt x="418352" y="1172886"/>
                  <a:pt x="421120" y="1172860"/>
                </a:cubicBezTo>
                <a:cubicBezTo>
                  <a:pt x="423885" y="1172833"/>
                  <a:pt x="425694" y="1171261"/>
                  <a:pt x="426546" y="1168143"/>
                </a:cubicBezTo>
                <a:cubicBezTo>
                  <a:pt x="427621" y="1161848"/>
                  <a:pt x="432218" y="1159918"/>
                  <a:pt x="440332" y="1162354"/>
                </a:cubicBezTo>
                <a:cubicBezTo>
                  <a:pt x="440914" y="1159795"/>
                  <a:pt x="442539" y="1156921"/>
                  <a:pt x="445206" y="1153732"/>
                </a:cubicBezTo>
                <a:cubicBezTo>
                  <a:pt x="447871" y="1150542"/>
                  <a:pt x="451394" y="1149306"/>
                  <a:pt x="455771" y="1150025"/>
                </a:cubicBezTo>
                <a:lnTo>
                  <a:pt x="460722" y="1130414"/>
                </a:lnTo>
                <a:lnTo>
                  <a:pt x="474510" y="1124623"/>
                </a:lnTo>
                <a:cubicBezTo>
                  <a:pt x="475328" y="1120097"/>
                  <a:pt x="476851" y="1116617"/>
                  <a:pt x="479068" y="1114184"/>
                </a:cubicBezTo>
                <a:cubicBezTo>
                  <a:pt x="481288" y="1111750"/>
                  <a:pt x="485880" y="1111363"/>
                  <a:pt x="492842" y="1113024"/>
                </a:cubicBezTo>
                <a:lnTo>
                  <a:pt x="501532" y="1115218"/>
                </a:lnTo>
                <a:cubicBezTo>
                  <a:pt x="503234" y="1109998"/>
                  <a:pt x="505852" y="1105735"/>
                  <a:pt x="509382" y="1102423"/>
                </a:cubicBezTo>
                <a:cubicBezTo>
                  <a:pt x="512914" y="1099114"/>
                  <a:pt x="515395" y="1095393"/>
                  <a:pt x="516822" y="1091264"/>
                </a:cubicBezTo>
                <a:cubicBezTo>
                  <a:pt x="528038" y="1084725"/>
                  <a:pt x="539278" y="1077327"/>
                  <a:pt x="550542" y="1069062"/>
                </a:cubicBezTo>
                <a:cubicBezTo>
                  <a:pt x="561808" y="1060802"/>
                  <a:pt x="571153" y="1051762"/>
                  <a:pt x="578572" y="1041949"/>
                </a:cubicBezTo>
                <a:cubicBezTo>
                  <a:pt x="579718" y="1037409"/>
                  <a:pt x="582175" y="1033781"/>
                  <a:pt x="585943" y="1031061"/>
                </a:cubicBezTo>
                <a:cubicBezTo>
                  <a:pt x="589709" y="1028343"/>
                  <a:pt x="594513" y="1027623"/>
                  <a:pt x="600351" y="1028904"/>
                </a:cubicBezTo>
                <a:lnTo>
                  <a:pt x="606147" y="1030367"/>
                </a:lnTo>
                <a:lnTo>
                  <a:pt x="617440" y="1010038"/>
                </a:lnTo>
                <a:cubicBezTo>
                  <a:pt x="627837" y="1004453"/>
                  <a:pt x="636853" y="998231"/>
                  <a:pt x="644492" y="991371"/>
                </a:cubicBezTo>
                <a:cubicBezTo>
                  <a:pt x="652129" y="984510"/>
                  <a:pt x="659699" y="977922"/>
                  <a:pt x="667198" y="971605"/>
                </a:cubicBezTo>
                <a:lnTo>
                  <a:pt x="693120" y="966561"/>
                </a:lnTo>
                <a:cubicBezTo>
                  <a:pt x="694560" y="962383"/>
                  <a:pt x="697017" y="958755"/>
                  <a:pt x="700492" y="955671"/>
                </a:cubicBezTo>
                <a:cubicBezTo>
                  <a:pt x="703967" y="952589"/>
                  <a:pt x="706421" y="948960"/>
                  <a:pt x="707861" y="944784"/>
                </a:cubicBezTo>
                <a:cubicBezTo>
                  <a:pt x="719050" y="934038"/>
                  <a:pt x="732234" y="924522"/>
                  <a:pt x="747422" y="916234"/>
                </a:cubicBezTo>
                <a:cubicBezTo>
                  <a:pt x="762610" y="907948"/>
                  <a:pt x="775934" y="897888"/>
                  <a:pt x="787396" y="886052"/>
                </a:cubicBezTo>
                <a:cubicBezTo>
                  <a:pt x="797496" y="887491"/>
                  <a:pt x="805289" y="883567"/>
                  <a:pt x="810781" y="874281"/>
                </a:cubicBezTo>
                <a:cubicBezTo>
                  <a:pt x="816270" y="864995"/>
                  <a:pt x="819682" y="857068"/>
                  <a:pt x="821019" y="850500"/>
                </a:cubicBezTo>
                <a:cubicBezTo>
                  <a:pt x="833303" y="852442"/>
                  <a:pt x="842973" y="850246"/>
                  <a:pt x="850029" y="843916"/>
                </a:cubicBezTo>
                <a:cubicBezTo>
                  <a:pt x="857083" y="837583"/>
                  <a:pt x="866028" y="835204"/>
                  <a:pt x="876864" y="836781"/>
                </a:cubicBezTo>
                <a:cubicBezTo>
                  <a:pt x="879961" y="828582"/>
                  <a:pt x="885749" y="821931"/>
                  <a:pt x="894227" y="816828"/>
                </a:cubicBezTo>
                <a:cubicBezTo>
                  <a:pt x="902704" y="811724"/>
                  <a:pt x="908493" y="805072"/>
                  <a:pt x="911590" y="796872"/>
                </a:cubicBezTo>
                <a:lnTo>
                  <a:pt x="947449" y="801290"/>
                </a:lnTo>
                <a:cubicBezTo>
                  <a:pt x="949741" y="792209"/>
                  <a:pt x="954653" y="784950"/>
                  <a:pt x="962190" y="779513"/>
                </a:cubicBezTo>
                <a:cubicBezTo>
                  <a:pt x="963728" y="775458"/>
                  <a:pt x="966576" y="772313"/>
                  <a:pt x="970733" y="770080"/>
                </a:cubicBezTo>
                <a:cubicBezTo>
                  <a:pt x="974893" y="767846"/>
                  <a:pt x="977741" y="764702"/>
                  <a:pt x="979278" y="760646"/>
                </a:cubicBezTo>
                <a:cubicBezTo>
                  <a:pt x="988188" y="756376"/>
                  <a:pt x="1000940" y="750613"/>
                  <a:pt x="1017535" y="743359"/>
                </a:cubicBezTo>
                <a:cubicBezTo>
                  <a:pt x="1034131" y="736103"/>
                  <a:pt x="1044124" y="729065"/>
                  <a:pt x="1047516" y="722244"/>
                </a:cubicBezTo>
                <a:lnTo>
                  <a:pt x="1063502" y="707734"/>
                </a:lnTo>
                <a:cubicBezTo>
                  <a:pt x="1065244" y="700834"/>
                  <a:pt x="1071955" y="698666"/>
                  <a:pt x="1083634" y="701228"/>
                </a:cubicBezTo>
                <a:lnTo>
                  <a:pt x="1089426" y="702691"/>
                </a:lnTo>
                <a:lnTo>
                  <a:pt x="1129540" y="678046"/>
                </a:lnTo>
                <a:cubicBezTo>
                  <a:pt x="1131031" y="674174"/>
                  <a:pt x="1133696" y="671756"/>
                  <a:pt x="1137534" y="670794"/>
                </a:cubicBezTo>
                <a:cubicBezTo>
                  <a:pt x="1141371" y="669831"/>
                  <a:pt x="1144036" y="667412"/>
                  <a:pt x="1145527" y="663540"/>
                </a:cubicBezTo>
                <a:lnTo>
                  <a:pt x="1173102" y="651956"/>
                </a:lnTo>
                <a:cubicBezTo>
                  <a:pt x="1177683" y="651860"/>
                  <a:pt x="1181206" y="650623"/>
                  <a:pt x="1183667" y="648249"/>
                </a:cubicBezTo>
                <a:cubicBezTo>
                  <a:pt x="1186128" y="645879"/>
                  <a:pt x="1187752" y="643004"/>
                  <a:pt x="1188537" y="639629"/>
                </a:cubicBezTo>
                <a:cubicBezTo>
                  <a:pt x="1202842" y="632809"/>
                  <a:pt x="1217283" y="625445"/>
                  <a:pt x="1231862" y="617535"/>
                </a:cubicBezTo>
                <a:cubicBezTo>
                  <a:pt x="1246438" y="609626"/>
                  <a:pt x="1259706" y="600805"/>
                  <a:pt x="1271664" y="591076"/>
                </a:cubicBezTo>
                <a:cubicBezTo>
                  <a:pt x="1277459" y="592539"/>
                  <a:pt x="1280903" y="591090"/>
                  <a:pt x="1282003" y="586732"/>
                </a:cubicBezTo>
                <a:cubicBezTo>
                  <a:pt x="1285365" y="577487"/>
                  <a:pt x="1290214" y="574560"/>
                  <a:pt x="1296548" y="577945"/>
                </a:cubicBezTo>
                <a:cubicBezTo>
                  <a:pt x="1302882" y="581330"/>
                  <a:pt x="1307042" y="581127"/>
                  <a:pt x="1309028" y="577328"/>
                </a:cubicBezTo>
                <a:cubicBezTo>
                  <a:pt x="1312126" y="569128"/>
                  <a:pt x="1316949" y="566290"/>
                  <a:pt x="1323504" y="568815"/>
                </a:cubicBezTo>
                <a:cubicBezTo>
                  <a:pt x="1330055" y="571338"/>
                  <a:pt x="1334603" y="569588"/>
                  <a:pt x="1337151" y="563567"/>
                </a:cubicBezTo>
                <a:cubicBezTo>
                  <a:pt x="1337784" y="560297"/>
                  <a:pt x="1338718" y="558120"/>
                  <a:pt x="1339956" y="557031"/>
                </a:cubicBezTo>
                <a:cubicBezTo>
                  <a:pt x="1341194" y="555943"/>
                  <a:pt x="1343890" y="555948"/>
                  <a:pt x="1348041" y="557044"/>
                </a:cubicBezTo>
                <a:cubicBezTo>
                  <a:pt x="1360262" y="543227"/>
                  <a:pt x="1375031" y="531504"/>
                  <a:pt x="1392355" y="521872"/>
                </a:cubicBezTo>
                <a:cubicBezTo>
                  <a:pt x="1409679" y="512241"/>
                  <a:pt x="1424450" y="500517"/>
                  <a:pt x="1436668" y="486702"/>
                </a:cubicBezTo>
                <a:cubicBezTo>
                  <a:pt x="1439697" y="478773"/>
                  <a:pt x="1445210" y="473211"/>
                  <a:pt x="1453206" y="470015"/>
                </a:cubicBezTo>
                <a:cubicBezTo>
                  <a:pt x="1461202" y="466817"/>
                  <a:pt x="1466715" y="461255"/>
                  <a:pt x="1469745" y="453327"/>
                </a:cubicBezTo>
                <a:cubicBezTo>
                  <a:pt x="1482354" y="447627"/>
                  <a:pt x="1495184" y="442559"/>
                  <a:pt x="1508243" y="438130"/>
                </a:cubicBezTo>
                <a:cubicBezTo>
                  <a:pt x="1521302" y="433700"/>
                  <a:pt x="1532962" y="427178"/>
                  <a:pt x="1543224" y="418566"/>
                </a:cubicBezTo>
                <a:cubicBezTo>
                  <a:pt x="1547706" y="419889"/>
                  <a:pt x="1551778" y="420533"/>
                  <a:pt x="1555448" y="420493"/>
                </a:cubicBezTo>
                <a:cubicBezTo>
                  <a:pt x="1559115" y="420452"/>
                  <a:pt x="1561569" y="418366"/>
                  <a:pt x="1562804" y="414237"/>
                </a:cubicBezTo>
                <a:lnTo>
                  <a:pt x="1564454" y="407700"/>
                </a:lnTo>
                <a:lnTo>
                  <a:pt x="1587481" y="401922"/>
                </a:lnTo>
                <a:lnTo>
                  <a:pt x="1592983" y="380131"/>
                </a:lnTo>
                <a:lnTo>
                  <a:pt x="1624150" y="378729"/>
                </a:lnTo>
                <a:lnTo>
                  <a:pt x="1635993" y="356221"/>
                </a:lnTo>
                <a:cubicBezTo>
                  <a:pt x="1648979" y="354622"/>
                  <a:pt x="1662343" y="351525"/>
                  <a:pt x="1676083" y="346930"/>
                </a:cubicBezTo>
                <a:cubicBezTo>
                  <a:pt x="1689825" y="342335"/>
                  <a:pt x="1702154" y="337236"/>
                  <a:pt x="1713067" y="331637"/>
                </a:cubicBezTo>
                <a:cubicBezTo>
                  <a:pt x="1712306" y="327534"/>
                  <a:pt x="1713096" y="323386"/>
                  <a:pt x="1715437" y="319198"/>
                </a:cubicBezTo>
                <a:cubicBezTo>
                  <a:pt x="1717779" y="315007"/>
                  <a:pt x="1722503" y="313593"/>
                  <a:pt x="1729606" y="314952"/>
                </a:cubicBezTo>
                <a:cubicBezTo>
                  <a:pt x="1750068" y="310941"/>
                  <a:pt x="1772467" y="303075"/>
                  <a:pt x="1796803" y="291350"/>
                </a:cubicBezTo>
                <a:cubicBezTo>
                  <a:pt x="1821140" y="279628"/>
                  <a:pt x="1840466" y="268668"/>
                  <a:pt x="1854788" y="258472"/>
                </a:cubicBezTo>
                <a:cubicBezTo>
                  <a:pt x="1864426" y="259456"/>
                  <a:pt x="1873283" y="255898"/>
                  <a:pt x="1881361" y="247795"/>
                </a:cubicBezTo>
                <a:cubicBezTo>
                  <a:pt x="1889442" y="239694"/>
                  <a:pt x="1899749" y="236501"/>
                  <a:pt x="1912281" y="238216"/>
                </a:cubicBezTo>
                <a:lnTo>
                  <a:pt x="1967429" y="215051"/>
                </a:lnTo>
                <a:cubicBezTo>
                  <a:pt x="1970796" y="207307"/>
                  <a:pt x="1977667" y="202472"/>
                  <a:pt x="1988038" y="200552"/>
                </a:cubicBezTo>
                <a:cubicBezTo>
                  <a:pt x="1998408" y="198632"/>
                  <a:pt x="2005275" y="193797"/>
                  <a:pt x="2008644" y="186051"/>
                </a:cubicBezTo>
                <a:lnTo>
                  <a:pt x="2057593" y="175230"/>
                </a:lnTo>
                <a:cubicBezTo>
                  <a:pt x="2077101" y="156444"/>
                  <a:pt x="2100524" y="141979"/>
                  <a:pt x="2127862" y="131833"/>
                </a:cubicBezTo>
                <a:cubicBezTo>
                  <a:pt x="2155203" y="121687"/>
                  <a:pt x="2182281" y="111044"/>
                  <a:pt x="2209104" y="99898"/>
                </a:cubicBezTo>
                <a:cubicBezTo>
                  <a:pt x="2221417" y="101462"/>
                  <a:pt x="2231576" y="97845"/>
                  <a:pt x="2239574" y="89048"/>
                </a:cubicBezTo>
                <a:cubicBezTo>
                  <a:pt x="2247571" y="80249"/>
                  <a:pt x="2257727" y="76632"/>
                  <a:pt x="2270044" y="78196"/>
                </a:cubicBezTo>
                <a:lnTo>
                  <a:pt x="2324091" y="59388"/>
                </a:lnTo>
                <a:cubicBezTo>
                  <a:pt x="2327447" y="51690"/>
                  <a:pt x="2334338" y="46766"/>
                  <a:pt x="2344766" y="44616"/>
                </a:cubicBezTo>
                <a:cubicBezTo>
                  <a:pt x="2355193" y="42468"/>
                  <a:pt x="2362225" y="37000"/>
                  <a:pt x="2365857" y="28210"/>
                </a:cubicBezTo>
                <a:cubicBezTo>
                  <a:pt x="2379272" y="24643"/>
                  <a:pt x="2393009" y="20578"/>
                  <a:pt x="2407065" y="16012"/>
                </a:cubicBezTo>
                <a:cubicBezTo>
                  <a:pt x="2421121" y="11448"/>
                  <a:pt x="2434406" y="6110"/>
                  <a:pt x="244692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3"/>
                                        </p:tgtEl>
                                        <p:attrNameLst>
                                          <p:attrName>style.visibility</p:attrName>
                                        </p:attrNameLst>
                                      </p:cBhvr>
                                      <p:to>
                                        <p:strVal val="visible"/>
                                      </p:to>
                                    </p:set>
                                    <p:animEffect transition="in" filter="barn(inVertical)">
                                      <p:cBhvr>
                                        <p:cTn id="7" dur="500"/>
                                        <p:tgtEl>
                                          <p:spTgt spid="42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5:</a:t>
            </a:r>
          </a:p>
          <a:p>
            <a:pPr algn="ctr" defTabSz="685800">
              <a:buClrTx/>
              <a:defRPr/>
            </a:pPr>
            <a:r>
              <a:rPr lang="en-US" sz="2400" b="1" kern="1200" dirty="0" err="1">
                <a:solidFill>
                  <a:prstClr val="white"/>
                </a:solidFill>
                <a:latin typeface="Calibri" panose="020F0502020204030204"/>
              </a:rPr>
              <a:t>Tác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giả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trong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bài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gọi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bằng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những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từ</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ngữ</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xưng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hô</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Chú</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bé</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cháu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chú</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đồng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chí</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nhỏ</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endParaRPr lang="en-US" sz="2400" b="1" kern="1200" dirty="0">
              <a:solidFill>
                <a:prstClr val="white"/>
              </a:solidFill>
              <a:latin typeface="Calibri" panose="020F0502020204030204"/>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6: </a:t>
            </a:r>
            <a:r>
              <a:rPr lang="en-US" sz="2400" b="1" kern="1200" dirty="0" err="1">
                <a:solidFill>
                  <a:prstClr val="white"/>
                </a:solidFill>
                <a:latin typeface="Calibri" panose="020F0502020204030204"/>
              </a:rPr>
              <a:t>Việc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lặp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lại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hai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khổ</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cuối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giống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hai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khổ</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thơ</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đầu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có</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dụng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gì</a:t>
            </a:r>
            <a:r>
              <a:rPr lang="en-US" sz="2400" b="1" kern="1200" dirty="0">
                <a:solidFill>
                  <a:prstClr val="white"/>
                </a:solidFill>
                <a:latin typeface="Calibri" panose="020F0502020204030204"/>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Nhấn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mạnh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hình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ảnh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a:t>
            </a:r>
          </a:p>
          <a:p>
            <a:pPr algn="ctr" defTabSz="685800">
              <a:buClrTx/>
              <a:defRPr/>
            </a:pPr>
            <a:r>
              <a:rPr lang="en-US" sz="2400" b="1" kern="1200" dirty="0" err="1">
                <a:solidFill>
                  <a:prstClr val="white"/>
                </a:solidFill>
                <a:latin typeface="Calibri" panose="020F0502020204030204"/>
              </a:rPr>
              <a:t>Dù</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đã</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hy</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sinh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nhưng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hình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ảnh</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Lượm</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vẫn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còn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sống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mãi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với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quê</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hương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đất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nước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và</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trong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lòng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mọi</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người</a:t>
            </a:r>
            <a:r>
              <a:rPr lang="en-US" sz="2400" b="1" kern="1200" dirty="0">
                <a:solidFill>
                  <a:prstClr val="white"/>
                </a:solidFill>
                <a:latin typeface="Calibri" panose="020F0502020204030204"/>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892B8-9C81-4626-8A5A-2BB3D189B3F7}"/>
              </a:ext>
            </a:extLst>
          </p:cNvPr>
          <p:cNvPicPr>
            <a:picLocks noChangeAspect="1"/>
          </p:cNvPicPr>
          <p:nvPr/>
        </p:nvPicPr>
        <p:blipFill rotWithShape="1">
          <a:blip r:embed="rId3"/>
          <a:srcRect l="2952" t="3688" r="2899" b="3262"/>
          <a:stretch/>
        </p:blipFill>
        <p:spPr>
          <a:xfrm>
            <a:off x="1" y="0"/>
            <a:ext cx="9144000" cy="5143500"/>
          </a:xfrm>
          <a:prstGeom prst="rect">
            <a:avLst/>
          </a:prstGeom>
        </p:spPr>
      </p:pic>
      <p:sp>
        <p:nvSpPr>
          <p:cNvPr id="45" name="Round Same Side Corner Rectangle 42">
            <a:extLst>
              <a:ext uri="{FF2B5EF4-FFF2-40B4-BE49-F238E27FC236}">
                <a16:creationId xmlns:a16="http://schemas.microsoft.com/office/drawing/2014/main" id="{3566C3E4-092E-4F4C-A34A-9EC61A987179}"/>
              </a:ext>
            </a:extLst>
          </p:cNvPr>
          <p:cNvSpPr/>
          <p:nvPr/>
        </p:nvSpPr>
        <p:spPr>
          <a:xfrm rot="16200000" flipH="1">
            <a:off x="1826112" y="1665635"/>
            <a:ext cx="319822" cy="2570864"/>
          </a:xfrm>
          <a:prstGeom prst="round2SameRect">
            <a:avLst>
              <a:gd name="adj1" fmla="val 50000"/>
              <a:gd name="adj2" fmla="val 0"/>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6" name="Freeform 734">
            <a:extLst>
              <a:ext uri="{FF2B5EF4-FFF2-40B4-BE49-F238E27FC236}">
                <a16:creationId xmlns:a16="http://schemas.microsoft.com/office/drawing/2014/main" id="{1D39D4C1-7C43-4984-BFB1-63EBC2E17F33}"/>
              </a:ext>
            </a:extLst>
          </p:cNvPr>
          <p:cNvSpPr>
            <a:spLocks noChangeArrowheads="1"/>
          </p:cNvSpPr>
          <p:nvPr/>
        </p:nvSpPr>
        <p:spPr bwMode="auto">
          <a:xfrm rot="5400000">
            <a:off x="1802175" y="3049688"/>
            <a:ext cx="165887" cy="25352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BAE3F9"/>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7" name="Rectangle 40">
            <a:extLst>
              <a:ext uri="{FF2B5EF4-FFF2-40B4-BE49-F238E27FC236}">
                <a16:creationId xmlns:a16="http://schemas.microsoft.com/office/drawing/2014/main" id="{E2DA23C7-FE2B-4C95-87B4-611EE7B2D816}"/>
              </a:ext>
            </a:extLst>
          </p:cNvPr>
          <p:cNvSpPr/>
          <p:nvPr/>
        </p:nvSpPr>
        <p:spPr>
          <a:xfrm>
            <a:off x="3271457" y="2786008"/>
            <a:ext cx="2570862" cy="319821"/>
          </a:xfrm>
          <a:prstGeom prst="rect">
            <a:avLst/>
          </a:prstGeom>
          <a:solidFill>
            <a:srgbClr val="F8C8CE"/>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8" name="Freeform 734">
            <a:extLst>
              <a:ext uri="{FF2B5EF4-FFF2-40B4-BE49-F238E27FC236}">
                <a16:creationId xmlns:a16="http://schemas.microsoft.com/office/drawing/2014/main" id="{D98688E8-24E1-4877-A455-F33BA166EB13}"/>
              </a:ext>
            </a:extLst>
          </p:cNvPr>
          <p:cNvSpPr>
            <a:spLocks noChangeArrowheads="1"/>
          </p:cNvSpPr>
          <p:nvPr/>
        </p:nvSpPr>
        <p:spPr bwMode="auto">
          <a:xfrm rot="5400000">
            <a:off x="6935605" y="3053761"/>
            <a:ext cx="165887" cy="253528"/>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accent6">
              <a:lumMod val="40000"/>
              <a:lumOff val="60000"/>
            </a:schemeClr>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9" name="Round Same Side Corner Rectangle 36">
            <a:extLst>
              <a:ext uri="{FF2B5EF4-FFF2-40B4-BE49-F238E27FC236}">
                <a16:creationId xmlns:a16="http://schemas.microsoft.com/office/drawing/2014/main" id="{66507D9F-81F3-4289-A7B0-DBC1B9D17423}"/>
              </a:ext>
            </a:extLst>
          </p:cNvPr>
          <p:cNvSpPr/>
          <p:nvPr/>
        </p:nvSpPr>
        <p:spPr>
          <a:xfrm rot="5400000">
            <a:off x="6967841" y="1660489"/>
            <a:ext cx="319823" cy="2570861"/>
          </a:xfrm>
          <a:prstGeom prst="round2SameRect">
            <a:avLst>
              <a:gd name="adj1" fmla="val 50000"/>
              <a:gd name="adj2"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423" tIns="61712" rIns="123423" bIns="61712" rtlCol="0" anchor="ctr"/>
          <a:lstStyle/>
          <a:p>
            <a:pPr algn="ctr"/>
            <a:endParaRPr lang="bg-BG"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0" name="Freeform 734">
            <a:extLst>
              <a:ext uri="{FF2B5EF4-FFF2-40B4-BE49-F238E27FC236}">
                <a16:creationId xmlns:a16="http://schemas.microsoft.com/office/drawing/2014/main" id="{8D9EF3C2-133D-4D1F-81DA-4E54C4A754B9}"/>
              </a:ext>
            </a:extLst>
          </p:cNvPr>
          <p:cNvSpPr>
            <a:spLocks noChangeArrowheads="1"/>
          </p:cNvSpPr>
          <p:nvPr/>
        </p:nvSpPr>
        <p:spPr bwMode="auto">
          <a:xfrm rot="16200000">
            <a:off x="4469501" y="2581324"/>
            <a:ext cx="165887" cy="253529"/>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F8C8CE"/>
          </a:solidFill>
          <a:ln>
            <a:noFill/>
          </a:ln>
          <a:effectLst/>
        </p:spPr>
        <p:txBody>
          <a:bodyPr wrap="none" anchor="ctr"/>
          <a:lstStyle/>
          <a:p>
            <a:endParaRPr lang="en-US" sz="76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73" name="Text Placeholder 7">
            <a:extLst>
              <a:ext uri="{FF2B5EF4-FFF2-40B4-BE49-F238E27FC236}">
                <a16:creationId xmlns:a16="http://schemas.microsoft.com/office/drawing/2014/main" id="{936A7B92-469C-42E8-9E53-C0808545BB9E}"/>
              </a:ext>
            </a:extLst>
          </p:cNvPr>
          <p:cNvSpPr txBox="1">
            <a:spLocks/>
          </p:cNvSpPr>
          <p:nvPr/>
        </p:nvSpPr>
        <p:spPr>
          <a:xfrm>
            <a:off x="1904322" y="1393079"/>
            <a:ext cx="5234861" cy="959266"/>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Viết</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nhận</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chú</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bé</a:t>
            </a:r>
            <a:r>
              <a:rPr lang="en-US" altLang="zh-CN"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F672DA"/>
                </a:solidFill>
                <a:latin typeface="Times New Roman" panose="02020603050405020304" pitchFamily="18" charset="0"/>
                <a:ea typeface="微软雅黑" panose="020B0503020204020204" pitchFamily="34" charset="-122"/>
                <a:cs typeface="Times New Roman" panose="02020603050405020304" pitchFamily="18" charset="0"/>
              </a:rPr>
              <a:t>Lượm</a:t>
            </a:r>
            <a:endParaRPr lang="zh-CN" altLang="en-US" sz="2250" dirty="0">
              <a:solidFill>
                <a:srgbClr val="F672DA"/>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5" name="Text Placeholder 7">
            <a:extLst>
              <a:ext uri="{FF2B5EF4-FFF2-40B4-BE49-F238E27FC236}">
                <a16:creationId xmlns:a16="http://schemas.microsoft.com/office/drawing/2014/main" id="{7E9AE8B0-4BDA-4E1A-B505-2049EC325814}"/>
              </a:ext>
            </a:extLst>
          </p:cNvPr>
          <p:cNvSpPr txBox="1">
            <a:spLocks/>
          </p:cNvSpPr>
          <p:nvPr/>
        </p:nvSpPr>
        <p:spPr>
          <a:xfrm>
            <a:off x="5419143" y="3417402"/>
            <a:ext cx="3056540" cy="762741"/>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Tiếng</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50" dirty="0" err="1">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Việt</a:t>
            </a:r>
            <a:r>
              <a:rPr lang="en-US" altLang="zh-CN"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250" dirty="0">
              <a:solidFill>
                <a:srgbClr val="92D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Text Placeholder 7">
            <a:extLst>
              <a:ext uri="{FF2B5EF4-FFF2-40B4-BE49-F238E27FC236}">
                <a16:creationId xmlns:a16="http://schemas.microsoft.com/office/drawing/2014/main" id="{DF2DF636-0AC2-4002-A94F-65DE0CBE7E8F}"/>
              </a:ext>
            </a:extLst>
          </p:cNvPr>
          <p:cNvSpPr txBox="1">
            <a:spLocks/>
          </p:cNvSpPr>
          <p:nvPr/>
        </p:nvSpPr>
        <p:spPr>
          <a:xfrm>
            <a:off x="635735" y="3365576"/>
            <a:ext cx="3595606" cy="1108241"/>
          </a:xfrm>
          <a:prstGeom prst="rect">
            <a:avLst/>
          </a:prstGeom>
        </p:spPr>
        <p:txBody>
          <a:bodyPr vert="horz" lIns="0" tIns="77900" rIns="0" bIns="77900" anchor="ctr"/>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Nắm</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vững</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đặc</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trưng</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về</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nội</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dung,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hình</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thức</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của</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thơ</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có</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kết</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hợp</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tự</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sự</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miêu</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 </a:t>
            </a:r>
            <a:r>
              <a:rPr lang="en" sz="2000" dirty="0" err="1">
                <a:solidFill>
                  <a:schemeClr val="accent2">
                    <a:lumMod val="25000"/>
                  </a:schemeClr>
                </a:solidFill>
                <a:latin typeface="Cambria" panose="02040503050406030204" pitchFamily="18" charset="0"/>
                <a:ea typeface="Cambria" panose="02040503050406030204" pitchFamily="18" charset="0"/>
                <a:cs typeface="Chelsea Market"/>
                <a:sym typeface="Chelsea Market"/>
              </a:rPr>
              <a:t>tả</a:t>
            </a:r>
            <a:r>
              <a:rPr lang="en" sz="2000" dirty="0">
                <a:solidFill>
                  <a:schemeClr val="accent2">
                    <a:lumMod val="25000"/>
                  </a:schemeClr>
                </a:solidFill>
                <a:latin typeface="Cambria" panose="02040503050406030204" pitchFamily="18" charset="0"/>
                <a:ea typeface="Cambria" panose="02040503050406030204" pitchFamily="18" charset="0"/>
                <a:cs typeface="Chelsea Market"/>
                <a:sym typeface="Chelsea Market"/>
              </a:rPr>
              <a:t>.</a:t>
            </a:r>
            <a:endParaRPr lang="zh-CN" altLang="en-US" sz="2000" dirty="0">
              <a:solidFill>
                <a:srgbClr val="00B0F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id="{361A4459-A746-48D2-A4C6-9D301E7415F1}"/>
              </a:ext>
            </a:extLst>
          </p:cNvPr>
          <p:cNvSpPr txBox="1"/>
          <p:nvPr/>
        </p:nvSpPr>
        <p:spPr>
          <a:xfrm>
            <a:off x="2186435" y="617251"/>
            <a:ext cx="4732020" cy="646331"/>
          </a:xfrm>
          <a:prstGeom prst="rect">
            <a:avLst/>
          </a:prstGeom>
          <a:noFill/>
        </p:spPr>
        <p:txBody>
          <a:bodyPr wrap="square" rtlCol="0">
            <a:spAutoFit/>
          </a:bodyPr>
          <a:lstStyle/>
          <a:p>
            <a:pPr algn="ctr"/>
            <a:r>
              <a:rPr lang="en-SG" sz="3600" dirty="0">
                <a:solidFill>
                  <a:srgbClr val="FF0000"/>
                </a:solidFill>
                <a:latin typeface="#9Slide03 Arima Madurai Black" panose="00000A00000000000000" pitchFamily="2" charset="0"/>
                <a:cs typeface="#9Slide03 Arima Madurai Black" panose="00000A00000000000000" pitchFamily="2" charset="0"/>
              </a:rPr>
              <a:t>H</a:t>
            </a:r>
            <a:r>
              <a:rPr lang="vi-VN" sz="3600" dirty="0">
                <a:solidFill>
                  <a:srgbClr val="FF0000"/>
                </a:solidFill>
                <a:latin typeface="#9Slide03 Arima Madurai Black" panose="00000A00000000000000" pitchFamily="2" charset="0"/>
                <a:cs typeface="#9Slide03 Arima Madurai Black" panose="00000A00000000000000" pitchFamily="2" charset="0"/>
              </a:rPr>
              <a:t>Ư</a:t>
            </a:r>
            <a:r>
              <a:rPr lang="en-SG" sz="3600" dirty="0">
                <a:solidFill>
                  <a:srgbClr val="FF0000"/>
                </a:solidFill>
                <a:latin typeface="#9Slide03 Arima Madurai Black" panose="00000A00000000000000" pitchFamily="2" charset="0"/>
                <a:cs typeface="#9Slide03 Arima Madurai Black" panose="00000A00000000000000" pitchFamily="2" charset="0"/>
              </a:rPr>
              <a:t>ỚNG DẪN TỰ HỌC</a:t>
            </a:r>
          </a:p>
        </p:txBody>
      </p:sp>
    </p:spTree>
    <p:extLst>
      <p:ext uri="{BB962C8B-B14F-4D97-AF65-F5344CB8AC3E}">
        <p14:creationId xmlns:p14="http://schemas.microsoft.com/office/powerpoint/2010/main" val="60790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inVertical)">
                                      <p:cBhvr>
                                        <p:cTn id="21" dur="500"/>
                                        <p:tgtEl>
                                          <p:spTgt spid="4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barn(inVertical)">
                                      <p:cBhvr>
                                        <p:cTn id="29" dur="500"/>
                                        <p:tgtEl>
                                          <p:spTgt spid="7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73" grpId="0"/>
      <p:bldP spid="75" grpId="0"/>
      <p:bldP spid="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680DBB7-D220-4522-94BB-1CC06F528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1" y="1213657"/>
            <a:ext cx="5047193" cy="2996924"/>
          </a:xfrm>
          <a:prstGeom prst="rect">
            <a:avLst/>
          </a:prstGeom>
        </p:spPr>
      </p:pic>
      <p:sp>
        <p:nvSpPr>
          <p:cNvPr id="10" name="文本框 9">
            <a:extLst>
              <a:ext uri="{FF2B5EF4-FFF2-40B4-BE49-F238E27FC236}">
                <a16:creationId xmlns:a16="http://schemas.microsoft.com/office/drawing/2014/main" id="{72305C62-B68C-4834-A7EA-229E94D20559}"/>
              </a:ext>
            </a:extLst>
          </p:cNvPr>
          <p:cNvSpPr txBox="1"/>
          <p:nvPr/>
        </p:nvSpPr>
        <p:spPr>
          <a:xfrm>
            <a:off x="2675912" y="1480345"/>
            <a:ext cx="2392001" cy="715581"/>
          </a:xfrm>
          <a:prstGeom prst="rect">
            <a:avLst/>
          </a:prstGeom>
          <a:noFill/>
        </p:spPr>
        <p:txBody>
          <a:bodyPr wrap="none" rtlCol="0">
            <a:spAutoFit/>
          </a:bodyPr>
          <a:lstStyle/>
          <a:p>
            <a:r>
              <a:rPr lang="en-US" altLang="zh-CN" sz="405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50" dirty="0">
              <a:solidFill>
                <a:schemeClr val="bg1">
                  <a:lumMod val="6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07FDE30D-D0A5-4494-A94D-D1275F8731AF}"/>
              </a:ext>
            </a:extLst>
          </p:cNvPr>
          <p:cNvSpPr txBox="1"/>
          <p:nvPr/>
        </p:nvSpPr>
        <p:spPr>
          <a:xfrm>
            <a:off x="4384719" y="2970659"/>
            <a:ext cx="2392001" cy="715581"/>
          </a:xfrm>
          <a:prstGeom prst="rect">
            <a:avLst/>
          </a:prstGeom>
          <a:noFill/>
        </p:spPr>
        <p:txBody>
          <a:bodyPr wrap="none" rtlCol="0">
            <a:spAutoFit/>
          </a:bodyPr>
          <a:lstStyle/>
          <a:p>
            <a:r>
              <a:rPr lang="en-US" altLang="zh-CN" sz="405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50" dirty="0">
              <a:solidFill>
                <a:srgbClr val="7FB4D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8">
            <a:extLst>
              <a:ext uri="{FF2B5EF4-FFF2-40B4-BE49-F238E27FC236}">
                <a16:creationId xmlns:a16="http://schemas.microsoft.com/office/drawing/2014/main" id="{E7813A67-0FA3-4263-949E-5C5C2F8DA0D2}"/>
              </a:ext>
            </a:extLst>
          </p:cNvPr>
          <p:cNvSpPr txBox="1"/>
          <p:nvPr/>
        </p:nvSpPr>
        <p:spPr>
          <a:xfrm>
            <a:off x="1295588" y="2106799"/>
            <a:ext cx="7002238" cy="1107996"/>
          </a:xfrm>
          <a:prstGeom prst="rect">
            <a:avLst/>
          </a:prstGeom>
          <a:noFill/>
        </p:spPr>
        <p:txBody>
          <a:bodyPr wrap="none" rtlCol="0">
            <a:spAutoFit/>
          </a:bodyPr>
          <a:lstStyle/>
          <a:p>
            <a:pPr algn="ct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Hẹn</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gặp</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lại</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các</a:t>
            </a:r>
            <a:r>
              <a:rPr lang="en-US" altLang="zh-CN" sz="6600" b="1" dirty="0">
                <a:blipFill>
                  <a:blip r:embed="rId5"/>
                  <a:tile tx="0" ty="0" sx="100000" sy="100000" flip="none" algn="tl"/>
                </a:blipFill>
                <a:latin typeface="Times New Roman" panose="02020603050405020304" pitchFamily="18" charset="0"/>
                <a:cs typeface="Times New Roman" panose="02020603050405020304" pitchFamily="18" charset="0"/>
              </a:rPr>
              <a:t> </a:t>
            </a:r>
            <a:r>
              <a:rPr lang="en-US" altLang="zh-CN" sz="6600" b="1" dirty="0" err="1">
                <a:blipFill>
                  <a:blip r:embed="rId5"/>
                  <a:tile tx="0" ty="0" sx="100000" sy="100000" flip="none" algn="tl"/>
                </a:blipFill>
                <a:latin typeface="Times New Roman" panose="02020603050405020304" pitchFamily="18" charset="0"/>
                <a:cs typeface="Times New Roman" panose="02020603050405020304" pitchFamily="18" charset="0"/>
              </a:rPr>
              <a:t>em</a:t>
            </a:r>
            <a:endParaRPr lang="zh-CN" altLang="en-US" sz="6600" b="1" dirty="0">
              <a:blipFill>
                <a:blip r:embed="rId5"/>
                <a:tile tx="0" ty="0" sx="100000" sy="100000" flip="none" algn="tl"/>
              </a:blip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24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CA57903-E9BB-4B47-B021-76A2D988DD18}"/>
              </a:ext>
            </a:extLst>
          </p:cNvPr>
          <p:cNvSpPr/>
          <p:nvPr/>
        </p:nvSpPr>
        <p:spPr>
          <a:xfrm>
            <a:off x="293914" y="185105"/>
            <a:ext cx="8556172" cy="4773291"/>
          </a:xfrm>
          <a:prstGeom prst="roundRect">
            <a:avLst>
              <a:gd name="adj" fmla="val 1051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1800" b="1" dirty="0">
                <a:latin typeface="Times New Roman" panose="02020603050405020304" pitchFamily="18" charset="0"/>
                <a:cs typeface="Times New Roman" panose="02020603050405020304" pitchFamily="18" charset="0"/>
              </a:rPr>
              <a:t>PHIẾU HỌC TẬP SỐ 2</a:t>
            </a:r>
          </a:p>
          <a:p>
            <a:r>
              <a:rPr lang="vi-VN" sz="1800" dirty="0">
                <a:latin typeface="Times New Roman" panose="02020603050405020304" pitchFamily="18" charset="0"/>
                <a:cs typeface="Times New Roman" panose="02020603050405020304" pitchFamily="18" charset="0"/>
              </a:rPr>
              <a:t>Đọc các khổ thơ từ 6 – 12 và trả lời các câu hỏi sau: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1/ Khổ thơ (dòng 25-26) có gì khác biệt so với các khổ khác?</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2/ Xác định cách ngắt nhịp của khổ thơ (dòng 39 – 42):</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(39) Bỗng loè chớp đỏ</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Thôi rồi, Lượm ơi!</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Chú đồng chí nhỏ</a:t>
            </a:r>
            <a:endParaRPr lang="en-VN" sz="1800" dirty="0">
              <a:latin typeface="Times New Roman" panose="02020603050405020304" pitchFamily="18" charset="0"/>
              <a:cs typeface="Times New Roman" panose="02020603050405020304" pitchFamily="18" charset="0"/>
            </a:endParaRPr>
          </a:p>
          <a:p>
            <a:r>
              <a:rPr lang="vi-VN" sz="1800" i="1" dirty="0">
                <a:latin typeface="Times New Roman" panose="02020603050405020304" pitchFamily="18" charset="0"/>
                <a:cs typeface="Times New Roman" panose="02020603050405020304" pitchFamily="18" charset="0"/>
              </a:rPr>
              <a:t>Một dòng máu tươi!</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Cách ngắt nhịp trong khổ thơ trên có gì đặc biệt?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3/ Liệt kê các chi tiết miêu tả Lượm khi làm nhiệm vụ và hi sinh.</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4/ Nhận xét về hình ảnh Lượm hiện lên trong các khổ thơ trên.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5/ Trong các chi tiết tác giả đã dùng để miêu tả nhân vật Lượm, em thấy thú vị với chi tiết nào nhất? Vì sao?</a:t>
            </a:r>
            <a:r>
              <a:rPr lang="en-VN"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7083621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4268BC-C1FE-1B41-909D-F4285D3C57FA}"/>
              </a:ext>
            </a:extLst>
          </p:cNvPr>
          <p:cNvSpPr/>
          <p:nvPr/>
        </p:nvSpPr>
        <p:spPr>
          <a:xfrm>
            <a:off x="78827" y="102476"/>
            <a:ext cx="8986346" cy="5286062"/>
          </a:xfrm>
          <a:prstGeom prst="rect">
            <a:avLst/>
          </a:prstGeom>
        </p:spPr>
        <p:txBody>
          <a:bodyPr wrap="square">
            <a:spAutoFit/>
          </a:bodyPr>
          <a:lstStyle/>
          <a:p>
            <a:pPr algn="just"/>
            <a:r>
              <a:rPr lang="vi-VN" sz="2250" dirty="0">
                <a:latin typeface="Times New Roman" panose="02020603050405020304" pitchFamily="18" charset="0"/>
                <a:ea typeface="Calibri" panose="020F0502020204030204" pitchFamily="34" charset="0"/>
              </a:rPr>
              <a:t>1/ Khổ thơ (dòng 25-26) có gì khác biệt so với các khổ khác?</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Điều đặc biệt: các khổ khác 4 dòng, mỗi dòng 4 chữ, riêng khổ này được tách riêng chỉ gồm 2 dòng, mỗi dòng 2 chữ.</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Diễn tả sự hi sinh đột ngột của Lượm và thể hiện niềm thương xót, ngậm ngùi trước sự hi sinh của Lượm.</a:t>
            </a:r>
            <a:endParaRPr lang="en-VN" sz="2250" dirty="0">
              <a:latin typeface="Times New Roman" panose="02020603050405020304" pitchFamily="18" charset="0"/>
              <a:ea typeface="Calibri" panose="020F0502020204030204" pitchFamily="34" charset="0"/>
            </a:endParaRPr>
          </a:p>
          <a:p>
            <a:pPr algn="just"/>
            <a:r>
              <a:rPr lang="vi-VN" sz="2250" dirty="0">
                <a:latin typeface="Times New Roman" panose="02020603050405020304" pitchFamily="18" charset="0"/>
                <a:ea typeface="Calibri" panose="020F0502020204030204" pitchFamily="34" charset="0"/>
              </a:rPr>
              <a:t>2/ Xác định cách ngắt nhịp của khổ thơ (dòng 39 – 42):</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(39) Bỗng loè chớp đỏ /</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Thôi rồi, / Lượm ơi!</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Chú đồng chí nhỏ / </a:t>
            </a:r>
            <a:endParaRPr lang="en-VN" sz="2250" dirty="0">
              <a:latin typeface="Times New Roman" panose="02020603050405020304" pitchFamily="18" charset="0"/>
              <a:ea typeface="Calibri" panose="020F0502020204030204" pitchFamily="34" charset="0"/>
            </a:endParaRPr>
          </a:p>
          <a:p>
            <a:pPr algn="just"/>
            <a:r>
              <a:rPr lang="vi-VN" sz="2250" i="1" dirty="0">
                <a:latin typeface="Times New Roman" panose="02020603050405020304" pitchFamily="18" charset="0"/>
                <a:ea typeface="Calibri" panose="020F0502020204030204" pitchFamily="34" charset="0"/>
              </a:rPr>
              <a:t>Một dòng máu tươi!</a:t>
            </a:r>
            <a:endParaRPr lang="en-VN" sz="2250" dirty="0">
              <a:latin typeface="Times New Roman" panose="02020603050405020304" pitchFamily="18" charset="0"/>
              <a:ea typeface="Calibri" panose="020F0502020204030204" pitchFamily="34" charset="0"/>
            </a:endParaRPr>
          </a:p>
          <a:p>
            <a:pPr algn="just"/>
            <a:r>
              <a:rPr lang="vi-VN" sz="2250" dirty="0">
                <a:latin typeface="Times New Roman" panose="02020603050405020304" pitchFamily="18" charset="0"/>
                <a:ea typeface="Calibri" panose="020F0502020204030204" pitchFamily="34" charset="0"/>
              </a:rPr>
              <a:t>Cách ngắt nhịp trong khổ thơ trên có gì đặc biệt? </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Cách ngắt nhịp đặc biệt ở dòng 40: Giữa dòng thơ có dấu phẩu ngắt đôi câu thơ.</a:t>
            </a:r>
            <a:endParaRPr lang="en-VN" sz="2250" dirty="0">
              <a:latin typeface="Times New Roman" panose="02020603050405020304" pitchFamily="18" charset="0"/>
              <a:ea typeface="Calibri" panose="020F0502020204030204" pitchFamily="34" charset="0"/>
            </a:endParaRPr>
          </a:p>
          <a:p>
            <a:pPr algn="just"/>
            <a:r>
              <a:rPr lang="vi-VN" sz="2250" dirty="0">
                <a:solidFill>
                  <a:srgbClr val="0070C0"/>
                </a:solidFill>
                <a:latin typeface="Times New Roman" panose="02020603050405020304" pitchFamily="18" charset="0"/>
                <a:ea typeface="Calibri" panose="020F0502020204030204" pitchFamily="34" charset="0"/>
              </a:rPr>
              <a:t>- Thể hiện tâm trạng nghẹn ngào, đau đớn, xót xa trước sự hi sinh của Lượm. </a:t>
            </a:r>
            <a:endParaRPr lang="en-VN" sz="2250" dirty="0"/>
          </a:p>
        </p:txBody>
      </p:sp>
    </p:spTree>
    <p:extLst>
      <p:ext uri="{BB962C8B-B14F-4D97-AF65-F5344CB8AC3E}">
        <p14:creationId xmlns:p14="http://schemas.microsoft.com/office/powerpoint/2010/main" val="2463550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ACD59-E6A6-4943-AE6D-5F2C2A3C7CFB}"/>
              </a:ext>
            </a:extLst>
          </p:cNvPr>
          <p:cNvSpPr/>
          <p:nvPr/>
        </p:nvSpPr>
        <p:spPr>
          <a:xfrm>
            <a:off x="55180" y="136468"/>
            <a:ext cx="9033641" cy="4893647"/>
          </a:xfrm>
          <a:prstGeom prst="rect">
            <a:avLst/>
          </a:prstGeom>
        </p:spPr>
        <p:txBody>
          <a:bodyPr wrap="square">
            <a:spAutoFit/>
          </a:bodyPr>
          <a:lstStyle/>
          <a:p>
            <a:pPr algn="just"/>
            <a:r>
              <a:rPr lang="vi-VN" sz="1950" dirty="0">
                <a:latin typeface="Times New Roman" panose="02020603050405020304" pitchFamily="18" charset="0"/>
                <a:ea typeface="Calibri" panose="020F0502020204030204" pitchFamily="34" charset="0"/>
              </a:rPr>
              <a:t>3/ Liệt kê các chi tiết miêu tả Lượm khi làm nhiệm vụ và hi sinh.</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Chú đồng chí nhỏ / Bỏ thư vào bao.</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Vụt qua mặt trận </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Ca lô chú bé / Nhấp nhô trên đồng</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Chú đồng chí nhỏ / Một dòng máu tươi!</a:t>
            </a:r>
            <a:endParaRPr lang="en-VN" sz="1950" dirty="0">
              <a:latin typeface="Times New Roman" panose="02020603050405020304" pitchFamily="18" charset="0"/>
              <a:ea typeface="Calibri" panose="020F0502020204030204" pitchFamily="34" charset="0"/>
            </a:endParaRPr>
          </a:p>
          <a:p>
            <a:pPr algn="just"/>
            <a:r>
              <a:rPr lang="vi-VN" sz="1950" i="1" dirty="0">
                <a:solidFill>
                  <a:srgbClr val="0070C0"/>
                </a:solidFill>
                <a:latin typeface="Times New Roman" panose="02020603050405020304" pitchFamily="18" charset="0"/>
                <a:ea typeface="Calibri" panose="020F0502020204030204" pitchFamily="34" charset="0"/>
              </a:rPr>
              <a:t>- Cháu nằm trên lúa / Tay nắm chặt bông / Lúa thơm mùi sữa / Hồn bay giữa đồng… </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4/ Nhận xét về hình ảnh Lượm hiện lên trong các khổ thơ trên. </a:t>
            </a:r>
            <a:endParaRPr lang="en-VN" sz="1950" dirty="0">
              <a:latin typeface="Times New Roman" panose="02020603050405020304" pitchFamily="18" charset="0"/>
              <a:ea typeface="Calibri" panose="020F0502020204030204" pitchFamily="34" charset="0"/>
            </a:endParaRPr>
          </a:p>
          <a:p>
            <a:pPr algn="just"/>
            <a:r>
              <a:rPr lang="vi-VN" sz="1950" dirty="0">
                <a:solidFill>
                  <a:srgbClr val="0070C0"/>
                </a:solidFill>
                <a:latin typeface="Times New Roman" panose="02020603050405020304" pitchFamily="18" charset="0"/>
                <a:ea typeface="Calibri" panose="020F0502020204030204" pitchFamily="34" charset="0"/>
              </a:rPr>
              <a:t>- Khi làm nhiệm vụ vô cùng nhanh nhẹn, dũng cảm, không nề hà nguy hiểm.</a:t>
            </a:r>
            <a:endParaRPr lang="en-VN" sz="1950" dirty="0">
              <a:latin typeface="Times New Roman" panose="02020603050405020304" pitchFamily="18" charset="0"/>
              <a:ea typeface="Calibri" panose="020F0502020204030204" pitchFamily="34" charset="0"/>
            </a:endParaRPr>
          </a:p>
          <a:p>
            <a:pPr algn="just"/>
            <a:r>
              <a:rPr lang="vi-VN" sz="1950" dirty="0">
                <a:solidFill>
                  <a:srgbClr val="0070C0"/>
                </a:solidFill>
                <a:latin typeface="Times New Roman" panose="02020603050405020304" pitchFamily="18" charset="0"/>
                <a:ea typeface="Calibri" panose="020F0502020204030204" pitchFamily="34" charset="0"/>
              </a:rPr>
              <a:t>- Hình ảnh hi sinh anh dũng, thanh thản như một thiên thần quay trở về với đất mẹ yêu thương. </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5/ Trong các chi tiết tác giả đã dùng để miêu tả nhân vật Lượm, em thấy thú vị với chi tiết nào nhất? Vì sao?</a:t>
            </a:r>
            <a:endParaRPr lang="en-VN" sz="1950" dirty="0">
              <a:latin typeface="Times New Roman" panose="02020603050405020304" pitchFamily="18" charset="0"/>
              <a:ea typeface="Calibri" panose="020F0502020204030204" pitchFamily="34" charset="0"/>
            </a:endParaRPr>
          </a:p>
          <a:p>
            <a:pPr algn="just"/>
            <a:r>
              <a:rPr lang="vi-VN" sz="1950" dirty="0">
                <a:latin typeface="Times New Roman" panose="02020603050405020304" pitchFamily="18" charset="0"/>
                <a:ea typeface="Calibri" panose="020F0502020204030204" pitchFamily="34" charset="0"/>
              </a:rPr>
              <a:t>(HS tự do cảm nhận)</a:t>
            </a:r>
            <a:endParaRPr lang="en-VN" sz="1950" dirty="0">
              <a:latin typeface="Times New Roman" panose="02020603050405020304" pitchFamily="18" charset="0"/>
              <a:ea typeface="Calibri" panose="020F0502020204030204" pitchFamily="34" charset="0"/>
            </a:endParaRPr>
          </a:p>
          <a:p>
            <a:r>
              <a:rPr lang="vi-VN" sz="1950" i="1" dirty="0">
                <a:solidFill>
                  <a:srgbClr val="0070C0"/>
                </a:solidFill>
                <a:latin typeface="Times New Roman" panose="02020603050405020304" pitchFamily="18" charset="0"/>
                <a:ea typeface="Calibri" panose="020F0502020204030204" pitchFamily="34" charset="0"/>
              </a:rPr>
              <a:t>VD: Trong các chi tiết tác giả dùng để miêu tả nhân vật Lượm, em thích nhất chi tiết “Vụt qua mặt trận”. Chi tiết này cho thấy sự nhanh nhẹn, khẩn trương, lòng dũng cảm và sẵn sàng hi sinh của Lượm khi nhận nhiệm vụ. </a:t>
            </a:r>
            <a:endParaRPr lang="en-VN" sz="1950" dirty="0"/>
          </a:p>
        </p:txBody>
      </p:sp>
    </p:spTree>
    <p:extLst>
      <p:ext uri="{BB962C8B-B14F-4D97-AF65-F5344CB8AC3E}">
        <p14:creationId xmlns:p14="http://schemas.microsoft.com/office/powerpoint/2010/main" val="2011758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42" name="Picture 41" descr="bo anh Luom oi anh 7">
            <a:extLst>
              <a:ext uri="{FF2B5EF4-FFF2-40B4-BE49-F238E27FC236}">
                <a16:creationId xmlns:a16="http://schemas.microsoft.com/office/drawing/2014/main" id="{62989912-C02E-424B-AE7E-7892EE1B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1" t="9602" r="13812"/>
          <a:stretch>
            <a:fillRect/>
          </a:stretch>
        </p:blipFill>
        <p:spPr bwMode="auto">
          <a:xfrm>
            <a:off x="177641" y="921657"/>
            <a:ext cx="4394359" cy="3107691"/>
          </a:xfrm>
          <a:custGeom>
            <a:avLst/>
            <a:gdLst>
              <a:gd name="connsiteX0" fmla="*/ 1122434 w 4394359"/>
              <a:gd name="connsiteY0" fmla="*/ 2996211 h 3107691"/>
              <a:gd name="connsiteX1" fmla="*/ 1122938 w 4394359"/>
              <a:gd name="connsiteY1" fmla="*/ 3001842 h 3107691"/>
              <a:gd name="connsiteX2" fmla="*/ 1126026 w 4394359"/>
              <a:gd name="connsiteY2" fmla="*/ 3006388 h 3107691"/>
              <a:gd name="connsiteX3" fmla="*/ 1131714 w 4394359"/>
              <a:gd name="connsiteY3" fmla="*/ 3005217 h 3107691"/>
              <a:gd name="connsiteX4" fmla="*/ 1133471 w 4394359"/>
              <a:gd name="connsiteY4" fmla="*/ 3001313 h 3107691"/>
              <a:gd name="connsiteX5" fmla="*/ 1168891 w 4394359"/>
              <a:gd name="connsiteY5" fmla="*/ 2970852 h 3107691"/>
              <a:gd name="connsiteX6" fmla="*/ 1166806 w 4394359"/>
              <a:gd name="connsiteY6" fmla="*/ 2971483 h 3107691"/>
              <a:gd name="connsiteX7" fmla="*/ 1162546 w 4394359"/>
              <a:gd name="connsiteY7" fmla="*/ 2971567 h 3107691"/>
              <a:gd name="connsiteX8" fmla="*/ 1163326 w 4394359"/>
              <a:gd name="connsiteY8" fmla="*/ 2976111 h 3107691"/>
              <a:gd name="connsiteX9" fmla="*/ 1166691 w 4394359"/>
              <a:gd name="connsiteY9" fmla="*/ 2979567 h 3107691"/>
              <a:gd name="connsiteX10" fmla="*/ 1173584 w 4394359"/>
              <a:gd name="connsiteY10" fmla="*/ 2976671 h 3107691"/>
              <a:gd name="connsiteX11" fmla="*/ 1168891 w 4394359"/>
              <a:gd name="connsiteY11" fmla="*/ 2970852 h 3107691"/>
              <a:gd name="connsiteX12" fmla="*/ 2647694 w 4394359"/>
              <a:gd name="connsiteY12" fmla="*/ 2927407 h 3107691"/>
              <a:gd name="connsiteX13" fmla="*/ 2648198 w 4394359"/>
              <a:gd name="connsiteY13" fmla="*/ 2933039 h 3107691"/>
              <a:gd name="connsiteX14" fmla="*/ 2651288 w 4394359"/>
              <a:gd name="connsiteY14" fmla="*/ 2937584 h 3107691"/>
              <a:gd name="connsiteX15" fmla="*/ 2656975 w 4394359"/>
              <a:gd name="connsiteY15" fmla="*/ 2936414 h 3107691"/>
              <a:gd name="connsiteX16" fmla="*/ 2658731 w 4394359"/>
              <a:gd name="connsiteY16" fmla="*/ 2932510 h 3107691"/>
              <a:gd name="connsiteX17" fmla="*/ 1885976 w 4394359"/>
              <a:gd name="connsiteY17" fmla="*/ 2913134 h 3107691"/>
              <a:gd name="connsiteX18" fmla="*/ 1886480 w 4394359"/>
              <a:gd name="connsiteY18" fmla="*/ 2918766 h 3107691"/>
              <a:gd name="connsiteX19" fmla="*/ 1889570 w 4394359"/>
              <a:gd name="connsiteY19" fmla="*/ 2923311 h 3107691"/>
              <a:gd name="connsiteX20" fmla="*/ 1895257 w 4394359"/>
              <a:gd name="connsiteY20" fmla="*/ 2922141 h 3107691"/>
              <a:gd name="connsiteX21" fmla="*/ 1897013 w 4394359"/>
              <a:gd name="connsiteY21" fmla="*/ 2918236 h 3107691"/>
              <a:gd name="connsiteX22" fmla="*/ 2702404 w 4394359"/>
              <a:gd name="connsiteY22" fmla="*/ 2869361 h 3107691"/>
              <a:gd name="connsiteX23" fmla="*/ 2699596 w 4394359"/>
              <a:gd name="connsiteY23" fmla="*/ 2869811 h 3107691"/>
              <a:gd name="connsiteX24" fmla="*/ 2698959 w 4394359"/>
              <a:gd name="connsiteY24" fmla="*/ 2870810 h 3107691"/>
              <a:gd name="connsiteX25" fmla="*/ 2700047 w 4394359"/>
              <a:gd name="connsiteY25" fmla="*/ 2877168 h 3107691"/>
              <a:gd name="connsiteX26" fmla="*/ 2708893 w 4394359"/>
              <a:gd name="connsiteY26" fmla="*/ 2880271 h 3107691"/>
              <a:gd name="connsiteX27" fmla="*/ 2708235 w 4394359"/>
              <a:gd name="connsiteY27" fmla="*/ 2873731 h 3107691"/>
              <a:gd name="connsiteX28" fmla="*/ 2702404 w 4394359"/>
              <a:gd name="connsiteY28" fmla="*/ 2869361 h 3107691"/>
              <a:gd name="connsiteX29" fmla="*/ 1940686 w 4394359"/>
              <a:gd name="connsiteY29" fmla="*/ 2855087 h 3107691"/>
              <a:gd name="connsiteX30" fmla="*/ 1937878 w 4394359"/>
              <a:gd name="connsiteY30" fmla="*/ 2855537 h 3107691"/>
              <a:gd name="connsiteX31" fmla="*/ 1937242 w 4394359"/>
              <a:gd name="connsiteY31" fmla="*/ 2856536 h 3107691"/>
              <a:gd name="connsiteX32" fmla="*/ 1938329 w 4394359"/>
              <a:gd name="connsiteY32" fmla="*/ 2862895 h 3107691"/>
              <a:gd name="connsiteX33" fmla="*/ 1947175 w 4394359"/>
              <a:gd name="connsiteY33" fmla="*/ 2865998 h 3107691"/>
              <a:gd name="connsiteX34" fmla="*/ 1946517 w 4394359"/>
              <a:gd name="connsiteY34" fmla="*/ 2859458 h 3107691"/>
              <a:gd name="connsiteX35" fmla="*/ 1940686 w 4394359"/>
              <a:gd name="connsiteY35" fmla="*/ 2855087 h 3107691"/>
              <a:gd name="connsiteX36" fmla="*/ 2397196 w 4394359"/>
              <a:gd name="connsiteY36" fmla="*/ 2845622 h 3107691"/>
              <a:gd name="connsiteX37" fmla="*/ 2399305 w 4394359"/>
              <a:gd name="connsiteY37" fmla="*/ 2852529 h 3107691"/>
              <a:gd name="connsiteX38" fmla="*/ 2406583 w 4394359"/>
              <a:gd name="connsiteY38" fmla="*/ 2857264 h 3107691"/>
              <a:gd name="connsiteX39" fmla="*/ 2414960 w 4394359"/>
              <a:gd name="connsiteY39" fmla="*/ 2857640 h 3107691"/>
              <a:gd name="connsiteX40" fmla="*/ 2419819 w 4394359"/>
              <a:gd name="connsiteY40" fmla="*/ 2853652 h 3107691"/>
              <a:gd name="connsiteX41" fmla="*/ 1635478 w 4394359"/>
              <a:gd name="connsiteY41" fmla="*/ 2831349 h 3107691"/>
              <a:gd name="connsiteX42" fmla="*/ 1637587 w 4394359"/>
              <a:gd name="connsiteY42" fmla="*/ 2838256 h 3107691"/>
              <a:gd name="connsiteX43" fmla="*/ 1644865 w 4394359"/>
              <a:gd name="connsiteY43" fmla="*/ 2842991 h 3107691"/>
              <a:gd name="connsiteX44" fmla="*/ 1653243 w 4394359"/>
              <a:gd name="connsiteY44" fmla="*/ 2843367 h 3107691"/>
              <a:gd name="connsiteX45" fmla="*/ 1658102 w 4394359"/>
              <a:gd name="connsiteY45" fmla="*/ 2839379 h 3107691"/>
              <a:gd name="connsiteX46" fmla="*/ 2559450 w 4394359"/>
              <a:gd name="connsiteY46" fmla="*/ 2752142 h 3107691"/>
              <a:gd name="connsiteX47" fmla="*/ 2523808 w 4394359"/>
              <a:gd name="connsiteY47" fmla="*/ 2765165 h 3107691"/>
              <a:gd name="connsiteX48" fmla="*/ 2495209 w 4394359"/>
              <a:gd name="connsiteY48" fmla="*/ 2786920 h 3107691"/>
              <a:gd name="connsiteX49" fmla="*/ 2478672 w 4394359"/>
              <a:gd name="connsiteY49" fmla="*/ 2803607 h 3107691"/>
              <a:gd name="connsiteX50" fmla="*/ 2451972 w 4394359"/>
              <a:gd name="connsiteY50" fmla="*/ 2810195 h 3107691"/>
              <a:gd name="connsiteX51" fmla="*/ 2438005 w 4394359"/>
              <a:gd name="connsiteY51" fmla="*/ 2830428 h 3107691"/>
              <a:gd name="connsiteX52" fmla="*/ 2456810 w 4394359"/>
              <a:gd name="connsiteY52" fmla="*/ 2827642 h 3107691"/>
              <a:gd name="connsiteX53" fmla="*/ 2474270 w 4394359"/>
              <a:gd name="connsiteY53" fmla="*/ 2821039 h 3107691"/>
              <a:gd name="connsiteX54" fmla="*/ 2480760 w 4394359"/>
              <a:gd name="connsiteY54" fmla="*/ 2831950 h 3107691"/>
              <a:gd name="connsiteX55" fmla="*/ 2501293 w 4394359"/>
              <a:gd name="connsiteY55" fmla="*/ 2811635 h 3107691"/>
              <a:gd name="connsiteX56" fmla="*/ 2522177 w 4394359"/>
              <a:gd name="connsiteY56" fmla="*/ 2796046 h 3107691"/>
              <a:gd name="connsiteX57" fmla="*/ 2543058 w 4394359"/>
              <a:gd name="connsiteY57" fmla="*/ 2780456 h 3107691"/>
              <a:gd name="connsiteX58" fmla="*/ 2560515 w 4394359"/>
              <a:gd name="connsiteY58" fmla="*/ 2773853 h 3107691"/>
              <a:gd name="connsiteX59" fmla="*/ 2572282 w 4394359"/>
              <a:gd name="connsiteY59" fmla="*/ 2762335 h 3107691"/>
              <a:gd name="connsiteX60" fmla="*/ 2568657 w 4394359"/>
              <a:gd name="connsiteY60" fmla="*/ 2755336 h 3107691"/>
              <a:gd name="connsiteX61" fmla="*/ 2559450 w 4394359"/>
              <a:gd name="connsiteY61" fmla="*/ 2752142 h 3107691"/>
              <a:gd name="connsiteX62" fmla="*/ 1797732 w 4394359"/>
              <a:gd name="connsiteY62" fmla="*/ 2737869 h 3107691"/>
              <a:gd name="connsiteX63" fmla="*/ 1762090 w 4394359"/>
              <a:gd name="connsiteY63" fmla="*/ 2750892 h 3107691"/>
              <a:gd name="connsiteX64" fmla="*/ 1733492 w 4394359"/>
              <a:gd name="connsiteY64" fmla="*/ 2772646 h 3107691"/>
              <a:gd name="connsiteX65" fmla="*/ 1716954 w 4394359"/>
              <a:gd name="connsiteY65" fmla="*/ 2789334 h 3107691"/>
              <a:gd name="connsiteX66" fmla="*/ 1690254 w 4394359"/>
              <a:gd name="connsiteY66" fmla="*/ 2795922 h 3107691"/>
              <a:gd name="connsiteX67" fmla="*/ 1676287 w 4394359"/>
              <a:gd name="connsiteY67" fmla="*/ 2816155 h 3107691"/>
              <a:gd name="connsiteX68" fmla="*/ 1695092 w 4394359"/>
              <a:gd name="connsiteY68" fmla="*/ 2813369 h 3107691"/>
              <a:gd name="connsiteX69" fmla="*/ 1712552 w 4394359"/>
              <a:gd name="connsiteY69" fmla="*/ 2806766 h 3107691"/>
              <a:gd name="connsiteX70" fmla="*/ 1719042 w 4394359"/>
              <a:gd name="connsiteY70" fmla="*/ 2817676 h 3107691"/>
              <a:gd name="connsiteX71" fmla="*/ 1739575 w 4394359"/>
              <a:gd name="connsiteY71" fmla="*/ 2797362 h 3107691"/>
              <a:gd name="connsiteX72" fmla="*/ 1760459 w 4394359"/>
              <a:gd name="connsiteY72" fmla="*/ 2781773 h 3107691"/>
              <a:gd name="connsiteX73" fmla="*/ 1781340 w 4394359"/>
              <a:gd name="connsiteY73" fmla="*/ 2766183 h 3107691"/>
              <a:gd name="connsiteX74" fmla="*/ 1798798 w 4394359"/>
              <a:gd name="connsiteY74" fmla="*/ 2759579 h 3107691"/>
              <a:gd name="connsiteX75" fmla="*/ 1810564 w 4394359"/>
              <a:gd name="connsiteY75" fmla="*/ 2748062 h 3107691"/>
              <a:gd name="connsiteX76" fmla="*/ 1806940 w 4394359"/>
              <a:gd name="connsiteY76" fmla="*/ 2741063 h 3107691"/>
              <a:gd name="connsiteX77" fmla="*/ 1797732 w 4394359"/>
              <a:gd name="connsiteY77" fmla="*/ 2737869 h 3107691"/>
              <a:gd name="connsiteX78" fmla="*/ 2978253 w 4394359"/>
              <a:gd name="connsiteY78" fmla="*/ 2716476 h 3107691"/>
              <a:gd name="connsiteX79" fmla="*/ 2975084 w 4394359"/>
              <a:gd name="connsiteY79" fmla="*/ 2716835 h 3107691"/>
              <a:gd name="connsiteX80" fmla="*/ 2971911 w 4394359"/>
              <a:gd name="connsiteY80" fmla="*/ 2717193 h 3107691"/>
              <a:gd name="connsiteX81" fmla="*/ 2972416 w 4394359"/>
              <a:gd name="connsiteY81" fmla="*/ 2722825 h 3107691"/>
              <a:gd name="connsiteX82" fmla="*/ 2975503 w 4394359"/>
              <a:gd name="connsiteY82" fmla="*/ 2727372 h 3107691"/>
              <a:gd name="connsiteX83" fmla="*/ 2981193 w 4394359"/>
              <a:gd name="connsiteY83" fmla="*/ 2726200 h 3107691"/>
              <a:gd name="connsiteX84" fmla="*/ 2982948 w 4394359"/>
              <a:gd name="connsiteY84" fmla="*/ 2722298 h 3107691"/>
              <a:gd name="connsiteX85" fmla="*/ 2978253 w 4394359"/>
              <a:gd name="connsiteY85" fmla="*/ 2716476 h 3107691"/>
              <a:gd name="connsiteX86" fmla="*/ 2216536 w 4394359"/>
              <a:gd name="connsiteY86" fmla="*/ 2702203 h 3107691"/>
              <a:gd name="connsiteX87" fmla="*/ 2213365 w 4394359"/>
              <a:gd name="connsiteY87" fmla="*/ 2702562 h 3107691"/>
              <a:gd name="connsiteX88" fmla="*/ 2210193 w 4394359"/>
              <a:gd name="connsiteY88" fmla="*/ 2702920 h 3107691"/>
              <a:gd name="connsiteX89" fmla="*/ 2210698 w 4394359"/>
              <a:gd name="connsiteY89" fmla="*/ 2708552 h 3107691"/>
              <a:gd name="connsiteX90" fmla="*/ 2213785 w 4394359"/>
              <a:gd name="connsiteY90" fmla="*/ 2713099 h 3107691"/>
              <a:gd name="connsiteX91" fmla="*/ 2219475 w 4394359"/>
              <a:gd name="connsiteY91" fmla="*/ 2711927 h 3107691"/>
              <a:gd name="connsiteX92" fmla="*/ 2221230 w 4394359"/>
              <a:gd name="connsiteY92" fmla="*/ 2708025 h 3107691"/>
              <a:gd name="connsiteX93" fmla="*/ 2216536 w 4394359"/>
              <a:gd name="connsiteY93" fmla="*/ 2702203 h 3107691"/>
              <a:gd name="connsiteX94" fmla="*/ 2588235 w 4394359"/>
              <a:gd name="connsiteY94" fmla="*/ 2699142 h 3107691"/>
              <a:gd name="connsiteX95" fmla="*/ 2587652 w 4394359"/>
              <a:gd name="connsiteY95" fmla="*/ 2704502 h 3107691"/>
              <a:gd name="connsiteX96" fmla="*/ 2591828 w 4394359"/>
              <a:gd name="connsiteY96" fmla="*/ 2709322 h 3107691"/>
              <a:gd name="connsiteX97" fmla="*/ 2595824 w 4394359"/>
              <a:gd name="connsiteY97" fmla="*/ 2705696 h 3107691"/>
              <a:gd name="connsiteX98" fmla="*/ 2591132 w 4394359"/>
              <a:gd name="connsiteY98" fmla="*/ 2699873 h 3107691"/>
              <a:gd name="connsiteX99" fmla="*/ 2660908 w 4394359"/>
              <a:gd name="connsiteY99" fmla="*/ 2691993 h 3107691"/>
              <a:gd name="connsiteX100" fmla="*/ 2661412 w 4394359"/>
              <a:gd name="connsiteY100" fmla="*/ 2697625 h 3107691"/>
              <a:gd name="connsiteX101" fmla="*/ 2664502 w 4394359"/>
              <a:gd name="connsiteY101" fmla="*/ 2702172 h 3107691"/>
              <a:gd name="connsiteX102" fmla="*/ 2670189 w 4394359"/>
              <a:gd name="connsiteY102" fmla="*/ 2701000 h 3107691"/>
              <a:gd name="connsiteX103" fmla="*/ 2671945 w 4394359"/>
              <a:gd name="connsiteY103" fmla="*/ 2697098 h 3107691"/>
              <a:gd name="connsiteX104" fmla="*/ 3026361 w 4394359"/>
              <a:gd name="connsiteY104" fmla="*/ 2684580 h 3107691"/>
              <a:gd name="connsiteX105" fmla="*/ 3027021 w 4394359"/>
              <a:gd name="connsiteY105" fmla="*/ 2691121 h 3107691"/>
              <a:gd name="connsiteX106" fmla="*/ 3032850 w 4394359"/>
              <a:gd name="connsiteY106" fmla="*/ 2695491 h 3107691"/>
              <a:gd name="connsiteX107" fmla="*/ 3036848 w 4394359"/>
              <a:gd name="connsiteY107" fmla="*/ 2691865 h 3107691"/>
              <a:gd name="connsiteX108" fmla="*/ 3035638 w 4394359"/>
              <a:gd name="connsiteY108" fmla="*/ 2687502 h 3107691"/>
              <a:gd name="connsiteX109" fmla="*/ 3029259 w 4394359"/>
              <a:gd name="connsiteY109" fmla="*/ 2685312 h 3107691"/>
              <a:gd name="connsiteX110" fmla="*/ 2685586 w 4394359"/>
              <a:gd name="connsiteY110" fmla="*/ 2679678 h 3107691"/>
              <a:gd name="connsiteX111" fmla="*/ 2686090 w 4394359"/>
              <a:gd name="connsiteY111" fmla="*/ 2685312 h 3107691"/>
              <a:gd name="connsiteX112" fmla="*/ 2689178 w 4394359"/>
              <a:gd name="connsiteY112" fmla="*/ 2689857 h 3107691"/>
              <a:gd name="connsiteX113" fmla="*/ 2694867 w 4394359"/>
              <a:gd name="connsiteY113" fmla="*/ 2688685 h 3107691"/>
              <a:gd name="connsiteX114" fmla="*/ 2696623 w 4394359"/>
              <a:gd name="connsiteY114" fmla="*/ 2684783 h 3107691"/>
              <a:gd name="connsiteX115" fmla="*/ 1899190 w 4394359"/>
              <a:gd name="connsiteY115" fmla="*/ 2677719 h 3107691"/>
              <a:gd name="connsiteX116" fmla="*/ 1899695 w 4394359"/>
              <a:gd name="connsiteY116" fmla="*/ 2683352 h 3107691"/>
              <a:gd name="connsiteX117" fmla="*/ 1902784 w 4394359"/>
              <a:gd name="connsiteY117" fmla="*/ 2687899 h 3107691"/>
              <a:gd name="connsiteX118" fmla="*/ 1908471 w 4394359"/>
              <a:gd name="connsiteY118" fmla="*/ 2686727 h 3107691"/>
              <a:gd name="connsiteX119" fmla="*/ 1910227 w 4394359"/>
              <a:gd name="connsiteY119" fmla="*/ 2682825 h 3107691"/>
              <a:gd name="connsiteX120" fmla="*/ 2764052 w 4394359"/>
              <a:gd name="connsiteY120" fmla="*/ 2673990 h 3107691"/>
              <a:gd name="connsiteX121" fmla="*/ 2760901 w 4394359"/>
              <a:gd name="connsiteY121" fmla="*/ 2675801 h 3107691"/>
              <a:gd name="connsiteX122" fmla="*/ 2759503 w 4394359"/>
              <a:gd name="connsiteY122" fmla="*/ 2679797 h 3107691"/>
              <a:gd name="connsiteX123" fmla="*/ 2749611 w 4394359"/>
              <a:gd name="connsiteY123" fmla="*/ 2679328 h 3107691"/>
              <a:gd name="connsiteX124" fmla="*/ 2742821 w 4394359"/>
              <a:gd name="connsiteY124" fmla="*/ 2684857 h 3107691"/>
              <a:gd name="connsiteX125" fmla="*/ 2744106 w 4394359"/>
              <a:gd name="connsiteY125" fmla="*/ 2695031 h 3107691"/>
              <a:gd name="connsiteX126" fmla="*/ 2750558 w 4394359"/>
              <a:gd name="connsiteY126" fmla="*/ 2703034 h 3107691"/>
              <a:gd name="connsiteX127" fmla="*/ 2753641 w 4394359"/>
              <a:gd name="connsiteY127" fmla="*/ 2701496 h 3107691"/>
              <a:gd name="connsiteX128" fmla="*/ 2754552 w 4394359"/>
              <a:gd name="connsiteY128" fmla="*/ 2699407 h 3107691"/>
              <a:gd name="connsiteX129" fmla="*/ 2755477 w 4394359"/>
              <a:gd name="connsiteY129" fmla="*/ 2686603 h 3107691"/>
              <a:gd name="connsiteX130" fmla="*/ 2768196 w 4394359"/>
              <a:gd name="connsiteY130" fmla="*/ 2681991 h 3107691"/>
              <a:gd name="connsiteX131" fmla="*/ 2767417 w 4394359"/>
              <a:gd name="connsiteY131" fmla="*/ 2677446 h 3107691"/>
              <a:gd name="connsiteX132" fmla="*/ 2764052 w 4394359"/>
              <a:gd name="connsiteY132" fmla="*/ 2673990 h 3107691"/>
              <a:gd name="connsiteX133" fmla="*/ 3048142 w 4394359"/>
              <a:gd name="connsiteY133" fmla="*/ 2671536 h 3107691"/>
              <a:gd name="connsiteX134" fmla="*/ 3044971 w 4394359"/>
              <a:gd name="connsiteY134" fmla="*/ 2671895 h 3107691"/>
              <a:gd name="connsiteX135" fmla="*/ 3041800 w 4394359"/>
              <a:gd name="connsiteY135" fmla="*/ 2672251 h 3107691"/>
              <a:gd name="connsiteX136" fmla="*/ 3042304 w 4394359"/>
              <a:gd name="connsiteY136" fmla="*/ 2677886 h 3107691"/>
              <a:gd name="connsiteX137" fmla="*/ 3045391 w 4394359"/>
              <a:gd name="connsiteY137" fmla="*/ 2682431 h 3107691"/>
              <a:gd name="connsiteX138" fmla="*/ 3051080 w 4394359"/>
              <a:gd name="connsiteY138" fmla="*/ 2681260 h 3107691"/>
              <a:gd name="connsiteX139" fmla="*/ 3052836 w 4394359"/>
              <a:gd name="connsiteY139" fmla="*/ 2677356 h 3107691"/>
              <a:gd name="connsiteX140" fmla="*/ 3048142 w 4394359"/>
              <a:gd name="connsiteY140" fmla="*/ 2671536 h 3107691"/>
              <a:gd name="connsiteX141" fmla="*/ 2264643 w 4394359"/>
              <a:gd name="connsiteY141" fmla="*/ 2670307 h 3107691"/>
              <a:gd name="connsiteX142" fmla="*/ 2265303 w 4394359"/>
              <a:gd name="connsiteY142" fmla="*/ 2676848 h 3107691"/>
              <a:gd name="connsiteX143" fmla="*/ 2271132 w 4394359"/>
              <a:gd name="connsiteY143" fmla="*/ 2681218 h 3107691"/>
              <a:gd name="connsiteX144" fmla="*/ 2275130 w 4394359"/>
              <a:gd name="connsiteY144" fmla="*/ 2677592 h 3107691"/>
              <a:gd name="connsiteX145" fmla="*/ 2273921 w 4394359"/>
              <a:gd name="connsiteY145" fmla="*/ 2673228 h 3107691"/>
              <a:gd name="connsiteX146" fmla="*/ 2267542 w 4394359"/>
              <a:gd name="connsiteY146" fmla="*/ 2671038 h 3107691"/>
              <a:gd name="connsiteX147" fmla="*/ 1923868 w 4394359"/>
              <a:gd name="connsiteY147" fmla="*/ 2665405 h 3107691"/>
              <a:gd name="connsiteX148" fmla="*/ 1924372 w 4394359"/>
              <a:gd name="connsiteY148" fmla="*/ 2671039 h 3107691"/>
              <a:gd name="connsiteX149" fmla="*/ 1927460 w 4394359"/>
              <a:gd name="connsiteY149" fmla="*/ 2675584 h 3107691"/>
              <a:gd name="connsiteX150" fmla="*/ 1933150 w 4394359"/>
              <a:gd name="connsiteY150" fmla="*/ 2674412 h 3107691"/>
              <a:gd name="connsiteX151" fmla="*/ 1934905 w 4394359"/>
              <a:gd name="connsiteY151" fmla="*/ 2670510 h 3107691"/>
              <a:gd name="connsiteX152" fmla="*/ 2002334 w 4394359"/>
              <a:gd name="connsiteY152" fmla="*/ 2659717 h 3107691"/>
              <a:gd name="connsiteX153" fmla="*/ 1999183 w 4394359"/>
              <a:gd name="connsiteY153" fmla="*/ 2661528 h 3107691"/>
              <a:gd name="connsiteX154" fmla="*/ 1997786 w 4394359"/>
              <a:gd name="connsiteY154" fmla="*/ 2665523 h 3107691"/>
              <a:gd name="connsiteX155" fmla="*/ 1987893 w 4394359"/>
              <a:gd name="connsiteY155" fmla="*/ 2665055 h 3107691"/>
              <a:gd name="connsiteX156" fmla="*/ 1981103 w 4394359"/>
              <a:gd name="connsiteY156" fmla="*/ 2670584 h 3107691"/>
              <a:gd name="connsiteX157" fmla="*/ 1982388 w 4394359"/>
              <a:gd name="connsiteY157" fmla="*/ 2680758 h 3107691"/>
              <a:gd name="connsiteX158" fmla="*/ 1988840 w 4394359"/>
              <a:gd name="connsiteY158" fmla="*/ 2688761 h 3107691"/>
              <a:gd name="connsiteX159" fmla="*/ 1991923 w 4394359"/>
              <a:gd name="connsiteY159" fmla="*/ 2687223 h 3107691"/>
              <a:gd name="connsiteX160" fmla="*/ 1992835 w 4394359"/>
              <a:gd name="connsiteY160" fmla="*/ 2685134 h 3107691"/>
              <a:gd name="connsiteX161" fmla="*/ 1993759 w 4394359"/>
              <a:gd name="connsiteY161" fmla="*/ 2672330 h 3107691"/>
              <a:gd name="connsiteX162" fmla="*/ 2006478 w 4394359"/>
              <a:gd name="connsiteY162" fmla="*/ 2667717 h 3107691"/>
              <a:gd name="connsiteX163" fmla="*/ 2005699 w 4394359"/>
              <a:gd name="connsiteY163" fmla="*/ 2663173 h 3107691"/>
              <a:gd name="connsiteX164" fmla="*/ 2002334 w 4394359"/>
              <a:gd name="connsiteY164" fmla="*/ 2659717 h 3107691"/>
              <a:gd name="connsiteX165" fmla="*/ 2286424 w 4394359"/>
              <a:gd name="connsiteY165" fmla="*/ 2657263 h 3107691"/>
              <a:gd name="connsiteX166" fmla="*/ 2283254 w 4394359"/>
              <a:gd name="connsiteY166" fmla="*/ 2657622 h 3107691"/>
              <a:gd name="connsiteX167" fmla="*/ 2280082 w 4394359"/>
              <a:gd name="connsiteY167" fmla="*/ 2657978 h 3107691"/>
              <a:gd name="connsiteX168" fmla="*/ 2280586 w 4394359"/>
              <a:gd name="connsiteY168" fmla="*/ 2663612 h 3107691"/>
              <a:gd name="connsiteX169" fmla="*/ 2283673 w 4394359"/>
              <a:gd name="connsiteY169" fmla="*/ 2668157 h 3107691"/>
              <a:gd name="connsiteX170" fmla="*/ 2289362 w 4394359"/>
              <a:gd name="connsiteY170" fmla="*/ 2666987 h 3107691"/>
              <a:gd name="connsiteX171" fmla="*/ 2291118 w 4394359"/>
              <a:gd name="connsiteY171" fmla="*/ 2663083 h 3107691"/>
              <a:gd name="connsiteX172" fmla="*/ 2286424 w 4394359"/>
              <a:gd name="connsiteY172" fmla="*/ 2657263 h 3107691"/>
              <a:gd name="connsiteX173" fmla="*/ 1150172 w 4394359"/>
              <a:gd name="connsiteY173" fmla="*/ 2651995 h 3107691"/>
              <a:gd name="connsiteX174" fmla="*/ 1150677 w 4394359"/>
              <a:gd name="connsiteY174" fmla="*/ 2657627 h 3107691"/>
              <a:gd name="connsiteX175" fmla="*/ 1153764 w 4394359"/>
              <a:gd name="connsiteY175" fmla="*/ 2662172 h 3107691"/>
              <a:gd name="connsiteX176" fmla="*/ 1159454 w 4394359"/>
              <a:gd name="connsiteY176" fmla="*/ 2661003 h 3107691"/>
              <a:gd name="connsiteX177" fmla="*/ 1161210 w 4394359"/>
              <a:gd name="connsiteY177" fmla="*/ 2657098 h 3107691"/>
              <a:gd name="connsiteX178" fmla="*/ 2788582 w 4394359"/>
              <a:gd name="connsiteY178" fmla="*/ 2650050 h 3107691"/>
              <a:gd name="connsiteX179" fmla="*/ 2786381 w 4394359"/>
              <a:gd name="connsiteY179" fmla="*/ 2658767 h 3107691"/>
              <a:gd name="connsiteX180" fmla="*/ 2781287 w 4394359"/>
              <a:gd name="connsiteY180" fmla="*/ 2666751 h 3107691"/>
              <a:gd name="connsiteX181" fmla="*/ 2789279 w 4394359"/>
              <a:gd name="connsiteY181" fmla="*/ 2659498 h 3107691"/>
              <a:gd name="connsiteX182" fmla="*/ 2790017 w 4394359"/>
              <a:gd name="connsiteY182" fmla="*/ 2655048 h 3107691"/>
              <a:gd name="connsiteX183" fmla="*/ 2788582 w 4394359"/>
              <a:gd name="connsiteY183" fmla="*/ 2650050 h 3107691"/>
              <a:gd name="connsiteX184" fmla="*/ 2026864 w 4394359"/>
              <a:gd name="connsiteY184" fmla="*/ 2635776 h 3107691"/>
              <a:gd name="connsiteX185" fmla="*/ 2024664 w 4394359"/>
              <a:gd name="connsiteY185" fmla="*/ 2644494 h 3107691"/>
              <a:gd name="connsiteX186" fmla="*/ 2019568 w 4394359"/>
              <a:gd name="connsiteY186" fmla="*/ 2652478 h 3107691"/>
              <a:gd name="connsiteX187" fmla="*/ 2027561 w 4394359"/>
              <a:gd name="connsiteY187" fmla="*/ 2645225 h 3107691"/>
              <a:gd name="connsiteX188" fmla="*/ 2028300 w 4394359"/>
              <a:gd name="connsiteY188" fmla="*/ 2640774 h 3107691"/>
              <a:gd name="connsiteX189" fmla="*/ 2026864 w 4394359"/>
              <a:gd name="connsiteY189" fmla="*/ 2635776 h 3107691"/>
              <a:gd name="connsiteX190" fmla="*/ 3161884 w 4394359"/>
              <a:gd name="connsiteY190" fmla="*/ 2623758 h 3107691"/>
              <a:gd name="connsiteX191" fmla="*/ 3163095 w 4394359"/>
              <a:gd name="connsiteY191" fmla="*/ 2628121 h 3107691"/>
              <a:gd name="connsiteX192" fmla="*/ 3169474 w 4394359"/>
              <a:gd name="connsiteY192" fmla="*/ 2630309 h 3107691"/>
              <a:gd name="connsiteX193" fmla="*/ 3172371 w 4394359"/>
              <a:gd name="connsiteY193" fmla="*/ 2631040 h 3107691"/>
              <a:gd name="connsiteX194" fmla="*/ 3171161 w 4394359"/>
              <a:gd name="connsiteY194" fmla="*/ 2626679 h 3107691"/>
              <a:gd name="connsiteX195" fmla="*/ 3164782 w 4394359"/>
              <a:gd name="connsiteY195" fmla="*/ 2624489 h 3107691"/>
              <a:gd name="connsiteX196" fmla="*/ 2807983 w 4394359"/>
              <a:gd name="connsiteY196" fmla="*/ 2585408 h 3107691"/>
              <a:gd name="connsiteX197" fmla="*/ 2777293 w 4394359"/>
              <a:gd name="connsiteY197" fmla="*/ 2601710 h 3107691"/>
              <a:gd name="connsiteX198" fmla="*/ 2760572 w 4394359"/>
              <a:gd name="connsiteY198" fmla="*/ 2626753 h 3107691"/>
              <a:gd name="connsiteX199" fmla="*/ 2738370 w 4394359"/>
              <a:gd name="connsiteY199" fmla="*/ 2629261 h 3107691"/>
              <a:gd name="connsiteX200" fmla="*/ 2724857 w 4394359"/>
              <a:gd name="connsiteY200" fmla="*/ 2633963 h 3107691"/>
              <a:gd name="connsiteX201" fmla="*/ 2718660 w 4394359"/>
              <a:gd name="connsiteY201" fmla="*/ 2646305 h 3107691"/>
              <a:gd name="connsiteX202" fmla="*/ 2719131 w 4394359"/>
              <a:gd name="connsiteY202" fmla="*/ 2655117 h 3107691"/>
              <a:gd name="connsiteX203" fmla="*/ 2726946 w 4394359"/>
              <a:gd name="connsiteY203" fmla="*/ 2662304 h 3107691"/>
              <a:gd name="connsiteX204" fmla="*/ 2736592 w 4394359"/>
              <a:gd name="connsiteY204" fmla="*/ 2648514 h 3107691"/>
              <a:gd name="connsiteX205" fmla="*/ 2746235 w 4394359"/>
              <a:gd name="connsiteY205" fmla="*/ 2634722 h 3107691"/>
              <a:gd name="connsiteX206" fmla="*/ 2764021 w 4394359"/>
              <a:gd name="connsiteY206" fmla="*/ 2631391 h 3107691"/>
              <a:gd name="connsiteX207" fmla="*/ 2774357 w 4394359"/>
              <a:gd name="connsiteY207" fmla="*/ 2620961 h 3107691"/>
              <a:gd name="connsiteX208" fmla="*/ 2784699 w 4394359"/>
              <a:gd name="connsiteY208" fmla="*/ 2616618 h 3107691"/>
              <a:gd name="connsiteX209" fmla="*/ 2788658 w 4394359"/>
              <a:gd name="connsiteY209" fmla="*/ 2610083 h 3107691"/>
              <a:gd name="connsiteX210" fmla="*/ 2796140 w 4394359"/>
              <a:gd name="connsiteY210" fmla="*/ 2607917 h 3107691"/>
              <a:gd name="connsiteX211" fmla="*/ 2799034 w 4394359"/>
              <a:gd name="connsiteY211" fmla="*/ 2608648 h 3107691"/>
              <a:gd name="connsiteX212" fmla="*/ 2808994 w 4394359"/>
              <a:gd name="connsiteY212" fmla="*/ 2602759 h 3107691"/>
              <a:gd name="connsiteX213" fmla="*/ 2815023 w 4394359"/>
              <a:gd name="connsiteY213" fmla="*/ 2594140 h 3107691"/>
              <a:gd name="connsiteX214" fmla="*/ 2807983 w 4394359"/>
              <a:gd name="connsiteY214" fmla="*/ 2585408 h 3107691"/>
              <a:gd name="connsiteX215" fmla="*/ 2046265 w 4394359"/>
              <a:gd name="connsiteY215" fmla="*/ 2571135 h 3107691"/>
              <a:gd name="connsiteX216" fmla="*/ 2031696 w 4394359"/>
              <a:gd name="connsiteY216" fmla="*/ 2578874 h 3107691"/>
              <a:gd name="connsiteX217" fmla="*/ 2030534 w 4394359"/>
              <a:gd name="connsiteY217" fmla="*/ 2582184 h 3107691"/>
              <a:gd name="connsiteX218" fmla="*/ 2015546 w 4394359"/>
              <a:gd name="connsiteY218" fmla="*/ 2587481 h 3107691"/>
              <a:gd name="connsiteX219" fmla="*/ 1998854 w 4394359"/>
              <a:gd name="connsiteY219" fmla="*/ 2612479 h 3107691"/>
              <a:gd name="connsiteX220" fmla="*/ 1976652 w 4394359"/>
              <a:gd name="connsiteY220" fmla="*/ 2614987 h 3107691"/>
              <a:gd name="connsiteX221" fmla="*/ 1963140 w 4394359"/>
              <a:gd name="connsiteY221" fmla="*/ 2619689 h 3107691"/>
              <a:gd name="connsiteX222" fmla="*/ 1956941 w 4394359"/>
              <a:gd name="connsiteY222" fmla="*/ 2632032 h 3107691"/>
              <a:gd name="connsiteX223" fmla="*/ 1957413 w 4394359"/>
              <a:gd name="connsiteY223" fmla="*/ 2640844 h 3107691"/>
              <a:gd name="connsiteX224" fmla="*/ 1965228 w 4394359"/>
              <a:gd name="connsiteY224" fmla="*/ 2648031 h 3107691"/>
              <a:gd name="connsiteX225" fmla="*/ 1974874 w 4394359"/>
              <a:gd name="connsiteY225" fmla="*/ 2634241 h 3107691"/>
              <a:gd name="connsiteX226" fmla="*/ 1984517 w 4394359"/>
              <a:gd name="connsiteY226" fmla="*/ 2620449 h 3107691"/>
              <a:gd name="connsiteX227" fmla="*/ 2002303 w 4394359"/>
              <a:gd name="connsiteY227" fmla="*/ 2617118 h 3107691"/>
              <a:gd name="connsiteX228" fmla="*/ 2012639 w 4394359"/>
              <a:gd name="connsiteY228" fmla="*/ 2606688 h 3107691"/>
              <a:gd name="connsiteX229" fmla="*/ 2022982 w 4394359"/>
              <a:gd name="connsiteY229" fmla="*/ 2602344 h 3107691"/>
              <a:gd name="connsiteX230" fmla="*/ 2026940 w 4394359"/>
              <a:gd name="connsiteY230" fmla="*/ 2595810 h 3107691"/>
              <a:gd name="connsiteX231" fmla="*/ 2034422 w 4394359"/>
              <a:gd name="connsiteY231" fmla="*/ 2593644 h 3107691"/>
              <a:gd name="connsiteX232" fmla="*/ 2037316 w 4394359"/>
              <a:gd name="connsiteY232" fmla="*/ 2594374 h 3107691"/>
              <a:gd name="connsiteX233" fmla="*/ 2047276 w 4394359"/>
              <a:gd name="connsiteY233" fmla="*/ 2588486 h 3107691"/>
              <a:gd name="connsiteX234" fmla="*/ 2053305 w 4394359"/>
              <a:gd name="connsiteY234" fmla="*/ 2579866 h 3107691"/>
              <a:gd name="connsiteX235" fmla="*/ 2046265 w 4394359"/>
              <a:gd name="connsiteY235" fmla="*/ 2571135 h 3107691"/>
              <a:gd name="connsiteX236" fmla="*/ 1248151 w 4394359"/>
              <a:gd name="connsiteY236" fmla="*/ 2544608 h 3107691"/>
              <a:gd name="connsiteX237" fmla="*/ 1248656 w 4394359"/>
              <a:gd name="connsiteY237" fmla="*/ 2550239 h 3107691"/>
              <a:gd name="connsiteX238" fmla="*/ 1251744 w 4394359"/>
              <a:gd name="connsiteY238" fmla="*/ 2554785 h 3107691"/>
              <a:gd name="connsiteX239" fmla="*/ 1257432 w 4394359"/>
              <a:gd name="connsiteY239" fmla="*/ 2553615 h 3107691"/>
              <a:gd name="connsiteX240" fmla="*/ 1259189 w 4394359"/>
              <a:gd name="connsiteY240" fmla="*/ 2549710 h 3107691"/>
              <a:gd name="connsiteX241" fmla="*/ 2880769 w 4394359"/>
              <a:gd name="connsiteY241" fmla="*/ 2541200 h 3107691"/>
              <a:gd name="connsiteX242" fmla="*/ 2877596 w 4394359"/>
              <a:gd name="connsiteY242" fmla="*/ 2541559 h 3107691"/>
              <a:gd name="connsiteX243" fmla="*/ 2874424 w 4394359"/>
              <a:gd name="connsiteY243" fmla="*/ 2541915 h 3107691"/>
              <a:gd name="connsiteX244" fmla="*/ 2874929 w 4394359"/>
              <a:gd name="connsiteY244" fmla="*/ 2547549 h 3107691"/>
              <a:gd name="connsiteX245" fmla="*/ 2878019 w 4394359"/>
              <a:gd name="connsiteY245" fmla="*/ 2552095 h 3107691"/>
              <a:gd name="connsiteX246" fmla="*/ 2883706 w 4394359"/>
              <a:gd name="connsiteY246" fmla="*/ 2550922 h 3107691"/>
              <a:gd name="connsiteX247" fmla="*/ 2885461 w 4394359"/>
              <a:gd name="connsiteY247" fmla="*/ 2547020 h 3107691"/>
              <a:gd name="connsiteX248" fmla="*/ 2880769 w 4394359"/>
              <a:gd name="connsiteY248" fmla="*/ 2541200 h 3107691"/>
              <a:gd name="connsiteX249" fmla="*/ 2119051 w 4394359"/>
              <a:gd name="connsiteY249" fmla="*/ 2526926 h 3107691"/>
              <a:gd name="connsiteX250" fmla="*/ 2115878 w 4394359"/>
              <a:gd name="connsiteY250" fmla="*/ 2527285 h 3107691"/>
              <a:gd name="connsiteX251" fmla="*/ 2112707 w 4394359"/>
              <a:gd name="connsiteY251" fmla="*/ 2527641 h 3107691"/>
              <a:gd name="connsiteX252" fmla="*/ 2113211 w 4394359"/>
              <a:gd name="connsiteY252" fmla="*/ 2533276 h 3107691"/>
              <a:gd name="connsiteX253" fmla="*/ 2116301 w 4394359"/>
              <a:gd name="connsiteY253" fmla="*/ 2537822 h 3107691"/>
              <a:gd name="connsiteX254" fmla="*/ 2121988 w 4394359"/>
              <a:gd name="connsiteY254" fmla="*/ 2536648 h 3107691"/>
              <a:gd name="connsiteX255" fmla="*/ 2123743 w 4394359"/>
              <a:gd name="connsiteY255" fmla="*/ 2532747 h 3107691"/>
              <a:gd name="connsiteX256" fmla="*/ 2119051 w 4394359"/>
              <a:gd name="connsiteY256" fmla="*/ 2526926 h 3107691"/>
              <a:gd name="connsiteX257" fmla="*/ 1294610 w 4394359"/>
              <a:gd name="connsiteY257" fmla="*/ 2519249 h 3107691"/>
              <a:gd name="connsiteX258" fmla="*/ 1292524 w 4394359"/>
              <a:gd name="connsiteY258" fmla="*/ 2519879 h 3107691"/>
              <a:gd name="connsiteX259" fmla="*/ 1288265 w 4394359"/>
              <a:gd name="connsiteY259" fmla="*/ 2519963 h 3107691"/>
              <a:gd name="connsiteX260" fmla="*/ 1289043 w 4394359"/>
              <a:gd name="connsiteY260" fmla="*/ 2524508 h 3107691"/>
              <a:gd name="connsiteX261" fmla="*/ 1292409 w 4394359"/>
              <a:gd name="connsiteY261" fmla="*/ 2527964 h 3107691"/>
              <a:gd name="connsiteX262" fmla="*/ 1299301 w 4394359"/>
              <a:gd name="connsiteY262" fmla="*/ 2525069 h 3107691"/>
              <a:gd name="connsiteX263" fmla="*/ 1294610 w 4394359"/>
              <a:gd name="connsiteY263" fmla="*/ 2519249 h 3107691"/>
              <a:gd name="connsiteX264" fmla="*/ 3392523 w 4394359"/>
              <a:gd name="connsiteY264" fmla="*/ 2503501 h 3107691"/>
              <a:gd name="connsiteX265" fmla="*/ 3383024 w 4394359"/>
              <a:gd name="connsiteY265" fmla="*/ 2528918 h 3107691"/>
              <a:gd name="connsiteX266" fmla="*/ 3383377 w 4394359"/>
              <a:gd name="connsiteY266" fmla="*/ 2539729 h 3107691"/>
              <a:gd name="connsiteX267" fmla="*/ 3393658 w 4394359"/>
              <a:gd name="connsiteY267" fmla="*/ 2547829 h 3107691"/>
              <a:gd name="connsiteX268" fmla="*/ 3403741 w 4394359"/>
              <a:gd name="connsiteY268" fmla="*/ 2546029 h 3107691"/>
              <a:gd name="connsiteX269" fmla="*/ 3408543 w 4394359"/>
              <a:gd name="connsiteY269" fmla="*/ 2537678 h 3107691"/>
              <a:gd name="connsiteX270" fmla="*/ 3413943 w 4394359"/>
              <a:gd name="connsiteY270" fmla="*/ 2519340 h 3107691"/>
              <a:gd name="connsiteX271" fmla="*/ 3404661 w 4394359"/>
              <a:gd name="connsiteY271" fmla="*/ 2504246 h 3107691"/>
              <a:gd name="connsiteX272" fmla="*/ 3363556 w 4394359"/>
              <a:gd name="connsiteY272" fmla="*/ 2496189 h 3107691"/>
              <a:gd name="connsiteX273" fmla="*/ 3356766 w 4394359"/>
              <a:gd name="connsiteY273" fmla="*/ 2501718 h 3107691"/>
              <a:gd name="connsiteX274" fmla="*/ 3353913 w 4394359"/>
              <a:gd name="connsiteY274" fmla="*/ 2509980 h 3107691"/>
              <a:gd name="connsiteX275" fmla="*/ 3349499 w 4394359"/>
              <a:gd name="connsiteY275" fmla="*/ 2509155 h 3107691"/>
              <a:gd name="connsiteX276" fmla="*/ 3344674 w 4394359"/>
              <a:gd name="connsiteY276" fmla="*/ 2509966 h 3107691"/>
              <a:gd name="connsiteX277" fmla="*/ 3347106 w 4394359"/>
              <a:gd name="connsiteY277" fmla="*/ 2514055 h 3107691"/>
              <a:gd name="connsiteX278" fmla="*/ 3351713 w 4394359"/>
              <a:gd name="connsiteY278" fmla="*/ 2518696 h 3107691"/>
              <a:gd name="connsiteX279" fmla="*/ 3366048 w 4394359"/>
              <a:gd name="connsiteY279" fmla="*/ 2510725 h 3107691"/>
              <a:gd name="connsiteX280" fmla="*/ 3367180 w 4394359"/>
              <a:gd name="connsiteY280" fmla="*/ 2503188 h 3107691"/>
              <a:gd name="connsiteX281" fmla="*/ 3363556 w 4394359"/>
              <a:gd name="connsiteY281" fmla="*/ 2496189 h 3107691"/>
              <a:gd name="connsiteX282" fmla="*/ 2944863 w 4394359"/>
              <a:gd name="connsiteY282" fmla="*/ 2494795 h 3107691"/>
              <a:gd name="connsiteX283" fmla="*/ 2925007 w 4394359"/>
              <a:gd name="connsiteY283" fmla="*/ 2500214 h 3107691"/>
              <a:gd name="connsiteX284" fmla="*/ 2912193 w 4394359"/>
              <a:gd name="connsiteY284" fmla="*/ 2514362 h 3107691"/>
              <a:gd name="connsiteX285" fmla="*/ 2903750 w 4394359"/>
              <a:gd name="connsiteY285" fmla="*/ 2520344 h 3107691"/>
              <a:gd name="connsiteX286" fmla="*/ 2890963 w 4394359"/>
              <a:gd name="connsiteY286" fmla="*/ 2525229 h 3107691"/>
              <a:gd name="connsiteX287" fmla="*/ 2894002 w 4394359"/>
              <a:gd name="connsiteY287" fmla="*/ 2531500 h 3107691"/>
              <a:gd name="connsiteX288" fmla="*/ 2897452 w 4394359"/>
              <a:gd name="connsiteY288" fmla="*/ 2536139 h 3107691"/>
              <a:gd name="connsiteX289" fmla="*/ 2900812 w 4394359"/>
              <a:gd name="connsiteY289" fmla="*/ 2533510 h 3107691"/>
              <a:gd name="connsiteX290" fmla="*/ 2901999 w 4394359"/>
              <a:gd name="connsiteY290" fmla="*/ 2530333 h 3107691"/>
              <a:gd name="connsiteX291" fmla="*/ 2934669 w 4394359"/>
              <a:gd name="connsiteY291" fmla="*/ 2510766 h 3107691"/>
              <a:gd name="connsiteX292" fmla="*/ 2942456 w 4394359"/>
              <a:gd name="connsiteY292" fmla="*/ 2504329 h 3107691"/>
              <a:gd name="connsiteX293" fmla="*/ 2950658 w 4394359"/>
              <a:gd name="connsiteY293" fmla="*/ 2496258 h 3107691"/>
              <a:gd name="connsiteX294" fmla="*/ 1786985 w 4394359"/>
              <a:gd name="connsiteY294" fmla="*/ 2485329 h 3107691"/>
              <a:gd name="connsiteX295" fmla="*/ 1766017 w 4394359"/>
              <a:gd name="connsiteY295" fmla="*/ 2494906 h 3107691"/>
              <a:gd name="connsiteX296" fmla="*/ 1743077 w 4394359"/>
              <a:gd name="connsiteY296" fmla="*/ 2500341 h 3107691"/>
              <a:gd name="connsiteX297" fmla="*/ 1738247 w 4394359"/>
              <a:gd name="connsiteY297" fmla="*/ 2504723 h 3107691"/>
              <a:gd name="connsiteX298" fmla="*/ 1752248 w 4394359"/>
              <a:gd name="connsiteY298" fmla="*/ 2501546 h 3107691"/>
              <a:gd name="connsiteX299" fmla="*/ 1779082 w 4394359"/>
              <a:gd name="connsiteY299" fmla="*/ 2494411 h 3107691"/>
              <a:gd name="connsiteX300" fmla="*/ 2183145 w 4394359"/>
              <a:gd name="connsiteY300" fmla="*/ 2480522 h 3107691"/>
              <a:gd name="connsiteX301" fmla="*/ 2163289 w 4394359"/>
              <a:gd name="connsiteY301" fmla="*/ 2485941 h 3107691"/>
              <a:gd name="connsiteX302" fmla="*/ 2150475 w 4394359"/>
              <a:gd name="connsiteY302" fmla="*/ 2500089 h 3107691"/>
              <a:gd name="connsiteX303" fmla="*/ 2142032 w 4394359"/>
              <a:gd name="connsiteY303" fmla="*/ 2506071 h 3107691"/>
              <a:gd name="connsiteX304" fmla="*/ 2129245 w 4394359"/>
              <a:gd name="connsiteY304" fmla="*/ 2510956 h 3107691"/>
              <a:gd name="connsiteX305" fmla="*/ 2132284 w 4394359"/>
              <a:gd name="connsiteY305" fmla="*/ 2517227 h 3107691"/>
              <a:gd name="connsiteX306" fmla="*/ 2135734 w 4394359"/>
              <a:gd name="connsiteY306" fmla="*/ 2521866 h 3107691"/>
              <a:gd name="connsiteX307" fmla="*/ 2139094 w 4394359"/>
              <a:gd name="connsiteY307" fmla="*/ 2519237 h 3107691"/>
              <a:gd name="connsiteX308" fmla="*/ 2140281 w 4394359"/>
              <a:gd name="connsiteY308" fmla="*/ 2516060 h 3107691"/>
              <a:gd name="connsiteX309" fmla="*/ 2172951 w 4394359"/>
              <a:gd name="connsiteY309" fmla="*/ 2496493 h 3107691"/>
              <a:gd name="connsiteX310" fmla="*/ 2180738 w 4394359"/>
              <a:gd name="connsiteY310" fmla="*/ 2490056 h 3107691"/>
              <a:gd name="connsiteX311" fmla="*/ 2188940 w 4394359"/>
              <a:gd name="connsiteY311" fmla="*/ 2481984 h 3107691"/>
              <a:gd name="connsiteX312" fmla="*/ 2987876 w 4394359"/>
              <a:gd name="connsiteY312" fmla="*/ 2470886 h 3107691"/>
              <a:gd name="connsiteX313" fmla="*/ 2974088 w 4394359"/>
              <a:gd name="connsiteY313" fmla="*/ 2476677 h 3107691"/>
              <a:gd name="connsiteX314" fmla="*/ 2967141 w 4394359"/>
              <a:gd name="connsiteY314" fmla="*/ 2475211 h 3107691"/>
              <a:gd name="connsiteX315" fmla="*/ 2961952 w 4394359"/>
              <a:gd name="connsiteY315" fmla="*/ 2475929 h 3107691"/>
              <a:gd name="connsiteX316" fmla="*/ 2962799 w 4394359"/>
              <a:gd name="connsiteY316" fmla="*/ 2480201 h 3107691"/>
              <a:gd name="connsiteX317" fmla="*/ 2966645 w 4394359"/>
              <a:gd name="connsiteY317" fmla="*/ 2481751 h 3107691"/>
              <a:gd name="connsiteX318" fmla="*/ 2972057 w 4394359"/>
              <a:gd name="connsiteY318" fmla="*/ 2481669 h 3107691"/>
              <a:gd name="connsiteX319" fmla="*/ 2973538 w 4394359"/>
              <a:gd name="connsiteY319" fmla="*/ 2478854 h 3107691"/>
              <a:gd name="connsiteX320" fmla="*/ 2226158 w 4394359"/>
              <a:gd name="connsiteY320" fmla="*/ 2456611 h 3107691"/>
              <a:gd name="connsiteX321" fmla="*/ 2212370 w 4394359"/>
              <a:gd name="connsiteY321" fmla="*/ 2462404 h 3107691"/>
              <a:gd name="connsiteX322" fmla="*/ 2205423 w 4394359"/>
              <a:gd name="connsiteY322" fmla="*/ 2460938 h 3107691"/>
              <a:gd name="connsiteX323" fmla="*/ 2200234 w 4394359"/>
              <a:gd name="connsiteY323" fmla="*/ 2461656 h 3107691"/>
              <a:gd name="connsiteX324" fmla="*/ 2201081 w 4394359"/>
              <a:gd name="connsiteY324" fmla="*/ 2465928 h 3107691"/>
              <a:gd name="connsiteX325" fmla="*/ 2204927 w 4394359"/>
              <a:gd name="connsiteY325" fmla="*/ 2467478 h 3107691"/>
              <a:gd name="connsiteX326" fmla="*/ 2210339 w 4394359"/>
              <a:gd name="connsiteY326" fmla="*/ 2467395 h 3107691"/>
              <a:gd name="connsiteX327" fmla="*/ 2211820 w 4394359"/>
              <a:gd name="connsiteY327" fmla="*/ 2464581 h 3107691"/>
              <a:gd name="connsiteX328" fmla="*/ 793542 w 4394359"/>
              <a:gd name="connsiteY328" fmla="*/ 2413136 h 3107691"/>
              <a:gd name="connsiteX329" fmla="*/ 794046 w 4394359"/>
              <a:gd name="connsiteY329" fmla="*/ 2418768 h 3107691"/>
              <a:gd name="connsiteX330" fmla="*/ 797134 w 4394359"/>
              <a:gd name="connsiteY330" fmla="*/ 2423314 h 3107691"/>
              <a:gd name="connsiteX331" fmla="*/ 802823 w 4394359"/>
              <a:gd name="connsiteY331" fmla="*/ 2422143 h 3107691"/>
              <a:gd name="connsiteX332" fmla="*/ 804579 w 4394359"/>
              <a:gd name="connsiteY332" fmla="*/ 2418239 h 3107691"/>
              <a:gd name="connsiteX333" fmla="*/ 3562072 w 4394359"/>
              <a:gd name="connsiteY333" fmla="*/ 2393320 h 3107691"/>
              <a:gd name="connsiteX334" fmla="*/ 3553820 w 4394359"/>
              <a:gd name="connsiteY334" fmla="*/ 2426006 h 3107691"/>
              <a:gd name="connsiteX335" fmla="*/ 3538908 w 4394359"/>
              <a:gd name="connsiteY335" fmla="*/ 2422531 h 3107691"/>
              <a:gd name="connsiteX336" fmla="*/ 3528449 w 4394359"/>
              <a:gd name="connsiteY336" fmla="*/ 2428873 h 3107691"/>
              <a:gd name="connsiteX337" fmla="*/ 3492734 w 4394359"/>
              <a:gd name="connsiteY337" fmla="*/ 2436083 h 3107691"/>
              <a:gd name="connsiteX338" fmla="*/ 3519278 w 4394359"/>
              <a:gd name="connsiteY338" fmla="*/ 2405697 h 3107691"/>
              <a:gd name="connsiteX339" fmla="*/ 3562072 w 4394359"/>
              <a:gd name="connsiteY339" fmla="*/ 2393320 h 3107691"/>
              <a:gd name="connsiteX340" fmla="*/ 1761195 w 4394359"/>
              <a:gd name="connsiteY340" fmla="*/ 2379747 h 3107691"/>
              <a:gd name="connsiteX341" fmla="*/ 1763305 w 4394359"/>
              <a:gd name="connsiteY341" fmla="*/ 2386653 h 3107691"/>
              <a:gd name="connsiteX342" fmla="*/ 1770582 w 4394359"/>
              <a:gd name="connsiteY342" fmla="*/ 2391389 h 3107691"/>
              <a:gd name="connsiteX343" fmla="*/ 1778960 w 4394359"/>
              <a:gd name="connsiteY343" fmla="*/ 2391765 h 3107691"/>
              <a:gd name="connsiteX344" fmla="*/ 1783820 w 4394359"/>
              <a:gd name="connsiteY344" fmla="*/ 2387777 h 3107691"/>
              <a:gd name="connsiteX345" fmla="*/ 3737196 w 4394359"/>
              <a:gd name="connsiteY345" fmla="*/ 2358720 h 3107691"/>
              <a:gd name="connsiteX346" fmla="*/ 3730447 w 4394359"/>
              <a:gd name="connsiteY346" fmla="*/ 2373241 h 3107691"/>
              <a:gd name="connsiteX347" fmla="*/ 3709620 w 4394359"/>
              <a:gd name="connsiteY347" fmla="*/ 2370303 h 3107691"/>
              <a:gd name="connsiteX348" fmla="*/ 3698130 w 4394359"/>
              <a:gd name="connsiteY348" fmla="*/ 2380730 h 3107691"/>
              <a:gd name="connsiteX349" fmla="*/ 3680947 w 4394359"/>
              <a:gd name="connsiteY349" fmla="*/ 2386244 h 3107691"/>
              <a:gd name="connsiteX350" fmla="*/ 3675996 w 4394359"/>
              <a:gd name="connsiteY350" fmla="*/ 2405855 h 3107691"/>
              <a:gd name="connsiteX351" fmla="*/ 3652822 w 4394359"/>
              <a:gd name="connsiteY351" fmla="*/ 2400005 h 3107691"/>
              <a:gd name="connsiteX352" fmla="*/ 3651153 w 4394359"/>
              <a:gd name="connsiteY352" fmla="*/ 2405088 h 3107691"/>
              <a:gd name="connsiteX353" fmla="*/ 3647725 w 4394359"/>
              <a:gd name="connsiteY353" fmla="*/ 2407990 h 3107691"/>
              <a:gd name="connsiteX354" fmla="*/ 3644101 w 4394359"/>
              <a:gd name="connsiteY354" fmla="*/ 2400991 h 3107691"/>
              <a:gd name="connsiteX355" fmla="*/ 3645232 w 4394359"/>
              <a:gd name="connsiteY355" fmla="*/ 2393454 h 3107691"/>
              <a:gd name="connsiteX356" fmla="*/ 3657773 w 4394359"/>
              <a:gd name="connsiteY356" fmla="*/ 2380393 h 3107691"/>
              <a:gd name="connsiteX357" fmla="*/ 3677344 w 4394359"/>
              <a:gd name="connsiteY357" fmla="*/ 2363893 h 3107691"/>
              <a:gd name="connsiteX358" fmla="*/ 3710170 w 4394359"/>
              <a:gd name="connsiteY358" fmla="*/ 2368122 h 3107691"/>
              <a:gd name="connsiteX359" fmla="*/ 2804314 w 4394359"/>
              <a:gd name="connsiteY359" fmla="*/ 2340117 h 3107691"/>
              <a:gd name="connsiteX360" fmla="*/ 2786701 w 4394359"/>
              <a:gd name="connsiteY360" fmla="*/ 2349232 h 3107691"/>
              <a:gd name="connsiteX361" fmla="*/ 2753459 w 4394359"/>
              <a:gd name="connsiteY361" fmla="*/ 2369525 h 3107691"/>
              <a:gd name="connsiteX362" fmla="*/ 2748517 w 4394359"/>
              <a:gd name="connsiteY362" fmla="*/ 2373371 h 3107691"/>
              <a:gd name="connsiteX363" fmla="*/ 2753363 w 4394359"/>
              <a:gd name="connsiteY363" fmla="*/ 2374594 h 3107691"/>
              <a:gd name="connsiteX364" fmla="*/ 2793476 w 4394359"/>
              <a:gd name="connsiteY364" fmla="*/ 2349949 h 3107691"/>
              <a:gd name="connsiteX365" fmla="*/ 2801471 w 4394359"/>
              <a:gd name="connsiteY365" fmla="*/ 2342698 h 3107691"/>
              <a:gd name="connsiteX366" fmla="*/ 3762707 w 4394359"/>
              <a:gd name="connsiteY366" fmla="*/ 2332420 h 3107691"/>
              <a:gd name="connsiteX367" fmla="*/ 3777308 w 4394359"/>
              <a:gd name="connsiteY367" fmla="*/ 2334077 h 3107691"/>
              <a:gd name="connsiteX368" fmla="*/ 3740090 w 4394359"/>
              <a:gd name="connsiteY368" fmla="*/ 2359450 h 3107691"/>
              <a:gd name="connsiteX369" fmla="*/ 3749039 w 4394359"/>
              <a:gd name="connsiteY369" fmla="*/ 2336213 h 3107691"/>
              <a:gd name="connsiteX370" fmla="*/ 3762707 w 4394359"/>
              <a:gd name="connsiteY370" fmla="*/ 2332420 h 3107691"/>
              <a:gd name="connsiteX371" fmla="*/ 2842783 w 4394359"/>
              <a:gd name="connsiteY371" fmla="*/ 2308631 h 3107691"/>
              <a:gd name="connsiteX372" fmla="*/ 2839698 w 4394359"/>
              <a:gd name="connsiteY372" fmla="*/ 2310167 h 3107691"/>
              <a:gd name="connsiteX373" fmla="*/ 2838785 w 4394359"/>
              <a:gd name="connsiteY373" fmla="*/ 2312256 h 3107691"/>
              <a:gd name="connsiteX374" fmla="*/ 2827188 w 4394359"/>
              <a:gd name="connsiteY374" fmla="*/ 2320050 h 3107691"/>
              <a:gd name="connsiteX375" fmla="*/ 2822209 w 4394359"/>
              <a:gd name="connsiteY375" fmla="*/ 2330089 h 3107691"/>
              <a:gd name="connsiteX376" fmla="*/ 2837040 w 4394359"/>
              <a:gd name="connsiteY376" fmla="*/ 2323860 h 3107691"/>
              <a:gd name="connsiteX377" fmla="*/ 2847603 w 4394359"/>
              <a:gd name="connsiteY377" fmla="*/ 2320153 h 3107691"/>
              <a:gd name="connsiteX378" fmla="*/ 2849626 w 4394359"/>
              <a:gd name="connsiteY378" fmla="*/ 2316575 h 3107691"/>
              <a:gd name="connsiteX379" fmla="*/ 2849010 w 4394359"/>
              <a:gd name="connsiteY379" fmla="*/ 2315997 h 3107691"/>
              <a:gd name="connsiteX380" fmla="*/ 2842783 w 4394359"/>
              <a:gd name="connsiteY380" fmla="*/ 2308631 h 3107691"/>
              <a:gd name="connsiteX381" fmla="*/ 891520 w 4394359"/>
              <a:gd name="connsiteY381" fmla="*/ 2305749 h 3107691"/>
              <a:gd name="connsiteX382" fmla="*/ 892025 w 4394359"/>
              <a:gd name="connsiteY382" fmla="*/ 2311381 h 3107691"/>
              <a:gd name="connsiteX383" fmla="*/ 895113 w 4394359"/>
              <a:gd name="connsiteY383" fmla="*/ 2315926 h 3107691"/>
              <a:gd name="connsiteX384" fmla="*/ 900802 w 4394359"/>
              <a:gd name="connsiteY384" fmla="*/ 2314756 h 3107691"/>
              <a:gd name="connsiteX385" fmla="*/ 902558 w 4394359"/>
              <a:gd name="connsiteY385" fmla="*/ 2310852 h 3107691"/>
              <a:gd name="connsiteX386" fmla="*/ 3564903 w 4394359"/>
              <a:gd name="connsiteY386" fmla="*/ 2296680 h 3107691"/>
              <a:gd name="connsiteX387" fmla="*/ 3561456 w 4394359"/>
              <a:gd name="connsiteY387" fmla="*/ 2298129 h 3107691"/>
              <a:gd name="connsiteX388" fmla="*/ 3568495 w 4394359"/>
              <a:gd name="connsiteY388" fmla="*/ 2306860 h 3107691"/>
              <a:gd name="connsiteX389" fmla="*/ 3574837 w 4394359"/>
              <a:gd name="connsiteY389" fmla="*/ 2306143 h 3107691"/>
              <a:gd name="connsiteX390" fmla="*/ 3571163 w 4394359"/>
              <a:gd name="connsiteY390" fmla="*/ 2300869 h 3107691"/>
              <a:gd name="connsiteX391" fmla="*/ 3564903 w 4394359"/>
              <a:gd name="connsiteY391" fmla="*/ 2296680 h 3107691"/>
              <a:gd name="connsiteX392" fmla="*/ 3683225 w 4394359"/>
              <a:gd name="connsiteY392" fmla="*/ 2291783 h 3107691"/>
              <a:gd name="connsiteX393" fmla="*/ 3663977 w 4394359"/>
              <a:gd name="connsiteY393" fmla="*/ 2305467 h 3107691"/>
              <a:gd name="connsiteX394" fmla="*/ 3649599 w 4394359"/>
              <a:gd name="connsiteY394" fmla="*/ 2327335 h 3107691"/>
              <a:gd name="connsiteX395" fmla="*/ 3623127 w 4394359"/>
              <a:gd name="connsiteY395" fmla="*/ 2334560 h 3107691"/>
              <a:gd name="connsiteX396" fmla="*/ 3619129 w 4394359"/>
              <a:gd name="connsiteY396" fmla="*/ 2338185 h 3107691"/>
              <a:gd name="connsiteX397" fmla="*/ 3610728 w 4394359"/>
              <a:gd name="connsiteY397" fmla="*/ 2330270 h 3107691"/>
              <a:gd name="connsiteX398" fmla="*/ 3604501 w 4394359"/>
              <a:gd name="connsiteY398" fmla="*/ 2322904 h 3107691"/>
              <a:gd name="connsiteX399" fmla="*/ 3601416 w 4394359"/>
              <a:gd name="connsiteY399" fmla="*/ 2324441 h 3107691"/>
              <a:gd name="connsiteX400" fmla="*/ 3600503 w 4394359"/>
              <a:gd name="connsiteY400" fmla="*/ 2326529 h 3107691"/>
              <a:gd name="connsiteX401" fmla="*/ 3588906 w 4394359"/>
              <a:gd name="connsiteY401" fmla="*/ 2334323 h 3107691"/>
              <a:gd name="connsiteX402" fmla="*/ 3583415 w 4394359"/>
              <a:gd name="connsiteY402" fmla="*/ 2345395 h 3107691"/>
              <a:gd name="connsiteX403" fmla="*/ 3548419 w 4394359"/>
              <a:gd name="connsiteY403" fmla="*/ 2363505 h 3107691"/>
              <a:gd name="connsiteX404" fmla="*/ 3515177 w 4394359"/>
              <a:gd name="connsiteY404" fmla="*/ 2383798 h 3107691"/>
              <a:gd name="connsiteX405" fmla="*/ 3494088 w 4394359"/>
              <a:gd name="connsiteY405" fmla="*/ 2400207 h 3107691"/>
              <a:gd name="connsiteX406" fmla="*/ 3473414 w 4394359"/>
              <a:gd name="connsiteY406" fmla="*/ 2414979 h 3107691"/>
              <a:gd name="connsiteX407" fmla="*/ 3460177 w 4394359"/>
              <a:gd name="connsiteY407" fmla="*/ 2418591 h 3107691"/>
              <a:gd name="connsiteX408" fmla="*/ 3457425 w 4394359"/>
              <a:gd name="connsiteY408" fmla="*/ 2429485 h 3107691"/>
              <a:gd name="connsiteX409" fmla="*/ 3440337 w 4394359"/>
              <a:gd name="connsiteY409" fmla="*/ 2448352 h 3107691"/>
              <a:gd name="connsiteX410" fmla="*/ 3492184 w 4394359"/>
              <a:gd name="connsiteY410" fmla="*/ 2438260 h 3107691"/>
              <a:gd name="connsiteX411" fmla="*/ 3487715 w 4394359"/>
              <a:gd name="connsiteY411" fmla="*/ 2455967 h 3107691"/>
              <a:gd name="connsiteX412" fmla="*/ 3503512 w 4394359"/>
              <a:gd name="connsiteY412" fmla="*/ 2466619 h 3107691"/>
              <a:gd name="connsiteX413" fmla="*/ 3527640 w 4394359"/>
              <a:gd name="connsiteY413" fmla="*/ 2456483 h 3107691"/>
              <a:gd name="connsiteX414" fmla="*/ 3535305 w 4394359"/>
              <a:gd name="connsiteY414" fmla="*/ 2445960 h 3107691"/>
              <a:gd name="connsiteX415" fmla="*/ 3551767 w 4394359"/>
              <a:gd name="connsiteY415" fmla="*/ 2446349 h 3107691"/>
              <a:gd name="connsiteX416" fmla="*/ 3571737 w 4394359"/>
              <a:gd name="connsiteY416" fmla="*/ 2432848 h 3107691"/>
              <a:gd name="connsiteX417" fmla="*/ 3589535 w 4394359"/>
              <a:gd name="connsiteY417" fmla="*/ 2418797 h 3107691"/>
              <a:gd name="connsiteX418" fmla="*/ 3581105 w 4394359"/>
              <a:gd name="connsiteY418" fmla="*/ 2391172 h 3107691"/>
              <a:gd name="connsiteX419" fmla="*/ 3577258 w 4394359"/>
              <a:gd name="connsiteY419" fmla="*/ 2389621 h 3107691"/>
              <a:gd name="connsiteX420" fmla="*/ 3576410 w 4394359"/>
              <a:gd name="connsiteY420" fmla="*/ 2385349 h 3107691"/>
              <a:gd name="connsiteX421" fmla="*/ 3594365 w 4394359"/>
              <a:gd name="connsiteY421" fmla="*/ 2372209 h 3107691"/>
              <a:gd name="connsiteX422" fmla="*/ 3617076 w 4394359"/>
              <a:gd name="connsiteY422" fmla="*/ 2358528 h 3107691"/>
              <a:gd name="connsiteX423" fmla="*/ 3621312 w 4394359"/>
              <a:gd name="connsiteY423" fmla="*/ 2350907 h 3107691"/>
              <a:gd name="connsiteX424" fmla="*/ 3629067 w 4394359"/>
              <a:gd name="connsiteY424" fmla="*/ 2347647 h 3107691"/>
              <a:gd name="connsiteX425" fmla="*/ 3631961 w 4394359"/>
              <a:gd name="connsiteY425" fmla="*/ 2348378 h 3107691"/>
              <a:gd name="connsiteX426" fmla="*/ 3651538 w 4394359"/>
              <a:gd name="connsiteY426" fmla="*/ 2337964 h 3107691"/>
              <a:gd name="connsiteX427" fmla="*/ 3662836 w 4394359"/>
              <a:gd name="connsiteY427" fmla="*/ 2323724 h 3107691"/>
              <a:gd name="connsiteX428" fmla="*/ 3699101 w 4394359"/>
              <a:gd name="connsiteY428" fmla="*/ 2314334 h 3107691"/>
              <a:gd name="connsiteX429" fmla="*/ 3715087 w 4394359"/>
              <a:gd name="connsiteY429" fmla="*/ 2299826 h 3107691"/>
              <a:gd name="connsiteX430" fmla="*/ 1923450 w 4394359"/>
              <a:gd name="connsiteY430" fmla="*/ 2286267 h 3107691"/>
              <a:gd name="connsiteX431" fmla="*/ 1887809 w 4394359"/>
              <a:gd name="connsiteY431" fmla="*/ 2299289 h 3107691"/>
              <a:gd name="connsiteX432" fmla="*/ 1859210 w 4394359"/>
              <a:gd name="connsiteY432" fmla="*/ 2321044 h 3107691"/>
              <a:gd name="connsiteX433" fmla="*/ 1842671 w 4394359"/>
              <a:gd name="connsiteY433" fmla="*/ 2337732 h 3107691"/>
              <a:gd name="connsiteX434" fmla="*/ 1815972 w 4394359"/>
              <a:gd name="connsiteY434" fmla="*/ 2344319 h 3107691"/>
              <a:gd name="connsiteX435" fmla="*/ 1802006 w 4394359"/>
              <a:gd name="connsiteY435" fmla="*/ 2364553 h 3107691"/>
              <a:gd name="connsiteX436" fmla="*/ 1820810 w 4394359"/>
              <a:gd name="connsiteY436" fmla="*/ 2361767 h 3107691"/>
              <a:gd name="connsiteX437" fmla="*/ 1838271 w 4394359"/>
              <a:gd name="connsiteY437" fmla="*/ 2355163 h 3107691"/>
              <a:gd name="connsiteX438" fmla="*/ 1844759 w 4394359"/>
              <a:gd name="connsiteY438" fmla="*/ 2366074 h 3107691"/>
              <a:gd name="connsiteX439" fmla="*/ 1865292 w 4394359"/>
              <a:gd name="connsiteY439" fmla="*/ 2345759 h 3107691"/>
              <a:gd name="connsiteX440" fmla="*/ 1886177 w 4394359"/>
              <a:gd name="connsiteY440" fmla="*/ 2330170 h 3107691"/>
              <a:gd name="connsiteX441" fmla="*/ 1907059 w 4394359"/>
              <a:gd name="connsiteY441" fmla="*/ 2314581 h 3107691"/>
              <a:gd name="connsiteX442" fmla="*/ 1924515 w 4394359"/>
              <a:gd name="connsiteY442" fmla="*/ 2307976 h 3107691"/>
              <a:gd name="connsiteX443" fmla="*/ 1936281 w 4394359"/>
              <a:gd name="connsiteY443" fmla="*/ 2296460 h 3107691"/>
              <a:gd name="connsiteX444" fmla="*/ 1932657 w 4394359"/>
              <a:gd name="connsiteY444" fmla="*/ 2289461 h 3107691"/>
              <a:gd name="connsiteX445" fmla="*/ 1923450 w 4394359"/>
              <a:gd name="connsiteY445" fmla="*/ 2286267 h 3107691"/>
              <a:gd name="connsiteX446" fmla="*/ 2803185 w 4394359"/>
              <a:gd name="connsiteY446" fmla="*/ 2282407 h 3107691"/>
              <a:gd name="connsiteX447" fmla="*/ 2799738 w 4394359"/>
              <a:gd name="connsiteY447" fmla="*/ 2283855 h 3107691"/>
              <a:gd name="connsiteX448" fmla="*/ 2806777 w 4394359"/>
              <a:gd name="connsiteY448" fmla="*/ 2292586 h 3107691"/>
              <a:gd name="connsiteX449" fmla="*/ 2813120 w 4394359"/>
              <a:gd name="connsiteY449" fmla="*/ 2291869 h 3107691"/>
              <a:gd name="connsiteX450" fmla="*/ 2809445 w 4394359"/>
              <a:gd name="connsiteY450" fmla="*/ 2286596 h 3107691"/>
              <a:gd name="connsiteX451" fmla="*/ 2803185 w 4394359"/>
              <a:gd name="connsiteY451" fmla="*/ 2282407 h 3107691"/>
              <a:gd name="connsiteX452" fmla="*/ 937979 w 4394359"/>
              <a:gd name="connsiteY452" fmla="*/ 2280389 h 3107691"/>
              <a:gd name="connsiteX453" fmla="*/ 935893 w 4394359"/>
              <a:gd name="connsiteY453" fmla="*/ 2281020 h 3107691"/>
              <a:gd name="connsiteX454" fmla="*/ 931634 w 4394359"/>
              <a:gd name="connsiteY454" fmla="*/ 2281105 h 3107691"/>
              <a:gd name="connsiteX455" fmla="*/ 932413 w 4394359"/>
              <a:gd name="connsiteY455" fmla="*/ 2285649 h 3107691"/>
              <a:gd name="connsiteX456" fmla="*/ 935779 w 4394359"/>
              <a:gd name="connsiteY456" fmla="*/ 2289105 h 3107691"/>
              <a:gd name="connsiteX457" fmla="*/ 942670 w 4394359"/>
              <a:gd name="connsiteY457" fmla="*/ 2286209 h 3107691"/>
              <a:gd name="connsiteX458" fmla="*/ 937979 w 4394359"/>
              <a:gd name="connsiteY458" fmla="*/ 2280389 h 3107691"/>
              <a:gd name="connsiteX459" fmla="*/ 3706218 w 4394359"/>
              <a:gd name="connsiteY459" fmla="*/ 2237320 h 3107691"/>
              <a:gd name="connsiteX460" fmla="*/ 3707429 w 4394359"/>
              <a:gd name="connsiteY460" fmla="*/ 2241682 h 3107691"/>
              <a:gd name="connsiteX461" fmla="*/ 3713808 w 4394359"/>
              <a:gd name="connsiteY461" fmla="*/ 2243872 h 3107691"/>
              <a:gd name="connsiteX462" fmla="*/ 3716705 w 4394359"/>
              <a:gd name="connsiteY462" fmla="*/ 2244604 h 3107691"/>
              <a:gd name="connsiteX463" fmla="*/ 3715495 w 4394359"/>
              <a:gd name="connsiteY463" fmla="*/ 2240243 h 3107691"/>
              <a:gd name="connsiteX464" fmla="*/ 3709113 w 4394359"/>
              <a:gd name="connsiteY464" fmla="*/ 2238051 h 3107691"/>
              <a:gd name="connsiteX465" fmla="*/ 1952235 w 4394359"/>
              <a:gd name="connsiteY465" fmla="*/ 2233267 h 3107691"/>
              <a:gd name="connsiteX466" fmla="*/ 1951652 w 4394359"/>
              <a:gd name="connsiteY466" fmla="*/ 2238626 h 3107691"/>
              <a:gd name="connsiteX467" fmla="*/ 1955829 w 4394359"/>
              <a:gd name="connsiteY467" fmla="*/ 2243446 h 3107691"/>
              <a:gd name="connsiteX468" fmla="*/ 1959823 w 4394359"/>
              <a:gd name="connsiteY468" fmla="*/ 2239819 h 3107691"/>
              <a:gd name="connsiteX469" fmla="*/ 1955133 w 4394359"/>
              <a:gd name="connsiteY469" fmla="*/ 2233998 h 3107691"/>
              <a:gd name="connsiteX470" fmla="*/ 2024908 w 4394359"/>
              <a:gd name="connsiteY470" fmla="*/ 2226117 h 3107691"/>
              <a:gd name="connsiteX471" fmla="*/ 2025412 w 4394359"/>
              <a:gd name="connsiteY471" fmla="*/ 2231748 h 3107691"/>
              <a:gd name="connsiteX472" fmla="*/ 2028502 w 4394359"/>
              <a:gd name="connsiteY472" fmla="*/ 2236296 h 3107691"/>
              <a:gd name="connsiteX473" fmla="*/ 2034189 w 4394359"/>
              <a:gd name="connsiteY473" fmla="*/ 2235123 h 3107691"/>
              <a:gd name="connsiteX474" fmla="*/ 2035945 w 4394359"/>
              <a:gd name="connsiteY474" fmla="*/ 2231221 h 3107691"/>
              <a:gd name="connsiteX475" fmla="*/ 2944501 w 4394359"/>
              <a:gd name="connsiteY475" fmla="*/ 2223047 h 3107691"/>
              <a:gd name="connsiteX476" fmla="*/ 2945711 w 4394359"/>
              <a:gd name="connsiteY476" fmla="*/ 2227408 h 3107691"/>
              <a:gd name="connsiteX477" fmla="*/ 2952090 w 4394359"/>
              <a:gd name="connsiteY477" fmla="*/ 2229598 h 3107691"/>
              <a:gd name="connsiteX478" fmla="*/ 2954987 w 4394359"/>
              <a:gd name="connsiteY478" fmla="*/ 2230330 h 3107691"/>
              <a:gd name="connsiteX479" fmla="*/ 2953777 w 4394359"/>
              <a:gd name="connsiteY479" fmla="*/ 2225969 h 3107691"/>
              <a:gd name="connsiteX480" fmla="*/ 2947395 w 4394359"/>
              <a:gd name="connsiteY480" fmla="*/ 2223778 h 3107691"/>
              <a:gd name="connsiteX481" fmla="*/ 3735992 w 4394359"/>
              <a:gd name="connsiteY481" fmla="*/ 2217020 h 3107691"/>
              <a:gd name="connsiteX482" fmla="*/ 3736496 w 4394359"/>
              <a:gd name="connsiteY482" fmla="*/ 2222654 h 3107691"/>
              <a:gd name="connsiteX483" fmla="*/ 3739585 w 4394359"/>
              <a:gd name="connsiteY483" fmla="*/ 2227200 h 3107691"/>
              <a:gd name="connsiteX484" fmla="*/ 3745272 w 4394359"/>
              <a:gd name="connsiteY484" fmla="*/ 2226029 h 3107691"/>
              <a:gd name="connsiteX485" fmla="*/ 3747028 w 4394359"/>
              <a:gd name="connsiteY485" fmla="*/ 2222125 h 3107691"/>
              <a:gd name="connsiteX486" fmla="*/ 2049586 w 4394359"/>
              <a:gd name="connsiteY486" fmla="*/ 2213803 h 3107691"/>
              <a:gd name="connsiteX487" fmla="*/ 2050090 w 4394359"/>
              <a:gd name="connsiteY487" fmla="*/ 2219436 h 3107691"/>
              <a:gd name="connsiteX488" fmla="*/ 2053177 w 4394359"/>
              <a:gd name="connsiteY488" fmla="*/ 2223981 h 3107691"/>
              <a:gd name="connsiteX489" fmla="*/ 2058867 w 4394359"/>
              <a:gd name="connsiteY489" fmla="*/ 2222809 h 3107691"/>
              <a:gd name="connsiteX490" fmla="*/ 2060623 w 4394359"/>
              <a:gd name="connsiteY490" fmla="*/ 2218907 h 3107691"/>
              <a:gd name="connsiteX491" fmla="*/ 2128051 w 4394359"/>
              <a:gd name="connsiteY491" fmla="*/ 2208115 h 3107691"/>
              <a:gd name="connsiteX492" fmla="*/ 2124900 w 4394359"/>
              <a:gd name="connsiteY492" fmla="*/ 2209926 h 3107691"/>
              <a:gd name="connsiteX493" fmla="*/ 2123504 w 4394359"/>
              <a:gd name="connsiteY493" fmla="*/ 2213921 h 3107691"/>
              <a:gd name="connsiteX494" fmla="*/ 2113611 w 4394359"/>
              <a:gd name="connsiteY494" fmla="*/ 2213452 h 3107691"/>
              <a:gd name="connsiteX495" fmla="*/ 2106822 w 4394359"/>
              <a:gd name="connsiteY495" fmla="*/ 2218981 h 3107691"/>
              <a:gd name="connsiteX496" fmla="*/ 2108105 w 4394359"/>
              <a:gd name="connsiteY496" fmla="*/ 2229156 h 3107691"/>
              <a:gd name="connsiteX497" fmla="*/ 2114558 w 4394359"/>
              <a:gd name="connsiteY497" fmla="*/ 2237159 h 3107691"/>
              <a:gd name="connsiteX498" fmla="*/ 2117640 w 4394359"/>
              <a:gd name="connsiteY498" fmla="*/ 2235620 h 3107691"/>
              <a:gd name="connsiteX499" fmla="*/ 2118553 w 4394359"/>
              <a:gd name="connsiteY499" fmla="*/ 2233532 h 3107691"/>
              <a:gd name="connsiteX500" fmla="*/ 2119477 w 4394359"/>
              <a:gd name="connsiteY500" fmla="*/ 2220727 h 3107691"/>
              <a:gd name="connsiteX501" fmla="*/ 2132196 w 4394359"/>
              <a:gd name="connsiteY501" fmla="*/ 2216115 h 3107691"/>
              <a:gd name="connsiteX502" fmla="*/ 2131417 w 4394359"/>
              <a:gd name="connsiteY502" fmla="*/ 2211571 h 3107691"/>
              <a:gd name="connsiteX503" fmla="*/ 2128051 w 4394359"/>
              <a:gd name="connsiteY503" fmla="*/ 2208115 h 3107691"/>
              <a:gd name="connsiteX504" fmla="*/ 2974274 w 4394359"/>
              <a:gd name="connsiteY504" fmla="*/ 2202746 h 3107691"/>
              <a:gd name="connsiteX505" fmla="*/ 2974778 w 4394359"/>
              <a:gd name="connsiteY505" fmla="*/ 2208381 h 3107691"/>
              <a:gd name="connsiteX506" fmla="*/ 2977867 w 4394359"/>
              <a:gd name="connsiteY506" fmla="*/ 2212927 h 3107691"/>
              <a:gd name="connsiteX507" fmla="*/ 2983554 w 4394359"/>
              <a:gd name="connsiteY507" fmla="*/ 2211755 h 3107691"/>
              <a:gd name="connsiteX508" fmla="*/ 2985310 w 4394359"/>
              <a:gd name="connsiteY508" fmla="*/ 2207851 h 3107691"/>
              <a:gd name="connsiteX509" fmla="*/ 2152582 w 4394359"/>
              <a:gd name="connsiteY509" fmla="*/ 2184174 h 3107691"/>
              <a:gd name="connsiteX510" fmla="*/ 2150382 w 4394359"/>
              <a:gd name="connsiteY510" fmla="*/ 2192891 h 3107691"/>
              <a:gd name="connsiteX511" fmla="*/ 2145287 w 4394359"/>
              <a:gd name="connsiteY511" fmla="*/ 2200875 h 3107691"/>
              <a:gd name="connsiteX512" fmla="*/ 2153279 w 4394359"/>
              <a:gd name="connsiteY512" fmla="*/ 2193622 h 3107691"/>
              <a:gd name="connsiteX513" fmla="*/ 2154017 w 4394359"/>
              <a:gd name="connsiteY513" fmla="*/ 2189172 h 3107691"/>
              <a:gd name="connsiteX514" fmla="*/ 2152582 w 4394359"/>
              <a:gd name="connsiteY514" fmla="*/ 2184174 h 3107691"/>
              <a:gd name="connsiteX515" fmla="*/ 435017 w 4394359"/>
              <a:gd name="connsiteY515" fmla="*/ 2172438 h 3107691"/>
              <a:gd name="connsiteX516" fmla="*/ 435520 w 4394359"/>
              <a:gd name="connsiteY516" fmla="*/ 2178070 h 3107691"/>
              <a:gd name="connsiteX517" fmla="*/ 438609 w 4394359"/>
              <a:gd name="connsiteY517" fmla="*/ 2182616 h 3107691"/>
              <a:gd name="connsiteX518" fmla="*/ 444297 w 4394359"/>
              <a:gd name="connsiteY518" fmla="*/ 2181446 h 3107691"/>
              <a:gd name="connsiteX519" fmla="*/ 446053 w 4394359"/>
              <a:gd name="connsiteY519" fmla="*/ 2177541 h 3107691"/>
              <a:gd name="connsiteX520" fmla="*/ 3924201 w 4394359"/>
              <a:gd name="connsiteY520" fmla="*/ 2167182 h 3107691"/>
              <a:gd name="connsiteX521" fmla="*/ 3909390 w 4394359"/>
              <a:gd name="connsiteY521" fmla="*/ 2183145 h 3107691"/>
              <a:gd name="connsiteX522" fmla="*/ 3896226 w 4394359"/>
              <a:gd name="connsiteY522" fmla="*/ 2192570 h 3107691"/>
              <a:gd name="connsiteX523" fmla="*/ 3857504 w 4394359"/>
              <a:gd name="connsiteY523" fmla="*/ 2213217 h 3107691"/>
              <a:gd name="connsiteX524" fmla="*/ 3813503 w 4394359"/>
              <a:gd name="connsiteY524" fmla="*/ 2227318 h 3107691"/>
              <a:gd name="connsiteX525" fmla="*/ 3807235 w 4394359"/>
              <a:gd name="connsiteY525" fmla="*/ 2233848 h 3107691"/>
              <a:gd name="connsiteX526" fmla="*/ 3800963 w 4394359"/>
              <a:gd name="connsiteY526" fmla="*/ 2240378 h 3107691"/>
              <a:gd name="connsiteX527" fmla="*/ 3803072 w 4394359"/>
              <a:gd name="connsiteY527" fmla="*/ 2247285 h 3107691"/>
              <a:gd name="connsiteX528" fmla="*/ 3810350 w 4394359"/>
              <a:gd name="connsiteY528" fmla="*/ 2252018 h 3107691"/>
              <a:gd name="connsiteX529" fmla="*/ 3819039 w 4394359"/>
              <a:gd name="connsiteY529" fmla="*/ 2254212 h 3107691"/>
              <a:gd name="connsiteX530" fmla="*/ 3871596 w 4394359"/>
              <a:gd name="connsiteY530" fmla="*/ 2226048 h 3107691"/>
              <a:gd name="connsiteX531" fmla="*/ 3929738 w 4394359"/>
              <a:gd name="connsiteY531" fmla="*/ 2194076 h 3107691"/>
              <a:gd name="connsiteX532" fmla="*/ 3938203 w 4394359"/>
              <a:gd name="connsiteY532" fmla="*/ 2195634 h 3107691"/>
              <a:gd name="connsiteX533" fmla="*/ 3945322 w 4394359"/>
              <a:gd name="connsiteY533" fmla="*/ 2193375 h 3107691"/>
              <a:gd name="connsiteX534" fmla="*/ 3937348 w 4394359"/>
              <a:gd name="connsiteY534" fmla="*/ 2179192 h 3107691"/>
              <a:gd name="connsiteX535" fmla="*/ 3924201 w 4394359"/>
              <a:gd name="connsiteY535" fmla="*/ 2167182 h 3107691"/>
              <a:gd name="connsiteX536" fmla="*/ 1709773 w 4394359"/>
              <a:gd name="connsiteY536" fmla="*/ 2164625 h 3107691"/>
              <a:gd name="connsiteX537" fmla="*/ 1706966 w 4394359"/>
              <a:gd name="connsiteY537" fmla="*/ 2165075 h 3107691"/>
              <a:gd name="connsiteX538" fmla="*/ 1706328 w 4394359"/>
              <a:gd name="connsiteY538" fmla="*/ 2166074 h 3107691"/>
              <a:gd name="connsiteX539" fmla="*/ 1707417 w 4394359"/>
              <a:gd name="connsiteY539" fmla="*/ 2172434 h 3107691"/>
              <a:gd name="connsiteX540" fmla="*/ 1712568 w 4394359"/>
              <a:gd name="connsiteY540" fmla="*/ 2174240 h 3107691"/>
              <a:gd name="connsiteX541" fmla="*/ 1716063 w 4394359"/>
              <a:gd name="connsiteY541" fmla="*/ 2173559 h 3107691"/>
              <a:gd name="connsiteX542" fmla="*/ 1715604 w 4394359"/>
              <a:gd name="connsiteY542" fmla="*/ 2168995 h 3107691"/>
              <a:gd name="connsiteX543" fmla="*/ 1709773 w 4394359"/>
              <a:gd name="connsiteY543" fmla="*/ 2164625 h 3107691"/>
              <a:gd name="connsiteX544" fmla="*/ 1404566 w 4394359"/>
              <a:gd name="connsiteY544" fmla="*/ 2140887 h 3107691"/>
              <a:gd name="connsiteX545" fmla="*/ 1406674 w 4394359"/>
              <a:gd name="connsiteY545" fmla="*/ 2147794 h 3107691"/>
              <a:gd name="connsiteX546" fmla="*/ 1413952 w 4394359"/>
              <a:gd name="connsiteY546" fmla="*/ 2152529 h 3107691"/>
              <a:gd name="connsiteX547" fmla="*/ 1422329 w 4394359"/>
              <a:gd name="connsiteY547" fmla="*/ 2152905 h 3107691"/>
              <a:gd name="connsiteX548" fmla="*/ 1427189 w 4394359"/>
              <a:gd name="connsiteY548" fmla="*/ 2148917 h 3107691"/>
              <a:gd name="connsiteX549" fmla="*/ 2171984 w 4394359"/>
              <a:gd name="connsiteY549" fmla="*/ 2119533 h 3107691"/>
              <a:gd name="connsiteX550" fmla="*/ 2141294 w 4394359"/>
              <a:gd name="connsiteY550" fmla="*/ 2135834 h 3107691"/>
              <a:gd name="connsiteX551" fmla="*/ 2124572 w 4394359"/>
              <a:gd name="connsiteY551" fmla="*/ 2160877 h 3107691"/>
              <a:gd name="connsiteX552" fmla="*/ 2102370 w 4394359"/>
              <a:gd name="connsiteY552" fmla="*/ 2163385 h 3107691"/>
              <a:gd name="connsiteX553" fmla="*/ 2088857 w 4394359"/>
              <a:gd name="connsiteY553" fmla="*/ 2168087 h 3107691"/>
              <a:gd name="connsiteX554" fmla="*/ 2082659 w 4394359"/>
              <a:gd name="connsiteY554" fmla="*/ 2180429 h 3107691"/>
              <a:gd name="connsiteX555" fmla="*/ 2083132 w 4394359"/>
              <a:gd name="connsiteY555" fmla="*/ 2189242 h 3107691"/>
              <a:gd name="connsiteX556" fmla="*/ 2090946 w 4394359"/>
              <a:gd name="connsiteY556" fmla="*/ 2196429 h 3107691"/>
              <a:gd name="connsiteX557" fmla="*/ 2100591 w 4394359"/>
              <a:gd name="connsiteY557" fmla="*/ 2182637 h 3107691"/>
              <a:gd name="connsiteX558" fmla="*/ 2110234 w 4394359"/>
              <a:gd name="connsiteY558" fmla="*/ 2168846 h 3107691"/>
              <a:gd name="connsiteX559" fmla="*/ 2128022 w 4394359"/>
              <a:gd name="connsiteY559" fmla="*/ 2165516 h 3107691"/>
              <a:gd name="connsiteX560" fmla="*/ 2138358 w 4394359"/>
              <a:gd name="connsiteY560" fmla="*/ 2155085 h 3107691"/>
              <a:gd name="connsiteX561" fmla="*/ 2148700 w 4394359"/>
              <a:gd name="connsiteY561" fmla="*/ 2150742 h 3107691"/>
              <a:gd name="connsiteX562" fmla="*/ 2152658 w 4394359"/>
              <a:gd name="connsiteY562" fmla="*/ 2144208 h 3107691"/>
              <a:gd name="connsiteX563" fmla="*/ 2160140 w 4394359"/>
              <a:gd name="connsiteY563" fmla="*/ 2142042 h 3107691"/>
              <a:gd name="connsiteX564" fmla="*/ 2163034 w 4394359"/>
              <a:gd name="connsiteY564" fmla="*/ 2142772 h 3107691"/>
              <a:gd name="connsiteX565" fmla="*/ 2172994 w 4394359"/>
              <a:gd name="connsiteY565" fmla="*/ 2136884 h 3107691"/>
              <a:gd name="connsiteX566" fmla="*/ 2179023 w 4394359"/>
              <a:gd name="connsiteY566" fmla="*/ 2128263 h 3107691"/>
              <a:gd name="connsiteX567" fmla="*/ 2171984 w 4394359"/>
              <a:gd name="connsiteY567" fmla="*/ 2119533 h 3107691"/>
              <a:gd name="connsiteX568" fmla="*/ 4110067 w 4394359"/>
              <a:gd name="connsiteY568" fmla="*/ 2114432 h 3107691"/>
              <a:gd name="connsiteX569" fmla="*/ 4106895 w 4394359"/>
              <a:gd name="connsiteY569" fmla="*/ 2114790 h 3107691"/>
              <a:gd name="connsiteX570" fmla="*/ 4103726 w 4394359"/>
              <a:gd name="connsiteY570" fmla="*/ 2115150 h 3107691"/>
              <a:gd name="connsiteX571" fmla="*/ 4104226 w 4394359"/>
              <a:gd name="connsiteY571" fmla="*/ 2120781 h 3107691"/>
              <a:gd name="connsiteX572" fmla="*/ 4107318 w 4394359"/>
              <a:gd name="connsiteY572" fmla="*/ 2125327 h 3107691"/>
              <a:gd name="connsiteX573" fmla="*/ 4113004 w 4394359"/>
              <a:gd name="connsiteY573" fmla="*/ 2124156 h 3107691"/>
              <a:gd name="connsiteX574" fmla="*/ 4114759 w 4394359"/>
              <a:gd name="connsiteY574" fmla="*/ 2120252 h 3107691"/>
              <a:gd name="connsiteX575" fmla="*/ 4110067 w 4394359"/>
              <a:gd name="connsiteY575" fmla="*/ 2114432 h 3107691"/>
              <a:gd name="connsiteX576" fmla="*/ 4027458 w 4394359"/>
              <a:gd name="connsiteY576" fmla="*/ 2112121 h 3107691"/>
              <a:gd name="connsiteX577" fmla="*/ 4021496 w 4394359"/>
              <a:gd name="connsiteY577" fmla="*/ 2114382 h 3107691"/>
              <a:gd name="connsiteX578" fmla="*/ 4019464 w 4394359"/>
              <a:gd name="connsiteY578" fmla="*/ 2119374 h 3107691"/>
              <a:gd name="connsiteX579" fmla="*/ 4009125 w 4394359"/>
              <a:gd name="connsiteY579" fmla="*/ 2123717 h 3107691"/>
              <a:gd name="connsiteX580" fmla="*/ 4000783 w 4394359"/>
              <a:gd name="connsiteY580" fmla="*/ 2126249 h 3107691"/>
              <a:gd name="connsiteX581" fmla="*/ 3992440 w 4394359"/>
              <a:gd name="connsiteY581" fmla="*/ 2128777 h 3107691"/>
              <a:gd name="connsiteX582" fmla="*/ 3995911 w 4394359"/>
              <a:gd name="connsiteY582" fmla="*/ 2134868 h 3107691"/>
              <a:gd name="connsiteX583" fmla="*/ 4002377 w 4394359"/>
              <a:gd name="connsiteY583" fmla="*/ 2138239 h 3107691"/>
              <a:gd name="connsiteX584" fmla="*/ 4031052 w 4394359"/>
              <a:gd name="connsiteY584" fmla="*/ 2122299 h 3107691"/>
              <a:gd name="connsiteX585" fmla="*/ 4031634 w 4394359"/>
              <a:gd name="connsiteY585" fmla="*/ 2116941 h 3107691"/>
              <a:gd name="connsiteX586" fmla="*/ 4027458 w 4394359"/>
              <a:gd name="connsiteY586" fmla="*/ 2112121 h 3107691"/>
              <a:gd name="connsiteX587" fmla="*/ 2244769 w 4394359"/>
              <a:gd name="connsiteY587" fmla="*/ 2075324 h 3107691"/>
              <a:gd name="connsiteX588" fmla="*/ 2241597 w 4394359"/>
              <a:gd name="connsiteY588" fmla="*/ 2075683 h 3107691"/>
              <a:gd name="connsiteX589" fmla="*/ 2238424 w 4394359"/>
              <a:gd name="connsiteY589" fmla="*/ 2076039 h 3107691"/>
              <a:gd name="connsiteX590" fmla="*/ 2238928 w 4394359"/>
              <a:gd name="connsiteY590" fmla="*/ 2081673 h 3107691"/>
              <a:gd name="connsiteX591" fmla="*/ 2242019 w 4394359"/>
              <a:gd name="connsiteY591" fmla="*/ 2086218 h 3107691"/>
              <a:gd name="connsiteX592" fmla="*/ 2247706 w 4394359"/>
              <a:gd name="connsiteY592" fmla="*/ 2085046 h 3107691"/>
              <a:gd name="connsiteX593" fmla="*/ 2249461 w 4394359"/>
              <a:gd name="connsiteY593" fmla="*/ 2081144 h 3107691"/>
              <a:gd name="connsiteX594" fmla="*/ 2244769 w 4394359"/>
              <a:gd name="connsiteY594" fmla="*/ 2075324 h 3107691"/>
              <a:gd name="connsiteX595" fmla="*/ 532995 w 4394359"/>
              <a:gd name="connsiteY595" fmla="*/ 2065051 h 3107691"/>
              <a:gd name="connsiteX596" fmla="*/ 533500 w 4394359"/>
              <a:gd name="connsiteY596" fmla="*/ 2070683 h 3107691"/>
              <a:gd name="connsiteX597" fmla="*/ 536587 w 4394359"/>
              <a:gd name="connsiteY597" fmla="*/ 2075228 h 3107691"/>
              <a:gd name="connsiteX598" fmla="*/ 542277 w 4394359"/>
              <a:gd name="connsiteY598" fmla="*/ 2074058 h 3107691"/>
              <a:gd name="connsiteX599" fmla="*/ 544033 w 4394359"/>
              <a:gd name="connsiteY599" fmla="*/ 2070153 h 3107691"/>
              <a:gd name="connsiteX600" fmla="*/ 4106992 w 4394359"/>
              <a:gd name="connsiteY600" fmla="*/ 2053388 h 3107691"/>
              <a:gd name="connsiteX601" fmla="*/ 4073365 w 4394359"/>
              <a:gd name="connsiteY601" fmla="*/ 2088940 h 3107691"/>
              <a:gd name="connsiteX602" fmla="*/ 4045792 w 4394359"/>
              <a:gd name="connsiteY602" fmla="*/ 2100524 h 3107691"/>
              <a:gd name="connsiteX603" fmla="*/ 4054629 w 4394359"/>
              <a:gd name="connsiteY603" fmla="*/ 2114344 h 3107691"/>
              <a:gd name="connsiteX604" fmla="*/ 4090142 w 4394359"/>
              <a:gd name="connsiteY604" fmla="*/ 2091146 h 3107691"/>
              <a:gd name="connsiteX605" fmla="*/ 4127413 w 4394359"/>
              <a:gd name="connsiteY605" fmla="*/ 2070134 h 3107691"/>
              <a:gd name="connsiteX606" fmla="*/ 1566819 w 4394359"/>
              <a:gd name="connsiteY606" fmla="*/ 2047407 h 3107691"/>
              <a:gd name="connsiteX607" fmla="*/ 1531178 w 4394359"/>
              <a:gd name="connsiteY607" fmla="*/ 2060430 h 3107691"/>
              <a:gd name="connsiteX608" fmla="*/ 1502579 w 4394359"/>
              <a:gd name="connsiteY608" fmla="*/ 2082184 h 3107691"/>
              <a:gd name="connsiteX609" fmla="*/ 1486040 w 4394359"/>
              <a:gd name="connsiteY609" fmla="*/ 2098872 h 3107691"/>
              <a:gd name="connsiteX610" fmla="*/ 1459341 w 4394359"/>
              <a:gd name="connsiteY610" fmla="*/ 2105459 h 3107691"/>
              <a:gd name="connsiteX611" fmla="*/ 1445375 w 4394359"/>
              <a:gd name="connsiteY611" fmla="*/ 2125693 h 3107691"/>
              <a:gd name="connsiteX612" fmla="*/ 1464180 w 4394359"/>
              <a:gd name="connsiteY612" fmla="*/ 2122908 h 3107691"/>
              <a:gd name="connsiteX613" fmla="*/ 1481639 w 4394359"/>
              <a:gd name="connsiteY613" fmla="*/ 2116304 h 3107691"/>
              <a:gd name="connsiteX614" fmla="*/ 1488128 w 4394359"/>
              <a:gd name="connsiteY614" fmla="*/ 2127215 h 3107691"/>
              <a:gd name="connsiteX615" fmla="*/ 1508662 w 4394359"/>
              <a:gd name="connsiteY615" fmla="*/ 2106900 h 3107691"/>
              <a:gd name="connsiteX616" fmla="*/ 1529547 w 4394359"/>
              <a:gd name="connsiteY616" fmla="*/ 2091311 h 3107691"/>
              <a:gd name="connsiteX617" fmla="*/ 1550428 w 4394359"/>
              <a:gd name="connsiteY617" fmla="*/ 2075721 h 3107691"/>
              <a:gd name="connsiteX618" fmla="*/ 1567885 w 4394359"/>
              <a:gd name="connsiteY618" fmla="*/ 2069117 h 3107691"/>
              <a:gd name="connsiteX619" fmla="*/ 1579650 w 4394359"/>
              <a:gd name="connsiteY619" fmla="*/ 2057600 h 3107691"/>
              <a:gd name="connsiteX620" fmla="*/ 1576027 w 4394359"/>
              <a:gd name="connsiteY620" fmla="*/ 2050601 h 3107691"/>
              <a:gd name="connsiteX621" fmla="*/ 1566819 w 4394359"/>
              <a:gd name="connsiteY621" fmla="*/ 2047407 h 3107691"/>
              <a:gd name="connsiteX622" fmla="*/ 4149049 w 4394359"/>
              <a:gd name="connsiteY622" fmla="*/ 2045464 h 3107691"/>
              <a:gd name="connsiteX623" fmla="*/ 4145876 w 4394359"/>
              <a:gd name="connsiteY623" fmla="*/ 2045820 h 3107691"/>
              <a:gd name="connsiteX624" fmla="*/ 4142704 w 4394359"/>
              <a:gd name="connsiteY624" fmla="*/ 2046178 h 3107691"/>
              <a:gd name="connsiteX625" fmla="*/ 4143207 w 4394359"/>
              <a:gd name="connsiteY625" fmla="*/ 2051812 h 3107691"/>
              <a:gd name="connsiteX626" fmla="*/ 4146297 w 4394359"/>
              <a:gd name="connsiteY626" fmla="*/ 2056358 h 3107691"/>
              <a:gd name="connsiteX627" fmla="*/ 4151984 w 4394359"/>
              <a:gd name="connsiteY627" fmla="*/ 2055185 h 3107691"/>
              <a:gd name="connsiteX628" fmla="*/ 4153740 w 4394359"/>
              <a:gd name="connsiteY628" fmla="*/ 2051283 h 3107691"/>
              <a:gd name="connsiteX629" fmla="*/ 4149049 w 4394359"/>
              <a:gd name="connsiteY629" fmla="*/ 2045464 h 3107691"/>
              <a:gd name="connsiteX630" fmla="*/ 4038168 w 4394359"/>
              <a:gd name="connsiteY630" fmla="*/ 2045286 h 3107691"/>
              <a:gd name="connsiteX631" fmla="*/ 4037500 w 4394359"/>
              <a:gd name="connsiteY631" fmla="*/ 2049462 h 3107691"/>
              <a:gd name="connsiteX632" fmla="*/ 4039416 w 4394359"/>
              <a:gd name="connsiteY632" fmla="*/ 2052555 h 3107691"/>
              <a:gd name="connsiteX633" fmla="*/ 4048105 w 4394359"/>
              <a:gd name="connsiteY633" fmla="*/ 2054748 h 3107691"/>
              <a:gd name="connsiteX634" fmla="*/ 4045722 w 4394359"/>
              <a:gd name="connsiteY634" fmla="*/ 2048931 h 3107691"/>
              <a:gd name="connsiteX635" fmla="*/ 4038168 w 4394359"/>
              <a:gd name="connsiteY635" fmla="*/ 2045286 h 3107691"/>
              <a:gd name="connsiteX636" fmla="*/ 579454 w 4394359"/>
              <a:gd name="connsiteY636" fmla="*/ 2039692 h 3107691"/>
              <a:gd name="connsiteX637" fmla="*/ 577368 w 4394359"/>
              <a:gd name="connsiteY637" fmla="*/ 2040322 h 3107691"/>
              <a:gd name="connsiteX638" fmla="*/ 573109 w 4394359"/>
              <a:gd name="connsiteY638" fmla="*/ 2040406 h 3107691"/>
              <a:gd name="connsiteX639" fmla="*/ 573888 w 4394359"/>
              <a:gd name="connsiteY639" fmla="*/ 2044951 h 3107691"/>
              <a:gd name="connsiteX640" fmla="*/ 577253 w 4394359"/>
              <a:gd name="connsiteY640" fmla="*/ 2048407 h 3107691"/>
              <a:gd name="connsiteX641" fmla="*/ 584145 w 4394359"/>
              <a:gd name="connsiteY641" fmla="*/ 2045512 h 3107691"/>
              <a:gd name="connsiteX642" fmla="*/ 579454 w 4394359"/>
              <a:gd name="connsiteY642" fmla="*/ 2039692 h 3107691"/>
              <a:gd name="connsiteX643" fmla="*/ 3276451 w 4394359"/>
              <a:gd name="connsiteY643" fmla="*/ 2031013 h 3107691"/>
              <a:gd name="connsiteX644" fmla="*/ 3275782 w 4394359"/>
              <a:gd name="connsiteY644" fmla="*/ 2035189 h 3107691"/>
              <a:gd name="connsiteX645" fmla="*/ 3277698 w 4394359"/>
              <a:gd name="connsiteY645" fmla="*/ 2038281 h 3107691"/>
              <a:gd name="connsiteX646" fmla="*/ 3286388 w 4394359"/>
              <a:gd name="connsiteY646" fmla="*/ 2040475 h 3107691"/>
              <a:gd name="connsiteX647" fmla="*/ 3284004 w 4394359"/>
              <a:gd name="connsiteY647" fmla="*/ 2034658 h 3107691"/>
              <a:gd name="connsiteX648" fmla="*/ 3276451 w 4394359"/>
              <a:gd name="connsiteY648" fmla="*/ 2031013 h 3107691"/>
              <a:gd name="connsiteX649" fmla="*/ 2308863 w 4394359"/>
              <a:gd name="connsiteY649" fmla="*/ 2028919 h 3107691"/>
              <a:gd name="connsiteX650" fmla="*/ 2289008 w 4394359"/>
              <a:gd name="connsiteY650" fmla="*/ 2034339 h 3107691"/>
              <a:gd name="connsiteX651" fmla="*/ 2276193 w 4394359"/>
              <a:gd name="connsiteY651" fmla="*/ 2048487 h 3107691"/>
              <a:gd name="connsiteX652" fmla="*/ 2267750 w 4394359"/>
              <a:gd name="connsiteY652" fmla="*/ 2054468 h 3107691"/>
              <a:gd name="connsiteX653" fmla="*/ 2254963 w 4394359"/>
              <a:gd name="connsiteY653" fmla="*/ 2059352 h 3107691"/>
              <a:gd name="connsiteX654" fmla="*/ 2258003 w 4394359"/>
              <a:gd name="connsiteY654" fmla="*/ 2065625 h 3107691"/>
              <a:gd name="connsiteX655" fmla="*/ 2261451 w 4394359"/>
              <a:gd name="connsiteY655" fmla="*/ 2070264 h 3107691"/>
              <a:gd name="connsiteX656" fmla="*/ 2264812 w 4394359"/>
              <a:gd name="connsiteY656" fmla="*/ 2067634 h 3107691"/>
              <a:gd name="connsiteX657" fmla="*/ 2266000 w 4394359"/>
              <a:gd name="connsiteY657" fmla="*/ 2064458 h 3107691"/>
              <a:gd name="connsiteX658" fmla="*/ 2298669 w 4394359"/>
              <a:gd name="connsiteY658" fmla="*/ 2044891 h 3107691"/>
              <a:gd name="connsiteX659" fmla="*/ 2306456 w 4394359"/>
              <a:gd name="connsiteY659" fmla="*/ 2038453 h 3107691"/>
              <a:gd name="connsiteX660" fmla="*/ 2314658 w 4394359"/>
              <a:gd name="connsiteY660" fmla="*/ 2030382 h 3107691"/>
              <a:gd name="connsiteX661" fmla="*/ 2351876 w 4394359"/>
              <a:gd name="connsiteY661" fmla="*/ 2005009 h 3107691"/>
              <a:gd name="connsiteX662" fmla="*/ 2338088 w 4394359"/>
              <a:gd name="connsiteY662" fmla="*/ 2010800 h 3107691"/>
              <a:gd name="connsiteX663" fmla="*/ 2331141 w 4394359"/>
              <a:gd name="connsiteY663" fmla="*/ 2009334 h 3107691"/>
              <a:gd name="connsiteX664" fmla="*/ 2325951 w 4394359"/>
              <a:gd name="connsiteY664" fmla="*/ 2010053 h 3107691"/>
              <a:gd name="connsiteX665" fmla="*/ 2326799 w 4394359"/>
              <a:gd name="connsiteY665" fmla="*/ 2014326 h 3107691"/>
              <a:gd name="connsiteX666" fmla="*/ 2330646 w 4394359"/>
              <a:gd name="connsiteY666" fmla="*/ 2015876 h 3107691"/>
              <a:gd name="connsiteX667" fmla="*/ 2336057 w 4394359"/>
              <a:gd name="connsiteY667" fmla="*/ 2015793 h 3107691"/>
              <a:gd name="connsiteX668" fmla="*/ 2337539 w 4394359"/>
              <a:gd name="connsiteY668" fmla="*/ 2012978 h 3107691"/>
              <a:gd name="connsiteX669" fmla="*/ 1595604 w 4394359"/>
              <a:gd name="connsiteY669" fmla="*/ 1994407 h 3107691"/>
              <a:gd name="connsiteX670" fmla="*/ 1595021 w 4394359"/>
              <a:gd name="connsiteY670" fmla="*/ 1999766 h 3107691"/>
              <a:gd name="connsiteX671" fmla="*/ 1599198 w 4394359"/>
              <a:gd name="connsiteY671" fmla="*/ 2004586 h 3107691"/>
              <a:gd name="connsiteX672" fmla="*/ 1603194 w 4394359"/>
              <a:gd name="connsiteY672" fmla="*/ 2000960 h 3107691"/>
              <a:gd name="connsiteX673" fmla="*/ 1598502 w 4394359"/>
              <a:gd name="connsiteY673" fmla="*/ 1995139 h 3107691"/>
              <a:gd name="connsiteX674" fmla="*/ 1668278 w 4394359"/>
              <a:gd name="connsiteY674" fmla="*/ 1987257 h 3107691"/>
              <a:gd name="connsiteX675" fmla="*/ 1668782 w 4394359"/>
              <a:gd name="connsiteY675" fmla="*/ 1992890 h 3107691"/>
              <a:gd name="connsiteX676" fmla="*/ 1671872 w 4394359"/>
              <a:gd name="connsiteY676" fmla="*/ 1997438 h 3107691"/>
              <a:gd name="connsiteX677" fmla="*/ 1677558 w 4394359"/>
              <a:gd name="connsiteY677" fmla="*/ 1996265 h 3107691"/>
              <a:gd name="connsiteX678" fmla="*/ 1679315 w 4394359"/>
              <a:gd name="connsiteY678" fmla="*/ 1992362 h 3107691"/>
              <a:gd name="connsiteX679" fmla="*/ 1692956 w 4394359"/>
              <a:gd name="connsiteY679" fmla="*/ 1974943 h 3107691"/>
              <a:gd name="connsiteX680" fmla="*/ 1693460 w 4394359"/>
              <a:gd name="connsiteY680" fmla="*/ 1980577 h 3107691"/>
              <a:gd name="connsiteX681" fmla="*/ 1696547 w 4394359"/>
              <a:gd name="connsiteY681" fmla="*/ 1985122 h 3107691"/>
              <a:gd name="connsiteX682" fmla="*/ 1702236 w 4394359"/>
              <a:gd name="connsiteY682" fmla="*/ 1983950 h 3107691"/>
              <a:gd name="connsiteX683" fmla="*/ 1703993 w 4394359"/>
              <a:gd name="connsiteY683" fmla="*/ 1980048 h 3107691"/>
              <a:gd name="connsiteX684" fmla="*/ 1771421 w 4394359"/>
              <a:gd name="connsiteY684" fmla="*/ 1969255 h 3107691"/>
              <a:gd name="connsiteX685" fmla="*/ 1768270 w 4394359"/>
              <a:gd name="connsiteY685" fmla="*/ 1971066 h 3107691"/>
              <a:gd name="connsiteX686" fmla="*/ 1766873 w 4394359"/>
              <a:gd name="connsiteY686" fmla="*/ 1975061 h 3107691"/>
              <a:gd name="connsiteX687" fmla="*/ 1756980 w 4394359"/>
              <a:gd name="connsiteY687" fmla="*/ 1974592 h 3107691"/>
              <a:gd name="connsiteX688" fmla="*/ 1750191 w 4394359"/>
              <a:gd name="connsiteY688" fmla="*/ 1980122 h 3107691"/>
              <a:gd name="connsiteX689" fmla="*/ 1751475 w 4394359"/>
              <a:gd name="connsiteY689" fmla="*/ 1990296 h 3107691"/>
              <a:gd name="connsiteX690" fmla="*/ 1757927 w 4394359"/>
              <a:gd name="connsiteY690" fmla="*/ 1998299 h 3107691"/>
              <a:gd name="connsiteX691" fmla="*/ 1761009 w 4394359"/>
              <a:gd name="connsiteY691" fmla="*/ 1996761 h 3107691"/>
              <a:gd name="connsiteX692" fmla="*/ 1761922 w 4394359"/>
              <a:gd name="connsiteY692" fmla="*/ 1994673 h 3107691"/>
              <a:gd name="connsiteX693" fmla="*/ 1762846 w 4394359"/>
              <a:gd name="connsiteY693" fmla="*/ 1981868 h 3107691"/>
              <a:gd name="connsiteX694" fmla="*/ 1775566 w 4394359"/>
              <a:gd name="connsiteY694" fmla="*/ 1977255 h 3107691"/>
              <a:gd name="connsiteX695" fmla="*/ 1774786 w 4394359"/>
              <a:gd name="connsiteY695" fmla="*/ 1972711 h 3107691"/>
              <a:gd name="connsiteX696" fmla="*/ 1771421 w 4394359"/>
              <a:gd name="connsiteY696" fmla="*/ 1969255 h 3107691"/>
              <a:gd name="connsiteX697" fmla="*/ 1795952 w 4394359"/>
              <a:gd name="connsiteY697" fmla="*/ 1945315 h 3107691"/>
              <a:gd name="connsiteX698" fmla="*/ 1793751 w 4394359"/>
              <a:gd name="connsiteY698" fmla="*/ 1954032 h 3107691"/>
              <a:gd name="connsiteX699" fmla="*/ 1788656 w 4394359"/>
              <a:gd name="connsiteY699" fmla="*/ 1962016 h 3107691"/>
              <a:gd name="connsiteX700" fmla="*/ 1796648 w 4394359"/>
              <a:gd name="connsiteY700" fmla="*/ 1954764 h 3107691"/>
              <a:gd name="connsiteX701" fmla="*/ 1797386 w 4394359"/>
              <a:gd name="connsiteY701" fmla="*/ 1950312 h 3107691"/>
              <a:gd name="connsiteX702" fmla="*/ 1795952 w 4394359"/>
              <a:gd name="connsiteY702" fmla="*/ 1945315 h 3107691"/>
              <a:gd name="connsiteX703" fmla="*/ 1351247 w 4394359"/>
              <a:gd name="connsiteY703" fmla="*/ 1923927 h 3107691"/>
              <a:gd name="connsiteX704" fmla="*/ 1348440 w 4394359"/>
              <a:gd name="connsiteY704" fmla="*/ 1924378 h 3107691"/>
              <a:gd name="connsiteX705" fmla="*/ 1347803 w 4394359"/>
              <a:gd name="connsiteY705" fmla="*/ 1925376 h 3107691"/>
              <a:gd name="connsiteX706" fmla="*/ 1348891 w 4394359"/>
              <a:gd name="connsiteY706" fmla="*/ 1931736 h 3107691"/>
              <a:gd name="connsiteX707" fmla="*/ 1357737 w 4394359"/>
              <a:gd name="connsiteY707" fmla="*/ 1934838 h 3107691"/>
              <a:gd name="connsiteX708" fmla="*/ 1357079 w 4394359"/>
              <a:gd name="connsiteY708" fmla="*/ 1928298 h 3107691"/>
              <a:gd name="connsiteX709" fmla="*/ 1351247 w 4394359"/>
              <a:gd name="connsiteY709" fmla="*/ 1923927 h 3107691"/>
              <a:gd name="connsiteX710" fmla="*/ 1046039 w 4394359"/>
              <a:gd name="connsiteY710" fmla="*/ 1900190 h 3107691"/>
              <a:gd name="connsiteX711" fmla="*/ 1048148 w 4394359"/>
              <a:gd name="connsiteY711" fmla="*/ 1907096 h 3107691"/>
              <a:gd name="connsiteX712" fmla="*/ 1055426 w 4394359"/>
              <a:gd name="connsiteY712" fmla="*/ 1911832 h 3107691"/>
              <a:gd name="connsiteX713" fmla="*/ 1063804 w 4394359"/>
              <a:gd name="connsiteY713" fmla="*/ 1912208 h 3107691"/>
              <a:gd name="connsiteX714" fmla="*/ 1068663 w 4394359"/>
              <a:gd name="connsiteY714" fmla="*/ 1908220 h 3107691"/>
              <a:gd name="connsiteX715" fmla="*/ 1815353 w 4394359"/>
              <a:gd name="connsiteY715" fmla="*/ 1880673 h 3107691"/>
              <a:gd name="connsiteX716" fmla="*/ 1784663 w 4394359"/>
              <a:gd name="connsiteY716" fmla="*/ 1896975 h 3107691"/>
              <a:gd name="connsiteX717" fmla="*/ 1767941 w 4394359"/>
              <a:gd name="connsiteY717" fmla="*/ 1922018 h 3107691"/>
              <a:gd name="connsiteX718" fmla="*/ 1745739 w 4394359"/>
              <a:gd name="connsiteY718" fmla="*/ 1924526 h 3107691"/>
              <a:gd name="connsiteX719" fmla="*/ 1732227 w 4394359"/>
              <a:gd name="connsiteY719" fmla="*/ 1929227 h 3107691"/>
              <a:gd name="connsiteX720" fmla="*/ 1726029 w 4394359"/>
              <a:gd name="connsiteY720" fmla="*/ 1941569 h 3107691"/>
              <a:gd name="connsiteX721" fmla="*/ 1726501 w 4394359"/>
              <a:gd name="connsiteY721" fmla="*/ 1950382 h 3107691"/>
              <a:gd name="connsiteX722" fmla="*/ 1734315 w 4394359"/>
              <a:gd name="connsiteY722" fmla="*/ 1957569 h 3107691"/>
              <a:gd name="connsiteX723" fmla="*/ 1743961 w 4394359"/>
              <a:gd name="connsiteY723" fmla="*/ 1943778 h 3107691"/>
              <a:gd name="connsiteX724" fmla="*/ 1753604 w 4394359"/>
              <a:gd name="connsiteY724" fmla="*/ 1929987 h 3107691"/>
              <a:gd name="connsiteX725" fmla="*/ 1771391 w 4394359"/>
              <a:gd name="connsiteY725" fmla="*/ 1926656 h 3107691"/>
              <a:gd name="connsiteX726" fmla="*/ 1781727 w 4394359"/>
              <a:gd name="connsiteY726" fmla="*/ 1916225 h 3107691"/>
              <a:gd name="connsiteX727" fmla="*/ 1792069 w 4394359"/>
              <a:gd name="connsiteY727" fmla="*/ 1911882 h 3107691"/>
              <a:gd name="connsiteX728" fmla="*/ 1796027 w 4394359"/>
              <a:gd name="connsiteY728" fmla="*/ 1905348 h 3107691"/>
              <a:gd name="connsiteX729" fmla="*/ 1803509 w 4394359"/>
              <a:gd name="connsiteY729" fmla="*/ 1903182 h 3107691"/>
              <a:gd name="connsiteX730" fmla="*/ 1806404 w 4394359"/>
              <a:gd name="connsiteY730" fmla="*/ 1903913 h 3107691"/>
              <a:gd name="connsiteX731" fmla="*/ 1816363 w 4394359"/>
              <a:gd name="connsiteY731" fmla="*/ 1898024 h 3107691"/>
              <a:gd name="connsiteX732" fmla="*/ 1822392 w 4394359"/>
              <a:gd name="connsiteY732" fmla="*/ 1889404 h 3107691"/>
              <a:gd name="connsiteX733" fmla="*/ 1815353 w 4394359"/>
              <a:gd name="connsiteY733" fmla="*/ 1880673 h 3107691"/>
              <a:gd name="connsiteX734" fmla="*/ 1888138 w 4394359"/>
              <a:gd name="connsiteY734" fmla="*/ 1836464 h 3107691"/>
              <a:gd name="connsiteX735" fmla="*/ 1884966 w 4394359"/>
              <a:gd name="connsiteY735" fmla="*/ 1836823 h 3107691"/>
              <a:gd name="connsiteX736" fmla="*/ 1881793 w 4394359"/>
              <a:gd name="connsiteY736" fmla="*/ 1837179 h 3107691"/>
              <a:gd name="connsiteX737" fmla="*/ 1882297 w 4394359"/>
              <a:gd name="connsiteY737" fmla="*/ 1842814 h 3107691"/>
              <a:gd name="connsiteX738" fmla="*/ 1885388 w 4394359"/>
              <a:gd name="connsiteY738" fmla="*/ 1847359 h 3107691"/>
              <a:gd name="connsiteX739" fmla="*/ 1891075 w 4394359"/>
              <a:gd name="connsiteY739" fmla="*/ 1846186 h 3107691"/>
              <a:gd name="connsiteX740" fmla="*/ 1892830 w 4394359"/>
              <a:gd name="connsiteY740" fmla="*/ 1842284 h 3107691"/>
              <a:gd name="connsiteX741" fmla="*/ 1888138 w 4394359"/>
              <a:gd name="connsiteY741" fmla="*/ 1836464 h 3107691"/>
              <a:gd name="connsiteX742" fmla="*/ 2928904 w 4394359"/>
              <a:gd name="connsiteY742" fmla="*/ 1830805 h 3107691"/>
              <a:gd name="connsiteX743" fmla="*/ 2925455 w 4394359"/>
              <a:gd name="connsiteY743" fmla="*/ 1832253 h 3107691"/>
              <a:gd name="connsiteX744" fmla="*/ 2931068 w 4394359"/>
              <a:gd name="connsiteY744" fmla="*/ 1839215 h 3107691"/>
              <a:gd name="connsiteX745" fmla="*/ 2937166 w 4394359"/>
              <a:gd name="connsiteY745" fmla="*/ 1837866 h 3107691"/>
              <a:gd name="connsiteX746" fmla="*/ 2935163 w 4394359"/>
              <a:gd name="connsiteY746" fmla="*/ 1834994 h 3107691"/>
              <a:gd name="connsiteX747" fmla="*/ 2928904 w 4394359"/>
              <a:gd name="connsiteY747" fmla="*/ 1830805 h 3107691"/>
              <a:gd name="connsiteX748" fmla="*/ 393307 w 4394359"/>
              <a:gd name="connsiteY748" fmla="*/ 1814096 h 3107691"/>
              <a:gd name="connsiteX749" fmla="*/ 393812 w 4394359"/>
              <a:gd name="connsiteY749" fmla="*/ 1819728 h 3107691"/>
              <a:gd name="connsiteX750" fmla="*/ 396899 w 4394359"/>
              <a:gd name="connsiteY750" fmla="*/ 1824273 h 3107691"/>
              <a:gd name="connsiteX751" fmla="*/ 402589 w 4394359"/>
              <a:gd name="connsiteY751" fmla="*/ 1823103 h 3107691"/>
              <a:gd name="connsiteX752" fmla="*/ 404345 w 4394359"/>
              <a:gd name="connsiteY752" fmla="*/ 1819199 h 3107691"/>
              <a:gd name="connsiteX753" fmla="*/ 1208293 w 4394359"/>
              <a:gd name="connsiteY753" fmla="*/ 1806710 h 3107691"/>
              <a:gd name="connsiteX754" fmla="*/ 1172653 w 4394359"/>
              <a:gd name="connsiteY754" fmla="*/ 1819732 h 3107691"/>
              <a:gd name="connsiteX755" fmla="*/ 1144054 w 4394359"/>
              <a:gd name="connsiteY755" fmla="*/ 1841487 h 3107691"/>
              <a:gd name="connsiteX756" fmla="*/ 1127515 w 4394359"/>
              <a:gd name="connsiteY756" fmla="*/ 1858175 h 3107691"/>
              <a:gd name="connsiteX757" fmla="*/ 1100815 w 4394359"/>
              <a:gd name="connsiteY757" fmla="*/ 1864762 h 3107691"/>
              <a:gd name="connsiteX758" fmla="*/ 1086849 w 4394359"/>
              <a:gd name="connsiteY758" fmla="*/ 1884996 h 3107691"/>
              <a:gd name="connsiteX759" fmla="*/ 1105654 w 4394359"/>
              <a:gd name="connsiteY759" fmla="*/ 1882210 h 3107691"/>
              <a:gd name="connsiteX760" fmla="*/ 1123114 w 4394359"/>
              <a:gd name="connsiteY760" fmla="*/ 1875606 h 3107691"/>
              <a:gd name="connsiteX761" fmla="*/ 1129603 w 4394359"/>
              <a:gd name="connsiteY761" fmla="*/ 1886517 h 3107691"/>
              <a:gd name="connsiteX762" fmla="*/ 1150136 w 4394359"/>
              <a:gd name="connsiteY762" fmla="*/ 1866202 h 3107691"/>
              <a:gd name="connsiteX763" fmla="*/ 1171021 w 4394359"/>
              <a:gd name="connsiteY763" fmla="*/ 1850613 h 3107691"/>
              <a:gd name="connsiteX764" fmla="*/ 1191902 w 4394359"/>
              <a:gd name="connsiteY764" fmla="*/ 1835024 h 3107691"/>
              <a:gd name="connsiteX765" fmla="*/ 1209360 w 4394359"/>
              <a:gd name="connsiteY765" fmla="*/ 1828419 h 3107691"/>
              <a:gd name="connsiteX766" fmla="*/ 1221125 w 4394359"/>
              <a:gd name="connsiteY766" fmla="*/ 1816903 h 3107691"/>
              <a:gd name="connsiteX767" fmla="*/ 1217501 w 4394359"/>
              <a:gd name="connsiteY767" fmla="*/ 1809904 h 3107691"/>
              <a:gd name="connsiteX768" fmla="*/ 1208293 w 4394359"/>
              <a:gd name="connsiteY768" fmla="*/ 1806710 h 3107691"/>
              <a:gd name="connsiteX769" fmla="*/ 1952233 w 4394359"/>
              <a:gd name="connsiteY769" fmla="*/ 1790060 h 3107691"/>
              <a:gd name="connsiteX770" fmla="*/ 1932377 w 4394359"/>
              <a:gd name="connsiteY770" fmla="*/ 1795479 h 3107691"/>
              <a:gd name="connsiteX771" fmla="*/ 1919562 w 4394359"/>
              <a:gd name="connsiteY771" fmla="*/ 1809627 h 3107691"/>
              <a:gd name="connsiteX772" fmla="*/ 1911120 w 4394359"/>
              <a:gd name="connsiteY772" fmla="*/ 1815609 h 3107691"/>
              <a:gd name="connsiteX773" fmla="*/ 1898332 w 4394359"/>
              <a:gd name="connsiteY773" fmla="*/ 1820494 h 3107691"/>
              <a:gd name="connsiteX774" fmla="*/ 1901372 w 4394359"/>
              <a:gd name="connsiteY774" fmla="*/ 1826766 h 3107691"/>
              <a:gd name="connsiteX775" fmla="*/ 1904821 w 4394359"/>
              <a:gd name="connsiteY775" fmla="*/ 1831404 h 3107691"/>
              <a:gd name="connsiteX776" fmla="*/ 1908181 w 4394359"/>
              <a:gd name="connsiteY776" fmla="*/ 1828775 h 3107691"/>
              <a:gd name="connsiteX777" fmla="*/ 1909369 w 4394359"/>
              <a:gd name="connsiteY777" fmla="*/ 1825599 h 3107691"/>
              <a:gd name="connsiteX778" fmla="*/ 1942038 w 4394359"/>
              <a:gd name="connsiteY778" fmla="*/ 1806031 h 3107691"/>
              <a:gd name="connsiteX779" fmla="*/ 1949825 w 4394359"/>
              <a:gd name="connsiteY779" fmla="*/ 1799594 h 3107691"/>
              <a:gd name="connsiteX780" fmla="*/ 1958027 w 4394359"/>
              <a:gd name="connsiteY780" fmla="*/ 1791522 h 3107691"/>
              <a:gd name="connsiteX781" fmla="*/ 3070219 w 4394359"/>
              <a:gd name="connsiteY781" fmla="*/ 1771445 h 3107691"/>
              <a:gd name="connsiteX782" fmla="*/ 3070779 w 4394359"/>
              <a:gd name="connsiteY782" fmla="*/ 1773466 h 3107691"/>
              <a:gd name="connsiteX783" fmla="*/ 3073619 w 4394359"/>
              <a:gd name="connsiteY783" fmla="*/ 1772349 h 3107691"/>
              <a:gd name="connsiteX784" fmla="*/ 3073113 w 4394359"/>
              <a:gd name="connsiteY784" fmla="*/ 1772176 h 3107691"/>
              <a:gd name="connsiteX785" fmla="*/ 1995245 w 4394359"/>
              <a:gd name="connsiteY785" fmla="*/ 1766150 h 3107691"/>
              <a:gd name="connsiteX786" fmla="*/ 1981458 w 4394359"/>
              <a:gd name="connsiteY786" fmla="*/ 1771942 h 3107691"/>
              <a:gd name="connsiteX787" fmla="*/ 1974510 w 4394359"/>
              <a:gd name="connsiteY787" fmla="*/ 1770476 h 3107691"/>
              <a:gd name="connsiteX788" fmla="*/ 1969320 w 4394359"/>
              <a:gd name="connsiteY788" fmla="*/ 1771194 h 3107691"/>
              <a:gd name="connsiteX789" fmla="*/ 1970169 w 4394359"/>
              <a:gd name="connsiteY789" fmla="*/ 1775466 h 3107691"/>
              <a:gd name="connsiteX790" fmla="*/ 1974015 w 4394359"/>
              <a:gd name="connsiteY790" fmla="*/ 1777017 h 3107691"/>
              <a:gd name="connsiteX791" fmla="*/ 1979426 w 4394359"/>
              <a:gd name="connsiteY791" fmla="*/ 1776934 h 3107691"/>
              <a:gd name="connsiteX792" fmla="*/ 1980908 w 4394359"/>
              <a:gd name="connsiteY792" fmla="*/ 1774120 h 3107691"/>
              <a:gd name="connsiteX793" fmla="*/ 1241074 w 4394359"/>
              <a:gd name="connsiteY793" fmla="*/ 1755803 h 3107691"/>
              <a:gd name="connsiteX794" fmla="*/ 1236682 w 4394359"/>
              <a:gd name="connsiteY794" fmla="*/ 1757355 h 3107691"/>
              <a:gd name="connsiteX795" fmla="*/ 1236496 w 4394359"/>
              <a:gd name="connsiteY795" fmla="*/ 1759069 h 3107691"/>
              <a:gd name="connsiteX796" fmla="*/ 1240673 w 4394359"/>
              <a:gd name="connsiteY796" fmla="*/ 1763889 h 3107691"/>
              <a:gd name="connsiteX797" fmla="*/ 1244668 w 4394359"/>
              <a:gd name="connsiteY797" fmla="*/ 1760263 h 3107691"/>
              <a:gd name="connsiteX798" fmla="*/ 3099991 w 4394359"/>
              <a:gd name="connsiteY798" fmla="*/ 1751144 h 3107691"/>
              <a:gd name="connsiteX799" fmla="*/ 3100496 w 4394359"/>
              <a:gd name="connsiteY799" fmla="*/ 1756778 h 3107691"/>
              <a:gd name="connsiteX800" fmla="*/ 3103181 w 4394359"/>
              <a:gd name="connsiteY800" fmla="*/ 1760728 h 3107691"/>
              <a:gd name="connsiteX801" fmla="*/ 3110266 w 4394359"/>
              <a:gd name="connsiteY801" fmla="*/ 1757944 h 3107691"/>
              <a:gd name="connsiteX802" fmla="*/ 3111029 w 4394359"/>
              <a:gd name="connsiteY802" fmla="*/ 1756249 h 3107691"/>
              <a:gd name="connsiteX803" fmla="*/ 1309752 w 4394359"/>
              <a:gd name="connsiteY803" fmla="*/ 1746560 h 3107691"/>
              <a:gd name="connsiteX804" fmla="*/ 1310256 w 4394359"/>
              <a:gd name="connsiteY804" fmla="*/ 1752191 h 3107691"/>
              <a:gd name="connsiteX805" fmla="*/ 1313346 w 4394359"/>
              <a:gd name="connsiteY805" fmla="*/ 1756739 h 3107691"/>
              <a:gd name="connsiteX806" fmla="*/ 1319033 w 4394359"/>
              <a:gd name="connsiteY806" fmla="*/ 1755566 h 3107691"/>
              <a:gd name="connsiteX807" fmla="*/ 1320788 w 4394359"/>
              <a:gd name="connsiteY807" fmla="*/ 1751664 h 3107691"/>
              <a:gd name="connsiteX808" fmla="*/ 1334430 w 4394359"/>
              <a:gd name="connsiteY808" fmla="*/ 1734246 h 3107691"/>
              <a:gd name="connsiteX809" fmla="*/ 1334933 w 4394359"/>
              <a:gd name="connsiteY809" fmla="*/ 1739879 h 3107691"/>
              <a:gd name="connsiteX810" fmla="*/ 1338021 w 4394359"/>
              <a:gd name="connsiteY810" fmla="*/ 1744424 h 3107691"/>
              <a:gd name="connsiteX811" fmla="*/ 1343711 w 4394359"/>
              <a:gd name="connsiteY811" fmla="*/ 1743252 h 3107691"/>
              <a:gd name="connsiteX812" fmla="*/ 1345466 w 4394359"/>
              <a:gd name="connsiteY812" fmla="*/ 1739350 h 3107691"/>
              <a:gd name="connsiteX813" fmla="*/ 1412895 w 4394359"/>
              <a:gd name="connsiteY813" fmla="*/ 1728558 h 3107691"/>
              <a:gd name="connsiteX814" fmla="*/ 1409744 w 4394359"/>
              <a:gd name="connsiteY814" fmla="*/ 1730369 h 3107691"/>
              <a:gd name="connsiteX815" fmla="*/ 1408348 w 4394359"/>
              <a:gd name="connsiteY815" fmla="*/ 1734364 h 3107691"/>
              <a:gd name="connsiteX816" fmla="*/ 1398454 w 4394359"/>
              <a:gd name="connsiteY816" fmla="*/ 1733895 h 3107691"/>
              <a:gd name="connsiteX817" fmla="*/ 1391665 w 4394359"/>
              <a:gd name="connsiteY817" fmla="*/ 1739424 h 3107691"/>
              <a:gd name="connsiteX818" fmla="*/ 1392949 w 4394359"/>
              <a:gd name="connsiteY818" fmla="*/ 1749599 h 3107691"/>
              <a:gd name="connsiteX819" fmla="*/ 1399401 w 4394359"/>
              <a:gd name="connsiteY819" fmla="*/ 1757602 h 3107691"/>
              <a:gd name="connsiteX820" fmla="*/ 1402484 w 4394359"/>
              <a:gd name="connsiteY820" fmla="*/ 1756063 h 3107691"/>
              <a:gd name="connsiteX821" fmla="*/ 1403397 w 4394359"/>
              <a:gd name="connsiteY821" fmla="*/ 1753975 h 3107691"/>
              <a:gd name="connsiteX822" fmla="*/ 1404320 w 4394359"/>
              <a:gd name="connsiteY822" fmla="*/ 1741170 h 3107691"/>
              <a:gd name="connsiteX823" fmla="*/ 1417040 w 4394359"/>
              <a:gd name="connsiteY823" fmla="*/ 1736558 h 3107691"/>
              <a:gd name="connsiteX824" fmla="*/ 1416261 w 4394359"/>
              <a:gd name="connsiteY824" fmla="*/ 1732014 h 3107691"/>
              <a:gd name="connsiteX825" fmla="*/ 1412895 w 4394359"/>
              <a:gd name="connsiteY825" fmla="*/ 1728558 h 3107691"/>
              <a:gd name="connsiteX826" fmla="*/ 491287 w 4394359"/>
              <a:gd name="connsiteY826" fmla="*/ 1706708 h 3107691"/>
              <a:gd name="connsiteX827" fmla="*/ 491791 w 4394359"/>
              <a:gd name="connsiteY827" fmla="*/ 1712340 h 3107691"/>
              <a:gd name="connsiteX828" fmla="*/ 494878 w 4394359"/>
              <a:gd name="connsiteY828" fmla="*/ 1716885 h 3107691"/>
              <a:gd name="connsiteX829" fmla="*/ 500567 w 4394359"/>
              <a:gd name="connsiteY829" fmla="*/ 1715715 h 3107691"/>
              <a:gd name="connsiteX830" fmla="*/ 502323 w 4394359"/>
              <a:gd name="connsiteY830" fmla="*/ 1711811 h 3107691"/>
              <a:gd name="connsiteX831" fmla="*/ 1437426 w 4394359"/>
              <a:gd name="connsiteY831" fmla="*/ 1704617 h 3107691"/>
              <a:gd name="connsiteX832" fmla="*/ 1435226 w 4394359"/>
              <a:gd name="connsiteY832" fmla="*/ 1713334 h 3107691"/>
              <a:gd name="connsiteX833" fmla="*/ 1430131 w 4394359"/>
              <a:gd name="connsiteY833" fmla="*/ 1721318 h 3107691"/>
              <a:gd name="connsiteX834" fmla="*/ 1438123 w 4394359"/>
              <a:gd name="connsiteY834" fmla="*/ 1714065 h 3107691"/>
              <a:gd name="connsiteX835" fmla="*/ 1438861 w 4394359"/>
              <a:gd name="connsiteY835" fmla="*/ 1709615 h 3107691"/>
              <a:gd name="connsiteX836" fmla="*/ 1437426 w 4394359"/>
              <a:gd name="connsiteY836" fmla="*/ 1704617 h 3107691"/>
              <a:gd name="connsiteX837" fmla="*/ 537744 w 4394359"/>
              <a:gd name="connsiteY837" fmla="*/ 1681350 h 3107691"/>
              <a:gd name="connsiteX838" fmla="*/ 535658 w 4394359"/>
              <a:gd name="connsiteY838" fmla="*/ 1681980 h 3107691"/>
              <a:gd name="connsiteX839" fmla="*/ 531399 w 4394359"/>
              <a:gd name="connsiteY839" fmla="*/ 1682064 h 3107691"/>
              <a:gd name="connsiteX840" fmla="*/ 532179 w 4394359"/>
              <a:gd name="connsiteY840" fmla="*/ 1686608 h 3107691"/>
              <a:gd name="connsiteX841" fmla="*/ 535544 w 4394359"/>
              <a:gd name="connsiteY841" fmla="*/ 1690064 h 3107691"/>
              <a:gd name="connsiteX842" fmla="*/ 542436 w 4394359"/>
              <a:gd name="connsiteY842" fmla="*/ 1687169 h 3107691"/>
              <a:gd name="connsiteX843" fmla="*/ 537744 w 4394359"/>
              <a:gd name="connsiteY843" fmla="*/ 1681350 h 3107691"/>
              <a:gd name="connsiteX844" fmla="*/ 125850 w 4394359"/>
              <a:gd name="connsiteY844" fmla="*/ 1661464 h 3107691"/>
              <a:gd name="connsiteX845" fmla="*/ 126354 w 4394359"/>
              <a:gd name="connsiteY845" fmla="*/ 1667096 h 3107691"/>
              <a:gd name="connsiteX846" fmla="*/ 129442 w 4394359"/>
              <a:gd name="connsiteY846" fmla="*/ 1671641 h 3107691"/>
              <a:gd name="connsiteX847" fmla="*/ 135130 w 4394359"/>
              <a:gd name="connsiteY847" fmla="*/ 1670471 h 3107691"/>
              <a:gd name="connsiteX848" fmla="*/ 136886 w 4394359"/>
              <a:gd name="connsiteY848" fmla="*/ 1666567 h 3107691"/>
              <a:gd name="connsiteX849" fmla="*/ 3474068 w 4394359"/>
              <a:gd name="connsiteY849" fmla="*/ 1648556 h 3107691"/>
              <a:gd name="connsiteX850" fmla="*/ 3470896 w 4394359"/>
              <a:gd name="connsiteY850" fmla="*/ 1648914 h 3107691"/>
              <a:gd name="connsiteX851" fmla="*/ 3467725 w 4394359"/>
              <a:gd name="connsiteY851" fmla="*/ 1649273 h 3107691"/>
              <a:gd name="connsiteX852" fmla="*/ 3468227 w 4394359"/>
              <a:gd name="connsiteY852" fmla="*/ 1654904 h 3107691"/>
              <a:gd name="connsiteX853" fmla="*/ 3471318 w 4394359"/>
              <a:gd name="connsiteY853" fmla="*/ 1659450 h 3107691"/>
              <a:gd name="connsiteX854" fmla="*/ 3477004 w 4394359"/>
              <a:gd name="connsiteY854" fmla="*/ 1658280 h 3107691"/>
              <a:gd name="connsiteX855" fmla="*/ 3478760 w 4394359"/>
              <a:gd name="connsiteY855" fmla="*/ 1654376 h 3107691"/>
              <a:gd name="connsiteX856" fmla="*/ 3474068 w 4394359"/>
              <a:gd name="connsiteY856" fmla="*/ 1648556 h 3107691"/>
              <a:gd name="connsiteX857" fmla="*/ 3391457 w 4394359"/>
              <a:gd name="connsiteY857" fmla="*/ 1646246 h 3107691"/>
              <a:gd name="connsiteX858" fmla="*/ 3385496 w 4394359"/>
              <a:gd name="connsiteY858" fmla="*/ 1648506 h 3107691"/>
              <a:gd name="connsiteX859" fmla="*/ 3383465 w 4394359"/>
              <a:gd name="connsiteY859" fmla="*/ 1653498 h 3107691"/>
              <a:gd name="connsiteX860" fmla="*/ 3373125 w 4394359"/>
              <a:gd name="connsiteY860" fmla="*/ 1657841 h 3107691"/>
              <a:gd name="connsiteX861" fmla="*/ 3364784 w 4394359"/>
              <a:gd name="connsiteY861" fmla="*/ 1660372 h 3107691"/>
              <a:gd name="connsiteX862" fmla="*/ 3359991 w 4394359"/>
              <a:gd name="connsiteY862" fmla="*/ 1661825 h 3107691"/>
              <a:gd name="connsiteX863" fmla="*/ 3364234 w 4394359"/>
              <a:gd name="connsiteY863" fmla="*/ 1663466 h 3107691"/>
              <a:gd name="connsiteX864" fmla="*/ 3371295 w 4394359"/>
              <a:gd name="connsiteY864" fmla="*/ 1669630 h 3107691"/>
              <a:gd name="connsiteX865" fmla="*/ 3395053 w 4394359"/>
              <a:gd name="connsiteY865" fmla="*/ 1656423 h 3107691"/>
              <a:gd name="connsiteX866" fmla="*/ 3395634 w 4394359"/>
              <a:gd name="connsiteY866" fmla="*/ 1651066 h 3107691"/>
              <a:gd name="connsiteX867" fmla="*/ 3391457 w 4394359"/>
              <a:gd name="connsiteY867" fmla="*/ 1646246 h 3107691"/>
              <a:gd name="connsiteX868" fmla="*/ 1456827 w 4394359"/>
              <a:gd name="connsiteY868" fmla="*/ 1639976 h 3107691"/>
              <a:gd name="connsiteX869" fmla="*/ 1426137 w 4394359"/>
              <a:gd name="connsiteY869" fmla="*/ 1656278 h 3107691"/>
              <a:gd name="connsiteX870" fmla="*/ 1409416 w 4394359"/>
              <a:gd name="connsiteY870" fmla="*/ 1681320 h 3107691"/>
              <a:gd name="connsiteX871" fmla="*/ 1387214 w 4394359"/>
              <a:gd name="connsiteY871" fmla="*/ 1683828 h 3107691"/>
              <a:gd name="connsiteX872" fmla="*/ 1373702 w 4394359"/>
              <a:gd name="connsiteY872" fmla="*/ 1688530 h 3107691"/>
              <a:gd name="connsiteX873" fmla="*/ 1367503 w 4394359"/>
              <a:gd name="connsiteY873" fmla="*/ 1700872 h 3107691"/>
              <a:gd name="connsiteX874" fmla="*/ 1367975 w 4394359"/>
              <a:gd name="connsiteY874" fmla="*/ 1709685 h 3107691"/>
              <a:gd name="connsiteX875" fmla="*/ 1375790 w 4394359"/>
              <a:gd name="connsiteY875" fmla="*/ 1716872 h 3107691"/>
              <a:gd name="connsiteX876" fmla="*/ 1385435 w 4394359"/>
              <a:gd name="connsiteY876" fmla="*/ 1703080 h 3107691"/>
              <a:gd name="connsiteX877" fmla="*/ 1395078 w 4394359"/>
              <a:gd name="connsiteY877" fmla="*/ 1689289 h 3107691"/>
              <a:gd name="connsiteX878" fmla="*/ 1412865 w 4394359"/>
              <a:gd name="connsiteY878" fmla="*/ 1685959 h 3107691"/>
              <a:gd name="connsiteX879" fmla="*/ 1423201 w 4394359"/>
              <a:gd name="connsiteY879" fmla="*/ 1675528 h 3107691"/>
              <a:gd name="connsiteX880" fmla="*/ 1433544 w 4394359"/>
              <a:gd name="connsiteY880" fmla="*/ 1671185 h 3107691"/>
              <a:gd name="connsiteX881" fmla="*/ 1437501 w 4394359"/>
              <a:gd name="connsiteY881" fmla="*/ 1664651 h 3107691"/>
              <a:gd name="connsiteX882" fmla="*/ 1444983 w 4394359"/>
              <a:gd name="connsiteY882" fmla="*/ 1662485 h 3107691"/>
              <a:gd name="connsiteX883" fmla="*/ 1447879 w 4394359"/>
              <a:gd name="connsiteY883" fmla="*/ 1663215 h 3107691"/>
              <a:gd name="connsiteX884" fmla="*/ 1457838 w 4394359"/>
              <a:gd name="connsiteY884" fmla="*/ 1657327 h 3107691"/>
              <a:gd name="connsiteX885" fmla="*/ 1463866 w 4394359"/>
              <a:gd name="connsiteY885" fmla="*/ 1648706 h 3107691"/>
              <a:gd name="connsiteX886" fmla="*/ 1456827 w 4394359"/>
              <a:gd name="connsiteY886" fmla="*/ 1639976 h 3107691"/>
              <a:gd name="connsiteX887" fmla="*/ 1124445 w 4394359"/>
              <a:gd name="connsiteY887" fmla="*/ 1598697 h 3107691"/>
              <a:gd name="connsiteX888" fmla="*/ 1120011 w 4394359"/>
              <a:gd name="connsiteY888" fmla="*/ 1602344 h 3107691"/>
              <a:gd name="connsiteX889" fmla="*/ 1110894 w 4394359"/>
              <a:gd name="connsiteY889" fmla="*/ 1611035 h 3107691"/>
              <a:gd name="connsiteX890" fmla="*/ 1113597 w 4394359"/>
              <a:gd name="connsiteY890" fmla="*/ 1610660 h 3107691"/>
              <a:gd name="connsiteX891" fmla="*/ 1123560 w 4394359"/>
              <a:gd name="connsiteY891" fmla="*/ 1600751 h 3107691"/>
              <a:gd name="connsiteX892" fmla="*/ 1529613 w 4394359"/>
              <a:gd name="connsiteY892" fmla="*/ 1595767 h 3107691"/>
              <a:gd name="connsiteX893" fmla="*/ 1526440 w 4394359"/>
              <a:gd name="connsiteY893" fmla="*/ 1596126 h 3107691"/>
              <a:gd name="connsiteX894" fmla="*/ 1523268 w 4394359"/>
              <a:gd name="connsiteY894" fmla="*/ 1596482 h 3107691"/>
              <a:gd name="connsiteX895" fmla="*/ 1523772 w 4394359"/>
              <a:gd name="connsiteY895" fmla="*/ 1602116 h 3107691"/>
              <a:gd name="connsiteX896" fmla="*/ 1526862 w 4394359"/>
              <a:gd name="connsiteY896" fmla="*/ 1606661 h 3107691"/>
              <a:gd name="connsiteX897" fmla="*/ 1532549 w 4394359"/>
              <a:gd name="connsiteY897" fmla="*/ 1605489 h 3107691"/>
              <a:gd name="connsiteX898" fmla="*/ 1534305 w 4394359"/>
              <a:gd name="connsiteY898" fmla="*/ 1601587 h 3107691"/>
              <a:gd name="connsiteX899" fmla="*/ 1529613 w 4394359"/>
              <a:gd name="connsiteY899" fmla="*/ 1595767 h 3107691"/>
              <a:gd name="connsiteX900" fmla="*/ 2572273 w 4394359"/>
              <a:gd name="connsiteY900" fmla="*/ 1591946 h 3107691"/>
              <a:gd name="connsiteX901" fmla="*/ 2568826 w 4394359"/>
              <a:gd name="connsiteY901" fmla="*/ 1593394 h 3107691"/>
              <a:gd name="connsiteX902" fmla="*/ 2575865 w 4394359"/>
              <a:gd name="connsiteY902" fmla="*/ 1602124 h 3107691"/>
              <a:gd name="connsiteX903" fmla="*/ 2582207 w 4394359"/>
              <a:gd name="connsiteY903" fmla="*/ 1601407 h 3107691"/>
              <a:gd name="connsiteX904" fmla="*/ 2578533 w 4394359"/>
              <a:gd name="connsiteY904" fmla="*/ 1596134 h 3107691"/>
              <a:gd name="connsiteX905" fmla="*/ 2572273 w 4394359"/>
              <a:gd name="connsiteY905" fmla="*/ 1591946 h 3107691"/>
              <a:gd name="connsiteX906" fmla="*/ 3470992 w 4394359"/>
              <a:gd name="connsiteY906" fmla="*/ 1587512 h 3107691"/>
              <a:gd name="connsiteX907" fmla="*/ 3437365 w 4394359"/>
              <a:gd name="connsiteY907" fmla="*/ 1623065 h 3107691"/>
              <a:gd name="connsiteX908" fmla="*/ 3409793 w 4394359"/>
              <a:gd name="connsiteY908" fmla="*/ 1634648 h 3107691"/>
              <a:gd name="connsiteX909" fmla="*/ 3418629 w 4394359"/>
              <a:gd name="connsiteY909" fmla="*/ 1648468 h 3107691"/>
              <a:gd name="connsiteX910" fmla="*/ 3454142 w 4394359"/>
              <a:gd name="connsiteY910" fmla="*/ 1625271 h 3107691"/>
              <a:gd name="connsiteX911" fmla="*/ 3491412 w 4394359"/>
              <a:gd name="connsiteY911" fmla="*/ 1604259 h 3107691"/>
              <a:gd name="connsiteX912" fmla="*/ 3513049 w 4394359"/>
              <a:gd name="connsiteY912" fmla="*/ 1579587 h 3107691"/>
              <a:gd name="connsiteX913" fmla="*/ 3509876 w 4394359"/>
              <a:gd name="connsiteY913" fmla="*/ 1579944 h 3107691"/>
              <a:gd name="connsiteX914" fmla="*/ 3506704 w 4394359"/>
              <a:gd name="connsiteY914" fmla="*/ 1580302 h 3107691"/>
              <a:gd name="connsiteX915" fmla="*/ 3507208 w 4394359"/>
              <a:gd name="connsiteY915" fmla="*/ 1585936 h 3107691"/>
              <a:gd name="connsiteX916" fmla="*/ 3510298 w 4394359"/>
              <a:gd name="connsiteY916" fmla="*/ 1590482 h 3107691"/>
              <a:gd name="connsiteX917" fmla="*/ 3515985 w 4394359"/>
              <a:gd name="connsiteY917" fmla="*/ 1589309 h 3107691"/>
              <a:gd name="connsiteX918" fmla="*/ 3517740 w 4394359"/>
              <a:gd name="connsiteY918" fmla="*/ 1585407 h 3107691"/>
              <a:gd name="connsiteX919" fmla="*/ 3513049 w 4394359"/>
              <a:gd name="connsiteY919" fmla="*/ 1579587 h 3107691"/>
              <a:gd name="connsiteX920" fmla="*/ 3402169 w 4394359"/>
              <a:gd name="connsiteY920" fmla="*/ 1579410 h 3107691"/>
              <a:gd name="connsiteX921" fmla="*/ 3401500 w 4394359"/>
              <a:gd name="connsiteY921" fmla="*/ 1583587 h 3107691"/>
              <a:gd name="connsiteX922" fmla="*/ 3403416 w 4394359"/>
              <a:gd name="connsiteY922" fmla="*/ 1586679 h 3107691"/>
              <a:gd name="connsiteX923" fmla="*/ 3412106 w 4394359"/>
              <a:gd name="connsiteY923" fmla="*/ 1588873 h 3107691"/>
              <a:gd name="connsiteX924" fmla="*/ 3409721 w 4394359"/>
              <a:gd name="connsiteY924" fmla="*/ 1583056 h 3107691"/>
              <a:gd name="connsiteX925" fmla="*/ 3402169 w 4394359"/>
              <a:gd name="connsiteY925" fmla="*/ 1579410 h 3107691"/>
              <a:gd name="connsiteX926" fmla="*/ 223828 w 4394359"/>
              <a:gd name="connsiteY926" fmla="*/ 1554076 h 3107691"/>
              <a:gd name="connsiteX927" fmla="*/ 224333 w 4394359"/>
              <a:gd name="connsiteY927" fmla="*/ 1559708 h 3107691"/>
              <a:gd name="connsiteX928" fmla="*/ 227420 w 4394359"/>
              <a:gd name="connsiteY928" fmla="*/ 1564253 h 3107691"/>
              <a:gd name="connsiteX929" fmla="*/ 233110 w 4394359"/>
              <a:gd name="connsiteY929" fmla="*/ 1563083 h 3107691"/>
              <a:gd name="connsiteX930" fmla="*/ 234866 w 4394359"/>
              <a:gd name="connsiteY930" fmla="*/ 1559179 h 3107691"/>
              <a:gd name="connsiteX931" fmla="*/ 1593706 w 4394359"/>
              <a:gd name="connsiteY931" fmla="*/ 1549362 h 3107691"/>
              <a:gd name="connsiteX932" fmla="*/ 1573852 w 4394359"/>
              <a:gd name="connsiteY932" fmla="*/ 1554782 h 3107691"/>
              <a:gd name="connsiteX933" fmla="*/ 1561037 w 4394359"/>
              <a:gd name="connsiteY933" fmla="*/ 1568930 h 3107691"/>
              <a:gd name="connsiteX934" fmla="*/ 1552594 w 4394359"/>
              <a:gd name="connsiteY934" fmla="*/ 1574911 h 3107691"/>
              <a:gd name="connsiteX935" fmla="*/ 1539806 w 4394359"/>
              <a:gd name="connsiteY935" fmla="*/ 1579795 h 3107691"/>
              <a:gd name="connsiteX936" fmla="*/ 1542846 w 4394359"/>
              <a:gd name="connsiteY936" fmla="*/ 1586068 h 3107691"/>
              <a:gd name="connsiteX937" fmla="*/ 1546295 w 4394359"/>
              <a:gd name="connsiteY937" fmla="*/ 1590707 h 3107691"/>
              <a:gd name="connsiteX938" fmla="*/ 1549656 w 4394359"/>
              <a:gd name="connsiteY938" fmla="*/ 1588077 h 3107691"/>
              <a:gd name="connsiteX939" fmla="*/ 1550843 w 4394359"/>
              <a:gd name="connsiteY939" fmla="*/ 1584901 h 3107691"/>
              <a:gd name="connsiteX940" fmla="*/ 1583513 w 4394359"/>
              <a:gd name="connsiteY940" fmla="*/ 1565334 h 3107691"/>
              <a:gd name="connsiteX941" fmla="*/ 1591299 w 4394359"/>
              <a:gd name="connsiteY941" fmla="*/ 1558897 h 3107691"/>
              <a:gd name="connsiteX942" fmla="*/ 1599501 w 4394359"/>
              <a:gd name="connsiteY942" fmla="*/ 1550825 h 3107691"/>
              <a:gd name="connsiteX943" fmla="*/ 2713588 w 4394359"/>
              <a:gd name="connsiteY943" fmla="*/ 1532585 h 3107691"/>
              <a:gd name="connsiteX944" fmla="*/ 2714798 w 4394359"/>
              <a:gd name="connsiteY944" fmla="*/ 1536946 h 3107691"/>
              <a:gd name="connsiteX945" fmla="*/ 2721177 w 4394359"/>
              <a:gd name="connsiteY945" fmla="*/ 1539136 h 3107691"/>
              <a:gd name="connsiteX946" fmla="*/ 2724075 w 4394359"/>
              <a:gd name="connsiteY946" fmla="*/ 1539868 h 3107691"/>
              <a:gd name="connsiteX947" fmla="*/ 2722864 w 4394359"/>
              <a:gd name="connsiteY947" fmla="*/ 1535507 h 3107691"/>
              <a:gd name="connsiteX948" fmla="*/ 2716483 w 4394359"/>
              <a:gd name="connsiteY948" fmla="*/ 1533316 h 3107691"/>
              <a:gd name="connsiteX949" fmla="*/ 270287 w 4394359"/>
              <a:gd name="connsiteY949" fmla="*/ 1528717 h 3107691"/>
              <a:gd name="connsiteX950" fmla="*/ 268201 w 4394359"/>
              <a:gd name="connsiteY950" fmla="*/ 1529348 h 3107691"/>
              <a:gd name="connsiteX951" fmla="*/ 263942 w 4394359"/>
              <a:gd name="connsiteY951" fmla="*/ 1529432 h 3107691"/>
              <a:gd name="connsiteX952" fmla="*/ 264720 w 4394359"/>
              <a:gd name="connsiteY952" fmla="*/ 1533976 h 3107691"/>
              <a:gd name="connsiteX953" fmla="*/ 268086 w 4394359"/>
              <a:gd name="connsiteY953" fmla="*/ 1537432 h 3107691"/>
              <a:gd name="connsiteX954" fmla="*/ 274978 w 4394359"/>
              <a:gd name="connsiteY954" fmla="*/ 1534537 h 3107691"/>
              <a:gd name="connsiteX955" fmla="*/ 270287 w 4394359"/>
              <a:gd name="connsiteY955" fmla="*/ 1528717 h 3107691"/>
              <a:gd name="connsiteX956" fmla="*/ 1636719 w 4394359"/>
              <a:gd name="connsiteY956" fmla="*/ 1525452 h 3107691"/>
              <a:gd name="connsiteX957" fmla="*/ 1622932 w 4394359"/>
              <a:gd name="connsiteY957" fmla="*/ 1531244 h 3107691"/>
              <a:gd name="connsiteX958" fmla="*/ 1615985 w 4394359"/>
              <a:gd name="connsiteY958" fmla="*/ 1529777 h 3107691"/>
              <a:gd name="connsiteX959" fmla="*/ 1610795 w 4394359"/>
              <a:gd name="connsiteY959" fmla="*/ 1530496 h 3107691"/>
              <a:gd name="connsiteX960" fmla="*/ 1611643 w 4394359"/>
              <a:gd name="connsiteY960" fmla="*/ 1534769 h 3107691"/>
              <a:gd name="connsiteX961" fmla="*/ 1615489 w 4394359"/>
              <a:gd name="connsiteY961" fmla="*/ 1536319 h 3107691"/>
              <a:gd name="connsiteX962" fmla="*/ 1620900 w 4394359"/>
              <a:gd name="connsiteY962" fmla="*/ 1536236 h 3107691"/>
              <a:gd name="connsiteX963" fmla="*/ 1622382 w 4394359"/>
              <a:gd name="connsiteY963" fmla="*/ 1533421 h 3107691"/>
              <a:gd name="connsiteX964" fmla="*/ 2743361 w 4394359"/>
              <a:gd name="connsiteY964" fmla="*/ 1512284 h 3107691"/>
              <a:gd name="connsiteX965" fmla="*/ 2743865 w 4394359"/>
              <a:gd name="connsiteY965" fmla="*/ 1517918 h 3107691"/>
              <a:gd name="connsiteX966" fmla="*/ 2746955 w 4394359"/>
              <a:gd name="connsiteY966" fmla="*/ 1522465 h 3107691"/>
              <a:gd name="connsiteX967" fmla="*/ 2752642 w 4394359"/>
              <a:gd name="connsiteY967" fmla="*/ 1521294 h 3107691"/>
              <a:gd name="connsiteX968" fmla="*/ 2754398 w 4394359"/>
              <a:gd name="connsiteY968" fmla="*/ 1517389 h 3107691"/>
              <a:gd name="connsiteX969" fmla="*/ 1131603 w 4394359"/>
              <a:gd name="connsiteY969" fmla="*/ 1490560 h 3107691"/>
              <a:gd name="connsiteX970" fmla="*/ 1120559 w 4394359"/>
              <a:gd name="connsiteY970" fmla="*/ 1491511 h 3107691"/>
              <a:gd name="connsiteX971" fmla="*/ 1112201 w 4394359"/>
              <a:gd name="connsiteY971" fmla="*/ 1501354 h 3107691"/>
              <a:gd name="connsiteX972" fmla="*/ 1108185 w 4394359"/>
              <a:gd name="connsiteY972" fmla="*/ 1508099 h 3107691"/>
              <a:gd name="connsiteX973" fmla="*/ 1103785 w 4394359"/>
              <a:gd name="connsiteY973" fmla="*/ 1512452 h 3107691"/>
              <a:gd name="connsiteX974" fmla="*/ 1096488 w 4394359"/>
              <a:gd name="connsiteY974" fmla="*/ 1514770 h 3107691"/>
              <a:gd name="connsiteX975" fmla="*/ 1085528 w 4394359"/>
              <a:gd name="connsiteY975" fmla="*/ 1524196 h 3107691"/>
              <a:gd name="connsiteX976" fmla="*/ 1087894 w 4394359"/>
              <a:gd name="connsiteY976" fmla="*/ 1528174 h 3107691"/>
              <a:gd name="connsiteX977" fmla="*/ 1103785 w 4394359"/>
              <a:gd name="connsiteY977" fmla="*/ 1512452 h 3107691"/>
              <a:gd name="connsiteX978" fmla="*/ 1106015 w 4394359"/>
              <a:gd name="connsiteY978" fmla="*/ 1511744 h 3107691"/>
              <a:gd name="connsiteX979" fmla="*/ 1108185 w 4394359"/>
              <a:gd name="connsiteY979" fmla="*/ 1508099 h 3107691"/>
              <a:gd name="connsiteX980" fmla="*/ 1108428 w 4394359"/>
              <a:gd name="connsiteY980" fmla="*/ 1507859 h 3107691"/>
              <a:gd name="connsiteX981" fmla="*/ 1129312 w 4394359"/>
              <a:gd name="connsiteY981" fmla="*/ 1492271 h 3107691"/>
              <a:gd name="connsiteX982" fmla="*/ 1178482 w 4394359"/>
              <a:gd name="connsiteY982" fmla="*/ 1456755 h 3107691"/>
              <a:gd name="connsiteX983" fmla="*/ 1164581 w 4394359"/>
              <a:gd name="connsiteY983" fmla="*/ 1464742 h 3107691"/>
              <a:gd name="connsiteX984" fmla="*/ 1155260 w 4394359"/>
              <a:gd name="connsiteY984" fmla="*/ 1469632 h 3107691"/>
              <a:gd name="connsiteX985" fmla="*/ 1152884 w 4394359"/>
              <a:gd name="connsiteY985" fmla="*/ 1475664 h 3107691"/>
              <a:gd name="connsiteX986" fmla="*/ 1167650 w 4394359"/>
              <a:gd name="connsiteY986" fmla="*/ 1470077 h 3107691"/>
              <a:gd name="connsiteX987" fmla="*/ 1179417 w 4394359"/>
              <a:gd name="connsiteY987" fmla="*/ 1458560 h 3107691"/>
              <a:gd name="connsiteX988" fmla="*/ 122236 w 4394359"/>
              <a:gd name="connsiteY988" fmla="*/ 1445968 h 3107691"/>
              <a:gd name="connsiteX989" fmla="*/ 122741 w 4394359"/>
              <a:gd name="connsiteY989" fmla="*/ 1451600 h 3107691"/>
              <a:gd name="connsiteX990" fmla="*/ 125828 w 4394359"/>
              <a:gd name="connsiteY990" fmla="*/ 1456145 h 3107691"/>
              <a:gd name="connsiteX991" fmla="*/ 131518 w 4394359"/>
              <a:gd name="connsiteY991" fmla="*/ 1454975 h 3107691"/>
              <a:gd name="connsiteX992" fmla="*/ 133274 w 4394359"/>
              <a:gd name="connsiteY992" fmla="*/ 1451071 h 3107691"/>
              <a:gd name="connsiteX993" fmla="*/ 751897 w 4394359"/>
              <a:gd name="connsiteY993" fmla="*/ 1394547 h 3107691"/>
              <a:gd name="connsiteX994" fmla="*/ 744498 w 4394359"/>
              <a:gd name="connsiteY994" fmla="*/ 1396184 h 3107691"/>
              <a:gd name="connsiteX995" fmla="*/ 738904 w 4394359"/>
              <a:gd name="connsiteY995" fmla="*/ 1395866 h 3107691"/>
              <a:gd name="connsiteX996" fmla="*/ 738982 w 4394359"/>
              <a:gd name="connsiteY996" fmla="*/ 1396121 h 3107691"/>
              <a:gd name="connsiteX997" fmla="*/ 746259 w 4394359"/>
              <a:gd name="connsiteY997" fmla="*/ 1400856 h 3107691"/>
              <a:gd name="connsiteX998" fmla="*/ 754637 w 4394359"/>
              <a:gd name="connsiteY998" fmla="*/ 1401233 h 3107691"/>
              <a:gd name="connsiteX999" fmla="*/ 759497 w 4394359"/>
              <a:gd name="connsiteY999" fmla="*/ 1397245 h 3107691"/>
              <a:gd name="connsiteX1000" fmla="*/ 1271476 w 4394359"/>
              <a:gd name="connsiteY1000" fmla="*/ 1389805 h 3107691"/>
              <a:gd name="connsiteX1001" fmla="*/ 1268242 w 4394359"/>
              <a:gd name="connsiteY1001" fmla="*/ 1390435 h 3107691"/>
              <a:gd name="connsiteX1002" fmla="*/ 1268547 w 4394359"/>
              <a:gd name="connsiteY1002" fmla="*/ 1393849 h 3107691"/>
              <a:gd name="connsiteX1003" fmla="*/ 1271637 w 4394359"/>
              <a:gd name="connsiteY1003" fmla="*/ 1398397 h 3107691"/>
              <a:gd name="connsiteX1004" fmla="*/ 1277324 w 4394359"/>
              <a:gd name="connsiteY1004" fmla="*/ 1397224 h 3107691"/>
              <a:gd name="connsiteX1005" fmla="*/ 1279080 w 4394359"/>
              <a:gd name="connsiteY1005" fmla="*/ 1393322 h 3107691"/>
              <a:gd name="connsiteX1006" fmla="*/ 1302543 w 4394359"/>
              <a:gd name="connsiteY1006" fmla="*/ 1383708 h 3107691"/>
              <a:gd name="connsiteX1007" fmla="*/ 1295637 w 4394359"/>
              <a:gd name="connsiteY1007" fmla="*/ 1385088 h 3107691"/>
              <a:gd name="connsiteX1008" fmla="*/ 1296313 w 4394359"/>
              <a:gd name="connsiteY1008" fmla="*/ 1386081 h 3107691"/>
              <a:gd name="connsiteX1009" fmla="*/ 1302002 w 4394359"/>
              <a:gd name="connsiteY1009" fmla="*/ 1384909 h 3107691"/>
              <a:gd name="connsiteX1010" fmla="*/ 1371187 w 4394359"/>
              <a:gd name="connsiteY1010" fmla="*/ 1370215 h 3107691"/>
              <a:gd name="connsiteX1011" fmla="*/ 1368036 w 4394359"/>
              <a:gd name="connsiteY1011" fmla="*/ 1372026 h 3107691"/>
              <a:gd name="connsiteX1012" fmla="*/ 1366639 w 4394359"/>
              <a:gd name="connsiteY1012" fmla="*/ 1376020 h 3107691"/>
              <a:gd name="connsiteX1013" fmla="*/ 1356746 w 4394359"/>
              <a:gd name="connsiteY1013" fmla="*/ 1375553 h 3107691"/>
              <a:gd name="connsiteX1014" fmla="*/ 1349956 w 4394359"/>
              <a:gd name="connsiteY1014" fmla="*/ 1381082 h 3107691"/>
              <a:gd name="connsiteX1015" fmla="*/ 1351241 w 4394359"/>
              <a:gd name="connsiteY1015" fmla="*/ 1391256 h 3107691"/>
              <a:gd name="connsiteX1016" fmla="*/ 1357693 w 4394359"/>
              <a:gd name="connsiteY1016" fmla="*/ 1399259 h 3107691"/>
              <a:gd name="connsiteX1017" fmla="*/ 1360776 w 4394359"/>
              <a:gd name="connsiteY1017" fmla="*/ 1397720 h 3107691"/>
              <a:gd name="connsiteX1018" fmla="*/ 1361687 w 4394359"/>
              <a:gd name="connsiteY1018" fmla="*/ 1395632 h 3107691"/>
              <a:gd name="connsiteX1019" fmla="*/ 1362612 w 4394359"/>
              <a:gd name="connsiteY1019" fmla="*/ 1382828 h 3107691"/>
              <a:gd name="connsiteX1020" fmla="*/ 1375331 w 4394359"/>
              <a:gd name="connsiteY1020" fmla="*/ 1378215 h 3107691"/>
              <a:gd name="connsiteX1021" fmla="*/ 1374552 w 4394359"/>
              <a:gd name="connsiteY1021" fmla="*/ 1373671 h 3107691"/>
              <a:gd name="connsiteX1022" fmla="*/ 1371187 w 4394359"/>
              <a:gd name="connsiteY1022" fmla="*/ 1370215 h 3107691"/>
              <a:gd name="connsiteX1023" fmla="*/ 2213747 w 4394359"/>
              <a:gd name="connsiteY1023" fmla="*/ 1351248 h 3107691"/>
              <a:gd name="connsiteX1024" fmla="*/ 2210299 w 4394359"/>
              <a:gd name="connsiteY1024" fmla="*/ 1352696 h 3107691"/>
              <a:gd name="connsiteX1025" fmla="*/ 2217339 w 4394359"/>
              <a:gd name="connsiteY1025" fmla="*/ 1361427 h 3107691"/>
              <a:gd name="connsiteX1026" fmla="*/ 2223682 w 4394359"/>
              <a:gd name="connsiteY1026" fmla="*/ 1360710 h 3107691"/>
              <a:gd name="connsiteX1027" fmla="*/ 2220007 w 4394359"/>
              <a:gd name="connsiteY1027" fmla="*/ 1355437 h 3107691"/>
              <a:gd name="connsiteX1028" fmla="*/ 2213747 w 4394359"/>
              <a:gd name="connsiteY1028" fmla="*/ 1351248 h 3107691"/>
              <a:gd name="connsiteX1029" fmla="*/ 3114361 w 4394359"/>
              <a:gd name="connsiteY1029" fmla="*/ 1348654 h 3107691"/>
              <a:gd name="connsiteX1030" fmla="*/ 3082992 w 4394359"/>
              <a:gd name="connsiteY1030" fmla="*/ 1381818 h 3107691"/>
              <a:gd name="connsiteX1031" fmla="*/ 3085530 w 4394359"/>
              <a:gd name="connsiteY1031" fmla="*/ 1381257 h 3107691"/>
              <a:gd name="connsiteX1032" fmla="*/ 3117728 w 4394359"/>
              <a:gd name="connsiteY1032" fmla="*/ 1356319 h 3107691"/>
              <a:gd name="connsiteX1033" fmla="*/ 3121486 w 4394359"/>
              <a:gd name="connsiteY1033" fmla="*/ 1354496 h 3107691"/>
              <a:gd name="connsiteX1034" fmla="*/ 1395717 w 4394359"/>
              <a:gd name="connsiteY1034" fmla="*/ 1346274 h 3107691"/>
              <a:gd name="connsiteX1035" fmla="*/ 1393516 w 4394359"/>
              <a:gd name="connsiteY1035" fmla="*/ 1354992 h 3107691"/>
              <a:gd name="connsiteX1036" fmla="*/ 1388421 w 4394359"/>
              <a:gd name="connsiteY1036" fmla="*/ 1362975 h 3107691"/>
              <a:gd name="connsiteX1037" fmla="*/ 1396414 w 4394359"/>
              <a:gd name="connsiteY1037" fmla="*/ 1355723 h 3107691"/>
              <a:gd name="connsiteX1038" fmla="*/ 1397153 w 4394359"/>
              <a:gd name="connsiteY1038" fmla="*/ 1351272 h 3107691"/>
              <a:gd name="connsiteX1039" fmla="*/ 1395717 w 4394359"/>
              <a:gd name="connsiteY1039" fmla="*/ 1346274 h 3107691"/>
              <a:gd name="connsiteX1040" fmla="*/ 3045538 w 4394359"/>
              <a:gd name="connsiteY1040" fmla="*/ 1340551 h 3107691"/>
              <a:gd name="connsiteX1041" fmla="*/ 3044869 w 4394359"/>
              <a:gd name="connsiteY1041" fmla="*/ 1344727 h 3107691"/>
              <a:gd name="connsiteX1042" fmla="*/ 3046785 w 4394359"/>
              <a:gd name="connsiteY1042" fmla="*/ 1347819 h 3107691"/>
              <a:gd name="connsiteX1043" fmla="*/ 3055475 w 4394359"/>
              <a:gd name="connsiteY1043" fmla="*/ 1350013 h 3107691"/>
              <a:gd name="connsiteX1044" fmla="*/ 3053090 w 4394359"/>
              <a:gd name="connsiteY1044" fmla="*/ 1344196 h 3107691"/>
              <a:gd name="connsiteX1045" fmla="*/ 3045538 w 4394359"/>
              <a:gd name="connsiteY1045" fmla="*/ 1340551 h 3107691"/>
              <a:gd name="connsiteX1046" fmla="*/ 220215 w 4394359"/>
              <a:gd name="connsiteY1046" fmla="*/ 1338580 h 3107691"/>
              <a:gd name="connsiteX1047" fmla="*/ 220719 w 4394359"/>
              <a:gd name="connsiteY1047" fmla="*/ 1344212 h 3107691"/>
              <a:gd name="connsiteX1048" fmla="*/ 223807 w 4394359"/>
              <a:gd name="connsiteY1048" fmla="*/ 1348757 h 3107691"/>
              <a:gd name="connsiteX1049" fmla="*/ 229496 w 4394359"/>
              <a:gd name="connsiteY1049" fmla="*/ 1347587 h 3107691"/>
              <a:gd name="connsiteX1050" fmla="*/ 231252 w 4394359"/>
              <a:gd name="connsiteY1050" fmla="*/ 1343683 h 3107691"/>
              <a:gd name="connsiteX1051" fmla="*/ 853627 w 4394359"/>
              <a:gd name="connsiteY1051" fmla="*/ 1331594 h 3107691"/>
              <a:gd name="connsiteX1052" fmla="*/ 849024 w 4394359"/>
              <a:gd name="connsiteY1052" fmla="*/ 1333041 h 3107691"/>
              <a:gd name="connsiteX1053" fmla="*/ 846181 w 4394359"/>
              <a:gd name="connsiteY1053" fmla="*/ 1336668 h 3107691"/>
              <a:gd name="connsiteX1054" fmla="*/ 837336 w 4394359"/>
              <a:gd name="connsiteY1054" fmla="*/ 1333566 h 3107691"/>
              <a:gd name="connsiteX1055" fmla="*/ 832947 w 4394359"/>
              <a:gd name="connsiteY1055" fmla="*/ 1340280 h 3107691"/>
              <a:gd name="connsiteX1056" fmla="*/ 819683 w 4394359"/>
              <a:gd name="connsiteY1056" fmla="*/ 1345852 h 3107691"/>
              <a:gd name="connsiteX1057" fmla="*/ 818705 w 4394359"/>
              <a:gd name="connsiteY1057" fmla="*/ 1346840 h 3107691"/>
              <a:gd name="connsiteX1058" fmla="*/ 808750 w 4394359"/>
              <a:gd name="connsiteY1058" fmla="*/ 1363654 h 3107691"/>
              <a:gd name="connsiteX1059" fmla="*/ 793893 w 4394359"/>
              <a:gd name="connsiteY1059" fmla="*/ 1371619 h 3107691"/>
              <a:gd name="connsiteX1060" fmla="*/ 796487 w 4394359"/>
              <a:gd name="connsiteY1060" fmla="*/ 1371235 h 3107691"/>
              <a:gd name="connsiteX1061" fmla="*/ 813947 w 4394359"/>
              <a:gd name="connsiteY1061" fmla="*/ 1364632 h 3107691"/>
              <a:gd name="connsiteX1062" fmla="*/ 818254 w 4394359"/>
              <a:gd name="connsiteY1062" fmla="*/ 1371872 h 3107691"/>
              <a:gd name="connsiteX1063" fmla="*/ 823283 w 4394359"/>
              <a:gd name="connsiteY1063" fmla="*/ 1372726 h 3107691"/>
              <a:gd name="connsiteX1064" fmla="*/ 840969 w 4394359"/>
              <a:gd name="connsiteY1064" fmla="*/ 1355228 h 3107691"/>
              <a:gd name="connsiteX1065" fmla="*/ 844807 w 4394359"/>
              <a:gd name="connsiteY1065" fmla="*/ 1352363 h 3107691"/>
              <a:gd name="connsiteX1066" fmla="*/ 855421 w 4394359"/>
              <a:gd name="connsiteY1066" fmla="*/ 1336682 h 3107691"/>
              <a:gd name="connsiteX1067" fmla="*/ 853627 w 4394359"/>
              <a:gd name="connsiteY1067" fmla="*/ 1331594 h 3107691"/>
              <a:gd name="connsiteX1068" fmla="*/ 266673 w 4394359"/>
              <a:gd name="connsiteY1068" fmla="*/ 1313221 h 3107691"/>
              <a:gd name="connsiteX1069" fmla="*/ 264587 w 4394359"/>
              <a:gd name="connsiteY1069" fmla="*/ 1313852 h 3107691"/>
              <a:gd name="connsiteX1070" fmla="*/ 260328 w 4394359"/>
              <a:gd name="connsiteY1070" fmla="*/ 1313936 h 3107691"/>
              <a:gd name="connsiteX1071" fmla="*/ 261107 w 4394359"/>
              <a:gd name="connsiteY1071" fmla="*/ 1318480 h 3107691"/>
              <a:gd name="connsiteX1072" fmla="*/ 264473 w 4394359"/>
              <a:gd name="connsiteY1072" fmla="*/ 1321936 h 3107691"/>
              <a:gd name="connsiteX1073" fmla="*/ 271365 w 4394359"/>
              <a:gd name="connsiteY1073" fmla="*/ 1319041 h 3107691"/>
              <a:gd name="connsiteX1074" fmla="*/ 266673 w 4394359"/>
              <a:gd name="connsiteY1074" fmla="*/ 1313221 h 3107691"/>
              <a:gd name="connsiteX1075" fmla="*/ 1415007 w 4394359"/>
              <a:gd name="connsiteY1075" fmla="*/ 1299647 h 3107691"/>
              <a:gd name="connsiteX1076" fmla="*/ 1409118 w 4394359"/>
              <a:gd name="connsiteY1076" fmla="*/ 1301634 h 3107691"/>
              <a:gd name="connsiteX1077" fmla="*/ 1405961 w 4394359"/>
              <a:gd name="connsiteY1077" fmla="*/ 1304820 h 3107691"/>
              <a:gd name="connsiteX1078" fmla="*/ 1406169 w 4394359"/>
              <a:gd name="connsiteY1078" fmla="*/ 1304872 h 3107691"/>
              <a:gd name="connsiteX1079" fmla="*/ 2355062 w 4394359"/>
              <a:gd name="connsiteY1079" fmla="*/ 1291888 h 3107691"/>
              <a:gd name="connsiteX1080" fmla="*/ 2356273 w 4394359"/>
              <a:gd name="connsiteY1080" fmla="*/ 1296249 h 3107691"/>
              <a:gd name="connsiteX1081" fmla="*/ 2362651 w 4394359"/>
              <a:gd name="connsiteY1081" fmla="*/ 1298439 h 3107691"/>
              <a:gd name="connsiteX1082" fmla="*/ 2365549 w 4394359"/>
              <a:gd name="connsiteY1082" fmla="*/ 1299170 h 3107691"/>
              <a:gd name="connsiteX1083" fmla="*/ 2364338 w 4394359"/>
              <a:gd name="connsiteY1083" fmla="*/ 1294809 h 3107691"/>
              <a:gd name="connsiteX1084" fmla="*/ 2357956 w 4394359"/>
              <a:gd name="connsiteY1084" fmla="*/ 1292619 h 3107691"/>
              <a:gd name="connsiteX1085" fmla="*/ 2384835 w 4394359"/>
              <a:gd name="connsiteY1085" fmla="*/ 1271587 h 3107691"/>
              <a:gd name="connsiteX1086" fmla="*/ 2385339 w 4394359"/>
              <a:gd name="connsiteY1086" fmla="*/ 1277221 h 3107691"/>
              <a:gd name="connsiteX1087" fmla="*/ 2388430 w 4394359"/>
              <a:gd name="connsiteY1087" fmla="*/ 1281767 h 3107691"/>
              <a:gd name="connsiteX1088" fmla="*/ 2394116 w 4394359"/>
              <a:gd name="connsiteY1088" fmla="*/ 1280596 h 3107691"/>
              <a:gd name="connsiteX1089" fmla="*/ 2395872 w 4394359"/>
              <a:gd name="connsiteY1089" fmla="*/ 1276692 h 3107691"/>
              <a:gd name="connsiteX1090" fmla="*/ 2755836 w 4394359"/>
              <a:gd name="connsiteY1090" fmla="*/ 1107956 h 3107691"/>
              <a:gd name="connsiteX1091" fmla="*/ 2722209 w 4394359"/>
              <a:gd name="connsiteY1091" fmla="*/ 1143508 h 3107691"/>
              <a:gd name="connsiteX1092" fmla="*/ 2720353 w 4394359"/>
              <a:gd name="connsiteY1092" fmla="*/ 1144287 h 3107691"/>
              <a:gd name="connsiteX1093" fmla="*/ 2728899 w 4394359"/>
              <a:gd name="connsiteY1093" fmla="*/ 1142397 h 3107691"/>
              <a:gd name="connsiteX1094" fmla="*/ 2761098 w 4394359"/>
              <a:gd name="connsiteY1094" fmla="*/ 1117459 h 3107691"/>
              <a:gd name="connsiteX1095" fmla="*/ 2765073 w 4394359"/>
              <a:gd name="connsiteY1095" fmla="*/ 1115532 h 3107691"/>
              <a:gd name="connsiteX1096" fmla="*/ 2796788 w 4394359"/>
              <a:gd name="connsiteY1096" fmla="*/ 1100154 h 3107691"/>
              <a:gd name="connsiteX1097" fmla="*/ 2794719 w 4394359"/>
              <a:gd name="connsiteY1097" fmla="*/ 1100387 h 3107691"/>
              <a:gd name="connsiteX1098" fmla="*/ 2791547 w 4394359"/>
              <a:gd name="connsiteY1098" fmla="*/ 1100745 h 3107691"/>
              <a:gd name="connsiteX1099" fmla="*/ 2791715 w 4394359"/>
              <a:gd name="connsiteY1099" fmla="*/ 1102615 h 3107691"/>
              <a:gd name="connsiteX1100" fmla="*/ 2687012 w 4394359"/>
              <a:gd name="connsiteY1100" fmla="*/ 1099853 h 3107691"/>
              <a:gd name="connsiteX1101" fmla="*/ 2686344 w 4394359"/>
              <a:gd name="connsiteY1101" fmla="*/ 1104030 h 3107691"/>
              <a:gd name="connsiteX1102" fmla="*/ 2688259 w 4394359"/>
              <a:gd name="connsiteY1102" fmla="*/ 1107122 h 3107691"/>
              <a:gd name="connsiteX1103" fmla="*/ 2696950 w 4394359"/>
              <a:gd name="connsiteY1103" fmla="*/ 1109316 h 3107691"/>
              <a:gd name="connsiteX1104" fmla="*/ 2694565 w 4394359"/>
              <a:gd name="connsiteY1104" fmla="*/ 1103499 h 3107691"/>
              <a:gd name="connsiteX1105" fmla="*/ 2687012 w 4394359"/>
              <a:gd name="connsiteY1105" fmla="*/ 1099853 h 3107691"/>
              <a:gd name="connsiteX1106" fmla="*/ 2645303 w 4394359"/>
              <a:gd name="connsiteY1106" fmla="*/ 741510 h 3107691"/>
              <a:gd name="connsiteX1107" fmla="*/ 2644635 w 4394359"/>
              <a:gd name="connsiteY1107" fmla="*/ 745687 h 3107691"/>
              <a:gd name="connsiteX1108" fmla="*/ 2646551 w 4394359"/>
              <a:gd name="connsiteY1108" fmla="*/ 748779 h 3107691"/>
              <a:gd name="connsiteX1109" fmla="*/ 2655240 w 4394359"/>
              <a:gd name="connsiteY1109" fmla="*/ 750972 h 3107691"/>
              <a:gd name="connsiteX1110" fmla="*/ 2652857 w 4394359"/>
              <a:gd name="connsiteY1110" fmla="*/ 745156 h 3107691"/>
              <a:gd name="connsiteX1111" fmla="*/ 2645303 w 4394359"/>
              <a:gd name="connsiteY1111" fmla="*/ 741510 h 3107691"/>
              <a:gd name="connsiteX1112" fmla="*/ 2446926 w 4394359"/>
              <a:gd name="connsiteY1112" fmla="*/ 0 h 3107691"/>
              <a:gd name="connsiteX1113" fmla="*/ 2462016 w 4394359"/>
              <a:gd name="connsiteY1113" fmla="*/ 5836 h 3107691"/>
              <a:gd name="connsiteX1114" fmla="*/ 2473692 w 4394359"/>
              <a:gd name="connsiteY1114" fmla="*/ 16028 h 3107691"/>
              <a:gd name="connsiteX1115" fmla="*/ 2511786 w 4394359"/>
              <a:gd name="connsiteY1115" fmla="*/ 60415 h 3107691"/>
              <a:gd name="connsiteX1116" fmla="*/ 2527688 w 4394359"/>
              <a:gd name="connsiteY1116" fmla="*/ 73703 h 3107691"/>
              <a:gd name="connsiteX1117" fmla="*/ 2539249 w 4394359"/>
              <a:gd name="connsiteY1117" fmla="*/ 85890 h 3107691"/>
              <a:gd name="connsiteX1118" fmla="*/ 2547020 w 4394359"/>
              <a:gd name="connsiteY1118" fmla="*/ 84088 h 3107691"/>
              <a:gd name="connsiteX1119" fmla="*/ 2553033 w 4394359"/>
              <a:gd name="connsiteY1119" fmla="*/ 80100 h 3107691"/>
              <a:gd name="connsiteX1120" fmla="*/ 2580512 w 4394359"/>
              <a:gd name="connsiteY1120" fmla="*/ 78055 h 3107691"/>
              <a:gd name="connsiteX1121" fmla="*/ 2604879 w 4394359"/>
              <a:gd name="connsiteY1121" fmla="*/ 70010 h 3107691"/>
              <a:gd name="connsiteX1122" fmla="*/ 2613150 w 4394359"/>
              <a:gd name="connsiteY1122" fmla="*/ 61666 h 3107691"/>
              <a:gd name="connsiteX1123" fmla="*/ 2628457 w 4394359"/>
              <a:gd name="connsiteY1123" fmla="*/ 62055 h 3107691"/>
              <a:gd name="connsiteX1124" fmla="*/ 2631354 w 4394359"/>
              <a:gd name="connsiteY1124" fmla="*/ 62786 h 3107691"/>
              <a:gd name="connsiteX1125" fmla="*/ 2653217 w 4394359"/>
              <a:gd name="connsiteY1125" fmla="*/ 44836 h 3107691"/>
              <a:gd name="connsiteX1126" fmla="*/ 2683055 w 4394359"/>
              <a:gd name="connsiteY1126" fmla="*/ 41067 h 3107691"/>
              <a:gd name="connsiteX1127" fmla="*/ 2700315 w 4394359"/>
              <a:gd name="connsiteY1127" fmla="*/ 47453 h 3107691"/>
              <a:gd name="connsiteX1128" fmla="*/ 2699481 w 4394359"/>
              <a:gd name="connsiteY1128" fmla="*/ 61441 h 3107691"/>
              <a:gd name="connsiteX1129" fmla="*/ 2682928 w 4394359"/>
              <a:gd name="connsiteY1129" fmla="*/ 82760 h 3107691"/>
              <a:gd name="connsiteX1130" fmla="*/ 2702265 w 4394359"/>
              <a:gd name="connsiteY1130" fmla="*/ 99231 h 3107691"/>
              <a:gd name="connsiteX1131" fmla="*/ 2730422 w 4394359"/>
              <a:gd name="connsiteY1131" fmla="*/ 134154 h 3107691"/>
              <a:gd name="connsiteX1132" fmla="*/ 2715072 w 4394359"/>
              <a:gd name="connsiteY1132" fmla="*/ 170554 h 3107691"/>
              <a:gd name="connsiteX1133" fmla="*/ 2700132 w 4394359"/>
              <a:gd name="connsiteY1133" fmla="*/ 205319 h 3107691"/>
              <a:gd name="connsiteX1134" fmla="*/ 2708968 w 4394359"/>
              <a:gd name="connsiteY1134" fmla="*/ 219138 h 3107691"/>
              <a:gd name="connsiteX1135" fmla="*/ 2701771 w 4394359"/>
              <a:gd name="connsiteY1135" fmla="*/ 232388 h 3107691"/>
              <a:gd name="connsiteX1136" fmla="*/ 2690230 w 4394359"/>
              <a:gd name="connsiteY1136" fmla="*/ 244541 h 3107691"/>
              <a:gd name="connsiteX1137" fmla="*/ 2676741 w 4394359"/>
              <a:gd name="connsiteY1137" fmla="*/ 257817 h 3107691"/>
              <a:gd name="connsiteX1138" fmla="*/ 2686668 w 4394359"/>
              <a:gd name="connsiteY1138" fmla="*/ 256563 h 3107691"/>
              <a:gd name="connsiteX1139" fmla="*/ 2703928 w 4394359"/>
              <a:gd name="connsiteY1139" fmla="*/ 262949 h 3107691"/>
              <a:gd name="connsiteX1140" fmla="*/ 2703094 w 4394359"/>
              <a:gd name="connsiteY1140" fmla="*/ 276936 h 3107691"/>
              <a:gd name="connsiteX1141" fmla="*/ 2686541 w 4394359"/>
              <a:gd name="connsiteY1141" fmla="*/ 298256 h 3107691"/>
              <a:gd name="connsiteX1142" fmla="*/ 2705879 w 4394359"/>
              <a:gd name="connsiteY1142" fmla="*/ 314727 h 3107691"/>
              <a:gd name="connsiteX1143" fmla="*/ 2734037 w 4394359"/>
              <a:gd name="connsiteY1143" fmla="*/ 349649 h 3107691"/>
              <a:gd name="connsiteX1144" fmla="*/ 2725087 w 4394359"/>
              <a:gd name="connsiteY1144" fmla="*/ 370870 h 3107691"/>
              <a:gd name="connsiteX1145" fmla="*/ 2733087 w 4394359"/>
              <a:gd name="connsiteY1145" fmla="*/ 373964 h 3107691"/>
              <a:gd name="connsiteX1146" fmla="*/ 2744764 w 4394359"/>
              <a:gd name="connsiteY1146" fmla="*/ 384156 h 3107691"/>
              <a:gd name="connsiteX1147" fmla="*/ 2782857 w 4394359"/>
              <a:gd name="connsiteY1147" fmla="*/ 428544 h 3107691"/>
              <a:gd name="connsiteX1148" fmla="*/ 2798760 w 4394359"/>
              <a:gd name="connsiteY1148" fmla="*/ 441830 h 3107691"/>
              <a:gd name="connsiteX1149" fmla="*/ 2810320 w 4394359"/>
              <a:gd name="connsiteY1149" fmla="*/ 454019 h 3107691"/>
              <a:gd name="connsiteX1150" fmla="*/ 2818092 w 4394359"/>
              <a:gd name="connsiteY1150" fmla="*/ 452215 h 3107691"/>
              <a:gd name="connsiteX1151" fmla="*/ 2824105 w 4394359"/>
              <a:gd name="connsiteY1151" fmla="*/ 448229 h 3107691"/>
              <a:gd name="connsiteX1152" fmla="*/ 2851583 w 4394359"/>
              <a:gd name="connsiteY1152" fmla="*/ 446184 h 3107691"/>
              <a:gd name="connsiteX1153" fmla="*/ 2875951 w 4394359"/>
              <a:gd name="connsiteY1153" fmla="*/ 438138 h 3107691"/>
              <a:gd name="connsiteX1154" fmla="*/ 2884222 w 4394359"/>
              <a:gd name="connsiteY1154" fmla="*/ 429794 h 3107691"/>
              <a:gd name="connsiteX1155" fmla="*/ 2899528 w 4394359"/>
              <a:gd name="connsiteY1155" fmla="*/ 430183 h 3107691"/>
              <a:gd name="connsiteX1156" fmla="*/ 2902425 w 4394359"/>
              <a:gd name="connsiteY1156" fmla="*/ 430914 h 3107691"/>
              <a:gd name="connsiteX1157" fmla="*/ 2924288 w 4394359"/>
              <a:gd name="connsiteY1157" fmla="*/ 412964 h 3107691"/>
              <a:gd name="connsiteX1158" fmla="*/ 2954126 w 4394359"/>
              <a:gd name="connsiteY1158" fmla="*/ 409195 h 3107691"/>
              <a:gd name="connsiteX1159" fmla="*/ 2971386 w 4394359"/>
              <a:gd name="connsiteY1159" fmla="*/ 415581 h 3107691"/>
              <a:gd name="connsiteX1160" fmla="*/ 2970552 w 4394359"/>
              <a:gd name="connsiteY1160" fmla="*/ 429568 h 3107691"/>
              <a:gd name="connsiteX1161" fmla="*/ 2954000 w 4394359"/>
              <a:gd name="connsiteY1161" fmla="*/ 450888 h 3107691"/>
              <a:gd name="connsiteX1162" fmla="*/ 2973337 w 4394359"/>
              <a:gd name="connsiteY1162" fmla="*/ 467359 h 3107691"/>
              <a:gd name="connsiteX1163" fmla="*/ 3001494 w 4394359"/>
              <a:gd name="connsiteY1163" fmla="*/ 502282 h 3107691"/>
              <a:gd name="connsiteX1164" fmla="*/ 2986143 w 4394359"/>
              <a:gd name="connsiteY1164" fmla="*/ 538681 h 3107691"/>
              <a:gd name="connsiteX1165" fmla="*/ 2971203 w 4394359"/>
              <a:gd name="connsiteY1165" fmla="*/ 573447 h 3107691"/>
              <a:gd name="connsiteX1166" fmla="*/ 2980039 w 4394359"/>
              <a:gd name="connsiteY1166" fmla="*/ 587266 h 3107691"/>
              <a:gd name="connsiteX1167" fmla="*/ 2972842 w 4394359"/>
              <a:gd name="connsiteY1167" fmla="*/ 600516 h 3107691"/>
              <a:gd name="connsiteX1168" fmla="*/ 2961301 w 4394359"/>
              <a:gd name="connsiteY1168" fmla="*/ 612669 h 3107691"/>
              <a:gd name="connsiteX1169" fmla="*/ 2944900 w 4394359"/>
              <a:gd name="connsiteY1169" fmla="*/ 628811 h 3107691"/>
              <a:gd name="connsiteX1170" fmla="*/ 2929327 w 4394359"/>
              <a:gd name="connsiteY1170" fmla="*/ 641685 h 3107691"/>
              <a:gd name="connsiteX1171" fmla="*/ 2912790 w 4394359"/>
              <a:gd name="connsiteY1171" fmla="*/ 658371 h 3107691"/>
              <a:gd name="connsiteX1172" fmla="*/ 2899552 w 4394359"/>
              <a:gd name="connsiteY1172" fmla="*/ 661983 h 3107691"/>
              <a:gd name="connsiteX1173" fmla="*/ 2873224 w 4394359"/>
              <a:gd name="connsiteY1173" fmla="*/ 680834 h 3107691"/>
              <a:gd name="connsiteX1174" fmla="*/ 2880488 w 4394359"/>
              <a:gd name="connsiteY1174" fmla="*/ 690202 h 3107691"/>
              <a:gd name="connsiteX1175" fmla="*/ 2880410 w 4394359"/>
              <a:gd name="connsiteY1175" fmla="*/ 701191 h 3107691"/>
              <a:gd name="connsiteX1176" fmla="*/ 2911723 w 4394359"/>
              <a:gd name="connsiteY1176" fmla="*/ 711415 h 3107691"/>
              <a:gd name="connsiteX1177" fmla="*/ 2908423 w 4394359"/>
              <a:gd name="connsiteY1177" fmla="*/ 724490 h 3107691"/>
              <a:gd name="connsiteX1178" fmla="*/ 2894085 w 4394359"/>
              <a:gd name="connsiteY1178" fmla="*/ 732461 h 3107691"/>
              <a:gd name="connsiteX1179" fmla="*/ 2857564 w 4394359"/>
              <a:gd name="connsiteY1179" fmla="*/ 767281 h 3107691"/>
              <a:gd name="connsiteX1180" fmla="*/ 2834929 w 4394359"/>
              <a:gd name="connsiteY1180" fmla="*/ 781415 h 3107691"/>
              <a:gd name="connsiteX1181" fmla="*/ 2828852 w 4394359"/>
              <a:gd name="connsiteY1181" fmla="*/ 790468 h 3107691"/>
              <a:gd name="connsiteX1182" fmla="*/ 2840468 w 4394359"/>
              <a:gd name="connsiteY1182" fmla="*/ 800173 h 3107691"/>
              <a:gd name="connsiteX1183" fmla="*/ 2852028 w 4394359"/>
              <a:gd name="connsiteY1183" fmla="*/ 812362 h 3107691"/>
              <a:gd name="connsiteX1184" fmla="*/ 2859801 w 4394359"/>
              <a:gd name="connsiteY1184" fmla="*/ 810558 h 3107691"/>
              <a:gd name="connsiteX1185" fmla="*/ 2865813 w 4394359"/>
              <a:gd name="connsiteY1185" fmla="*/ 806572 h 3107691"/>
              <a:gd name="connsiteX1186" fmla="*/ 2893292 w 4394359"/>
              <a:gd name="connsiteY1186" fmla="*/ 804527 h 3107691"/>
              <a:gd name="connsiteX1187" fmla="*/ 2917660 w 4394359"/>
              <a:gd name="connsiteY1187" fmla="*/ 796481 h 3107691"/>
              <a:gd name="connsiteX1188" fmla="*/ 2925930 w 4394359"/>
              <a:gd name="connsiteY1188" fmla="*/ 788137 h 3107691"/>
              <a:gd name="connsiteX1189" fmla="*/ 2941237 w 4394359"/>
              <a:gd name="connsiteY1189" fmla="*/ 788526 h 3107691"/>
              <a:gd name="connsiteX1190" fmla="*/ 2944135 w 4394359"/>
              <a:gd name="connsiteY1190" fmla="*/ 789257 h 3107691"/>
              <a:gd name="connsiteX1191" fmla="*/ 2965997 w 4394359"/>
              <a:gd name="connsiteY1191" fmla="*/ 771307 h 3107691"/>
              <a:gd name="connsiteX1192" fmla="*/ 2995834 w 4394359"/>
              <a:gd name="connsiteY1192" fmla="*/ 767538 h 3107691"/>
              <a:gd name="connsiteX1193" fmla="*/ 3013094 w 4394359"/>
              <a:gd name="connsiteY1193" fmla="*/ 773924 h 3107691"/>
              <a:gd name="connsiteX1194" fmla="*/ 3012260 w 4394359"/>
              <a:gd name="connsiteY1194" fmla="*/ 787911 h 3107691"/>
              <a:gd name="connsiteX1195" fmla="*/ 2995708 w 4394359"/>
              <a:gd name="connsiteY1195" fmla="*/ 809231 h 3107691"/>
              <a:gd name="connsiteX1196" fmla="*/ 3015046 w 4394359"/>
              <a:gd name="connsiteY1196" fmla="*/ 825701 h 3107691"/>
              <a:gd name="connsiteX1197" fmla="*/ 3043203 w 4394359"/>
              <a:gd name="connsiteY1197" fmla="*/ 860625 h 3107691"/>
              <a:gd name="connsiteX1198" fmla="*/ 3027852 w 4394359"/>
              <a:gd name="connsiteY1198" fmla="*/ 897025 h 3107691"/>
              <a:gd name="connsiteX1199" fmla="*/ 3012911 w 4394359"/>
              <a:gd name="connsiteY1199" fmla="*/ 931790 h 3107691"/>
              <a:gd name="connsiteX1200" fmla="*/ 3021748 w 4394359"/>
              <a:gd name="connsiteY1200" fmla="*/ 945609 h 3107691"/>
              <a:gd name="connsiteX1201" fmla="*/ 3014550 w 4394359"/>
              <a:gd name="connsiteY1201" fmla="*/ 958859 h 3107691"/>
              <a:gd name="connsiteX1202" fmla="*/ 3003009 w 4394359"/>
              <a:gd name="connsiteY1202" fmla="*/ 971012 h 3107691"/>
              <a:gd name="connsiteX1203" fmla="*/ 2986610 w 4394359"/>
              <a:gd name="connsiteY1203" fmla="*/ 987153 h 3107691"/>
              <a:gd name="connsiteX1204" fmla="*/ 2971036 w 4394359"/>
              <a:gd name="connsiteY1204" fmla="*/ 1000028 h 3107691"/>
              <a:gd name="connsiteX1205" fmla="*/ 2954498 w 4394359"/>
              <a:gd name="connsiteY1205" fmla="*/ 1016713 h 3107691"/>
              <a:gd name="connsiteX1206" fmla="*/ 2941261 w 4394359"/>
              <a:gd name="connsiteY1206" fmla="*/ 1020326 h 3107691"/>
              <a:gd name="connsiteX1207" fmla="*/ 2914933 w 4394359"/>
              <a:gd name="connsiteY1207" fmla="*/ 1039177 h 3107691"/>
              <a:gd name="connsiteX1208" fmla="*/ 2922196 w 4394359"/>
              <a:gd name="connsiteY1208" fmla="*/ 1048545 h 3107691"/>
              <a:gd name="connsiteX1209" fmla="*/ 2922171 w 4394359"/>
              <a:gd name="connsiteY1209" fmla="*/ 1052195 h 3107691"/>
              <a:gd name="connsiteX1210" fmla="*/ 2941349 w 4394359"/>
              <a:gd name="connsiteY1210" fmla="*/ 1045364 h 3107691"/>
              <a:gd name="connsiteX1211" fmla="*/ 2995397 w 4394359"/>
              <a:gd name="connsiteY1211" fmla="*/ 1026557 h 3107691"/>
              <a:gd name="connsiteX1212" fmla="*/ 3016072 w 4394359"/>
              <a:gd name="connsiteY1212" fmla="*/ 1011784 h 3107691"/>
              <a:gd name="connsiteX1213" fmla="*/ 3037162 w 4394359"/>
              <a:gd name="connsiteY1213" fmla="*/ 995378 h 3107691"/>
              <a:gd name="connsiteX1214" fmla="*/ 3078371 w 4394359"/>
              <a:gd name="connsiteY1214" fmla="*/ 983181 h 3107691"/>
              <a:gd name="connsiteX1215" fmla="*/ 3118231 w 4394359"/>
              <a:gd name="connsiteY1215" fmla="*/ 967168 h 3107691"/>
              <a:gd name="connsiteX1216" fmla="*/ 3133322 w 4394359"/>
              <a:gd name="connsiteY1216" fmla="*/ 973004 h 3107691"/>
              <a:gd name="connsiteX1217" fmla="*/ 3144997 w 4394359"/>
              <a:gd name="connsiteY1217" fmla="*/ 983196 h 3107691"/>
              <a:gd name="connsiteX1218" fmla="*/ 3183091 w 4394359"/>
              <a:gd name="connsiteY1218" fmla="*/ 1027584 h 3107691"/>
              <a:gd name="connsiteX1219" fmla="*/ 3198994 w 4394359"/>
              <a:gd name="connsiteY1219" fmla="*/ 1040871 h 3107691"/>
              <a:gd name="connsiteX1220" fmla="*/ 3210554 w 4394359"/>
              <a:gd name="connsiteY1220" fmla="*/ 1053059 h 3107691"/>
              <a:gd name="connsiteX1221" fmla="*/ 3218327 w 4394359"/>
              <a:gd name="connsiteY1221" fmla="*/ 1051256 h 3107691"/>
              <a:gd name="connsiteX1222" fmla="*/ 3224338 w 4394359"/>
              <a:gd name="connsiteY1222" fmla="*/ 1047269 h 3107691"/>
              <a:gd name="connsiteX1223" fmla="*/ 3251818 w 4394359"/>
              <a:gd name="connsiteY1223" fmla="*/ 1045224 h 3107691"/>
              <a:gd name="connsiteX1224" fmla="*/ 3276186 w 4394359"/>
              <a:gd name="connsiteY1224" fmla="*/ 1037178 h 3107691"/>
              <a:gd name="connsiteX1225" fmla="*/ 3284456 w 4394359"/>
              <a:gd name="connsiteY1225" fmla="*/ 1028834 h 3107691"/>
              <a:gd name="connsiteX1226" fmla="*/ 3299763 w 4394359"/>
              <a:gd name="connsiteY1226" fmla="*/ 1029223 h 3107691"/>
              <a:gd name="connsiteX1227" fmla="*/ 3302660 w 4394359"/>
              <a:gd name="connsiteY1227" fmla="*/ 1029955 h 3107691"/>
              <a:gd name="connsiteX1228" fmla="*/ 3324523 w 4394359"/>
              <a:gd name="connsiteY1228" fmla="*/ 1012004 h 3107691"/>
              <a:gd name="connsiteX1229" fmla="*/ 3354361 w 4394359"/>
              <a:gd name="connsiteY1229" fmla="*/ 1008236 h 3107691"/>
              <a:gd name="connsiteX1230" fmla="*/ 3371620 w 4394359"/>
              <a:gd name="connsiteY1230" fmla="*/ 1014622 h 3107691"/>
              <a:gd name="connsiteX1231" fmla="*/ 3370786 w 4394359"/>
              <a:gd name="connsiteY1231" fmla="*/ 1028608 h 3107691"/>
              <a:gd name="connsiteX1232" fmla="*/ 3354234 w 4394359"/>
              <a:gd name="connsiteY1232" fmla="*/ 1049928 h 3107691"/>
              <a:gd name="connsiteX1233" fmla="*/ 3373571 w 4394359"/>
              <a:gd name="connsiteY1233" fmla="*/ 1066400 h 3107691"/>
              <a:gd name="connsiteX1234" fmla="*/ 3401729 w 4394359"/>
              <a:gd name="connsiteY1234" fmla="*/ 1101322 h 3107691"/>
              <a:gd name="connsiteX1235" fmla="*/ 3386378 w 4394359"/>
              <a:gd name="connsiteY1235" fmla="*/ 1137723 h 3107691"/>
              <a:gd name="connsiteX1236" fmla="*/ 3371437 w 4394359"/>
              <a:gd name="connsiteY1236" fmla="*/ 1172487 h 3107691"/>
              <a:gd name="connsiteX1237" fmla="*/ 3380274 w 4394359"/>
              <a:gd name="connsiteY1237" fmla="*/ 1186307 h 3107691"/>
              <a:gd name="connsiteX1238" fmla="*/ 3373077 w 4394359"/>
              <a:gd name="connsiteY1238" fmla="*/ 1199556 h 3107691"/>
              <a:gd name="connsiteX1239" fmla="*/ 3361535 w 4394359"/>
              <a:gd name="connsiteY1239" fmla="*/ 1211710 h 3107691"/>
              <a:gd name="connsiteX1240" fmla="*/ 3345135 w 4394359"/>
              <a:gd name="connsiteY1240" fmla="*/ 1227850 h 3107691"/>
              <a:gd name="connsiteX1241" fmla="*/ 3329562 w 4394359"/>
              <a:gd name="connsiteY1241" fmla="*/ 1240725 h 3107691"/>
              <a:gd name="connsiteX1242" fmla="*/ 3313024 w 4394359"/>
              <a:gd name="connsiteY1242" fmla="*/ 1257411 h 3107691"/>
              <a:gd name="connsiteX1243" fmla="*/ 3299787 w 4394359"/>
              <a:gd name="connsiteY1243" fmla="*/ 1261023 h 3107691"/>
              <a:gd name="connsiteX1244" fmla="*/ 3273459 w 4394359"/>
              <a:gd name="connsiteY1244" fmla="*/ 1279874 h 3107691"/>
              <a:gd name="connsiteX1245" fmla="*/ 3280722 w 4394359"/>
              <a:gd name="connsiteY1245" fmla="*/ 1289242 h 3107691"/>
              <a:gd name="connsiteX1246" fmla="*/ 3280715 w 4394359"/>
              <a:gd name="connsiteY1246" fmla="*/ 1290373 h 3107691"/>
              <a:gd name="connsiteX1247" fmla="*/ 3297980 w 4394359"/>
              <a:gd name="connsiteY1247" fmla="*/ 1284224 h 3107691"/>
              <a:gd name="connsiteX1248" fmla="*/ 3352028 w 4394359"/>
              <a:gd name="connsiteY1248" fmla="*/ 1265416 h 3107691"/>
              <a:gd name="connsiteX1249" fmla="*/ 3372703 w 4394359"/>
              <a:gd name="connsiteY1249" fmla="*/ 1250644 h 3107691"/>
              <a:gd name="connsiteX1250" fmla="*/ 3393793 w 4394359"/>
              <a:gd name="connsiteY1250" fmla="*/ 1234237 h 3107691"/>
              <a:gd name="connsiteX1251" fmla="*/ 3435002 w 4394359"/>
              <a:gd name="connsiteY1251" fmla="*/ 1222041 h 3107691"/>
              <a:gd name="connsiteX1252" fmla="*/ 3474862 w 4394359"/>
              <a:gd name="connsiteY1252" fmla="*/ 1206028 h 3107691"/>
              <a:gd name="connsiteX1253" fmla="*/ 3489953 w 4394359"/>
              <a:gd name="connsiteY1253" fmla="*/ 1211864 h 3107691"/>
              <a:gd name="connsiteX1254" fmla="*/ 3501628 w 4394359"/>
              <a:gd name="connsiteY1254" fmla="*/ 1222055 h 3107691"/>
              <a:gd name="connsiteX1255" fmla="*/ 3539722 w 4394359"/>
              <a:gd name="connsiteY1255" fmla="*/ 1266443 h 3107691"/>
              <a:gd name="connsiteX1256" fmla="*/ 3555624 w 4394359"/>
              <a:gd name="connsiteY1256" fmla="*/ 1279730 h 3107691"/>
              <a:gd name="connsiteX1257" fmla="*/ 3567185 w 4394359"/>
              <a:gd name="connsiteY1257" fmla="*/ 1291919 h 3107691"/>
              <a:gd name="connsiteX1258" fmla="*/ 3574957 w 4394359"/>
              <a:gd name="connsiteY1258" fmla="*/ 1290115 h 3107691"/>
              <a:gd name="connsiteX1259" fmla="*/ 3580969 w 4394359"/>
              <a:gd name="connsiteY1259" fmla="*/ 1286129 h 3107691"/>
              <a:gd name="connsiteX1260" fmla="*/ 3608449 w 4394359"/>
              <a:gd name="connsiteY1260" fmla="*/ 1284084 h 3107691"/>
              <a:gd name="connsiteX1261" fmla="*/ 3632816 w 4394359"/>
              <a:gd name="connsiteY1261" fmla="*/ 1276038 h 3107691"/>
              <a:gd name="connsiteX1262" fmla="*/ 3641086 w 4394359"/>
              <a:gd name="connsiteY1262" fmla="*/ 1267694 h 3107691"/>
              <a:gd name="connsiteX1263" fmla="*/ 3656394 w 4394359"/>
              <a:gd name="connsiteY1263" fmla="*/ 1268082 h 3107691"/>
              <a:gd name="connsiteX1264" fmla="*/ 3659291 w 4394359"/>
              <a:gd name="connsiteY1264" fmla="*/ 1268814 h 3107691"/>
              <a:gd name="connsiteX1265" fmla="*/ 3681154 w 4394359"/>
              <a:gd name="connsiteY1265" fmla="*/ 1250864 h 3107691"/>
              <a:gd name="connsiteX1266" fmla="*/ 3710991 w 4394359"/>
              <a:gd name="connsiteY1266" fmla="*/ 1247095 h 3107691"/>
              <a:gd name="connsiteX1267" fmla="*/ 3728251 w 4394359"/>
              <a:gd name="connsiteY1267" fmla="*/ 1253481 h 3107691"/>
              <a:gd name="connsiteX1268" fmla="*/ 3727417 w 4394359"/>
              <a:gd name="connsiteY1268" fmla="*/ 1267468 h 3107691"/>
              <a:gd name="connsiteX1269" fmla="*/ 3710865 w 4394359"/>
              <a:gd name="connsiteY1269" fmla="*/ 1288788 h 3107691"/>
              <a:gd name="connsiteX1270" fmla="*/ 3730202 w 4394359"/>
              <a:gd name="connsiteY1270" fmla="*/ 1305258 h 3107691"/>
              <a:gd name="connsiteX1271" fmla="*/ 3758360 w 4394359"/>
              <a:gd name="connsiteY1271" fmla="*/ 1340182 h 3107691"/>
              <a:gd name="connsiteX1272" fmla="*/ 3743009 w 4394359"/>
              <a:gd name="connsiteY1272" fmla="*/ 1376582 h 3107691"/>
              <a:gd name="connsiteX1273" fmla="*/ 3728068 w 4394359"/>
              <a:gd name="connsiteY1273" fmla="*/ 1411346 h 3107691"/>
              <a:gd name="connsiteX1274" fmla="*/ 3736905 w 4394359"/>
              <a:gd name="connsiteY1274" fmla="*/ 1425166 h 3107691"/>
              <a:gd name="connsiteX1275" fmla="*/ 3729707 w 4394359"/>
              <a:gd name="connsiteY1275" fmla="*/ 1438416 h 3107691"/>
              <a:gd name="connsiteX1276" fmla="*/ 3718166 w 4394359"/>
              <a:gd name="connsiteY1276" fmla="*/ 1450569 h 3107691"/>
              <a:gd name="connsiteX1277" fmla="*/ 3701766 w 4394359"/>
              <a:gd name="connsiteY1277" fmla="*/ 1466710 h 3107691"/>
              <a:gd name="connsiteX1278" fmla="*/ 3686193 w 4394359"/>
              <a:gd name="connsiteY1278" fmla="*/ 1479585 h 3107691"/>
              <a:gd name="connsiteX1279" fmla="*/ 3669655 w 4394359"/>
              <a:gd name="connsiteY1279" fmla="*/ 1496270 h 3107691"/>
              <a:gd name="connsiteX1280" fmla="*/ 3656418 w 4394359"/>
              <a:gd name="connsiteY1280" fmla="*/ 1499882 h 3107691"/>
              <a:gd name="connsiteX1281" fmla="*/ 3630089 w 4394359"/>
              <a:gd name="connsiteY1281" fmla="*/ 1518734 h 3107691"/>
              <a:gd name="connsiteX1282" fmla="*/ 3637352 w 4394359"/>
              <a:gd name="connsiteY1282" fmla="*/ 1528102 h 3107691"/>
              <a:gd name="connsiteX1283" fmla="*/ 3637275 w 4394359"/>
              <a:gd name="connsiteY1283" fmla="*/ 1539091 h 3107691"/>
              <a:gd name="connsiteX1284" fmla="*/ 3668588 w 4394359"/>
              <a:gd name="connsiteY1284" fmla="*/ 1549315 h 3107691"/>
              <a:gd name="connsiteX1285" fmla="*/ 3665288 w 4394359"/>
              <a:gd name="connsiteY1285" fmla="*/ 1562389 h 3107691"/>
              <a:gd name="connsiteX1286" fmla="*/ 3650950 w 4394359"/>
              <a:gd name="connsiteY1286" fmla="*/ 1570361 h 3107691"/>
              <a:gd name="connsiteX1287" fmla="*/ 3614429 w 4394359"/>
              <a:gd name="connsiteY1287" fmla="*/ 1605181 h 3107691"/>
              <a:gd name="connsiteX1288" fmla="*/ 3577908 w 4394359"/>
              <a:gd name="connsiteY1288" fmla="*/ 1640002 h 3107691"/>
              <a:gd name="connsiteX1289" fmla="*/ 3548379 w 4394359"/>
              <a:gd name="connsiteY1289" fmla="*/ 1645586 h 3107691"/>
              <a:gd name="connsiteX1290" fmla="*/ 3523311 w 4394359"/>
              <a:gd name="connsiteY1290" fmla="*/ 1660988 h 3107691"/>
              <a:gd name="connsiteX1291" fmla="*/ 3510073 w 4394359"/>
              <a:gd name="connsiteY1291" fmla="*/ 1664599 h 3107691"/>
              <a:gd name="connsiteX1292" fmla="*/ 3505205 w 4394359"/>
              <a:gd name="connsiteY1292" fmla="*/ 1679307 h 3107691"/>
              <a:gd name="connsiteX1293" fmla="*/ 3487193 w 4394359"/>
              <a:gd name="connsiteY1293" fmla="*/ 1682003 h 3107691"/>
              <a:gd name="connsiteX1294" fmla="*/ 3481398 w 4394359"/>
              <a:gd name="connsiteY1294" fmla="*/ 1680540 h 3107691"/>
              <a:gd name="connsiteX1295" fmla="*/ 3454931 w 4394359"/>
              <a:gd name="connsiteY1295" fmla="*/ 1693851 h 3107691"/>
              <a:gd name="connsiteX1296" fmla="*/ 3428048 w 4394359"/>
              <a:gd name="connsiteY1296" fmla="*/ 1708794 h 3107691"/>
              <a:gd name="connsiteX1297" fmla="*/ 3408008 w 4394359"/>
              <a:gd name="connsiteY1297" fmla="*/ 1711059 h 3107691"/>
              <a:gd name="connsiteX1298" fmla="*/ 3414004 w 4394359"/>
              <a:gd name="connsiteY1298" fmla="*/ 1718046 h 3107691"/>
              <a:gd name="connsiteX1299" fmla="*/ 3429907 w 4394359"/>
              <a:gd name="connsiteY1299" fmla="*/ 1731333 h 3107691"/>
              <a:gd name="connsiteX1300" fmla="*/ 3441467 w 4394359"/>
              <a:gd name="connsiteY1300" fmla="*/ 1743521 h 3107691"/>
              <a:gd name="connsiteX1301" fmla="*/ 3449239 w 4394359"/>
              <a:gd name="connsiteY1301" fmla="*/ 1741717 h 3107691"/>
              <a:gd name="connsiteX1302" fmla="*/ 3455252 w 4394359"/>
              <a:gd name="connsiteY1302" fmla="*/ 1737731 h 3107691"/>
              <a:gd name="connsiteX1303" fmla="*/ 3482730 w 4394359"/>
              <a:gd name="connsiteY1303" fmla="*/ 1735686 h 3107691"/>
              <a:gd name="connsiteX1304" fmla="*/ 3507098 w 4394359"/>
              <a:gd name="connsiteY1304" fmla="*/ 1727640 h 3107691"/>
              <a:gd name="connsiteX1305" fmla="*/ 3515369 w 4394359"/>
              <a:gd name="connsiteY1305" fmla="*/ 1719296 h 3107691"/>
              <a:gd name="connsiteX1306" fmla="*/ 3530675 w 4394359"/>
              <a:gd name="connsiteY1306" fmla="*/ 1719685 h 3107691"/>
              <a:gd name="connsiteX1307" fmla="*/ 3533572 w 4394359"/>
              <a:gd name="connsiteY1307" fmla="*/ 1720416 h 3107691"/>
              <a:gd name="connsiteX1308" fmla="*/ 3555435 w 4394359"/>
              <a:gd name="connsiteY1308" fmla="*/ 1702466 h 3107691"/>
              <a:gd name="connsiteX1309" fmla="*/ 3585273 w 4394359"/>
              <a:gd name="connsiteY1309" fmla="*/ 1698698 h 3107691"/>
              <a:gd name="connsiteX1310" fmla="*/ 3602533 w 4394359"/>
              <a:gd name="connsiteY1310" fmla="*/ 1705084 h 3107691"/>
              <a:gd name="connsiteX1311" fmla="*/ 3601699 w 4394359"/>
              <a:gd name="connsiteY1311" fmla="*/ 1719070 h 3107691"/>
              <a:gd name="connsiteX1312" fmla="*/ 3585147 w 4394359"/>
              <a:gd name="connsiteY1312" fmla="*/ 1740390 h 3107691"/>
              <a:gd name="connsiteX1313" fmla="*/ 3604484 w 4394359"/>
              <a:gd name="connsiteY1313" fmla="*/ 1756860 h 3107691"/>
              <a:gd name="connsiteX1314" fmla="*/ 3632641 w 4394359"/>
              <a:gd name="connsiteY1314" fmla="*/ 1791784 h 3107691"/>
              <a:gd name="connsiteX1315" fmla="*/ 3617290 w 4394359"/>
              <a:gd name="connsiteY1315" fmla="*/ 1828185 h 3107691"/>
              <a:gd name="connsiteX1316" fmla="*/ 3602350 w 4394359"/>
              <a:gd name="connsiteY1316" fmla="*/ 1862949 h 3107691"/>
              <a:gd name="connsiteX1317" fmla="*/ 3611186 w 4394359"/>
              <a:gd name="connsiteY1317" fmla="*/ 1876768 h 3107691"/>
              <a:gd name="connsiteX1318" fmla="*/ 3603989 w 4394359"/>
              <a:gd name="connsiteY1318" fmla="*/ 1890018 h 3107691"/>
              <a:gd name="connsiteX1319" fmla="*/ 3592448 w 4394359"/>
              <a:gd name="connsiteY1319" fmla="*/ 1902172 h 3107691"/>
              <a:gd name="connsiteX1320" fmla="*/ 3590445 w 4394359"/>
              <a:gd name="connsiteY1320" fmla="*/ 1904142 h 3107691"/>
              <a:gd name="connsiteX1321" fmla="*/ 3631365 w 4394359"/>
              <a:gd name="connsiteY1321" fmla="*/ 1886955 h 3107691"/>
              <a:gd name="connsiteX1322" fmla="*/ 3651974 w 4394359"/>
              <a:gd name="connsiteY1322" fmla="*/ 1872455 h 3107691"/>
              <a:gd name="connsiteX1323" fmla="*/ 3672580 w 4394359"/>
              <a:gd name="connsiteY1323" fmla="*/ 1857956 h 3107691"/>
              <a:gd name="connsiteX1324" fmla="*/ 3721529 w 4394359"/>
              <a:gd name="connsiteY1324" fmla="*/ 1847133 h 3107691"/>
              <a:gd name="connsiteX1325" fmla="*/ 3791798 w 4394359"/>
              <a:gd name="connsiteY1325" fmla="*/ 1803736 h 3107691"/>
              <a:gd name="connsiteX1326" fmla="*/ 3873040 w 4394359"/>
              <a:gd name="connsiteY1326" fmla="*/ 1771803 h 3107691"/>
              <a:gd name="connsiteX1327" fmla="*/ 3903510 w 4394359"/>
              <a:gd name="connsiteY1327" fmla="*/ 1760952 h 3107691"/>
              <a:gd name="connsiteX1328" fmla="*/ 3933980 w 4394359"/>
              <a:gd name="connsiteY1328" fmla="*/ 1750099 h 3107691"/>
              <a:gd name="connsiteX1329" fmla="*/ 3988027 w 4394359"/>
              <a:gd name="connsiteY1329" fmla="*/ 1731291 h 3107691"/>
              <a:gd name="connsiteX1330" fmla="*/ 4008703 w 4394359"/>
              <a:gd name="connsiteY1330" fmla="*/ 1716520 h 3107691"/>
              <a:gd name="connsiteX1331" fmla="*/ 4029793 w 4394359"/>
              <a:gd name="connsiteY1331" fmla="*/ 1700114 h 3107691"/>
              <a:gd name="connsiteX1332" fmla="*/ 4071001 w 4394359"/>
              <a:gd name="connsiteY1332" fmla="*/ 1687917 h 3107691"/>
              <a:gd name="connsiteX1333" fmla="*/ 4110861 w 4394359"/>
              <a:gd name="connsiteY1333" fmla="*/ 1671904 h 3107691"/>
              <a:gd name="connsiteX1334" fmla="*/ 4125952 w 4394359"/>
              <a:gd name="connsiteY1334" fmla="*/ 1677740 h 3107691"/>
              <a:gd name="connsiteX1335" fmla="*/ 4137628 w 4394359"/>
              <a:gd name="connsiteY1335" fmla="*/ 1687931 h 3107691"/>
              <a:gd name="connsiteX1336" fmla="*/ 4175721 w 4394359"/>
              <a:gd name="connsiteY1336" fmla="*/ 1732319 h 3107691"/>
              <a:gd name="connsiteX1337" fmla="*/ 4191625 w 4394359"/>
              <a:gd name="connsiteY1337" fmla="*/ 1745606 h 3107691"/>
              <a:gd name="connsiteX1338" fmla="*/ 4203185 w 4394359"/>
              <a:gd name="connsiteY1338" fmla="*/ 1757795 h 3107691"/>
              <a:gd name="connsiteX1339" fmla="*/ 4210957 w 4394359"/>
              <a:gd name="connsiteY1339" fmla="*/ 1755992 h 3107691"/>
              <a:gd name="connsiteX1340" fmla="*/ 4216969 w 4394359"/>
              <a:gd name="connsiteY1340" fmla="*/ 1752005 h 3107691"/>
              <a:gd name="connsiteX1341" fmla="*/ 4244448 w 4394359"/>
              <a:gd name="connsiteY1341" fmla="*/ 1749959 h 3107691"/>
              <a:gd name="connsiteX1342" fmla="*/ 4268816 w 4394359"/>
              <a:gd name="connsiteY1342" fmla="*/ 1741914 h 3107691"/>
              <a:gd name="connsiteX1343" fmla="*/ 4277087 w 4394359"/>
              <a:gd name="connsiteY1343" fmla="*/ 1733569 h 3107691"/>
              <a:gd name="connsiteX1344" fmla="*/ 4292393 w 4394359"/>
              <a:gd name="connsiteY1344" fmla="*/ 1733959 h 3107691"/>
              <a:gd name="connsiteX1345" fmla="*/ 4295291 w 4394359"/>
              <a:gd name="connsiteY1345" fmla="*/ 1734690 h 3107691"/>
              <a:gd name="connsiteX1346" fmla="*/ 4317153 w 4394359"/>
              <a:gd name="connsiteY1346" fmla="*/ 1716740 h 3107691"/>
              <a:gd name="connsiteX1347" fmla="*/ 4346991 w 4394359"/>
              <a:gd name="connsiteY1347" fmla="*/ 1712971 h 3107691"/>
              <a:gd name="connsiteX1348" fmla="*/ 4364251 w 4394359"/>
              <a:gd name="connsiteY1348" fmla="*/ 1719357 h 3107691"/>
              <a:gd name="connsiteX1349" fmla="*/ 4363417 w 4394359"/>
              <a:gd name="connsiteY1349" fmla="*/ 1733344 h 3107691"/>
              <a:gd name="connsiteX1350" fmla="*/ 4346865 w 4394359"/>
              <a:gd name="connsiteY1350" fmla="*/ 1754664 h 3107691"/>
              <a:gd name="connsiteX1351" fmla="*/ 4366202 w 4394359"/>
              <a:gd name="connsiteY1351" fmla="*/ 1771134 h 3107691"/>
              <a:gd name="connsiteX1352" fmla="*/ 4394359 w 4394359"/>
              <a:gd name="connsiteY1352" fmla="*/ 1806057 h 3107691"/>
              <a:gd name="connsiteX1353" fmla="*/ 4379008 w 4394359"/>
              <a:gd name="connsiteY1353" fmla="*/ 1842458 h 3107691"/>
              <a:gd name="connsiteX1354" fmla="*/ 4364068 w 4394359"/>
              <a:gd name="connsiteY1354" fmla="*/ 1877222 h 3107691"/>
              <a:gd name="connsiteX1355" fmla="*/ 4372904 w 4394359"/>
              <a:gd name="connsiteY1355" fmla="*/ 1891042 h 3107691"/>
              <a:gd name="connsiteX1356" fmla="*/ 4365707 w 4394359"/>
              <a:gd name="connsiteY1356" fmla="*/ 1904292 h 3107691"/>
              <a:gd name="connsiteX1357" fmla="*/ 4354166 w 4394359"/>
              <a:gd name="connsiteY1357" fmla="*/ 1916445 h 3107691"/>
              <a:gd name="connsiteX1358" fmla="*/ 4337765 w 4394359"/>
              <a:gd name="connsiteY1358" fmla="*/ 1932586 h 3107691"/>
              <a:gd name="connsiteX1359" fmla="*/ 4322192 w 4394359"/>
              <a:gd name="connsiteY1359" fmla="*/ 1945460 h 3107691"/>
              <a:gd name="connsiteX1360" fmla="*/ 4305655 w 4394359"/>
              <a:gd name="connsiteY1360" fmla="*/ 1962147 h 3107691"/>
              <a:gd name="connsiteX1361" fmla="*/ 4292417 w 4394359"/>
              <a:gd name="connsiteY1361" fmla="*/ 1965758 h 3107691"/>
              <a:gd name="connsiteX1362" fmla="*/ 4266089 w 4394359"/>
              <a:gd name="connsiteY1362" fmla="*/ 1984610 h 3107691"/>
              <a:gd name="connsiteX1363" fmla="*/ 4273353 w 4394359"/>
              <a:gd name="connsiteY1363" fmla="*/ 1993977 h 3107691"/>
              <a:gd name="connsiteX1364" fmla="*/ 4273275 w 4394359"/>
              <a:gd name="connsiteY1364" fmla="*/ 2004967 h 3107691"/>
              <a:gd name="connsiteX1365" fmla="*/ 4304588 w 4394359"/>
              <a:gd name="connsiteY1365" fmla="*/ 2015191 h 3107691"/>
              <a:gd name="connsiteX1366" fmla="*/ 4301288 w 4394359"/>
              <a:gd name="connsiteY1366" fmla="*/ 2028265 h 3107691"/>
              <a:gd name="connsiteX1367" fmla="*/ 4286950 w 4394359"/>
              <a:gd name="connsiteY1367" fmla="*/ 2036236 h 3107691"/>
              <a:gd name="connsiteX1368" fmla="*/ 4250429 w 4394359"/>
              <a:gd name="connsiteY1368" fmla="*/ 2071057 h 3107691"/>
              <a:gd name="connsiteX1369" fmla="*/ 4213908 w 4394359"/>
              <a:gd name="connsiteY1369" fmla="*/ 2105878 h 3107691"/>
              <a:gd name="connsiteX1370" fmla="*/ 4184380 w 4394359"/>
              <a:gd name="connsiteY1370" fmla="*/ 2111462 h 3107691"/>
              <a:gd name="connsiteX1371" fmla="*/ 4159310 w 4394359"/>
              <a:gd name="connsiteY1371" fmla="*/ 2126864 h 3107691"/>
              <a:gd name="connsiteX1372" fmla="*/ 4146073 w 4394359"/>
              <a:gd name="connsiteY1372" fmla="*/ 2130476 h 3107691"/>
              <a:gd name="connsiteX1373" fmla="*/ 4141204 w 4394359"/>
              <a:gd name="connsiteY1373" fmla="*/ 2145182 h 3107691"/>
              <a:gd name="connsiteX1374" fmla="*/ 4123192 w 4394359"/>
              <a:gd name="connsiteY1374" fmla="*/ 2147879 h 3107691"/>
              <a:gd name="connsiteX1375" fmla="*/ 4117398 w 4394359"/>
              <a:gd name="connsiteY1375" fmla="*/ 2146417 h 3107691"/>
              <a:gd name="connsiteX1376" fmla="*/ 4090930 w 4394359"/>
              <a:gd name="connsiteY1376" fmla="*/ 2159726 h 3107691"/>
              <a:gd name="connsiteX1377" fmla="*/ 4064048 w 4394359"/>
              <a:gd name="connsiteY1377" fmla="*/ 2174670 h 3107691"/>
              <a:gd name="connsiteX1378" fmla="*/ 4038676 w 4394359"/>
              <a:gd name="connsiteY1378" fmla="*/ 2177537 h 3107691"/>
              <a:gd name="connsiteX1379" fmla="*/ 3985937 w 4394359"/>
              <a:gd name="connsiteY1379" fmla="*/ 2220145 h 3107691"/>
              <a:gd name="connsiteX1380" fmla="*/ 3923574 w 4394359"/>
              <a:gd name="connsiteY1380" fmla="*/ 2255105 h 3107691"/>
              <a:gd name="connsiteX1381" fmla="*/ 3898757 w 4394359"/>
              <a:gd name="connsiteY1381" fmla="*/ 2261879 h 3107691"/>
              <a:gd name="connsiteX1382" fmla="*/ 3880563 w 4394359"/>
              <a:gd name="connsiteY1382" fmla="*/ 2279017 h 3107691"/>
              <a:gd name="connsiteX1383" fmla="*/ 3857247 w 4394359"/>
              <a:gd name="connsiteY1383" fmla="*/ 2290515 h 3107691"/>
              <a:gd name="connsiteX1384" fmla="*/ 3831758 w 4394359"/>
              <a:gd name="connsiteY1384" fmla="*/ 2301463 h 3107691"/>
              <a:gd name="connsiteX1385" fmla="*/ 3826627 w 4394359"/>
              <a:gd name="connsiteY1385" fmla="*/ 2306543 h 3107691"/>
              <a:gd name="connsiteX1386" fmla="*/ 3817974 w 4394359"/>
              <a:gd name="connsiteY1386" fmla="*/ 2307257 h 3107691"/>
              <a:gd name="connsiteX1387" fmla="*/ 3806937 w 4394359"/>
              <a:gd name="connsiteY1387" fmla="*/ 2302151 h 3107691"/>
              <a:gd name="connsiteX1388" fmla="*/ 3825205 w 4394359"/>
              <a:gd name="connsiteY1388" fmla="*/ 2296913 h 3107691"/>
              <a:gd name="connsiteX1389" fmla="*/ 3835609 w 4394359"/>
              <a:gd name="connsiteY1389" fmla="*/ 2286212 h 3107691"/>
              <a:gd name="connsiteX1390" fmla="*/ 3821866 w 4394359"/>
              <a:gd name="connsiteY1390" fmla="*/ 2278105 h 3107691"/>
              <a:gd name="connsiteX1391" fmla="*/ 3805949 w 4394359"/>
              <a:gd name="connsiteY1391" fmla="*/ 2269452 h 3107691"/>
              <a:gd name="connsiteX1392" fmla="*/ 3787066 w 4394359"/>
              <a:gd name="connsiteY1392" fmla="*/ 2283227 h 3107691"/>
              <a:gd name="connsiteX1393" fmla="*/ 3764458 w 4394359"/>
              <a:gd name="connsiteY1393" fmla="*/ 2299540 h 3107691"/>
              <a:gd name="connsiteX1394" fmla="*/ 3741853 w 4394359"/>
              <a:gd name="connsiteY1394" fmla="*/ 2315854 h 3107691"/>
              <a:gd name="connsiteX1395" fmla="*/ 3680913 w 4394359"/>
              <a:gd name="connsiteY1395" fmla="*/ 2337557 h 3107691"/>
              <a:gd name="connsiteX1396" fmla="*/ 3661083 w 4394359"/>
              <a:gd name="connsiteY1396" fmla="*/ 2356600 h 3107691"/>
              <a:gd name="connsiteX1397" fmla="*/ 3629760 w 4394359"/>
              <a:gd name="connsiteY1397" fmla="*/ 2357096 h 3107691"/>
              <a:gd name="connsiteX1398" fmla="*/ 3620265 w 4394359"/>
              <a:gd name="connsiteY1398" fmla="*/ 2382513 h 3107691"/>
              <a:gd name="connsiteX1399" fmla="*/ 3608823 w 4394359"/>
              <a:gd name="connsiteY1399" fmla="*/ 2391216 h 3107691"/>
              <a:gd name="connsiteX1400" fmla="*/ 3641932 w 4394359"/>
              <a:gd name="connsiteY1400" fmla="*/ 2406528 h 3107691"/>
              <a:gd name="connsiteX1401" fmla="*/ 3624844 w 4394359"/>
              <a:gd name="connsiteY1401" fmla="*/ 2425394 h 3107691"/>
              <a:gd name="connsiteX1402" fmla="*/ 3607755 w 4394359"/>
              <a:gd name="connsiteY1402" fmla="*/ 2444260 h 3107691"/>
              <a:gd name="connsiteX1403" fmla="*/ 3581769 w 4394359"/>
              <a:gd name="connsiteY1403" fmla="*/ 2455662 h 3107691"/>
              <a:gd name="connsiteX1404" fmla="*/ 3563645 w 4394359"/>
              <a:gd name="connsiteY1404" fmla="*/ 2472527 h 3107691"/>
              <a:gd name="connsiteX1405" fmla="*/ 3550181 w 4394359"/>
              <a:gd name="connsiteY1405" fmla="*/ 2469419 h 3107691"/>
              <a:gd name="connsiteX1406" fmla="*/ 3541168 w 4394359"/>
              <a:gd name="connsiteY1406" fmla="*/ 2476125 h 3107691"/>
              <a:gd name="connsiteX1407" fmla="*/ 3525115 w 4394359"/>
              <a:gd name="connsiteY1407" fmla="*/ 2490904 h 3107691"/>
              <a:gd name="connsiteX1408" fmla="*/ 3511946 w 4394359"/>
              <a:gd name="connsiteY1408" fmla="*/ 2494244 h 3107691"/>
              <a:gd name="connsiteX1409" fmla="*/ 3510158 w 4394359"/>
              <a:gd name="connsiteY1409" fmla="*/ 2501325 h 3107691"/>
              <a:gd name="connsiteX1410" fmla="*/ 3500505 w 4394359"/>
              <a:gd name="connsiteY1410" fmla="*/ 2502947 h 3107691"/>
              <a:gd name="connsiteX1411" fmla="*/ 3486717 w 4394359"/>
              <a:gd name="connsiteY1411" fmla="*/ 2508738 h 3107691"/>
              <a:gd name="connsiteX1412" fmla="*/ 3469338 w 4394359"/>
              <a:gd name="connsiteY1412" fmla="*/ 2504351 h 3107691"/>
              <a:gd name="connsiteX1413" fmla="*/ 3448108 w 4394359"/>
              <a:gd name="connsiteY1413" fmla="*/ 2515215 h 3107691"/>
              <a:gd name="connsiteX1414" fmla="*/ 3455295 w 4394359"/>
              <a:gd name="connsiteY1414" fmla="*/ 2535574 h 3107691"/>
              <a:gd name="connsiteX1415" fmla="*/ 3438949 w 4394359"/>
              <a:gd name="connsiteY1415" fmla="*/ 2533186 h 3107691"/>
              <a:gd name="connsiteX1416" fmla="*/ 3428819 w 4394359"/>
              <a:gd name="connsiteY1416" fmla="*/ 2542797 h 3107691"/>
              <a:gd name="connsiteX1417" fmla="*/ 3397185 w 4394359"/>
              <a:gd name="connsiteY1417" fmla="*/ 2564365 h 3107691"/>
              <a:gd name="connsiteX1418" fmla="*/ 3357684 w 4394359"/>
              <a:gd name="connsiteY1418" fmla="*/ 2580471 h 3107691"/>
              <a:gd name="connsiteX1419" fmla="*/ 3339060 w 4394359"/>
              <a:gd name="connsiteY1419" fmla="*/ 2568816 h 3107691"/>
              <a:gd name="connsiteX1420" fmla="*/ 3326955 w 4394359"/>
              <a:gd name="connsiteY1420" fmla="*/ 2564891 h 3107691"/>
              <a:gd name="connsiteX1421" fmla="*/ 3320434 w 4394359"/>
              <a:gd name="connsiteY1421" fmla="*/ 2557158 h 3107691"/>
              <a:gd name="connsiteX1422" fmla="*/ 3320984 w 4394359"/>
              <a:gd name="connsiteY1422" fmla="*/ 2554980 h 3107691"/>
              <a:gd name="connsiteX1423" fmla="*/ 3325067 w 4394359"/>
              <a:gd name="connsiteY1423" fmla="*/ 2552533 h 3107691"/>
              <a:gd name="connsiteX1424" fmla="*/ 3331323 w 4394359"/>
              <a:gd name="connsiteY1424" fmla="*/ 2550636 h 3107691"/>
              <a:gd name="connsiteX1425" fmla="*/ 3332268 w 4394359"/>
              <a:gd name="connsiteY1425" fmla="*/ 2545370 h 3107691"/>
              <a:gd name="connsiteX1426" fmla="*/ 3330627 w 4394359"/>
              <a:gd name="connsiteY1426" fmla="*/ 2541188 h 3107691"/>
              <a:gd name="connsiteX1427" fmla="*/ 3324047 w 4394359"/>
              <a:gd name="connsiteY1427" fmla="*/ 2545901 h 3107691"/>
              <a:gd name="connsiteX1428" fmla="*/ 3320984 w 4394359"/>
              <a:gd name="connsiteY1428" fmla="*/ 2554980 h 3107691"/>
              <a:gd name="connsiteX1429" fmla="*/ 3319054 w 4394359"/>
              <a:gd name="connsiteY1429" fmla="*/ 2556522 h 3107691"/>
              <a:gd name="connsiteX1430" fmla="*/ 3317537 w 4394359"/>
              <a:gd name="connsiteY1430" fmla="*/ 2556427 h 3107691"/>
              <a:gd name="connsiteX1431" fmla="*/ 3311309 w 4394359"/>
              <a:gd name="connsiteY1431" fmla="*/ 2549059 h 3107691"/>
              <a:gd name="connsiteX1432" fmla="*/ 3302908 w 4394359"/>
              <a:gd name="connsiteY1432" fmla="*/ 2541145 h 3107691"/>
              <a:gd name="connsiteX1433" fmla="*/ 3299479 w 4394359"/>
              <a:gd name="connsiteY1433" fmla="*/ 2544047 h 3107691"/>
              <a:gd name="connsiteX1434" fmla="*/ 3297810 w 4394359"/>
              <a:gd name="connsiteY1434" fmla="*/ 2549130 h 3107691"/>
              <a:gd name="connsiteX1435" fmla="*/ 3266873 w 4394359"/>
              <a:gd name="connsiteY1435" fmla="*/ 2557256 h 3107691"/>
              <a:gd name="connsiteX1436" fmla="*/ 3245560 w 4394359"/>
              <a:gd name="connsiteY1436" fmla="*/ 2573026 h 3107691"/>
              <a:gd name="connsiteX1437" fmla="*/ 3233327 w 4394359"/>
              <a:gd name="connsiteY1437" fmla="*/ 2581817 h 3107691"/>
              <a:gd name="connsiteX1438" fmla="*/ 3225024 w 4394359"/>
              <a:gd name="connsiteY1438" fmla="*/ 2593339 h 3107691"/>
              <a:gd name="connsiteX1439" fmla="*/ 3226047 w 4394359"/>
              <a:gd name="connsiteY1439" fmla="*/ 2599973 h 3107691"/>
              <a:gd name="connsiteX1440" fmla="*/ 3234410 w 4394359"/>
              <a:gd name="connsiteY1440" fmla="*/ 2604980 h 3107691"/>
              <a:gd name="connsiteX1441" fmla="*/ 3260899 w 4394359"/>
              <a:gd name="connsiteY1441" fmla="*/ 2593124 h 3107691"/>
              <a:gd name="connsiteX1442" fmla="*/ 3289558 w 4394359"/>
              <a:gd name="connsiteY1442" fmla="*/ 2581815 h 3107691"/>
              <a:gd name="connsiteX1443" fmla="*/ 3294363 w 4394359"/>
              <a:gd name="connsiteY1443" fmla="*/ 2573466 h 3107691"/>
              <a:gd name="connsiteX1444" fmla="*/ 3304446 w 4394359"/>
              <a:gd name="connsiteY1444" fmla="*/ 2571666 h 3107691"/>
              <a:gd name="connsiteX1445" fmla="*/ 3327223 w 4394359"/>
              <a:gd name="connsiteY1445" fmla="*/ 2580605 h 3107691"/>
              <a:gd name="connsiteX1446" fmla="*/ 3342248 w 4394359"/>
              <a:gd name="connsiteY1446" fmla="*/ 2592799 h 3107691"/>
              <a:gd name="connsiteX1447" fmla="*/ 3309718 w 4394359"/>
              <a:gd name="connsiteY1447" fmla="*/ 2617908 h 3107691"/>
              <a:gd name="connsiteX1448" fmla="*/ 3268912 w 4394359"/>
              <a:gd name="connsiteY1448" fmla="*/ 2639189 h 3107691"/>
              <a:gd name="connsiteX1449" fmla="*/ 3257069 w 4394359"/>
              <a:gd name="connsiteY1449" fmla="*/ 2661695 h 3107691"/>
              <a:gd name="connsiteX1450" fmla="*/ 3240999 w 4394359"/>
              <a:gd name="connsiteY1450" fmla="*/ 2658217 h 3107691"/>
              <a:gd name="connsiteX1451" fmla="*/ 3231144 w 4394359"/>
              <a:gd name="connsiteY1451" fmla="*/ 2666742 h 3107691"/>
              <a:gd name="connsiteX1452" fmla="*/ 3212175 w 4394359"/>
              <a:gd name="connsiteY1452" fmla="*/ 2679336 h 3107691"/>
              <a:gd name="connsiteX1453" fmla="*/ 3191029 w 4394359"/>
              <a:gd name="connsiteY1453" fmla="*/ 2691383 h 3107691"/>
              <a:gd name="connsiteX1454" fmla="*/ 3174494 w 4394359"/>
              <a:gd name="connsiteY1454" fmla="*/ 2708069 h 3107691"/>
              <a:gd name="connsiteX1455" fmla="*/ 3125542 w 4394359"/>
              <a:gd name="connsiteY1455" fmla="*/ 2718891 h 3107691"/>
              <a:gd name="connsiteX1456" fmla="*/ 3109282 w 4394359"/>
              <a:gd name="connsiteY1456" fmla="*/ 2734488 h 3107691"/>
              <a:gd name="connsiteX1457" fmla="*/ 3093018 w 4394359"/>
              <a:gd name="connsiteY1457" fmla="*/ 2750086 h 3107691"/>
              <a:gd name="connsiteX1458" fmla="*/ 3069441 w 4394359"/>
              <a:gd name="connsiteY1458" fmla="*/ 2758042 h 3107691"/>
              <a:gd name="connsiteX1459" fmla="*/ 3052903 w 4394359"/>
              <a:gd name="connsiteY1459" fmla="*/ 2774727 h 3107691"/>
              <a:gd name="connsiteX1460" fmla="*/ 3044360 w 4394359"/>
              <a:gd name="connsiteY1460" fmla="*/ 2784159 h 3107691"/>
              <a:gd name="connsiteX1461" fmla="*/ 3035814 w 4394359"/>
              <a:gd name="connsiteY1461" fmla="*/ 2793593 h 3107691"/>
              <a:gd name="connsiteX1462" fmla="*/ 3014035 w 4394359"/>
              <a:gd name="connsiteY1462" fmla="*/ 2806637 h 3107691"/>
              <a:gd name="connsiteX1463" fmla="*/ 3008623 w 4394359"/>
              <a:gd name="connsiteY1463" fmla="*/ 2806720 h 3107691"/>
              <a:gd name="connsiteX1464" fmla="*/ 3007142 w 4394359"/>
              <a:gd name="connsiteY1464" fmla="*/ 2809535 h 3107691"/>
              <a:gd name="connsiteX1465" fmla="*/ 3005147 w 4394359"/>
              <a:gd name="connsiteY1465" fmla="*/ 2817434 h 3107691"/>
              <a:gd name="connsiteX1466" fmla="*/ 2995701 w 4394359"/>
              <a:gd name="connsiteY1466" fmla="*/ 2818235 h 3107691"/>
              <a:gd name="connsiteX1467" fmla="*/ 2970936 w 4394359"/>
              <a:gd name="connsiteY1467" fmla="*/ 2829369 h 3107691"/>
              <a:gd name="connsiteX1468" fmla="*/ 2952691 w 4394359"/>
              <a:gd name="connsiteY1468" fmla="*/ 2842148 h 3107691"/>
              <a:gd name="connsiteX1469" fmla="*/ 2926766 w 4394359"/>
              <a:gd name="connsiteY1469" fmla="*/ 2847192 h 3107691"/>
              <a:gd name="connsiteX1470" fmla="*/ 2903996 w 4394359"/>
              <a:gd name="connsiteY1470" fmla="*/ 2873316 h 3107691"/>
              <a:gd name="connsiteX1471" fmla="*/ 2869015 w 4394359"/>
              <a:gd name="connsiteY1471" fmla="*/ 2892880 h 3107691"/>
              <a:gd name="connsiteX1472" fmla="*/ 2865059 w 4394359"/>
              <a:gd name="connsiteY1472" fmla="*/ 2905499 h 3107691"/>
              <a:gd name="connsiteX1473" fmla="*/ 2850133 w 4394359"/>
              <a:gd name="connsiteY1473" fmla="*/ 2906656 h 3107691"/>
              <a:gd name="connsiteX1474" fmla="*/ 2824905 w 4394359"/>
              <a:gd name="connsiteY1474" fmla="*/ 2921149 h 3107691"/>
              <a:gd name="connsiteX1475" fmla="*/ 2815583 w 4394359"/>
              <a:gd name="connsiteY1475" fmla="*/ 2926039 h 3107691"/>
              <a:gd name="connsiteX1476" fmla="*/ 2812365 w 4394359"/>
              <a:gd name="connsiteY1476" fmla="*/ 2934208 h 3107691"/>
              <a:gd name="connsiteX1477" fmla="*/ 2796926 w 4394359"/>
              <a:gd name="connsiteY1477" fmla="*/ 2946536 h 3107691"/>
              <a:gd name="connsiteX1478" fmla="*/ 2772523 w 4394359"/>
              <a:gd name="connsiteY1478" fmla="*/ 2957762 h 3107691"/>
              <a:gd name="connsiteX1479" fmla="*/ 2756811 w 4394359"/>
              <a:gd name="connsiteY1479" fmla="*/ 2971178 h 3107691"/>
              <a:gd name="connsiteX1480" fmla="*/ 2721390 w 4394359"/>
              <a:gd name="connsiteY1480" fmla="*/ 3001641 h 3107691"/>
              <a:gd name="connsiteX1481" fmla="*/ 2701540 w 4394359"/>
              <a:gd name="connsiteY1481" fmla="*/ 3013146 h 3107691"/>
              <a:gd name="connsiteX1482" fmla="*/ 2681277 w 4394359"/>
              <a:gd name="connsiteY1482" fmla="*/ 3026285 h 3107691"/>
              <a:gd name="connsiteX1483" fmla="*/ 2670646 w 4394359"/>
              <a:gd name="connsiteY1483" fmla="*/ 3036350 h 3107691"/>
              <a:gd name="connsiteX1484" fmla="*/ 2666533 w 4394359"/>
              <a:gd name="connsiteY1484" fmla="*/ 3048060 h 3107691"/>
              <a:gd name="connsiteX1485" fmla="*/ 2626361 w 4394359"/>
              <a:gd name="connsiteY1485" fmla="*/ 3062257 h 3107691"/>
              <a:gd name="connsiteX1486" fmla="*/ 2595401 w 4394359"/>
              <a:gd name="connsiteY1486" fmla="*/ 3085734 h 3107691"/>
              <a:gd name="connsiteX1487" fmla="*/ 2574587 w 4394359"/>
              <a:gd name="connsiteY1487" fmla="*/ 3101051 h 3107691"/>
              <a:gd name="connsiteX1488" fmla="*/ 2564685 w 4394359"/>
              <a:gd name="connsiteY1488" fmla="*/ 3107691 h 3107691"/>
              <a:gd name="connsiteX1489" fmla="*/ 2509181 w 4394359"/>
              <a:gd name="connsiteY1489" fmla="*/ 3107691 h 3107691"/>
              <a:gd name="connsiteX1490" fmla="*/ 2522177 w 4394359"/>
              <a:gd name="connsiteY1490" fmla="*/ 3095064 h 3107691"/>
              <a:gd name="connsiteX1491" fmla="*/ 2504646 w 4394359"/>
              <a:gd name="connsiteY1491" fmla="*/ 3072962 h 3107691"/>
              <a:gd name="connsiteX1492" fmla="*/ 2485880 w 4394359"/>
              <a:gd name="connsiteY1492" fmla="*/ 3055767 h 3107691"/>
              <a:gd name="connsiteX1493" fmla="*/ 2479825 w 4394359"/>
              <a:gd name="connsiteY1493" fmla="*/ 3050760 h 3107691"/>
              <a:gd name="connsiteX1494" fmla="*/ 2475943 w 4394359"/>
              <a:gd name="connsiteY1494" fmla="*/ 3046304 h 3107691"/>
              <a:gd name="connsiteX1495" fmla="*/ 2481613 w 4394359"/>
              <a:gd name="connsiteY1495" fmla="*/ 3043677 h 3107691"/>
              <a:gd name="connsiteX1496" fmla="*/ 2488631 w 4394359"/>
              <a:gd name="connsiteY1496" fmla="*/ 3044870 h 3107691"/>
              <a:gd name="connsiteX1497" fmla="*/ 2496624 w 4394359"/>
              <a:gd name="connsiteY1497" fmla="*/ 3037617 h 3107691"/>
              <a:gd name="connsiteX1498" fmla="*/ 2504617 w 4394359"/>
              <a:gd name="connsiteY1498" fmla="*/ 3030363 h 3107691"/>
              <a:gd name="connsiteX1499" fmla="*/ 2519357 w 4394359"/>
              <a:gd name="connsiteY1499" fmla="*/ 3008586 h 3107691"/>
              <a:gd name="connsiteX1500" fmla="*/ 2517563 w 4394359"/>
              <a:gd name="connsiteY1500" fmla="*/ 3003498 h 3107691"/>
              <a:gd name="connsiteX1501" fmla="*/ 2512959 w 4394359"/>
              <a:gd name="connsiteY1501" fmla="*/ 3004944 h 3107691"/>
              <a:gd name="connsiteX1502" fmla="*/ 2510118 w 4394359"/>
              <a:gd name="connsiteY1502" fmla="*/ 3008572 h 3107691"/>
              <a:gd name="connsiteX1503" fmla="*/ 2501272 w 4394359"/>
              <a:gd name="connsiteY1503" fmla="*/ 3005469 h 3107691"/>
              <a:gd name="connsiteX1504" fmla="*/ 2496883 w 4394359"/>
              <a:gd name="connsiteY1504" fmla="*/ 3012184 h 3107691"/>
              <a:gd name="connsiteX1505" fmla="*/ 2483095 w 4394359"/>
              <a:gd name="connsiteY1505" fmla="*/ 3017976 h 3107691"/>
              <a:gd name="connsiteX1506" fmla="*/ 2456429 w 4394359"/>
              <a:gd name="connsiteY1506" fmla="*/ 3044274 h 3107691"/>
              <a:gd name="connsiteX1507" fmla="*/ 2421897 w 4394359"/>
              <a:gd name="connsiteY1507" fmla="*/ 3065110 h 3107691"/>
              <a:gd name="connsiteX1508" fmla="*/ 2408435 w 4394359"/>
              <a:gd name="connsiteY1508" fmla="*/ 3068088 h 3107691"/>
              <a:gd name="connsiteX1509" fmla="*/ 2393627 w 4394359"/>
              <a:gd name="connsiteY1509" fmla="*/ 3067246 h 3107691"/>
              <a:gd name="connsiteX1510" fmla="*/ 2390262 w 4394359"/>
              <a:gd name="connsiteY1510" fmla="*/ 3063790 h 3107691"/>
              <a:gd name="connsiteX1511" fmla="*/ 2389482 w 4394359"/>
              <a:gd name="connsiteY1511" fmla="*/ 3059246 h 3107691"/>
              <a:gd name="connsiteX1512" fmla="*/ 2385194 w 4394359"/>
              <a:gd name="connsiteY1512" fmla="*/ 3039620 h 3107691"/>
              <a:gd name="connsiteX1513" fmla="*/ 2425860 w 4394359"/>
              <a:gd name="connsiteY1513" fmla="*/ 3012799 h 3107691"/>
              <a:gd name="connsiteX1514" fmla="*/ 2438547 w 4394359"/>
              <a:gd name="connsiteY1514" fmla="*/ 3011365 h 3107691"/>
              <a:gd name="connsiteX1515" fmla="*/ 2453432 w 4394359"/>
              <a:gd name="connsiteY1515" fmla="*/ 3001215 h 3107691"/>
              <a:gd name="connsiteX1516" fmla="*/ 2459483 w 4394359"/>
              <a:gd name="connsiteY1516" fmla="*/ 2977247 h 3107691"/>
              <a:gd name="connsiteX1517" fmla="*/ 2453224 w 4394359"/>
              <a:gd name="connsiteY1517" fmla="*/ 2973058 h 3107691"/>
              <a:gd name="connsiteX1518" fmla="*/ 2449549 w 4394359"/>
              <a:gd name="connsiteY1518" fmla="*/ 2967784 h 3107691"/>
              <a:gd name="connsiteX1519" fmla="*/ 2454736 w 4394359"/>
              <a:gd name="connsiteY1519" fmla="*/ 2967066 h 3107691"/>
              <a:gd name="connsiteX1520" fmla="*/ 2461684 w 4394359"/>
              <a:gd name="connsiteY1520" fmla="*/ 2968529 h 3107691"/>
              <a:gd name="connsiteX1521" fmla="*/ 2469680 w 4394359"/>
              <a:gd name="connsiteY1521" fmla="*/ 2961276 h 3107691"/>
              <a:gd name="connsiteX1522" fmla="*/ 2477672 w 4394359"/>
              <a:gd name="connsiteY1522" fmla="*/ 2954021 h 3107691"/>
              <a:gd name="connsiteX1523" fmla="*/ 2515495 w 4394359"/>
              <a:gd name="connsiteY1523" fmla="*/ 2930830 h 3107691"/>
              <a:gd name="connsiteX1524" fmla="*/ 2542869 w 4394359"/>
              <a:gd name="connsiteY1524" fmla="*/ 2903260 h 3107691"/>
              <a:gd name="connsiteX1525" fmla="*/ 2538174 w 4394359"/>
              <a:gd name="connsiteY1525" fmla="*/ 2897439 h 3107691"/>
              <a:gd name="connsiteX1526" fmla="*/ 2512876 w 4394359"/>
              <a:gd name="connsiteY1526" fmla="*/ 2906119 h 3107691"/>
              <a:gd name="connsiteX1527" fmla="*/ 2494613 w 4394359"/>
              <a:gd name="connsiteY1527" fmla="*/ 2923530 h 3107691"/>
              <a:gd name="connsiteX1528" fmla="*/ 2436847 w 4394359"/>
              <a:gd name="connsiteY1528" fmla="*/ 2944874 h 3107691"/>
              <a:gd name="connsiteX1529" fmla="*/ 2379077 w 4394359"/>
              <a:gd name="connsiteY1529" fmla="*/ 2966218 h 3107691"/>
              <a:gd name="connsiteX1530" fmla="*/ 2371081 w 4394359"/>
              <a:gd name="connsiteY1530" fmla="*/ 2973471 h 3107691"/>
              <a:gd name="connsiteX1531" fmla="*/ 2363088 w 4394359"/>
              <a:gd name="connsiteY1531" fmla="*/ 2980725 h 3107691"/>
              <a:gd name="connsiteX1532" fmla="*/ 2322522 w 4394359"/>
              <a:gd name="connsiteY1532" fmla="*/ 2998009 h 3107691"/>
              <a:gd name="connsiteX1533" fmla="*/ 2293750 w 4394359"/>
              <a:gd name="connsiteY1533" fmla="*/ 3023488 h 3107691"/>
              <a:gd name="connsiteX1534" fmla="*/ 2270310 w 4394359"/>
              <a:gd name="connsiteY1534" fmla="*/ 3030899 h 3107691"/>
              <a:gd name="connsiteX1535" fmla="*/ 2254735 w 4394359"/>
              <a:gd name="connsiteY1535" fmla="*/ 3043772 h 3107691"/>
              <a:gd name="connsiteX1536" fmla="*/ 2200688 w 4394359"/>
              <a:gd name="connsiteY1536" fmla="*/ 3062578 h 3107691"/>
              <a:gd name="connsiteX1537" fmla="*/ 2186996 w 4394359"/>
              <a:gd name="connsiteY1537" fmla="*/ 3081722 h 3107691"/>
              <a:gd name="connsiteX1538" fmla="*/ 2160574 w 4394359"/>
              <a:gd name="connsiteY1538" fmla="*/ 3087222 h 3107691"/>
              <a:gd name="connsiteX1539" fmla="*/ 2143555 w 4394359"/>
              <a:gd name="connsiteY1539" fmla="*/ 3105815 h 3107691"/>
              <a:gd name="connsiteX1540" fmla="*/ 2140341 w 4394359"/>
              <a:gd name="connsiteY1540" fmla="*/ 3107691 h 3107691"/>
              <a:gd name="connsiteX1541" fmla="*/ 2106435 w 4394359"/>
              <a:gd name="connsiteY1541" fmla="*/ 3107691 h 3107691"/>
              <a:gd name="connsiteX1542" fmla="*/ 2118362 w 4394359"/>
              <a:gd name="connsiteY1542" fmla="*/ 3094239 h 3107691"/>
              <a:gd name="connsiteX1543" fmla="*/ 2136850 w 4394359"/>
              <a:gd name="connsiteY1543" fmla="*/ 3083549 h 3107691"/>
              <a:gd name="connsiteX1544" fmla="*/ 2145327 w 4394359"/>
              <a:gd name="connsiteY1544" fmla="*/ 3074390 h 3107691"/>
              <a:gd name="connsiteX1545" fmla="*/ 2153389 w 4394359"/>
              <a:gd name="connsiteY1545" fmla="*/ 3066863 h 3107691"/>
              <a:gd name="connsiteX1546" fmla="*/ 2170807 w 4394359"/>
              <a:gd name="connsiteY1546" fmla="*/ 3051269 h 3107691"/>
              <a:gd name="connsiteX1547" fmla="*/ 2193504 w 4394359"/>
              <a:gd name="connsiteY1547" fmla="*/ 3042222 h 3107691"/>
              <a:gd name="connsiteX1548" fmla="*/ 2186342 w 4394359"/>
              <a:gd name="connsiteY1548" fmla="*/ 3029402 h 3107691"/>
              <a:gd name="connsiteX1549" fmla="*/ 2197905 w 4394359"/>
              <a:gd name="connsiteY1549" fmla="*/ 3024788 h 3107691"/>
              <a:gd name="connsiteX1550" fmla="*/ 2245193 w 4394359"/>
              <a:gd name="connsiteY1550" fmla="*/ 2979357 h 3107691"/>
              <a:gd name="connsiteX1551" fmla="*/ 2302518 w 4394359"/>
              <a:gd name="connsiteY1551" fmla="*/ 2939936 h 3107691"/>
              <a:gd name="connsiteX1552" fmla="*/ 2337938 w 4394359"/>
              <a:gd name="connsiteY1552" fmla="*/ 2909475 h 3107691"/>
              <a:gd name="connsiteX1553" fmla="*/ 2343714 w 4394359"/>
              <a:gd name="connsiteY1553" fmla="*/ 2909484 h 3107691"/>
              <a:gd name="connsiteX1554" fmla="*/ 2347729 w 4394359"/>
              <a:gd name="connsiteY1554" fmla="*/ 2907308 h 3107691"/>
              <a:gd name="connsiteX1555" fmla="*/ 2349723 w 4394359"/>
              <a:gd name="connsiteY1555" fmla="*/ 2899409 h 3107691"/>
              <a:gd name="connsiteX1556" fmla="*/ 2359168 w 4394359"/>
              <a:gd name="connsiteY1556" fmla="*/ 2898608 h 3107691"/>
              <a:gd name="connsiteX1557" fmla="*/ 2367233 w 4394359"/>
              <a:gd name="connsiteY1557" fmla="*/ 2891082 h 3107691"/>
              <a:gd name="connsiteX1558" fmla="*/ 2375706 w 4394359"/>
              <a:gd name="connsiteY1558" fmla="*/ 2881919 h 3107691"/>
              <a:gd name="connsiteX1559" fmla="*/ 2376838 w 4394359"/>
              <a:gd name="connsiteY1559" fmla="*/ 2874384 h 3107691"/>
              <a:gd name="connsiteX1560" fmla="*/ 2373216 w 4394359"/>
              <a:gd name="connsiteY1560" fmla="*/ 2867383 h 3107691"/>
              <a:gd name="connsiteX1561" fmla="*/ 2336281 w 4394359"/>
              <a:gd name="connsiteY1561" fmla="*/ 2880950 h 3107691"/>
              <a:gd name="connsiteX1562" fmla="*/ 2308971 w 4394359"/>
              <a:gd name="connsiteY1562" fmla="*/ 2902162 h 3107691"/>
              <a:gd name="connsiteX1563" fmla="*/ 2296141 w 4394359"/>
              <a:gd name="connsiteY1563" fmla="*/ 2891966 h 3107691"/>
              <a:gd name="connsiteX1564" fmla="*/ 2282902 w 4394359"/>
              <a:gd name="connsiteY1564" fmla="*/ 2895581 h 3107691"/>
              <a:gd name="connsiteX1565" fmla="*/ 2262920 w 4394359"/>
              <a:gd name="connsiteY1565" fmla="*/ 2913713 h 3107691"/>
              <a:gd name="connsiteX1566" fmla="*/ 2211770 w 4394359"/>
              <a:gd name="connsiteY1566" fmla="*/ 2933252 h 3107691"/>
              <a:gd name="connsiteX1567" fmla="*/ 2202950 w 4394359"/>
              <a:gd name="connsiteY1567" fmla="*/ 2943774 h 3107691"/>
              <a:gd name="connsiteX1568" fmla="*/ 2194131 w 4394359"/>
              <a:gd name="connsiteY1568" fmla="*/ 2954298 h 3107691"/>
              <a:gd name="connsiteX1569" fmla="*/ 2164213 w 4394359"/>
              <a:gd name="connsiteY1569" fmla="*/ 2962968 h 3107691"/>
              <a:gd name="connsiteX1570" fmla="*/ 2140360 w 4394359"/>
              <a:gd name="connsiteY1570" fmla="*/ 2972014 h 3107691"/>
              <a:gd name="connsiteX1571" fmla="*/ 2123547 w 4394359"/>
              <a:gd name="connsiteY1571" fmla="*/ 2989790 h 3107691"/>
              <a:gd name="connsiteX1572" fmla="*/ 2065415 w 4394359"/>
              <a:gd name="connsiteY1572" fmla="*/ 3011045 h 3107691"/>
              <a:gd name="connsiteX1573" fmla="*/ 2013802 w 4394359"/>
              <a:gd name="connsiteY1573" fmla="*/ 3033942 h 3107691"/>
              <a:gd name="connsiteX1574" fmla="*/ 2007792 w 4394359"/>
              <a:gd name="connsiteY1574" fmla="*/ 3044014 h 3107691"/>
              <a:gd name="connsiteX1575" fmla="*/ 1992571 w 4394359"/>
              <a:gd name="connsiteY1575" fmla="*/ 3044808 h 3107691"/>
              <a:gd name="connsiteX1576" fmla="*/ 1986025 w 4394359"/>
              <a:gd name="connsiteY1576" fmla="*/ 3052426 h 3107691"/>
              <a:gd name="connsiteX1577" fmla="*/ 1979481 w 4394359"/>
              <a:gd name="connsiteY1577" fmla="*/ 3060047 h 3107691"/>
              <a:gd name="connsiteX1578" fmla="*/ 1947852 w 4394359"/>
              <a:gd name="connsiteY1578" fmla="*/ 3064810 h 3107691"/>
              <a:gd name="connsiteX1579" fmla="*/ 1925433 w 4394359"/>
              <a:gd name="connsiteY1579" fmla="*/ 3078854 h 3107691"/>
              <a:gd name="connsiteX1580" fmla="*/ 1914113 w 4394359"/>
              <a:gd name="connsiteY1580" fmla="*/ 3085556 h 3107691"/>
              <a:gd name="connsiteX1581" fmla="*/ 1908896 w 4394359"/>
              <a:gd name="connsiteY1581" fmla="*/ 3095540 h 3107691"/>
              <a:gd name="connsiteX1582" fmla="*/ 1868832 w 4394359"/>
              <a:gd name="connsiteY1582" fmla="*/ 3107691 h 3107691"/>
              <a:gd name="connsiteX1583" fmla="*/ 1732772 w 4394359"/>
              <a:gd name="connsiteY1583" fmla="*/ 3107691 h 3107691"/>
              <a:gd name="connsiteX1584" fmla="*/ 1760459 w 4394359"/>
              <a:gd name="connsiteY1584" fmla="*/ 3080789 h 3107691"/>
              <a:gd name="connsiteX1585" fmla="*/ 1742928 w 4394359"/>
              <a:gd name="connsiteY1585" fmla="*/ 3058689 h 3107691"/>
              <a:gd name="connsiteX1586" fmla="*/ 1724162 w 4394359"/>
              <a:gd name="connsiteY1586" fmla="*/ 3041494 h 3107691"/>
              <a:gd name="connsiteX1587" fmla="*/ 1718107 w 4394359"/>
              <a:gd name="connsiteY1587" fmla="*/ 3036486 h 3107691"/>
              <a:gd name="connsiteX1588" fmla="*/ 1714226 w 4394359"/>
              <a:gd name="connsiteY1588" fmla="*/ 3032030 h 3107691"/>
              <a:gd name="connsiteX1589" fmla="*/ 1719895 w 4394359"/>
              <a:gd name="connsiteY1589" fmla="*/ 3029404 h 3107691"/>
              <a:gd name="connsiteX1590" fmla="*/ 1726913 w 4394359"/>
              <a:gd name="connsiteY1590" fmla="*/ 3030597 h 3107691"/>
              <a:gd name="connsiteX1591" fmla="*/ 1734906 w 4394359"/>
              <a:gd name="connsiteY1591" fmla="*/ 3023344 h 3107691"/>
              <a:gd name="connsiteX1592" fmla="*/ 1742899 w 4394359"/>
              <a:gd name="connsiteY1592" fmla="*/ 3016090 h 3107691"/>
              <a:gd name="connsiteX1593" fmla="*/ 1757640 w 4394359"/>
              <a:gd name="connsiteY1593" fmla="*/ 2994313 h 3107691"/>
              <a:gd name="connsiteX1594" fmla="*/ 1755845 w 4394359"/>
              <a:gd name="connsiteY1594" fmla="*/ 2989225 h 3107691"/>
              <a:gd name="connsiteX1595" fmla="*/ 1751241 w 4394359"/>
              <a:gd name="connsiteY1595" fmla="*/ 2990671 h 3107691"/>
              <a:gd name="connsiteX1596" fmla="*/ 1748400 w 4394359"/>
              <a:gd name="connsiteY1596" fmla="*/ 2994299 h 3107691"/>
              <a:gd name="connsiteX1597" fmla="*/ 1739554 w 4394359"/>
              <a:gd name="connsiteY1597" fmla="*/ 2991196 h 3107691"/>
              <a:gd name="connsiteX1598" fmla="*/ 1735165 w 4394359"/>
              <a:gd name="connsiteY1598" fmla="*/ 2997911 h 3107691"/>
              <a:gd name="connsiteX1599" fmla="*/ 1721377 w 4394359"/>
              <a:gd name="connsiteY1599" fmla="*/ 3003702 h 3107691"/>
              <a:gd name="connsiteX1600" fmla="*/ 1694711 w 4394359"/>
              <a:gd name="connsiteY1600" fmla="*/ 3030000 h 3107691"/>
              <a:gd name="connsiteX1601" fmla="*/ 1660179 w 4394359"/>
              <a:gd name="connsiteY1601" fmla="*/ 3050836 h 3107691"/>
              <a:gd name="connsiteX1602" fmla="*/ 1646717 w 4394359"/>
              <a:gd name="connsiteY1602" fmla="*/ 3053814 h 3107691"/>
              <a:gd name="connsiteX1603" fmla="*/ 1631909 w 4394359"/>
              <a:gd name="connsiteY1603" fmla="*/ 3052973 h 3107691"/>
              <a:gd name="connsiteX1604" fmla="*/ 1628544 w 4394359"/>
              <a:gd name="connsiteY1604" fmla="*/ 3049517 h 3107691"/>
              <a:gd name="connsiteX1605" fmla="*/ 1627765 w 4394359"/>
              <a:gd name="connsiteY1605" fmla="*/ 3044972 h 3107691"/>
              <a:gd name="connsiteX1606" fmla="*/ 1623476 w 4394359"/>
              <a:gd name="connsiteY1606" fmla="*/ 3025347 h 3107691"/>
              <a:gd name="connsiteX1607" fmla="*/ 1664141 w 4394359"/>
              <a:gd name="connsiteY1607" fmla="*/ 2998526 h 3107691"/>
              <a:gd name="connsiteX1608" fmla="*/ 1676829 w 4394359"/>
              <a:gd name="connsiteY1608" fmla="*/ 2997091 h 3107691"/>
              <a:gd name="connsiteX1609" fmla="*/ 1691714 w 4394359"/>
              <a:gd name="connsiteY1609" fmla="*/ 2986942 h 3107691"/>
              <a:gd name="connsiteX1610" fmla="*/ 1697765 w 4394359"/>
              <a:gd name="connsiteY1610" fmla="*/ 2962974 h 3107691"/>
              <a:gd name="connsiteX1611" fmla="*/ 1691505 w 4394359"/>
              <a:gd name="connsiteY1611" fmla="*/ 2958784 h 3107691"/>
              <a:gd name="connsiteX1612" fmla="*/ 1687831 w 4394359"/>
              <a:gd name="connsiteY1612" fmla="*/ 2953511 h 3107691"/>
              <a:gd name="connsiteX1613" fmla="*/ 1693018 w 4394359"/>
              <a:gd name="connsiteY1613" fmla="*/ 2952792 h 3107691"/>
              <a:gd name="connsiteX1614" fmla="*/ 1699966 w 4394359"/>
              <a:gd name="connsiteY1614" fmla="*/ 2954256 h 3107691"/>
              <a:gd name="connsiteX1615" fmla="*/ 1707962 w 4394359"/>
              <a:gd name="connsiteY1615" fmla="*/ 2947003 h 3107691"/>
              <a:gd name="connsiteX1616" fmla="*/ 1715955 w 4394359"/>
              <a:gd name="connsiteY1616" fmla="*/ 2939748 h 3107691"/>
              <a:gd name="connsiteX1617" fmla="*/ 1753777 w 4394359"/>
              <a:gd name="connsiteY1617" fmla="*/ 2916557 h 3107691"/>
              <a:gd name="connsiteX1618" fmla="*/ 1781151 w 4394359"/>
              <a:gd name="connsiteY1618" fmla="*/ 2888987 h 3107691"/>
              <a:gd name="connsiteX1619" fmla="*/ 1776456 w 4394359"/>
              <a:gd name="connsiteY1619" fmla="*/ 2883166 h 3107691"/>
              <a:gd name="connsiteX1620" fmla="*/ 1751158 w 4394359"/>
              <a:gd name="connsiteY1620" fmla="*/ 2891846 h 3107691"/>
              <a:gd name="connsiteX1621" fmla="*/ 1732896 w 4394359"/>
              <a:gd name="connsiteY1621" fmla="*/ 2909256 h 3107691"/>
              <a:gd name="connsiteX1622" fmla="*/ 1675129 w 4394359"/>
              <a:gd name="connsiteY1622" fmla="*/ 2930601 h 3107691"/>
              <a:gd name="connsiteX1623" fmla="*/ 1617359 w 4394359"/>
              <a:gd name="connsiteY1623" fmla="*/ 2951945 h 3107691"/>
              <a:gd name="connsiteX1624" fmla="*/ 1609363 w 4394359"/>
              <a:gd name="connsiteY1624" fmla="*/ 2959198 h 3107691"/>
              <a:gd name="connsiteX1625" fmla="*/ 1601370 w 4394359"/>
              <a:gd name="connsiteY1625" fmla="*/ 2966452 h 3107691"/>
              <a:gd name="connsiteX1626" fmla="*/ 1560804 w 4394359"/>
              <a:gd name="connsiteY1626" fmla="*/ 2983736 h 3107691"/>
              <a:gd name="connsiteX1627" fmla="*/ 1532032 w 4394359"/>
              <a:gd name="connsiteY1627" fmla="*/ 3009215 h 3107691"/>
              <a:gd name="connsiteX1628" fmla="*/ 1508592 w 4394359"/>
              <a:gd name="connsiteY1628" fmla="*/ 3016625 h 3107691"/>
              <a:gd name="connsiteX1629" fmla="*/ 1493017 w 4394359"/>
              <a:gd name="connsiteY1629" fmla="*/ 3029499 h 3107691"/>
              <a:gd name="connsiteX1630" fmla="*/ 1438970 w 4394359"/>
              <a:gd name="connsiteY1630" fmla="*/ 3048305 h 3107691"/>
              <a:gd name="connsiteX1631" fmla="*/ 1425278 w 4394359"/>
              <a:gd name="connsiteY1631" fmla="*/ 3067449 h 3107691"/>
              <a:gd name="connsiteX1632" fmla="*/ 1398856 w 4394359"/>
              <a:gd name="connsiteY1632" fmla="*/ 3072948 h 3107691"/>
              <a:gd name="connsiteX1633" fmla="*/ 1381837 w 4394359"/>
              <a:gd name="connsiteY1633" fmla="*/ 3091542 h 3107691"/>
              <a:gd name="connsiteX1634" fmla="*/ 1356541 w 4394359"/>
              <a:gd name="connsiteY1634" fmla="*/ 3106306 h 3107691"/>
              <a:gd name="connsiteX1635" fmla="*/ 1347608 w 4394359"/>
              <a:gd name="connsiteY1635" fmla="*/ 3102023 h 3107691"/>
              <a:gd name="connsiteX1636" fmla="*/ 1344260 w 4394359"/>
              <a:gd name="connsiteY1636" fmla="*/ 3093934 h 3107691"/>
              <a:gd name="connsiteX1637" fmla="*/ 1356644 w 4394359"/>
              <a:gd name="connsiteY1637" fmla="*/ 3079964 h 3107691"/>
              <a:gd name="connsiteX1638" fmla="*/ 1375132 w 4394359"/>
              <a:gd name="connsiteY1638" fmla="*/ 3069276 h 3107691"/>
              <a:gd name="connsiteX1639" fmla="*/ 1383609 w 4394359"/>
              <a:gd name="connsiteY1639" fmla="*/ 3060117 h 3107691"/>
              <a:gd name="connsiteX1640" fmla="*/ 1391671 w 4394359"/>
              <a:gd name="connsiteY1640" fmla="*/ 3052589 h 3107691"/>
              <a:gd name="connsiteX1641" fmla="*/ 1409089 w 4394359"/>
              <a:gd name="connsiteY1641" fmla="*/ 3036995 h 3107691"/>
              <a:gd name="connsiteX1642" fmla="*/ 1431786 w 4394359"/>
              <a:gd name="connsiteY1642" fmla="*/ 3027948 h 3107691"/>
              <a:gd name="connsiteX1643" fmla="*/ 1424623 w 4394359"/>
              <a:gd name="connsiteY1643" fmla="*/ 3015129 h 3107691"/>
              <a:gd name="connsiteX1644" fmla="*/ 1436187 w 4394359"/>
              <a:gd name="connsiteY1644" fmla="*/ 3010515 h 3107691"/>
              <a:gd name="connsiteX1645" fmla="*/ 1483475 w 4394359"/>
              <a:gd name="connsiteY1645" fmla="*/ 2965084 h 3107691"/>
              <a:gd name="connsiteX1646" fmla="*/ 1540799 w 4394359"/>
              <a:gd name="connsiteY1646" fmla="*/ 2925662 h 3107691"/>
              <a:gd name="connsiteX1647" fmla="*/ 1576220 w 4394359"/>
              <a:gd name="connsiteY1647" fmla="*/ 2895201 h 3107691"/>
              <a:gd name="connsiteX1648" fmla="*/ 1581996 w 4394359"/>
              <a:gd name="connsiteY1648" fmla="*/ 2895210 h 3107691"/>
              <a:gd name="connsiteX1649" fmla="*/ 1586011 w 4394359"/>
              <a:gd name="connsiteY1649" fmla="*/ 2893035 h 3107691"/>
              <a:gd name="connsiteX1650" fmla="*/ 1588005 w 4394359"/>
              <a:gd name="connsiteY1650" fmla="*/ 2885136 h 3107691"/>
              <a:gd name="connsiteX1651" fmla="*/ 1597450 w 4394359"/>
              <a:gd name="connsiteY1651" fmla="*/ 2884335 h 3107691"/>
              <a:gd name="connsiteX1652" fmla="*/ 1605515 w 4394359"/>
              <a:gd name="connsiteY1652" fmla="*/ 2876809 h 3107691"/>
              <a:gd name="connsiteX1653" fmla="*/ 1613989 w 4394359"/>
              <a:gd name="connsiteY1653" fmla="*/ 2867646 h 3107691"/>
              <a:gd name="connsiteX1654" fmla="*/ 1615120 w 4394359"/>
              <a:gd name="connsiteY1654" fmla="*/ 2860111 h 3107691"/>
              <a:gd name="connsiteX1655" fmla="*/ 1611498 w 4394359"/>
              <a:gd name="connsiteY1655" fmla="*/ 2853110 h 3107691"/>
              <a:gd name="connsiteX1656" fmla="*/ 1574564 w 4394359"/>
              <a:gd name="connsiteY1656" fmla="*/ 2866676 h 3107691"/>
              <a:gd name="connsiteX1657" fmla="*/ 1547254 w 4394359"/>
              <a:gd name="connsiteY1657" fmla="*/ 2887888 h 3107691"/>
              <a:gd name="connsiteX1658" fmla="*/ 1534423 w 4394359"/>
              <a:gd name="connsiteY1658" fmla="*/ 2877693 h 3107691"/>
              <a:gd name="connsiteX1659" fmla="*/ 1521184 w 4394359"/>
              <a:gd name="connsiteY1659" fmla="*/ 2881308 h 3107691"/>
              <a:gd name="connsiteX1660" fmla="*/ 1501202 w 4394359"/>
              <a:gd name="connsiteY1660" fmla="*/ 2899440 h 3107691"/>
              <a:gd name="connsiteX1661" fmla="*/ 1450052 w 4394359"/>
              <a:gd name="connsiteY1661" fmla="*/ 2918979 h 3107691"/>
              <a:gd name="connsiteX1662" fmla="*/ 1441232 w 4394359"/>
              <a:gd name="connsiteY1662" fmla="*/ 2929500 h 3107691"/>
              <a:gd name="connsiteX1663" fmla="*/ 1432413 w 4394359"/>
              <a:gd name="connsiteY1663" fmla="*/ 2940025 h 3107691"/>
              <a:gd name="connsiteX1664" fmla="*/ 1402494 w 4394359"/>
              <a:gd name="connsiteY1664" fmla="*/ 2948695 h 3107691"/>
              <a:gd name="connsiteX1665" fmla="*/ 1378642 w 4394359"/>
              <a:gd name="connsiteY1665" fmla="*/ 2957741 h 3107691"/>
              <a:gd name="connsiteX1666" fmla="*/ 1361829 w 4394359"/>
              <a:gd name="connsiteY1666" fmla="*/ 2975516 h 3107691"/>
              <a:gd name="connsiteX1667" fmla="*/ 1303697 w 4394359"/>
              <a:gd name="connsiteY1667" fmla="*/ 2996770 h 3107691"/>
              <a:gd name="connsiteX1668" fmla="*/ 1252084 w 4394359"/>
              <a:gd name="connsiteY1668" fmla="*/ 3019668 h 3107691"/>
              <a:gd name="connsiteX1669" fmla="*/ 1246074 w 4394359"/>
              <a:gd name="connsiteY1669" fmla="*/ 3029741 h 3107691"/>
              <a:gd name="connsiteX1670" fmla="*/ 1230853 w 4394359"/>
              <a:gd name="connsiteY1670" fmla="*/ 3030535 h 3107691"/>
              <a:gd name="connsiteX1671" fmla="*/ 1224308 w 4394359"/>
              <a:gd name="connsiteY1671" fmla="*/ 3038153 h 3107691"/>
              <a:gd name="connsiteX1672" fmla="*/ 1217763 w 4394359"/>
              <a:gd name="connsiteY1672" fmla="*/ 3045774 h 3107691"/>
              <a:gd name="connsiteX1673" fmla="*/ 1186134 w 4394359"/>
              <a:gd name="connsiteY1673" fmla="*/ 3050537 h 3107691"/>
              <a:gd name="connsiteX1674" fmla="*/ 1163715 w 4394359"/>
              <a:gd name="connsiteY1674" fmla="*/ 3064581 h 3107691"/>
              <a:gd name="connsiteX1675" fmla="*/ 1152396 w 4394359"/>
              <a:gd name="connsiteY1675" fmla="*/ 3071282 h 3107691"/>
              <a:gd name="connsiteX1676" fmla="*/ 1147178 w 4394359"/>
              <a:gd name="connsiteY1676" fmla="*/ 3081267 h 3107691"/>
              <a:gd name="connsiteX1677" fmla="*/ 1097129 w 4394359"/>
              <a:gd name="connsiteY1677" fmla="*/ 3096447 h 3107691"/>
              <a:gd name="connsiteX1678" fmla="*/ 1088177 w 4394359"/>
              <a:gd name="connsiteY1678" fmla="*/ 3107691 h 3107691"/>
              <a:gd name="connsiteX1679" fmla="*/ 1033308 w 4394359"/>
              <a:gd name="connsiteY1679" fmla="*/ 3107691 h 3107691"/>
              <a:gd name="connsiteX1680" fmla="*/ 1024455 w 4394359"/>
              <a:gd name="connsiteY1680" fmla="*/ 3103598 h 3107691"/>
              <a:gd name="connsiteX1681" fmla="*/ 1024821 w 4394359"/>
              <a:gd name="connsiteY1681" fmla="*/ 3107691 h 3107691"/>
              <a:gd name="connsiteX1682" fmla="*/ 990016 w 4394359"/>
              <a:gd name="connsiteY1682" fmla="*/ 3107691 h 3107691"/>
              <a:gd name="connsiteX1683" fmla="*/ 1004719 w 4394359"/>
              <a:gd name="connsiteY1683" fmla="*/ 3097360 h 3107691"/>
              <a:gd name="connsiteX1684" fmla="*/ 1015618 w 4394359"/>
              <a:gd name="connsiteY1684" fmla="*/ 3089776 h 3107691"/>
              <a:gd name="connsiteX1685" fmla="*/ 1036021 w 4394359"/>
              <a:gd name="connsiteY1685" fmla="*/ 3076095 h 3107691"/>
              <a:gd name="connsiteX1686" fmla="*/ 1056834 w 4394359"/>
              <a:gd name="connsiteY1686" fmla="*/ 3060778 h 3107691"/>
              <a:gd name="connsiteX1687" fmla="*/ 1084296 w 4394359"/>
              <a:gd name="connsiteY1687" fmla="*/ 3040473 h 3107691"/>
              <a:gd name="connsiteX1688" fmla="*/ 1115282 w 4394359"/>
              <a:gd name="connsiteY1688" fmla="*/ 3024539 h 3107691"/>
              <a:gd name="connsiteX1689" fmla="*/ 1112518 w 4394359"/>
              <a:gd name="connsiteY1689" fmla="*/ 3017174 h 3107691"/>
              <a:gd name="connsiteX1690" fmla="*/ 1109343 w 4394359"/>
              <a:gd name="connsiteY1690" fmla="*/ 3011448 h 3107691"/>
              <a:gd name="connsiteX1691" fmla="*/ 1105346 w 4394359"/>
              <a:gd name="connsiteY1691" fmla="*/ 3015074 h 3107691"/>
              <a:gd name="connsiteX1692" fmla="*/ 1097059 w 4394359"/>
              <a:gd name="connsiteY1692" fmla="*/ 2999075 h 3107691"/>
              <a:gd name="connsiteX1693" fmla="*/ 1147918 w 4394359"/>
              <a:gd name="connsiteY1693" fmla="*/ 2956284 h 3107691"/>
              <a:gd name="connsiteX1694" fmla="*/ 1158258 w 4394359"/>
              <a:gd name="connsiteY1694" fmla="*/ 2951941 h 3107691"/>
              <a:gd name="connsiteX1695" fmla="*/ 1160252 w 4394359"/>
              <a:gd name="connsiteY1695" fmla="*/ 2944042 h 3107691"/>
              <a:gd name="connsiteX1696" fmla="*/ 1169698 w 4394359"/>
              <a:gd name="connsiteY1696" fmla="*/ 2943238 h 3107691"/>
              <a:gd name="connsiteX1697" fmla="*/ 1177762 w 4394359"/>
              <a:gd name="connsiteY1697" fmla="*/ 2935714 h 3107691"/>
              <a:gd name="connsiteX1698" fmla="*/ 1186237 w 4394359"/>
              <a:gd name="connsiteY1698" fmla="*/ 2926552 h 3107691"/>
              <a:gd name="connsiteX1699" fmla="*/ 1202579 w 4394359"/>
              <a:gd name="connsiteY1699" fmla="*/ 2928939 h 3107691"/>
              <a:gd name="connsiteX1700" fmla="*/ 1212711 w 4394359"/>
              <a:gd name="connsiteY1700" fmla="*/ 2919329 h 3107691"/>
              <a:gd name="connsiteX1701" fmla="*/ 1228697 w 4394359"/>
              <a:gd name="connsiteY1701" fmla="*/ 2904819 h 3107691"/>
              <a:gd name="connsiteX1702" fmla="*/ 1266994 w 4394359"/>
              <a:gd name="connsiteY1702" fmla="*/ 2867551 h 3107691"/>
              <a:gd name="connsiteX1703" fmla="*/ 1312631 w 4394359"/>
              <a:gd name="connsiteY1703" fmla="*/ 2828656 h 3107691"/>
              <a:gd name="connsiteX1704" fmla="*/ 1323339 w 4394359"/>
              <a:gd name="connsiteY1704" fmla="*/ 2830490 h 3107691"/>
              <a:gd name="connsiteX1705" fmla="*/ 1328764 w 4394359"/>
              <a:gd name="connsiteY1705" fmla="*/ 2825773 h 3107691"/>
              <a:gd name="connsiteX1706" fmla="*/ 1342551 w 4394359"/>
              <a:gd name="connsiteY1706" fmla="*/ 2819984 h 3107691"/>
              <a:gd name="connsiteX1707" fmla="*/ 1347425 w 4394359"/>
              <a:gd name="connsiteY1707" fmla="*/ 2811362 h 3107691"/>
              <a:gd name="connsiteX1708" fmla="*/ 1357989 w 4394359"/>
              <a:gd name="connsiteY1708" fmla="*/ 2807655 h 3107691"/>
              <a:gd name="connsiteX1709" fmla="*/ 1362940 w 4394359"/>
              <a:gd name="connsiteY1709" fmla="*/ 2788044 h 3107691"/>
              <a:gd name="connsiteX1710" fmla="*/ 1376728 w 4394359"/>
              <a:gd name="connsiteY1710" fmla="*/ 2782252 h 3107691"/>
              <a:gd name="connsiteX1711" fmla="*/ 1381286 w 4394359"/>
              <a:gd name="connsiteY1711" fmla="*/ 2771814 h 3107691"/>
              <a:gd name="connsiteX1712" fmla="*/ 1395061 w 4394359"/>
              <a:gd name="connsiteY1712" fmla="*/ 2770655 h 3107691"/>
              <a:gd name="connsiteX1713" fmla="*/ 1403750 w 4394359"/>
              <a:gd name="connsiteY1713" fmla="*/ 2772848 h 3107691"/>
              <a:gd name="connsiteX1714" fmla="*/ 1411601 w 4394359"/>
              <a:gd name="connsiteY1714" fmla="*/ 2760054 h 3107691"/>
              <a:gd name="connsiteX1715" fmla="*/ 1419041 w 4394359"/>
              <a:gd name="connsiteY1715" fmla="*/ 2748893 h 3107691"/>
              <a:gd name="connsiteX1716" fmla="*/ 1452762 w 4394359"/>
              <a:gd name="connsiteY1716" fmla="*/ 2726693 h 3107691"/>
              <a:gd name="connsiteX1717" fmla="*/ 1480790 w 4394359"/>
              <a:gd name="connsiteY1717" fmla="*/ 2699580 h 3107691"/>
              <a:gd name="connsiteX1718" fmla="*/ 1488162 w 4394359"/>
              <a:gd name="connsiteY1718" fmla="*/ 2688691 h 3107691"/>
              <a:gd name="connsiteX1719" fmla="*/ 1502570 w 4394359"/>
              <a:gd name="connsiteY1719" fmla="*/ 2686534 h 3107691"/>
              <a:gd name="connsiteX1720" fmla="*/ 1508365 w 4394359"/>
              <a:gd name="connsiteY1720" fmla="*/ 2687997 h 3107691"/>
              <a:gd name="connsiteX1721" fmla="*/ 1519659 w 4394359"/>
              <a:gd name="connsiteY1721" fmla="*/ 2667668 h 3107691"/>
              <a:gd name="connsiteX1722" fmla="*/ 1546711 w 4394359"/>
              <a:gd name="connsiteY1722" fmla="*/ 2649001 h 3107691"/>
              <a:gd name="connsiteX1723" fmla="*/ 1569417 w 4394359"/>
              <a:gd name="connsiteY1723" fmla="*/ 2629235 h 3107691"/>
              <a:gd name="connsiteX1724" fmla="*/ 1595339 w 4394359"/>
              <a:gd name="connsiteY1724" fmla="*/ 2624190 h 3107691"/>
              <a:gd name="connsiteX1725" fmla="*/ 1602711 w 4394359"/>
              <a:gd name="connsiteY1725" fmla="*/ 2613301 h 3107691"/>
              <a:gd name="connsiteX1726" fmla="*/ 1610080 w 4394359"/>
              <a:gd name="connsiteY1726" fmla="*/ 2602413 h 3107691"/>
              <a:gd name="connsiteX1727" fmla="*/ 1649641 w 4394359"/>
              <a:gd name="connsiteY1727" fmla="*/ 2573864 h 3107691"/>
              <a:gd name="connsiteX1728" fmla="*/ 1689613 w 4394359"/>
              <a:gd name="connsiteY1728" fmla="*/ 2543682 h 3107691"/>
              <a:gd name="connsiteX1729" fmla="*/ 1712999 w 4394359"/>
              <a:gd name="connsiteY1729" fmla="*/ 2531910 h 3107691"/>
              <a:gd name="connsiteX1730" fmla="*/ 1718829 w 4394359"/>
              <a:gd name="connsiteY1730" fmla="*/ 2518369 h 3107691"/>
              <a:gd name="connsiteX1731" fmla="*/ 1686521 w 4394359"/>
              <a:gd name="connsiteY1731" fmla="*/ 2532134 h 3107691"/>
              <a:gd name="connsiteX1732" fmla="*/ 1657750 w 4394359"/>
              <a:gd name="connsiteY1732" fmla="*/ 2557613 h 3107691"/>
              <a:gd name="connsiteX1733" fmla="*/ 1634311 w 4394359"/>
              <a:gd name="connsiteY1733" fmla="*/ 2565023 h 3107691"/>
              <a:gd name="connsiteX1734" fmla="*/ 1618734 w 4394359"/>
              <a:gd name="connsiteY1734" fmla="*/ 2577897 h 3107691"/>
              <a:gd name="connsiteX1735" fmla="*/ 1564687 w 4394359"/>
              <a:gd name="connsiteY1735" fmla="*/ 2596702 h 3107691"/>
              <a:gd name="connsiteX1736" fmla="*/ 1550997 w 4394359"/>
              <a:gd name="connsiteY1736" fmla="*/ 2615846 h 3107691"/>
              <a:gd name="connsiteX1737" fmla="*/ 1524575 w 4394359"/>
              <a:gd name="connsiteY1737" fmla="*/ 2621346 h 3107691"/>
              <a:gd name="connsiteX1738" fmla="*/ 1507555 w 4394359"/>
              <a:gd name="connsiteY1738" fmla="*/ 2639939 h 3107691"/>
              <a:gd name="connsiteX1739" fmla="*/ 1482258 w 4394359"/>
              <a:gd name="connsiteY1739" fmla="*/ 2654704 h 3107691"/>
              <a:gd name="connsiteX1740" fmla="*/ 1473326 w 4394359"/>
              <a:gd name="connsiteY1740" fmla="*/ 2650420 h 3107691"/>
              <a:gd name="connsiteX1741" fmla="*/ 1469977 w 4394359"/>
              <a:gd name="connsiteY1741" fmla="*/ 2642332 h 3107691"/>
              <a:gd name="connsiteX1742" fmla="*/ 1482362 w 4394359"/>
              <a:gd name="connsiteY1742" fmla="*/ 2628362 h 3107691"/>
              <a:gd name="connsiteX1743" fmla="*/ 1500851 w 4394359"/>
              <a:gd name="connsiteY1743" fmla="*/ 2617674 h 3107691"/>
              <a:gd name="connsiteX1744" fmla="*/ 1509327 w 4394359"/>
              <a:gd name="connsiteY1744" fmla="*/ 2608514 h 3107691"/>
              <a:gd name="connsiteX1745" fmla="*/ 1517389 w 4394359"/>
              <a:gd name="connsiteY1745" fmla="*/ 2600987 h 3107691"/>
              <a:gd name="connsiteX1746" fmla="*/ 1534807 w 4394359"/>
              <a:gd name="connsiteY1746" fmla="*/ 2585392 h 3107691"/>
              <a:gd name="connsiteX1747" fmla="*/ 1557504 w 4394359"/>
              <a:gd name="connsiteY1747" fmla="*/ 2576346 h 3107691"/>
              <a:gd name="connsiteX1748" fmla="*/ 1550341 w 4394359"/>
              <a:gd name="connsiteY1748" fmla="*/ 2563526 h 3107691"/>
              <a:gd name="connsiteX1749" fmla="*/ 1561906 w 4394359"/>
              <a:gd name="connsiteY1749" fmla="*/ 2558912 h 3107691"/>
              <a:gd name="connsiteX1750" fmla="*/ 1609192 w 4394359"/>
              <a:gd name="connsiteY1750" fmla="*/ 2513481 h 3107691"/>
              <a:gd name="connsiteX1751" fmla="*/ 1666518 w 4394359"/>
              <a:gd name="connsiteY1751" fmla="*/ 2474060 h 3107691"/>
              <a:gd name="connsiteX1752" fmla="*/ 1701938 w 4394359"/>
              <a:gd name="connsiteY1752" fmla="*/ 2443599 h 3107691"/>
              <a:gd name="connsiteX1753" fmla="*/ 1707715 w 4394359"/>
              <a:gd name="connsiteY1753" fmla="*/ 2443608 h 3107691"/>
              <a:gd name="connsiteX1754" fmla="*/ 1711728 w 4394359"/>
              <a:gd name="connsiteY1754" fmla="*/ 2441433 h 3107691"/>
              <a:gd name="connsiteX1755" fmla="*/ 1713723 w 4394359"/>
              <a:gd name="connsiteY1755" fmla="*/ 2433533 h 3107691"/>
              <a:gd name="connsiteX1756" fmla="*/ 1723168 w 4394359"/>
              <a:gd name="connsiteY1756" fmla="*/ 2432731 h 3107691"/>
              <a:gd name="connsiteX1757" fmla="*/ 1731233 w 4394359"/>
              <a:gd name="connsiteY1757" fmla="*/ 2425206 h 3107691"/>
              <a:gd name="connsiteX1758" fmla="*/ 1739707 w 4394359"/>
              <a:gd name="connsiteY1758" fmla="*/ 2416044 h 3107691"/>
              <a:gd name="connsiteX1759" fmla="*/ 1740839 w 4394359"/>
              <a:gd name="connsiteY1759" fmla="*/ 2408509 h 3107691"/>
              <a:gd name="connsiteX1760" fmla="*/ 1737216 w 4394359"/>
              <a:gd name="connsiteY1760" fmla="*/ 2401507 h 3107691"/>
              <a:gd name="connsiteX1761" fmla="*/ 1700281 w 4394359"/>
              <a:gd name="connsiteY1761" fmla="*/ 2415073 h 3107691"/>
              <a:gd name="connsiteX1762" fmla="*/ 1672972 w 4394359"/>
              <a:gd name="connsiteY1762" fmla="*/ 2436286 h 3107691"/>
              <a:gd name="connsiteX1763" fmla="*/ 1660141 w 4394359"/>
              <a:gd name="connsiteY1763" fmla="*/ 2426091 h 3107691"/>
              <a:gd name="connsiteX1764" fmla="*/ 1646903 w 4394359"/>
              <a:gd name="connsiteY1764" fmla="*/ 2429705 h 3107691"/>
              <a:gd name="connsiteX1765" fmla="*/ 1626921 w 4394359"/>
              <a:gd name="connsiteY1765" fmla="*/ 2447838 h 3107691"/>
              <a:gd name="connsiteX1766" fmla="*/ 1575770 w 4394359"/>
              <a:gd name="connsiteY1766" fmla="*/ 2467377 h 3107691"/>
              <a:gd name="connsiteX1767" fmla="*/ 1566950 w 4394359"/>
              <a:gd name="connsiteY1767" fmla="*/ 2477898 h 3107691"/>
              <a:gd name="connsiteX1768" fmla="*/ 1558132 w 4394359"/>
              <a:gd name="connsiteY1768" fmla="*/ 2488422 h 3107691"/>
              <a:gd name="connsiteX1769" fmla="*/ 1528213 w 4394359"/>
              <a:gd name="connsiteY1769" fmla="*/ 2497093 h 3107691"/>
              <a:gd name="connsiteX1770" fmla="*/ 1504360 w 4394359"/>
              <a:gd name="connsiteY1770" fmla="*/ 2506138 h 3107691"/>
              <a:gd name="connsiteX1771" fmla="*/ 1487546 w 4394359"/>
              <a:gd name="connsiteY1771" fmla="*/ 2523914 h 3107691"/>
              <a:gd name="connsiteX1772" fmla="*/ 1429414 w 4394359"/>
              <a:gd name="connsiteY1772" fmla="*/ 2545168 h 3107691"/>
              <a:gd name="connsiteX1773" fmla="*/ 1377802 w 4394359"/>
              <a:gd name="connsiteY1773" fmla="*/ 2568066 h 3107691"/>
              <a:gd name="connsiteX1774" fmla="*/ 1371792 w 4394359"/>
              <a:gd name="connsiteY1774" fmla="*/ 2578138 h 3107691"/>
              <a:gd name="connsiteX1775" fmla="*/ 1356572 w 4394359"/>
              <a:gd name="connsiteY1775" fmla="*/ 2578933 h 3107691"/>
              <a:gd name="connsiteX1776" fmla="*/ 1350025 w 4394359"/>
              <a:gd name="connsiteY1776" fmla="*/ 2586550 h 3107691"/>
              <a:gd name="connsiteX1777" fmla="*/ 1343482 w 4394359"/>
              <a:gd name="connsiteY1777" fmla="*/ 2594171 h 3107691"/>
              <a:gd name="connsiteX1778" fmla="*/ 1311852 w 4394359"/>
              <a:gd name="connsiteY1778" fmla="*/ 2598933 h 3107691"/>
              <a:gd name="connsiteX1779" fmla="*/ 1289434 w 4394359"/>
              <a:gd name="connsiteY1779" fmla="*/ 2612978 h 3107691"/>
              <a:gd name="connsiteX1780" fmla="*/ 1278113 w 4394359"/>
              <a:gd name="connsiteY1780" fmla="*/ 2619680 h 3107691"/>
              <a:gd name="connsiteX1781" fmla="*/ 1272895 w 4394359"/>
              <a:gd name="connsiteY1781" fmla="*/ 2629664 h 3107691"/>
              <a:gd name="connsiteX1782" fmla="*/ 1222847 w 4394359"/>
              <a:gd name="connsiteY1782" fmla="*/ 2644843 h 3107691"/>
              <a:gd name="connsiteX1783" fmla="*/ 1213819 w 4394359"/>
              <a:gd name="connsiteY1783" fmla="*/ 2656183 h 3107691"/>
              <a:gd name="connsiteX1784" fmla="*/ 1205207 w 4394359"/>
              <a:gd name="connsiteY1784" fmla="*/ 2665889 h 3107691"/>
              <a:gd name="connsiteX1785" fmla="*/ 1174234 w 4394359"/>
              <a:gd name="connsiteY1785" fmla="*/ 2671108 h 3107691"/>
              <a:gd name="connsiteX1786" fmla="*/ 1147713 w 4394359"/>
              <a:gd name="connsiteY1786" fmla="*/ 2686143 h 3107691"/>
              <a:gd name="connsiteX1787" fmla="*/ 1107306 w 4394359"/>
              <a:gd name="connsiteY1787" fmla="*/ 2687534 h 3107691"/>
              <a:gd name="connsiteX1788" fmla="*/ 1098213 w 4394359"/>
              <a:gd name="connsiteY1788" fmla="*/ 2699145 h 3107691"/>
              <a:gd name="connsiteX1789" fmla="*/ 1089120 w 4394359"/>
              <a:gd name="connsiteY1789" fmla="*/ 2710758 h 3107691"/>
              <a:gd name="connsiteX1790" fmla="*/ 1035624 w 4394359"/>
              <a:gd name="connsiteY1790" fmla="*/ 2727385 h 3107691"/>
              <a:gd name="connsiteX1791" fmla="*/ 1028034 w 4394359"/>
              <a:gd name="connsiteY1791" fmla="*/ 2720832 h 3107691"/>
              <a:gd name="connsiteX1792" fmla="*/ 1056242 w 4394359"/>
              <a:gd name="connsiteY1792" fmla="*/ 2698593 h 3107691"/>
              <a:gd name="connsiteX1793" fmla="*/ 1108898 w 4394359"/>
              <a:gd name="connsiteY1793" fmla="*/ 2660891 h 3107691"/>
              <a:gd name="connsiteX1794" fmla="*/ 1141337 w 4394359"/>
              <a:gd name="connsiteY1794" fmla="*/ 2638174 h 3107691"/>
              <a:gd name="connsiteX1795" fmla="*/ 1161739 w 4394359"/>
              <a:gd name="connsiteY1795" fmla="*/ 2624492 h 3107691"/>
              <a:gd name="connsiteX1796" fmla="*/ 1182551 w 4394359"/>
              <a:gd name="connsiteY1796" fmla="*/ 2609175 h 3107691"/>
              <a:gd name="connsiteX1797" fmla="*/ 1210014 w 4394359"/>
              <a:gd name="connsiteY1797" fmla="*/ 2588871 h 3107691"/>
              <a:gd name="connsiteX1798" fmla="*/ 1241000 w 4394359"/>
              <a:gd name="connsiteY1798" fmla="*/ 2572936 h 3107691"/>
              <a:gd name="connsiteX1799" fmla="*/ 1238235 w 4394359"/>
              <a:gd name="connsiteY1799" fmla="*/ 2565572 h 3107691"/>
              <a:gd name="connsiteX1800" fmla="*/ 1235061 w 4394359"/>
              <a:gd name="connsiteY1800" fmla="*/ 2559846 h 3107691"/>
              <a:gd name="connsiteX1801" fmla="*/ 1231063 w 4394359"/>
              <a:gd name="connsiteY1801" fmla="*/ 2563471 h 3107691"/>
              <a:gd name="connsiteX1802" fmla="*/ 1222777 w 4394359"/>
              <a:gd name="connsiteY1802" fmla="*/ 2547473 h 3107691"/>
              <a:gd name="connsiteX1803" fmla="*/ 1273636 w 4394359"/>
              <a:gd name="connsiteY1803" fmla="*/ 2504682 h 3107691"/>
              <a:gd name="connsiteX1804" fmla="*/ 1283975 w 4394359"/>
              <a:gd name="connsiteY1804" fmla="*/ 2500338 h 3107691"/>
              <a:gd name="connsiteX1805" fmla="*/ 1285970 w 4394359"/>
              <a:gd name="connsiteY1805" fmla="*/ 2492438 h 3107691"/>
              <a:gd name="connsiteX1806" fmla="*/ 1295417 w 4394359"/>
              <a:gd name="connsiteY1806" fmla="*/ 2491635 h 3107691"/>
              <a:gd name="connsiteX1807" fmla="*/ 1303480 w 4394359"/>
              <a:gd name="connsiteY1807" fmla="*/ 2484111 h 3107691"/>
              <a:gd name="connsiteX1808" fmla="*/ 1311954 w 4394359"/>
              <a:gd name="connsiteY1808" fmla="*/ 2474950 h 3107691"/>
              <a:gd name="connsiteX1809" fmla="*/ 1328298 w 4394359"/>
              <a:gd name="connsiteY1809" fmla="*/ 2477337 h 3107691"/>
              <a:gd name="connsiteX1810" fmla="*/ 1338430 w 4394359"/>
              <a:gd name="connsiteY1810" fmla="*/ 2467725 h 3107691"/>
              <a:gd name="connsiteX1811" fmla="*/ 1354414 w 4394359"/>
              <a:gd name="connsiteY1811" fmla="*/ 2453217 h 3107691"/>
              <a:gd name="connsiteX1812" fmla="*/ 1392713 w 4394359"/>
              <a:gd name="connsiteY1812" fmla="*/ 2415949 h 3107691"/>
              <a:gd name="connsiteX1813" fmla="*/ 1438349 w 4394359"/>
              <a:gd name="connsiteY1813" fmla="*/ 2377054 h 3107691"/>
              <a:gd name="connsiteX1814" fmla="*/ 1449056 w 4394359"/>
              <a:gd name="connsiteY1814" fmla="*/ 2378888 h 3107691"/>
              <a:gd name="connsiteX1815" fmla="*/ 1454482 w 4394359"/>
              <a:gd name="connsiteY1815" fmla="*/ 2374171 h 3107691"/>
              <a:gd name="connsiteX1816" fmla="*/ 1468270 w 4394359"/>
              <a:gd name="connsiteY1816" fmla="*/ 2368381 h 3107691"/>
              <a:gd name="connsiteX1817" fmla="*/ 1473142 w 4394359"/>
              <a:gd name="connsiteY1817" fmla="*/ 2359759 h 3107691"/>
              <a:gd name="connsiteX1818" fmla="*/ 1483707 w 4394359"/>
              <a:gd name="connsiteY1818" fmla="*/ 2356053 h 3107691"/>
              <a:gd name="connsiteX1819" fmla="*/ 1486453 w 4394359"/>
              <a:gd name="connsiteY1819" fmla="*/ 2345174 h 3107691"/>
              <a:gd name="connsiteX1820" fmla="*/ 1483313 w 4394359"/>
              <a:gd name="connsiteY1820" fmla="*/ 2341569 h 3107691"/>
              <a:gd name="connsiteX1821" fmla="*/ 1487900 w 4394359"/>
              <a:gd name="connsiteY1821" fmla="*/ 2339444 h 3107691"/>
              <a:gd name="connsiteX1822" fmla="*/ 1488658 w 4394359"/>
              <a:gd name="connsiteY1822" fmla="*/ 2336441 h 3107691"/>
              <a:gd name="connsiteX1823" fmla="*/ 1502446 w 4394359"/>
              <a:gd name="connsiteY1823" fmla="*/ 2330650 h 3107691"/>
              <a:gd name="connsiteX1824" fmla="*/ 1507004 w 4394359"/>
              <a:gd name="connsiteY1824" fmla="*/ 2320212 h 3107691"/>
              <a:gd name="connsiteX1825" fmla="*/ 1516174 w 4394359"/>
              <a:gd name="connsiteY1825" fmla="*/ 2319440 h 3107691"/>
              <a:gd name="connsiteX1826" fmla="*/ 1526727 w 4394359"/>
              <a:gd name="connsiteY1826" fmla="*/ 2303851 h 3107691"/>
              <a:gd name="connsiteX1827" fmla="*/ 1524932 w 4394359"/>
              <a:gd name="connsiteY1827" fmla="*/ 2298762 h 3107691"/>
              <a:gd name="connsiteX1828" fmla="*/ 1520329 w 4394359"/>
              <a:gd name="connsiteY1828" fmla="*/ 2300209 h 3107691"/>
              <a:gd name="connsiteX1829" fmla="*/ 1517487 w 4394359"/>
              <a:gd name="connsiteY1829" fmla="*/ 2303837 h 3107691"/>
              <a:gd name="connsiteX1830" fmla="*/ 1508642 w 4394359"/>
              <a:gd name="connsiteY1830" fmla="*/ 2300734 h 3107691"/>
              <a:gd name="connsiteX1831" fmla="*/ 1504253 w 4394359"/>
              <a:gd name="connsiteY1831" fmla="*/ 2307449 h 3107691"/>
              <a:gd name="connsiteX1832" fmla="*/ 1490465 w 4394359"/>
              <a:gd name="connsiteY1832" fmla="*/ 2313240 h 3107691"/>
              <a:gd name="connsiteX1833" fmla="*/ 1463798 w 4394359"/>
              <a:gd name="connsiteY1833" fmla="*/ 2339538 h 3107691"/>
              <a:gd name="connsiteX1834" fmla="*/ 1429266 w 4394359"/>
              <a:gd name="connsiteY1834" fmla="*/ 2360374 h 3107691"/>
              <a:gd name="connsiteX1835" fmla="*/ 1415804 w 4394359"/>
              <a:gd name="connsiteY1835" fmla="*/ 2363352 h 3107691"/>
              <a:gd name="connsiteX1836" fmla="*/ 1400997 w 4394359"/>
              <a:gd name="connsiteY1836" fmla="*/ 2362510 h 3107691"/>
              <a:gd name="connsiteX1837" fmla="*/ 1397632 w 4394359"/>
              <a:gd name="connsiteY1837" fmla="*/ 2359054 h 3107691"/>
              <a:gd name="connsiteX1838" fmla="*/ 1396852 w 4394359"/>
              <a:gd name="connsiteY1838" fmla="*/ 2354510 h 3107691"/>
              <a:gd name="connsiteX1839" fmla="*/ 1392564 w 4394359"/>
              <a:gd name="connsiteY1839" fmla="*/ 2334885 h 3107691"/>
              <a:gd name="connsiteX1840" fmla="*/ 1433229 w 4394359"/>
              <a:gd name="connsiteY1840" fmla="*/ 2308064 h 3107691"/>
              <a:gd name="connsiteX1841" fmla="*/ 1445917 w 4394359"/>
              <a:gd name="connsiteY1841" fmla="*/ 2306629 h 3107691"/>
              <a:gd name="connsiteX1842" fmla="*/ 1460802 w 4394359"/>
              <a:gd name="connsiteY1842" fmla="*/ 2296480 h 3107691"/>
              <a:gd name="connsiteX1843" fmla="*/ 1466853 w 4394359"/>
              <a:gd name="connsiteY1843" fmla="*/ 2272511 h 3107691"/>
              <a:gd name="connsiteX1844" fmla="*/ 1460593 w 4394359"/>
              <a:gd name="connsiteY1844" fmla="*/ 2268322 h 3107691"/>
              <a:gd name="connsiteX1845" fmla="*/ 1456919 w 4394359"/>
              <a:gd name="connsiteY1845" fmla="*/ 2263049 h 3107691"/>
              <a:gd name="connsiteX1846" fmla="*/ 1462106 w 4394359"/>
              <a:gd name="connsiteY1846" fmla="*/ 2262330 h 3107691"/>
              <a:gd name="connsiteX1847" fmla="*/ 1469054 w 4394359"/>
              <a:gd name="connsiteY1847" fmla="*/ 2263794 h 3107691"/>
              <a:gd name="connsiteX1848" fmla="*/ 1477048 w 4394359"/>
              <a:gd name="connsiteY1848" fmla="*/ 2256541 h 3107691"/>
              <a:gd name="connsiteX1849" fmla="*/ 1485041 w 4394359"/>
              <a:gd name="connsiteY1849" fmla="*/ 2249285 h 3107691"/>
              <a:gd name="connsiteX1850" fmla="*/ 1522864 w 4394359"/>
              <a:gd name="connsiteY1850" fmla="*/ 2226095 h 3107691"/>
              <a:gd name="connsiteX1851" fmla="*/ 1550238 w 4394359"/>
              <a:gd name="connsiteY1851" fmla="*/ 2198524 h 3107691"/>
              <a:gd name="connsiteX1852" fmla="*/ 1545543 w 4394359"/>
              <a:gd name="connsiteY1852" fmla="*/ 2192703 h 3107691"/>
              <a:gd name="connsiteX1853" fmla="*/ 1520244 w 4394359"/>
              <a:gd name="connsiteY1853" fmla="*/ 2201384 h 3107691"/>
              <a:gd name="connsiteX1854" fmla="*/ 1501982 w 4394359"/>
              <a:gd name="connsiteY1854" fmla="*/ 2218794 h 3107691"/>
              <a:gd name="connsiteX1855" fmla="*/ 1444215 w 4394359"/>
              <a:gd name="connsiteY1855" fmla="*/ 2240139 h 3107691"/>
              <a:gd name="connsiteX1856" fmla="*/ 1386446 w 4394359"/>
              <a:gd name="connsiteY1856" fmla="*/ 2261483 h 3107691"/>
              <a:gd name="connsiteX1857" fmla="*/ 1378451 w 4394359"/>
              <a:gd name="connsiteY1857" fmla="*/ 2268736 h 3107691"/>
              <a:gd name="connsiteX1858" fmla="*/ 1370458 w 4394359"/>
              <a:gd name="connsiteY1858" fmla="*/ 2275991 h 3107691"/>
              <a:gd name="connsiteX1859" fmla="*/ 1329891 w 4394359"/>
              <a:gd name="connsiteY1859" fmla="*/ 2293275 h 3107691"/>
              <a:gd name="connsiteX1860" fmla="*/ 1301120 w 4394359"/>
              <a:gd name="connsiteY1860" fmla="*/ 2318753 h 3107691"/>
              <a:gd name="connsiteX1861" fmla="*/ 1277680 w 4394359"/>
              <a:gd name="connsiteY1861" fmla="*/ 2326163 h 3107691"/>
              <a:gd name="connsiteX1862" fmla="*/ 1262104 w 4394359"/>
              <a:gd name="connsiteY1862" fmla="*/ 2339037 h 3107691"/>
              <a:gd name="connsiteX1863" fmla="*/ 1208057 w 4394359"/>
              <a:gd name="connsiteY1863" fmla="*/ 2357843 h 3107691"/>
              <a:gd name="connsiteX1864" fmla="*/ 1194366 w 4394359"/>
              <a:gd name="connsiteY1864" fmla="*/ 2376986 h 3107691"/>
              <a:gd name="connsiteX1865" fmla="*/ 1167944 w 4394359"/>
              <a:gd name="connsiteY1865" fmla="*/ 2382487 h 3107691"/>
              <a:gd name="connsiteX1866" fmla="*/ 1150924 w 4394359"/>
              <a:gd name="connsiteY1866" fmla="*/ 2401079 h 3107691"/>
              <a:gd name="connsiteX1867" fmla="*/ 1125627 w 4394359"/>
              <a:gd name="connsiteY1867" fmla="*/ 2415844 h 3107691"/>
              <a:gd name="connsiteX1868" fmla="*/ 1116695 w 4394359"/>
              <a:gd name="connsiteY1868" fmla="*/ 2411561 h 3107691"/>
              <a:gd name="connsiteX1869" fmla="*/ 1113346 w 4394359"/>
              <a:gd name="connsiteY1869" fmla="*/ 2403472 h 3107691"/>
              <a:gd name="connsiteX1870" fmla="*/ 1125731 w 4394359"/>
              <a:gd name="connsiteY1870" fmla="*/ 2389503 h 3107691"/>
              <a:gd name="connsiteX1871" fmla="*/ 1144220 w 4394359"/>
              <a:gd name="connsiteY1871" fmla="*/ 2378814 h 3107691"/>
              <a:gd name="connsiteX1872" fmla="*/ 1152696 w 4394359"/>
              <a:gd name="connsiteY1872" fmla="*/ 2369655 h 3107691"/>
              <a:gd name="connsiteX1873" fmla="*/ 1160758 w 4394359"/>
              <a:gd name="connsiteY1873" fmla="*/ 2362127 h 3107691"/>
              <a:gd name="connsiteX1874" fmla="*/ 1178177 w 4394359"/>
              <a:gd name="connsiteY1874" fmla="*/ 2346534 h 3107691"/>
              <a:gd name="connsiteX1875" fmla="*/ 1200874 w 4394359"/>
              <a:gd name="connsiteY1875" fmla="*/ 2337486 h 3107691"/>
              <a:gd name="connsiteX1876" fmla="*/ 1193711 w 4394359"/>
              <a:gd name="connsiteY1876" fmla="*/ 2324667 h 3107691"/>
              <a:gd name="connsiteX1877" fmla="*/ 1205275 w 4394359"/>
              <a:gd name="connsiteY1877" fmla="*/ 2320053 h 3107691"/>
              <a:gd name="connsiteX1878" fmla="*/ 1252562 w 4394359"/>
              <a:gd name="connsiteY1878" fmla="*/ 2274622 h 3107691"/>
              <a:gd name="connsiteX1879" fmla="*/ 1309887 w 4394359"/>
              <a:gd name="connsiteY1879" fmla="*/ 2235200 h 3107691"/>
              <a:gd name="connsiteX1880" fmla="*/ 1345308 w 4394359"/>
              <a:gd name="connsiteY1880" fmla="*/ 2204739 h 3107691"/>
              <a:gd name="connsiteX1881" fmla="*/ 1351084 w 4394359"/>
              <a:gd name="connsiteY1881" fmla="*/ 2204748 h 3107691"/>
              <a:gd name="connsiteX1882" fmla="*/ 1355098 w 4394359"/>
              <a:gd name="connsiteY1882" fmla="*/ 2202573 h 3107691"/>
              <a:gd name="connsiteX1883" fmla="*/ 1357092 w 4394359"/>
              <a:gd name="connsiteY1883" fmla="*/ 2194674 h 3107691"/>
              <a:gd name="connsiteX1884" fmla="*/ 1366537 w 4394359"/>
              <a:gd name="connsiteY1884" fmla="*/ 2193873 h 3107691"/>
              <a:gd name="connsiteX1885" fmla="*/ 1374602 w 4394359"/>
              <a:gd name="connsiteY1885" fmla="*/ 2186346 h 3107691"/>
              <a:gd name="connsiteX1886" fmla="*/ 1383076 w 4394359"/>
              <a:gd name="connsiteY1886" fmla="*/ 2177184 h 3107691"/>
              <a:gd name="connsiteX1887" fmla="*/ 1384208 w 4394359"/>
              <a:gd name="connsiteY1887" fmla="*/ 2169649 h 3107691"/>
              <a:gd name="connsiteX1888" fmla="*/ 1380584 w 4394359"/>
              <a:gd name="connsiteY1888" fmla="*/ 2162648 h 3107691"/>
              <a:gd name="connsiteX1889" fmla="*/ 1343651 w 4394359"/>
              <a:gd name="connsiteY1889" fmla="*/ 2176213 h 3107691"/>
              <a:gd name="connsiteX1890" fmla="*/ 1316341 w 4394359"/>
              <a:gd name="connsiteY1890" fmla="*/ 2197426 h 3107691"/>
              <a:gd name="connsiteX1891" fmla="*/ 1303511 w 4394359"/>
              <a:gd name="connsiteY1891" fmla="*/ 2187231 h 3107691"/>
              <a:gd name="connsiteX1892" fmla="*/ 1290272 w 4394359"/>
              <a:gd name="connsiteY1892" fmla="*/ 2190845 h 3107691"/>
              <a:gd name="connsiteX1893" fmla="*/ 1270290 w 4394359"/>
              <a:gd name="connsiteY1893" fmla="*/ 2208978 h 3107691"/>
              <a:gd name="connsiteX1894" fmla="*/ 1219140 w 4394359"/>
              <a:gd name="connsiteY1894" fmla="*/ 2228518 h 3107691"/>
              <a:gd name="connsiteX1895" fmla="*/ 1210320 w 4394359"/>
              <a:gd name="connsiteY1895" fmla="*/ 2239038 h 3107691"/>
              <a:gd name="connsiteX1896" fmla="*/ 1201501 w 4394359"/>
              <a:gd name="connsiteY1896" fmla="*/ 2249563 h 3107691"/>
              <a:gd name="connsiteX1897" fmla="*/ 1171582 w 4394359"/>
              <a:gd name="connsiteY1897" fmla="*/ 2258233 h 3107691"/>
              <a:gd name="connsiteX1898" fmla="*/ 1147729 w 4394359"/>
              <a:gd name="connsiteY1898" fmla="*/ 2267278 h 3107691"/>
              <a:gd name="connsiteX1899" fmla="*/ 1130916 w 4394359"/>
              <a:gd name="connsiteY1899" fmla="*/ 2285054 h 3107691"/>
              <a:gd name="connsiteX1900" fmla="*/ 1072784 w 4394359"/>
              <a:gd name="connsiteY1900" fmla="*/ 2306308 h 3107691"/>
              <a:gd name="connsiteX1901" fmla="*/ 1021172 w 4394359"/>
              <a:gd name="connsiteY1901" fmla="*/ 2329207 h 3107691"/>
              <a:gd name="connsiteX1902" fmla="*/ 1015161 w 4394359"/>
              <a:gd name="connsiteY1902" fmla="*/ 2339279 h 3107691"/>
              <a:gd name="connsiteX1903" fmla="*/ 999941 w 4394359"/>
              <a:gd name="connsiteY1903" fmla="*/ 2340073 h 3107691"/>
              <a:gd name="connsiteX1904" fmla="*/ 993394 w 4394359"/>
              <a:gd name="connsiteY1904" fmla="*/ 2347691 h 3107691"/>
              <a:gd name="connsiteX1905" fmla="*/ 986851 w 4394359"/>
              <a:gd name="connsiteY1905" fmla="*/ 2355311 h 3107691"/>
              <a:gd name="connsiteX1906" fmla="*/ 955221 w 4394359"/>
              <a:gd name="connsiteY1906" fmla="*/ 2360074 h 3107691"/>
              <a:gd name="connsiteX1907" fmla="*/ 932803 w 4394359"/>
              <a:gd name="connsiteY1907" fmla="*/ 2374118 h 3107691"/>
              <a:gd name="connsiteX1908" fmla="*/ 921482 w 4394359"/>
              <a:gd name="connsiteY1908" fmla="*/ 2380821 h 3107691"/>
              <a:gd name="connsiteX1909" fmla="*/ 916265 w 4394359"/>
              <a:gd name="connsiteY1909" fmla="*/ 2390805 h 3107691"/>
              <a:gd name="connsiteX1910" fmla="*/ 866215 w 4394359"/>
              <a:gd name="connsiteY1910" fmla="*/ 2405985 h 3107691"/>
              <a:gd name="connsiteX1911" fmla="*/ 857189 w 4394359"/>
              <a:gd name="connsiteY1911" fmla="*/ 2417323 h 3107691"/>
              <a:gd name="connsiteX1912" fmla="*/ 848576 w 4394359"/>
              <a:gd name="connsiteY1912" fmla="*/ 2427030 h 3107691"/>
              <a:gd name="connsiteX1913" fmla="*/ 817603 w 4394359"/>
              <a:gd name="connsiteY1913" fmla="*/ 2432249 h 3107691"/>
              <a:gd name="connsiteX1914" fmla="*/ 791083 w 4394359"/>
              <a:gd name="connsiteY1914" fmla="*/ 2447284 h 3107691"/>
              <a:gd name="connsiteX1915" fmla="*/ 750675 w 4394359"/>
              <a:gd name="connsiteY1915" fmla="*/ 2448674 h 3107691"/>
              <a:gd name="connsiteX1916" fmla="*/ 741582 w 4394359"/>
              <a:gd name="connsiteY1916" fmla="*/ 2460286 h 3107691"/>
              <a:gd name="connsiteX1917" fmla="*/ 732489 w 4394359"/>
              <a:gd name="connsiteY1917" fmla="*/ 2471898 h 3107691"/>
              <a:gd name="connsiteX1918" fmla="*/ 678993 w 4394359"/>
              <a:gd name="connsiteY1918" fmla="*/ 2488526 h 3107691"/>
              <a:gd name="connsiteX1919" fmla="*/ 671404 w 4394359"/>
              <a:gd name="connsiteY1919" fmla="*/ 2481972 h 3107691"/>
              <a:gd name="connsiteX1920" fmla="*/ 699612 w 4394359"/>
              <a:gd name="connsiteY1920" fmla="*/ 2459733 h 3107691"/>
              <a:gd name="connsiteX1921" fmla="*/ 752267 w 4394359"/>
              <a:gd name="connsiteY1921" fmla="*/ 2422031 h 3107691"/>
              <a:gd name="connsiteX1922" fmla="*/ 784706 w 4394359"/>
              <a:gd name="connsiteY1922" fmla="*/ 2399314 h 3107691"/>
              <a:gd name="connsiteX1923" fmla="*/ 805108 w 4394359"/>
              <a:gd name="connsiteY1923" fmla="*/ 2385633 h 3107691"/>
              <a:gd name="connsiteX1924" fmla="*/ 825922 w 4394359"/>
              <a:gd name="connsiteY1924" fmla="*/ 2370316 h 3107691"/>
              <a:gd name="connsiteX1925" fmla="*/ 853384 w 4394359"/>
              <a:gd name="connsiteY1925" fmla="*/ 2350011 h 3107691"/>
              <a:gd name="connsiteX1926" fmla="*/ 884369 w 4394359"/>
              <a:gd name="connsiteY1926" fmla="*/ 2334076 h 3107691"/>
              <a:gd name="connsiteX1927" fmla="*/ 881605 w 4394359"/>
              <a:gd name="connsiteY1927" fmla="*/ 2326712 h 3107691"/>
              <a:gd name="connsiteX1928" fmla="*/ 878431 w 4394359"/>
              <a:gd name="connsiteY1928" fmla="*/ 2320986 h 3107691"/>
              <a:gd name="connsiteX1929" fmla="*/ 874433 w 4394359"/>
              <a:gd name="connsiteY1929" fmla="*/ 2324612 h 3107691"/>
              <a:gd name="connsiteX1930" fmla="*/ 866147 w 4394359"/>
              <a:gd name="connsiteY1930" fmla="*/ 2308613 h 3107691"/>
              <a:gd name="connsiteX1931" fmla="*/ 917005 w 4394359"/>
              <a:gd name="connsiteY1931" fmla="*/ 2265822 h 3107691"/>
              <a:gd name="connsiteX1932" fmla="*/ 927345 w 4394359"/>
              <a:gd name="connsiteY1932" fmla="*/ 2261479 h 3107691"/>
              <a:gd name="connsiteX1933" fmla="*/ 929340 w 4394359"/>
              <a:gd name="connsiteY1933" fmla="*/ 2253580 h 3107691"/>
              <a:gd name="connsiteX1934" fmla="*/ 938786 w 4394359"/>
              <a:gd name="connsiteY1934" fmla="*/ 2252777 h 3107691"/>
              <a:gd name="connsiteX1935" fmla="*/ 946850 w 4394359"/>
              <a:gd name="connsiteY1935" fmla="*/ 2245252 h 3107691"/>
              <a:gd name="connsiteX1936" fmla="*/ 955323 w 4394359"/>
              <a:gd name="connsiteY1936" fmla="*/ 2236090 h 3107691"/>
              <a:gd name="connsiteX1937" fmla="*/ 971667 w 4394359"/>
              <a:gd name="connsiteY1937" fmla="*/ 2238477 h 3107691"/>
              <a:gd name="connsiteX1938" fmla="*/ 981799 w 4394359"/>
              <a:gd name="connsiteY1938" fmla="*/ 2228867 h 3107691"/>
              <a:gd name="connsiteX1939" fmla="*/ 997783 w 4394359"/>
              <a:gd name="connsiteY1939" fmla="*/ 2214357 h 3107691"/>
              <a:gd name="connsiteX1940" fmla="*/ 1036082 w 4394359"/>
              <a:gd name="connsiteY1940" fmla="*/ 2177089 h 3107691"/>
              <a:gd name="connsiteX1941" fmla="*/ 1081719 w 4394359"/>
              <a:gd name="connsiteY1941" fmla="*/ 2138194 h 3107691"/>
              <a:gd name="connsiteX1942" fmla="*/ 1092425 w 4394359"/>
              <a:gd name="connsiteY1942" fmla="*/ 2140028 h 3107691"/>
              <a:gd name="connsiteX1943" fmla="*/ 1097851 w 4394359"/>
              <a:gd name="connsiteY1943" fmla="*/ 2135312 h 3107691"/>
              <a:gd name="connsiteX1944" fmla="*/ 1111638 w 4394359"/>
              <a:gd name="connsiteY1944" fmla="*/ 2129522 h 3107691"/>
              <a:gd name="connsiteX1945" fmla="*/ 1116512 w 4394359"/>
              <a:gd name="connsiteY1945" fmla="*/ 2120900 h 3107691"/>
              <a:gd name="connsiteX1946" fmla="*/ 1127077 w 4394359"/>
              <a:gd name="connsiteY1946" fmla="*/ 2117193 h 3107691"/>
              <a:gd name="connsiteX1947" fmla="*/ 1129829 w 4394359"/>
              <a:gd name="connsiteY1947" fmla="*/ 2106287 h 3107691"/>
              <a:gd name="connsiteX1948" fmla="*/ 1128668 w 4394359"/>
              <a:gd name="connsiteY1948" fmla="*/ 2105327 h 3107691"/>
              <a:gd name="connsiteX1949" fmla="*/ 1124787 w 4394359"/>
              <a:gd name="connsiteY1949" fmla="*/ 2100871 h 3107691"/>
              <a:gd name="connsiteX1950" fmla="*/ 1130456 w 4394359"/>
              <a:gd name="connsiteY1950" fmla="*/ 2098245 h 3107691"/>
              <a:gd name="connsiteX1951" fmla="*/ 1131802 w 4394359"/>
              <a:gd name="connsiteY1951" fmla="*/ 2098473 h 3107691"/>
              <a:gd name="connsiteX1952" fmla="*/ 1132027 w 4394359"/>
              <a:gd name="connsiteY1952" fmla="*/ 2097582 h 3107691"/>
              <a:gd name="connsiteX1953" fmla="*/ 1145815 w 4394359"/>
              <a:gd name="connsiteY1953" fmla="*/ 2091790 h 3107691"/>
              <a:gd name="connsiteX1954" fmla="*/ 1150374 w 4394359"/>
              <a:gd name="connsiteY1954" fmla="*/ 2081352 h 3107691"/>
              <a:gd name="connsiteX1955" fmla="*/ 1156215 w 4394359"/>
              <a:gd name="connsiteY1955" fmla="*/ 2080861 h 3107691"/>
              <a:gd name="connsiteX1956" fmla="*/ 1168202 w 4394359"/>
              <a:gd name="connsiteY1956" fmla="*/ 2063154 h 3107691"/>
              <a:gd name="connsiteX1957" fmla="*/ 1166407 w 4394359"/>
              <a:gd name="connsiteY1957" fmla="*/ 2058064 h 3107691"/>
              <a:gd name="connsiteX1958" fmla="*/ 1161803 w 4394359"/>
              <a:gd name="connsiteY1958" fmla="*/ 2059512 h 3107691"/>
              <a:gd name="connsiteX1959" fmla="*/ 1158961 w 4394359"/>
              <a:gd name="connsiteY1959" fmla="*/ 2063139 h 3107691"/>
              <a:gd name="connsiteX1960" fmla="*/ 1150116 w 4394359"/>
              <a:gd name="connsiteY1960" fmla="*/ 2060036 h 3107691"/>
              <a:gd name="connsiteX1961" fmla="*/ 1145727 w 4394359"/>
              <a:gd name="connsiteY1961" fmla="*/ 2066752 h 3107691"/>
              <a:gd name="connsiteX1962" fmla="*/ 1131939 w 4394359"/>
              <a:gd name="connsiteY1962" fmla="*/ 2072543 h 3107691"/>
              <a:gd name="connsiteX1963" fmla="*/ 1105272 w 4394359"/>
              <a:gd name="connsiteY1963" fmla="*/ 2098841 h 3107691"/>
              <a:gd name="connsiteX1964" fmla="*/ 1070740 w 4394359"/>
              <a:gd name="connsiteY1964" fmla="*/ 2119677 h 3107691"/>
              <a:gd name="connsiteX1965" fmla="*/ 1057278 w 4394359"/>
              <a:gd name="connsiteY1965" fmla="*/ 2122654 h 3107691"/>
              <a:gd name="connsiteX1966" fmla="*/ 1042472 w 4394359"/>
              <a:gd name="connsiteY1966" fmla="*/ 2121812 h 3107691"/>
              <a:gd name="connsiteX1967" fmla="*/ 1039105 w 4394359"/>
              <a:gd name="connsiteY1967" fmla="*/ 2118356 h 3107691"/>
              <a:gd name="connsiteX1968" fmla="*/ 1038327 w 4394359"/>
              <a:gd name="connsiteY1968" fmla="*/ 2113812 h 3107691"/>
              <a:gd name="connsiteX1969" fmla="*/ 1034037 w 4394359"/>
              <a:gd name="connsiteY1969" fmla="*/ 2094187 h 3107691"/>
              <a:gd name="connsiteX1970" fmla="*/ 1074703 w 4394359"/>
              <a:gd name="connsiteY1970" fmla="*/ 2067366 h 3107691"/>
              <a:gd name="connsiteX1971" fmla="*/ 1087391 w 4394359"/>
              <a:gd name="connsiteY1971" fmla="*/ 2065932 h 3107691"/>
              <a:gd name="connsiteX1972" fmla="*/ 1102276 w 4394359"/>
              <a:gd name="connsiteY1972" fmla="*/ 2055782 h 3107691"/>
              <a:gd name="connsiteX1973" fmla="*/ 1108327 w 4394359"/>
              <a:gd name="connsiteY1973" fmla="*/ 2031814 h 3107691"/>
              <a:gd name="connsiteX1974" fmla="*/ 1102067 w 4394359"/>
              <a:gd name="connsiteY1974" fmla="*/ 2027625 h 3107691"/>
              <a:gd name="connsiteX1975" fmla="*/ 1098393 w 4394359"/>
              <a:gd name="connsiteY1975" fmla="*/ 2022352 h 3107691"/>
              <a:gd name="connsiteX1976" fmla="*/ 1103580 w 4394359"/>
              <a:gd name="connsiteY1976" fmla="*/ 2021633 h 3107691"/>
              <a:gd name="connsiteX1977" fmla="*/ 1110527 w 4394359"/>
              <a:gd name="connsiteY1977" fmla="*/ 2023097 h 3107691"/>
              <a:gd name="connsiteX1978" fmla="*/ 1118523 w 4394359"/>
              <a:gd name="connsiteY1978" fmla="*/ 2015843 h 3107691"/>
              <a:gd name="connsiteX1979" fmla="*/ 1126516 w 4394359"/>
              <a:gd name="connsiteY1979" fmla="*/ 2008588 h 3107691"/>
              <a:gd name="connsiteX1980" fmla="*/ 1164339 w 4394359"/>
              <a:gd name="connsiteY1980" fmla="*/ 1985397 h 3107691"/>
              <a:gd name="connsiteX1981" fmla="*/ 1191712 w 4394359"/>
              <a:gd name="connsiteY1981" fmla="*/ 1957826 h 3107691"/>
              <a:gd name="connsiteX1982" fmla="*/ 1187017 w 4394359"/>
              <a:gd name="connsiteY1982" fmla="*/ 1952006 h 3107691"/>
              <a:gd name="connsiteX1983" fmla="*/ 1161719 w 4394359"/>
              <a:gd name="connsiteY1983" fmla="*/ 1960687 h 3107691"/>
              <a:gd name="connsiteX1984" fmla="*/ 1143457 w 4394359"/>
              <a:gd name="connsiteY1984" fmla="*/ 1978096 h 3107691"/>
              <a:gd name="connsiteX1985" fmla="*/ 1085690 w 4394359"/>
              <a:gd name="connsiteY1985" fmla="*/ 1999441 h 3107691"/>
              <a:gd name="connsiteX1986" fmla="*/ 1027920 w 4394359"/>
              <a:gd name="connsiteY1986" fmla="*/ 2020784 h 3107691"/>
              <a:gd name="connsiteX1987" fmla="*/ 1019924 w 4394359"/>
              <a:gd name="connsiteY1987" fmla="*/ 2028039 h 3107691"/>
              <a:gd name="connsiteX1988" fmla="*/ 1011932 w 4394359"/>
              <a:gd name="connsiteY1988" fmla="*/ 2035293 h 3107691"/>
              <a:gd name="connsiteX1989" fmla="*/ 971366 w 4394359"/>
              <a:gd name="connsiteY1989" fmla="*/ 2052577 h 3107691"/>
              <a:gd name="connsiteX1990" fmla="*/ 942594 w 4394359"/>
              <a:gd name="connsiteY1990" fmla="*/ 2078056 h 3107691"/>
              <a:gd name="connsiteX1991" fmla="*/ 919154 w 4394359"/>
              <a:gd name="connsiteY1991" fmla="*/ 2085466 h 3107691"/>
              <a:gd name="connsiteX1992" fmla="*/ 903578 w 4394359"/>
              <a:gd name="connsiteY1992" fmla="*/ 2098340 h 3107691"/>
              <a:gd name="connsiteX1993" fmla="*/ 849532 w 4394359"/>
              <a:gd name="connsiteY1993" fmla="*/ 2117145 h 3107691"/>
              <a:gd name="connsiteX1994" fmla="*/ 835840 w 4394359"/>
              <a:gd name="connsiteY1994" fmla="*/ 2136289 h 3107691"/>
              <a:gd name="connsiteX1995" fmla="*/ 809418 w 4394359"/>
              <a:gd name="connsiteY1995" fmla="*/ 2141789 h 3107691"/>
              <a:gd name="connsiteX1996" fmla="*/ 792398 w 4394359"/>
              <a:gd name="connsiteY1996" fmla="*/ 2160382 h 3107691"/>
              <a:gd name="connsiteX1997" fmla="*/ 767102 w 4394359"/>
              <a:gd name="connsiteY1997" fmla="*/ 2175147 h 3107691"/>
              <a:gd name="connsiteX1998" fmla="*/ 758170 w 4394359"/>
              <a:gd name="connsiteY1998" fmla="*/ 2170863 h 3107691"/>
              <a:gd name="connsiteX1999" fmla="*/ 754821 w 4394359"/>
              <a:gd name="connsiteY1999" fmla="*/ 2162775 h 3107691"/>
              <a:gd name="connsiteX2000" fmla="*/ 767206 w 4394359"/>
              <a:gd name="connsiteY2000" fmla="*/ 2148805 h 3107691"/>
              <a:gd name="connsiteX2001" fmla="*/ 785694 w 4394359"/>
              <a:gd name="connsiteY2001" fmla="*/ 2138117 h 3107691"/>
              <a:gd name="connsiteX2002" fmla="*/ 794170 w 4394359"/>
              <a:gd name="connsiteY2002" fmla="*/ 2128957 h 3107691"/>
              <a:gd name="connsiteX2003" fmla="*/ 802232 w 4394359"/>
              <a:gd name="connsiteY2003" fmla="*/ 2121430 h 3107691"/>
              <a:gd name="connsiteX2004" fmla="*/ 819651 w 4394359"/>
              <a:gd name="connsiteY2004" fmla="*/ 2105836 h 3107691"/>
              <a:gd name="connsiteX2005" fmla="*/ 842348 w 4394359"/>
              <a:gd name="connsiteY2005" fmla="*/ 2096789 h 3107691"/>
              <a:gd name="connsiteX2006" fmla="*/ 835185 w 4394359"/>
              <a:gd name="connsiteY2006" fmla="*/ 2083969 h 3107691"/>
              <a:gd name="connsiteX2007" fmla="*/ 846749 w 4394359"/>
              <a:gd name="connsiteY2007" fmla="*/ 2079355 h 3107691"/>
              <a:gd name="connsiteX2008" fmla="*/ 894036 w 4394359"/>
              <a:gd name="connsiteY2008" fmla="*/ 2033924 h 3107691"/>
              <a:gd name="connsiteX2009" fmla="*/ 951361 w 4394359"/>
              <a:gd name="connsiteY2009" fmla="*/ 1994503 h 3107691"/>
              <a:gd name="connsiteX2010" fmla="*/ 986782 w 4394359"/>
              <a:gd name="connsiteY2010" fmla="*/ 1964042 h 3107691"/>
              <a:gd name="connsiteX2011" fmla="*/ 992558 w 4394359"/>
              <a:gd name="connsiteY2011" fmla="*/ 1964051 h 3107691"/>
              <a:gd name="connsiteX2012" fmla="*/ 996572 w 4394359"/>
              <a:gd name="connsiteY2012" fmla="*/ 1961876 h 3107691"/>
              <a:gd name="connsiteX2013" fmla="*/ 998566 w 4394359"/>
              <a:gd name="connsiteY2013" fmla="*/ 1953976 h 3107691"/>
              <a:gd name="connsiteX2014" fmla="*/ 1008012 w 4394359"/>
              <a:gd name="connsiteY2014" fmla="*/ 1953174 h 3107691"/>
              <a:gd name="connsiteX2015" fmla="*/ 1016076 w 4394359"/>
              <a:gd name="connsiteY2015" fmla="*/ 1945649 h 3107691"/>
              <a:gd name="connsiteX2016" fmla="*/ 1024550 w 4394359"/>
              <a:gd name="connsiteY2016" fmla="*/ 1936487 h 3107691"/>
              <a:gd name="connsiteX2017" fmla="*/ 1025682 w 4394359"/>
              <a:gd name="connsiteY2017" fmla="*/ 1928952 h 3107691"/>
              <a:gd name="connsiteX2018" fmla="*/ 1022059 w 4394359"/>
              <a:gd name="connsiteY2018" fmla="*/ 1921950 h 3107691"/>
              <a:gd name="connsiteX2019" fmla="*/ 985125 w 4394359"/>
              <a:gd name="connsiteY2019" fmla="*/ 1935516 h 3107691"/>
              <a:gd name="connsiteX2020" fmla="*/ 957816 w 4394359"/>
              <a:gd name="connsiteY2020" fmla="*/ 1956729 h 3107691"/>
              <a:gd name="connsiteX2021" fmla="*/ 944985 w 4394359"/>
              <a:gd name="connsiteY2021" fmla="*/ 1946534 h 3107691"/>
              <a:gd name="connsiteX2022" fmla="*/ 931747 w 4394359"/>
              <a:gd name="connsiteY2022" fmla="*/ 1950148 h 3107691"/>
              <a:gd name="connsiteX2023" fmla="*/ 911764 w 4394359"/>
              <a:gd name="connsiteY2023" fmla="*/ 1968281 h 3107691"/>
              <a:gd name="connsiteX2024" fmla="*/ 860614 w 4394359"/>
              <a:gd name="connsiteY2024" fmla="*/ 1987820 h 3107691"/>
              <a:gd name="connsiteX2025" fmla="*/ 851794 w 4394359"/>
              <a:gd name="connsiteY2025" fmla="*/ 1998341 h 3107691"/>
              <a:gd name="connsiteX2026" fmla="*/ 842975 w 4394359"/>
              <a:gd name="connsiteY2026" fmla="*/ 2008866 h 3107691"/>
              <a:gd name="connsiteX2027" fmla="*/ 813056 w 4394359"/>
              <a:gd name="connsiteY2027" fmla="*/ 2017536 h 3107691"/>
              <a:gd name="connsiteX2028" fmla="*/ 789203 w 4394359"/>
              <a:gd name="connsiteY2028" fmla="*/ 2026581 h 3107691"/>
              <a:gd name="connsiteX2029" fmla="*/ 772391 w 4394359"/>
              <a:gd name="connsiteY2029" fmla="*/ 2044357 h 3107691"/>
              <a:gd name="connsiteX2030" fmla="*/ 714258 w 4394359"/>
              <a:gd name="connsiteY2030" fmla="*/ 2065611 h 3107691"/>
              <a:gd name="connsiteX2031" fmla="*/ 662645 w 4394359"/>
              <a:gd name="connsiteY2031" fmla="*/ 2088509 h 3107691"/>
              <a:gd name="connsiteX2032" fmla="*/ 656636 w 4394359"/>
              <a:gd name="connsiteY2032" fmla="*/ 2098582 h 3107691"/>
              <a:gd name="connsiteX2033" fmla="*/ 641415 w 4394359"/>
              <a:gd name="connsiteY2033" fmla="*/ 2099376 h 3107691"/>
              <a:gd name="connsiteX2034" fmla="*/ 634869 w 4394359"/>
              <a:gd name="connsiteY2034" fmla="*/ 2106993 h 3107691"/>
              <a:gd name="connsiteX2035" fmla="*/ 628325 w 4394359"/>
              <a:gd name="connsiteY2035" fmla="*/ 2114614 h 3107691"/>
              <a:gd name="connsiteX2036" fmla="*/ 596695 w 4394359"/>
              <a:gd name="connsiteY2036" fmla="*/ 2119376 h 3107691"/>
              <a:gd name="connsiteX2037" fmla="*/ 574277 w 4394359"/>
              <a:gd name="connsiteY2037" fmla="*/ 2133421 h 3107691"/>
              <a:gd name="connsiteX2038" fmla="*/ 562957 w 4394359"/>
              <a:gd name="connsiteY2038" fmla="*/ 2140123 h 3107691"/>
              <a:gd name="connsiteX2039" fmla="*/ 557739 w 4394359"/>
              <a:gd name="connsiteY2039" fmla="*/ 2150107 h 3107691"/>
              <a:gd name="connsiteX2040" fmla="*/ 507690 w 4394359"/>
              <a:gd name="connsiteY2040" fmla="*/ 2165287 h 3107691"/>
              <a:gd name="connsiteX2041" fmla="*/ 498664 w 4394359"/>
              <a:gd name="connsiteY2041" fmla="*/ 2176626 h 3107691"/>
              <a:gd name="connsiteX2042" fmla="*/ 490051 w 4394359"/>
              <a:gd name="connsiteY2042" fmla="*/ 2186332 h 3107691"/>
              <a:gd name="connsiteX2043" fmla="*/ 459077 w 4394359"/>
              <a:gd name="connsiteY2043" fmla="*/ 2191551 h 3107691"/>
              <a:gd name="connsiteX2044" fmla="*/ 432557 w 4394359"/>
              <a:gd name="connsiteY2044" fmla="*/ 2206586 h 3107691"/>
              <a:gd name="connsiteX2045" fmla="*/ 392150 w 4394359"/>
              <a:gd name="connsiteY2045" fmla="*/ 2207977 h 3107691"/>
              <a:gd name="connsiteX2046" fmla="*/ 383057 w 4394359"/>
              <a:gd name="connsiteY2046" fmla="*/ 2219588 h 3107691"/>
              <a:gd name="connsiteX2047" fmla="*/ 373964 w 4394359"/>
              <a:gd name="connsiteY2047" fmla="*/ 2231201 h 3107691"/>
              <a:gd name="connsiteX2048" fmla="*/ 320468 w 4394359"/>
              <a:gd name="connsiteY2048" fmla="*/ 2247828 h 3107691"/>
              <a:gd name="connsiteX2049" fmla="*/ 312878 w 4394359"/>
              <a:gd name="connsiteY2049" fmla="*/ 2241275 h 3107691"/>
              <a:gd name="connsiteX2050" fmla="*/ 341086 w 4394359"/>
              <a:gd name="connsiteY2050" fmla="*/ 2219036 h 3107691"/>
              <a:gd name="connsiteX2051" fmla="*/ 393743 w 4394359"/>
              <a:gd name="connsiteY2051" fmla="*/ 2181334 h 3107691"/>
              <a:gd name="connsiteX2052" fmla="*/ 426180 w 4394359"/>
              <a:gd name="connsiteY2052" fmla="*/ 2158617 h 3107691"/>
              <a:gd name="connsiteX2053" fmla="*/ 446583 w 4394359"/>
              <a:gd name="connsiteY2053" fmla="*/ 2144935 h 3107691"/>
              <a:gd name="connsiteX2054" fmla="*/ 467396 w 4394359"/>
              <a:gd name="connsiteY2054" fmla="*/ 2129618 h 3107691"/>
              <a:gd name="connsiteX2055" fmla="*/ 494858 w 4394359"/>
              <a:gd name="connsiteY2055" fmla="*/ 2109314 h 3107691"/>
              <a:gd name="connsiteX2056" fmla="*/ 525844 w 4394359"/>
              <a:gd name="connsiteY2056" fmla="*/ 2093379 h 3107691"/>
              <a:gd name="connsiteX2057" fmla="*/ 523080 w 4394359"/>
              <a:gd name="connsiteY2057" fmla="*/ 2086015 h 3107691"/>
              <a:gd name="connsiteX2058" fmla="*/ 519905 w 4394359"/>
              <a:gd name="connsiteY2058" fmla="*/ 2080289 h 3107691"/>
              <a:gd name="connsiteX2059" fmla="*/ 515907 w 4394359"/>
              <a:gd name="connsiteY2059" fmla="*/ 2083914 h 3107691"/>
              <a:gd name="connsiteX2060" fmla="*/ 507621 w 4394359"/>
              <a:gd name="connsiteY2060" fmla="*/ 2067916 h 3107691"/>
              <a:gd name="connsiteX2061" fmla="*/ 558479 w 4394359"/>
              <a:gd name="connsiteY2061" fmla="*/ 2025125 h 3107691"/>
              <a:gd name="connsiteX2062" fmla="*/ 568819 w 4394359"/>
              <a:gd name="connsiteY2062" fmla="*/ 2020781 h 3107691"/>
              <a:gd name="connsiteX2063" fmla="*/ 570814 w 4394359"/>
              <a:gd name="connsiteY2063" fmla="*/ 2012883 h 3107691"/>
              <a:gd name="connsiteX2064" fmla="*/ 580260 w 4394359"/>
              <a:gd name="connsiteY2064" fmla="*/ 2012078 h 3107691"/>
              <a:gd name="connsiteX2065" fmla="*/ 588323 w 4394359"/>
              <a:gd name="connsiteY2065" fmla="*/ 2004554 h 3107691"/>
              <a:gd name="connsiteX2066" fmla="*/ 596798 w 4394359"/>
              <a:gd name="connsiteY2066" fmla="*/ 1995393 h 3107691"/>
              <a:gd name="connsiteX2067" fmla="*/ 613141 w 4394359"/>
              <a:gd name="connsiteY2067" fmla="*/ 1997780 h 3107691"/>
              <a:gd name="connsiteX2068" fmla="*/ 623273 w 4394359"/>
              <a:gd name="connsiteY2068" fmla="*/ 1988168 h 3107691"/>
              <a:gd name="connsiteX2069" fmla="*/ 639258 w 4394359"/>
              <a:gd name="connsiteY2069" fmla="*/ 1973660 h 3107691"/>
              <a:gd name="connsiteX2070" fmla="*/ 677556 w 4394359"/>
              <a:gd name="connsiteY2070" fmla="*/ 1936392 h 3107691"/>
              <a:gd name="connsiteX2071" fmla="*/ 723193 w 4394359"/>
              <a:gd name="connsiteY2071" fmla="*/ 1897497 h 3107691"/>
              <a:gd name="connsiteX2072" fmla="*/ 733900 w 4394359"/>
              <a:gd name="connsiteY2072" fmla="*/ 1899331 h 3107691"/>
              <a:gd name="connsiteX2073" fmla="*/ 739325 w 4394359"/>
              <a:gd name="connsiteY2073" fmla="*/ 1894614 h 3107691"/>
              <a:gd name="connsiteX2074" fmla="*/ 753113 w 4394359"/>
              <a:gd name="connsiteY2074" fmla="*/ 1888825 h 3107691"/>
              <a:gd name="connsiteX2075" fmla="*/ 757986 w 4394359"/>
              <a:gd name="connsiteY2075" fmla="*/ 1880202 h 3107691"/>
              <a:gd name="connsiteX2076" fmla="*/ 768550 w 4394359"/>
              <a:gd name="connsiteY2076" fmla="*/ 1876496 h 3107691"/>
              <a:gd name="connsiteX2077" fmla="*/ 773501 w 4394359"/>
              <a:gd name="connsiteY2077" fmla="*/ 1856884 h 3107691"/>
              <a:gd name="connsiteX2078" fmla="*/ 787289 w 4394359"/>
              <a:gd name="connsiteY2078" fmla="*/ 1851093 h 3107691"/>
              <a:gd name="connsiteX2079" fmla="*/ 791848 w 4394359"/>
              <a:gd name="connsiteY2079" fmla="*/ 1840655 h 3107691"/>
              <a:gd name="connsiteX2080" fmla="*/ 805622 w 4394359"/>
              <a:gd name="connsiteY2080" fmla="*/ 1839495 h 3107691"/>
              <a:gd name="connsiteX2081" fmla="*/ 814311 w 4394359"/>
              <a:gd name="connsiteY2081" fmla="*/ 1841689 h 3107691"/>
              <a:gd name="connsiteX2082" fmla="*/ 822162 w 4394359"/>
              <a:gd name="connsiteY2082" fmla="*/ 1828893 h 3107691"/>
              <a:gd name="connsiteX2083" fmla="*/ 829603 w 4394359"/>
              <a:gd name="connsiteY2083" fmla="*/ 1817734 h 3107691"/>
              <a:gd name="connsiteX2084" fmla="*/ 863323 w 4394359"/>
              <a:gd name="connsiteY2084" fmla="*/ 1795534 h 3107691"/>
              <a:gd name="connsiteX2085" fmla="*/ 891351 w 4394359"/>
              <a:gd name="connsiteY2085" fmla="*/ 1768421 h 3107691"/>
              <a:gd name="connsiteX2086" fmla="*/ 898724 w 4394359"/>
              <a:gd name="connsiteY2086" fmla="*/ 1757532 h 3107691"/>
              <a:gd name="connsiteX2087" fmla="*/ 913132 w 4394359"/>
              <a:gd name="connsiteY2087" fmla="*/ 1755374 h 3107691"/>
              <a:gd name="connsiteX2088" fmla="*/ 918926 w 4394359"/>
              <a:gd name="connsiteY2088" fmla="*/ 1756837 h 3107691"/>
              <a:gd name="connsiteX2089" fmla="*/ 930221 w 4394359"/>
              <a:gd name="connsiteY2089" fmla="*/ 1736509 h 3107691"/>
              <a:gd name="connsiteX2090" fmla="*/ 957272 w 4394359"/>
              <a:gd name="connsiteY2090" fmla="*/ 1717842 h 3107691"/>
              <a:gd name="connsiteX2091" fmla="*/ 979979 w 4394359"/>
              <a:gd name="connsiteY2091" fmla="*/ 1698076 h 3107691"/>
              <a:gd name="connsiteX2092" fmla="*/ 1005900 w 4394359"/>
              <a:gd name="connsiteY2092" fmla="*/ 1693031 h 3107691"/>
              <a:gd name="connsiteX2093" fmla="*/ 1013273 w 4394359"/>
              <a:gd name="connsiteY2093" fmla="*/ 1682142 h 3107691"/>
              <a:gd name="connsiteX2094" fmla="*/ 1020641 w 4394359"/>
              <a:gd name="connsiteY2094" fmla="*/ 1671254 h 3107691"/>
              <a:gd name="connsiteX2095" fmla="*/ 1060203 w 4394359"/>
              <a:gd name="connsiteY2095" fmla="*/ 1642705 h 3107691"/>
              <a:gd name="connsiteX2096" fmla="*/ 1085500 w 4394359"/>
              <a:gd name="connsiteY2096" fmla="*/ 1623604 h 3107691"/>
              <a:gd name="connsiteX2097" fmla="*/ 1078808 w 4394359"/>
              <a:gd name="connsiteY2097" fmla="*/ 1625190 h 3107691"/>
              <a:gd name="connsiteX2098" fmla="*/ 1043981 w 4394359"/>
              <a:gd name="connsiteY2098" fmla="*/ 1641099 h 3107691"/>
              <a:gd name="connsiteX2099" fmla="*/ 986212 w 4394359"/>
              <a:gd name="connsiteY2099" fmla="*/ 1662442 h 3107691"/>
              <a:gd name="connsiteX2100" fmla="*/ 978216 w 4394359"/>
              <a:gd name="connsiteY2100" fmla="*/ 1669696 h 3107691"/>
              <a:gd name="connsiteX2101" fmla="*/ 970223 w 4394359"/>
              <a:gd name="connsiteY2101" fmla="*/ 1676950 h 3107691"/>
              <a:gd name="connsiteX2102" fmla="*/ 929656 w 4394359"/>
              <a:gd name="connsiteY2102" fmla="*/ 1694234 h 3107691"/>
              <a:gd name="connsiteX2103" fmla="*/ 900885 w 4394359"/>
              <a:gd name="connsiteY2103" fmla="*/ 1719712 h 3107691"/>
              <a:gd name="connsiteX2104" fmla="*/ 877445 w 4394359"/>
              <a:gd name="connsiteY2104" fmla="*/ 1727122 h 3107691"/>
              <a:gd name="connsiteX2105" fmla="*/ 861870 w 4394359"/>
              <a:gd name="connsiteY2105" fmla="*/ 1739997 h 3107691"/>
              <a:gd name="connsiteX2106" fmla="*/ 807822 w 4394359"/>
              <a:gd name="connsiteY2106" fmla="*/ 1758802 h 3107691"/>
              <a:gd name="connsiteX2107" fmla="*/ 794131 w 4394359"/>
              <a:gd name="connsiteY2107" fmla="*/ 1777946 h 3107691"/>
              <a:gd name="connsiteX2108" fmla="*/ 767709 w 4394359"/>
              <a:gd name="connsiteY2108" fmla="*/ 1783446 h 3107691"/>
              <a:gd name="connsiteX2109" fmla="*/ 750690 w 4394359"/>
              <a:gd name="connsiteY2109" fmla="*/ 1802040 h 3107691"/>
              <a:gd name="connsiteX2110" fmla="*/ 725394 w 4394359"/>
              <a:gd name="connsiteY2110" fmla="*/ 1816804 h 3107691"/>
              <a:gd name="connsiteX2111" fmla="*/ 716461 w 4394359"/>
              <a:gd name="connsiteY2111" fmla="*/ 1812520 h 3107691"/>
              <a:gd name="connsiteX2112" fmla="*/ 713112 w 4394359"/>
              <a:gd name="connsiteY2112" fmla="*/ 1804432 h 3107691"/>
              <a:gd name="connsiteX2113" fmla="*/ 725497 w 4394359"/>
              <a:gd name="connsiteY2113" fmla="*/ 1790462 h 3107691"/>
              <a:gd name="connsiteX2114" fmla="*/ 743985 w 4394359"/>
              <a:gd name="connsiteY2114" fmla="*/ 1779773 h 3107691"/>
              <a:gd name="connsiteX2115" fmla="*/ 752462 w 4394359"/>
              <a:gd name="connsiteY2115" fmla="*/ 1770615 h 3107691"/>
              <a:gd name="connsiteX2116" fmla="*/ 760524 w 4394359"/>
              <a:gd name="connsiteY2116" fmla="*/ 1763087 h 3107691"/>
              <a:gd name="connsiteX2117" fmla="*/ 777942 w 4394359"/>
              <a:gd name="connsiteY2117" fmla="*/ 1747493 h 3107691"/>
              <a:gd name="connsiteX2118" fmla="*/ 800639 w 4394359"/>
              <a:gd name="connsiteY2118" fmla="*/ 1738446 h 3107691"/>
              <a:gd name="connsiteX2119" fmla="*/ 793476 w 4394359"/>
              <a:gd name="connsiteY2119" fmla="*/ 1725626 h 3107691"/>
              <a:gd name="connsiteX2120" fmla="*/ 805040 w 4394359"/>
              <a:gd name="connsiteY2120" fmla="*/ 1721013 h 3107691"/>
              <a:gd name="connsiteX2121" fmla="*/ 820276 w 4394359"/>
              <a:gd name="connsiteY2121" fmla="*/ 1703563 h 3107691"/>
              <a:gd name="connsiteX2122" fmla="*/ 827106 w 4394359"/>
              <a:gd name="connsiteY2122" fmla="*/ 1697601 h 3107691"/>
              <a:gd name="connsiteX2123" fmla="*/ 807291 w 4394359"/>
              <a:gd name="connsiteY2123" fmla="*/ 1708328 h 3107691"/>
              <a:gd name="connsiteX2124" fmla="*/ 782889 w 4394359"/>
              <a:gd name="connsiteY2124" fmla="*/ 1719551 h 3107691"/>
              <a:gd name="connsiteX2125" fmla="*/ 758486 w 4394359"/>
              <a:gd name="connsiteY2125" fmla="*/ 1730775 h 3107691"/>
              <a:gd name="connsiteX2126" fmla="*/ 743071 w 4394359"/>
              <a:gd name="connsiteY2126" fmla="*/ 1750643 h 3107691"/>
              <a:gd name="connsiteX2127" fmla="*/ 714926 w 4394359"/>
              <a:gd name="connsiteY2127" fmla="*/ 1756865 h 3107691"/>
              <a:gd name="connsiteX2128" fmla="*/ 732014 w 4394359"/>
              <a:gd name="connsiteY2128" fmla="*/ 1738000 h 3107691"/>
              <a:gd name="connsiteX2129" fmla="*/ 749099 w 4394359"/>
              <a:gd name="connsiteY2129" fmla="*/ 1719133 h 3107691"/>
              <a:gd name="connsiteX2130" fmla="*/ 762612 w 4394359"/>
              <a:gd name="connsiteY2130" fmla="*/ 1714432 h 3107691"/>
              <a:gd name="connsiteX2131" fmla="*/ 776125 w 4394359"/>
              <a:gd name="connsiteY2131" fmla="*/ 1709730 h 3107691"/>
              <a:gd name="connsiteX2132" fmla="*/ 779342 w 4394359"/>
              <a:gd name="connsiteY2132" fmla="*/ 1701562 h 3107691"/>
              <a:gd name="connsiteX2133" fmla="*/ 788665 w 4394359"/>
              <a:gd name="connsiteY2133" fmla="*/ 1696672 h 3107691"/>
              <a:gd name="connsiteX2134" fmla="*/ 829190 w 4394359"/>
              <a:gd name="connsiteY2134" fmla="*/ 1670393 h 3107691"/>
              <a:gd name="connsiteX2135" fmla="*/ 861854 w 4394359"/>
              <a:gd name="connsiteY2135" fmla="*/ 1638656 h 3107691"/>
              <a:gd name="connsiteX2136" fmla="*/ 857962 w 4394359"/>
              <a:gd name="connsiteY2136" fmla="*/ 1625467 h 3107691"/>
              <a:gd name="connsiteX2137" fmla="*/ 847426 w 4394359"/>
              <a:gd name="connsiteY2137" fmla="*/ 1618583 h 3107691"/>
              <a:gd name="connsiteX2138" fmla="*/ 818905 w 4394359"/>
              <a:gd name="connsiteY2138" fmla="*/ 1629477 h 3107691"/>
              <a:gd name="connsiteX2139" fmla="*/ 810085 w 4394359"/>
              <a:gd name="connsiteY2139" fmla="*/ 1639998 h 3107691"/>
              <a:gd name="connsiteX2140" fmla="*/ 801266 w 4394359"/>
              <a:gd name="connsiteY2140" fmla="*/ 1650523 h 3107691"/>
              <a:gd name="connsiteX2141" fmla="*/ 771348 w 4394359"/>
              <a:gd name="connsiteY2141" fmla="*/ 1659193 h 3107691"/>
              <a:gd name="connsiteX2142" fmla="*/ 747495 w 4394359"/>
              <a:gd name="connsiteY2142" fmla="*/ 1668239 h 3107691"/>
              <a:gd name="connsiteX2143" fmla="*/ 730682 w 4394359"/>
              <a:gd name="connsiteY2143" fmla="*/ 1686014 h 3107691"/>
              <a:gd name="connsiteX2144" fmla="*/ 672550 w 4394359"/>
              <a:gd name="connsiteY2144" fmla="*/ 1707268 h 3107691"/>
              <a:gd name="connsiteX2145" fmla="*/ 620937 w 4394359"/>
              <a:gd name="connsiteY2145" fmla="*/ 1730166 h 3107691"/>
              <a:gd name="connsiteX2146" fmla="*/ 614927 w 4394359"/>
              <a:gd name="connsiteY2146" fmla="*/ 1740238 h 3107691"/>
              <a:gd name="connsiteX2147" fmla="*/ 599706 w 4394359"/>
              <a:gd name="connsiteY2147" fmla="*/ 1741033 h 3107691"/>
              <a:gd name="connsiteX2148" fmla="*/ 593160 w 4394359"/>
              <a:gd name="connsiteY2148" fmla="*/ 1748650 h 3107691"/>
              <a:gd name="connsiteX2149" fmla="*/ 586616 w 4394359"/>
              <a:gd name="connsiteY2149" fmla="*/ 1756271 h 3107691"/>
              <a:gd name="connsiteX2150" fmla="*/ 554987 w 4394359"/>
              <a:gd name="connsiteY2150" fmla="*/ 1761034 h 3107691"/>
              <a:gd name="connsiteX2151" fmla="*/ 532569 w 4394359"/>
              <a:gd name="connsiteY2151" fmla="*/ 1775078 h 3107691"/>
              <a:gd name="connsiteX2152" fmla="*/ 521248 w 4394359"/>
              <a:gd name="connsiteY2152" fmla="*/ 1781781 h 3107691"/>
              <a:gd name="connsiteX2153" fmla="*/ 516031 w 4394359"/>
              <a:gd name="connsiteY2153" fmla="*/ 1791764 h 3107691"/>
              <a:gd name="connsiteX2154" fmla="*/ 465982 w 4394359"/>
              <a:gd name="connsiteY2154" fmla="*/ 1806944 h 3107691"/>
              <a:gd name="connsiteX2155" fmla="*/ 456955 w 4394359"/>
              <a:gd name="connsiteY2155" fmla="*/ 1818283 h 3107691"/>
              <a:gd name="connsiteX2156" fmla="*/ 448343 w 4394359"/>
              <a:gd name="connsiteY2156" fmla="*/ 1827990 h 3107691"/>
              <a:gd name="connsiteX2157" fmla="*/ 417369 w 4394359"/>
              <a:gd name="connsiteY2157" fmla="*/ 1833208 h 3107691"/>
              <a:gd name="connsiteX2158" fmla="*/ 390848 w 4394359"/>
              <a:gd name="connsiteY2158" fmla="*/ 1848244 h 3107691"/>
              <a:gd name="connsiteX2159" fmla="*/ 350442 w 4394359"/>
              <a:gd name="connsiteY2159" fmla="*/ 1849634 h 3107691"/>
              <a:gd name="connsiteX2160" fmla="*/ 341348 w 4394359"/>
              <a:gd name="connsiteY2160" fmla="*/ 1861246 h 3107691"/>
              <a:gd name="connsiteX2161" fmla="*/ 332256 w 4394359"/>
              <a:gd name="connsiteY2161" fmla="*/ 1872858 h 3107691"/>
              <a:gd name="connsiteX2162" fmla="*/ 278758 w 4394359"/>
              <a:gd name="connsiteY2162" fmla="*/ 1889486 h 3107691"/>
              <a:gd name="connsiteX2163" fmla="*/ 271169 w 4394359"/>
              <a:gd name="connsiteY2163" fmla="*/ 1882933 h 3107691"/>
              <a:gd name="connsiteX2164" fmla="*/ 299377 w 4394359"/>
              <a:gd name="connsiteY2164" fmla="*/ 1860693 h 3107691"/>
              <a:gd name="connsiteX2165" fmla="*/ 352033 w 4394359"/>
              <a:gd name="connsiteY2165" fmla="*/ 1822992 h 3107691"/>
              <a:gd name="connsiteX2166" fmla="*/ 384471 w 4394359"/>
              <a:gd name="connsiteY2166" fmla="*/ 1800274 h 3107691"/>
              <a:gd name="connsiteX2167" fmla="*/ 404874 w 4394359"/>
              <a:gd name="connsiteY2167" fmla="*/ 1786593 h 3107691"/>
              <a:gd name="connsiteX2168" fmla="*/ 425687 w 4394359"/>
              <a:gd name="connsiteY2168" fmla="*/ 1771275 h 3107691"/>
              <a:gd name="connsiteX2169" fmla="*/ 453149 w 4394359"/>
              <a:gd name="connsiteY2169" fmla="*/ 1750971 h 3107691"/>
              <a:gd name="connsiteX2170" fmla="*/ 484135 w 4394359"/>
              <a:gd name="connsiteY2170" fmla="*/ 1735037 h 3107691"/>
              <a:gd name="connsiteX2171" fmla="*/ 481371 w 4394359"/>
              <a:gd name="connsiteY2171" fmla="*/ 1727672 h 3107691"/>
              <a:gd name="connsiteX2172" fmla="*/ 478196 w 4394359"/>
              <a:gd name="connsiteY2172" fmla="*/ 1721945 h 3107691"/>
              <a:gd name="connsiteX2173" fmla="*/ 474199 w 4394359"/>
              <a:gd name="connsiteY2173" fmla="*/ 1725571 h 3107691"/>
              <a:gd name="connsiteX2174" fmla="*/ 465912 w 4394359"/>
              <a:gd name="connsiteY2174" fmla="*/ 1709572 h 3107691"/>
              <a:gd name="connsiteX2175" fmla="*/ 516771 w 4394359"/>
              <a:gd name="connsiteY2175" fmla="*/ 1666782 h 3107691"/>
              <a:gd name="connsiteX2176" fmla="*/ 527111 w 4394359"/>
              <a:gd name="connsiteY2176" fmla="*/ 1662438 h 3107691"/>
              <a:gd name="connsiteX2177" fmla="*/ 529105 w 4394359"/>
              <a:gd name="connsiteY2177" fmla="*/ 1654539 h 3107691"/>
              <a:gd name="connsiteX2178" fmla="*/ 538551 w 4394359"/>
              <a:gd name="connsiteY2178" fmla="*/ 1653736 h 3107691"/>
              <a:gd name="connsiteX2179" fmla="*/ 546615 w 4394359"/>
              <a:gd name="connsiteY2179" fmla="*/ 1646212 h 3107691"/>
              <a:gd name="connsiteX2180" fmla="*/ 555089 w 4394359"/>
              <a:gd name="connsiteY2180" fmla="*/ 1637050 h 3107691"/>
              <a:gd name="connsiteX2181" fmla="*/ 571432 w 4394359"/>
              <a:gd name="connsiteY2181" fmla="*/ 1639437 h 3107691"/>
              <a:gd name="connsiteX2182" fmla="*/ 581564 w 4394359"/>
              <a:gd name="connsiteY2182" fmla="*/ 1629826 h 3107691"/>
              <a:gd name="connsiteX2183" fmla="*/ 597550 w 4394359"/>
              <a:gd name="connsiteY2183" fmla="*/ 1615317 h 3107691"/>
              <a:gd name="connsiteX2184" fmla="*/ 635847 w 4394359"/>
              <a:gd name="connsiteY2184" fmla="*/ 1578048 h 3107691"/>
              <a:gd name="connsiteX2185" fmla="*/ 681484 w 4394359"/>
              <a:gd name="connsiteY2185" fmla="*/ 1539154 h 3107691"/>
              <a:gd name="connsiteX2186" fmla="*/ 692192 w 4394359"/>
              <a:gd name="connsiteY2186" fmla="*/ 1540988 h 3107691"/>
              <a:gd name="connsiteX2187" fmla="*/ 697617 w 4394359"/>
              <a:gd name="connsiteY2187" fmla="*/ 1536271 h 3107691"/>
              <a:gd name="connsiteX2188" fmla="*/ 711404 w 4394359"/>
              <a:gd name="connsiteY2188" fmla="*/ 1530482 h 3107691"/>
              <a:gd name="connsiteX2189" fmla="*/ 716277 w 4394359"/>
              <a:gd name="connsiteY2189" fmla="*/ 1521860 h 3107691"/>
              <a:gd name="connsiteX2190" fmla="*/ 726842 w 4394359"/>
              <a:gd name="connsiteY2190" fmla="*/ 1518153 h 3107691"/>
              <a:gd name="connsiteX2191" fmla="*/ 729597 w 4394359"/>
              <a:gd name="connsiteY2191" fmla="*/ 1507241 h 3107691"/>
              <a:gd name="connsiteX2192" fmla="*/ 718753 w 4394359"/>
              <a:gd name="connsiteY2192" fmla="*/ 1509810 h 3107691"/>
              <a:gd name="connsiteX2193" fmla="*/ 710757 w 4394359"/>
              <a:gd name="connsiteY2193" fmla="*/ 1517063 h 3107691"/>
              <a:gd name="connsiteX2194" fmla="*/ 702765 w 4394359"/>
              <a:gd name="connsiteY2194" fmla="*/ 1524319 h 3107691"/>
              <a:gd name="connsiteX2195" fmla="*/ 662199 w 4394359"/>
              <a:gd name="connsiteY2195" fmla="*/ 1541602 h 3107691"/>
              <a:gd name="connsiteX2196" fmla="*/ 633427 w 4394359"/>
              <a:gd name="connsiteY2196" fmla="*/ 1567080 h 3107691"/>
              <a:gd name="connsiteX2197" fmla="*/ 609987 w 4394359"/>
              <a:gd name="connsiteY2197" fmla="*/ 1574491 h 3107691"/>
              <a:gd name="connsiteX2198" fmla="*/ 594411 w 4394359"/>
              <a:gd name="connsiteY2198" fmla="*/ 1587364 h 3107691"/>
              <a:gd name="connsiteX2199" fmla="*/ 540365 w 4394359"/>
              <a:gd name="connsiteY2199" fmla="*/ 1606170 h 3107691"/>
              <a:gd name="connsiteX2200" fmla="*/ 526673 w 4394359"/>
              <a:gd name="connsiteY2200" fmla="*/ 1625314 h 3107691"/>
              <a:gd name="connsiteX2201" fmla="*/ 500251 w 4394359"/>
              <a:gd name="connsiteY2201" fmla="*/ 1630814 h 3107691"/>
              <a:gd name="connsiteX2202" fmla="*/ 483231 w 4394359"/>
              <a:gd name="connsiteY2202" fmla="*/ 1649407 h 3107691"/>
              <a:gd name="connsiteX2203" fmla="*/ 457935 w 4394359"/>
              <a:gd name="connsiteY2203" fmla="*/ 1664173 h 3107691"/>
              <a:gd name="connsiteX2204" fmla="*/ 449003 w 4394359"/>
              <a:gd name="connsiteY2204" fmla="*/ 1659888 h 3107691"/>
              <a:gd name="connsiteX2205" fmla="*/ 445654 w 4394359"/>
              <a:gd name="connsiteY2205" fmla="*/ 1651799 h 3107691"/>
              <a:gd name="connsiteX2206" fmla="*/ 458039 w 4394359"/>
              <a:gd name="connsiteY2206" fmla="*/ 1637831 h 3107691"/>
              <a:gd name="connsiteX2207" fmla="*/ 476528 w 4394359"/>
              <a:gd name="connsiteY2207" fmla="*/ 1627141 h 3107691"/>
              <a:gd name="connsiteX2208" fmla="*/ 485004 w 4394359"/>
              <a:gd name="connsiteY2208" fmla="*/ 1617982 h 3107691"/>
              <a:gd name="connsiteX2209" fmla="*/ 493065 w 4394359"/>
              <a:gd name="connsiteY2209" fmla="*/ 1610456 h 3107691"/>
              <a:gd name="connsiteX2210" fmla="*/ 510483 w 4394359"/>
              <a:gd name="connsiteY2210" fmla="*/ 1594861 h 3107691"/>
              <a:gd name="connsiteX2211" fmla="*/ 533181 w 4394359"/>
              <a:gd name="connsiteY2211" fmla="*/ 1585814 h 3107691"/>
              <a:gd name="connsiteX2212" fmla="*/ 526018 w 4394359"/>
              <a:gd name="connsiteY2212" fmla="*/ 1572994 h 3107691"/>
              <a:gd name="connsiteX2213" fmla="*/ 537582 w 4394359"/>
              <a:gd name="connsiteY2213" fmla="*/ 1568380 h 3107691"/>
              <a:gd name="connsiteX2214" fmla="*/ 584869 w 4394359"/>
              <a:gd name="connsiteY2214" fmla="*/ 1522949 h 3107691"/>
              <a:gd name="connsiteX2215" fmla="*/ 642194 w 4394359"/>
              <a:gd name="connsiteY2215" fmla="*/ 1483529 h 3107691"/>
              <a:gd name="connsiteX2216" fmla="*/ 677615 w 4394359"/>
              <a:gd name="connsiteY2216" fmla="*/ 1453067 h 3107691"/>
              <a:gd name="connsiteX2217" fmla="*/ 683391 w 4394359"/>
              <a:gd name="connsiteY2217" fmla="*/ 1453076 h 3107691"/>
              <a:gd name="connsiteX2218" fmla="*/ 687405 w 4394359"/>
              <a:gd name="connsiteY2218" fmla="*/ 1450901 h 3107691"/>
              <a:gd name="connsiteX2219" fmla="*/ 689399 w 4394359"/>
              <a:gd name="connsiteY2219" fmla="*/ 1443001 h 3107691"/>
              <a:gd name="connsiteX2220" fmla="*/ 698845 w 4394359"/>
              <a:gd name="connsiteY2220" fmla="*/ 1442200 h 3107691"/>
              <a:gd name="connsiteX2221" fmla="*/ 706909 w 4394359"/>
              <a:gd name="connsiteY2221" fmla="*/ 1434674 h 3107691"/>
              <a:gd name="connsiteX2222" fmla="*/ 715384 w 4394359"/>
              <a:gd name="connsiteY2222" fmla="*/ 1425512 h 3107691"/>
              <a:gd name="connsiteX2223" fmla="*/ 716516 w 4394359"/>
              <a:gd name="connsiteY2223" fmla="*/ 1417977 h 3107691"/>
              <a:gd name="connsiteX2224" fmla="*/ 712892 w 4394359"/>
              <a:gd name="connsiteY2224" fmla="*/ 1410976 h 3107691"/>
              <a:gd name="connsiteX2225" fmla="*/ 675958 w 4394359"/>
              <a:gd name="connsiteY2225" fmla="*/ 1424542 h 3107691"/>
              <a:gd name="connsiteX2226" fmla="*/ 648649 w 4394359"/>
              <a:gd name="connsiteY2226" fmla="*/ 1445754 h 3107691"/>
              <a:gd name="connsiteX2227" fmla="*/ 635817 w 4394359"/>
              <a:gd name="connsiteY2227" fmla="*/ 1435558 h 3107691"/>
              <a:gd name="connsiteX2228" fmla="*/ 622580 w 4394359"/>
              <a:gd name="connsiteY2228" fmla="*/ 1439173 h 3107691"/>
              <a:gd name="connsiteX2229" fmla="*/ 602597 w 4394359"/>
              <a:gd name="connsiteY2229" fmla="*/ 1457306 h 3107691"/>
              <a:gd name="connsiteX2230" fmla="*/ 551447 w 4394359"/>
              <a:gd name="connsiteY2230" fmla="*/ 1476845 h 3107691"/>
              <a:gd name="connsiteX2231" fmla="*/ 542627 w 4394359"/>
              <a:gd name="connsiteY2231" fmla="*/ 1487366 h 3107691"/>
              <a:gd name="connsiteX2232" fmla="*/ 533809 w 4394359"/>
              <a:gd name="connsiteY2232" fmla="*/ 1497890 h 3107691"/>
              <a:gd name="connsiteX2233" fmla="*/ 503889 w 4394359"/>
              <a:gd name="connsiteY2233" fmla="*/ 1506561 h 3107691"/>
              <a:gd name="connsiteX2234" fmla="*/ 480037 w 4394359"/>
              <a:gd name="connsiteY2234" fmla="*/ 1515606 h 3107691"/>
              <a:gd name="connsiteX2235" fmla="*/ 463224 w 4394359"/>
              <a:gd name="connsiteY2235" fmla="*/ 1533383 h 3107691"/>
              <a:gd name="connsiteX2236" fmla="*/ 405091 w 4394359"/>
              <a:gd name="connsiteY2236" fmla="*/ 1554637 h 3107691"/>
              <a:gd name="connsiteX2237" fmla="*/ 353478 w 4394359"/>
              <a:gd name="connsiteY2237" fmla="*/ 1577535 h 3107691"/>
              <a:gd name="connsiteX2238" fmla="*/ 347468 w 4394359"/>
              <a:gd name="connsiteY2238" fmla="*/ 1587606 h 3107691"/>
              <a:gd name="connsiteX2239" fmla="*/ 332249 w 4394359"/>
              <a:gd name="connsiteY2239" fmla="*/ 1588401 h 3107691"/>
              <a:gd name="connsiteX2240" fmla="*/ 325702 w 4394359"/>
              <a:gd name="connsiteY2240" fmla="*/ 1596019 h 3107691"/>
              <a:gd name="connsiteX2241" fmla="*/ 319158 w 4394359"/>
              <a:gd name="connsiteY2241" fmla="*/ 1603639 h 3107691"/>
              <a:gd name="connsiteX2242" fmla="*/ 287528 w 4394359"/>
              <a:gd name="connsiteY2242" fmla="*/ 1608402 h 3107691"/>
              <a:gd name="connsiteX2243" fmla="*/ 265111 w 4394359"/>
              <a:gd name="connsiteY2243" fmla="*/ 1622447 h 3107691"/>
              <a:gd name="connsiteX2244" fmla="*/ 253790 w 4394359"/>
              <a:gd name="connsiteY2244" fmla="*/ 1629148 h 3107691"/>
              <a:gd name="connsiteX2245" fmla="*/ 248572 w 4394359"/>
              <a:gd name="connsiteY2245" fmla="*/ 1639132 h 3107691"/>
              <a:gd name="connsiteX2246" fmla="*/ 198523 w 4394359"/>
              <a:gd name="connsiteY2246" fmla="*/ 1654312 h 3107691"/>
              <a:gd name="connsiteX2247" fmla="*/ 189496 w 4394359"/>
              <a:gd name="connsiteY2247" fmla="*/ 1665650 h 3107691"/>
              <a:gd name="connsiteX2248" fmla="*/ 180884 w 4394359"/>
              <a:gd name="connsiteY2248" fmla="*/ 1675358 h 3107691"/>
              <a:gd name="connsiteX2249" fmla="*/ 149911 w 4394359"/>
              <a:gd name="connsiteY2249" fmla="*/ 1680576 h 3107691"/>
              <a:gd name="connsiteX2250" fmla="*/ 123389 w 4394359"/>
              <a:gd name="connsiteY2250" fmla="*/ 1695611 h 3107691"/>
              <a:gd name="connsiteX2251" fmla="*/ 82983 w 4394359"/>
              <a:gd name="connsiteY2251" fmla="*/ 1697001 h 3107691"/>
              <a:gd name="connsiteX2252" fmla="*/ 73890 w 4394359"/>
              <a:gd name="connsiteY2252" fmla="*/ 1708614 h 3107691"/>
              <a:gd name="connsiteX2253" fmla="*/ 64797 w 4394359"/>
              <a:gd name="connsiteY2253" fmla="*/ 1720225 h 3107691"/>
              <a:gd name="connsiteX2254" fmla="*/ 11301 w 4394359"/>
              <a:gd name="connsiteY2254" fmla="*/ 1736853 h 3107691"/>
              <a:gd name="connsiteX2255" fmla="*/ 3711 w 4394359"/>
              <a:gd name="connsiteY2255" fmla="*/ 1730300 h 3107691"/>
              <a:gd name="connsiteX2256" fmla="*/ 31920 w 4394359"/>
              <a:gd name="connsiteY2256" fmla="*/ 1708061 h 3107691"/>
              <a:gd name="connsiteX2257" fmla="*/ 84575 w 4394359"/>
              <a:gd name="connsiteY2257" fmla="*/ 1670359 h 3107691"/>
              <a:gd name="connsiteX2258" fmla="*/ 117013 w 4394359"/>
              <a:gd name="connsiteY2258" fmla="*/ 1647642 h 3107691"/>
              <a:gd name="connsiteX2259" fmla="*/ 137416 w 4394359"/>
              <a:gd name="connsiteY2259" fmla="*/ 1633960 h 3107691"/>
              <a:gd name="connsiteX2260" fmla="*/ 158228 w 4394359"/>
              <a:gd name="connsiteY2260" fmla="*/ 1618643 h 3107691"/>
              <a:gd name="connsiteX2261" fmla="*/ 185691 w 4394359"/>
              <a:gd name="connsiteY2261" fmla="*/ 1598339 h 3107691"/>
              <a:gd name="connsiteX2262" fmla="*/ 216677 w 4394359"/>
              <a:gd name="connsiteY2262" fmla="*/ 1582404 h 3107691"/>
              <a:gd name="connsiteX2263" fmla="*/ 213913 w 4394359"/>
              <a:gd name="connsiteY2263" fmla="*/ 1575041 h 3107691"/>
              <a:gd name="connsiteX2264" fmla="*/ 210738 w 4394359"/>
              <a:gd name="connsiteY2264" fmla="*/ 1569313 h 3107691"/>
              <a:gd name="connsiteX2265" fmla="*/ 206740 w 4394359"/>
              <a:gd name="connsiteY2265" fmla="*/ 1572940 h 3107691"/>
              <a:gd name="connsiteX2266" fmla="*/ 198454 w 4394359"/>
              <a:gd name="connsiteY2266" fmla="*/ 1556940 h 3107691"/>
              <a:gd name="connsiteX2267" fmla="*/ 249312 w 4394359"/>
              <a:gd name="connsiteY2267" fmla="*/ 1514150 h 3107691"/>
              <a:gd name="connsiteX2268" fmla="*/ 259652 w 4394359"/>
              <a:gd name="connsiteY2268" fmla="*/ 1509806 h 3107691"/>
              <a:gd name="connsiteX2269" fmla="*/ 261647 w 4394359"/>
              <a:gd name="connsiteY2269" fmla="*/ 1501907 h 3107691"/>
              <a:gd name="connsiteX2270" fmla="*/ 271093 w 4394359"/>
              <a:gd name="connsiteY2270" fmla="*/ 1501104 h 3107691"/>
              <a:gd name="connsiteX2271" fmla="*/ 279156 w 4394359"/>
              <a:gd name="connsiteY2271" fmla="*/ 1493580 h 3107691"/>
              <a:gd name="connsiteX2272" fmla="*/ 287631 w 4394359"/>
              <a:gd name="connsiteY2272" fmla="*/ 1484417 h 3107691"/>
              <a:gd name="connsiteX2273" fmla="*/ 303975 w 4394359"/>
              <a:gd name="connsiteY2273" fmla="*/ 1486804 h 3107691"/>
              <a:gd name="connsiteX2274" fmla="*/ 314106 w 4394359"/>
              <a:gd name="connsiteY2274" fmla="*/ 1477194 h 3107691"/>
              <a:gd name="connsiteX2275" fmla="*/ 330091 w 4394359"/>
              <a:gd name="connsiteY2275" fmla="*/ 1462685 h 3107691"/>
              <a:gd name="connsiteX2276" fmla="*/ 368389 w 4394359"/>
              <a:gd name="connsiteY2276" fmla="*/ 1425416 h 3107691"/>
              <a:gd name="connsiteX2277" fmla="*/ 414026 w 4394359"/>
              <a:gd name="connsiteY2277" fmla="*/ 1386523 h 3107691"/>
              <a:gd name="connsiteX2278" fmla="*/ 424733 w 4394359"/>
              <a:gd name="connsiteY2278" fmla="*/ 1388356 h 3107691"/>
              <a:gd name="connsiteX2279" fmla="*/ 430159 w 4394359"/>
              <a:gd name="connsiteY2279" fmla="*/ 1383639 h 3107691"/>
              <a:gd name="connsiteX2280" fmla="*/ 443946 w 4394359"/>
              <a:gd name="connsiteY2280" fmla="*/ 1377850 h 3107691"/>
              <a:gd name="connsiteX2281" fmla="*/ 448820 w 4394359"/>
              <a:gd name="connsiteY2281" fmla="*/ 1369228 h 3107691"/>
              <a:gd name="connsiteX2282" fmla="*/ 459383 w 4394359"/>
              <a:gd name="connsiteY2282" fmla="*/ 1365521 h 3107691"/>
              <a:gd name="connsiteX2283" fmla="*/ 464335 w 4394359"/>
              <a:gd name="connsiteY2283" fmla="*/ 1345909 h 3107691"/>
              <a:gd name="connsiteX2284" fmla="*/ 478122 w 4394359"/>
              <a:gd name="connsiteY2284" fmla="*/ 1340118 h 3107691"/>
              <a:gd name="connsiteX2285" fmla="*/ 482681 w 4394359"/>
              <a:gd name="connsiteY2285" fmla="*/ 1329681 h 3107691"/>
              <a:gd name="connsiteX2286" fmla="*/ 496455 w 4394359"/>
              <a:gd name="connsiteY2286" fmla="*/ 1328520 h 3107691"/>
              <a:gd name="connsiteX2287" fmla="*/ 505145 w 4394359"/>
              <a:gd name="connsiteY2287" fmla="*/ 1330714 h 3107691"/>
              <a:gd name="connsiteX2288" fmla="*/ 512995 w 4394359"/>
              <a:gd name="connsiteY2288" fmla="*/ 1317919 h 3107691"/>
              <a:gd name="connsiteX2289" fmla="*/ 520436 w 4394359"/>
              <a:gd name="connsiteY2289" fmla="*/ 1306759 h 3107691"/>
              <a:gd name="connsiteX2290" fmla="*/ 554156 w 4394359"/>
              <a:gd name="connsiteY2290" fmla="*/ 1284558 h 3107691"/>
              <a:gd name="connsiteX2291" fmla="*/ 582184 w 4394359"/>
              <a:gd name="connsiteY2291" fmla="*/ 1257445 h 3107691"/>
              <a:gd name="connsiteX2292" fmla="*/ 589557 w 4394359"/>
              <a:gd name="connsiteY2292" fmla="*/ 1246557 h 3107691"/>
              <a:gd name="connsiteX2293" fmla="*/ 603965 w 4394359"/>
              <a:gd name="connsiteY2293" fmla="*/ 1244400 h 3107691"/>
              <a:gd name="connsiteX2294" fmla="*/ 609760 w 4394359"/>
              <a:gd name="connsiteY2294" fmla="*/ 1245863 h 3107691"/>
              <a:gd name="connsiteX2295" fmla="*/ 621053 w 4394359"/>
              <a:gd name="connsiteY2295" fmla="*/ 1225533 h 3107691"/>
              <a:gd name="connsiteX2296" fmla="*/ 626872 w 4394359"/>
              <a:gd name="connsiteY2296" fmla="*/ 1221519 h 3107691"/>
              <a:gd name="connsiteX2297" fmla="*/ 618966 w 4394359"/>
              <a:gd name="connsiteY2297" fmla="*/ 1223677 h 3107691"/>
              <a:gd name="connsiteX2298" fmla="*/ 598984 w 4394359"/>
              <a:gd name="connsiteY2298" fmla="*/ 1241810 h 3107691"/>
              <a:gd name="connsiteX2299" fmla="*/ 547834 w 4394359"/>
              <a:gd name="connsiteY2299" fmla="*/ 1261349 h 3107691"/>
              <a:gd name="connsiteX2300" fmla="*/ 539013 w 4394359"/>
              <a:gd name="connsiteY2300" fmla="*/ 1271871 h 3107691"/>
              <a:gd name="connsiteX2301" fmla="*/ 530195 w 4394359"/>
              <a:gd name="connsiteY2301" fmla="*/ 1282394 h 3107691"/>
              <a:gd name="connsiteX2302" fmla="*/ 500277 w 4394359"/>
              <a:gd name="connsiteY2302" fmla="*/ 1291065 h 3107691"/>
              <a:gd name="connsiteX2303" fmla="*/ 476424 w 4394359"/>
              <a:gd name="connsiteY2303" fmla="*/ 1300110 h 3107691"/>
              <a:gd name="connsiteX2304" fmla="*/ 459610 w 4394359"/>
              <a:gd name="connsiteY2304" fmla="*/ 1317887 h 3107691"/>
              <a:gd name="connsiteX2305" fmla="*/ 401478 w 4394359"/>
              <a:gd name="connsiteY2305" fmla="*/ 1339141 h 3107691"/>
              <a:gd name="connsiteX2306" fmla="*/ 349865 w 4394359"/>
              <a:gd name="connsiteY2306" fmla="*/ 1362039 h 3107691"/>
              <a:gd name="connsiteX2307" fmla="*/ 343855 w 4394359"/>
              <a:gd name="connsiteY2307" fmla="*/ 1372110 h 3107691"/>
              <a:gd name="connsiteX2308" fmla="*/ 328636 w 4394359"/>
              <a:gd name="connsiteY2308" fmla="*/ 1372905 h 3107691"/>
              <a:gd name="connsiteX2309" fmla="*/ 322089 w 4394359"/>
              <a:gd name="connsiteY2309" fmla="*/ 1380523 h 3107691"/>
              <a:gd name="connsiteX2310" fmla="*/ 315545 w 4394359"/>
              <a:gd name="connsiteY2310" fmla="*/ 1388143 h 3107691"/>
              <a:gd name="connsiteX2311" fmla="*/ 283916 w 4394359"/>
              <a:gd name="connsiteY2311" fmla="*/ 1392906 h 3107691"/>
              <a:gd name="connsiteX2312" fmla="*/ 261498 w 4394359"/>
              <a:gd name="connsiteY2312" fmla="*/ 1406951 h 3107691"/>
              <a:gd name="connsiteX2313" fmla="*/ 250177 w 4394359"/>
              <a:gd name="connsiteY2313" fmla="*/ 1413653 h 3107691"/>
              <a:gd name="connsiteX2314" fmla="*/ 244959 w 4394359"/>
              <a:gd name="connsiteY2314" fmla="*/ 1423636 h 3107691"/>
              <a:gd name="connsiteX2315" fmla="*/ 194910 w 4394359"/>
              <a:gd name="connsiteY2315" fmla="*/ 1438816 h 3107691"/>
              <a:gd name="connsiteX2316" fmla="*/ 185883 w 4394359"/>
              <a:gd name="connsiteY2316" fmla="*/ 1450155 h 3107691"/>
              <a:gd name="connsiteX2317" fmla="*/ 177271 w 4394359"/>
              <a:gd name="connsiteY2317" fmla="*/ 1459862 h 3107691"/>
              <a:gd name="connsiteX2318" fmla="*/ 146298 w 4394359"/>
              <a:gd name="connsiteY2318" fmla="*/ 1465080 h 3107691"/>
              <a:gd name="connsiteX2319" fmla="*/ 119777 w 4394359"/>
              <a:gd name="connsiteY2319" fmla="*/ 1480116 h 3107691"/>
              <a:gd name="connsiteX2320" fmla="*/ 79370 w 4394359"/>
              <a:gd name="connsiteY2320" fmla="*/ 1481506 h 3107691"/>
              <a:gd name="connsiteX2321" fmla="*/ 70277 w 4394359"/>
              <a:gd name="connsiteY2321" fmla="*/ 1493118 h 3107691"/>
              <a:gd name="connsiteX2322" fmla="*/ 61184 w 4394359"/>
              <a:gd name="connsiteY2322" fmla="*/ 1504730 h 3107691"/>
              <a:gd name="connsiteX2323" fmla="*/ 7687 w 4394359"/>
              <a:gd name="connsiteY2323" fmla="*/ 1521357 h 3107691"/>
              <a:gd name="connsiteX2324" fmla="*/ 98 w 4394359"/>
              <a:gd name="connsiteY2324" fmla="*/ 1514805 h 3107691"/>
              <a:gd name="connsiteX2325" fmla="*/ 28306 w 4394359"/>
              <a:gd name="connsiteY2325" fmla="*/ 1492565 h 3107691"/>
              <a:gd name="connsiteX2326" fmla="*/ 80962 w 4394359"/>
              <a:gd name="connsiteY2326" fmla="*/ 1454864 h 3107691"/>
              <a:gd name="connsiteX2327" fmla="*/ 113400 w 4394359"/>
              <a:gd name="connsiteY2327" fmla="*/ 1432146 h 3107691"/>
              <a:gd name="connsiteX2328" fmla="*/ 133803 w 4394359"/>
              <a:gd name="connsiteY2328" fmla="*/ 1418465 h 3107691"/>
              <a:gd name="connsiteX2329" fmla="*/ 154615 w 4394359"/>
              <a:gd name="connsiteY2329" fmla="*/ 1403148 h 3107691"/>
              <a:gd name="connsiteX2330" fmla="*/ 182078 w 4394359"/>
              <a:gd name="connsiteY2330" fmla="*/ 1382843 h 3107691"/>
              <a:gd name="connsiteX2331" fmla="*/ 213064 w 4394359"/>
              <a:gd name="connsiteY2331" fmla="*/ 1366908 h 3107691"/>
              <a:gd name="connsiteX2332" fmla="*/ 210299 w 4394359"/>
              <a:gd name="connsiteY2332" fmla="*/ 1359545 h 3107691"/>
              <a:gd name="connsiteX2333" fmla="*/ 207125 w 4394359"/>
              <a:gd name="connsiteY2333" fmla="*/ 1353819 h 3107691"/>
              <a:gd name="connsiteX2334" fmla="*/ 203127 w 4394359"/>
              <a:gd name="connsiteY2334" fmla="*/ 1357444 h 3107691"/>
              <a:gd name="connsiteX2335" fmla="*/ 194840 w 4394359"/>
              <a:gd name="connsiteY2335" fmla="*/ 1341444 h 3107691"/>
              <a:gd name="connsiteX2336" fmla="*/ 245699 w 4394359"/>
              <a:gd name="connsiteY2336" fmla="*/ 1298654 h 3107691"/>
              <a:gd name="connsiteX2337" fmla="*/ 256039 w 4394359"/>
              <a:gd name="connsiteY2337" fmla="*/ 1294310 h 3107691"/>
              <a:gd name="connsiteX2338" fmla="*/ 258034 w 4394359"/>
              <a:gd name="connsiteY2338" fmla="*/ 1286411 h 3107691"/>
              <a:gd name="connsiteX2339" fmla="*/ 267480 w 4394359"/>
              <a:gd name="connsiteY2339" fmla="*/ 1285608 h 3107691"/>
              <a:gd name="connsiteX2340" fmla="*/ 275544 w 4394359"/>
              <a:gd name="connsiteY2340" fmla="*/ 1278084 h 3107691"/>
              <a:gd name="connsiteX2341" fmla="*/ 284018 w 4394359"/>
              <a:gd name="connsiteY2341" fmla="*/ 1268921 h 3107691"/>
              <a:gd name="connsiteX2342" fmla="*/ 300361 w 4394359"/>
              <a:gd name="connsiteY2342" fmla="*/ 1271308 h 3107691"/>
              <a:gd name="connsiteX2343" fmla="*/ 310493 w 4394359"/>
              <a:gd name="connsiteY2343" fmla="*/ 1261698 h 3107691"/>
              <a:gd name="connsiteX2344" fmla="*/ 326478 w 4394359"/>
              <a:gd name="connsiteY2344" fmla="*/ 1247189 h 3107691"/>
              <a:gd name="connsiteX2345" fmla="*/ 364776 w 4394359"/>
              <a:gd name="connsiteY2345" fmla="*/ 1209920 h 3107691"/>
              <a:gd name="connsiteX2346" fmla="*/ 410413 w 4394359"/>
              <a:gd name="connsiteY2346" fmla="*/ 1171027 h 3107691"/>
              <a:gd name="connsiteX2347" fmla="*/ 421120 w 4394359"/>
              <a:gd name="connsiteY2347" fmla="*/ 1172860 h 3107691"/>
              <a:gd name="connsiteX2348" fmla="*/ 426546 w 4394359"/>
              <a:gd name="connsiteY2348" fmla="*/ 1168143 h 3107691"/>
              <a:gd name="connsiteX2349" fmla="*/ 440332 w 4394359"/>
              <a:gd name="connsiteY2349" fmla="*/ 1162354 h 3107691"/>
              <a:gd name="connsiteX2350" fmla="*/ 445206 w 4394359"/>
              <a:gd name="connsiteY2350" fmla="*/ 1153732 h 3107691"/>
              <a:gd name="connsiteX2351" fmla="*/ 455771 w 4394359"/>
              <a:gd name="connsiteY2351" fmla="*/ 1150025 h 3107691"/>
              <a:gd name="connsiteX2352" fmla="*/ 460722 w 4394359"/>
              <a:gd name="connsiteY2352" fmla="*/ 1130414 h 3107691"/>
              <a:gd name="connsiteX2353" fmla="*/ 474510 w 4394359"/>
              <a:gd name="connsiteY2353" fmla="*/ 1124623 h 3107691"/>
              <a:gd name="connsiteX2354" fmla="*/ 479068 w 4394359"/>
              <a:gd name="connsiteY2354" fmla="*/ 1114184 h 3107691"/>
              <a:gd name="connsiteX2355" fmla="*/ 492842 w 4394359"/>
              <a:gd name="connsiteY2355" fmla="*/ 1113024 h 3107691"/>
              <a:gd name="connsiteX2356" fmla="*/ 501532 w 4394359"/>
              <a:gd name="connsiteY2356" fmla="*/ 1115218 h 3107691"/>
              <a:gd name="connsiteX2357" fmla="*/ 509382 w 4394359"/>
              <a:gd name="connsiteY2357" fmla="*/ 1102423 h 3107691"/>
              <a:gd name="connsiteX2358" fmla="*/ 516822 w 4394359"/>
              <a:gd name="connsiteY2358" fmla="*/ 1091264 h 3107691"/>
              <a:gd name="connsiteX2359" fmla="*/ 550542 w 4394359"/>
              <a:gd name="connsiteY2359" fmla="*/ 1069062 h 3107691"/>
              <a:gd name="connsiteX2360" fmla="*/ 578572 w 4394359"/>
              <a:gd name="connsiteY2360" fmla="*/ 1041949 h 3107691"/>
              <a:gd name="connsiteX2361" fmla="*/ 585943 w 4394359"/>
              <a:gd name="connsiteY2361" fmla="*/ 1031061 h 3107691"/>
              <a:gd name="connsiteX2362" fmla="*/ 600351 w 4394359"/>
              <a:gd name="connsiteY2362" fmla="*/ 1028904 h 3107691"/>
              <a:gd name="connsiteX2363" fmla="*/ 606147 w 4394359"/>
              <a:gd name="connsiteY2363" fmla="*/ 1030367 h 3107691"/>
              <a:gd name="connsiteX2364" fmla="*/ 617440 w 4394359"/>
              <a:gd name="connsiteY2364" fmla="*/ 1010038 h 3107691"/>
              <a:gd name="connsiteX2365" fmla="*/ 644492 w 4394359"/>
              <a:gd name="connsiteY2365" fmla="*/ 991371 h 3107691"/>
              <a:gd name="connsiteX2366" fmla="*/ 667198 w 4394359"/>
              <a:gd name="connsiteY2366" fmla="*/ 971605 h 3107691"/>
              <a:gd name="connsiteX2367" fmla="*/ 693120 w 4394359"/>
              <a:gd name="connsiteY2367" fmla="*/ 966561 h 3107691"/>
              <a:gd name="connsiteX2368" fmla="*/ 700492 w 4394359"/>
              <a:gd name="connsiteY2368" fmla="*/ 955671 h 3107691"/>
              <a:gd name="connsiteX2369" fmla="*/ 707861 w 4394359"/>
              <a:gd name="connsiteY2369" fmla="*/ 944784 h 3107691"/>
              <a:gd name="connsiteX2370" fmla="*/ 747422 w 4394359"/>
              <a:gd name="connsiteY2370" fmla="*/ 916234 h 3107691"/>
              <a:gd name="connsiteX2371" fmla="*/ 787396 w 4394359"/>
              <a:gd name="connsiteY2371" fmla="*/ 886052 h 3107691"/>
              <a:gd name="connsiteX2372" fmla="*/ 810781 w 4394359"/>
              <a:gd name="connsiteY2372" fmla="*/ 874281 h 3107691"/>
              <a:gd name="connsiteX2373" fmla="*/ 821019 w 4394359"/>
              <a:gd name="connsiteY2373" fmla="*/ 850500 h 3107691"/>
              <a:gd name="connsiteX2374" fmla="*/ 850029 w 4394359"/>
              <a:gd name="connsiteY2374" fmla="*/ 843916 h 3107691"/>
              <a:gd name="connsiteX2375" fmla="*/ 876864 w 4394359"/>
              <a:gd name="connsiteY2375" fmla="*/ 836781 h 3107691"/>
              <a:gd name="connsiteX2376" fmla="*/ 894227 w 4394359"/>
              <a:gd name="connsiteY2376" fmla="*/ 816828 h 3107691"/>
              <a:gd name="connsiteX2377" fmla="*/ 911590 w 4394359"/>
              <a:gd name="connsiteY2377" fmla="*/ 796872 h 3107691"/>
              <a:gd name="connsiteX2378" fmla="*/ 947449 w 4394359"/>
              <a:gd name="connsiteY2378" fmla="*/ 801290 h 3107691"/>
              <a:gd name="connsiteX2379" fmla="*/ 962190 w 4394359"/>
              <a:gd name="connsiteY2379" fmla="*/ 779513 h 3107691"/>
              <a:gd name="connsiteX2380" fmla="*/ 970733 w 4394359"/>
              <a:gd name="connsiteY2380" fmla="*/ 770080 h 3107691"/>
              <a:gd name="connsiteX2381" fmla="*/ 979278 w 4394359"/>
              <a:gd name="connsiteY2381" fmla="*/ 760646 h 3107691"/>
              <a:gd name="connsiteX2382" fmla="*/ 1017535 w 4394359"/>
              <a:gd name="connsiteY2382" fmla="*/ 743359 h 3107691"/>
              <a:gd name="connsiteX2383" fmla="*/ 1047516 w 4394359"/>
              <a:gd name="connsiteY2383" fmla="*/ 722244 h 3107691"/>
              <a:gd name="connsiteX2384" fmla="*/ 1063502 w 4394359"/>
              <a:gd name="connsiteY2384" fmla="*/ 707734 h 3107691"/>
              <a:gd name="connsiteX2385" fmla="*/ 1083634 w 4394359"/>
              <a:gd name="connsiteY2385" fmla="*/ 701228 h 3107691"/>
              <a:gd name="connsiteX2386" fmla="*/ 1089426 w 4394359"/>
              <a:gd name="connsiteY2386" fmla="*/ 702691 h 3107691"/>
              <a:gd name="connsiteX2387" fmla="*/ 1129540 w 4394359"/>
              <a:gd name="connsiteY2387" fmla="*/ 678046 h 3107691"/>
              <a:gd name="connsiteX2388" fmla="*/ 1137534 w 4394359"/>
              <a:gd name="connsiteY2388" fmla="*/ 670794 h 3107691"/>
              <a:gd name="connsiteX2389" fmla="*/ 1145527 w 4394359"/>
              <a:gd name="connsiteY2389" fmla="*/ 663540 h 3107691"/>
              <a:gd name="connsiteX2390" fmla="*/ 1173102 w 4394359"/>
              <a:gd name="connsiteY2390" fmla="*/ 651956 h 3107691"/>
              <a:gd name="connsiteX2391" fmla="*/ 1183667 w 4394359"/>
              <a:gd name="connsiteY2391" fmla="*/ 648249 h 3107691"/>
              <a:gd name="connsiteX2392" fmla="*/ 1188537 w 4394359"/>
              <a:gd name="connsiteY2392" fmla="*/ 639629 h 3107691"/>
              <a:gd name="connsiteX2393" fmla="*/ 1231862 w 4394359"/>
              <a:gd name="connsiteY2393" fmla="*/ 617535 h 3107691"/>
              <a:gd name="connsiteX2394" fmla="*/ 1271664 w 4394359"/>
              <a:gd name="connsiteY2394" fmla="*/ 591076 h 3107691"/>
              <a:gd name="connsiteX2395" fmla="*/ 1282003 w 4394359"/>
              <a:gd name="connsiteY2395" fmla="*/ 586732 h 3107691"/>
              <a:gd name="connsiteX2396" fmla="*/ 1296548 w 4394359"/>
              <a:gd name="connsiteY2396" fmla="*/ 577945 h 3107691"/>
              <a:gd name="connsiteX2397" fmla="*/ 1309028 w 4394359"/>
              <a:gd name="connsiteY2397" fmla="*/ 577328 h 3107691"/>
              <a:gd name="connsiteX2398" fmla="*/ 1323504 w 4394359"/>
              <a:gd name="connsiteY2398" fmla="*/ 568815 h 3107691"/>
              <a:gd name="connsiteX2399" fmla="*/ 1337151 w 4394359"/>
              <a:gd name="connsiteY2399" fmla="*/ 563567 h 3107691"/>
              <a:gd name="connsiteX2400" fmla="*/ 1339956 w 4394359"/>
              <a:gd name="connsiteY2400" fmla="*/ 557031 h 3107691"/>
              <a:gd name="connsiteX2401" fmla="*/ 1348041 w 4394359"/>
              <a:gd name="connsiteY2401" fmla="*/ 557044 h 3107691"/>
              <a:gd name="connsiteX2402" fmla="*/ 1392355 w 4394359"/>
              <a:gd name="connsiteY2402" fmla="*/ 521872 h 3107691"/>
              <a:gd name="connsiteX2403" fmla="*/ 1436668 w 4394359"/>
              <a:gd name="connsiteY2403" fmla="*/ 486702 h 3107691"/>
              <a:gd name="connsiteX2404" fmla="*/ 1453206 w 4394359"/>
              <a:gd name="connsiteY2404" fmla="*/ 470015 h 3107691"/>
              <a:gd name="connsiteX2405" fmla="*/ 1469745 w 4394359"/>
              <a:gd name="connsiteY2405" fmla="*/ 453327 h 3107691"/>
              <a:gd name="connsiteX2406" fmla="*/ 1508243 w 4394359"/>
              <a:gd name="connsiteY2406" fmla="*/ 438130 h 3107691"/>
              <a:gd name="connsiteX2407" fmla="*/ 1543224 w 4394359"/>
              <a:gd name="connsiteY2407" fmla="*/ 418566 h 3107691"/>
              <a:gd name="connsiteX2408" fmla="*/ 1555448 w 4394359"/>
              <a:gd name="connsiteY2408" fmla="*/ 420493 h 3107691"/>
              <a:gd name="connsiteX2409" fmla="*/ 1562804 w 4394359"/>
              <a:gd name="connsiteY2409" fmla="*/ 414237 h 3107691"/>
              <a:gd name="connsiteX2410" fmla="*/ 1564454 w 4394359"/>
              <a:gd name="connsiteY2410" fmla="*/ 407700 h 3107691"/>
              <a:gd name="connsiteX2411" fmla="*/ 1587481 w 4394359"/>
              <a:gd name="connsiteY2411" fmla="*/ 401922 h 3107691"/>
              <a:gd name="connsiteX2412" fmla="*/ 1592983 w 4394359"/>
              <a:gd name="connsiteY2412" fmla="*/ 380131 h 3107691"/>
              <a:gd name="connsiteX2413" fmla="*/ 1624150 w 4394359"/>
              <a:gd name="connsiteY2413" fmla="*/ 378729 h 3107691"/>
              <a:gd name="connsiteX2414" fmla="*/ 1635993 w 4394359"/>
              <a:gd name="connsiteY2414" fmla="*/ 356221 h 3107691"/>
              <a:gd name="connsiteX2415" fmla="*/ 1676083 w 4394359"/>
              <a:gd name="connsiteY2415" fmla="*/ 346930 h 3107691"/>
              <a:gd name="connsiteX2416" fmla="*/ 1713067 w 4394359"/>
              <a:gd name="connsiteY2416" fmla="*/ 331637 h 3107691"/>
              <a:gd name="connsiteX2417" fmla="*/ 1715437 w 4394359"/>
              <a:gd name="connsiteY2417" fmla="*/ 319198 h 3107691"/>
              <a:gd name="connsiteX2418" fmla="*/ 1729606 w 4394359"/>
              <a:gd name="connsiteY2418" fmla="*/ 314952 h 3107691"/>
              <a:gd name="connsiteX2419" fmla="*/ 1796803 w 4394359"/>
              <a:gd name="connsiteY2419" fmla="*/ 291350 h 3107691"/>
              <a:gd name="connsiteX2420" fmla="*/ 1854788 w 4394359"/>
              <a:gd name="connsiteY2420" fmla="*/ 258472 h 3107691"/>
              <a:gd name="connsiteX2421" fmla="*/ 1881361 w 4394359"/>
              <a:gd name="connsiteY2421" fmla="*/ 247795 h 3107691"/>
              <a:gd name="connsiteX2422" fmla="*/ 1912281 w 4394359"/>
              <a:gd name="connsiteY2422" fmla="*/ 238216 h 3107691"/>
              <a:gd name="connsiteX2423" fmla="*/ 1967429 w 4394359"/>
              <a:gd name="connsiteY2423" fmla="*/ 215051 h 3107691"/>
              <a:gd name="connsiteX2424" fmla="*/ 1988038 w 4394359"/>
              <a:gd name="connsiteY2424" fmla="*/ 200552 h 3107691"/>
              <a:gd name="connsiteX2425" fmla="*/ 2008644 w 4394359"/>
              <a:gd name="connsiteY2425" fmla="*/ 186051 h 3107691"/>
              <a:gd name="connsiteX2426" fmla="*/ 2057593 w 4394359"/>
              <a:gd name="connsiteY2426" fmla="*/ 175230 h 3107691"/>
              <a:gd name="connsiteX2427" fmla="*/ 2127862 w 4394359"/>
              <a:gd name="connsiteY2427" fmla="*/ 131833 h 3107691"/>
              <a:gd name="connsiteX2428" fmla="*/ 2209104 w 4394359"/>
              <a:gd name="connsiteY2428" fmla="*/ 99898 h 3107691"/>
              <a:gd name="connsiteX2429" fmla="*/ 2239574 w 4394359"/>
              <a:gd name="connsiteY2429" fmla="*/ 89048 h 3107691"/>
              <a:gd name="connsiteX2430" fmla="*/ 2270044 w 4394359"/>
              <a:gd name="connsiteY2430" fmla="*/ 78196 h 3107691"/>
              <a:gd name="connsiteX2431" fmla="*/ 2324091 w 4394359"/>
              <a:gd name="connsiteY2431" fmla="*/ 59388 h 3107691"/>
              <a:gd name="connsiteX2432" fmla="*/ 2344766 w 4394359"/>
              <a:gd name="connsiteY2432" fmla="*/ 44616 h 3107691"/>
              <a:gd name="connsiteX2433" fmla="*/ 2365857 w 4394359"/>
              <a:gd name="connsiteY2433" fmla="*/ 28210 h 3107691"/>
              <a:gd name="connsiteX2434" fmla="*/ 2407065 w 4394359"/>
              <a:gd name="connsiteY2434" fmla="*/ 16012 h 3107691"/>
              <a:gd name="connsiteX2435" fmla="*/ 2446926 w 4394359"/>
              <a:gd name="connsiteY2435" fmla="*/ 0 h 31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Lst>
            <a:rect l="l" t="t" r="r" b="b"/>
            <a:pathLst>
              <a:path w="4394359" h="3107691">
                <a:moveTo>
                  <a:pt x="1122434" y="2996211"/>
                </a:moveTo>
                <a:cubicBezTo>
                  <a:pt x="1122162" y="2997541"/>
                  <a:pt x="1122329" y="2999419"/>
                  <a:pt x="1122938" y="3001842"/>
                </a:cubicBezTo>
                <a:cubicBezTo>
                  <a:pt x="1123546" y="3004266"/>
                  <a:pt x="1124574" y="3005780"/>
                  <a:pt x="1126026" y="3006388"/>
                </a:cubicBezTo>
                <a:cubicBezTo>
                  <a:pt x="1128836" y="3006952"/>
                  <a:pt x="1130734" y="3006561"/>
                  <a:pt x="1131714" y="3005217"/>
                </a:cubicBezTo>
                <a:cubicBezTo>
                  <a:pt x="1132697" y="3003871"/>
                  <a:pt x="1133282" y="3002570"/>
                  <a:pt x="1133471" y="3001313"/>
                </a:cubicBezTo>
                <a:close/>
                <a:moveTo>
                  <a:pt x="1168891" y="2970852"/>
                </a:moveTo>
                <a:cubicBezTo>
                  <a:pt x="1168808" y="2970927"/>
                  <a:pt x="1168113" y="2971138"/>
                  <a:pt x="1166806" y="2971483"/>
                </a:cubicBezTo>
                <a:cubicBezTo>
                  <a:pt x="1165498" y="2971828"/>
                  <a:pt x="1164079" y="2971857"/>
                  <a:pt x="1162546" y="2971567"/>
                </a:cubicBezTo>
                <a:cubicBezTo>
                  <a:pt x="1162297" y="2972807"/>
                  <a:pt x="1162557" y="2974322"/>
                  <a:pt x="1163326" y="2976111"/>
                </a:cubicBezTo>
                <a:cubicBezTo>
                  <a:pt x="1164095" y="2977896"/>
                  <a:pt x="1165217" y="2979049"/>
                  <a:pt x="1166691" y="2979567"/>
                </a:cubicBezTo>
                <a:cubicBezTo>
                  <a:pt x="1170161" y="2980056"/>
                  <a:pt x="1172459" y="2979092"/>
                  <a:pt x="1173584" y="2976671"/>
                </a:cubicBezTo>
                <a:cubicBezTo>
                  <a:pt x="1173743" y="2974006"/>
                  <a:pt x="1172178" y="2972065"/>
                  <a:pt x="1168891" y="2970852"/>
                </a:cubicBezTo>
                <a:close/>
                <a:moveTo>
                  <a:pt x="2647694" y="2927407"/>
                </a:moveTo>
                <a:cubicBezTo>
                  <a:pt x="2647425" y="2928738"/>
                  <a:pt x="2647590" y="2930615"/>
                  <a:pt x="2648198" y="2933039"/>
                </a:cubicBezTo>
                <a:cubicBezTo>
                  <a:pt x="2648806" y="2935462"/>
                  <a:pt x="2649837" y="2936977"/>
                  <a:pt x="2651288" y="2937584"/>
                </a:cubicBezTo>
                <a:cubicBezTo>
                  <a:pt x="2654099" y="2938150"/>
                  <a:pt x="2655993" y="2937760"/>
                  <a:pt x="2656975" y="2936414"/>
                </a:cubicBezTo>
                <a:cubicBezTo>
                  <a:pt x="2657957" y="2935067"/>
                  <a:pt x="2658543" y="2933766"/>
                  <a:pt x="2658731" y="2932510"/>
                </a:cubicBezTo>
                <a:close/>
                <a:moveTo>
                  <a:pt x="1885976" y="2913134"/>
                </a:moveTo>
                <a:cubicBezTo>
                  <a:pt x="1885707" y="2914465"/>
                  <a:pt x="1885872" y="2916342"/>
                  <a:pt x="1886480" y="2918766"/>
                </a:cubicBezTo>
                <a:cubicBezTo>
                  <a:pt x="1887088" y="2921189"/>
                  <a:pt x="1888119" y="2922704"/>
                  <a:pt x="1889570" y="2923311"/>
                </a:cubicBezTo>
                <a:cubicBezTo>
                  <a:pt x="1892382" y="2923876"/>
                  <a:pt x="1894276" y="2923486"/>
                  <a:pt x="1895257" y="2922141"/>
                </a:cubicBezTo>
                <a:cubicBezTo>
                  <a:pt x="1896239" y="2920794"/>
                  <a:pt x="1896825" y="2919493"/>
                  <a:pt x="1897013" y="2918236"/>
                </a:cubicBezTo>
                <a:close/>
                <a:moveTo>
                  <a:pt x="2702404" y="2869361"/>
                </a:moveTo>
                <a:cubicBezTo>
                  <a:pt x="2700995" y="2869101"/>
                  <a:pt x="2700058" y="2869251"/>
                  <a:pt x="2699596" y="2869811"/>
                </a:cubicBezTo>
                <a:cubicBezTo>
                  <a:pt x="2699134" y="2870370"/>
                  <a:pt x="2698921" y="2870703"/>
                  <a:pt x="2698959" y="2870810"/>
                </a:cubicBezTo>
                <a:cubicBezTo>
                  <a:pt x="2698107" y="2873927"/>
                  <a:pt x="2698472" y="2876046"/>
                  <a:pt x="2700047" y="2877168"/>
                </a:cubicBezTo>
                <a:cubicBezTo>
                  <a:pt x="2701626" y="2878291"/>
                  <a:pt x="2704576" y="2879326"/>
                  <a:pt x="2708893" y="2880271"/>
                </a:cubicBezTo>
                <a:cubicBezTo>
                  <a:pt x="2709466" y="2878000"/>
                  <a:pt x="2709248" y="2875823"/>
                  <a:pt x="2708235" y="2873731"/>
                </a:cubicBezTo>
                <a:cubicBezTo>
                  <a:pt x="2707222" y="2871640"/>
                  <a:pt x="2705278" y="2870182"/>
                  <a:pt x="2702404" y="2869361"/>
                </a:cubicBezTo>
                <a:close/>
                <a:moveTo>
                  <a:pt x="1940686" y="2855087"/>
                </a:moveTo>
                <a:cubicBezTo>
                  <a:pt x="1939277" y="2854828"/>
                  <a:pt x="1938340" y="2854978"/>
                  <a:pt x="1937878" y="2855537"/>
                </a:cubicBezTo>
                <a:cubicBezTo>
                  <a:pt x="1937416" y="2856097"/>
                  <a:pt x="1937203" y="2856430"/>
                  <a:pt x="1937242" y="2856536"/>
                </a:cubicBezTo>
                <a:cubicBezTo>
                  <a:pt x="1936389" y="2859654"/>
                  <a:pt x="1936754" y="2861773"/>
                  <a:pt x="1938329" y="2862895"/>
                </a:cubicBezTo>
                <a:cubicBezTo>
                  <a:pt x="1939908" y="2864018"/>
                  <a:pt x="1942858" y="2865052"/>
                  <a:pt x="1947175" y="2865998"/>
                </a:cubicBezTo>
                <a:cubicBezTo>
                  <a:pt x="1947748" y="2863727"/>
                  <a:pt x="1947530" y="2861549"/>
                  <a:pt x="1946517" y="2859458"/>
                </a:cubicBezTo>
                <a:cubicBezTo>
                  <a:pt x="1945505" y="2857367"/>
                  <a:pt x="1943560" y="2855909"/>
                  <a:pt x="1940686" y="2855087"/>
                </a:cubicBezTo>
                <a:close/>
                <a:moveTo>
                  <a:pt x="2397196" y="2845622"/>
                </a:moveTo>
                <a:cubicBezTo>
                  <a:pt x="2396744" y="2847923"/>
                  <a:pt x="2397446" y="2850227"/>
                  <a:pt x="2399305" y="2852529"/>
                </a:cubicBezTo>
                <a:cubicBezTo>
                  <a:pt x="2401161" y="2854833"/>
                  <a:pt x="2403587" y="2856412"/>
                  <a:pt x="2406583" y="2857264"/>
                </a:cubicBezTo>
                <a:cubicBezTo>
                  <a:pt x="2409598" y="2858026"/>
                  <a:pt x="2412391" y="2858152"/>
                  <a:pt x="2414960" y="2857640"/>
                </a:cubicBezTo>
                <a:cubicBezTo>
                  <a:pt x="2417530" y="2857130"/>
                  <a:pt x="2419149" y="2855801"/>
                  <a:pt x="2419819" y="2853652"/>
                </a:cubicBezTo>
                <a:close/>
                <a:moveTo>
                  <a:pt x="1635478" y="2831349"/>
                </a:moveTo>
                <a:cubicBezTo>
                  <a:pt x="1635026" y="2833650"/>
                  <a:pt x="1635728" y="2835953"/>
                  <a:pt x="1637587" y="2838256"/>
                </a:cubicBezTo>
                <a:cubicBezTo>
                  <a:pt x="1639443" y="2840560"/>
                  <a:pt x="1641869" y="2842139"/>
                  <a:pt x="1644865" y="2842991"/>
                </a:cubicBezTo>
                <a:cubicBezTo>
                  <a:pt x="1647880" y="2843752"/>
                  <a:pt x="1650673" y="2843878"/>
                  <a:pt x="1653243" y="2843367"/>
                </a:cubicBezTo>
                <a:cubicBezTo>
                  <a:pt x="1655812" y="2842856"/>
                  <a:pt x="1657431" y="2841528"/>
                  <a:pt x="1658102" y="2839379"/>
                </a:cubicBezTo>
                <a:close/>
                <a:moveTo>
                  <a:pt x="2559450" y="2752142"/>
                </a:moveTo>
                <a:cubicBezTo>
                  <a:pt x="2551017" y="2755037"/>
                  <a:pt x="2539136" y="2759378"/>
                  <a:pt x="2523808" y="2765165"/>
                </a:cubicBezTo>
                <a:cubicBezTo>
                  <a:pt x="2508484" y="2770955"/>
                  <a:pt x="2498948" y="2778207"/>
                  <a:pt x="2495209" y="2786920"/>
                </a:cubicBezTo>
                <a:lnTo>
                  <a:pt x="2478672" y="2803607"/>
                </a:lnTo>
                <a:cubicBezTo>
                  <a:pt x="2468312" y="2801667"/>
                  <a:pt x="2459413" y="2803864"/>
                  <a:pt x="2451972" y="2810195"/>
                </a:cubicBezTo>
                <a:cubicBezTo>
                  <a:pt x="2444533" y="2816527"/>
                  <a:pt x="2439876" y="2823271"/>
                  <a:pt x="2438005" y="2830428"/>
                </a:cubicBezTo>
                <a:cubicBezTo>
                  <a:pt x="2444388" y="2829818"/>
                  <a:pt x="2450655" y="2828889"/>
                  <a:pt x="2456810" y="2827642"/>
                </a:cubicBezTo>
                <a:cubicBezTo>
                  <a:pt x="2462968" y="2826396"/>
                  <a:pt x="2468787" y="2824193"/>
                  <a:pt x="2474270" y="2821039"/>
                </a:cubicBezTo>
                <a:lnTo>
                  <a:pt x="2480760" y="2831950"/>
                </a:lnTo>
                <a:cubicBezTo>
                  <a:pt x="2491674" y="2827365"/>
                  <a:pt x="2498518" y="2820593"/>
                  <a:pt x="2501293" y="2811635"/>
                </a:cubicBezTo>
                <a:cubicBezTo>
                  <a:pt x="2504890" y="2802983"/>
                  <a:pt x="2511852" y="2797785"/>
                  <a:pt x="2522177" y="2796046"/>
                </a:cubicBezTo>
                <a:cubicBezTo>
                  <a:pt x="2532501" y="2794308"/>
                  <a:pt x="2539461" y="2789111"/>
                  <a:pt x="2543058" y="2780456"/>
                </a:cubicBezTo>
                <a:cubicBezTo>
                  <a:pt x="2548420" y="2779299"/>
                  <a:pt x="2554241" y="2777098"/>
                  <a:pt x="2560515" y="2773853"/>
                </a:cubicBezTo>
                <a:cubicBezTo>
                  <a:pt x="2566793" y="2770608"/>
                  <a:pt x="2570712" y="2766770"/>
                  <a:pt x="2572282" y="2762335"/>
                </a:cubicBezTo>
                <a:cubicBezTo>
                  <a:pt x="2572830" y="2759143"/>
                  <a:pt x="2571625" y="2756810"/>
                  <a:pt x="2568657" y="2755336"/>
                </a:cubicBezTo>
                <a:cubicBezTo>
                  <a:pt x="2565691" y="2753863"/>
                  <a:pt x="2562623" y="2752799"/>
                  <a:pt x="2559450" y="2752142"/>
                </a:cubicBezTo>
                <a:close/>
                <a:moveTo>
                  <a:pt x="1797732" y="2737869"/>
                </a:moveTo>
                <a:cubicBezTo>
                  <a:pt x="1789299" y="2740764"/>
                  <a:pt x="1777418" y="2745105"/>
                  <a:pt x="1762090" y="2750892"/>
                </a:cubicBezTo>
                <a:cubicBezTo>
                  <a:pt x="1746766" y="2756682"/>
                  <a:pt x="1737230" y="2763934"/>
                  <a:pt x="1733492" y="2772646"/>
                </a:cubicBezTo>
                <a:lnTo>
                  <a:pt x="1716954" y="2789334"/>
                </a:lnTo>
                <a:cubicBezTo>
                  <a:pt x="1706594" y="2787394"/>
                  <a:pt x="1697695" y="2789591"/>
                  <a:pt x="1690254" y="2795922"/>
                </a:cubicBezTo>
                <a:cubicBezTo>
                  <a:pt x="1682815" y="2802254"/>
                  <a:pt x="1678158" y="2808997"/>
                  <a:pt x="1676287" y="2816155"/>
                </a:cubicBezTo>
                <a:cubicBezTo>
                  <a:pt x="1682670" y="2815545"/>
                  <a:pt x="1688937" y="2814615"/>
                  <a:pt x="1695092" y="2813369"/>
                </a:cubicBezTo>
                <a:cubicBezTo>
                  <a:pt x="1701250" y="2812123"/>
                  <a:pt x="1707069" y="2809920"/>
                  <a:pt x="1712552" y="2806766"/>
                </a:cubicBezTo>
                <a:lnTo>
                  <a:pt x="1719042" y="2817676"/>
                </a:lnTo>
                <a:cubicBezTo>
                  <a:pt x="1729956" y="2813092"/>
                  <a:pt x="1736800" y="2806320"/>
                  <a:pt x="1739575" y="2797362"/>
                </a:cubicBezTo>
                <a:cubicBezTo>
                  <a:pt x="1743172" y="2788710"/>
                  <a:pt x="1750134" y="2783512"/>
                  <a:pt x="1760459" y="2781773"/>
                </a:cubicBezTo>
                <a:cubicBezTo>
                  <a:pt x="1770783" y="2780035"/>
                  <a:pt x="1777743" y="2774837"/>
                  <a:pt x="1781340" y="2766183"/>
                </a:cubicBezTo>
                <a:cubicBezTo>
                  <a:pt x="1786703" y="2765026"/>
                  <a:pt x="1792523" y="2762825"/>
                  <a:pt x="1798798" y="2759579"/>
                </a:cubicBezTo>
                <a:cubicBezTo>
                  <a:pt x="1805075" y="2756335"/>
                  <a:pt x="1808994" y="2752497"/>
                  <a:pt x="1810564" y="2748062"/>
                </a:cubicBezTo>
                <a:cubicBezTo>
                  <a:pt x="1811113" y="2744870"/>
                  <a:pt x="1809906" y="2742537"/>
                  <a:pt x="1806940" y="2741063"/>
                </a:cubicBezTo>
                <a:cubicBezTo>
                  <a:pt x="1803973" y="2739590"/>
                  <a:pt x="1800905" y="2738525"/>
                  <a:pt x="1797732" y="2737869"/>
                </a:cubicBezTo>
                <a:close/>
                <a:moveTo>
                  <a:pt x="2978253" y="2716476"/>
                </a:moveTo>
                <a:cubicBezTo>
                  <a:pt x="2976902" y="2716232"/>
                  <a:pt x="2975848" y="2716351"/>
                  <a:pt x="2975084" y="2716835"/>
                </a:cubicBezTo>
                <a:cubicBezTo>
                  <a:pt x="2974320" y="2717319"/>
                  <a:pt x="2973262" y="2717438"/>
                  <a:pt x="2971911" y="2717193"/>
                </a:cubicBezTo>
                <a:cubicBezTo>
                  <a:pt x="2971638" y="2718526"/>
                  <a:pt x="2971807" y="2720404"/>
                  <a:pt x="2972416" y="2722825"/>
                </a:cubicBezTo>
                <a:cubicBezTo>
                  <a:pt x="2973023" y="2725249"/>
                  <a:pt x="2974051" y="2726765"/>
                  <a:pt x="2975503" y="2727372"/>
                </a:cubicBezTo>
                <a:cubicBezTo>
                  <a:pt x="2978314" y="2727938"/>
                  <a:pt x="2980210" y="2727547"/>
                  <a:pt x="2981193" y="2726200"/>
                </a:cubicBezTo>
                <a:cubicBezTo>
                  <a:pt x="2982174" y="2724855"/>
                  <a:pt x="2982759" y="2723555"/>
                  <a:pt x="2982948" y="2722298"/>
                </a:cubicBezTo>
                <a:cubicBezTo>
                  <a:pt x="2983107" y="2719633"/>
                  <a:pt x="2981543" y="2717693"/>
                  <a:pt x="2978253" y="2716476"/>
                </a:cubicBezTo>
                <a:close/>
                <a:moveTo>
                  <a:pt x="2216536" y="2702203"/>
                </a:moveTo>
                <a:cubicBezTo>
                  <a:pt x="2215184" y="2701958"/>
                  <a:pt x="2214130" y="2702078"/>
                  <a:pt x="2213365" y="2702562"/>
                </a:cubicBezTo>
                <a:cubicBezTo>
                  <a:pt x="2212602" y="2703045"/>
                  <a:pt x="2211544" y="2703165"/>
                  <a:pt x="2210193" y="2702920"/>
                </a:cubicBezTo>
                <a:cubicBezTo>
                  <a:pt x="2209921" y="2704252"/>
                  <a:pt x="2210089" y="2706131"/>
                  <a:pt x="2210698" y="2708552"/>
                </a:cubicBezTo>
                <a:cubicBezTo>
                  <a:pt x="2211306" y="2710976"/>
                  <a:pt x="2212332" y="2712491"/>
                  <a:pt x="2213785" y="2713099"/>
                </a:cubicBezTo>
                <a:cubicBezTo>
                  <a:pt x="2216596" y="2713664"/>
                  <a:pt x="2218492" y="2713274"/>
                  <a:pt x="2219475" y="2711927"/>
                </a:cubicBezTo>
                <a:cubicBezTo>
                  <a:pt x="2220456" y="2710581"/>
                  <a:pt x="2221041" y="2709282"/>
                  <a:pt x="2221230" y="2708025"/>
                </a:cubicBezTo>
                <a:cubicBezTo>
                  <a:pt x="2221389" y="2705360"/>
                  <a:pt x="2219824" y="2703419"/>
                  <a:pt x="2216536" y="2702203"/>
                </a:cubicBezTo>
                <a:close/>
                <a:moveTo>
                  <a:pt x="2588235" y="2699142"/>
                </a:moveTo>
                <a:cubicBezTo>
                  <a:pt x="2587781" y="2700429"/>
                  <a:pt x="2587587" y="2702215"/>
                  <a:pt x="2587652" y="2704502"/>
                </a:cubicBezTo>
                <a:cubicBezTo>
                  <a:pt x="2587718" y="2706787"/>
                  <a:pt x="2589110" y="2708393"/>
                  <a:pt x="2591828" y="2709322"/>
                </a:cubicBezTo>
                <a:cubicBezTo>
                  <a:pt x="2594335" y="2709568"/>
                  <a:pt x="2595665" y="2708358"/>
                  <a:pt x="2595824" y="2705696"/>
                </a:cubicBezTo>
                <a:cubicBezTo>
                  <a:pt x="2595986" y="2703031"/>
                  <a:pt x="2594421" y="2701090"/>
                  <a:pt x="2591132" y="2699873"/>
                </a:cubicBezTo>
                <a:close/>
                <a:moveTo>
                  <a:pt x="2660908" y="2691993"/>
                </a:moveTo>
                <a:cubicBezTo>
                  <a:pt x="2660636" y="2693325"/>
                  <a:pt x="2660804" y="2695201"/>
                  <a:pt x="2661412" y="2697625"/>
                </a:cubicBezTo>
                <a:cubicBezTo>
                  <a:pt x="2662021" y="2700048"/>
                  <a:pt x="2663051" y="2701565"/>
                  <a:pt x="2664502" y="2702172"/>
                </a:cubicBezTo>
                <a:cubicBezTo>
                  <a:pt x="2667311" y="2702736"/>
                  <a:pt x="2669207" y="2702345"/>
                  <a:pt x="2670189" y="2701000"/>
                </a:cubicBezTo>
                <a:cubicBezTo>
                  <a:pt x="2671171" y="2699653"/>
                  <a:pt x="2671757" y="2698352"/>
                  <a:pt x="2671945" y="2697098"/>
                </a:cubicBezTo>
                <a:close/>
                <a:moveTo>
                  <a:pt x="3026361" y="2684580"/>
                </a:moveTo>
                <a:cubicBezTo>
                  <a:pt x="3025788" y="2686850"/>
                  <a:pt x="3026008" y="2689031"/>
                  <a:pt x="3027021" y="2691121"/>
                </a:cubicBezTo>
                <a:cubicBezTo>
                  <a:pt x="3028035" y="2693213"/>
                  <a:pt x="3029979" y="2694669"/>
                  <a:pt x="3032850" y="2695491"/>
                </a:cubicBezTo>
                <a:cubicBezTo>
                  <a:pt x="3035357" y="2695737"/>
                  <a:pt x="3036689" y="2694528"/>
                  <a:pt x="3036848" y="2691865"/>
                </a:cubicBezTo>
                <a:cubicBezTo>
                  <a:pt x="3037375" y="2689777"/>
                  <a:pt x="3036972" y="2688322"/>
                  <a:pt x="3035638" y="2687502"/>
                </a:cubicBezTo>
                <a:cubicBezTo>
                  <a:pt x="3034304" y="2686682"/>
                  <a:pt x="3032179" y="2685952"/>
                  <a:pt x="3029259" y="2685312"/>
                </a:cubicBezTo>
                <a:close/>
                <a:moveTo>
                  <a:pt x="2685586" y="2679678"/>
                </a:moveTo>
                <a:cubicBezTo>
                  <a:pt x="2685314" y="2681010"/>
                  <a:pt x="2685482" y="2682888"/>
                  <a:pt x="2686090" y="2685312"/>
                </a:cubicBezTo>
                <a:cubicBezTo>
                  <a:pt x="2686699" y="2687733"/>
                  <a:pt x="2687726" y="2689249"/>
                  <a:pt x="2689178" y="2689857"/>
                </a:cubicBezTo>
                <a:cubicBezTo>
                  <a:pt x="2691989" y="2690422"/>
                  <a:pt x="2693885" y="2690031"/>
                  <a:pt x="2694867" y="2688685"/>
                </a:cubicBezTo>
                <a:cubicBezTo>
                  <a:pt x="2695848" y="2687341"/>
                  <a:pt x="2696434" y="2686040"/>
                  <a:pt x="2696623" y="2684783"/>
                </a:cubicBezTo>
                <a:close/>
                <a:moveTo>
                  <a:pt x="1899190" y="2677719"/>
                </a:moveTo>
                <a:cubicBezTo>
                  <a:pt x="1898918" y="2679052"/>
                  <a:pt x="1899086" y="2680927"/>
                  <a:pt x="1899695" y="2683352"/>
                </a:cubicBezTo>
                <a:cubicBezTo>
                  <a:pt x="1900303" y="2685775"/>
                  <a:pt x="1901332" y="2687291"/>
                  <a:pt x="1902784" y="2687899"/>
                </a:cubicBezTo>
                <a:cubicBezTo>
                  <a:pt x="1905593" y="2688463"/>
                  <a:pt x="1907489" y="2688072"/>
                  <a:pt x="1908471" y="2686727"/>
                </a:cubicBezTo>
                <a:cubicBezTo>
                  <a:pt x="1909453" y="2685380"/>
                  <a:pt x="1910039" y="2684079"/>
                  <a:pt x="1910227" y="2682825"/>
                </a:cubicBezTo>
                <a:close/>
                <a:moveTo>
                  <a:pt x="2764052" y="2673990"/>
                </a:moveTo>
                <a:cubicBezTo>
                  <a:pt x="2762629" y="2673777"/>
                  <a:pt x="2761577" y="2674381"/>
                  <a:pt x="2760901" y="2675801"/>
                </a:cubicBezTo>
                <a:cubicBezTo>
                  <a:pt x="2760220" y="2677224"/>
                  <a:pt x="2759753" y="2678555"/>
                  <a:pt x="2759503" y="2679797"/>
                </a:cubicBezTo>
                <a:cubicBezTo>
                  <a:pt x="2756379" y="2678959"/>
                  <a:pt x="2753079" y="2678802"/>
                  <a:pt x="2749611" y="2679328"/>
                </a:cubicBezTo>
                <a:cubicBezTo>
                  <a:pt x="2746140" y="2679850"/>
                  <a:pt x="2743876" y="2681694"/>
                  <a:pt x="2742821" y="2684857"/>
                </a:cubicBezTo>
                <a:cubicBezTo>
                  <a:pt x="2742301" y="2687429"/>
                  <a:pt x="2742728" y="2690821"/>
                  <a:pt x="2744106" y="2695031"/>
                </a:cubicBezTo>
                <a:cubicBezTo>
                  <a:pt x="2745479" y="2699242"/>
                  <a:pt x="2747631" y="2701909"/>
                  <a:pt x="2750558" y="2703034"/>
                </a:cubicBezTo>
                <a:cubicBezTo>
                  <a:pt x="2751992" y="2703203"/>
                  <a:pt x="2753020" y="2702692"/>
                  <a:pt x="2753641" y="2701496"/>
                </a:cubicBezTo>
                <a:cubicBezTo>
                  <a:pt x="2754263" y="2700301"/>
                  <a:pt x="2754570" y="2699605"/>
                  <a:pt x="2754552" y="2699407"/>
                </a:cubicBezTo>
                <a:cubicBezTo>
                  <a:pt x="2754759" y="2695550"/>
                  <a:pt x="2755066" y="2691280"/>
                  <a:pt x="2755477" y="2686603"/>
                </a:cubicBezTo>
                <a:cubicBezTo>
                  <a:pt x="2755887" y="2681924"/>
                  <a:pt x="2760124" y="2680388"/>
                  <a:pt x="2768196" y="2681991"/>
                </a:cubicBezTo>
                <a:cubicBezTo>
                  <a:pt x="2768445" y="2680749"/>
                  <a:pt x="2768186" y="2679235"/>
                  <a:pt x="2767417" y="2677446"/>
                </a:cubicBezTo>
                <a:cubicBezTo>
                  <a:pt x="2766648" y="2675661"/>
                  <a:pt x="2765526" y="2674508"/>
                  <a:pt x="2764052" y="2673990"/>
                </a:cubicBezTo>
                <a:close/>
                <a:moveTo>
                  <a:pt x="3048142" y="2671536"/>
                </a:moveTo>
                <a:cubicBezTo>
                  <a:pt x="3046793" y="2671293"/>
                  <a:pt x="3045736" y="2671412"/>
                  <a:pt x="3044971" y="2671895"/>
                </a:cubicBezTo>
                <a:cubicBezTo>
                  <a:pt x="3044208" y="2672379"/>
                  <a:pt x="3043149" y="2672498"/>
                  <a:pt x="3041800" y="2672251"/>
                </a:cubicBezTo>
                <a:cubicBezTo>
                  <a:pt x="3041527" y="2673583"/>
                  <a:pt x="3041696" y="2675462"/>
                  <a:pt x="3042304" y="2677886"/>
                </a:cubicBezTo>
                <a:cubicBezTo>
                  <a:pt x="3042913" y="2680308"/>
                  <a:pt x="3043942" y="2681823"/>
                  <a:pt x="3045391" y="2682431"/>
                </a:cubicBezTo>
                <a:cubicBezTo>
                  <a:pt x="3048203" y="2682995"/>
                  <a:pt x="3050099" y="2682605"/>
                  <a:pt x="3051080" y="2681260"/>
                </a:cubicBezTo>
                <a:cubicBezTo>
                  <a:pt x="3052062" y="2679914"/>
                  <a:pt x="3052647" y="2678613"/>
                  <a:pt x="3052836" y="2677356"/>
                </a:cubicBezTo>
                <a:cubicBezTo>
                  <a:pt x="3052994" y="2674694"/>
                  <a:pt x="3051430" y="2672753"/>
                  <a:pt x="3048142" y="2671536"/>
                </a:cubicBezTo>
                <a:close/>
                <a:moveTo>
                  <a:pt x="2264643" y="2670307"/>
                </a:moveTo>
                <a:cubicBezTo>
                  <a:pt x="2264070" y="2672577"/>
                  <a:pt x="2264290" y="2674758"/>
                  <a:pt x="2265303" y="2676848"/>
                </a:cubicBezTo>
                <a:cubicBezTo>
                  <a:pt x="2266317" y="2678940"/>
                  <a:pt x="2268261" y="2680396"/>
                  <a:pt x="2271132" y="2681218"/>
                </a:cubicBezTo>
                <a:cubicBezTo>
                  <a:pt x="2273639" y="2681464"/>
                  <a:pt x="2274972" y="2680254"/>
                  <a:pt x="2275130" y="2677592"/>
                </a:cubicBezTo>
                <a:cubicBezTo>
                  <a:pt x="2275658" y="2675502"/>
                  <a:pt x="2275254" y="2674049"/>
                  <a:pt x="2273921" y="2673228"/>
                </a:cubicBezTo>
                <a:cubicBezTo>
                  <a:pt x="2272586" y="2672408"/>
                  <a:pt x="2270461" y="2671679"/>
                  <a:pt x="2267542" y="2671038"/>
                </a:cubicBezTo>
                <a:close/>
                <a:moveTo>
                  <a:pt x="1923868" y="2665405"/>
                </a:moveTo>
                <a:cubicBezTo>
                  <a:pt x="1923597" y="2666737"/>
                  <a:pt x="1923764" y="2668615"/>
                  <a:pt x="1924372" y="2671039"/>
                </a:cubicBezTo>
                <a:cubicBezTo>
                  <a:pt x="1924981" y="2673460"/>
                  <a:pt x="1926008" y="2674976"/>
                  <a:pt x="1927460" y="2675584"/>
                </a:cubicBezTo>
                <a:cubicBezTo>
                  <a:pt x="1930271" y="2676149"/>
                  <a:pt x="1932167" y="2675758"/>
                  <a:pt x="1933150" y="2674412"/>
                </a:cubicBezTo>
                <a:cubicBezTo>
                  <a:pt x="1934130" y="2673068"/>
                  <a:pt x="1934716" y="2671767"/>
                  <a:pt x="1934905" y="2670510"/>
                </a:cubicBezTo>
                <a:close/>
                <a:moveTo>
                  <a:pt x="2002334" y="2659717"/>
                </a:moveTo>
                <a:cubicBezTo>
                  <a:pt x="2000911" y="2659504"/>
                  <a:pt x="1999859" y="2660107"/>
                  <a:pt x="1999183" y="2661528"/>
                </a:cubicBezTo>
                <a:cubicBezTo>
                  <a:pt x="1998502" y="2662951"/>
                  <a:pt x="1998035" y="2664282"/>
                  <a:pt x="1997786" y="2665523"/>
                </a:cubicBezTo>
                <a:cubicBezTo>
                  <a:pt x="1994661" y="2664685"/>
                  <a:pt x="1991361" y="2664529"/>
                  <a:pt x="1987893" y="2665055"/>
                </a:cubicBezTo>
                <a:cubicBezTo>
                  <a:pt x="1984422" y="2665576"/>
                  <a:pt x="1982159" y="2667420"/>
                  <a:pt x="1981103" y="2670584"/>
                </a:cubicBezTo>
                <a:cubicBezTo>
                  <a:pt x="1980583" y="2673155"/>
                  <a:pt x="1981011" y="2676548"/>
                  <a:pt x="1982388" y="2680758"/>
                </a:cubicBezTo>
                <a:cubicBezTo>
                  <a:pt x="1983761" y="2684969"/>
                  <a:pt x="1985914" y="2687635"/>
                  <a:pt x="1988840" y="2688761"/>
                </a:cubicBezTo>
                <a:cubicBezTo>
                  <a:pt x="1990274" y="2688930"/>
                  <a:pt x="1991302" y="2688418"/>
                  <a:pt x="1991923" y="2687223"/>
                </a:cubicBezTo>
                <a:cubicBezTo>
                  <a:pt x="1992545" y="2686028"/>
                  <a:pt x="1992852" y="2685332"/>
                  <a:pt x="1992835" y="2685134"/>
                </a:cubicBezTo>
                <a:cubicBezTo>
                  <a:pt x="1993041" y="2681276"/>
                  <a:pt x="1993349" y="2677006"/>
                  <a:pt x="1993759" y="2672330"/>
                </a:cubicBezTo>
                <a:cubicBezTo>
                  <a:pt x="1994170" y="2667651"/>
                  <a:pt x="1998407" y="2666115"/>
                  <a:pt x="2006478" y="2667717"/>
                </a:cubicBezTo>
                <a:cubicBezTo>
                  <a:pt x="2006727" y="2666476"/>
                  <a:pt x="2006467" y="2664962"/>
                  <a:pt x="2005699" y="2663173"/>
                </a:cubicBezTo>
                <a:cubicBezTo>
                  <a:pt x="2004930" y="2661388"/>
                  <a:pt x="2003808" y="2660235"/>
                  <a:pt x="2002334" y="2659717"/>
                </a:cubicBezTo>
                <a:close/>
                <a:moveTo>
                  <a:pt x="2286424" y="2657263"/>
                </a:moveTo>
                <a:cubicBezTo>
                  <a:pt x="2285075" y="2657019"/>
                  <a:pt x="2284018" y="2657138"/>
                  <a:pt x="2283254" y="2657622"/>
                </a:cubicBezTo>
                <a:cubicBezTo>
                  <a:pt x="2282490" y="2658106"/>
                  <a:pt x="2281432" y="2658224"/>
                  <a:pt x="2280082" y="2657978"/>
                </a:cubicBezTo>
                <a:cubicBezTo>
                  <a:pt x="2279809" y="2659310"/>
                  <a:pt x="2279978" y="2661189"/>
                  <a:pt x="2280586" y="2663612"/>
                </a:cubicBezTo>
                <a:cubicBezTo>
                  <a:pt x="2281194" y="2666034"/>
                  <a:pt x="2282224" y="2667550"/>
                  <a:pt x="2283673" y="2668157"/>
                </a:cubicBezTo>
                <a:cubicBezTo>
                  <a:pt x="2286485" y="2668722"/>
                  <a:pt x="2288381" y="2668332"/>
                  <a:pt x="2289362" y="2666987"/>
                </a:cubicBezTo>
                <a:cubicBezTo>
                  <a:pt x="2290344" y="2665641"/>
                  <a:pt x="2290930" y="2664340"/>
                  <a:pt x="2291118" y="2663083"/>
                </a:cubicBezTo>
                <a:cubicBezTo>
                  <a:pt x="2291277" y="2660420"/>
                  <a:pt x="2289712" y="2658480"/>
                  <a:pt x="2286424" y="2657263"/>
                </a:cubicBezTo>
                <a:close/>
                <a:moveTo>
                  <a:pt x="1150172" y="2651995"/>
                </a:moveTo>
                <a:cubicBezTo>
                  <a:pt x="1149901" y="2653328"/>
                  <a:pt x="1150069" y="2655203"/>
                  <a:pt x="1150677" y="2657627"/>
                </a:cubicBezTo>
                <a:cubicBezTo>
                  <a:pt x="1151285" y="2660052"/>
                  <a:pt x="1152313" y="2661566"/>
                  <a:pt x="1153764" y="2662172"/>
                </a:cubicBezTo>
                <a:cubicBezTo>
                  <a:pt x="1156576" y="2662737"/>
                  <a:pt x="1158471" y="2662349"/>
                  <a:pt x="1159454" y="2661003"/>
                </a:cubicBezTo>
                <a:cubicBezTo>
                  <a:pt x="1160436" y="2659657"/>
                  <a:pt x="1161021" y="2658355"/>
                  <a:pt x="1161210" y="2657098"/>
                </a:cubicBezTo>
                <a:close/>
                <a:moveTo>
                  <a:pt x="2788582" y="2650050"/>
                </a:moveTo>
                <a:lnTo>
                  <a:pt x="2786381" y="2658767"/>
                </a:lnTo>
                <a:lnTo>
                  <a:pt x="2781287" y="2666751"/>
                </a:lnTo>
                <a:lnTo>
                  <a:pt x="2789279" y="2659498"/>
                </a:lnTo>
                <a:cubicBezTo>
                  <a:pt x="2789431" y="2659150"/>
                  <a:pt x="2789677" y="2657666"/>
                  <a:pt x="2790017" y="2655048"/>
                </a:cubicBezTo>
                <a:cubicBezTo>
                  <a:pt x="2790357" y="2652431"/>
                  <a:pt x="2789879" y="2650764"/>
                  <a:pt x="2788582" y="2650050"/>
                </a:cubicBezTo>
                <a:close/>
                <a:moveTo>
                  <a:pt x="2026864" y="2635776"/>
                </a:moveTo>
                <a:lnTo>
                  <a:pt x="2024664" y="2644494"/>
                </a:lnTo>
                <a:lnTo>
                  <a:pt x="2019568" y="2652478"/>
                </a:lnTo>
                <a:lnTo>
                  <a:pt x="2027561" y="2645225"/>
                </a:lnTo>
                <a:cubicBezTo>
                  <a:pt x="2027713" y="2644877"/>
                  <a:pt x="2027959" y="2643393"/>
                  <a:pt x="2028300" y="2640774"/>
                </a:cubicBezTo>
                <a:cubicBezTo>
                  <a:pt x="2028639" y="2638157"/>
                  <a:pt x="2028161" y="2636491"/>
                  <a:pt x="2026864" y="2635776"/>
                </a:cubicBezTo>
                <a:close/>
                <a:moveTo>
                  <a:pt x="3161884" y="2623758"/>
                </a:moveTo>
                <a:cubicBezTo>
                  <a:pt x="3161356" y="2625846"/>
                  <a:pt x="3161760" y="2627301"/>
                  <a:pt x="3163095" y="2628121"/>
                </a:cubicBezTo>
                <a:cubicBezTo>
                  <a:pt x="3164429" y="2628940"/>
                  <a:pt x="3166553" y="2629669"/>
                  <a:pt x="3169474" y="2630309"/>
                </a:cubicBezTo>
                <a:lnTo>
                  <a:pt x="3172371" y="2631040"/>
                </a:lnTo>
                <a:cubicBezTo>
                  <a:pt x="3172898" y="2628954"/>
                  <a:pt x="3172495" y="2627499"/>
                  <a:pt x="3171161" y="2626679"/>
                </a:cubicBezTo>
                <a:cubicBezTo>
                  <a:pt x="3169826" y="2625860"/>
                  <a:pt x="3167699" y="2625129"/>
                  <a:pt x="3164782" y="2624489"/>
                </a:cubicBezTo>
                <a:close/>
                <a:moveTo>
                  <a:pt x="2807983" y="2585408"/>
                </a:moveTo>
                <a:cubicBezTo>
                  <a:pt x="2796208" y="2588568"/>
                  <a:pt x="2785979" y="2594002"/>
                  <a:pt x="2777293" y="2601710"/>
                </a:cubicBezTo>
                <a:cubicBezTo>
                  <a:pt x="2768605" y="2609417"/>
                  <a:pt x="2763034" y="2617764"/>
                  <a:pt x="2760572" y="2626753"/>
                </a:cubicBezTo>
                <a:cubicBezTo>
                  <a:pt x="2748583" y="2624403"/>
                  <a:pt x="2741183" y="2625239"/>
                  <a:pt x="2738370" y="2629261"/>
                </a:cubicBezTo>
                <a:cubicBezTo>
                  <a:pt x="2735556" y="2633282"/>
                  <a:pt x="2731054" y="2634851"/>
                  <a:pt x="2724857" y="2633963"/>
                </a:cubicBezTo>
                <a:lnTo>
                  <a:pt x="2718660" y="2646305"/>
                </a:lnTo>
                <a:cubicBezTo>
                  <a:pt x="2717980" y="2648742"/>
                  <a:pt x="2718138" y="2651678"/>
                  <a:pt x="2719131" y="2655117"/>
                </a:cubicBezTo>
                <a:cubicBezTo>
                  <a:pt x="2720126" y="2658554"/>
                  <a:pt x="2722732" y="2660951"/>
                  <a:pt x="2726946" y="2662304"/>
                </a:cubicBezTo>
                <a:cubicBezTo>
                  <a:pt x="2728781" y="2657070"/>
                  <a:pt x="2731997" y="2652474"/>
                  <a:pt x="2736592" y="2648514"/>
                </a:cubicBezTo>
                <a:cubicBezTo>
                  <a:pt x="2741184" y="2644555"/>
                  <a:pt x="2744399" y="2639959"/>
                  <a:pt x="2746235" y="2634722"/>
                </a:cubicBezTo>
                <a:cubicBezTo>
                  <a:pt x="2752577" y="2635021"/>
                  <a:pt x="2758508" y="2633910"/>
                  <a:pt x="2764021" y="2631391"/>
                </a:cubicBezTo>
                <a:cubicBezTo>
                  <a:pt x="2769538" y="2628872"/>
                  <a:pt x="2772983" y="2625395"/>
                  <a:pt x="2774357" y="2620961"/>
                </a:cubicBezTo>
                <a:lnTo>
                  <a:pt x="2784699" y="2616618"/>
                </a:lnTo>
                <a:cubicBezTo>
                  <a:pt x="2785295" y="2614258"/>
                  <a:pt x="2786613" y="2612080"/>
                  <a:pt x="2788658" y="2610083"/>
                </a:cubicBezTo>
                <a:cubicBezTo>
                  <a:pt x="2790702" y="2608090"/>
                  <a:pt x="2793196" y="2607368"/>
                  <a:pt x="2796140" y="2607917"/>
                </a:cubicBezTo>
                <a:lnTo>
                  <a:pt x="2799034" y="2608648"/>
                </a:lnTo>
                <a:cubicBezTo>
                  <a:pt x="2802614" y="2607184"/>
                  <a:pt x="2805935" y="2605221"/>
                  <a:pt x="2808994" y="2602759"/>
                </a:cubicBezTo>
                <a:cubicBezTo>
                  <a:pt x="2812056" y="2600296"/>
                  <a:pt x="2814065" y="2597424"/>
                  <a:pt x="2815023" y="2594140"/>
                </a:cubicBezTo>
                <a:cubicBezTo>
                  <a:pt x="2816123" y="2589783"/>
                  <a:pt x="2813775" y="2586870"/>
                  <a:pt x="2807983" y="2585408"/>
                </a:cubicBezTo>
                <a:close/>
                <a:moveTo>
                  <a:pt x="2046265" y="2571135"/>
                </a:moveTo>
                <a:lnTo>
                  <a:pt x="2031696" y="2578874"/>
                </a:lnTo>
                <a:lnTo>
                  <a:pt x="2030534" y="2582184"/>
                </a:lnTo>
                <a:lnTo>
                  <a:pt x="2015546" y="2587481"/>
                </a:lnTo>
                <a:lnTo>
                  <a:pt x="1998854" y="2612479"/>
                </a:lnTo>
                <a:cubicBezTo>
                  <a:pt x="1986866" y="2610129"/>
                  <a:pt x="1979465" y="2610966"/>
                  <a:pt x="1976652" y="2614987"/>
                </a:cubicBezTo>
                <a:cubicBezTo>
                  <a:pt x="1973839" y="2619009"/>
                  <a:pt x="1969337" y="2620577"/>
                  <a:pt x="1963140" y="2619689"/>
                </a:cubicBezTo>
                <a:lnTo>
                  <a:pt x="1956941" y="2632032"/>
                </a:lnTo>
                <a:cubicBezTo>
                  <a:pt x="1956262" y="2634469"/>
                  <a:pt x="1956420" y="2637405"/>
                  <a:pt x="1957413" y="2640844"/>
                </a:cubicBezTo>
                <a:cubicBezTo>
                  <a:pt x="1958408" y="2644281"/>
                  <a:pt x="1961014" y="2646678"/>
                  <a:pt x="1965228" y="2648031"/>
                </a:cubicBezTo>
                <a:cubicBezTo>
                  <a:pt x="1967063" y="2642797"/>
                  <a:pt x="1970279" y="2638200"/>
                  <a:pt x="1974874" y="2634241"/>
                </a:cubicBezTo>
                <a:cubicBezTo>
                  <a:pt x="1979466" y="2630282"/>
                  <a:pt x="1982681" y="2625686"/>
                  <a:pt x="1984517" y="2620449"/>
                </a:cubicBezTo>
                <a:cubicBezTo>
                  <a:pt x="1990860" y="2620748"/>
                  <a:pt x="1996790" y="2619637"/>
                  <a:pt x="2002303" y="2617118"/>
                </a:cubicBezTo>
                <a:cubicBezTo>
                  <a:pt x="2007820" y="2614598"/>
                  <a:pt x="2011266" y="2611122"/>
                  <a:pt x="2012639" y="2606688"/>
                </a:cubicBezTo>
                <a:lnTo>
                  <a:pt x="2022982" y="2602344"/>
                </a:lnTo>
                <a:cubicBezTo>
                  <a:pt x="2023577" y="2599985"/>
                  <a:pt x="2024896" y="2597806"/>
                  <a:pt x="2026940" y="2595810"/>
                </a:cubicBezTo>
                <a:cubicBezTo>
                  <a:pt x="2028984" y="2593817"/>
                  <a:pt x="2031478" y="2593093"/>
                  <a:pt x="2034422" y="2593644"/>
                </a:cubicBezTo>
                <a:lnTo>
                  <a:pt x="2037316" y="2594374"/>
                </a:lnTo>
                <a:cubicBezTo>
                  <a:pt x="2040897" y="2592911"/>
                  <a:pt x="2044217" y="2590948"/>
                  <a:pt x="2047276" y="2588486"/>
                </a:cubicBezTo>
                <a:cubicBezTo>
                  <a:pt x="2050338" y="2586023"/>
                  <a:pt x="2052347" y="2583150"/>
                  <a:pt x="2053305" y="2579866"/>
                </a:cubicBezTo>
                <a:cubicBezTo>
                  <a:pt x="2054405" y="2575508"/>
                  <a:pt x="2052057" y="2572597"/>
                  <a:pt x="2046265" y="2571135"/>
                </a:cubicBezTo>
                <a:close/>
                <a:moveTo>
                  <a:pt x="1248151" y="2544608"/>
                </a:moveTo>
                <a:cubicBezTo>
                  <a:pt x="1247880" y="2545937"/>
                  <a:pt x="1248048" y="2547816"/>
                  <a:pt x="1248656" y="2550239"/>
                </a:cubicBezTo>
                <a:cubicBezTo>
                  <a:pt x="1249264" y="2552664"/>
                  <a:pt x="1250292" y="2554176"/>
                  <a:pt x="1251744" y="2554785"/>
                </a:cubicBezTo>
                <a:cubicBezTo>
                  <a:pt x="1254555" y="2555349"/>
                  <a:pt x="1256451" y="2554959"/>
                  <a:pt x="1257432" y="2553615"/>
                </a:cubicBezTo>
                <a:cubicBezTo>
                  <a:pt x="1258415" y="2552268"/>
                  <a:pt x="1259000" y="2550967"/>
                  <a:pt x="1259189" y="2549710"/>
                </a:cubicBezTo>
                <a:close/>
                <a:moveTo>
                  <a:pt x="2880769" y="2541200"/>
                </a:moveTo>
                <a:cubicBezTo>
                  <a:pt x="2879418" y="2540955"/>
                  <a:pt x="2878361" y="2541075"/>
                  <a:pt x="2877596" y="2541559"/>
                </a:cubicBezTo>
                <a:cubicBezTo>
                  <a:pt x="2876833" y="2542040"/>
                  <a:pt x="2875776" y="2542159"/>
                  <a:pt x="2874424" y="2541915"/>
                </a:cubicBezTo>
                <a:cubicBezTo>
                  <a:pt x="2874152" y="2543247"/>
                  <a:pt x="2874320" y="2545125"/>
                  <a:pt x="2874929" y="2547549"/>
                </a:cubicBezTo>
                <a:cubicBezTo>
                  <a:pt x="2875537" y="2549971"/>
                  <a:pt x="2876567" y="2551487"/>
                  <a:pt x="2878019" y="2552095"/>
                </a:cubicBezTo>
                <a:cubicBezTo>
                  <a:pt x="2880830" y="2552659"/>
                  <a:pt x="2882724" y="2552268"/>
                  <a:pt x="2883706" y="2550922"/>
                </a:cubicBezTo>
                <a:cubicBezTo>
                  <a:pt x="2884687" y="2549577"/>
                  <a:pt x="2885272" y="2548276"/>
                  <a:pt x="2885461" y="2547020"/>
                </a:cubicBezTo>
                <a:cubicBezTo>
                  <a:pt x="2885621" y="2544355"/>
                  <a:pt x="2884055" y="2542416"/>
                  <a:pt x="2880769" y="2541200"/>
                </a:cubicBezTo>
                <a:close/>
                <a:moveTo>
                  <a:pt x="2119051" y="2526926"/>
                </a:moveTo>
                <a:cubicBezTo>
                  <a:pt x="2117700" y="2526682"/>
                  <a:pt x="2116643" y="2526802"/>
                  <a:pt x="2115878" y="2527285"/>
                </a:cubicBezTo>
                <a:cubicBezTo>
                  <a:pt x="2115115" y="2527766"/>
                  <a:pt x="2114058" y="2527886"/>
                  <a:pt x="2112707" y="2527641"/>
                </a:cubicBezTo>
                <a:cubicBezTo>
                  <a:pt x="2112434" y="2528974"/>
                  <a:pt x="2112603" y="2530851"/>
                  <a:pt x="2113211" y="2533276"/>
                </a:cubicBezTo>
                <a:cubicBezTo>
                  <a:pt x="2113819" y="2535698"/>
                  <a:pt x="2114849" y="2537213"/>
                  <a:pt x="2116301" y="2537822"/>
                </a:cubicBezTo>
                <a:cubicBezTo>
                  <a:pt x="2119112" y="2538386"/>
                  <a:pt x="2121006" y="2537994"/>
                  <a:pt x="2121988" y="2536648"/>
                </a:cubicBezTo>
                <a:cubicBezTo>
                  <a:pt x="2122969" y="2535304"/>
                  <a:pt x="2123554" y="2534003"/>
                  <a:pt x="2123743" y="2532747"/>
                </a:cubicBezTo>
                <a:cubicBezTo>
                  <a:pt x="2123903" y="2530082"/>
                  <a:pt x="2122337" y="2528143"/>
                  <a:pt x="2119051" y="2526926"/>
                </a:cubicBezTo>
                <a:close/>
                <a:moveTo>
                  <a:pt x="1294610" y="2519249"/>
                </a:moveTo>
                <a:cubicBezTo>
                  <a:pt x="1294526" y="2519325"/>
                  <a:pt x="1293831" y="2519536"/>
                  <a:pt x="1292524" y="2519879"/>
                </a:cubicBezTo>
                <a:cubicBezTo>
                  <a:pt x="1291217" y="2520226"/>
                  <a:pt x="1289797" y="2520254"/>
                  <a:pt x="1288265" y="2519963"/>
                </a:cubicBezTo>
                <a:cubicBezTo>
                  <a:pt x="1288016" y="2521205"/>
                  <a:pt x="1288276" y="2522720"/>
                  <a:pt x="1289043" y="2524508"/>
                </a:cubicBezTo>
                <a:cubicBezTo>
                  <a:pt x="1289813" y="2526294"/>
                  <a:pt x="1290935" y="2527447"/>
                  <a:pt x="1292409" y="2527964"/>
                </a:cubicBezTo>
                <a:cubicBezTo>
                  <a:pt x="1295879" y="2528453"/>
                  <a:pt x="1298176" y="2527489"/>
                  <a:pt x="1299301" y="2525069"/>
                </a:cubicBezTo>
                <a:cubicBezTo>
                  <a:pt x="1299460" y="2522404"/>
                  <a:pt x="1297896" y="2520463"/>
                  <a:pt x="1294610" y="2519249"/>
                </a:cubicBezTo>
                <a:close/>
                <a:moveTo>
                  <a:pt x="3392523" y="2503501"/>
                </a:moveTo>
                <a:lnTo>
                  <a:pt x="3383024" y="2528918"/>
                </a:lnTo>
                <a:cubicBezTo>
                  <a:pt x="3382020" y="2532384"/>
                  <a:pt x="3382138" y="2535986"/>
                  <a:pt x="3383377" y="2539729"/>
                </a:cubicBezTo>
                <a:cubicBezTo>
                  <a:pt x="3384616" y="2543469"/>
                  <a:pt x="3388041" y="2546169"/>
                  <a:pt x="3393658" y="2547829"/>
                </a:cubicBezTo>
                <a:cubicBezTo>
                  <a:pt x="3397975" y="2548773"/>
                  <a:pt x="3401337" y="2548173"/>
                  <a:pt x="3403741" y="2546029"/>
                </a:cubicBezTo>
                <a:cubicBezTo>
                  <a:pt x="3406143" y="2543882"/>
                  <a:pt x="3407743" y="2541100"/>
                  <a:pt x="3408543" y="2537678"/>
                </a:cubicBezTo>
                <a:cubicBezTo>
                  <a:pt x="3410430" y="2532747"/>
                  <a:pt x="3412230" y="2526634"/>
                  <a:pt x="3413943" y="2519340"/>
                </a:cubicBezTo>
                <a:cubicBezTo>
                  <a:pt x="3415656" y="2512046"/>
                  <a:pt x="3412563" y="2507015"/>
                  <a:pt x="3404661" y="2504246"/>
                </a:cubicBezTo>
                <a:close/>
                <a:moveTo>
                  <a:pt x="3363556" y="2496189"/>
                </a:moveTo>
                <a:cubicBezTo>
                  <a:pt x="3360654" y="2495987"/>
                  <a:pt x="3358390" y="2497831"/>
                  <a:pt x="3356766" y="2501718"/>
                </a:cubicBezTo>
                <a:cubicBezTo>
                  <a:pt x="3355146" y="2505608"/>
                  <a:pt x="3354194" y="2508360"/>
                  <a:pt x="3353913" y="2509980"/>
                </a:cubicBezTo>
                <a:cubicBezTo>
                  <a:pt x="3353563" y="2509843"/>
                  <a:pt x="3352092" y="2509568"/>
                  <a:pt x="3349499" y="2509155"/>
                </a:cubicBezTo>
                <a:cubicBezTo>
                  <a:pt x="3346906" y="2508742"/>
                  <a:pt x="3345297" y="2509012"/>
                  <a:pt x="3344674" y="2509966"/>
                </a:cubicBezTo>
                <a:cubicBezTo>
                  <a:pt x="3344577" y="2511099"/>
                  <a:pt x="3345388" y="2512463"/>
                  <a:pt x="3347106" y="2514055"/>
                </a:cubicBezTo>
                <a:cubicBezTo>
                  <a:pt x="3348823" y="2515648"/>
                  <a:pt x="3350358" y="2517195"/>
                  <a:pt x="3351713" y="2518696"/>
                </a:cubicBezTo>
                <a:lnTo>
                  <a:pt x="3366048" y="2510725"/>
                </a:lnTo>
                <a:cubicBezTo>
                  <a:pt x="3366547" y="2509259"/>
                  <a:pt x="3366925" y="2506746"/>
                  <a:pt x="3367180" y="2503188"/>
                </a:cubicBezTo>
                <a:cubicBezTo>
                  <a:pt x="3367436" y="2499631"/>
                  <a:pt x="3366230" y="2497298"/>
                  <a:pt x="3363556" y="2496189"/>
                </a:cubicBezTo>
                <a:close/>
                <a:moveTo>
                  <a:pt x="2944863" y="2494795"/>
                </a:moveTo>
                <a:cubicBezTo>
                  <a:pt x="2937484" y="2493512"/>
                  <a:pt x="2930867" y="2495319"/>
                  <a:pt x="2925007" y="2500214"/>
                </a:cubicBezTo>
                <a:cubicBezTo>
                  <a:pt x="2919152" y="2505110"/>
                  <a:pt x="2914879" y="2509825"/>
                  <a:pt x="2912193" y="2514362"/>
                </a:cubicBezTo>
                <a:cubicBezTo>
                  <a:pt x="2905154" y="2513261"/>
                  <a:pt x="2902338" y="2515256"/>
                  <a:pt x="2903750" y="2520344"/>
                </a:cubicBezTo>
                <a:cubicBezTo>
                  <a:pt x="2905162" y="2525435"/>
                  <a:pt x="2900899" y="2527061"/>
                  <a:pt x="2890963" y="2525229"/>
                </a:cubicBezTo>
                <a:cubicBezTo>
                  <a:pt x="2892079" y="2526911"/>
                  <a:pt x="2893092" y="2529003"/>
                  <a:pt x="2894002" y="2531500"/>
                </a:cubicBezTo>
                <a:cubicBezTo>
                  <a:pt x="2894912" y="2534000"/>
                  <a:pt x="2896060" y="2535546"/>
                  <a:pt x="2897452" y="2536139"/>
                </a:cubicBezTo>
                <a:cubicBezTo>
                  <a:pt x="2898909" y="2536217"/>
                  <a:pt x="2900028" y="2535340"/>
                  <a:pt x="2900812" y="2533510"/>
                </a:cubicBezTo>
                <a:cubicBezTo>
                  <a:pt x="2901595" y="2531680"/>
                  <a:pt x="2901990" y="2530621"/>
                  <a:pt x="2901999" y="2530333"/>
                </a:cubicBezTo>
                <a:lnTo>
                  <a:pt x="2934669" y="2510766"/>
                </a:lnTo>
                <a:cubicBezTo>
                  <a:pt x="2940731" y="2511669"/>
                  <a:pt x="2943328" y="2509523"/>
                  <a:pt x="2942456" y="2504329"/>
                </a:cubicBezTo>
                <a:cubicBezTo>
                  <a:pt x="2941587" y="2499135"/>
                  <a:pt x="2944317" y="2496445"/>
                  <a:pt x="2950658" y="2496258"/>
                </a:cubicBezTo>
                <a:close/>
                <a:moveTo>
                  <a:pt x="1786985" y="2485329"/>
                </a:moveTo>
                <a:lnTo>
                  <a:pt x="1766017" y="2494906"/>
                </a:lnTo>
                <a:cubicBezTo>
                  <a:pt x="1756389" y="2498464"/>
                  <a:pt x="1748742" y="2500276"/>
                  <a:pt x="1743077" y="2500341"/>
                </a:cubicBezTo>
                <a:lnTo>
                  <a:pt x="1738247" y="2504723"/>
                </a:lnTo>
                <a:lnTo>
                  <a:pt x="1752248" y="2501546"/>
                </a:lnTo>
                <a:cubicBezTo>
                  <a:pt x="1759301" y="2495214"/>
                  <a:pt x="1768247" y="2492835"/>
                  <a:pt x="1779082" y="2494411"/>
                </a:cubicBezTo>
                <a:close/>
                <a:moveTo>
                  <a:pt x="2183145" y="2480522"/>
                </a:moveTo>
                <a:cubicBezTo>
                  <a:pt x="2175766" y="2479239"/>
                  <a:pt x="2169149" y="2481046"/>
                  <a:pt x="2163289" y="2485941"/>
                </a:cubicBezTo>
                <a:cubicBezTo>
                  <a:pt x="2157434" y="2490837"/>
                  <a:pt x="2153161" y="2495552"/>
                  <a:pt x="2150475" y="2500089"/>
                </a:cubicBezTo>
                <a:cubicBezTo>
                  <a:pt x="2143436" y="2498988"/>
                  <a:pt x="2140620" y="2500983"/>
                  <a:pt x="2142032" y="2506071"/>
                </a:cubicBezTo>
                <a:cubicBezTo>
                  <a:pt x="2143445" y="2511161"/>
                  <a:pt x="2139181" y="2512787"/>
                  <a:pt x="2129245" y="2510956"/>
                </a:cubicBezTo>
                <a:cubicBezTo>
                  <a:pt x="2130361" y="2512638"/>
                  <a:pt x="2131374" y="2514730"/>
                  <a:pt x="2132284" y="2517227"/>
                </a:cubicBezTo>
                <a:cubicBezTo>
                  <a:pt x="2133194" y="2519727"/>
                  <a:pt x="2134342" y="2521273"/>
                  <a:pt x="2135734" y="2521866"/>
                </a:cubicBezTo>
                <a:cubicBezTo>
                  <a:pt x="2137191" y="2521944"/>
                  <a:pt x="2138311" y="2521067"/>
                  <a:pt x="2139094" y="2519237"/>
                </a:cubicBezTo>
                <a:cubicBezTo>
                  <a:pt x="2139877" y="2517407"/>
                  <a:pt x="2140272" y="2516348"/>
                  <a:pt x="2140281" y="2516060"/>
                </a:cubicBezTo>
                <a:lnTo>
                  <a:pt x="2172951" y="2496493"/>
                </a:lnTo>
                <a:cubicBezTo>
                  <a:pt x="2179013" y="2497395"/>
                  <a:pt x="2181610" y="2495250"/>
                  <a:pt x="2180738" y="2490056"/>
                </a:cubicBezTo>
                <a:cubicBezTo>
                  <a:pt x="2179869" y="2484861"/>
                  <a:pt x="2182600" y="2482171"/>
                  <a:pt x="2188940" y="2481984"/>
                </a:cubicBezTo>
                <a:close/>
                <a:moveTo>
                  <a:pt x="2987876" y="2470886"/>
                </a:moveTo>
                <a:lnTo>
                  <a:pt x="2974088" y="2476677"/>
                </a:lnTo>
                <a:cubicBezTo>
                  <a:pt x="2972348" y="2476189"/>
                  <a:pt x="2970032" y="2475701"/>
                  <a:pt x="2967141" y="2475211"/>
                </a:cubicBezTo>
                <a:cubicBezTo>
                  <a:pt x="2964247" y="2474721"/>
                  <a:pt x="2962517" y="2474961"/>
                  <a:pt x="2961952" y="2475929"/>
                </a:cubicBezTo>
                <a:cubicBezTo>
                  <a:pt x="2961484" y="2478033"/>
                  <a:pt x="2961766" y="2479457"/>
                  <a:pt x="2962799" y="2480201"/>
                </a:cubicBezTo>
                <a:cubicBezTo>
                  <a:pt x="2963831" y="2480944"/>
                  <a:pt x="2965114" y="2481462"/>
                  <a:pt x="2966645" y="2481751"/>
                </a:cubicBezTo>
                <a:cubicBezTo>
                  <a:pt x="2969431" y="2482406"/>
                  <a:pt x="2971236" y="2482379"/>
                  <a:pt x="2972057" y="2481669"/>
                </a:cubicBezTo>
                <a:cubicBezTo>
                  <a:pt x="2972879" y="2480958"/>
                  <a:pt x="2973373" y="2480020"/>
                  <a:pt x="2973538" y="2478854"/>
                </a:cubicBezTo>
                <a:close/>
                <a:moveTo>
                  <a:pt x="2226158" y="2456611"/>
                </a:moveTo>
                <a:lnTo>
                  <a:pt x="2212370" y="2462404"/>
                </a:lnTo>
                <a:cubicBezTo>
                  <a:pt x="2210630" y="2461916"/>
                  <a:pt x="2208314" y="2461428"/>
                  <a:pt x="2205423" y="2460938"/>
                </a:cubicBezTo>
                <a:cubicBezTo>
                  <a:pt x="2202528" y="2460448"/>
                  <a:pt x="2200799" y="2460688"/>
                  <a:pt x="2200234" y="2461656"/>
                </a:cubicBezTo>
                <a:cubicBezTo>
                  <a:pt x="2199766" y="2463760"/>
                  <a:pt x="2200048" y="2465184"/>
                  <a:pt x="2201081" y="2465928"/>
                </a:cubicBezTo>
                <a:cubicBezTo>
                  <a:pt x="2202113" y="2466671"/>
                  <a:pt x="2203396" y="2467189"/>
                  <a:pt x="2204927" y="2467478"/>
                </a:cubicBezTo>
                <a:cubicBezTo>
                  <a:pt x="2207713" y="2468133"/>
                  <a:pt x="2209518" y="2468106"/>
                  <a:pt x="2210339" y="2467395"/>
                </a:cubicBezTo>
                <a:cubicBezTo>
                  <a:pt x="2211161" y="2466685"/>
                  <a:pt x="2211655" y="2465747"/>
                  <a:pt x="2211820" y="2464581"/>
                </a:cubicBezTo>
                <a:close/>
                <a:moveTo>
                  <a:pt x="793542" y="2413136"/>
                </a:moveTo>
                <a:cubicBezTo>
                  <a:pt x="793270" y="2414469"/>
                  <a:pt x="793439" y="2416344"/>
                  <a:pt x="794046" y="2418768"/>
                </a:cubicBezTo>
                <a:cubicBezTo>
                  <a:pt x="794654" y="2421192"/>
                  <a:pt x="795681" y="2422708"/>
                  <a:pt x="797134" y="2423314"/>
                </a:cubicBezTo>
                <a:cubicBezTo>
                  <a:pt x="799945" y="2423878"/>
                  <a:pt x="801841" y="2423489"/>
                  <a:pt x="802823" y="2422143"/>
                </a:cubicBezTo>
                <a:cubicBezTo>
                  <a:pt x="803805" y="2420797"/>
                  <a:pt x="804391" y="2419496"/>
                  <a:pt x="804579" y="2418239"/>
                </a:cubicBezTo>
                <a:close/>
                <a:moveTo>
                  <a:pt x="3562072" y="2393320"/>
                </a:moveTo>
                <a:lnTo>
                  <a:pt x="3553820" y="2426006"/>
                </a:lnTo>
                <a:cubicBezTo>
                  <a:pt x="3549342" y="2423667"/>
                  <a:pt x="3544368" y="2422509"/>
                  <a:pt x="3538908" y="2422531"/>
                </a:cubicBezTo>
                <a:cubicBezTo>
                  <a:pt x="3533448" y="2422554"/>
                  <a:pt x="3529960" y="2424668"/>
                  <a:pt x="3528449" y="2428873"/>
                </a:cubicBezTo>
                <a:lnTo>
                  <a:pt x="3492734" y="2436083"/>
                </a:lnTo>
                <a:cubicBezTo>
                  <a:pt x="3495919" y="2426262"/>
                  <a:pt x="3504769" y="2416135"/>
                  <a:pt x="3519278" y="2405697"/>
                </a:cubicBezTo>
                <a:cubicBezTo>
                  <a:pt x="3533788" y="2395259"/>
                  <a:pt x="3548055" y="2391135"/>
                  <a:pt x="3562072" y="2393320"/>
                </a:cubicBezTo>
                <a:close/>
                <a:moveTo>
                  <a:pt x="1761195" y="2379747"/>
                </a:moveTo>
                <a:cubicBezTo>
                  <a:pt x="1760744" y="2382047"/>
                  <a:pt x="1761446" y="2384350"/>
                  <a:pt x="1763305" y="2386653"/>
                </a:cubicBezTo>
                <a:cubicBezTo>
                  <a:pt x="1765160" y="2388958"/>
                  <a:pt x="1767587" y="2390535"/>
                  <a:pt x="1770582" y="2391389"/>
                </a:cubicBezTo>
                <a:cubicBezTo>
                  <a:pt x="1773598" y="2392150"/>
                  <a:pt x="1776391" y="2392275"/>
                  <a:pt x="1778960" y="2391765"/>
                </a:cubicBezTo>
                <a:cubicBezTo>
                  <a:pt x="1781529" y="2391254"/>
                  <a:pt x="1783149" y="2389926"/>
                  <a:pt x="1783820" y="2387777"/>
                </a:cubicBezTo>
                <a:close/>
                <a:moveTo>
                  <a:pt x="3737196" y="2358720"/>
                </a:moveTo>
                <a:lnTo>
                  <a:pt x="3730447" y="2373241"/>
                </a:lnTo>
                <a:lnTo>
                  <a:pt x="3709620" y="2370303"/>
                </a:lnTo>
                <a:cubicBezTo>
                  <a:pt x="3706988" y="2374370"/>
                  <a:pt x="3703159" y="2377847"/>
                  <a:pt x="3698130" y="2380730"/>
                </a:cubicBezTo>
                <a:cubicBezTo>
                  <a:pt x="3693099" y="2383614"/>
                  <a:pt x="3687373" y="2385450"/>
                  <a:pt x="3680947" y="2386244"/>
                </a:cubicBezTo>
                <a:lnTo>
                  <a:pt x="3675996" y="2405855"/>
                </a:lnTo>
                <a:lnTo>
                  <a:pt x="3652822" y="2400005"/>
                </a:lnTo>
                <a:cubicBezTo>
                  <a:pt x="3652550" y="2401337"/>
                  <a:pt x="3651994" y="2403032"/>
                  <a:pt x="3651153" y="2405088"/>
                </a:cubicBezTo>
                <a:cubicBezTo>
                  <a:pt x="3650313" y="2407146"/>
                  <a:pt x="3649169" y="2408113"/>
                  <a:pt x="3647725" y="2407990"/>
                </a:cubicBezTo>
                <a:cubicBezTo>
                  <a:pt x="3645053" y="2406881"/>
                  <a:pt x="3643845" y="2404547"/>
                  <a:pt x="3644101" y="2400991"/>
                </a:cubicBezTo>
                <a:cubicBezTo>
                  <a:pt x="3644357" y="2397432"/>
                  <a:pt x="3644734" y="2394919"/>
                  <a:pt x="3645232" y="2393454"/>
                </a:cubicBezTo>
                <a:lnTo>
                  <a:pt x="3657773" y="2380393"/>
                </a:lnTo>
                <a:cubicBezTo>
                  <a:pt x="3660916" y="2369982"/>
                  <a:pt x="3667437" y="2364482"/>
                  <a:pt x="3677344" y="2363893"/>
                </a:cubicBezTo>
                <a:cubicBezTo>
                  <a:pt x="3687252" y="2363303"/>
                  <a:pt x="3698192" y="2364713"/>
                  <a:pt x="3710170" y="2368122"/>
                </a:cubicBezTo>
                <a:close/>
                <a:moveTo>
                  <a:pt x="2804314" y="2340117"/>
                </a:moveTo>
                <a:lnTo>
                  <a:pt x="2786701" y="2349232"/>
                </a:lnTo>
                <a:cubicBezTo>
                  <a:pt x="2775405" y="2356088"/>
                  <a:pt x="2764323" y="2362852"/>
                  <a:pt x="2753459" y="2369525"/>
                </a:cubicBezTo>
                <a:lnTo>
                  <a:pt x="2748517" y="2373371"/>
                </a:lnTo>
                <a:lnTo>
                  <a:pt x="2753363" y="2374594"/>
                </a:lnTo>
                <a:lnTo>
                  <a:pt x="2793476" y="2349949"/>
                </a:lnTo>
                <a:cubicBezTo>
                  <a:pt x="2794967" y="2346078"/>
                  <a:pt x="2797632" y="2343659"/>
                  <a:pt x="2801471" y="2342698"/>
                </a:cubicBezTo>
                <a:close/>
                <a:moveTo>
                  <a:pt x="3762707" y="2332420"/>
                </a:moveTo>
                <a:cubicBezTo>
                  <a:pt x="3767925" y="2332337"/>
                  <a:pt x="3772795" y="2332890"/>
                  <a:pt x="3777308" y="2334077"/>
                </a:cubicBezTo>
                <a:lnTo>
                  <a:pt x="3740090" y="2359450"/>
                </a:lnTo>
                <a:lnTo>
                  <a:pt x="3749039" y="2336213"/>
                </a:lnTo>
                <a:cubicBezTo>
                  <a:pt x="3752931" y="2333766"/>
                  <a:pt x="3757485" y="2332502"/>
                  <a:pt x="3762707" y="2332420"/>
                </a:cubicBezTo>
                <a:close/>
                <a:moveTo>
                  <a:pt x="2842783" y="2308631"/>
                </a:moveTo>
                <a:cubicBezTo>
                  <a:pt x="2841349" y="2308461"/>
                  <a:pt x="2840320" y="2308974"/>
                  <a:pt x="2839698" y="2310167"/>
                </a:cubicBezTo>
                <a:cubicBezTo>
                  <a:pt x="2839075" y="2311363"/>
                  <a:pt x="2838771" y="2312059"/>
                  <a:pt x="2838785" y="2312256"/>
                </a:cubicBezTo>
                <a:cubicBezTo>
                  <a:pt x="2833895" y="2313582"/>
                  <a:pt x="2830029" y="2316178"/>
                  <a:pt x="2827188" y="2320050"/>
                </a:cubicBezTo>
                <a:lnTo>
                  <a:pt x="2822209" y="2330089"/>
                </a:lnTo>
                <a:lnTo>
                  <a:pt x="2837040" y="2323860"/>
                </a:lnTo>
                <a:cubicBezTo>
                  <a:pt x="2841620" y="2323763"/>
                  <a:pt x="2845142" y="2322527"/>
                  <a:pt x="2847603" y="2320153"/>
                </a:cubicBezTo>
                <a:lnTo>
                  <a:pt x="2849626" y="2316575"/>
                </a:lnTo>
                <a:lnTo>
                  <a:pt x="2849010" y="2315997"/>
                </a:lnTo>
                <a:cubicBezTo>
                  <a:pt x="2847459" y="2312223"/>
                  <a:pt x="2845384" y="2309770"/>
                  <a:pt x="2842783" y="2308631"/>
                </a:cubicBezTo>
                <a:close/>
                <a:moveTo>
                  <a:pt x="891520" y="2305749"/>
                </a:moveTo>
                <a:cubicBezTo>
                  <a:pt x="891249" y="2307079"/>
                  <a:pt x="891417" y="2308956"/>
                  <a:pt x="892025" y="2311381"/>
                </a:cubicBezTo>
                <a:cubicBezTo>
                  <a:pt x="892634" y="2313804"/>
                  <a:pt x="893661" y="2315318"/>
                  <a:pt x="895113" y="2315926"/>
                </a:cubicBezTo>
                <a:cubicBezTo>
                  <a:pt x="897924" y="2316490"/>
                  <a:pt x="899820" y="2316099"/>
                  <a:pt x="900802" y="2314756"/>
                </a:cubicBezTo>
                <a:cubicBezTo>
                  <a:pt x="901784" y="2313409"/>
                  <a:pt x="902369" y="2312108"/>
                  <a:pt x="902558" y="2310852"/>
                </a:cubicBezTo>
                <a:close/>
                <a:moveTo>
                  <a:pt x="3564903" y="2296680"/>
                </a:moveTo>
                <a:cubicBezTo>
                  <a:pt x="3562580" y="2295708"/>
                  <a:pt x="3561431" y="2296191"/>
                  <a:pt x="3561456" y="2298129"/>
                </a:cubicBezTo>
                <a:lnTo>
                  <a:pt x="3568495" y="2306860"/>
                </a:lnTo>
                <a:cubicBezTo>
                  <a:pt x="3571784" y="2308077"/>
                  <a:pt x="3573896" y="2307837"/>
                  <a:pt x="3574837" y="2306143"/>
                </a:cubicBezTo>
                <a:cubicBezTo>
                  <a:pt x="3574845" y="2304840"/>
                  <a:pt x="3573622" y="2303082"/>
                  <a:pt x="3571163" y="2300869"/>
                </a:cubicBezTo>
                <a:cubicBezTo>
                  <a:pt x="3568705" y="2298655"/>
                  <a:pt x="3566617" y="2297258"/>
                  <a:pt x="3564903" y="2296680"/>
                </a:cubicBezTo>
                <a:close/>
                <a:moveTo>
                  <a:pt x="3683225" y="2291783"/>
                </a:moveTo>
                <a:cubicBezTo>
                  <a:pt x="3678158" y="2291758"/>
                  <a:pt x="3671744" y="2296321"/>
                  <a:pt x="3663977" y="2305467"/>
                </a:cubicBezTo>
                <a:cubicBezTo>
                  <a:pt x="3656213" y="2314614"/>
                  <a:pt x="3651420" y="2321902"/>
                  <a:pt x="3649599" y="2327335"/>
                </a:cubicBezTo>
                <a:lnTo>
                  <a:pt x="3623127" y="2334560"/>
                </a:lnTo>
                <a:cubicBezTo>
                  <a:pt x="3622969" y="2337223"/>
                  <a:pt x="3621635" y="2338431"/>
                  <a:pt x="3619129" y="2338185"/>
                </a:cubicBezTo>
                <a:cubicBezTo>
                  <a:pt x="3615079" y="2336680"/>
                  <a:pt x="3612281" y="2334041"/>
                  <a:pt x="3610728" y="2330270"/>
                </a:cubicBezTo>
                <a:cubicBezTo>
                  <a:pt x="3609177" y="2326497"/>
                  <a:pt x="3607102" y="2324043"/>
                  <a:pt x="3604501" y="2322904"/>
                </a:cubicBezTo>
                <a:cubicBezTo>
                  <a:pt x="3603067" y="2322734"/>
                  <a:pt x="3602038" y="2323248"/>
                  <a:pt x="3601416" y="2324441"/>
                </a:cubicBezTo>
                <a:cubicBezTo>
                  <a:pt x="3600792" y="2325636"/>
                  <a:pt x="3600489" y="2326333"/>
                  <a:pt x="3600503" y="2326529"/>
                </a:cubicBezTo>
                <a:cubicBezTo>
                  <a:pt x="3595613" y="2327855"/>
                  <a:pt x="3591746" y="2330451"/>
                  <a:pt x="3588906" y="2334323"/>
                </a:cubicBezTo>
                <a:cubicBezTo>
                  <a:pt x="3586068" y="2338194"/>
                  <a:pt x="3584236" y="2341885"/>
                  <a:pt x="3583415" y="2345395"/>
                </a:cubicBezTo>
                <a:cubicBezTo>
                  <a:pt x="3571380" y="2350614"/>
                  <a:pt x="3559714" y="2356652"/>
                  <a:pt x="3548419" y="2363505"/>
                </a:cubicBezTo>
                <a:cubicBezTo>
                  <a:pt x="3537123" y="2370361"/>
                  <a:pt x="3526041" y="2377126"/>
                  <a:pt x="3515177" y="2383798"/>
                </a:cubicBezTo>
                <a:cubicBezTo>
                  <a:pt x="3511754" y="2391772"/>
                  <a:pt x="3504723" y="2397240"/>
                  <a:pt x="3494088" y="2400207"/>
                </a:cubicBezTo>
                <a:cubicBezTo>
                  <a:pt x="3483455" y="2403172"/>
                  <a:pt x="3476564" y="2408096"/>
                  <a:pt x="3473414" y="2414979"/>
                </a:cubicBezTo>
                <a:lnTo>
                  <a:pt x="3460177" y="2418591"/>
                </a:lnTo>
                <a:lnTo>
                  <a:pt x="3457425" y="2429485"/>
                </a:lnTo>
                <a:lnTo>
                  <a:pt x="3440337" y="2448352"/>
                </a:lnTo>
                <a:lnTo>
                  <a:pt x="3492184" y="2438260"/>
                </a:lnTo>
                <a:cubicBezTo>
                  <a:pt x="3489524" y="2445750"/>
                  <a:pt x="3488034" y="2451651"/>
                  <a:pt x="3487715" y="2455967"/>
                </a:cubicBezTo>
                <a:cubicBezTo>
                  <a:pt x="3487396" y="2460280"/>
                  <a:pt x="3492663" y="2463832"/>
                  <a:pt x="3503512" y="2466619"/>
                </a:cubicBezTo>
                <a:lnTo>
                  <a:pt x="3527640" y="2456483"/>
                </a:lnTo>
                <a:cubicBezTo>
                  <a:pt x="3527856" y="2450792"/>
                  <a:pt x="3530412" y="2447283"/>
                  <a:pt x="3535305" y="2445960"/>
                </a:cubicBezTo>
                <a:cubicBezTo>
                  <a:pt x="3540196" y="2444635"/>
                  <a:pt x="3545685" y="2444765"/>
                  <a:pt x="3551767" y="2446349"/>
                </a:cubicBezTo>
                <a:cubicBezTo>
                  <a:pt x="3558898" y="2442258"/>
                  <a:pt x="3565556" y="2437758"/>
                  <a:pt x="3571737" y="2432848"/>
                </a:cubicBezTo>
                <a:cubicBezTo>
                  <a:pt x="3577919" y="2427938"/>
                  <a:pt x="3583852" y="2423253"/>
                  <a:pt x="3589535" y="2418797"/>
                </a:cubicBezTo>
                <a:lnTo>
                  <a:pt x="3581105" y="2391172"/>
                </a:lnTo>
                <a:cubicBezTo>
                  <a:pt x="3579572" y="2390882"/>
                  <a:pt x="3578290" y="2390364"/>
                  <a:pt x="3577258" y="2389621"/>
                </a:cubicBezTo>
                <a:cubicBezTo>
                  <a:pt x="3576226" y="2388878"/>
                  <a:pt x="3575943" y="2387453"/>
                  <a:pt x="3576410" y="2385349"/>
                </a:cubicBezTo>
                <a:cubicBezTo>
                  <a:pt x="3578121" y="2382644"/>
                  <a:pt x="3584107" y="2378264"/>
                  <a:pt x="3594365" y="2372209"/>
                </a:cubicBezTo>
                <a:cubicBezTo>
                  <a:pt x="3604623" y="2366154"/>
                  <a:pt x="3612192" y="2361594"/>
                  <a:pt x="3617076" y="2358528"/>
                </a:cubicBezTo>
                <a:cubicBezTo>
                  <a:pt x="3617695" y="2356078"/>
                  <a:pt x="3619106" y="2353536"/>
                  <a:pt x="3621312" y="2350907"/>
                </a:cubicBezTo>
                <a:cubicBezTo>
                  <a:pt x="3623514" y="2348274"/>
                  <a:pt x="3626101" y="2347188"/>
                  <a:pt x="3629067" y="2347647"/>
                </a:cubicBezTo>
                <a:lnTo>
                  <a:pt x="3631961" y="2348378"/>
                </a:lnTo>
                <a:cubicBezTo>
                  <a:pt x="3639109" y="2345499"/>
                  <a:pt x="3645633" y="2342028"/>
                  <a:pt x="3651538" y="2337964"/>
                </a:cubicBezTo>
                <a:cubicBezTo>
                  <a:pt x="3657441" y="2333902"/>
                  <a:pt x="3661208" y="2329154"/>
                  <a:pt x="3662836" y="2323724"/>
                </a:cubicBezTo>
                <a:lnTo>
                  <a:pt x="3699101" y="2314334"/>
                </a:lnTo>
                <a:lnTo>
                  <a:pt x="3715087" y="2299826"/>
                </a:lnTo>
                <a:close/>
                <a:moveTo>
                  <a:pt x="1923450" y="2286267"/>
                </a:moveTo>
                <a:cubicBezTo>
                  <a:pt x="1915017" y="2289162"/>
                  <a:pt x="1903137" y="2293502"/>
                  <a:pt x="1887809" y="2299289"/>
                </a:cubicBezTo>
                <a:cubicBezTo>
                  <a:pt x="1872484" y="2305079"/>
                  <a:pt x="1862948" y="2312330"/>
                  <a:pt x="1859210" y="2321044"/>
                </a:cubicBezTo>
                <a:lnTo>
                  <a:pt x="1842671" y="2337732"/>
                </a:lnTo>
                <a:cubicBezTo>
                  <a:pt x="1832312" y="2335791"/>
                  <a:pt x="1823414" y="2337988"/>
                  <a:pt x="1815972" y="2344319"/>
                </a:cubicBezTo>
                <a:cubicBezTo>
                  <a:pt x="1808533" y="2350651"/>
                  <a:pt x="1803877" y="2357395"/>
                  <a:pt x="1802006" y="2364553"/>
                </a:cubicBezTo>
                <a:cubicBezTo>
                  <a:pt x="1808387" y="2363942"/>
                  <a:pt x="1814656" y="2363013"/>
                  <a:pt x="1820810" y="2361767"/>
                </a:cubicBezTo>
                <a:cubicBezTo>
                  <a:pt x="1826969" y="2360520"/>
                  <a:pt x="1832787" y="2358318"/>
                  <a:pt x="1838271" y="2355163"/>
                </a:cubicBezTo>
                <a:lnTo>
                  <a:pt x="1844759" y="2366074"/>
                </a:lnTo>
                <a:cubicBezTo>
                  <a:pt x="1855673" y="2361489"/>
                  <a:pt x="1862517" y="2354717"/>
                  <a:pt x="1865292" y="2345759"/>
                </a:cubicBezTo>
                <a:cubicBezTo>
                  <a:pt x="1868889" y="2337108"/>
                  <a:pt x="1875853" y="2331909"/>
                  <a:pt x="1886177" y="2330170"/>
                </a:cubicBezTo>
                <a:cubicBezTo>
                  <a:pt x="1896501" y="2328431"/>
                  <a:pt x="1903461" y="2323235"/>
                  <a:pt x="1907059" y="2314581"/>
                </a:cubicBezTo>
                <a:cubicBezTo>
                  <a:pt x="1912421" y="2313423"/>
                  <a:pt x="1918241" y="2311223"/>
                  <a:pt x="1924515" y="2307976"/>
                </a:cubicBezTo>
                <a:cubicBezTo>
                  <a:pt x="1930792" y="2304733"/>
                  <a:pt x="1934712" y="2300895"/>
                  <a:pt x="1936281" y="2296460"/>
                </a:cubicBezTo>
                <a:cubicBezTo>
                  <a:pt x="1936830" y="2293267"/>
                  <a:pt x="1935625" y="2290934"/>
                  <a:pt x="1932657" y="2289461"/>
                </a:cubicBezTo>
                <a:cubicBezTo>
                  <a:pt x="1929691" y="2287987"/>
                  <a:pt x="1926624" y="2286923"/>
                  <a:pt x="1923450" y="2286267"/>
                </a:cubicBezTo>
                <a:close/>
                <a:moveTo>
                  <a:pt x="2803185" y="2282407"/>
                </a:moveTo>
                <a:cubicBezTo>
                  <a:pt x="2800863" y="2281434"/>
                  <a:pt x="2799714" y="2281918"/>
                  <a:pt x="2799738" y="2283855"/>
                </a:cubicBezTo>
                <a:lnTo>
                  <a:pt x="2806777" y="2292586"/>
                </a:lnTo>
                <a:cubicBezTo>
                  <a:pt x="2810066" y="2293803"/>
                  <a:pt x="2812178" y="2293563"/>
                  <a:pt x="2813120" y="2291869"/>
                </a:cubicBezTo>
                <a:cubicBezTo>
                  <a:pt x="2813127" y="2290567"/>
                  <a:pt x="2811904" y="2288809"/>
                  <a:pt x="2809445" y="2286596"/>
                </a:cubicBezTo>
                <a:cubicBezTo>
                  <a:pt x="2806987" y="2284381"/>
                  <a:pt x="2804899" y="2282985"/>
                  <a:pt x="2803185" y="2282407"/>
                </a:cubicBezTo>
                <a:close/>
                <a:moveTo>
                  <a:pt x="937979" y="2280389"/>
                </a:moveTo>
                <a:cubicBezTo>
                  <a:pt x="937895" y="2280465"/>
                  <a:pt x="937200" y="2280676"/>
                  <a:pt x="935893" y="2281020"/>
                </a:cubicBezTo>
                <a:cubicBezTo>
                  <a:pt x="934586" y="2281366"/>
                  <a:pt x="933166" y="2281395"/>
                  <a:pt x="931634" y="2281105"/>
                </a:cubicBezTo>
                <a:cubicBezTo>
                  <a:pt x="931385" y="2282346"/>
                  <a:pt x="931645" y="2283860"/>
                  <a:pt x="932413" y="2285649"/>
                </a:cubicBezTo>
                <a:cubicBezTo>
                  <a:pt x="933182" y="2287434"/>
                  <a:pt x="934304" y="2288587"/>
                  <a:pt x="935779" y="2289105"/>
                </a:cubicBezTo>
                <a:cubicBezTo>
                  <a:pt x="939248" y="2289594"/>
                  <a:pt x="941546" y="2288630"/>
                  <a:pt x="942670" y="2286209"/>
                </a:cubicBezTo>
                <a:cubicBezTo>
                  <a:pt x="942829" y="2283544"/>
                  <a:pt x="941265" y="2281603"/>
                  <a:pt x="937979" y="2280389"/>
                </a:cubicBezTo>
                <a:close/>
                <a:moveTo>
                  <a:pt x="3706218" y="2237320"/>
                </a:moveTo>
                <a:cubicBezTo>
                  <a:pt x="3705691" y="2239407"/>
                  <a:pt x="3706094" y="2240861"/>
                  <a:pt x="3707429" y="2241682"/>
                </a:cubicBezTo>
                <a:cubicBezTo>
                  <a:pt x="3708760" y="2242501"/>
                  <a:pt x="3710887" y="2243231"/>
                  <a:pt x="3713808" y="2243872"/>
                </a:cubicBezTo>
                <a:lnTo>
                  <a:pt x="3716705" y="2244604"/>
                </a:lnTo>
                <a:cubicBezTo>
                  <a:pt x="3717232" y="2242515"/>
                  <a:pt x="3716829" y="2241062"/>
                  <a:pt x="3715495" y="2240243"/>
                </a:cubicBezTo>
                <a:cubicBezTo>
                  <a:pt x="3714161" y="2239422"/>
                  <a:pt x="3712033" y="2238692"/>
                  <a:pt x="3709113" y="2238051"/>
                </a:cubicBezTo>
                <a:close/>
                <a:moveTo>
                  <a:pt x="1952235" y="2233267"/>
                </a:moveTo>
                <a:cubicBezTo>
                  <a:pt x="1951782" y="2234553"/>
                  <a:pt x="1951588" y="2236340"/>
                  <a:pt x="1951652" y="2238626"/>
                </a:cubicBezTo>
                <a:cubicBezTo>
                  <a:pt x="1951718" y="2240911"/>
                  <a:pt x="1953110" y="2242518"/>
                  <a:pt x="1955829" y="2243446"/>
                </a:cubicBezTo>
                <a:cubicBezTo>
                  <a:pt x="1958335" y="2243693"/>
                  <a:pt x="1959665" y="2242483"/>
                  <a:pt x="1959823" y="2239819"/>
                </a:cubicBezTo>
                <a:cubicBezTo>
                  <a:pt x="1959986" y="2237155"/>
                  <a:pt x="1958421" y="2235214"/>
                  <a:pt x="1955133" y="2233998"/>
                </a:cubicBezTo>
                <a:close/>
                <a:moveTo>
                  <a:pt x="2024908" y="2226117"/>
                </a:moveTo>
                <a:cubicBezTo>
                  <a:pt x="2024636" y="2227449"/>
                  <a:pt x="2024805" y="2229325"/>
                  <a:pt x="2025412" y="2231748"/>
                </a:cubicBezTo>
                <a:cubicBezTo>
                  <a:pt x="2026021" y="2234173"/>
                  <a:pt x="2027051" y="2235688"/>
                  <a:pt x="2028502" y="2236296"/>
                </a:cubicBezTo>
                <a:cubicBezTo>
                  <a:pt x="2031310" y="2236861"/>
                  <a:pt x="2033208" y="2236470"/>
                  <a:pt x="2034189" y="2235123"/>
                </a:cubicBezTo>
                <a:cubicBezTo>
                  <a:pt x="2035171" y="2233778"/>
                  <a:pt x="2035757" y="2232477"/>
                  <a:pt x="2035945" y="2231221"/>
                </a:cubicBezTo>
                <a:close/>
                <a:moveTo>
                  <a:pt x="2944501" y="2223047"/>
                </a:moveTo>
                <a:cubicBezTo>
                  <a:pt x="2943973" y="2225133"/>
                  <a:pt x="2944376" y="2226588"/>
                  <a:pt x="2945711" y="2227408"/>
                </a:cubicBezTo>
                <a:cubicBezTo>
                  <a:pt x="2947042" y="2228228"/>
                  <a:pt x="2949169" y="2228958"/>
                  <a:pt x="2952090" y="2229598"/>
                </a:cubicBezTo>
                <a:lnTo>
                  <a:pt x="2954987" y="2230330"/>
                </a:lnTo>
                <a:cubicBezTo>
                  <a:pt x="2955515" y="2228241"/>
                  <a:pt x="2955111" y="2226789"/>
                  <a:pt x="2953777" y="2225969"/>
                </a:cubicBezTo>
                <a:cubicBezTo>
                  <a:pt x="2952442" y="2225149"/>
                  <a:pt x="2950315" y="2224419"/>
                  <a:pt x="2947395" y="2223778"/>
                </a:cubicBezTo>
                <a:close/>
                <a:moveTo>
                  <a:pt x="3735992" y="2217020"/>
                </a:moveTo>
                <a:cubicBezTo>
                  <a:pt x="3735719" y="2218352"/>
                  <a:pt x="3735887" y="2220230"/>
                  <a:pt x="3736496" y="2222654"/>
                </a:cubicBezTo>
                <a:cubicBezTo>
                  <a:pt x="3737104" y="2225076"/>
                  <a:pt x="3738134" y="2226592"/>
                  <a:pt x="3739585" y="2227200"/>
                </a:cubicBezTo>
                <a:cubicBezTo>
                  <a:pt x="3742394" y="2227763"/>
                  <a:pt x="3744291" y="2227373"/>
                  <a:pt x="3745272" y="2226029"/>
                </a:cubicBezTo>
                <a:cubicBezTo>
                  <a:pt x="3746254" y="2224683"/>
                  <a:pt x="3746840" y="2223381"/>
                  <a:pt x="3747028" y="2222125"/>
                </a:cubicBezTo>
                <a:close/>
                <a:moveTo>
                  <a:pt x="2049586" y="2213803"/>
                </a:moveTo>
                <a:cubicBezTo>
                  <a:pt x="2049314" y="2215135"/>
                  <a:pt x="2049483" y="2217012"/>
                  <a:pt x="2050090" y="2219436"/>
                </a:cubicBezTo>
                <a:cubicBezTo>
                  <a:pt x="2050698" y="2221858"/>
                  <a:pt x="2051726" y="2223374"/>
                  <a:pt x="2053177" y="2223981"/>
                </a:cubicBezTo>
                <a:cubicBezTo>
                  <a:pt x="2055988" y="2224546"/>
                  <a:pt x="2057886" y="2224155"/>
                  <a:pt x="2058867" y="2222809"/>
                </a:cubicBezTo>
                <a:cubicBezTo>
                  <a:pt x="2059849" y="2221465"/>
                  <a:pt x="2060434" y="2220164"/>
                  <a:pt x="2060623" y="2218907"/>
                </a:cubicBezTo>
                <a:close/>
                <a:moveTo>
                  <a:pt x="2128051" y="2208115"/>
                </a:moveTo>
                <a:cubicBezTo>
                  <a:pt x="2126629" y="2207900"/>
                  <a:pt x="2125577" y="2208504"/>
                  <a:pt x="2124900" y="2209926"/>
                </a:cubicBezTo>
                <a:cubicBezTo>
                  <a:pt x="2124220" y="2211349"/>
                  <a:pt x="2123752" y="2212680"/>
                  <a:pt x="2123504" y="2213921"/>
                </a:cubicBezTo>
                <a:cubicBezTo>
                  <a:pt x="2120379" y="2213083"/>
                  <a:pt x="2117080" y="2212927"/>
                  <a:pt x="2113611" y="2213452"/>
                </a:cubicBezTo>
                <a:cubicBezTo>
                  <a:pt x="2110140" y="2213974"/>
                  <a:pt x="2107876" y="2215818"/>
                  <a:pt x="2106822" y="2218981"/>
                </a:cubicBezTo>
                <a:cubicBezTo>
                  <a:pt x="2106301" y="2221553"/>
                  <a:pt x="2106728" y="2224946"/>
                  <a:pt x="2108105" y="2229156"/>
                </a:cubicBezTo>
                <a:cubicBezTo>
                  <a:pt x="2109480" y="2233366"/>
                  <a:pt x="2111631" y="2236033"/>
                  <a:pt x="2114558" y="2237159"/>
                </a:cubicBezTo>
                <a:cubicBezTo>
                  <a:pt x="2115992" y="2237327"/>
                  <a:pt x="2117021" y="2236816"/>
                  <a:pt x="2117640" y="2235620"/>
                </a:cubicBezTo>
                <a:cubicBezTo>
                  <a:pt x="2118263" y="2234424"/>
                  <a:pt x="2118570" y="2233729"/>
                  <a:pt x="2118553" y="2233532"/>
                </a:cubicBezTo>
                <a:cubicBezTo>
                  <a:pt x="2118759" y="2229673"/>
                  <a:pt x="2119066" y="2225404"/>
                  <a:pt x="2119477" y="2220727"/>
                </a:cubicBezTo>
                <a:cubicBezTo>
                  <a:pt x="2119887" y="2216049"/>
                  <a:pt x="2124125" y="2214513"/>
                  <a:pt x="2132196" y="2216115"/>
                </a:cubicBezTo>
                <a:cubicBezTo>
                  <a:pt x="2132445" y="2214873"/>
                  <a:pt x="2132186" y="2213360"/>
                  <a:pt x="2131417" y="2211571"/>
                </a:cubicBezTo>
                <a:cubicBezTo>
                  <a:pt x="2130648" y="2209784"/>
                  <a:pt x="2129526" y="2208632"/>
                  <a:pt x="2128051" y="2208115"/>
                </a:cubicBezTo>
                <a:close/>
                <a:moveTo>
                  <a:pt x="2974274" y="2202746"/>
                </a:moveTo>
                <a:cubicBezTo>
                  <a:pt x="2974002" y="2204078"/>
                  <a:pt x="2974170" y="2205956"/>
                  <a:pt x="2974778" y="2208381"/>
                </a:cubicBezTo>
                <a:cubicBezTo>
                  <a:pt x="2975386" y="2210802"/>
                  <a:pt x="2976416" y="2212318"/>
                  <a:pt x="2977867" y="2212927"/>
                </a:cubicBezTo>
                <a:cubicBezTo>
                  <a:pt x="2980677" y="2213490"/>
                  <a:pt x="2982573" y="2213100"/>
                  <a:pt x="2983554" y="2211755"/>
                </a:cubicBezTo>
                <a:cubicBezTo>
                  <a:pt x="2984536" y="2210409"/>
                  <a:pt x="2985122" y="2209108"/>
                  <a:pt x="2985310" y="2207851"/>
                </a:cubicBezTo>
                <a:close/>
                <a:moveTo>
                  <a:pt x="2152582" y="2184174"/>
                </a:moveTo>
                <a:lnTo>
                  <a:pt x="2150382" y="2192891"/>
                </a:lnTo>
                <a:lnTo>
                  <a:pt x="2145287" y="2200875"/>
                </a:lnTo>
                <a:lnTo>
                  <a:pt x="2153279" y="2193622"/>
                </a:lnTo>
                <a:cubicBezTo>
                  <a:pt x="2153431" y="2193275"/>
                  <a:pt x="2153678" y="2191791"/>
                  <a:pt x="2154017" y="2189172"/>
                </a:cubicBezTo>
                <a:cubicBezTo>
                  <a:pt x="2154357" y="2186554"/>
                  <a:pt x="2153879" y="2184889"/>
                  <a:pt x="2152582" y="2184174"/>
                </a:cubicBezTo>
                <a:close/>
                <a:moveTo>
                  <a:pt x="435017" y="2172438"/>
                </a:moveTo>
                <a:cubicBezTo>
                  <a:pt x="434744" y="2173771"/>
                  <a:pt x="434912" y="2175646"/>
                  <a:pt x="435520" y="2178070"/>
                </a:cubicBezTo>
                <a:cubicBezTo>
                  <a:pt x="436128" y="2180495"/>
                  <a:pt x="437156" y="2182009"/>
                  <a:pt x="438609" y="2182616"/>
                </a:cubicBezTo>
                <a:cubicBezTo>
                  <a:pt x="441419" y="2183180"/>
                  <a:pt x="443316" y="2182792"/>
                  <a:pt x="444297" y="2181446"/>
                </a:cubicBezTo>
                <a:cubicBezTo>
                  <a:pt x="445280" y="2180100"/>
                  <a:pt x="445865" y="2178798"/>
                  <a:pt x="446053" y="2177541"/>
                </a:cubicBezTo>
                <a:close/>
                <a:moveTo>
                  <a:pt x="3924201" y="2167182"/>
                </a:moveTo>
                <a:cubicBezTo>
                  <a:pt x="3921045" y="2176138"/>
                  <a:pt x="3916105" y="2181459"/>
                  <a:pt x="3909390" y="2183145"/>
                </a:cubicBezTo>
                <a:cubicBezTo>
                  <a:pt x="3902672" y="2184828"/>
                  <a:pt x="3898286" y="2187971"/>
                  <a:pt x="3896226" y="2192570"/>
                </a:cubicBezTo>
                <a:cubicBezTo>
                  <a:pt x="3889340" y="2196192"/>
                  <a:pt x="3876432" y="2203075"/>
                  <a:pt x="3857504" y="2213217"/>
                </a:cubicBezTo>
                <a:cubicBezTo>
                  <a:pt x="3838575" y="2223360"/>
                  <a:pt x="3823908" y="2228061"/>
                  <a:pt x="3813503" y="2227318"/>
                </a:cubicBezTo>
                <a:cubicBezTo>
                  <a:pt x="3812156" y="2231130"/>
                  <a:pt x="3810065" y="2233307"/>
                  <a:pt x="3807235" y="2233848"/>
                </a:cubicBezTo>
                <a:cubicBezTo>
                  <a:pt x="3804402" y="2234387"/>
                  <a:pt x="3802311" y="2236564"/>
                  <a:pt x="3800963" y="2240378"/>
                </a:cubicBezTo>
                <a:cubicBezTo>
                  <a:pt x="3800511" y="2242678"/>
                  <a:pt x="3801214" y="2244981"/>
                  <a:pt x="3803072" y="2247285"/>
                </a:cubicBezTo>
                <a:cubicBezTo>
                  <a:pt x="3804928" y="2249587"/>
                  <a:pt x="3807355" y="2251165"/>
                  <a:pt x="3810350" y="2252018"/>
                </a:cubicBezTo>
                <a:lnTo>
                  <a:pt x="3819039" y="2254212"/>
                </a:lnTo>
                <a:cubicBezTo>
                  <a:pt x="3823600" y="2250390"/>
                  <a:pt x="3841118" y="2241002"/>
                  <a:pt x="3871596" y="2226048"/>
                </a:cubicBezTo>
                <a:cubicBezTo>
                  <a:pt x="3902077" y="2211095"/>
                  <a:pt x="3921457" y="2200437"/>
                  <a:pt x="3929738" y="2194076"/>
                </a:cubicBezTo>
                <a:cubicBezTo>
                  <a:pt x="3931586" y="2194639"/>
                  <a:pt x="3934409" y="2195159"/>
                  <a:pt x="3938203" y="2195634"/>
                </a:cubicBezTo>
                <a:cubicBezTo>
                  <a:pt x="3942000" y="2196109"/>
                  <a:pt x="3944372" y="2195356"/>
                  <a:pt x="3945322" y="2193375"/>
                </a:cubicBezTo>
                <a:cubicBezTo>
                  <a:pt x="3945492" y="2189650"/>
                  <a:pt x="3942833" y="2184924"/>
                  <a:pt x="3937348" y="2179192"/>
                </a:cubicBezTo>
                <a:cubicBezTo>
                  <a:pt x="3931863" y="2173462"/>
                  <a:pt x="3927480" y="2169457"/>
                  <a:pt x="3924201" y="2167182"/>
                </a:cubicBezTo>
                <a:close/>
                <a:moveTo>
                  <a:pt x="1709773" y="2164625"/>
                </a:moveTo>
                <a:cubicBezTo>
                  <a:pt x="1708365" y="2164366"/>
                  <a:pt x="1707428" y="2164516"/>
                  <a:pt x="1706966" y="2165075"/>
                </a:cubicBezTo>
                <a:cubicBezTo>
                  <a:pt x="1706503" y="2165635"/>
                  <a:pt x="1706291" y="2165968"/>
                  <a:pt x="1706328" y="2166074"/>
                </a:cubicBezTo>
                <a:cubicBezTo>
                  <a:pt x="1705477" y="2169192"/>
                  <a:pt x="1705841" y="2171311"/>
                  <a:pt x="1707417" y="2172434"/>
                </a:cubicBezTo>
                <a:lnTo>
                  <a:pt x="1712568" y="2174240"/>
                </a:lnTo>
                <a:lnTo>
                  <a:pt x="1716063" y="2173559"/>
                </a:lnTo>
                <a:lnTo>
                  <a:pt x="1715604" y="2168995"/>
                </a:lnTo>
                <a:cubicBezTo>
                  <a:pt x="1714591" y="2166905"/>
                  <a:pt x="1712648" y="2165447"/>
                  <a:pt x="1709773" y="2164625"/>
                </a:cubicBezTo>
                <a:close/>
                <a:moveTo>
                  <a:pt x="1404566" y="2140887"/>
                </a:moveTo>
                <a:cubicBezTo>
                  <a:pt x="1404113" y="2143188"/>
                  <a:pt x="1404815" y="2145492"/>
                  <a:pt x="1406674" y="2147794"/>
                </a:cubicBezTo>
                <a:cubicBezTo>
                  <a:pt x="1408530" y="2150098"/>
                  <a:pt x="1410956" y="2151677"/>
                  <a:pt x="1413952" y="2152529"/>
                </a:cubicBezTo>
                <a:cubicBezTo>
                  <a:pt x="1416967" y="2153290"/>
                  <a:pt x="1419761" y="2153416"/>
                  <a:pt x="1422329" y="2152905"/>
                </a:cubicBezTo>
                <a:cubicBezTo>
                  <a:pt x="1424898" y="2152394"/>
                  <a:pt x="1426518" y="2151066"/>
                  <a:pt x="1427189" y="2148917"/>
                </a:cubicBezTo>
                <a:close/>
                <a:moveTo>
                  <a:pt x="2171984" y="2119533"/>
                </a:moveTo>
                <a:cubicBezTo>
                  <a:pt x="2160209" y="2122693"/>
                  <a:pt x="2149979" y="2128126"/>
                  <a:pt x="2141294" y="2135834"/>
                </a:cubicBezTo>
                <a:cubicBezTo>
                  <a:pt x="2132606" y="2143542"/>
                  <a:pt x="2127035" y="2151888"/>
                  <a:pt x="2124572" y="2160877"/>
                </a:cubicBezTo>
                <a:cubicBezTo>
                  <a:pt x="2112583" y="2158526"/>
                  <a:pt x="2105183" y="2159363"/>
                  <a:pt x="2102370" y="2163385"/>
                </a:cubicBezTo>
                <a:cubicBezTo>
                  <a:pt x="2099557" y="2167407"/>
                  <a:pt x="2095054" y="2168975"/>
                  <a:pt x="2088857" y="2168087"/>
                </a:cubicBezTo>
                <a:lnTo>
                  <a:pt x="2082659" y="2180429"/>
                </a:lnTo>
                <a:cubicBezTo>
                  <a:pt x="2081980" y="2182867"/>
                  <a:pt x="2082138" y="2185802"/>
                  <a:pt x="2083132" y="2189242"/>
                </a:cubicBezTo>
                <a:cubicBezTo>
                  <a:pt x="2084126" y="2192679"/>
                  <a:pt x="2086731" y="2195075"/>
                  <a:pt x="2090946" y="2196429"/>
                </a:cubicBezTo>
                <a:cubicBezTo>
                  <a:pt x="2092781" y="2191194"/>
                  <a:pt x="2095996" y="2186598"/>
                  <a:pt x="2100591" y="2182637"/>
                </a:cubicBezTo>
                <a:cubicBezTo>
                  <a:pt x="2105184" y="2178679"/>
                  <a:pt x="2108399" y="2174082"/>
                  <a:pt x="2110234" y="2168846"/>
                </a:cubicBezTo>
                <a:cubicBezTo>
                  <a:pt x="2116577" y="2169145"/>
                  <a:pt x="2122509" y="2168034"/>
                  <a:pt x="2128022" y="2165516"/>
                </a:cubicBezTo>
                <a:cubicBezTo>
                  <a:pt x="2133538" y="2162995"/>
                  <a:pt x="2136983" y="2159520"/>
                  <a:pt x="2138358" y="2155085"/>
                </a:cubicBezTo>
                <a:lnTo>
                  <a:pt x="2148700" y="2150742"/>
                </a:lnTo>
                <a:cubicBezTo>
                  <a:pt x="2149296" y="2148382"/>
                  <a:pt x="2150613" y="2146203"/>
                  <a:pt x="2152658" y="2144208"/>
                </a:cubicBezTo>
                <a:cubicBezTo>
                  <a:pt x="2154702" y="2142214"/>
                  <a:pt x="2157197" y="2141491"/>
                  <a:pt x="2160140" y="2142042"/>
                </a:cubicBezTo>
                <a:lnTo>
                  <a:pt x="2163034" y="2142772"/>
                </a:lnTo>
                <a:cubicBezTo>
                  <a:pt x="2166614" y="2141309"/>
                  <a:pt x="2169936" y="2139345"/>
                  <a:pt x="2172994" y="2136884"/>
                </a:cubicBezTo>
                <a:cubicBezTo>
                  <a:pt x="2176056" y="2134419"/>
                  <a:pt x="2178066" y="2131548"/>
                  <a:pt x="2179023" y="2128263"/>
                </a:cubicBezTo>
                <a:cubicBezTo>
                  <a:pt x="2180123" y="2123906"/>
                  <a:pt x="2177776" y="2120995"/>
                  <a:pt x="2171984" y="2119533"/>
                </a:cubicBezTo>
                <a:close/>
                <a:moveTo>
                  <a:pt x="4110067" y="2114432"/>
                </a:moveTo>
                <a:cubicBezTo>
                  <a:pt x="4108717" y="2114188"/>
                  <a:pt x="4107659" y="2114307"/>
                  <a:pt x="4106895" y="2114790"/>
                </a:cubicBezTo>
                <a:cubicBezTo>
                  <a:pt x="4106131" y="2115274"/>
                  <a:pt x="4105073" y="2115393"/>
                  <a:pt x="4103726" y="2115150"/>
                </a:cubicBezTo>
                <a:cubicBezTo>
                  <a:pt x="4103453" y="2116482"/>
                  <a:pt x="4103621" y="2118358"/>
                  <a:pt x="4104226" y="2120781"/>
                </a:cubicBezTo>
                <a:cubicBezTo>
                  <a:pt x="4104836" y="2123204"/>
                  <a:pt x="4105865" y="2124719"/>
                  <a:pt x="4107318" y="2125327"/>
                </a:cubicBezTo>
                <a:cubicBezTo>
                  <a:pt x="4110129" y="2125892"/>
                  <a:pt x="4112022" y="2125502"/>
                  <a:pt x="4113004" y="2124156"/>
                </a:cubicBezTo>
                <a:cubicBezTo>
                  <a:pt x="4113986" y="2122810"/>
                  <a:pt x="4114571" y="2121509"/>
                  <a:pt x="4114759" y="2120252"/>
                </a:cubicBezTo>
                <a:cubicBezTo>
                  <a:pt x="4114918" y="2117588"/>
                  <a:pt x="4113356" y="2115649"/>
                  <a:pt x="4110067" y="2114432"/>
                </a:cubicBezTo>
                <a:close/>
                <a:moveTo>
                  <a:pt x="4027458" y="2112121"/>
                </a:moveTo>
                <a:cubicBezTo>
                  <a:pt x="4024627" y="2111646"/>
                  <a:pt x="4022638" y="2112400"/>
                  <a:pt x="4021496" y="2114382"/>
                </a:cubicBezTo>
                <a:cubicBezTo>
                  <a:pt x="4020353" y="2116364"/>
                  <a:pt x="4019677" y="2118026"/>
                  <a:pt x="4019464" y="2119374"/>
                </a:cubicBezTo>
                <a:cubicBezTo>
                  <a:pt x="4013673" y="2117912"/>
                  <a:pt x="4010225" y="2119360"/>
                  <a:pt x="4009125" y="2123717"/>
                </a:cubicBezTo>
                <a:cubicBezTo>
                  <a:pt x="4008017" y="2125563"/>
                  <a:pt x="4005235" y="2126407"/>
                  <a:pt x="4000783" y="2126249"/>
                </a:cubicBezTo>
                <a:cubicBezTo>
                  <a:pt x="3996329" y="2126090"/>
                  <a:pt x="3993548" y="2126931"/>
                  <a:pt x="3992440" y="2128777"/>
                </a:cubicBezTo>
                <a:cubicBezTo>
                  <a:pt x="3992194" y="2131034"/>
                  <a:pt x="3993348" y="2133064"/>
                  <a:pt x="3995911" y="2134868"/>
                </a:cubicBezTo>
                <a:cubicBezTo>
                  <a:pt x="3998473" y="2136674"/>
                  <a:pt x="4000629" y="2137798"/>
                  <a:pt x="4002377" y="2138239"/>
                </a:cubicBezTo>
                <a:lnTo>
                  <a:pt x="4031052" y="2122299"/>
                </a:lnTo>
                <a:cubicBezTo>
                  <a:pt x="4031506" y="2121012"/>
                  <a:pt x="4031699" y="2119228"/>
                  <a:pt x="4031634" y="2116941"/>
                </a:cubicBezTo>
                <a:cubicBezTo>
                  <a:pt x="4031569" y="2114654"/>
                  <a:pt x="4030178" y="2113048"/>
                  <a:pt x="4027458" y="2112121"/>
                </a:cubicBezTo>
                <a:close/>
                <a:moveTo>
                  <a:pt x="2244769" y="2075324"/>
                </a:moveTo>
                <a:cubicBezTo>
                  <a:pt x="2243418" y="2075080"/>
                  <a:pt x="2242360" y="2075199"/>
                  <a:pt x="2241597" y="2075683"/>
                </a:cubicBezTo>
                <a:cubicBezTo>
                  <a:pt x="2240833" y="2076164"/>
                  <a:pt x="2239775" y="2076283"/>
                  <a:pt x="2238424" y="2076039"/>
                </a:cubicBezTo>
                <a:cubicBezTo>
                  <a:pt x="2238153" y="2077371"/>
                  <a:pt x="2238320" y="2079249"/>
                  <a:pt x="2238928" y="2081673"/>
                </a:cubicBezTo>
                <a:cubicBezTo>
                  <a:pt x="2239537" y="2084094"/>
                  <a:pt x="2240567" y="2085611"/>
                  <a:pt x="2242019" y="2086218"/>
                </a:cubicBezTo>
                <a:cubicBezTo>
                  <a:pt x="2244830" y="2086784"/>
                  <a:pt x="2246723" y="2086392"/>
                  <a:pt x="2247706" y="2085046"/>
                </a:cubicBezTo>
                <a:cubicBezTo>
                  <a:pt x="2248687" y="2083702"/>
                  <a:pt x="2249273" y="2082401"/>
                  <a:pt x="2249461" y="2081144"/>
                </a:cubicBezTo>
                <a:cubicBezTo>
                  <a:pt x="2249620" y="2078479"/>
                  <a:pt x="2248055" y="2076541"/>
                  <a:pt x="2244769" y="2075324"/>
                </a:cubicBezTo>
                <a:close/>
                <a:moveTo>
                  <a:pt x="532995" y="2065051"/>
                </a:moveTo>
                <a:cubicBezTo>
                  <a:pt x="532723" y="2066380"/>
                  <a:pt x="532892" y="2068259"/>
                  <a:pt x="533500" y="2070683"/>
                </a:cubicBezTo>
                <a:cubicBezTo>
                  <a:pt x="534108" y="2073107"/>
                  <a:pt x="535136" y="2074619"/>
                  <a:pt x="536587" y="2075228"/>
                </a:cubicBezTo>
                <a:cubicBezTo>
                  <a:pt x="539398" y="2075793"/>
                  <a:pt x="541295" y="2075402"/>
                  <a:pt x="542277" y="2074058"/>
                </a:cubicBezTo>
                <a:cubicBezTo>
                  <a:pt x="543258" y="2072712"/>
                  <a:pt x="543843" y="2071410"/>
                  <a:pt x="544033" y="2070153"/>
                </a:cubicBezTo>
                <a:close/>
                <a:moveTo>
                  <a:pt x="4106992" y="2053388"/>
                </a:moveTo>
                <a:lnTo>
                  <a:pt x="4073365" y="2088940"/>
                </a:lnTo>
                <a:lnTo>
                  <a:pt x="4045792" y="2100524"/>
                </a:lnTo>
                <a:lnTo>
                  <a:pt x="4054629" y="2114344"/>
                </a:lnTo>
                <a:cubicBezTo>
                  <a:pt x="4057926" y="2110686"/>
                  <a:pt x="4069763" y="2102952"/>
                  <a:pt x="4090142" y="2091146"/>
                </a:cubicBezTo>
                <a:cubicBezTo>
                  <a:pt x="4110518" y="2079343"/>
                  <a:pt x="4122942" y="2072337"/>
                  <a:pt x="4127413" y="2070134"/>
                </a:cubicBezTo>
                <a:close/>
                <a:moveTo>
                  <a:pt x="1566819" y="2047407"/>
                </a:moveTo>
                <a:cubicBezTo>
                  <a:pt x="1558386" y="2050302"/>
                  <a:pt x="1546506" y="2054643"/>
                  <a:pt x="1531178" y="2060430"/>
                </a:cubicBezTo>
                <a:cubicBezTo>
                  <a:pt x="1515853" y="2066219"/>
                  <a:pt x="1506317" y="2073471"/>
                  <a:pt x="1502579" y="2082184"/>
                </a:cubicBezTo>
                <a:lnTo>
                  <a:pt x="1486040" y="2098872"/>
                </a:lnTo>
                <a:cubicBezTo>
                  <a:pt x="1475681" y="2096932"/>
                  <a:pt x="1466783" y="2099128"/>
                  <a:pt x="1459341" y="2105459"/>
                </a:cubicBezTo>
                <a:cubicBezTo>
                  <a:pt x="1451903" y="2111791"/>
                  <a:pt x="1447246" y="2118536"/>
                  <a:pt x="1445375" y="2125693"/>
                </a:cubicBezTo>
                <a:cubicBezTo>
                  <a:pt x="1451758" y="2125083"/>
                  <a:pt x="1458025" y="2124153"/>
                  <a:pt x="1464180" y="2122908"/>
                </a:cubicBezTo>
                <a:cubicBezTo>
                  <a:pt x="1470338" y="2121660"/>
                  <a:pt x="1476156" y="2119458"/>
                  <a:pt x="1481639" y="2116304"/>
                </a:cubicBezTo>
                <a:lnTo>
                  <a:pt x="1488128" y="2127215"/>
                </a:lnTo>
                <a:cubicBezTo>
                  <a:pt x="1499044" y="2122630"/>
                  <a:pt x="1505887" y="2115858"/>
                  <a:pt x="1508662" y="2106900"/>
                </a:cubicBezTo>
                <a:cubicBezTo>
                  <a:pt x="1512259" y="2098248"/>
                  <a:pt x="1519222" y="2093050"/>
                  <a:pt x="1529547" y="2091311"/>
                </a:cubicBezTo>
                <a:cubicBezTo>
                  <a:pt x="1539870" y="2089572"/>
                  <a:pt x="1546830" y="2084375"/>
                  <a:pt x="1550428" y="2075721"/>
                </a:cubicBezTo>
                <a:cubicBezTo>
                  <a:pt x="1555790" y="2074563"/>
                  <a:pt x="1561611" y="2072364"/>
                  <a:pt x="1567885" y="2069117"/>
                </a:cubicBezTo>
                <a:cubicBezTo>
                  <a:pt x="1574162" y="2065874"/>
                  <a:pt x="1578082" y="2062035"/>
                  <a:pt x="1579650" y="2057600"/>
                </a:cubicBezTo>
                <a:cubicBezTo>
                  <a:pt x="1580200" y="2054408"/>
                  <a:pt x="1578994" y="2052074"/>
                  <a:pt x="1576027" y="2050601"/>
                </a:cubicBezTo>
                <a:cubicBezTo>
                  <a:pt x="1573060" y="2049127"/>
                  <a:pt x="1569993" y="2048063"/>
                  <a:pt x="1566819" y="2047407"/>
                </a:cubicBezTo>
                <a:close/>
                <a:moveTo>
                  <a:pt x="4149049" y="2045464"/>
                </a:moveTo>
                <a:cubicBezTo>
                  <a:pt x="4147698" y="2045219"/>
                  <a:pt x="4146639" y="2045338"/>
                  <a:pt x="4145876" y="2045820"/>
                </a:cubicBezTo>
                <a:cubicBezTo>
                  <a:pt x="4145112" y="2046303"/>
                  <a:pt x="4144055" y="2046423"/>
                  <a:pt x="4142704" y="2046178"/>
                </a:cubicBezTo>
                <a:cubicBezTo>
                  <a:pt x="4142431" y="2047510"/>
                  <a:pt x="4142599" y="2049388"/>
                  <a:pt x="4143207" y="2051812"/>
                </a:cubicBezTo>
                <a:cubicBezTo>
                  <a:pt x="4143816" y="2054234"/>
                  <a:pt x="4144846" y="2055749"/>
                  <a:pt x="4146297" y="2056358"/>
                </a:cubicBezTo>
                <a:cubicBezTo>
                  <a:pt x="4149106" y="2056921"/>
                  <a:pt x="4151003" y="2056531"/>
                  <a:pt x="4151984" y="2055185"/>
                </a:cubicBezTo>
                <a:cubicBezTo>
                  <a:pt x="4152966" y="2053841"/>
                  <a:pt x="4153552" y="2052539"/>
                  <a:pt x="4153740" y="2051283"/>
                </a:cubicBezTo>
                <a:cubicBezTo>
                  <a:pt x="4153899" y="2048618"/>
                  <a:pt x="4152334" y="2046679"/>
                  <a:pt x="4149049" y="2045464"/>
                </a:cubicBezTo>
                <a:close/>
                <a:moveTo>
                  <a:pt x="4038168" y="2045286"/>
                </a:moveTo>
                <a:cubicBezTo>
                  <a:pt x="4037799" y="2046497"/>
                  <a:pt x="4037576" y="2047888"/>
                  <a:pt x="4037500" y="2049462"/>
                </a:cubicBezTo>
                <a:cubicBezTo>
                  <a:pt x="4037423" y="2051037"/>
                  <a:pt x="4038062" y="2052068"/>
                  <a:pt x="4039416" y="2052555"/>
                </a:cubicBezTo>
                <a:lnTo>
                  <a:pt x="4048105" y="2054748"/>
                </a:lnTo>
                <a:cubicBezTo>
                  <a:pt x="4048536" y="2052538"/>
                  <a:pt x="4047741" y="2050598"/>
                  <a:pt x="4045722" y="2048931"/>
                </a:cubicBezTo>
                <a:cubicBezTo>
                  <a:pt x="4043703" y="2047262"/>
                  <a:pt x="4041187" y="2046048"/>
                  <a:pt x="4038168" y="2045286"/>
                </a:cubicBezTo>
                <a:close/>
                <a:moveTo>
                  <a:pt x="579454" y="2039692"/>
                </a:moveTo>
                <a:cubicBezTo>
                  <a:pt x="579369" y="2039768"/>
                  <a:pt x="578675" y="2039979"/>
                  <a:pt x="577368" y="2040322"/>
                </a:cubicBezTo>
                <a:cubicBezTo>
                  <a:pt x="576060" y="2040669"/>
                  <a:pt x="574640" y="2040697"/>
                  <a:pt x="573109" y="2040406"/>
                </a:cubicBezTo>
                <a:cubicBezTo>
                  <a:pt x="572859" y="2041648"/>
                  <a:pt x="573119" y="2043163"/>
                  <a:pt x="573888" y="2044951"/>
                </a:cubicBezTo>
                <a:cubicBezTo>
                  <a:pt x="574656" y="2046737"/>
                  <a:pt x="575778" y="2047890"/>
                  <a:pt x="577253" y="2048407"/>
                </a:cubicBezTo>
                <a:cubicBezTo>
                  <a:pt x="580722" y="2048896"/>
                  <a:pt x="583020" y="2047932"/>
                  <a:pt x="584145" y="2045512"/>
                </a:cubicBezTo>
                <a:cubicBezTo>
                  <a:pt x="584304" y="2042847"/>
                  <a:pt x="582739" y="2040906"/>
                  <a:pt x="579454" y="2039692"/>
                </a:cubicBezTo>
                <a:close/>
                <a:moveTo>
                  <a:pt x="3276451" y="2031013"/>
                </a:moveTo>
                <a:cubicBezTo>
                  <a:pt x="3276081" y="2032224"/>
                  <a:pt x="3275859" y="2033614"/>
                  <a:pt x="3275782" y="2035189"/>
                </a:cubicBezTo>
                <a:cubicBezTo>
                  <a:pt x="3275705" y="2036764"/>
                  <a:pt x="3276344" y="2037795"/>
                  <a:pt x="3277698" y="2038281"/>
                </a:cubicBezTo>
                <a:lnTo>
                  <a:pt x="3286388" y="2040475"/>
                </a:lnTo>
                <a:cubicBezTo>
                  <a:pt x="3286818" y="2038265"/>
                  <a:pt x="3286023" y="2036325"/>
                  <a:pt x="3284004" y="2034658"/>
                </a:cubicBezTo>
                <a:cubicBezTo>
                  <a:pt x="3281985" y="2032989"/>
                  <a:pt x="3279469" y="2031774"/>
                  <a:pt x="3276451" y="2031013"/>
                </a:cubicBezTo>
                <a:close/>
                <a:moveTo>
                  <a:pt x="2308863" y="2028919"/>
                </a:moveTo>
                <a:cubicBezTo>
                  <a:pt x="2301484" y="2027636"/>
                  <a:pt x="2294867" y="2029443"/>
                  <a:pt x="2289008" y="2034339"/>
                </a:cubicBezTo>
                <a:cubicBezTo>
                  <a:pt x="2283151" y="2039234"/>
                  <a:pt x="2278879" y="2043950"/>
                  <a:pt x="2276193" y="2048487"/>
                </a:cubicBezTo>
                <a:cubicBezTo>
                  <a:pt x="2269153" y="2047386"/>
                  <a:pt x="2266339" y="2049380"/>
                  <a:pt x="2267750" y="2054468"/>
                </a:cubicBezTo>
                <a:cubicBezTo>
                  <a:pt x="2269162" y="2059558"/>
                  <a:pt x="2264899" y="2061185"/>
                  <a:pt x="2254963" y="2059352"/>
                </a:cubicBezTo>
                <a:cubicBezTo>
                  <a:pt x="2256078" y="2061036"/>
                  <a:pt x="2257092" y="2063126"/>
                  <a:pt x="2258003" y="2065625"/>
                </a:cubicBezTo>
                <a:cubicBezTo>
                  <a:pt x="2258912" y="2068125"/>
                  <a:pt x="2260060" y="2069671"/>
                  <a:pt x="2261451" y="2070264"/>
                </a:cubicBezTo>
                <a:cubicBezTo>
                  <a:pt x="2262908" y="2070342"/>
                  <a:pt x="2264029" y="2069465"/>
                  <a:pt x="2264812" y="2067634"/>
                </a:cubicBezTo>
                <a:cubicBezTo>
                  <a:pt x="2265595" y="2065804"/>
                  <a:pt x="2265991" y="2064746"/>
                  <a:pt x="2266000" y="2064458"/>
                </a:cubicBezTo>
                <a:lnTo>
                  <a:pt x="2298669" y="2044891"/>
                </a:lnTo>
                <a:cubicBezTo>
                  <a:pt x="2304732" y="2045793"/>
                  <a:pt x="2307328" y="2043646"/>
                  <a:pt x="2306456" y="2038453"/>
                </a:cubicBezTo>
                <a:cubicBezTo>
                  <a:pt x="2305587" y="2033258"/>
                  <a:pt x="2308318" y="2030569"/>
                  <a:pt x="2314658" y="2030382"/>
                </a:cubicBezTo>
                <a:close/>
                <a:moveTo>
                  <a:pt x="2351876" y="2005009"/>
                </a:moveTo>
                <a:lnTo>
                  <a:pt x="2338088" y="2010800"/>
                </a:lnTo>
                <a:cubicBezTo>
                  <a:pt x="2336349" y="2010314"/>
                  <a:pt x="2334032" y="2009825"/>
                  <a:pt x="2331141" y="2009334"/>
                </a:cubicBezTo>
                <a:cubicBezTo>
                  <a:pt x="2328247" y="2008846"/>
                  <a:pt x="2326517" y="2009085"/>
                  <a:pt x="2325951" y="2010053"/>
                </a:cubicBezTo>
                <a:cubicBezTo>
                  <a:pt x="2325484" y="2012158"/>
                  <a:pt x="2325767" y="2013581"/>
                  <a:pt x="2326799" y="2014326"/>
                </a:cubicBezTo>
                <a:cubicBezTo>
                  <a:pt x="2327832" y="2015069"/>
                  <a:pt x="2329113" y="2015585"/>
                  <a:pt x="2330646" y="2015876"/>
                </a:cubicBezTo>
                <a:cubicBezTo>
                  <a:pt x="2333431" y="2016531"/>
                  <a:pt x="2335236" y="2016503"/>
                  <a:pt x="2336057" y="2015793"/>
                </a:cubicBezTo>
                <a:cubicBezTo>
                  <a:pt x="2336879" y="2015083"/>
                  <a:pt x="2337372" y="2014144"/>
                  <a:pt x="2337539" y="2012978"/>
                </a:cubicBezTo>
                <a:close/>
                <a:moveTo>
                  <a:pt x="1595604" y="1994407"/>
                </a:moveTo>
                <a:cubicBezTo>
                  <a:pt x="1595151" y="1995693"/>
                  <a:pt x="1594957" y="1997480"/>
                  <a:pt x="1595021" y="1999766"/>
                </a:cubicBezTo>
                <a:cubicBezTo>
                  <a:pt x="1595087" y="2002051"/>
                  <a:pt x="1596479" y="2003659"/>
                  <a:pt x="1599198" y="2004586"/>
                </a:cubicBezTo>
                <a:cubicBezTo>
                  <a:pt x="1601704" y="2004833"/>
                  <a:pt x="1603035" y="2003623"/>
                  <a:pt x="1603194" y="2000960"/>
                </a:cubicBezTo>
                <a:cubicBezTo>
                  <a:pt x="1603355" y="1998295"/>
                  <a:pt x="1601790" y="1996355"/>
                  <a:pt x="1598502" y="1995139"/>
                </a:cubicBezTo>
                <a:close/>
                <a:moveTo>
                  <a:pt x="1668278" y="1987257"/>
                </a:moveTo>
                <a:cubicBezTo>
                  <a:pt x="1668005" y="1988590"/>
                  <a:pt x="1668174" y="1990465"/>
                  <a:pt x="1668782" y="1992890"/>
                </a:cubicBezTo>
                <a:cubicBezTo>
                  <a:pt x="1669390" y="1995314"/>
                  <a:pt x="1670420" y="1996830"/>
                  <a:pt x="1671872" y="1997438"/>
                </a:cubicBezTo>
                <a:cubicBezTo>
                  <a:pt x="1674681" y="1998001"/>
                  <a:pt x="1676577" y="1997611"/>
                  <a:pt x="1677558" y="1996265"/>
                </a:cubicBezTo>
                <a:cubicBezTo>
                  <a:pt x="1678541" y="1994918"/>
                  <a:pt x="1679126" y="1993617"/>
                  <a:pt x="1679315" y="1992362"/>
                </a:cubicBezTo>
                <a:close/>
                <a:moveTo>
                  <a:pt x="1692956" y="1974943"/>
                </a:moveTo>
                <a:cubicBezTo>
                  <a:pt x="1692683" y="1976275"/>
                  <a:pt x="1692852" y="1978153"/>
                  <a:pt x="1693460" y="1980577"/>
                </a:cubicBezTo>
                <a:cubicBezTo>
                  <a:pt x="1694068" y="1982998"/>
                  <a:pt x="1695095" y="1984514"/>
                  <a:pt x="1696547" y="1985122"/>
                </a:cubicBezTo>
                <a:cubicBezTo>
                  <a:pt x="1699359" y="1985686"/>
                  <a:pt x="1701255" y="1985296"/>
                  <a:pt x="1702236" y="1983950"/>
                </a:cubicBezTo>
                <a:cubicBezTo>
                  <a:pt x="1703218" y="1982605"/>
                  <a:pt x="1703804" y="1981304"/>
                  <a:pt x="1703993" y="1980048"/>
                </a:cubicBezTo>
                <a:close/>
                <a:moveTo>
                  <a:pt x="1771421" y="1969255"/>
                </a:moveTo>
                <a:cubicBezTo>
                  <a:pt x="1769998" y="1969042"/>
                  <a:pt x="1768946" y="1969646"/>
                  <a:pt x="1768270" y="1971066"/>
                </a:cubicBezTo>
                <a:cubicBezTo>
                  <a:pt x="1767590" y="1972489"/>
                  <a:pt x="1767123" y="1973820"/>
                  <a:pt x="1766873" y="1975061"/>
                </a:cubicBezTo>
                <a:cubicBezTo>
                  <a:pt x="1763748" y="1974224"/>
                  <a:pt x="1760449" y="1974067"/>
                  <a:pt x="1756980" y="1974592"/>
                </a:cubicBezTo>
                <a:cubicBezTo>
                  <a:pt x="1753510" y="1975114"/>
                  <a:pt x="1751246" y="1976959"/>
                  <a:pt x="1750191" y="1980122"/>
                </a:cubicBezTo>
                <a:cubicBezTo>
                  <a:pt x="1749670" y="1982693"/>
                  <a:pt x="1750097" y="1986086"/>
                  <a:pt x="1751475" y="1990296"/>
                </a:cubicBezTo>
                <a:cubicBezTo>
                  <a:pt x="1752849" y="1994508"/>
                  <a:pt x="1755001" y="1997173"/>
                  <a:pt x="1757927" y="1998299"/>
                </a:cubicBezTo>
                <a:cubicBezTo>
                  <a:pt x="1759361" y="1998468"/>
                  <a:pt x="1760390" y="1997956"/>
                  <a:pt x="1761009" y="1996761"/>
                </a:cubicBezTo>
                <a:cubicBezTo>
                  <a:pt x="1761632" y="1995565"/>
                  <a:pt x="1761939" y="1994870"/>
                  <a:pt x="1761922" y="1994673"/>
                </a:cubicBezTo>
                <a:cubicBezTo>
                  <a:pt x="1762129" y="1990814"/>
                  <a:pt x="1762436" y="1986544"/>
                  <a:pt x="1762846" y="1981868"/>
                </a:cubicBezTo>
                <a:cubicBezTo>
                  <a:pt x="1763256" y="1977189"/>
                  <a:pt x="1767494" y="1975653"/>
                  <a:pt x="1775566" y="1977255"/>
                </a:cubicBezTo>
                <a:cubicBezTo>
                  <a:pt x="1775815" y="1976015"/>
                  <a:pt x="1775555" y="1974500"/>
                  <a:pt x="1774786" y="1972711"/>
                </a:cubicBezTo>
                <a:cubicBezTo>
                  <a:pt x="1774017" y="1970926"/>
                  <a:pt x="1772896" y="1969772"/>
                  <a:pt x="1771421" y="1969255"/>
                </a:cubicBezTo>
                <a:close/>
                <a:moveTo>
                  <a:pt x="1795952" y="1945315"/>
                </a:moveTo>
                <a:lnTo>
                  <a:pt x="1793751" y="1954032"/>
                </a:lnTo>
                <a:lnTo>
                  <a:pt x="1788656" y="1962016"/>
                </a:lnTo>
                <a:lnTo>
                  <a:pt x="1796648" y="1954764"/>
                </a:lnTo>
                <a:cubicBezTo>
                  <a:pt x="1796800" y="1954415"/>
                  <a:pt x="1797047" y="1952932"/>
                  <a:pt x="1797386" y="1950312"/>
                </a:cubicBezTo>
                <a:cubicBezTo>
                  <a:pt x="1797726" y="1947696"/>
                  <a:pt x="1797249" y="1946029"/>
                  <a:pt x="1795952" y="1945315"/>
                </a:cubicBezTo>
                <a:close/>
                <a:moveTo>
                  <a:pt x="1351247" y="1923927"/>
                </a:moveTo>
                <a:cubicBezTo>
                  <a:pt x="1349839" y="1923669"/>
                  <a:pt x="1348903" y="1923818"/>
                  <a:pt x="1348440" y="1924378"/>
                </a:cubicBezTo>
                <a:cubicBezTo>
                  <a:pt x="1347977" y="1924938"/>
                  <a:pt x="1347766" y="1925270"/>
                  <a:pt x="1347803" y="1925376"/>
                </a:cubicBezTo>
                <a:cubicBezTo>
                  <a:pt x="1346950" y="1928495"/>
                  <a:pt x="1347315" y="1930613"/>
                  <a:pt x="1348891" y="1931736"/>
                </a:cubicBezTo>
                <a:cubicBezTo>
                  <a:pt x="1350470" y="1932859"/>
                  <a:pt x="1353419" y="1933893"/>
                  <a:pt x="1357737" y="1934838"/>
                </a:cubicBezTo>
                <a:cubicBezTo>
                  <a:pt x="1358310" y="1932568"/>
                  <a:pt x="1358092" y="1930389"/>
                  <a:pt x="1357079" y="1928298"/>
                </a:cubicBezTo>
                <a:cubicBezTo>
                  <a:pt x="1356066" y="1926206"/>
                  <a:pt x="1354122" y="1924750"/>
                  <a:pt x="1351247" y="1923927"/>
                </a:cubicBezTo>
                <a:close/>
                <a:moveTo>
                  <a:pt x="1046039" y="1900190"/>
                </a:moveTo>
                <a:cubicBezTo>
                  <a:pt x="1045587" y="1902490"/>
                  <a:pt x="1046290" y="1904793"/>
                  <a:pt x="1048148" y="1907096"/>
                </a:cubicBezTo>
                <a:cubicBezTo>
                  <a:pt x="1050004" y="1909401"/>
                  <a:pt x="1052430" y="1910978"/>
                  <a:pt x="1055426" y="1911832"/>
                </a:cubicBezTo>
                <a:cubicBezTo>
                  <a:pt x="1058441" y="1912593"/>
                  <a:pt x="1061235" y="1912719"/>
                  <a:pt x="1063804" y="1912208"/>
                </a:cubicBezTo>
                <a:cubicBezTo>
                  <a:pt x="1066373" y="1911697"/>
                  <a:pt x="1067992" y="1910369"/>
                  <a:pt x="1068663" y="1908220"/>
                </a:cubicBezTo>
                <a:close/>
                <a:moveTo>
                  <a:pt x="1815353" y="1880673"/>
                </a:moveTo>
                <a:cubicBezTo>
                  <a:pt x="1803578" y="1883833"/>
                  <a:pt x="1793348" y="1889267"/>
                  <a:pt x="1784663" y="1896975"/>
                </a:cubicBezTo>
                <a:cubicBezTo>
                  <a:pt x="1775975" y="1904682"/>
                  <a:pt x="1770404" y="1913029"/>
                  <a:pt x="1767941" y="1922018"/>
                </a:cubicBezTo>
                <a:cubicBezTo>
                  <a:pt x="1755952" y="1919667"/>
                  <a:pt x="1748552" y="1920504"/>
                  <a:pt x="1745739" y="1924526"/>
                </a:cubicBezTo>
                <a:cubicBezTo>
                  <a:pt x="1742926" y="1928547"/>
                  <a:pt x="1738424" y="1930115"/>
                  <a:pt x="1732227" y="1929227"/>
                </a:cubicBezTo>
                <a:lnTo>
                  <a:pt x="1726029" y="1941569"/>
                </a:lnTo>
                <a:cubicBezTo>
                  <a:pt x="1725349" y="1944007"/>
                  <a:pt x="1725506" y="1946943"/>
                  <a:pt x="1726501" y="1950382"/>
                </a:cubicBezTo>
                <a:cubicBezTo>
                  <a:pt x="1727496" y="1953819"/>
                  <a:pt x="1730101" y="1956216"/>
                  <a:pt x="1734315" y="1957569"/>
                </a:cubicBezTo>
                <a:cubicBezTo>
                  <a:pt x="1736150" y="1952335"/>
                  <a:pt x="1739365" y="1947739"/>
                  <a:pt x="1743961" y="1943778"/>
                </a:cubicBezTo>
                <a:cubicBezTo>
                  <a:pt x="1748553" y="1939820"/>
                  <a:pt x="1751768" y="1935224"/>
                  <a:pt x="1753604" y="1929987"/>
                </a:cubicBezTo>
                <a:cubicBezTo>
                  <a:pt x="1759946" y="1930286"/>
                  <a:pt x="1765878" y="1929174"/>
                  <a:pt x="1771391" y="1926656"/>
                </a:cubicBezTo>
                <a:cubicBezTo>
                  <a:pt x="1776907" y="1924136"/>
                  <a:pt x="1780353" y="1920661"/>
                  <a:pt x="1781727" y="1916225"/>
                </a:cubicBezTo>
                <a:lnTo>
                  <a:pt x="1792069" y="1911882"/>
                </a:lnTo>
                <a:cubicBezTo>
                  <a:pt x="1792665" y="1909523"/>
                  <a:pt x="1793982" y="1907344"/>
                  <a:pt x="1796027" y="1905348"/>
                </a:cubicBezTo>
                <a:cubicBezTo>
                  <a:pt x="1798071" y="1903355"/>
                  <a:pt x="1800566" y="1902632"/>
                  <a:pt x="1803509" y="1903182"/>
                </a:cubicBezTo>
                <a:lnTo>
                  <a:pt x="1806404" y="1903913"/>
                </a:lnTo>
                <a:cubicBezTo>
                  <a:pt x="1809984" y="1902450"/>
                  <a:pt x="1813305" y="1900486"/>
                  <a:pt x="1816363" y="1898024"/>
                </a:cubicBezTo>
                <a:cubicBezTo>
                  <a:pt x="1819426" y="1895561"/>
                  <a:pt x="1821435" y="1892688"/>
                  <a:pt x="1822392" y="1889404"/>
                </a:cubicBezTo>
                <a:cubicBezTo>
                  <a:pt x="1823492" y="1885047"/>
                  <a:pt x="1821145" y="1882136"/>
                  <a:pt x="1815353" y="1880673"/>
                </a:cubicBezTo>
                <a:close/>
                <a:moveTo>
                  <a:pt x="1888138" y="1836464"/>
                </a:moveTo>
                <a:cubicBezTo>
                  <a:pt x="1886788" y="1836221"/>
                  <a:pt x="1885730" y="1836340"/>
                  <a:pt x="1884966" y="1836823"/>
                </a:cubicBezTo>
                <a:cubicBezTo>
                  <a:pt x="1884202" y="1837305"/>
                  <a:pt x="1883145" y="1837423"/>
                  <a:pt x="1881793" y="1837179"/>
                </a:cubicBezTo>
                <a:cubicBezTo>
                  <a:pt x="1881522" y="1838511"/>
                  <a:pt x="1881689" y="1840389"/>
                  <a:pt x="1882297" y="1842814"/>
                </a:cubicBezTo>
                <a:cubicBezTo>
                  <a:pt x="1882906" y="1845236"/>
                  <a:pt x="1883937" y="1846751"/>
                  <a:pt x="1885388" y="1847359"/>
                </a:cubicBezTo>
                <a:cubicBezTo>
                  <a:pt x="1888199" y="1847924"/>
                  <a:pt x="1890092" y="1847533"/>
                  <a:pt x="1891075" y="1846186"/>
                </a:cubicBezTo>
                <a:cubicBezTo>
                  <a:pt x="1892057" y="1844842"/>
                  <a:pt x="1892642" y="1843541"/>
                  <a:pt x="1892830" y="1842284"/>
                </a:cubicBezTo>
                <a:cubicBezTo>
                  <a:pt x="1892990" y="1839619"/>
                  <a:pt x="1891424" y="1837681"/>
                  <a:pt x="1888138" y="1836464"/>
                </a:cubicBezTo>
                <a:close/>
                <a:moveTo>
                  <a:pt x="2928904" y="1830805"/>
                </a:moveTo>
                <a:cubicBezTo>
                  <a:pt x="2926581" y="1829832"/>
                  <a:pt x="2925431" y="1830314"/>
                  <a:pt x="2925455" y="1832253"/>
                </a:cubicBezTo>
                <a:lnTo>
                  <a:pt x="2931068" y="1839215"/>
                </a:lnTo>
                <a:lnTo>
                  <a:pt x="2937166" y="1837866"/>
                </a:lnTo>
                <a:lnTo>
                  <a:pt x="2935163" y="1834994"/>
                </a:lnTo>
                <a:cubicBezTo>
                  <a:pt x="2932704" y="1832779"/>
                  <a:pt x="2930617" y="1831382"/>
                  <a:pt x="2928904" y="1830805"/>
                </a:cubicBezTo>
                <a:close/>
                <a:moveTo>
                  <a:pt x="393307" y="1814096"/>
                </a:moveTo>
                <a:cubicBezTo>
                  <a:pt x="393035" y="1815428"/>
                  <a:pt x="393204" y="1817304"/>
                  <a:pt x="393812" y="1819728"/>
                </a:cubicBezTo>
                <a:cubicBezTo>
                  <a:pt x="394420" y="1822152"/>
                  <a:pt x="395448" y="1823667"/>
                  <a:pt x="396899" y="1824273"/>
                </a:cubicBezTo>
                <a:cubicBezTo>
                  <a:pt x="399711" y="1824837"/>
                  <a:pt x="401607" y="1824449"/>
                  <a:pt x="402589" y="1823103"/>
                </a:cubicBezTo>
                <a:cubicBezTo>
                  <a:pt x="403570" y="1821756"/>
                  <a:pt x="404156" y="1820455"/>
                  <a:pt x="404345" y="1819199"/>
                </a:cubicBezTo>
                <a:close/>
                <a:moveTo>
                  <a:pt x="1208293" y="1806710"/>
                </a:moveTo>
                <a:cubicBezTo>
                  <a:pt x="1199860" y="1809605"/>
                  <a:pt x="1187980" y="1813945"/>
                  <a:pt x="1172653" y="1819732"/>
                </a:cubicBezTo>
                <a:cubicBezTo>
                  <a:pt x="1157327" y="1825522"/>
                  <a:pt x="1147791" y="1832773"/>
                  <a:pt x="1144054" y="1841487"/>
                </a:cubicBezTo>
                <a:lnTo>
                  <a:pt x="1127515" y="1858175"/>
                </a:lnTo>
                <a:cubicBezTo>
                  <a:pt x="1117155" y="1856234"/>
                  <a:pt x="1108257" y="1858431"/>
                  <a:pt x="1100815" y="1864762"/>
                </a:cubicBezTo>
                <a:cubicBezTo>
                  <a:pt x="1093377" y="1871094"/>
                  <a:pt x="1088720" y="1877838"/>
                  <a:pt x="1086849" y="1884996"/>
                </a:cubicBezTo>
                <a:cubicBezTo>
                  <a:pt x="1093232" y="1884386"/>
                  <a:pt x="1099499" y="1883456"/>
                  <a:pt x="1105654" y="1882210"/>
                </a:cubicBezTo>
                <a:cubicBezTo>
                  <a:pt x="1111812" y="1880963"/>
                  <a:pt x="1117630" y="1878761"/>
                  <a:pt x="1123114" y="1875606"/>
                </a:cubicBezTo>
                <a:lnTo>
                  <a:pt x="1129603" y="1886517"/>
                </a:lnTo>
                <a:cubicBezTo>
                  <a:pt x="1140518" y="1881933"/>
                  <a:pt x="1147362" y="1875161"/>
                  <a:pt x="1150136" y="1866202"/>
                </a:cubicBezTo>
                <a:cubicBezTo>
                  <a:pt x="1153733" y="1857551"/>
                  <a:pt x="1160696" y="1852352"/>
                  <a:pt x="1171021" y="1850613"/>
                </a:cubicBezTo>
                <a:cubicBezTo>
                  <a:pt x="1181345" y="1848874"/>
                  <a:pt x="1188304" y="1843678"/>
                  <a:pt x="1191902" y="1835024"/>
                </a:cubicBezTo>
                <a:cubicBezTo>
                  <a:pt x="1197265" y="1833866"/>
                  <a:pt x="1203085" y="1831666"/>
                  <a:pt x="1209360" y="1828419"/>
                </a:cubicBezTo>
                <a:cubicBezTo>
                  <a:pt x="1215636" y="1825176"/>
                  <a:pt x="1219555" y="1821338"/>
                  <a:pt x="1221125" y="1816903"/>
                </a:cubicBezTo>
                <a:cubicBezTo>
                  <a:pt x="1221674" y="1813710"/>
                  <a:pt x="1220468" y="1811377"/>
                  <a:pt x="1217501" y="1809904"/>
                </a:cubicBezTo>
                <a:cubicBezTo>
                  <a:pt x="1214534" y="1808430"/>
                  <a:pt x="1211467" y="1807366"/>
                  <a:pt x="1208293" y="1806710"/>
                </a:cubicBezTo>
                <a:close/>
                <a:moveTo>
                  <a:pt x="1952233" y="1790060"/>
                </a:moveTo>
                <a:cubicBezTo>
                  <a:pt x="1944854" y="1788777"/>
                  <a:pt x="1938236" y="1790583"/>
                  <a:pt x="1932377" y="1795479"/>
                </a:cubicBezTo>
                <a:cubicBezTo>
                  <a:pt x="1926521" y="1800375"/>
                  <a:pt x="1922248" y="1805090"/>
                  <a:pt x="1919562" y="1809627"/>
                </a:cubicBezTo>
                <a:cubicBezTo>
                  <a:pt x="1912523" y="1808526"/>
                  <a:pt x="1909708" y="1810521"/>
                  <a:pt x="1911120" y="1815609"/>
                </a:cubicBezTo>
                <a:cubicBezTo>
                  <a:pt x="1912531" y="1820699"/>
                  <a:pt x="1908268" y="1822326"/>
                  <a:pt x="1898332" y="1820494"/>
                </a:cubicBezTo>
                <a:cubicBezTo>
                  <a:pt x="1899448" y="1822176"/>
                  <a:pt x="1900462" y="1824268"/>
                  <a:pt x="1901372" y="1826766"/>
                </a:cubicBezTo>
                <a:cubicBezTo>
                  <a:pt x="1902282" y="1829265"/>
                  <a:pt x="1903429" y="1830811"/>
                  <a:pt x="1904821" y="1831404"/>
                </a:cubicBezTo>
                <a:cubicBezTo>
                  <a:pt x="1906278" y="1831482"/>
                  <a:pt x="1907398" y="1830606"/>
                  <a:pt x="1908181" y="1828775"/>
                </a:cubicBezTo>
                <a:cubicBezTo>
                  <a:pt x="1908965" y="1826946"/>
                  <a:pt x="1909360" y="1825886"/>
                  <a:pt x="1909369" y="1825599"/>
                </a:cubicBezTo>
                <a:lnTo>
                  <a:pt x="1942038" y="1806031"/>
                </a:lnTo>
                <a:cubicBezTo>
                  <a:pt x="1948101" y="1806934"/>
                  <a:pt x="1950697" y="1804788"/>
                  <a:pt x="1949825" y="1799594"/>
                </a:cubicBezTo>
                <a:cubicBezTo>
                  <a:pt x="1948957" y="1794400"/>
                  <a:pt x="1951687" y="1791709"/>
                  <a:pt x="1958027" y="1791522"/>
                </a:cubicBezTo>
                <a:close/>
                <a:moveTo>
                  <a:pt x="3070219" y="1771445"/>
                </a:moveTo>
                <a:lnTo>
                  <a:pt x="3070779" y="1773466"/>
                </a:lnTo>
                <a:lnTo>
                  <a:pt x="3073619" y="1772349"/>
                </a:lnTo>
                <a:lnTo>
                  <a:pt x="3073113" y="1772176"/>
                </a:lnTo>
                <a:close/>
                <a:moveTo>
                  <a:pt x="1995245" y="1766150"/>
                </a:moveTo>
                <a:lnTo>
                  <a:pt x="1981458" y="1771942"/>
                </a:lnTo>
                <a:cubicBezTo>
                  <a:pt x="1979718" y="1771454"/>
                  <a:pt x="1977401" y="1770965"/>
                  <a:pt x="1974510" y="1770476"/>
                </a:cubicBezTo>
                <a:cubicBezTo>
                  <a:pt x="1971616" y="1769986"/>
                  <a:pt x="1969886" y="1770225"/>
                  <a:pt x="1969320" y="1771194"/>
                </a:cubicBezTo>
                <a:cubicBezTo>
                  <a:pt x="1968853" y="1773298"/>
                  <a:pt x="1969136" y="1774723"/>
                  <a:pt x="1970169" y="1775466"/>
                </a:cubicBezTo>
                <a:cubicBezTo>
                  <a:pt x="1971201" y="1776209"/>
                  <a:pt x="1972482" y="1776727"/>
                  <a:pt x="1974015" y="1777017"/>
                </a:cubicBezTo>
                <a:cubicBezTo>
                  <a:pt x="1976800" y="1777671"/>
                  <a:pt x="1978605" y="1777644"/>
                  <a:pt x="1979426" y="1776934"/>
                </a:cubicBezTo>
                <a:cubicBezTo>
                  <a:pt x="1980248" y="1776223"/>
                  <a:pt x="1980741" y="1775285"/>
                  <a:pt x="1980908" y="1774120"/>
                </a:cubicBezTo>
                <a:close/>
                <a:moveTo>
                  <a:pt x="1241074" y="1755803"/>
                </a:moveTo>
                <a:lnTo>
                  <a:pt x="1236682" y="1757355"/>
                </a:lnTo>
                <a:lnTo>
                  <a:pt x="1236496" y="1759069"/>
                </a:lnTo>
                <a:cubicBezTo>
                  <a:pt x="1236561" y="1761354"/>
                  <a:pt x="1237953" y="1762961"/>
                  <a:pt x="1240673" y="1763889"/>
                </a:cubicBezTo>
                <a:cubicBezTo>
                  <a:pt x="1243179" y="1764136"/>
                  <a:pt x="1244509" y="1762926"/>
                  <a:pt x="1244668" y="1760263"/>
                </a:cubicBezTo>
                <a:close/>
                <a:moveTo>
                  <a:pt x="3099991" y="1751144"/>
                </a:moveTo>
                <a:cubicBezTo>
                  <a:pt x="3099719" y="1752476"/>
                  <a:pt x="3099887" y="1754354"/>
                  <a:pt x="3100496" y="1756778"/>
                </a:cubicBezTo>
                <a:lnTo>
                  <a:pt x="3103181" y="1760728"/>
                </a:lnTo>
                <a:lnTo>
                  <a:pt x="3110266" y="1757944"/>
                </a:lnTo>
                <a:lnTo>
                  <a:pt x="3111029" y="1756249"/>
                </a:lnTo>
                <a:close/>
                <a:moveTo>
                  <a:pt x="1309752" y="1746560"/>
                </a:moveTo>
                <a:cubicBezTo>
                  <a:pt x="1309480" y="1747892"/>
                  <a:pt x="1309649" y="1749768"/>
                  <a:pt x="1310256" y="1752191"/>
                </a:cubicBezTo>
                <a:cubicBezTo>
                  <a:pt x="1310865" y="1754616"/>
                  <a:pt x="1311894" y="1756131"/>
                  <a:pt x="1313346" y="1756739"/>
                </a:cubicBezTo>
                <a:cubicBezTo>
                  <a:pt x="1316155" y="1757304"/>
                  <a:pt x="1318051" y="1756913"/>
                  <a:pt x="1319033" y="1755566"/>
                </a:cubicBezTo>
                <a:cubicBezTo>
                  <a:pt x="1320015" y="1754221"/>
                  <a:pt x="1320600" y="1752920"/>
                  <a:pt x="1320788" y="1751664"/>
                </a:cubicBezTo>
                <a:close/>
                <a:moveTo>
                  <a:pt x="1334430" y="1734246"/>
                </a:moveTo>
                <a:cubicBezTo>
                  <a:pt x="1334158" y="1735578"/>
                  <a:pt x="1334326" y="1737456"/>
                  <a:pt x="1334933" y="1739879"/>
                </a:cubicBezTo>
                <a:cubicBezTo>
                  <a:pt x="1335542" y="1742301"/>
                  <a:pt x="1336569" y="1743817"/>
                  <a:pt x="1338021" y="1744424"/>
                </a:cubicBezTo>
                <a:cubicBezTo>
                  <a:pt x="1340832" y="1744989"/>
                  <a:pt x="1342729" y="1744598"/>
                  <a:pt x="1343711" y="1743252"/>
                </a:cubicBezTo>
                <a:cubicBezTo>
                  <a:pt x="1344693" y="1741908"/>
                  <a:pt x="1345278" y="1740607"/>
                  <a:pt x="1345466" y="1739350"/>
                </a:cubicBezTo>
                <a:close/>
                <a:moveTo>
                  <a:pt x="1412895" y="1728558"/>
                </a:moveTo>
                <a:cubicBezTo>
                  <a:pt x="1411472" y="1728343"/>
                  <a:pt x="1410420" y="1728948"/>
                  <a:pt x="1409744" y="1730369"/>
                </a:cubicBezTo>
                <a:cubicBezTo>
                  <a:pt x="1409064" y="1731792"/>
                  <a:pt x="1408596" y="1733123"/>
                  <a:pt x="1408348" y="1734364"/>
                </a:cubicBezTo>
                <a:cubicBezTo>
                  <a:pt x="1405223" y="1733526"/>
                  <a:pt x="1401923" y="1733370"/>
                  <a:pt x="1398454" y="1733895"/>
                </a:cubicBezTo>
                <a:cubicBezTo>
                  <a:pt x="1394984" y="1734417"/>
                  <a:pt x="1392721" y="1736261"/>
                  <a:pt x="1391665" y="1739424"/>
                </a:cubicBezTo>
                <a:cubicBezTo>
                  <a:pt x="1391144" y="1741996"/>
                  <a:pt x="1391572" y="1745389"/>
                  <a:pt x="1392949" y="1749599"/>
                </a:cubicBezTo>
                <a:cubicBezTo>
                  <a:pt x="1394323" y="1753810"/>
                  <a:pt x="1396475" y="1756476"/>
                  <a:pt x="1399401" y="1757602"/>
                </a:cubicBezTo>
                <a:cubicBezTo>
                  <a:pt x="1400836" y="1757770"/>
                  <a:pt x="1401864" y="1757259"/>
                  <a:pt x="1402484" y="1756063"/>
                </a:cubicBezTo>
                <a:cubicBezTo>
                  <a:pt x="1403106" y="1754867"/>
                  <a:pt x="1403414" y="1754173"/>
                  <a:pt x="1403397" y="1753975"/>
                </a:cubicBezTo>
                <a:cubicBezTo>
                  <a:pt x="1403602" y="1750116"/>
                  <a:pt x="1403910" y="1745847"/>
                  <a:pt x="1404320" y="1741170"/>
                </a:cubicBezTo>
                <a:cubicBezTo>
                  <a:pt x="1404731" y="1736492"/>
                  <a:pt x="1408969" y="1734956"/>
                  <a:pt x="1417040" y="1736558"/>
                </a:cubicBezTo>
                <a:cubicBezTo>
                  <a:pt x="1417288" y="1735317"/>
                  <a:pt x="1417029" y="1733803"/>
                  <a:pt x="1416261" y="1732014"/>
                </a:cubicBezTo>
                <a:cubicBezTo>
                  <a:pt x="1415491" y="1730227"/>
                  <a:pt x="1414369" y="1729075"/>
                  <a:pt x="1412895" y="1728558"/>
                </a:cubicBezTo>
                <a:close/>
                <a:moveTo>
                  <a:pt x="491287" y="1706708"/>
                </a:moveTo>
                <a:cubicBezTo>
                  <a:pt x="491015" y="1708038"/>
                  <a:pt x="491183" y="1709917"/>
                  <a:pt x="491791" y="1712340"/>
                </a:cubicBezTo>
                <a:cubicBezTo>
                  <a:pt x="492399" y="1714764"/>
                  <a:pt x="493427" y="1716277"/>
                  <a:pt x="494878" y="1716885"/>
                </a:cubicBezTo>
                <a:cubicBezTo>
                  <a:pt x="497689" y="1717449"/>
                  <a:pt x="499587" y="1717059"/>
                  <a:pt x="500567" y="1715715"/>
                </a:cubicBezTo>
                <a:cubicBezTo>
                  <a:pt x="501550" y="1714368"/>
                  <a:pt x="502135" y="1713067"/>
                  <a:pt x="502323" y="1711811"/>
                </a:cubicBezTo>
                <a:close/>
                <a:moveTo>
                  <a:pt x="1437426" y="1704617"/>
                </a:moveTo>
                <a:lnTo>
                  <a:pt x="1435226" y="1713334"/>
                </a:lnTo>
                <a:lnTo>
                  <a:pt x="1430131" y="1721318"/>
                </a:lnTo>
                <a:lnTo>
                  <a:pt x="1438123" y="1714065"/>
                </a:lnTo>
                <a:cubicBezTo>
                  <a:pt x="1438275" y="1713718"/>
                  <a:pt x="1438521" y="1712234"/>
                  <a:pt x="1438861" y="1709615"/>
                </a:cubicBezTo>
                <a:cubicBezTo>
                  <a:pt x="1439201" y="1706997"/>
                  <a:pt x="1438723" y="1705332"/>
                  <a:pt x="1437426" y="1704617"/>
                </a:cubicBezTo>
                <a:close/>
                <a:moveTo>
                  <a:pt x="537744" y="1681350"/>
                </a:moveTo>
                <a:cubicBezTo>
                  <a:pt x="537661" y="1681425"/>
                  <a:pt x="536965" y="1681636"/>
                  <a:pt x="535658" y="1681980"/>
                </a:cubicBezTo>
                <a:cubicBezTo>
                  <a:pt x="534351" y="1682326"/>
                  <a:pt x="532932" y="1682354"/>
                  <a:pt x="531399" y="1682064"/>
                </a:cubicBezTo>
                <a:cubicBezTo>
                  <a:pt x="531151" y="1683305"/>
                  <a:pt x="531410" y="1684820"/>
                  <a:pt x="532179" y="1686608"/>
                </a:cubicBezTo>
                <a:cubicBezTo>
                  <a:pt x="532948" y="1688394"/>
                  <a:pt x="534070" y="1689547"/>
                  <a:pt x="535544" y="1690064"/>
                </a:cubicBezTo>
                <a:cubicBezTo>
                  <a:pt x="539014" y="1690553"/>
                  <a:pt x="541312" y="1689589"/>
                  <a:pt x="542436" y="1687169"/>
                </a:cubicBezTo>
                <a:cubicBezTo>
                  <a:pt x="542596" y="1684504"/>
                  <a:pt x="541030" y="1682563"/>
                  <a:pt x="537744" y="1681350"/>
                </a:cubicBezTo>
                <a:close/>
                <a:moveTo>
                  <a:pt x="125850" y="1661464"/>
                </a:moveTo>
                <a:cubicBezTo>
                  <a:pt x="125577" y="1662796"/>
                  <a:pt x="125745" y="1664672"/>
                  <a:pt x="126354" y="1667096"/>
                </a:cubicBezTo>
                <a:cubicBezTo>
                  <a:pt x="126962" y="1669519"/>
                  <a:pt x="127989" y="1671035"/>
                  <a:pt x="129442" y="1671641"/>
                </a:cubicBezTo>
                <a:cubicBezTo>
                  <a:pt x="132252" y="1672206"/>
                  <a:pt x="134148" y="1671817"/>
                  <a:pt x="135130" y="1670471"/>
                </a:cubicBezTo>
                <a:cubicBezTo>
                  <a:pt x="136113" y="1669124"/>
                  <a:pt x="136698" y="1667824"/>
                  <a:pt x="136886" y="1666567"/>
                </a:cubicBezTo>
                <a:close/>
                <a:moveTo>
                  <a:pt x="3474068" y="1648556"/>
                </a:moveTo>
                <a:cubicBezTo>
                  <a:pt x="3472717" y="1648312"/>
                  <a:pt x="3471659" y="1648431"/>
                  <a:pt x="3470896" y="1648914"/>
                </a:cubicBezTo>
                <a:cubicBezTo>
                  <a:pt x="3470131" y="1649398"/>
                  <a:pt x="3469074" y="1649518"/>
                  <a:pt x="3467725" y="1649273"/>
                </a:cubicBezTo>
                <a:cubicBezTo>
                  <a:pt x="3467453" y="1650606"/>
                  <a:pt x="3467622" y="1652482"/>
                  <a:pt x="3468227" y="1654904"/>
                </a:cubicBezTo>
                <a:cubicBezTo>
                  <a:pt x="3468835" y="1657329"/>
                  <a:pt x="3469866" y="1658842"/>
                  <a:pt x="3471318" y="1659450"/>
                </a:cubicBezTo>
                <a:cubicBezTo>
                  <a:pt x="3474129" y="1660016"/>
                  <a:pt x="3476022" y="1659626"/>
                  <a:pt x="3477004" y="1658280"/>
                </a:cubicBezTo>
                <a:cubicBezTo>
                  <a:pt x="3477985" y="1656934"/>
                  <a:pt x="3478571" y="1655632"/>
                  <a:pt x="3478760" y="1654376"/>
                </a:cubicBezTo>
                <a:cubicBezTo>
                  <a:pt x="3478919" y="1651713"/>
                  <a:pt x="3477356" y="1649773"/>
                  <a:pt x="3474068" y="1648556"/>
                </a:cubicBezTo>
                <a:close/>
                <a:moveTo>
                  <a:pt x="3391457" y="1646246"/>
                </a:moveTo>
                <a:cubicBezTo>
                  <a:pt x="3388627" y="1645770"/>
                  <a:pt x="3386639" y="1646525"/>
                  <a:pt x="3385496" y="1648506"/>
                </a:cubicBezTo>
                <a:cubicBezTo>
                  <a:pt x="3384353" y="1650488"/>
                  <a:pt x="3383677" y="1652151"/>
                  <a:pt x="3383465" y="1653498"/>
                </a:cubicBezTo>
                <a:cubicBezTo>
                  <a:pt x="3377673" y="1652036"/>
                  <a:pt x="3374225" y="1653484"/>
                  <a:pt x="3373125" y="1657841"/>
                </a:cubicBezTo>
                <a:cubicBezTo>
                  <a:pt x="3372017" y="1659687"/>
                  <a:pt x="3369236" y="1660531"/>
                  <a:pt x="3364784" y="1660372"/>
                </a:cubicBezTo>
                <a:lnTo>
                  <a:pt x="3359991" y="1661825"/>
                </a:lnTo>
                <a:lnTo>
                  <a:pt x="3364234" y="1663466"/>
                </a:lnTo>
                <a:lnTo>
                  <a:pt x="3371295" y="1669630"/>
                </a:lnTo>
                <a:lnTo>
                  <a:pt x="3395053" y="1656423"/>
                </a:lnTo>
                <a:cubicBezTo>
                  <a:pt x="3395505" y="1655137"/>
                  <a:pt x="3395699" y="1653352"/>
                  <a:pt x="3395634" y="1651066"/>
                </a:cubicBezTo>
                <a:cubicBezTo>
                  <a:pt x="3395569" y="1648779"/>
                  <a:pt x="3394177" y="1647172"/>
                  <a:pt x="3391457" y="1646246"/>
                </a:cubicBezTo>
                <a:close/>
                <a:moveTo>
                  <a:pt x="1456827" y="1639976"/>
                </a:moveTo>
                <a:cubicBezTo>
                  <a:pt x="1445053" y="1643136"/>
                  <a:pt x="1434822" y="1648569"/>
                  <a:pt x="1426137" y="1656278"/>
                </a:cubicBezTo>
                <a:cubicBezTo>
                  <a:pt x="1417450" y="1663985"/>
                  <a:pt x="1411878" y="1672331"/>
                  <a:pt x="1409416" y="1681320"/>
                </a:cubicBezTo>
                <a:cubicBezTo>
                  <a:pt x="1397427" y="1678969"/>
                  <a:pt x="1390027" y="1679806"/>
                  <a:pt x="1387214" y="1683828"/>
                </a:cubicBezTo>
                <a:cubicBezTo>
                  <a:pt x="1384401" y="1687850"/>
                  <a:pt x="1379898" y="1689418"/>
                  <a:pt x="1373702" y="1688530"/>
                </a:cubicBezTo>
                <a:lnTo>
                  <a:pt x="1367503" y="1700872"/>
                </a:lnTo>
                <a:cubicBezTo>
                  <a:pt x="1366824" y="1703310"/>
                  <a:pt x="1366981" y="1706245"/>
                  <a:pt x="1367975" y="1709685"/>
                </a:cubicBezTo>
                <a:cubicBezTo>
                  <a:pt x="1368970" y="1713122"/>
                  <a:pt x="1371575" y="1715518"/>
                  <a:pt x="1375790" y="1716872"/>
                </a:cubicBezTo>
                <a:cubicBezTo>
                  <a:pt x="1377625" y="1711637"/>
                  <a:pt x="1380840" y="1707041"/>
                  <a:pt x="1385435" y="1703080"/>
                </a:cubicBezTo>
                <a:cubicBezTo>
                  <a:pt x="1390028" y="1699122"/>
                  <a:pt x="1393243" y="1694525"/>
                  <a:pt x="1395078" y="1689289"/>
                </a:cubicBezTo>
                <a:cubicBezTo>
                  <a:pt x="1401421" y="1689588"/>
                  <a:pt x="1407352" y="1688477"/>
                  <a:pt x="1412865" y="1685959"/>
                </a:cubicBezTo>
                <a:cubicBezTo>
                  <a:pt x="1418381" y="1683438"/>
                  <a:pt x="1421828" y="1679963"/>
                  <a:pt x="1423201" y="1675528"/>
                </a:cubicBezTo>
                <a:lnTo>
                  <a:pt x="1433544" y="1671185"/>
                </a:lnTo>
                <a:cubicBezTo>
                  <a:pt x="1434139" y="1668825"/>
                  <a:pt x="1435457" y="1666646"/>
                  <a:pt x="1437501" y="1664651"/>
                </a:cubicBezTo>
                <a:cubicBezTo>
                  <a:pt x="1439546" y="1662657"/>
                  <a:pt x="1442040" y="1661934"/>
                  <a:pt x="1444983" y="1662485"/>
                </a:cubicBezTo>
                <a:lnTo>
                  <a:pt x="1447879" y="1663215"/>
                </a:lnTo>
                <a:cubicBezTo>
                  <a:pt x="1451458" y="1661752"/>
                  <a:pt x="1454779" y="1659788"/>
                  <a:pt x="1457838" y="1657327"/>
                </a:cubicBezTo>
                <a:cubicBezTo>
                  <a:pt x="1460899" y="1654862"/>
                  <a:pt x="1462909" y="1651991"/>
                  <a:pt x="1463866" y="1648706"/>
                </a:cubicBezTo>
                <a:cubicBezTo>
                  <a:pt x="1464966" y="1644349"/>
                  <a:pt x="1462619" y="1641438"/>
                  <a:pt x="1456827" y="1639976"/>
                </a:cubicBezTo>
                <a:close/>
                <a:moveTo>
                  <a:pt x="1124445" y="1598697"/>
                </a:moveTo>
                <a:lnTo>
                  <a:pt x="1120011" y="1602344"/>
                </a:lnTo>
                <a:lnTo>
                  <a:pt x="1110894" y="1611035"/>
                </a:lnTo>
                <a:lnTo>
                  <a:pt x="1113597" y="1610660"/>
                </a:lnTo>
                <a:cubicBezTo>
                  <a:pt x="1117494" y="1608697"/>
                  <a:pt x="1120815" y="1605395"/>
                  <a:pt x="1123560" y="1600751"/>
                </a:cubicBezTo>
                <a:close/>
                <a:moveTo>
                  <a:pt x="1529613" y="1595767"/>
                </a:moveTo>
                <a:cubicBezTo>
                  <a:pt x="1528261" y="1595523"/>
                  <a:pt x="1527204" y="1595642"/>
                  <a:pt x="1526440" y="1596126"/>
                </a:cubicBezTo>
                <a:cubicBezTo>
                  <a:pt x="1525676" y="1596607"/>
                  <a:pt x="1524619" y="1596726"/>
                  <a:pt x="1523268" y="1596482"/>
                </a:cubicBezTo>
                <a:cubicBezTo>
                  <a:pt x="1522996" y="1597814"/>
                  <a:pt x="1523164" y="1599692"/>
                  <a:pt x="1523772" y="1602116"/>
                </a:cubicBezTo>
                <a:cubicBezTo>
                  <a:pt x="1524381" y="1604537"/>
                  <a:pt x="1525411" y="1606054"/>
                  <a:pt x="1526862" y="1606661"/>
                </a:cubicBezTo>
                <a:cubicBezTo>
                  <a:pt x="1529673" y="1607227"/>
                  <a:pt x="1531567" y="1606835"/>
                  <a:pt x="1532549" y="1605489"/>
                </a:cubicBezTo>
                <a:cubicBezTo>
                  <a:pt x="1533530" y="1604145"/>
                  <a:pt x="1534116" y="1602844"/>
                  <a:pt x="1534305" y="1601587"/>
                </a:cubicBezTo>
                <a:cubicBezTo>
                  <a:pt x="1534464" y="1598922"/>
                  <a:pt x="1532899" y="1596984"/>
                  <a:pt x="1529613" y="1595767"/>
                </a:cubicBezTo>
                <a:close/>
                <a:moveTo>
                  <a:pt x="2572273" y="1591946"/>
                </a:moveTo>
                <a:cubicBezTo>
                  <a:pt x="2569951" y="1590973"/>
                  <a:pt x="2568801" y="1591455"/>
                  <a:pt x="2568826" y="1593394"/>
                </a:cubicBezTo>
                <a:lnTo>
                  <a:pt x="2575865" y="1602124"/>
                </a:lnTo>
                <a:cubicBezTo>
                  <a:pt x="2579153" y="1603341"/>
                  <a:pt x="2581266" y="1603101"/>
                  <a:pt x="2582207" y="1601407"/>
                </a:cubicBezTo>
                <a:cubicBezTo>
                  <a:pt x="2582215" y="1600105"/>
                  <a:pt x="2580992" y="1598348"/>
                  <a:pt x="2578533" y="1596134"/>
                </a:cubicBezTo>
                <a:cubicBezTo>
                  <a:pt x="2576075" y="1593919"/>
                  <a:pt x="2573986" y="1592522"/>
                  <a:pt x="2572273" y="1591946"/>
                </a:cubicBezTo>
                <a:close/>
                <a:moveTo>
                  <a:pt x="3470992" y="1587512"/>
                </a:moveTo>
                <a:lnTo>
                  <a:pt x="3437365" y="1623065"/>
                </a:lnTo>
                <a:lnTo>
                  <a:pt x="3409793" y="1634648"/>
                </a:lnTo>
                <a:lnTo>
                  <a:pt x="3418629" y="1648468"/>
                </a:lnTo>
                <a:cubicBezTo>
                  <a:pt x="3421926" y="1644810"/>
                  <a:pt x="3433764" y="1637077"/>
                  <a:pt x="3454142" y="1625271"/>
                </a:cubicBezTo>
                <a:cubicBezTo>
                  <a:pt x="3474518" y="1613467"/>
                  <a:pt x="3486942" y="1606461"/>
                  <a:pt x="3491412" y="1604259"/>
                </a:cubicBezTo>
                <a:close/>
                <a:moveTo>
                  <a:pt x="3513049" y="1579587"/>
                </a:moveTo>
                <a:cubicBezTo>
                  <a:pt x="3511697" y="1579343"/>
                  <a:pt x="3510640" y="1579462"/>
                  <a:pt x="3509876" y="1579944"/>
                </a:cubicBezTo>
                <a:cubicBezTo>
                  <a:pt x="3509112" y="1580427"/>
                  <a:pt x="3508055" y="1580546"/>
                  <a:pt x="3506704" y="1580302"/>
                </a:cubicBezTo>
                <a:cubicBezTo>
                  <a:pt x="3506431" y="1581634"/>
                  <a:pt x="3506600" y="1583512"/>
                  <a:pt x="3507208" y="1585936"/>
                </a:cubicBezTo>
                <a:cubicBezTo>
                  <a:pt x="3507817" y="1588358"/>
                  <a:pt x="3508846" y="1589874"/>
                  <a:pt x="3510298" y="1590482"/>
                </a:cubicBezTo>
                <a:cubicBezTo>
                  <a:pt x="3513106" y="1591046"/>
                  <a:pt x="3515003" y="1590656"/>
                  <a:pt x="3515985" y="1589309"/>
                </a:cubicBezTo>
                <a:cubicBezTo>
                  <a:pt x="3516966" y="1587965"/>
                  <a:pt x="3517551" y="1586664"/>
                  <a:pt x="3517740" y="1585407"/>
                </a:cubicBezTo>
                <a:cubicBezTo>
                  <a:pt x="3517900" y="1582742"/>
                  <a:pt x="3516334" y="1580804"/>
                  <a:pt x="3513049" y="1579587"/>
                </a:cubicBezTo>
                <a:close/>
                <a:moveTo>
                  <a:pt x="3402169" y="1579410"/>
                </a:moveTo>
                <a:cubicBezTo>
                  <a:pt x="3401799" y="1580621"/>
                  <a:pt x="3401576" y="1582012"/>
                  <a:pt x="3401500" y="1583587"/>
                </a:cubicBezTo>
                <a:cubicBezTo>
                  <a:pt x="3401424" y="1585161"/>
                  <a:pt x="3402062" y="1586192"/>
                  <a:pt x="3403416" y="1586679"/>
                </a:cubicBezTo>
                <a:lnTo>
                  <a:pt x="3412106" y="1588873"/>
                </a:lnTo>
                <a:cubicBezTo>
                  <a:pt x="3412535" y="1586662"/>
                  <a:pt x="3411741" y="1584723"/>
                  <a:pt x="3409721" y="1583056"/>
                </a:cubicBezTo>
                <a:cubicBezTo>
                  <a:pt x="3407702" y="1581387"/>
                  <a:pt x="3405187" y="1580172"/>
                  <a:pt x="3402169" y="1579410"/>
                </a:cubicBezTo>
                <a:close/>
                <a:moveTo>
                  <a:pt x="223828" y="1554076"/>
                </a:moveTo>
                <a:cubicBezTo>
                  <a:pt x="223556" y="1555406"/>
                  <a:pt x="223725" y="1557284"/>
                  <a:pt x="224333" y="1559708"/>
                </a:cubicBezTo>
                <a:cubicBezTo>
                  <a:pt x="224941" y="1562131"/>
                  <a:pt x="225969" y="1563645"/>
                  <a:pt x="227420" y="1564253"/>
                </a:cubicBezTo>
                <a:cubicBezTo>
                  <a:pt x="230232" y="1564818"/>
                  <a:pt x="232128" y="1564427"/>
                  <a:pt x="233110" y="1563083"/>
                </a:cubicBezTo>
                <a:cubicBezTo>
                  <a:pt x="234091" y="1561737"/>
                  <a:pt x="234677" y="1560435"/>
                  <a:pt x="234866" y="1559179"/>
                </a:cubicBezTo>
                <a:close/>
                <a:moveTo>
                  <a:pt x="1593706" y="1549362"/>
                </a:moveTo>
                <a:cubicBezTo>
                  <a:pt x="1586328" y="1548079"/>
                  <a:pt x="1579710" y="1549886"/>
                  <a:pt x="1573852" y="1554782"/>
                </a:cubicBezTo>
                <a:cubicBezTo>
                  <a:pt x="1567995" y="1559677"/>
                  <a:pt x="1563723" y="1564393"/>
                  <a:pt x="1561037" y="1568930"/>
                </a:cubicBezTo>
                <a:cubicBezTo>
                  <a:pt x="1553997" y="1567829"/>
                  <a:pt x="1551182" y="1569824"/>
                  <a:pt x="1552594" y="1574911"/>
                </a:cubicBezTo>
                <a:cubicBezTo>
                  <a:pt x="1554006" y="1580001"/>
                  <a:pt x="1549743" y="1581628"/>
                  <a:pt x="1539806" y="1579795"/>
                </a:cubicBezTo>
                <a:cubicBezTo>
                  <a:pt x="1540922" y="1581479"/>
                  <a:pt x="1541935" y="1583569"/>
                  <a:pt x="1542846" y="1586068"/>
                </a:cubicBezTo>
                <a:cubicBezTo>
                  <a:pt x="1543756" y="1588568"/>
                  <a:pt x="1544903" y="1590114"/>
                  <a:pt x="1546295" y="1590707"/>
                </a:cubicBezTo>
                <a:cubicBezTo>
                  <a:pt x="1547752" y="1590785"/>
                  <a:pt x="1548873" y="1589908"/>
                  <a:pt x="1549656" y="1588077"/>
                </a:cubicBezTo>
                <a:cubicBezTo>
                  <a:pt x="1550439" y="1586248"/>
                  <a:pt x="1550834" y="1585189"/>
                  <a:pt x="1550843" y="1584901"/>
                </a:cubicBezTo>
                <a:lnTo>
                  <a:pt x="1583513" y="1565334"/>
                </a:lnTo>
                <a:cubicBezTo>
                  <a:pt x="1589575" y="1566236"/>
                  <a:pt x="1592172" y="1564089"/>
                  <a:pt x="1591299" y="1558897"/>
                </a:cubicBezTo>
                <a:cubicBezTo>
                  <a:pt x="1590431" y="1553701"/>
                  <a:pt x="1593162" y="1551012"/>
                  <a:pt x="1599501" y="1550825"/>
                </a:cubicBezTo>
                <a:close/>
                <a:moveTo>
                  <a:pt x="2713588" y="1532585"/>
                </a:moveTo>
                <a:cubicBezTo>
                  <a:pt x="2713061" y="1534672"/>
                  <a:pt x="2713464" y="1536127"/>
                  <a:pt x="2714798" y="1536946"/>
                </a:cubicBezTo>
                <a:cubicBezTo>
                  <a:pt x="2716130" y="1537766"/>
                  <a:pt x="2718257" y="1538496"/>
                  <a:pt x="2721177" y="1539136"/>
                </a:cubicBezTo>
                <a:lnTo>
                  <a:pt x="2724075" y="1539868"/>
                </a:lnTo>
                <a:cubicBezTo>
                  <a:pt x="2724601" y="1537779"/>
                  <a:pt x="2724199" y="1536326"/>
                  <a:pt x="2722864" y="1535507"/>
                </a:cubicBezTo>
                <a:cubicBezTo>
                  <a:pt x="2721530" y="1534687"/>
                  <a:pt x="2719403" y="1533956"/>
                  <a:pt x="2716483" y="1533316"/>
                </a:cubicBezTo>
                <a:close/>
                <a:moveTo>
                  <a:pt x="270287" y="1528717"/>
                </a:moveTo>
                <a:cubicBezTo>
                  <a:pt x="270203" y="1528793"/>
                  <a:pt x="269508" y="1529003"/>
                  <a:pt x="268201" y="1529348"/>
                </a:cubicBezTo>
                <a:cubicBezTo>
                  <a:pt x="266893" y="1529694"/>
                  <a:pt x="265473" y="1529722"/>
                  <a:pt x="263942" y="1529432"/>
                </a:cubicBezTo>
                <a:cubicBezTo>
                  <a:pt x="263692" y="1530674"/>
                  <a:pt x="263952" y="1532188"/>
                  <a:pt x="264720" y="1533976"/>
                </a:cubicBezTo>
                <a:cubicBezTo>
                  <a:pt x="265489" y="1535762"/>
                  <a:pt x="266611" y="1536915"/>
                  <a:pt x="268086" y="1537432"/>
                </a:cubicBezTo>
                <a:cubicBezTo>
                  <a:pt x="271555" y="1537921"/>
                  <a:pt x="273853" y="1536958"/>
                  <a:pt x="274978" y="1534537"/>
                </a:cubicBezTo>
                <a:cubicBezTo>
                  <a:pt x="275137" y="1531872"/>
                  <a:pt x="273572" y="1529932"/>
                  <a:pt x="270287" y="1528717"/>
                </a:cubicBezTo>
                <a:close/>
                <a:moveTo>
                  <a:pt x="1636719" y="1525452"/>
                </a:moveTo>
                <a:lnTo>
                  <a:pt x="1622932" y="1531244"/>
                </a:lnTo>
                <a:cubicBezTo>
                  <a:pt x="1621192" y="1530757"/>
                  <a:pt x="1618876" y="1530268"/>
                  <a:pt x="1615985" y="1529777"/>
                </a:cubicBezTo>
                <a:cubicBezTo>
                  <a:pt x="1613090" y="1529289"/>
                  <a:pt x="1611360" y="1529528"/>
                  <a:pt x="1610795" y="1530496"/>
                </a:cubicBezTo>
                <a:cubicBezTo>
                  <a:pt x="1610328" y="1532601"/>
                  <a:pt x="1610611" y="1534024"/>
                  <a:pt x="1611643" y="1534769"/>
                </a:cubicBezTo>
                <a:cubicBezTo>
                  <a:pt x="1612675" y="1535512"/>
                  <a:pt x="1613957" y="1536028"/>
                  <a:pt x="1615489" y="1536319"/>
                </a:cubicBezTo>
                <a:cubicBezTo>
                  <a:pt x="1618275" y="1536974"/>
                  <a:pt x="1620080" y="1536946"/>
                  <a:pt x="1620900" y="1536236"/>
                </a:cubicBezTo>
                <a:cubicBezTo>
                  <a:pt x="1621722" y="1535526"/>
                  <a:pt x="1622216" y="1534587"/>
                  <a:pt x="1622382" y="1533421"/>
                </a:cubicBezTo>
                <a:close/>
                <a:moveTo>
                  <a:pt x="2743361" y="1512284"/>
                </a:moveTo>
                <a:cubicBezTo>
                  <a:pt x="2743089" y="1513616"/>
                  <a:pt x="2743257" y="1515495"/>
                  <a:pt x="2743865" y="1517918"/>
                </a:cubicBezTo>
                <a:cubicBezTo>
                  <a:pt x="2744473" y="1520341"/>
                  <a:pt x="2745504" y="1521856"/>
                  <a:pt x="2746955" y="1522465"/>
                </a:cubicBezTo>
                <a:cubicBezTo>
                  <a:pt x="2749763" y="1523028"/>
                  <a:pt x="2751660" y="1522638"/>
                  <a:pt x="2752642" y="1521294"/>
                </a:cubicBezTo>
                <a:cubicBezTo>
                  <a:pt x="2753624" y="1519948"/>
                  <a:pt x="2754208" y="1518646"/>
                  <a:pt x="2754398" y="1517389"/>
                </a:cubicBezTo>
                <a:close/>
                <a:moveTo>
                  <a:pt x="1131603" y="1490560"/>
                </a:moveTo>
                <a:lnTo>
                  <a:pt x="1120559" y="1491511"/>
                </a:lnTo>
                <a:cubicBezTo>
                  <a:pt x="1116492" y="1493382"/>
                  <a:pt x="1113706" y="1496663"/>
                  <a:pt x="1112201" y="1501354"/>
                </a:cubicBezTo>
                <a:lnTo>
                  <a:pt x="1108185" y="1508099"/>
                </a:lnTo>
                <a:lnTo>
                  <a:pt x="1103785" y="1512452"/>
                </a:lnTo>
                <a:lnTo>
                  <a:pt x="1096488" y="1514770"/>
                </a:lnTo>
                <a:lnTo>
                  <a:pt x="1085528" y="1524196"/>
                </a:lnTo>
                <a:lnTo>
                  <a:pt x="1087894" y="1528174"/>
                </a:lnTo>
                <a:lnTo>
                  <a:pt x="1103785" y="1512452"/>
                </a:lnTo>
                <a:lnTo>
                  <a:pt x="1106015" y="1511744"/>
                </a:lnTo>
                <a:lnTo>
                  <a:pt x="1108185" y="1508099"/>
                </a:lnTo>
                <a:lnTo>
                  <a:pt x="1108428" y="1507859"/>
                </a:lnTo>
                <a:cubicBezTo>
                  <a:pt x="1112025" y="1499208"/>
                  <a:pt x="1118987" y="1494010"/>
                  <a:pt x="1129312" y="1492271"/>
                </a:cubicBezTo>
                <a:close/>
                <a:moveTo>
                  <a:pt x="1178482" y="1456755"/>
                </a:moveTo>
                <a:lnTo>
                  <a:pt x="1164581" y="1464742"/>
                </a:lnTo>
                <a:cubicBezTo>
                  <a:pt x="1160085" y="1465005"/>
                  <a:pt x="1156976" y="1466636"/>
                  <a:pt x="1155260" y="1469632"/>
                </a:cubicBezTo>
                <a:lnTo>
                  <a:pt x="1152884" y="1475664"/>
                </a:lnTo>
                <a:lnTo>
                  <a:pt x="1167650" y="1470077"/>
                </a:lnTo>
                <a:cubicBezTo>
                  <a:pt x="1173928" y="1466833"/>
                  <a:pt x="1177847" y="1462995"/>
                  <a:pt x="1179417" y="1458560"/>
                </a:cubicBezTo>
                <a:close/>
                <a:moveTo>
                  <a:pt x="122236" y="1445968"/>
                </a:moveTo>
                <a:cubicBezTo>
                  <a:pt x="121964" y="1447300"/>
                  <a:pt x="122132" y="1449176"/>
                  <a:pt x="122741" y="1451600"/>
                </a:cubicBezTo>
                <a:cubicBezTo>
                  <a:pt x="123349" y="1454023"/>
                  <a:pt x="124376" y="1455539"/>
                  <a:pt x="125828" y="1456145"/>
                </a:cubicBezTo>
                <a:cubicBezTo>
                  <a:pt x="128639" y="1456710"/>
                  <a:pt x="130535" y="1456321"/>
                  <a:pt x="131518" y="1454975"/>
                </a:cubicBezTo>
                <a:cubicBezTo>
                  <a:pt x="132499" y="1453628"/>
                  <a:pt x="133084" y="1452328"/>
                  <a:pt x="133274" y="1451071"/>
                </a:cubicBezTo>
                <a:close/>
                <a:moveTo>
                  <a:pt x="751897" y="1394547"/>
                </a:moveTo>
                <a:lnTo>
                  <a:pt x="744498" y="1396184"/>
                </a:lnTo>
                <a:lnTo>
                  <a:pt x="738904" y="1395866"/>
                </a:lnTo>
                <a:lnTo>
                  <a:pt x="738982" y="1396121"/>
                </a:lnTo>
                <a:cubicBezTo>
                  <a:pt x="740837" y="1398425"/>
                  <a:pt x="743264" y="1400004"/>
                  <a:pt x="746259" y="1400856"/>
                </a:cubicBezTo>
                <a:cubicBezTo>
                  <a:pt x="749274" y="1401618"/>
                  <a:pt x="752067" y="1401744"/>
                  <a:pt x="754637" y="1401233"/>
                </a:cubicBezTo>
                <a:cubicBezTo>
                  <a:pt x="757206" y="1400722"/>
                  <a:pt x="758825" y="1399394"/>
                  <a:pt x="759497" y="1397245"/>
                </a:cubicBezTo>
                <a:close/>
                <a:moveTo>
                  <a:pt x="1271476" y="1389805"/>
                </a:moveTo>
                <a:lnTo>
                  <a:pt x="1268242" y="1390435"/>
                </a:lnTo>
                <a:lnTo>
                  <a:pt x="1268547" y="1393849"/>
                </a:lnTo>
                <a:cubicBezTo>
                  <a:pt x="1269156" y="1396273"/>
                  <a:pt x="1270185" y="1397789"/>
                  <a:pt x="1271637" y="1398397"/>
                </a:cubicBezTo>
                <a:cubicBezTo>
                  <a:pt x="1274446" y="1398961"/>
                  <a:pt x="1276342" y="1398570"/>
                  <a:pt x="1277324" y="1397224"/>
                </a:cubicBezTo>
                <a:cubicBezTo>
                  <a:pt x="1278306" y="1395878"/>
                  <a:pt x="1278891" y="1394576"/>
                  <a:pt x="1279080" y="1393322"/>
                </a:cubicBezTo>
                <a:close/>
                <a:moveTo>
                  <a:pt x="1302543" y="1383708"/>
                </a:moveTo>
                <a:lnTo>
                  <a:pt x="1295637" y="1385088"/>
                </a:lnTo>
                <a:lnTo>
                  <a:pt x="1296313" y="1386081"/>
                </a:lnTo>
                <a:cubicBezTo>
                  <a:pt x="1299124" y="1386647"/>
                  <a:pt x="1301020" y="1386256"/>
                  <a:pt x="1302002" y="1384909"/>
                </a:cubicBezTo>
                <a:close/>
                <a:moveTo>
                  <a:pt x="1371187" y="1370215"/>
                </a:moveTo>
                <a:cubicBezTo>
                  <a:pt x="1369764" y="1370001"/>
                  <a:pt x="1368712" y="1370605"/>
                  <a:pt x="1368036" y="1372026"/>
                </a:cubicBezTo>
                <a:cubicBezTo>
                  <a:pt x="1367355" y="1373448"/>
                  <a:pt x="1366888" y="1374780"/>
                  <a:pt x="1366639" y="1376020"/>
                </a:cubicBezTo>
                <a:cubicBezTo>
                  <a:pt x="1363514" y="1375183"/>
                  <a:pt x="1360214" y="1375027"/>
                  <a:pt x="1356746" y="1375553"/>
                </a:cubicBezTo>
                <a:cubicBezTo>
                  <a:pt x="1353275" y="1376074"/>
                  <a:pt x="1351012" y="1377918"/>
                  <a:pt x="1349956" y="1381082"/>
                </a:cubicBezTo>
                <a:cubicBezTo>
                  <a:pt x="1349436" y="1383653"/>
                  <a:pt x="1349863" y="1387046"/>
                  <a:pt x="1351241" y="1391256"/>
                </a:cubicBezTo>
                <a:cubicBezTo>
                  <a:pt x="1352614" y="1395467"/>
                  <a:pt x="1354767" y="1398133"/>
                  <a:pt x="1357693" y="1399259"/>
                </a:cubicBezTo>
                <a:cubicBezTo>
                  <a:pt x="1359126" y="1399428"/>
                  <a:pt x="1360155" y="1398916"/>
                  <a:pt x="1360776" y="1397720"/>
                </a:cubicBezTo>
                <a:cubicBezTo>
                  <a:pt x="1361398" y="1396525"/>
                  <a:pt x="1361705" y="1395829"/>
                  <a:pt x="1361687" y="1395632"/>
                </a:cubicBezTo>
                <a:cubicBezTo>
                  <a:pt x="1361894" y="1391773"/>
                  <a:pt x="1362202" y="1387504"/>
                  <a:pt x="1362612" y="1382828"/>
                </a:cubicBezTo>
                <a:cubicBezTo>
                  <a:pt x="1363022" y="1378149"/>
                  <a:pt x="1367259" y="1376612"/>
                  <a:pt x="1375331" y="1378215"/>
                </a:cubicBezTo>
                <a:cubicBezTo>
                  <a:pt x="1375580" y="1376974"/>
                  <a:pt x="1375320" y="1375459"/>
                  <a:pt x="1374552" y="1373671"/>
                </a:cubicBezTo>
                <a:cubicBezTo>
                  <a:pt x="1373783" y="1371885"/>
                  <a:pt x="1372661" y="1370733"/>
                  <a:pt x="1371187" y="1370215"/>
                </a:cubicBezTo>
                <a:close/>
                <a:moveTo>
                  <a:pt x="2213747" y="1351248"/>
                </a:moveTo>
                <a:cubicBezTo>
                  <a:pt x="2211425" y="1350275"/>
                  <a:pt x="2210275" y="1350757"/>
                  <a:pt x="2210299" y="1352696"/>
                </a:cubicBezTo>
                <a:lnTo>
                  <a:pt x="2217339" y="1361427"/>
                </a:lnTo>
                <a:cubicBezTo>
                  <a:pt x="2220627" y="1362644"/>
                  <a:pt x="2222740" y="1362404"/>
                  <a:pt x="2223682" y="1360710"/>
                </a:cubicBezTo>
                <a:cubicBezTo>
                  <a:pt x="2223689" y="1359407"/>
                  <a:pt x="2222467" y="1357649"/>
                  <a:pt x="2220007" y="1355437"/>
                </a:cubicBezTo>
                <a:cubicBezTo>
                  <a:pt x="2217548" y="1353222"/>
                  <a:pt x="2215460" y="1351825"/>
                  <a:pt x="2213747" y="1351248"/>
                </a:cubicBezTo>
                <a:close/>
                <a:moveTo>
                  <a:pt x="3114361" y="1348654"/>
                </a:moveTo>
                <a:lnTo>
                  <a:pt x="3082992" y="1381818"/>
                </a:lnTo>
                <a:lnTo>
                  <a:pt x="3085530" y="1381257"/>
                </a:lnTo>
                <a:cubicBezTo>
                  <a:pt x="3095284" y="1371864"/>
                  <a:pt x="3106016" y="1363551"/>
                  <a:pt x="3117728" y="1356319"/>
                </a:cubicBezTo>
                <a:lnTo>
                  <a:pt x="3121486" y="1354496"/>
                </a:lnTo>
                <a:close/>
                <a:moveTo>
                  <a:pt x="1395717" y="1346274"/>
                </a:moveTo>
                <a:lnTo>
                  <a:pt x="1393516" y="1354992"/>
                </a:lnTo>
                <a:lnTo>
                  <a:pt x="1388421" y="1362975"/>
                </a:lnTo>
                <a:lnTo>
                  <a:pt x="1396414" y="1355723"/>
                </a:lnTo>
                <a:cubicBezTo>
                  <a:pt x="1396566" y="1355375"/>
                  <a:pt x="1396812" y="1353891"/>
                  <a:pt x="1397153" y="1351272"/>
                </a:cubicBezTo>
                <a:cubicBezTo>
                  <a:pt x="1397492" y="1348655"/>
                  <a:pt x="1397014" y="1346988"/>
                  <a:pt x="1395717" y="1346274"/>
                </a:cubicBezTo>
                <a:close/>
                <a:moveTo>
                  <a:pt x="3045538" y="1340551"/>
                </a:moveTo>
                <a:cubicBezTo>
                  <a:pt x="3045169" y="1341761"/>
                  <a:pt x="3044945" y="1343152"/>
                  <a:pt x="3044869" y="1344727"/>
                </a:cubicBezTo>
                <a:cubicBezTo>
                  <a:pt x="3044793" y="1346301"/>
                  <a:pt x="3045431" y="1347333"/>
                  <a:pt x="3046785" y="1347819"/>
                </a:cubicBezTo>
                <a:lnTo>
                  <a:pt x="3055475" y="1350013"/>
                </a:lnTo>
                <a:cubicBezTo>
                  <a:pt x="3055904" y="1347803"/>
                  <a:pt x="3055110" y="1345863"/>
                  <a:pt x="3053090" y="1344196"/>
                </a:cubicBezTo>
                <a:cubicBezTo>
                  <a:pt x="3051073" y="1342528"/>
                  <a:pt x="3048556" y="1341313"/>
                  <a:pt x="3045538" y="1340551"/>
                </a:cubicBezTo>
                <a:close/>
                <a:moveTo>
                  <a:pt x="220215" y="1338580"/>
                </a:moveTo>
                <a:cubicBezTo>
                  <a:pt x="219944" y="1339910"/>
                  <a:pt x="220111" y="1341788"/>
                  <a:pt x="220719" y="1344212"/>
                </a:cubicBezTo>
                <a:cubicBezTo>
                  <a:pt x="221327" y="1346635"/>
                  <a:pt x="222355" y="1348149"/>
                  <a:pt x="223807" y="1348757"/>
                </a:cubicBezTo>
                <a:cubicBezTo>
                  <a:pt x="226618" y="1349322"/>
                  <a:pt x="228515" y="1348932"/>
                  <a:pt x="229496" y="1347587"/>
                </a:cubicBezTo>
                <a:cubicBezTo>
                  <a:pt x="230478" y="1346241"/>
                  <a:pt x="231064" y="1344939"/>
                  <a:pt x="231252" y="1343683"/>
                </a:cubicBezTo>
                <a:close/>
                <a:moveTo>
                  <a:pt x="853627" y="1331594"/>
                </a:moveTo>
                <a:cubicBezTo>
                  <a:pt x="852083" y="1331349"/>
                  <a:pt x="850549" y="1331832"/>
                  <a:pt x="849024" y="1333041"/>
                </a:cubicBezTo>
                <a:cubicBezTo>
                  <a:pt x="847499" y="1334248"/>
                  <a:pt x="846551" y="1335458"/>
                  <a:pt x="846181" y="1336668"/>
                </a:cubicBezTo>
                <a:cubicBezTo>
                  <a:pt x="842414" y="1333544"/>
                  <a:pt x="839465" y="1332510"/>
                  <a:pt x="837336" y="1333566"/>
                </a:cubicBezTo>
                <a:cubicBezTo>
                  <a:pt x="835209" y="1334623"/>
                  <a:pt x="833746" y="1336862"/>
                  <a:pt x="832947" y="1340280"/>
                </a:cubicBezTo>
                <a:lnTo>
                  <a:pt x="819683" y="1345852"/>
                </a:lnTo>
                <a:lnTo>
                  <a:pt x="818705" y="1346840"/>
                </a:lnTo>
                <a:lnTo>
                  <a:pt x="808750" y="1363654"/>
                </a:lnTo>
                <a:lnTo>
                  <a:pt x="793893" y="1371619"/>
                </a:lnTo>
                <a:lnTo>
                  <a:pt x="796487" y="1371235"/>
                </a:lnTo>
                <a:cubicBezTo>
                  <a:pt x="802645" y="1369988"/>
                  <a:pt x="808463" y="1367785"/>
                  <a:pt x="813947" y="1364632"/>
                </a:cubicBezTo>
                <a:lnTo>
                  <a:pt x="818254" y="1371872"/>
                </a:lnTo>
                <a:lnTo>
                  <a:pt x="823283" y="1372726"/>
                </a:lnTo>
                <a:lnTo>
                  <a:pt x="840969" y="1355228"/>
                </a:lnTo>
                <a:lnTo>
                  <a:pt x="844807" y="1352363"/>
                </a:lnTo>
                <a:lnTo>
                  <a:pt x="855421" y="1336682"/>
                </a:lnTo>
                <a:cubicBezTo>
                  <a:pt x="856545" y="1334263"/>
                  <a:pt x="855949" y="1332567"/>
                  <a:pt x="853627" y="1331594"/>
                </a:cubicBezTo>
                <a:close/>
                <a:moveTo>
                  <a:pt x="266673" y="1313221"/>
                </a:moveTo>
                <a:cubicBezTo>
                  <a:pt x="266590" y="1313297"/>
                  <a:pt x="265894" y="1313507"/>
                  <a:pt x="264587" y="1313852"/>
                </a:cubicBezTo>
                <a:cubicBezTo>
                  <a:pt x="263279" y="1314198"/>
                  <a:pt x="261861" y="1314226"/>
                  <a:pt x="260328" y="1313936"/>
                </a:cubicBezTo>
                <a:cubicBezTo>
                  <a:pt x="260079" y="1315178"/>
                  <a:pt x="260339" y="1316691"/>
                  <a:pt x="261107" y="1318480"/>
                </a:cubicBezTo>
                <a:cubicBezTo>
                  <a:pt x="261876" y="1320267"/>
                  <a:pt x="262998" y="1321419"/>
                  <a:pt x="264473" y="1321936"/>
                </a:cubicBezTo>
                <a:cubicBezTo>
                  <a:pt x="267943" y="1322425"/>
                  <a:pt x="270240" y="1321462"/>
                  <a:pt x="271365" y="1319041"/>
                </a:cubicBezTo>
                <a:cubicBezTo>
                  <a:pt x="271524" y="1316376"/>
                  <a:pt x="269960" y="1314436"/>
                  <a:pt x="266673" y="1313221"/>
                </a:cubicBezTo>
                <a:close/>
                <a:moveTo>
                  <a:pt x="1415007" y="1299647"/>
                </a:moveTo>
                <a:lnTo>
                  <a:pt x="1409118" y="1301634"/>
                </a:lnTo>
                <a:lnTo>
                  <a:pt x="1405961" y="1304820"/>
                </a:lnTo>
                <a:lnTo>
                  <a:pt x="1406169" y="1304872"/>
                </a:lnTo>
                <a:close/>
                <a:moveTo>
                  <a:pt x="2355062" y="1291888"/>
                </a:moveTo>
                <a:cubicBezTo>
                  <a:pt x="2354535" y="1293974"/>
                  <a:pt x="2354939" y="1295429"/>
                  <a:pt x="2356273" y="1296249"/>
                </a:cubicBezTo>
                <a:cubicBezTo>
                  <a:pt x="2357605" y="1297068"/>
                  <a:pt x="2359731" y="1297799"/>
                  <a:pt x="2362651" y="1298439"/>
                </a:cubicBezTo>
                <a:lnTo>
                  <a:pt x="2365549" y="1299170"/>
                </a:lnTo>
                <a:cubicBezTo>
                  <a:pt x="2366076" y="1297082"/>
                  <a:pt x="2365672" y="1295629"/>
                  <a:pt x="2364338" y="1294809"/>
                </a:cubicBezTo>
                <a:cubicBezTo>
                  <a:pt x="2363004" y="1293990"/>
                  <a:pt x="2360877" y="1293259"/>
                  <a:pt x="2357956" y="1292619"/>
                </a:cubicBezTo>
                <a:close/>
                <a:moveTo>
                  <a:pt x="2384835" y="1271587"/>
                </a:moveTo>
                <a:cubicBezTo>
                  <a:pt x="2384563" y="1272919"/>
                  <a:pt x="2384731" y="1274797"/>
                  <a:pt x="2385339" y="1277221"/>
                </a:cubicBezTo>
                <a:cubicBezTo>
                  <a:pt x="2385948" y="1279643"/>
                  <a:pt x="2386978" y="1281159"/>
                  <a:pt x="2388430" y="1281767"/>
                </a:cubicBezTo>
                <a:cubicBezTo>
                  <a:pt x="2391238" y="1282331"/>
                  <a:pt x="2393134" y="1281940"/>
                  <a:pt x="2394116" y="1280596"/>
                </a:cubicBezTo>
                <a:cubicBezTo>
                  <a:pt x="2395098" y="1279250"/>
                  <a:pt x="2395683" y="1277949"/>
                  <a:pt x="2395872" y="1276692"/>
                </a:cubicBezTo>
                <a:close/>
                <a:moveTo>
                  <a:pt x="2755836" y="1107956"/>
                </a:moveTo>
                <a:lnTo>
                  <a:pt x="2722209" y="1143508"/>
                </a:lnTo>
                <a:lnTo>
                  <a:pt x="2720353" y="1144287"/>
                </a:lnTo>
                <a:lnTo>
                  <a:pt x="2728899" y="1142397"/>
                </a:lnTo>
                <a:cubicBezTo>
                  <a:pt x="2738653" y="1133005"/>
                  <a:pt x="2749386" y="1124692"/>
                  <a:pt x="2761098" y="1117459"/>
                </a:cubicBezTo>
                <a:lnTo>
                  <a:pt x="2765073" y="1115532"/>
                </a:lnTo>
                <a:close/>
                <a:moveTo>
                  <a:pt x="2796788" y="1100154"/>
                </a:moveTo>
                <a:lnTo>
                  <a:pt x="2794719" y="1100387"/>
                </a:lnTo>
                <a:cubicBezTo>
                  <a:pt x="2793956" y="1100871"/>
                  <a:pt x="2792899" y="1100989"/>
                  <a:pt x="2791547" y="1100745"/>
                </a:cubicBezTo>
                <a:lnTo>
                  <a:pt x="2791715" y="1102615"/>
                </a:lnTo>
                <a:close/>
                <a:moveTo>
                  <a:pt x="2687012" y="1099853"/>
                </a:moveTo>
                <a:cubicBezTo>
                  <a:pt x="2686643" y="1101064"/>
                  <a:pt x="2686420" y="1102455"/>
                  <a:pt x="2686344" y="1104030"/>
                </a:cubicBezTo>
                <a:cubicBezTo>
                  <a:pt x="2686267" y="1105605"/>
                  <a:pt x="2686905" y="1106635"/>
                  <a:pt x="2688259" y="1107122"/>
                </a:cubicBezTo>
                <a:lnTo>
                  <a:pt x="2696950" y="1109316"/>
                </a:lnTo>
                <a:cubicBezTo>
                  <a:pt x="2697379" y="1107105"/>
                  <a:pt x="2696584" y="1105166"/>
                  <a:pt x="2694565" y="1103499"/>
                </a:cubicBezTo>
                <a:cubicBezTo>
                  <a:pt x="2692546" y="1101830"/>
                  <a:pt x="2690031" y="1100615"/>
                  <a:pt x="2687012" y="1099853"/>
                </a:cubicBezTo>
                <a:close/>
                <a:moveTo>
                  <a:pt x="2645303" y="741510"/>
                </a:moveTo>
                <a:cubicBezTo>
                  <a:pt x="2644934" y="742721"/>
                  <a:pt x="2644711" y="744113"/>
                  <a:pt x="2644635" y="745687"/>
                </a:cubicBezTo>
                <a:cubicBezTo>
                  <a:pt x="2644558" y="747262"/>
                  <a:pt x="2645197" y="748292"/>
                  <a:pt x="2646551" y="748779"/>
                </a:cubicBezTo>
                <a:lnTo>
                  <a:pt x="2655240" y="750972"/>
                </a:lnTo>
                <a:cubicBezTo>
                  <a:pt x="2655671" y="748762"/>
                  <a:pt x="2654875" y="746823"/>
                  <a:pt x="2652857" y="745156"/>
                </a:cubicBezTo>
                <a:cubicBezTo>
                  <a:pt x="2650838" y="743487"/>
                  <a:pt x="2648322" y="742272"/>
                  <a:pt x="2645303" y="741510"/>
                </a:cubicBezTo>
                <a:close/>
                <a:moveTo>
                  <a:pt x="2446926" y="0"/>
                </a:moveTo>
                <a:cubicBezTo>
                  <a:pt x="2451586" y="1128"/>
                  <a:pt x="2456613" y="3074"/>
                  <a:pt x="2462016" y="5836"/>
                </a:cubicBezTo>
                <a:cubicBezTo>
                  <a:pt x="2467415" y="8600"/>
                  <a:pt x="2471306" y="11998"/>
                  <a:pt x="2473692" y="16028"/>
                </a:cubicBezTo>
                <a:lnTo>
                  <a:pt x="2511786" y="60415"/>
                </a:lnTo>
                <a:cubicBezTo>
                  <a:pt x="2518722" y="62939"/>
                  <a:pt x="2524026" y="67368"/>
                  <a:pt x="2527688" y="73703"/>
                </a:cubicBezTo>
                <a:cubicBezTo>
                  <a:pt x="2531355" y="80036"/>
                  <a:pt x="2535207" y="84098"/>
                  <a:pt x="2539249" y="85890"/>
                </a:cubicBezTo>
                <a:cubicBezTo>
                  <a:pt x="2542140" y="86379"/>
                  <a:pt x="2544732" y="85778"/>
                  <a:pt x="2547020" y="84088"/>
                </a:cubicBezTo>
                <a:cubicBezTo>
                  <a:pt x="2549310" y="82395"/>
                  <a:pt x="2551316" y="81065"/>
                  <a:pt x="2553033" y="80100"/>
                </a:cubicBezTo>
                <a:cubicBezTo>
                  <a:pt x="2562382" y="80191"/>
                  <a:pt x="2571543" y="79509"/>
                  <a:pt x="2580512" y="78055"/>
                </a:cubicBezTo>
                <a:cubicBezTo>
                  <a:pt x="2589481" y="76600"/>
                  <a:pt x="2597603" y="73919"/>
                  <a:pt x="2604879" y="70010"/>
                </a:cubicBezTo>
                <a:cubicBezTo>
                  <a:pt x="2606101" y="65682"/>
                  <a:pt x="2608857" y="62902"/>
                  <a:pt x="2613150" y="61666"/>
                </a:cubicBezTo>
                <a:cubicBezTo>
                  <a:pt x="2617440" y="60430"/>
                  <a:pt x="2622544" y="60562"/>
                  <a:pt x="2628457" y="62055"/>
                </a:cubicBezTo>
                <a:lnTo>
                  <a:pt x="2631354" y="62786"/>
                </a:lnTo>
                <a:cubicBezTo>
                  <a:pt x="2638632" y="56076"/>
                  <a:pt x="2645921" y="50092"/>
                  <a:pt x="2653217" y="44836"/>
                </a:cubicBezTo>
                <a:cubicBezTo>
                  <a:pt x="2660512" y="39579"/>
                  <a:pt x="2670462" y="38323"/>
                  <a:pt x="2683055" y="41067"/>
                </a:cubicBezTo>
                <a:cubicBezTo>
                  <a:pt x="2692850" y="43202"/>
                  <a:pt x="2698606" y="45332"/>
                  <a:pt x="2700315" y="47453"/>
                </a:cubicBezTo>
                <a:cubicBezTo>
                  <a:pt x="2702026" y="49577"/>
                  <a:pt x="2701748" y="54238"/>
                  <a:pt x="2699481" y="61441"/>
                </a:cubicBezTo>
                <a:cubicBezTo>
                  <a:pt x="2694955" y="69957"/>
                  <a:pt x="2689439" y="77064"/>
                  <a:pt x="2682928" y="82760"/>
                </a:cubicBezTo>
                <a:cubicBezTo>
                  <a:pt x="2676420" y="88458"/>
                  <a:pt x="2682866" y="93947"/>
                  <a:pt x="2702265" y="99231"/>
                </a:cubicBezTo>
                <a:lnTo>
                  <a:pt x="2730422" y="134154"/>
                </a:lnTo>
                <a:cubicBezTo>
                  <a:pt x="2726651" y="147061"/>
                  <a:pt x="2721532" y="159196"/>
                  <a:pt x="2715072" y="170554"/>
                </a:cubicBezTo>
                <a:cubicBezTo>
                  <a:pt x="2708609" y="181913"/>
                  <a:pt x="2703629" y="193499"/>
                  <a:pt x="2700132" y="205319"/>
                </a:cubicBezTo>
                <a:cubicBezTo>
                  <a:pt x="2708246" y="207754"/>
                  <a:pt x="2711193" y="212359"/>
                  <a:pt x="2708968" y="219138"/>
                </a:cubicBezTo>
                <a:cubicBezTo>
                  <a:pt x="2707725" y="223556"/>
                  <a:pt x="2705325" y="227974"/>
                  <a:pt x="2701771" y="232388"/>
                </a:cubicBezTo>
                <a:cubicBezTo>
                  <a:pt x="2698219" y="236803"/>
                  <a:pt x="2694371" y="240855"/>
                  <a:pt x="2690230" y="244541"/>
                </a:cubicBezTo>
                <a:lnTo>
                  <a:pt x="2676741" y="257817"/>
                </a:lnTo>
                <a:lnTo>
                  <a:pt x="2686668" y="256563"/>
                </a:lnTo>
                <a:cubicBezTo>
                  <a:pt x="2696464" y="258698"/>
                  <a:pt x="2702219" y="260827"/>
                  <a:pt x="2703928" y="262949"/>
                </a:cubicBezTo>
                <a:cubicBezTo>
                  <a:pt x="2705639" y="265073"/>
                  <a:pt x="2705362" y="269733"/>
                  <a:pt x="2703094" y="276936"/>
                </a:cubicBezTo>
                <a:cubicBezTo>
                  <a:pt x="2698568" y="285453"/>
                  <a:pt x="2693052" y="292560"/>
                  <a:pt x="2686541" y="298256"/>
                </a:cubicBezTo>
                <a:cubicBezTo>
                  <a:pt x="2680034" y="303953"/>
                  <a:pt x="2686479" y="309442"/>
                  <a:pt x="2705879" y="314727"/>
                </a:cubicBezTo>
                <a:lnTo>
                  <a:pt x="2734037" y="349649"/>
                </a:lnTo>
                <a:lnTo>
                  <a:pt x="2725087" y="370870"/>
                </a:lnTo>
                <a:lnTo>
                  <a:pt x="2733087" y="373964"/>
                </a:lnTo>
                <a:cubicBezTo>
                  <a:pt x="2738487" y="376728"/>
                  <a:pt x="2742378" y="380125"/>
                  <a:pt x="2744764" y="384156"/>
                </a:cubicBezTo>
                <a:lnTo>
                  <a:pt x="2782857" y="428544"/>
                </a:lnTo>
                <a:cubicBezTo>
                  <a:pt x="2789794" y="431067"/>
                  <a:pt x="2795097" y="435495"/>
                  <a:pt x="2798760" y="441830"/>
                </a:cubicBezTo>
                <a:cubicBezTo>
                  <a:pt x="2802426" y="448163"/>
                  <a:pt x="2806278" y="452226"/>
                  <a:pt x="2810320" y="454019"/>
                </a:cubicBezTo>
                <a:cubicBezTo>
                  <a:pt x="2813211" y="454507"/>
                  <a:pt x="2815804" y="453906"/>
                  <a:pt x="2818092" y="452215"/>
                </a:cubicBezTo>
                <a:cubicBezTo>
                  <a:pt x="2820382" y="450523"/>
                  <a:pt x="2822386" y="449193"/>
                  <a:pt x="2824105" y="448229"/>
                </a:cubicBezTo>
                <a:cubicBezTo>
                  <a:pt x="2833453" y="448319"/>
                  <a:pt x="2842615" y="447636"/>
                  <a:pt x="2851583" y="446184"/>
                </a:cubicBezTo>
                <a:cubicBezTo>
                  <a:pt x="2860552" y="444728"/>
                  <a:pt x="2868674" y="442047"/>
                  <a:pt x="2875951" y="438138"/>
                </a:cubicBezTo>
                <a:cubicBezTo>
                  <a:pt x="2877173" y="433809"/>
                  <a:pt x="2879929" y="431029"/>
                  <a:pt x="2884222" y="429794"/>
                </a:cubicBezTo>
                <a:cubicBezTo>
                  <a:pt x="2888512" y="428559"/>
                  <a:pt x="2893616" y="428690"/>
                  <a:pt x="2899528" y="430183"/>
                </a:cubicBezTo>
                <a:lnTo>
                  <a:pt x="2902425" y="430914"/>
                </a:lnTo>
                <a:cubicBezTo>
                  <a:pt x="2909703" y="424203"/>
                  <a:pt x="2916993" y="418220"/>
                  <a:pt x="2924288" y="412964"/>
                </a:cubicBezTo>
                <a:cubicBezTo>
                  <a:pt x="2931584" y="407707"/>
                  <a:pt x="2941533" y="406450"/>
                  <a:pt x="2954126" y="409195"/>
                </a:cubicBezTo>
                <a:cubicBezTo>
                  <a:pt x="2963922" y="411330"/>
                  <a:pt x="2969678" y="413460"/>
                  <a:pt x="2971386" y="415581"/>
                </a:cubicBezTo>
                <a:cubicBezTo>
                  <a:pt x="2973098" y="417704"/>
                  <a:pt x="2972819" y="422366"/>
                  <a:pt x="2970552" y="429568"/>
                </a:cubicBezTo>
                <a:cubicBezTo>
                  <a:pt x="2966026" y="438085"/>
                  <a:pt x="2960510" y="445192"/>
                  <a:pt x="2954000" y="450888"/>
                </a:cubicBezTo>
                <a:cubicBezTo>
                  <a:pt x="2947492" y="456585"/>
                  <a:pt x="2953937" y="462075"/>
                  <a:pt x="2973337" y="467359"/>
                </a:cubicBezTo>
                <a:lnTo>
                  <a:pt x="3001494" y="502282"/>
                </a:lnTo>
                <a:cubicBezTo>
                  <a:pt x="2997722" y="515189"/>
                  <a:pt x="2992604" y="527323"/>
                  <a:pt x="2986143" y="538681"/>
                </a:cubicBezTo>
                <a:cubicBezTo>
                  <a:pt x="2979680" y="550040"/>
                  <a:pt x="2974701" y="561627"/>
                  <a:pt x="2971203" y="573447"/>
                </a:cubicBezTo>
                <a:cubicBezTo>
                  <a:pt x="2979318" y="575881"/>
                  <a:pt x="2982264" y="580488"/>
                  <a:pt x="2980039" y="587266"/>
                </a:cubicBezTo>
                <a:cubicBezTo>
                  <a:pt x="2978796" y="591684"/>
                  <a:pt x="2976397" y="596102"/>
                  <a:pt x="2972842" y="600516"/>
                </a:cubicBezTo>
                <a:cubicBezTo>
                  <a:pt x="2969290" y="604931"/>
                  <a:pt x="2965442" y="608983"/>
                  <a:pt x="2961301" y="612669"/>
                </a:cubicBezTo>
                <a:cubicBezTo>
                  <a:pt x="2958248" y="620688"/>
                  <a:pt x="2952784" y="626069"/>
                  <a:pt x="2944900" y="628811"/>
                </a:cubicBezTo>
                <a:cubicBezTo>
                  <a:pt x="2937019" y="631554"/>
                  <a:pt x="2931829" y="635845"/>
                  <a:pt x="2929327" y="641685"/>
                </a:cubicBezTo>
                <a:lnTo>
                  <a:pt x="2912790" y="658371"/>
                </a:lnTo>
                <a:lnTo>
                  <a:pt x="2899552" y="661983"/>
                </a:lnTo>
                <a:lnTo>
                  <a:pt x="2873224" y="680834"/>
                </a:lnTo>
                <a:cubicBezTo>
                  <a:pt x="2877188" y="683188"/>
                  <a:pt x="2879611" y="686309"/>
                  <a:pt x="2880488" y="690202"/>
                </a:cubicBezTo>
                <a:cubicBezTo>
                  <a:pt x="2881367" y="694092"/>
                  <a:pt x="2881341" y="697757"/>
                  <a:pt x="2880410" y="701191"/>
                </a:cubicBezTo>
                <a:lnTo>
                  <a:pt x="2911723" y="711415"/>
                </a:lnTo>
                <a:lnTo>
                  <a:pt x="2908423" y="724490"/>
                </a:lnTo>
                <a:cubicBezTo>
                  <a:pt x="2907163" y="731512"/>
                  <a:pt x="2902384" y="734169"/>
                  <a:pt x="2894085" y="732461"/>
                </a:cubicBezTo>
                <a:cubicBezTo>
                  <a:pt x="2887740" y="748435"/>
                  <a:pt x="2875567" y="760042"/>
                  <a:pt x="2857564" y="767281"/>
                </a:cubicBezTo>
                <a:cubicBezTo>
                  <a:pt x="2848562" y="770900"/>
                  <a:pt x="2841017" y="775611"/>
                  <a:pt x="2834929" y="781415"/>
                </a:cubicBezTo>
                <a:lnTo>
                  <a:pt x="2828852" y="790468"/>
                </a:lnTo>
                <a:lnTo>
                  <a:pt x="2840468" y="800173"/>
                </a:lnTo>
                <a:cubicBezTo>
                  <a:pt x="2844135" y="806507"/>
                  <a:pt x="2847986" y="810569"/>
                  <a:pt x="2852028" y="812362"/>
                </a:cubicBezTo>
                <a:cubicBezTo>
                  <a:pt x="2854921" y="812851"/>
                  <a:pt x="2857512" y="812249"/>
                  <a:pt x="2859801" y="810558"/>
                </a:cubicBezTo>
                <a:cubicBezTo>
                  <a:pt x="2862090" y="808866"/>
                  <a:pt x="2864095" y="807537"/>
                  <a:pt x="2865813" y="806572"/>
                </a:cubicBezTo>
                <a:cubicBezTo>
                  <a:pt x="2875162" y="806662"/>
                  <a:pt x="2884324" y="805980"/>
                  <a:pt x="2893292" y="804527"/>
                </a:cubicBezTo>
                <a:cubicBezTo>
                  <a:pt x="2902260" y="803071"/>
                  <a:pt x="2910384" y="800390"/>
                  <a:pt x="2917660" y="796481"/>
                </a:cubicBezTo>
                <a:cubicBezTo>
                  <a:pt x="2918881" y="792152"/>
                  <a:pt x="2921638" y="789372"/>
                  <a:pt x="2925930" y="788137"/>
                </a:cubicBezTo>
                <a:cubicBezTo>
                  <a:pt x="2930221" y="786902"/>
                  <a:pt x="2935324" y="787033"/>
                  <a:pt x="2941237" y="788526"/>
                </a:cubicBezTo>
                <a:lnTo>
                  <a:pt x="2944135" y="789257"/>
                </a:lnTo>
                <a:cubicBezTo>
                  <a:pt x="2951413" y="782547"/>
                  <a:pt x="2958702" y="776564"/>
                  <a:pt x="2965997" y="771307"/>
                </a:cubicBezTo>
                <a:cubicBezTo>
                  <a:pt x="2973293" y="766050"/>
                  <a:pt x="2983242" y="764794"/>
                  <a:pt x="2995834" y="767538"/>
                </a:cubicBezTo>
                <a:cubicBezTo>
                  <a:pt x="3005631" y="769673"/>
                  <a:pt x="3011386" y="771802"/>
                  <a:pt x="3013094" y="773924"/>
                </a:cubicBezTo>
                <a:cubicBezTo>
                  <a:pt x="3014806" y="776047"/>
                  <a:pt x="3014528" y="780709"/>
                  <a:pt x="3012260" y="787911"/>
                </a:cubicBezTo>
                <a:cubicBezTo>
                  <a:pt x="3007735" y="796427"/>
                  <a:pt x="3002220" y="803534"/>
                  <a:pt x="2995708" y="809231"/>
                </a:cubicBezTo>
                <a:cubicBezTo>
                  <a:pt x="2989201" y="814928"/>
                  <a:pt x="2995645" y="820418"/>
                  <a:pt x="3015046" y="825701"/>
                </a:cubicBezTo>
                <a:lnTo>
                  <a:pt x="3043203" y="860625"/>
                </a:lnTo>
                <a:cubicBezTo>
                  <a:pt x="3039431" y="873531"/>
                  <a:pt x="3034312" y="885666"/>
                  <a:pt x="3027852" y="897025"/>
                </a:cubicBezTo>
                <a:cubicBezTo>
                  <a:pt x="3021389" y="908383"/>
                  <a:pt x="3016409" y="919971"/>
                  <a:pt x="3012911" y="931790"/>
                </a:cubicBezTo>
                <a:cubicBezTo>
                  <a:pt x="3021026" y="934224"/>
                  <a:pt x="3023973" y="938831"/>
                  <a:pt x="3021748" y="945609"/>
                </a:cubicBezTo>
                <a:cubicBezTo>
                  <a:pt x="3020504" y="950027"/>
                  <a:pt x="3018105" y="954444"/>
                  <a:pt x="3014550" y="958859"/>
                </a:cubicBezTo>
                <a:cubicBezTo>
                  <a:pt x="3011000" y="963274"/>
                  <a:pt x="3007151" y="967326"/>
                  <a:pt x="3003009" y="971012"/>
                </a:cubicBezTo>
                <a:cubicBezTo>
                  <a:pt x="2999958" y="979031"/>
                  <a:pt x="2994492" y="984411"/>
                  <a:pt x="2986610" y="987153"/>
                </a:cubicBezTo>
                <a:cubicBezTo>
                  <a:pt x="2978728" y="989897"/>
                  <a:pt x="2973538" y="994189"/>
                  <a:pt x="2971036" y="1000028"/>
                </a:cubicBezTo>
                <a:lnTo>
                  <a:pt x="2954498" y="1016713"/>
                </a:lnTo>
                <a:lnTo>
                  <a:pt x="2941261" y="1020326"/>
                </a:lnTo>
                <a:lnTo>
                  <a:pt x="2914933" y="1039177"/>
                </a:lnTo>
                <a:cubicBezTo>
                  <a:pt x="2918897" y="1041531"/>
                  <a:pt x="2921320" y="1044652"/>
                  <a:pt x="2922196" y="1048545"/>
                </a:cubicBezTo>
                <a:lnTo>
                  <a:pt x="2922171" y="1052195"/>
                </a:lnTo>
                <a:lnTo>
                  <a:pt x="2941349" y="1045364"/>
                </a:lnTo>
                <a:lnTo>
                  <a:pt x="2995397" y="1026557"/>
                </a:lnTo>
                <a:cubicBezTo>
                  <a:pt x="2998752" y="1018858"/>
                  <a:pt x="3005643" y="1013934"/>
                  <a:pt x="3016072" y="1011784"/>
                </a:cubicBezTo>
                <a:cubicBezTo>
                  <a:pt x="3026499" y="1009637"/>
                  <a:pt x="3033530" y="1004169"/>
                  <a:pt x="3037162" y="995378"/>
                </a:cubicBezTo>
                <a:cubicBezTo>
                  <a:pt x="3050578" y="991811"/>
                  <a:pt x="3064315" y="987746"/>
                  <a:pt x="3078371" y="983181"/>
                </a:cubicBezTo>
                <a:cubicBezTo>
                  <a:pt x="3092427" y="978617"/>
                  <a:pt x="3105712" y="973277"/>
                  <a:pt x="3118231" y="967168"/>
                </a:cubicBezTo>
                <a:cubicBezTo>
                  <a:pt x="3122891" y="968297"/>
                  <a:pt x="3127919" y="970242"/>
                  <a:pt x="3133322" y="973004"/>
                </a:cubicBezTo>
                <a:cubicBezTo>
                  <a:pt x="3138720" y="975769"/>
                  <a:pt x="3142612" y="979166"/>
                  <a:pt x="3144997" y="983196"/>
                </a:cubicBezTo>
                <a:lnTo>
                  <a:pt x="3183091" y="1027584"/>
                </a:lnTo>
                <a:cubicBezTo>
                  <a:pt x="3190027" y="1030108"/>
                  <a:pt x="3195331" y="1034535"/>
                  <a:pt x="3198994" y="1040871"/>
                </a:cubicBezTo>
                <a:cubicBezTo>
                  <a:pt x="3202661" y="1047204"/>
                  <a:pt x="3206512" y="1051266"/>
                  <a:pt x="3210554" y="1053059"/>
                </a:cubicBezTo>
                <a:cubicBezTo>
                  <a:pt x="3213446" y="1053548"/>
                  <a:pt x="3216037" y="1052946"/>
                  <a:pt x="3218327" y="1051256"/>
                </a:cubicBezTo>
                <a:cubicBezTo>
                  <a:pt x="3220616" y="1049564"/>
                  <a:pt x="3222621" y="1048234"/>
                  <a:pt x="3224338" y="1047269"/>
                </a:cubicBezTo>
                <a:cubicBezTo>
                  <a:pt x="3233688" y="1047358"/>
                  <a:pt x="3242849" y="1046677"/>
                  <a:pt x="3251818" y="1045224"/>
                </a:cubicBezTo>
                <a:cubicBezTo>
                  <a:pt x="3260786" y="1043768"/>
                  <a:pt x="3268908" y="1041088"/>
                  <a:pt x="3276186" y="1037178"/>
                </a:cubicBezTo>
                <a:cubicBezTo>
                  <a:pt x="3277407" y="1032849"/>
                  <a:pt x="3280164" y="1030070"/>
                  <a:pt x="3284456" y="1028834"/>
                </a:cubicBezTo>
                <a:cubicBezTo>
                  <a:pt x="3288746" y="1027599"/>
                  <a:pt x="3293850" y="1027730"/>
                  <a:pt x="3299763" y="1029223"/>
                </a:cubicBezTo>
                <a:lnTo>
                  <a:pt x="3302660" y="1029955"/>
                </a:lnTo>
                <a:cubicBezTo>
                  <a:pt x="3309938" y="1023244"/>
                  <a:pt x="3317227" y="1017261"/>
                  <a:pt x="3324523" y="1012004"/>
                </a:cubicBezTo>
                <a:cubicBezTo>
                  <a:pt x="3331819" y="1006747"/>
                  <a:pt x="3341768" y="1005491"/>
                  <a:pt x="3354361" y="1008236"/>
                </a:cubicBezTo>
                <a:cubicBezTo>
                  <a:pt x="3364157" y="1010371"/>
                  <a:pt x="3369911" y="1012500"/>
                  <a:pt x="3371620" y="1014622"/>
                </a:cubicBezTo>
                <a:cubicBezTo>
                  <a:pt x="3373332" y="1016744"/>
                  <a:pt x="3373054" y="1021406"/>
                  <a:pt x="3370786" y="1028608"/>
                </a:cubicBezTo>
                <a:cubicBezTo>
                  <a:pt x="3366261" y="1037125"/>
                  <a:pt x="3360745" y="1044232"/>
                  <a:pt x="3354234" y="1049928"/>
                </a:cubicBezTo>
                <a:cubicBezTo>
                  <a:pt x="3347726" y="1055626"/>
                  <a:pt x="3354171" y="1061115"/>
                  <a:pt x="3373571" y="1066400"/>
                </a:cubicBezTo>
                <a:lnTo>
                  <a:pt x="3401729" y="1101322"/>
                </a:lnTo>
                <a:cubicBezTo>
                  <a:pt x="3397957" y="1114230"/>
                  <a:pt x="3392838" y="1126364"/>
                  <a:pt x="3386378" y="1137723"/>
                </a:cubicBezTo>
                <a:cubicBezTo>
                  <a:pt x="3379915" y="1149081"/>
                  <a:pt x="3374934" y="1160668"/>
                  <a:pt x="3371437" y="1172487"/>
                </a:cubicBezTo>
                <a:cubicBezTo>
                  <a:pt x="3379552" y="1174922"/>
                  <a:pt x="3382499" y="1179528"/>
                  <a:pt x="3380274" y="1186307"/>
                </a:cubicBezTo>
                <a:cubicBezTo>
                  <a:pt x="3379030" y="1190725"/>
                  <a:pt x="3376631" y="1195142"/>
                  <a:pt x="3373077" y="1199556"/>
                </a:cubicBezTo>
                <a:cubicBezTo>
                  <a:pt x="3369525" y="1203971"/>
                  <a:pt x="3365676" y="1208023"/>
                  <a:pt x="3361535" y="1211710"/>
                </a:cubicBezTo>
                <a:cubicBezTo>
                  <a:pt x="3358483" y="1219729"/>
                  <a:pt x="3353019" y="1225110"/>
                  <a:pt x="3345135" y="1227850"/>
                </a:cubicBezTo>
                <a:cubicBezTo>
                  <a:pt x="3337254" y="1230595"/>
                  <a:pt x="3332063" y="1234886"/>
                  <a:pt x="3329562" y="1240725"/>
                </a:cubicBezTo>
                <a:lnTo>
                  <a:pt x="3313024" y="1257411"/>
                </a:lnTo>
                <a:lnTo>
                  <a:pt x="3299787" y="1261023"/>
                </a:lnTo>
                <a:lnTo>
                  <a:pt x="3273459" y="1279874"/>
                </a:lnTo>
                <a:cubicBezTo>
                  <a:pt x="3277423" y="1282228"/>
                  <a:pt x="3279846" y="1285349"/>
                  <a:pt x="3280722" y="1289242"/>
                </a:cubicBezTo>
                <a:lnTo>
                  <a:pt x="3280715" y="1290373"/>
                </a:lnTo>
                <a:lnTo>
                  <a:pt x="3297980" y="1284224"/>
                </a:lnTo>
                <a:lnTo>
                  <a:pt x="3352028" y="1265416"/>
                </a:lnTo>
                <a:cubicBezTo>
                  <a:pt x="3355383" y="1257718"/>
                  <a:pt x="3362274" y="1252793"/>
                  <a:pt x="3372703" y="1250644"/>
                </a:cubicBezTo>
                <a:cubicBezTo>
                  <a:pt x="3383130" y="1248497"/>
                  <a:pt x="3390161" y="1243027"/>
                  <a:pt x="3393793" y="1234237"/>
                </a:cubicBezTo>
                <a:cubicBezTo>
                  <a:pt x="3407209" y="1230670"/>
                  <a:pt x="3420946" y="1226605"/>
                  <a:pt x="3435002" y="1222041"/>
                </a:cubicBezTo>
                <a:cubicBezTo>
                  <a:pt x="3449058" y="1217476"/>
                  <a:pt x="3462343" y="1212137"/>
                  <a:pt x="3474862" y="1206028"/>
                </a:cubicBezTo>
                <a:cubicBezTo>
                  <a:pt x="3479522" y="1207156"/>
                  <a:pt x="3484550" y="1209101"/>
                  <a:pt x="3489953" y="1211864"/>
                </a:cubicBezTo>
                <a:cubicBezTo>
                  <a:pt x="3495351" y="1214627"/>
                  <a:pt x="3499243" y="1218025"/>
                  <a:pt x="3501628" y="1222055"/>
                </a:cubicBezTo>
                <a:lnTo>
                  <a:pt x="3539722" y="1266443"/>
                </a:lnTo>
                <a:cubicBezTo>
                  <a:pt x="3546658" y="1268967"/>
                  <a:pt x="3551962" y="1273395"/>
                  <a:pt x="3555624" y="1279730"/>
                </a:cubicBezTo>
                <a:cubicBezTo>
                  <a:pt x="3559292" y="1286064"/>
                  <a:pt x="3563143" y="1290125"/>
                  <a:pt x="3567185" y="1291919"/>
                </a:cubicBezTo>
                <a:cubicBezTo>
                  <a:pt x="3570077" y="1292408"/>
                  <a:pt x="3572668" y="1291806"/>
                  <a:pt x="3574957" y="1290115"/>
                </a:cubicBezTo>
                <a:cubicBezTo>
                  <a:pt x="3577246" y="1288423"/>
                  <a:pt x="3579252" y="1287094"/>
                  <a:pt x="3580969" y="1286129"/>
                </a:cubicBezTo>
                <a:cubicBezTo>
                  <a:pt x="3590319" y="1286218"/>
                  <a:pt x="3599480" y="1285537"/>
                  <a:pt x="3608449" y="1284084"/>
                </a:cubicBezTo>
                <a:cubicBezTo>
                  <a:pt x="3617417" y="1282628"/>
                  <a:pt x="3625539" y="1279946"/>
                  <a:pt x="3632816" y="1276038"/>
                </a:cubicBezTo>
                <a:cubicBezTo>
                  <a:pt x="3634037" y="1271709"/>
                  <a:pt x="3636794" y="1268929"/>
                  <a:pt x="3641086" y="1267694"/>
                </a:cubicBezTo>
                <a:cubicBezTo>
                  <a:pt x="3645377" y="1266458"/>
                  <a:pt x="3650480" y="1266590"/>
                  <a:pt x="3656394" y="1268082"/>
                </a:cubicBezTo>
                <a:lnTo>
                  <a:pt x="3659291" y="1268814"/>
                </a:lnTo>
                <a:cubicBezTo>
                  <a:pt x="3666569" y="1262104"/>
                  <a:pt x="3673858" y="1256121"/>
                  <a:pt x="3681154" y="1250864"/>
                </a:cubicBezTo>
                <a:cubicBezTo>
                  <a:pt x="3688450" y="1245607"/>
                  <a:pt x="3698399" y="1244351"/>
                  <a:pt x="3710991" y="1247095"/>
                </a:cubicBezTo>
                <a:cubicBezTo>
                  <a:pt x="3720787" y="1249230"/>
                  <a:pt x="3726542" y="1251359"/>
                  <a:pt x="3728251" y="1253481"/>
                </a:cubicBezTo>
                <a:cubicBezTo>
                  <a:pt x="3729962" y="1255604"/>
                  <a:pt x="3729685" y="1260265"/>
                  <a:pt x="3727417" y="1267468"/>
                </a:cubicBezTo>
                <a:cubicBezTo>
                  <a:pt x="3722892" y="1275984"/>
                  <a:pt x="3717375" y="1283091"/>
                  <a:pt x="3710865" y="1288788"/>
                </a:cubicBezTo>
                <a:cubicBezTo>
                  <a:pt x="3704357" y="1294485"/>
                  <a:pt x="3710802" y="1299974"/>
                  <a:pt x="3730202" y="1305258"/>
                </a:cubicBezTo>
                <a:lnTo>
                  <a:pt x="3758360" y="1340182"/>
                </a:lnTo>
                <a:cubicBezTo>
                  <a:pt x="3754587" y="1353089"/>
                  <a:pt x="3749469" y="1365223"/>
                  <a:pt x="3743009" y="1376582"/>
                </a:cubicBezTo>
                <a:cubicBezTo>
                  <a:pt x="3736545" y="1387940"/>
                  <a:pt x="3731565" y="1399528"/>
                  <a:pt x="3728068" y="1411346"/>
                </a:cubicBezTo>
                <a:cubicBezTo>
                  <a:pt x="3736183" y="1413781"/>
                  <a:pt x="3739130" y="1418388"/>
                  <a:pt x="3736905" y="1425166"/>
                </a:cubicBezTo>
                <a:cubicBezTo>
                  <a:pt x="3735661" y="1429583"/>
                  <a:pt x="3733261" y="1434001"/>
                  <a:pt x="3729707" y="1438416"/>
                </a:cubicBezTo>
                <a:cubicBezTo>
                  <a:pt x="3726155" y="1442831"/>
                  <a:pt x="3722307" y="1446883"/>
                  <a:pt x="3718166" y="1450569"/>
                </a:cubicBezTo>
                <a:cubicBezTo>
                  <a:pt x="3715114" y="1458587"/>
                  <a:pt x="3709649" y="1463968"/>
                  <a:pt x="3701766" y="1466710"/>
                </a:cubicBezTo>
                <a:cubicBezTo>
                  <a:pt x="3693884" y="1469454"/>
                  <a:pt x="3688694" y="1473745"/>
                  <a:pt x="3686193" y="1479585"/>
                </a:cubicBezTo>
                <a:lnTo>
                  <a:pt x="3669655" y="1496270"/>
                </a:lnTo>
                <a:lnTo>
                  <a:pt x="3656418" y="1499882"/>
                </a:lnTo>
                <a:lnTo>
                  <a:pt x="3630089" y="1518734"/>
                </a:lnTo>
                <a:cubicBezTo>
                  <a:pt x="3634054" y="1521088"/>
                  <a:pt x="3636477" y="1524209"/>
                  <a:pt x="3637352" y="1528102"/>
                </a:cubicBezTo>
                <a:cubicBezTo>
                  <a:pt x="3638233" y="1531993"/>
                  <a:pt x="3638207" y="1535657"/>
                  <a:pt x="3637275" y="1539091"/>
                </a:cubicBezTo>
                <a:lnTo>
                  <a:pt x="3668588" y="1549315"/>
                </a:lnTo>
                <a:lnTo>
                  <a:pt x="3665288" y="1562389"/>
                </a:lnTo>
                <a:cubicBezTo>
                  <a:pt x="3664029" y="1569411"/>
                  <a:pt x="3659248" y="1572069"/>
                  <a:pt x="3650950" y="1570361"/>
                </a:cubicBezTo>
                <a:cubicBezTo>
                  <a:pt x="3644606" y="1586335"/>
                  <a:pt x="3632431" y="1597942"/>
                  <a:pt x="3614429" y="1605181"/>
                </a:cubicBezTo>
                <a:cubicBezTo>
                  <a:pt x="3596424" y="1612418"/>
                  <a:pt x="3584250" y="1624025"/>
                  <a:pt x="3577908" y="1640002"/>
                </a:cubicBezTo>
                <a:cubicBezTo>
                  <a:pt x="3568745" y="1638414"/>
                  <a:pt x="3558903" y="1640275"/>
                  <a:pt x="3548379" y="1645586"/>
                </a:cubicBezTo>
                <a:cubicBezTo>
                  <a:pt x="3537859" y="1650898"/>
                  <a:pt x="3529503" y="1656032"/>
                  <a:pt x="3523311" y="1660988"/>
                </a:cubicBezTo>
                <a:lnTo>
                  <a:pt x="3510073" y="1664599"/>
                </a:lnTo>
                <a:cubicBezTo>
                  <a:pt x="3509184" y="1670412"/>
                  <a:pt x="3507562" y="1675312"/>
                  <a:pt x="3505205" y="1679307"/>
                </a:cubicBezTo>
                <a:cubicBezTo>
                  <a:pt x="3502848" y="1683299"/>
                  <a:pt x="3496845" y="1684199"/>
                  <a:pt x="3487193" y="1682003"/>
                </a:cubicBezTo>
                <a:lnTo>
                  <a:pt x="3481398" y="1680540"/>
                </a:lnTo>
                <a:cubicBezTo>
                  <a:pt x="3477561" y="1688120"/>
                  <a:pt x="3468736" y="1692555"/>
                  <a:pt x="3454931" y="1693851"/>
                </a:cubicBezTo>
                <a:cubicBezTo>
                  <a:pt x="3441123" y="1695146"/>
                  <a:pt x="3432162" y="1700128"/>
                  <a:pt x="3428048" y="1708794"/>
                </a:cubicBezTo>
                <a:lnTo>
                  <a:pt x="3408008" y="1711059"/>
                </a:lnTo>
                <a:lnTo>
                  <a:pt x="3414004" y="1718046"/>
                </a:lnTo>
                <a:cubicBezTo>
                  <a:pt x="3420941" y="1720569"/>
                  <a:pt x="3426244" y="1724997"/>
                  <a:pt x="3429907" y="1731333"/>
                </a:cubicBezTo>
                <a:cubicBezTo>
                  <a:pt x="3433573" y="1737666"/>
                  <a:pt x="3437425" y="1741728"/>
                  <a:pt x="3441467" y="1743521"/>
                </a:cubicBezTo>
                <a:cubicBezTo>
                  <a:pt x="3444358" y="1744010"/>
                  <a:pt x="3446951" y="1743408"/>
                  <a:pt x="3449239" y="1741717"/>
                </a:cubicBezTo>
                <a:cubicBezTo>
                  <a:pt x="3451529" y="1740026"/>
                  <a:pt x="3453534" y="1738696"/>
                  <a:pt x="3455252" y="1737731"/>
                </a:cubicBezTo>
                <a:cubicBezTo>
                  <a:pt x="3464600" y="1737821"/>
                  <a:pt x="3473762" y="1737139"/>
                  <a:pt x="3482730" y="1735686"/>
                </a:cubicBezTo>
                <a:cubicBezTo>
                  <a:pt x="3491699" y="1734230"/>
                  <a:pt x="3499822" y="1731550"/>
                  <a:pt x="3507098" y="1727640"/>
                </a:cubicBezTo>
                <a:cubicBezTo>
                  <a:pt x="3508320" y="1723311"/>
                  <a:pt x="3511076" y="1720531"/>
                  <a:pt x="3515369" y="1719296"/>
                </a:cubicBezTo>
                <a:cubicBezTo>
                  <a:pt x="3519659" y="1718061"/>
                  <a:pt x="3524763" y="1718192"/>
                  <a:pt x="3530675" y="1719685"/>
                </a:cubicBezTo>
                <a:lnTo>
                  <a:pt x="3533572" y="1720416"/>
                </a:lnTo>
                <a:cubicBezTo>
                  <a:pt x="3540850" y="1713706"/>
                  <a:pt x="3548140" y="1707723"/>
                  <a:pt x="3555435" y="1702466"/>
                </a:cubicBezTo>
                <a:cubicBezTo>
                  <a:pt x="3562731" y="1697209"/>
                  <a:pt x="3572680" y="1695953"/>
                  <a:pt x="3585273" y="1698698"/>
                </a:cubicBezTo>
                <a:cubicBezTo>
                  <a:pt x="3595069" y="1700832"/>
                  <a:pt x="3600825" y="1702962"/>
                  <a:pt x="3602533" y="1705084"/>
                </a:cubicBezTo>
                <a:cubicBezTo>
                  <a:pt x="3604245" y="1707206"/>
                  <a:pt x="3603966" y="1711868"/>
                  <a:pt x="3601699" y="1719070"/>
                </a:cubicBezTo>
                <a:cubicBezTo>
                  <a:pt x="3597173" y="1727586"/>
                  <a:pt x="3591658" y="1734693"/>
                  <a:pt x="3585147" y="1740390"/>
                </a:cubicBezTo>
                <a:cubicBezTo>
                  <a:pt x="3578639" y="1746087"/>
                  <a:pt x="3585084" y="1751577"/>
                  <a:pt x="3604484" y="1756860"/>
                </a:cubicBezTo>
                <a:lnTo>
                  <a:pt x="3632641" y="1791784"/>
                </a:lnTo>
                <a:cubicBezTo>
                  <a:pt x="3628869" y="1804691"/>
                  <a:pt x="3623751" y="1816826"/>
                  <a:pt x="3617290" y="1828185"/>
                </a:cubicBezTo>
                <a:cubicBezTo>
                  <a:pt x="3610827" y="1839542"/>
                  <a:pt x="3605848" y="1851130"/>
                  <a:pt x="3602350" y="1862949"/>
                </a:cubicBezTo>
                <a:cubicBezTo>
                  <a:pt x="3610465" y="1865384"/>
                  <a:pt x="3613411" y="1869990"/>
                  <a:pt x="3611186" y="1876768"/>
                </a:cubicBezTo>
                <a:cubicBezTo>
                  <a:pt x="3609943" y="1881187"/>
                  <a:pt x="3607544" y="1885605"/>
                  <a:pt x="3603989" y="1890018"/>
                </a:cubicBezTo>
                <a:cubicBezTo>
                  <a:pt x="3600437" y="1894433"/>
                  <a:pt x="3596590" y="1898485"/>
                  <a:pt x="3592448" y="1902172"/>
                </a:cubicBezTo>
                <a:lnTo>
                  <a:pt x="3590445" y="1904142"/>
                </a:lnTo>
                <a:lnTo>
                  <a:pt x="3631365" y="1886955"/>
                </a:lnTo>
                <a:cubicBezTo>
                  <a:pt x="3634732" y="1879210"/>
                  <a:pt x="3641603" y="1874375"/>
                  <a:pt x="3651974" y="1872455"/>
                </a:cubicBezTo>
                <a:cubicBezTo>
                  <a:pt x="3662343" y="1870535"/>
                  <a:pt x="3669211" y="1865701"/>
                  <a:pt x="3672580" y="1857956"/>
                </a:cubicBezTo>
                <a:lnTo>
                  <a:pt x="3721529" y="1847133"/>
                </a:lnTo>
                <a:cubicBezTo>
                  <a:pt x="3741038" y="1828347"/>
                  <a:pt x="3764460" y="1813882"/>
                  <a:pt x="3791798" y="1803736"/>
                </a:cubicBezTo>
                <a:cubicBezTo>
                  <a:pt x="3819139" y="1793591"/>
                  <a:pt x="3846217" y="1782947"/>
                  <a:pt x="3873040" y="1771803"/>
                </a:cubicBezTo>
                <a:cubicBezTo>
                  <a:pt x="3885353" y="1773365"/>
                  <a:pt x="3895513" y="1769749"/>
                  <a:pt x="3903510" y="1760952"/>
                </a:cubicBezTo>
                <a:cubicBezTo>
                  <a:pt x="3911507" y="1752153"/>
                  <a:pt x="3921664" y="1748536"/>
                  <a:pt x="3933980" y="1750099"/>
                </a:cubicBezTo>
                <a:lnTo>
                  <a:pt x="3988027" y="1731291"/>
                </a:lnTo>
                <a:cubicBezTo>
                  <a:pt x="3991383" y="1723594"/>
                  <a:pt x="3998274" y="1718670"/>
                  <a:pt x="4008703" y="1716520"/>
                </a:cubicBezTo>
                <a:cubicBezTo>
                  <a:pt x="4019130" y="1714372"/>
                  <a:pt x="4026161" y="1708904"/>
                  <a:pt x="4029793" y="1700114"/>
                </a:cubicBezTo>
                <a:cubicBezTo>
                  <a:pt x="4043208" y="1696547"/>
                  <a:pt x="4056945" y="1692481"/>
                  <a:pt x="4071001" y="1687917"/>
                </a:cubicBezTo>
                <a:cubicBezTo>
                  <a:pt x="4085057" y="1683352"/>
                  <a:pt x="4098342" y="1678013"/>
                  <a:pt x="4110861" y="1671904"/>
                </a:cubicBezTo>
                <a:cubicBezTo>
                  <a:pt x="4115521" y="1673032"/>
                  <a:pt x="4120550" y="1674978"/>
                  <a:pt x="4125952" y="1677740"/>
                </a:cubicBezTo>
                <a:cubicBezTo>
                  <a:pt x="4131352" y="1680504"/>
                  <a:pt x="4135242" y="1683902"/>
                  <a:pt x="4137628" y="1687931"/>
                </a:cubicBezTo>
                <a:lnTo>
                  <a:pt x="4175721" y="1732319"/>
                </a:lnTo>
                <a:cubicBezTo>
                  <a:pt x="4182658" y="1734843"/>
                  <a:pt x="4187962" y="1739271"/>
                  <a:pt x="4191625" y="1745606"/>
                </a:cubicBezTo>
                <a:cubicBezTo>
                  <a:pt x="4195291" y="1751940"/>
                  <a:pt x="4199143" y="1756001"/>
                  <a:pt x="4203185" y="1757795"/>
                </a:cubicBezTo>
                <a:cubicBezTo>
                  <a:pt x="4206076" y="1758283"/>
                  <a:pt x="4208669" y="1757681"/>
                  <a:pt x="4210957" y="1755992"/>
                </a:cubicBezTo>
                <a:cubicBezTo>
                  <a:pt x="4213247" y="1754299"/>
                  <a:pt x="4215252" y="1752969"/>
                  <a:pt x="4216969" y="1752005"/>
                </a:cubicBezTo>
                <a:cubicBezTo>
                  <a:pt x="4226318" y="1752094"/>
                  <a:pt x="4235480" y="1751412"/>
                  <a:pt x="4244448" y="1749959"/>
                </a:cubicBezTo>
                <a:cubicBezTo>
                  <a:pt x="4253417" y="1748504"/>
                  <a:pt x="4261539" y="1745823"/>
                  <a:pt x="4268816" y="1741914"/>
                </a:cubicBezTo>
                <a:cubicBezTo>
                  <a:pt x="4270038" y="1737584"/>
                  <a:pt x="4272794" y="1734804"/>
                  <a:pt x="4277087" y="1733569"/>
                </a:cubicBezTo>
                <a:cubicBezTo>
                  <a:pt x="4281377" y="1732334"/>
                  <a:pt x="4286481" y="1732465"/>
                  <a:pt x="4292393" y="1733959"/>
                </a:cubicBezTo>
                <a:lnTo>
                  <a:pt x="4295291" y="1734690"/>
                </a:lnTo>
                <a:cubicBezTo>
                  <a:pt x="4302568" y="1727980"/>
                  <a:pt x="4309858" y="1721996"/>
                  <a:pt x="4317153" y="1716740"/>
                </a:cubicBezTo>
                <a:cubicBezTo>
                  <a:pt x="4324450" y="1711483"/>
                  <a:pt x="4334398" y="1710227"/>
                  <a:pt x="4346991" y="1712971"/>
                </a:cubicBezTo>
                <a:cubicBezTo>
                  <a:pt x="4356787" y="1715106"/>
                  <a:pt x="4362542" y="1717235"/>
                  <a:pt x="4364251" y="1719357"/>
                </a:cubicBezTo>
                <a:cubicBezTo>
                  <a:pt x="4365962" y="1721480"/>
                  <a:pt x="4365684" y="1726142"/>
                  <a:pt x="4363417" y="1733344"/>
                </a:cubicBezTo>
                <a:cubicBezTo>
                  <a:pt x="4358891" y="1741860"/>
                  <a:pt x="4353375" y="1748967"/>
                  <a:pt x="4346865" y="1754664"/>
                </a:cubicBezTo>
                <a:cubicBezTo>
                  <a:pt x="4340357" y="1760360"/>
                  <a:pt x="4346802" y="1765850"/>
                  <a:pt x="4366202" y="1771134"/>
                </a:cubicBezTo>
                <a:lnTo>
                  <a:pt x="4394359" y="1806057"/>
                </a:lnTo>
                <a:cubicBezTo>
                  <a:pt x="4390587" y="1818964"/>
                  <a:pt x="4385469" y="1831099"/>
                  <a:pt x="4379008" y="1842458"/>
                </a:cubicBezTo>
                <a:cubicBezTo>
                  <a:pt x="4372545" y="1853815"/>
                  <a:pt x="4367566" y="1865403"/>
                  <a:pt x="4364068" y="1877222"/>
                </a:cubicBezTo>
                <a:cubicBezTo>
                  <a:pt x="4372183" y="1879658"/>
                  <a:pt x="4375129" y="1884263"/>
                  <a:pt x="4372904" y="1891042"/>
                </a:cubicBezTo>
                <a:cubicBezTo>
                  <a:pt x="4371661" y="1895460"/>
                  <a:pt x="4369262" y="1899878"/>
                  <a:pt x="4365707" y="1904292"/>
                </a:cubicBezTo>
                <a:cubicBezTo>
                  <a:pt x="4362155" y="1908706"/>
                  <a:pt x="4358307" y="1912758"/>
                  <a:pt x="4354166" y="1916445"/>
                </a:cubicBezTo>
                <a:cubicBezTo>
                  <a:pt x="4351114" y="1924464"/>
                  <a:pt x="4345649" y="1929845"/>
                  <a:pt x="4337765" y="1932586"/>
                </a:cubicBezTo>
                <a:cubicBezTo>
                  <a:pt x="4329884" y="1935330"/>
                  <a:pt x="4324693" y="1939622"/>
                  <a:pt x="4322192" y="1945460"/>
                </a:cubicBezTo>
                <a:lnTo>
                  <a:pt x="4305655" y="1962147"/>
                </a:lnTo>
                <a:lnTo>
                  <a:pt x="4292417" y="1965758"/>
                </a:lnTo>
                <a:lnTo>
                  <a:pt x="4266089" y="1984610"/>
                </a:lnTo>
                <a:cubicBezTo>
                  <a:pt x="4270053" y="1986963"/>
                  <a:pt x="4272476" y="1990085"/>
                  <a:pt x="4273353" y="1993977"/>
                </a:cubicBezTo>
                <a:cubicBezTo>
                  <a:pt x="4274233" y="1997869"/>
                  <a:pt x="4274206" y="2001533"/>
                  <a:pt x="4273275" y="2004967"/>
                </a:cubicBezTo>
                <a:lnTo>
                  <a:pt x="4304588" y="2015191"/>
                </a:lnTo>
                <a:lnTo>
                  <a:pt x="4301288" y="2028265"/>
                </a:lnTo>
                <a:cubicBezTo>
                  <a:pt x="4300029" y="2035288"/>
                  <a:pt x="4295248" y="2037945"/>
                  <a:pt x="4286950" y="2036236"/>
                </a:cubicBezTo>
                <a:cubicBezTo>
                  <a:pt x="4280605" y="2052211"/>
                  <a:pt x="4268432" y="2063818"/>
                  <a:pt x="4250429" y="2071057"/>
                </a:cubicBezTo>
                <a:cubicBezTo>
                  <a:pt x="4232424" y="2078294"/>
                  <a:pt x="4220251" y="2089901"/>
                  <a:pt x="4213908" y="2105878"/>
                </a:cubicBezTo>
                <a:cubicBezTo>
                  <a:pt x="4204745" y="2104289"/>
                  <a:pt x="4194903" y="2106151"/>
                  <a:pt x="4184380" y="2111462"/>
                </a:cubicBezTo>
                <a:cubicBezTo>
                  <a:pt x="4173859" y="2116774"/>
                  <a:pt x="4165503" y="2121908"/>
                  <a:pt x="4159310" y="2126864"/>
                </a:cubicBezTo>
                <a:lnTo>
                  <a:pt x="4146073" y="2130476"/>
                </a:lnTo>
                <a:cubicBezTo>
                  <a:pt x="4145184" y="2136287"/>
                  <a:pt x="4143562" y="2141189"/>
                  <a:pt x="4141204" y="2145182"/>
                </a:cubicBezTo>
                <a:cubicBezTo>
                  <a:pt x="4138848" y="2149175"/>
                  <a:pt x="4132846" y="2150075"/>
                  <a:pt x="4123192" y="2147879"/>
                </a:cubicBezTo>
                <a:lnTo>
                  <a:pt x="4117398" y="2146417"/>
                </a:lnTo>
                <a:cubicBezTo>
                  <a:pt x="4113561" y="2153996"/>
                  <a:pt x="4104736" y="2158432"/>
                  <a:pt x="4090930" y="2159726"/>
                </a:cubicBezTo>
                <a:cubicBezTo>
                  <a:pt x="4077122" y="2161022"/>
                  <a:pt x="4068162" y="2166004"/>
                  <a:pt x="4064048" y="2174670"/>
                </a:cubicBezTo>
                <a:lnTo>
                  <a:pt x="4038676" y="2177537"/>
                </a:lnTo>
                <a:cubicBezTo>
                  <a:pt x="4032618" y="2189577"/>
                  <a:pt x="4015038" y="2203780"/>
                  <a:pt x="3985937" y="2220145"/>
                </a:cubicBezTo>
                <a:cubicBezTo>
                  <a:pt x="3956834" y="2236507"/>
                  <a:pt x="3936048" y="2248161"/>
                  <a:pt x="3923574" y="2255105"/>
                </a:cubicBezTo>
                <a:cubicBezTo>
                  <a:pt x="3914712" y="2253593"/>
                  <a:pt x="3906440" y="2255850"/>
                  <a:pt x="3898757" y="2261879"/>
                </a:cubicBezTo>
                <a:cubicBezTo>
                  <a:pt x="3891070" y="2267907"/>
                  <a:pt x="3885009" y="2273620"/>
                  <a:pt x="3880563" y="2279017"/>
                </a:cubicBezTo>
                <a:cubicBezTo>
                  <a:pt x="3871107" y="2278079"/>
                  <a:pt x="3863337" y="2281911"/>
                  <a:pt x="3857247" y="2290515"/>
                </a:cubicBezTo>
                <a:cubicBezTo>
                  <a:pt x="3851159" y="2299118"/>
                  <a:pt x="3842663" y="2302769"/>
                  <a:pt x="3831758" y="2301463"/>
                </a:cubicBezTo>
                <a:cubicBezTo>
                  <a:pt x="3831065" y="2303704"/>
                  <a:pt x="3829356" y="2305398"/>
                  <a:pt x="3826627" y="2306543"/>
                </a:cubicBezTo>
                <a:cubicBezTo>
                  <a:pt x="3823897" y="2307689"/>
                  <a:pt x="3821012" y="2307927"/>
                  <a:pt x="3817974" y="2307257"/>
                </a:cubicBezTo>
                <a:lnTo>
                  <a:pt x="3806937" y="2302151"/>
                </a:lnTo>
                <a:cubicBezTo>
                  <a:pt x="3813543" y="2301406"/>
                  <a:pt x="3819634" y="2299659"/>
                  <a:pt x="3825205" y="2296913"/>
                </a:cubicBezTo>
                <a:cubicBezTo>
                  <a:pt x="3830778" y="2294167"/>
                  <a:pt x="3834245" y="2290600"/>
                  <a:pt x="3835609" y="2286212"/>
                </a:cubicBezTo>
                <a:cubicBezTo>
                  <a:pt x="3829124" y="2284188"/>
                  <a:pt x="3824544" y="2281487"/>
                  <a:pt x="3821866" y="2278105"/>
                </a:cubicBezTo>
                <a:cubicBezTo>
                  <a:pt x="3819188" y="2274724"/>
                  <a:pt x="3813882" y="2271841"/>
                  <a:pt x="3805949" y="2269452"/>
                </a:cubicBezTo>
                <a:lnTo>
                  <a:pt x="3787066" y="2283227"/>
                </a:lnTo>
                <a:cubicBezTo>
                  <a:pt x="3777576" y="2282667"/>
                  <a:pt x="3770042" y="2288105"/>
                  <a:pt x="3764458" y="2299540"/>
                </a:cubicBezTo>
                <a:cubicBezTo>
                  <a:pt x="3758876" y="2310978"/>
                  <a:pt x="3751340" y="2316416"/>
                  <a:pt x="3741853" y="2315854"/>
                </a:cubicBezTo>
                <a:lnTo>
                  <a:pt x="3680913" y="2337557"/>
                </a:lnTo>
                <a:cubicBezTo>
                  <a:pt x="3673536" y="2346175"/>
                  <a:pt x="3666928" y="2352522"/>
                  <a:pt x="3661083" y="2356600"/>
                </a:cubicBezTo>
                <a:cubicBezTo>
                  <a:pt x="3655240" y="2360677"/>
                  <a:pt x="3644799" y="2360844"/>
                  <a:pt x="3629760" y="2357096"/>
                </a:cubicBezTo>
                <a:lnTo>
                  <a:pt x="3620265" y="2382513"/>
                </a:lnTo>
                <a:lnTo>
                  <a:pt x="3608823" y="2391216"/>
                </a:lnTo>
                <a:lnTo>
                  <a:pt x="3641932" y="2406528"/>
                </a:lnTo>
                <a:cubicBezTo>
                  <a:pt x="3638858" y="2414638"/>
                  <a:pt x="3633164" y="2420924"/>
                  <a:pt x="3624844" y="2425394"/>
                </a:cubicBezTo>
                <a:cubicBezTo>
                  <a:pt x="3616527" y="2429861"/>
                  <a:pt x="3610831" y="2436150"/>
                  <a:pt x="3607755" y="2444260"/>
                </a:cubicBezTo>
                <a:cubicBezTo>
                  <a:pt x="3600093" y="2447153"/>
                  <a:pt x="3591431" y="2450954"/>
                  <a:pt x="3581769" y="2455662"/>
                </a:cubicBezTo>
                <a:cubicBezTo>
                  <a:pt x="3572108" y="2460370"/>
                  <a:pt x="3566065" y="2465991"/>
                  <a:pt x="3563645" y="2472527"/>
                </a:cubicBezTo>
                <a:cubicBezTo>
                  <a:pt x="3559287" y="2470220"/>
                  <a:pt x="3554797" y="2469182"/>
                  <a:pt x="3550181" y="2469419"/>
                </a:cubicBezTo>
                <a:cubicBezTo>
                  <a:pt x="3545562" y="2469653"/>
                  <a:pt x="3542559" y="2471889"/>
                  <a:pt x="3541168" y="2476125"/>
                </a:cubicBezTo>
                <a:cubicBezTo>
                  <a:pt x="3536617" y="2490091"/>
                  <a:pt x="3531264" y="2495017"/>
                  <a:pt x="3525115" y="2490904"/>
                </a:cubicBezTo>
                <a:cubicBezTo>
                  <a:pt x="3518961" y="2486793"/>
                  <a:pt x="3514573" y="2487905"/>
                  <a:pt x="3511946" y="2494244"/>
                </a:cubicBezTo>
                <a:cubicBezTo>
                  <a:pt x="3511712" y="2496697"/>
                  <a:pt x="3511116" y="2499058"/>
                  <a:pt x="3510158" y="2501325"/>
                </a:cubicBezTo>
                <a:cubicBezTo>
                  <a:pt x="3509200" y="2503596"/>
                  <a:pt x="3505981" y="2504135"/>
                  <a:pt x="3500505" y="2502947"/>
                </a:cubicBezTo>
                <a:lnTo>
                  <a:pt x="3486717" y="2508738"/>
                </a:lnTo>
                <a:lnTo>
                  <a:pt x="3469338" y="2504351"/>
                </a:lnTo>
                <a:lnTo>
                  <a:pt x="3448108" y="2515215"/>
                </a:lnTo>
                <a:lnTo>
                  <a:pt x="3455295" y="2535574"/>
                </a:lnTo>
                <a:cubicBezTo>
                  <a:pt x="3449533" y="2532960"/>
                  <a:pt x="3444086" y="2532165"/>
                  <a:pt x="3438949" y="2533186"/>
                </a:cubicBezTo>
                <a:cubicBezTo>
                  <a:pt x="3433814" y="2534206"/>
                  <a:pt x="3430437" y="2537411"/>
                  <a:pt x="3428819" y="2542797"/>
                </a:cubicBezTo>
                <a:cubicBezTo>
                  <a:pt x="3421603" y="2550538"/>
                  <a:pt x="3411059" y="2557726"/>
                  <a:pt x="3397185" y="2564365"/>
                </a:cubicBezTo>
                <a:cubicBezTo>
                  <a:pt x="3383312" y="2571005"/>
                  <a:pt x="3370145" y="2576374"/>
                  <a:pt x="3357684" y="2580471"/>
                </a:cubicBezTo>
                <a:lnTo>
                  <a:pt x="3339060" y="2568816"/>
                </a:lnTo>
                <a:cubicBezTo>
                  <a:pt x="3335646" y="2568096"/>
                  <a:pt x="3331609" y="2566790"/>
                  <a:pt x="3326955" y="2564891"/>
                </a:cubicBezTo>
                <a:cubicBezTo>
                  <a:pt x="3322298" y="2562990"/>
                  <a:pt x="3320126" y="2560413"/>
                  <a:pt x="3320434" y="2557158"/>
                </a:cubicBezTo>
                <a:lnTo>
                  <a:pt x="3320984" y="2554980"/>
                </a:lnTo>
                <a:cubicBezTo>
                  <a:pt x="3321440" y="2553936"/>
                  <a:pt x="3322802" y="2553121"/>
                  <a:pt x="3325067" y="2552533"/>
                </a:cubicBezTo>
                <a:cubicBezTo>
                  <a:pt x="3327334" y="2551945"/>
                  <a:pt x="3329419" y="2551316"/>
                  <a:pt x="3331323" y="2550636"/>
                </a:cubicBezTo>
                <a:cubicBezTo>
                  <a:pt x="3331717" y="2549335"/>
                  <a:pt x="3332032" y="2547579"/>
                  <a:pt x="3332268" y="2545370"/>
                </a:cubicBezTo>
                <a:cubicBezTo>
                  <a:pt x="3332505" y="2543160"/>
                  <a:pt x="3331958" y="2541766"/>
                  <a:pt x="3330627" y="2541188"/>
                </a:cubicBezTo>
                <a:cubicBezTo>
                  <a:pt x="3327759" y="2540851"/>
                  <a:pt x="3325567" y="2542422"/>
                  <a:pt x="3324047" y="2545901"/>
                </a:cubicBezTo>
                <a:cubicBezTo>
                  <a:pt x="3322526" y="2549382"/>
                  <a:pt x="3321505" y="2552407"/>
                  <a:pt x="3320984" y="2554980"/>
                </a:cubicBezTo>
                <a:cubicBezTo>
                  <a:pt x="3320600" y="2555994"/>
                  <a:pt x="3319956" y="2556508"/>
                  <a:pt x="3319054" y="2556522"/>
                </a:cubicBezTo>
                <a:cubicBezTo>
                  <a:pt x="3318152" y="2556534"/>
                  <a:pt x="3317645" y="2556503"/>
                  <a:pt x="3317537" y="2556427"/>
                </a:cubicBezTo>
                <a:cubicBezTo>
                  <a:pt x="3314934" y="2555288"/>
                  <a:pt x="3312860" y="2552833"/>
                  <a:pt x="3311309" y="2549059"/>
                </a:cubicBezTo>
                <a:cubicBezTo>
                  <a:pt x="3309756" y="2545288"/>
                  <a:pt x="3306955" y="2542649"/>
                  <a:pt x="3302908" y="2541145"/>
                </a:cubicBezTo>
                <a:cubicBezTo>
                  <a:pt x="3301463" y="2541021"/>
                  <a:pt x="3300319" y="2541988"/>
                  <a:pt x="3299479" y="2544047"/>
                </a:cubicBezTo>
                <a:cubicBezTo>
                  <a:pt x="3298638" y="2546103"/>
                  <a:pt x="3298082" y="2547797"/>
                  <a:pt x="3297810" y="2549130"/>
                </a:cubicBezTo>
                <a:cubicBezTo>
                  <a:pt x="3288575" y="2551385"/>
                  <a:pt x="3278262" y="2554093"/>
                  <a:pt x="3266873" y="2557256"/>
                </a:cubicBezTo>
                <a:cubicBezTo>
                  <a:pt x="3255483" y="2560416"/>
                  <a:pt x="3248380" y="2565673"/>
                  <a:pt x="3245560" y="2573026"/>
                </a:cubicBezTo>
                <a:cubicBezTo>
                  <a:pt x="3241584" y="2575546"/>
                  <a:pt x="3237508" y="2578479"/>
                  <a:pt x="3233327" y="2581817"/>
                </a:cubicBezTo>
                <a:cubicBezTo>
                  <a:pt x="3229144" y="2585156"/>
                  <a:pt x="3226377" y="2588997"/>
                  <a:pt x="3225024" y="2593339"/>
                </a:cubicBezTo>
                <a:cubicBezTo>
                  <a:pt x="3224391" y="2595593"/>
                  <a:pt x="3224731" y="2597805"/>
                  <a:pt x="3226047" y="2599973"/>
                </a:cubicBezTo>
                <a:cubicBezTo>
                  <a:pt x="3227362" y="2602138"/>
                  <a:pt x="3230151" y="2603808"/>
                  <a:pt x="3234410" y="2604980"/>
                </a:cubicBezTo>
                <a:cubicBezTo>
                  <a:pt x="3244131" y="2605888"/>
                  <a:pt x="3252960" y="2601936"/>
                  <a:pt x="3260899" y="2593124"/>
                </a:cubicBezTo>
                <a:cubicBezTo>
                  <a:pt x="3268836" y="2584310"/>
                  <a:pt x="3278389" y="2580541"/>
                  <a:pt x="3289558" y="2581815"/>
                </a:cubicBezTo>
                <a:cubicBezTo>
                  <a:pt x="3290357" y="2578396"/>
                  <a:pt x="3291958" y="2575612"/>
                  <a:pt x="3294363" y="2573466"/>
                </a:cubicBezTo>
                <a:cubicBezTo>
                  <a:pt x="3296766" y="2571322"/>
                  <a:pt x="3300126" y="2570721"/>
                  <a:pt x="3304446" y="2571666"/>
                </a:cubicBezTo>
                <a:cubicBezTo>
                  <a:pt x="3309925" y="2573097"/>
                  <a:pt x="3317517" y="2576078"/>
                  <a:pt x="3327223" y="2580605"/>
                </a:cubicBezTo>
                <a:cubicBezTo>
                  <a:pt x="3336929" y="2585130"/>
                  <a:pt x="3341938" y="2589196"/>
                  <a:pt x="3342248" y="2592799"/>
                </a:cubicBezTo>
                <a:cubicBezTo>
                  <a:pt x="3338438" y="2600771"/>
                  <a:pt x="3327595" y="2609141"/>
                  <a:pt x="3309718" y="2617908"/>
                </a:cubicBezTo>
                <a:cubicBezTo>
                  <a:pt x="3291843" y="2626674"/>
                  <a:pt x="3278241" y="2633769"/>
                  <a:pt x="3268912" y="2639189"/>
                </a:cubicBezTo>
                <a:lnTo>
                  <a:pt x="3257069" y="2661695"/>
                </a:lnTo>
                <a:cubicBezTo>
                  <a:pt x="3251331" y="2658991"/>
                  <a:pt x="3245976" y="2657832"/>
                  <a:pt x="3240999" y="2658217"/>
                </a:cubicBezTo>
                <a:cubicBezTo>
                  <a:pt x="3236023" y="2658604"/>
                  <a:pt x="3232739" y="2661444"/>
                  <a:pt x="3231144" y="2666742"/>
                </a:cubicBezTo>
                <a:cubicBezTo>
                  <a:pt x="3222051" y="2665893"/>
                  <a:pt x="3215729" y="2670093"/>
                  <a:pt x="3212175" y="2679336"/>
                </a:cubicBezTo>
                <a:cubicBezTo>
                  <a:pt x="3208621" y="2688580"/>
                  <a:pt x="3201571" y="2692595"/>
                  <a:pt x="3191029" y="2691383"/>
                </a:cubicBezTo>
                <a:lnTo>
                  <a:pt x="3174494" y="2708069"/>
                </a:lnTo>
                <a:cubicBezTo>
                  <a:pt x="3158451" y="2710587"/>
                  <a:pt x="3142135" y="2714194"/>
                  <a:pt x="3125542" y="2718891"/>
                </a:cubicBezTo>
                <a:cubicBezTo>
                  <a:pt x="3122536" y="2726729"/>
                  <a:pt x="3117117" y="2731927"/>
                  <a:pt x="3109282" y="2734488"/>
                </a:cubicBezTo>
                <a:cubicBezTo>
                  <a:pt x="3101443" y="2737050"/>
                  <a:pt x="3096024" y="2742250"/>
                  <a:pt x="3093018" y="2750086"/>
                </a:cubicBezTo>
                <a:lnTo>
                  <a:pt x="3069441" y="2758042"/>
                </a:lnTo>
                <a:lnTo>
                  <a:pt x="3052903" y="2774727"/>
                </a:lnTo>
                <a:cubicBezTo>
                  <a:pt x="3051366" y="2778782"/>
                  <a:pt x="3048517" y="2781927"/>
                  <a:pt x="3044360" y="2784159"/>
                </a:cubicBezTo>
                <a:cubicBezTo>
                  <a:pt x="3040201" y="2786394"/>
                  <a:pt x="3037351" y="2789539"/>
                  <a:pt x="3035814" y="2793593"/>
                </a:cubicBezTo>
                <a:lnTo>
                  <a:pt x="3014035" y="2806637"/>
                </a:lnTo>
                <a:cubicBezTo>
                  <a:pt x="3011249" y="2805982"/>
                  <a:pt x="3009443" y="2806010"/>
                  <a:pt x="3008623" y="2806720"/>
                </a:cubicBezTo>
                <a:cubicBezTo>
                  <a:pt x="3007802" y="2807431"/>
                  <a:pt x="3007307" y="2808369"/>
                  <a:pt x="3007142" y="2809535"/>
                </a:cubicBezTo>
                <a:cubicBezTo>
                  <a:pt x="3006668" y="2812940"/>
                  <a:pt x="3006003" y="2815573"/>
                  <a:pt x="3005147" y="2817434"/>
                </a:cubicBezTo>
                <a:cubicBezTo>
                  <a:pt x="3004293" y="2819294"/>
                  <a:pt x="3001143" y="2819561"/>
                  <a:pt x="2995701" y="2818235"/>
                </a:cubicBezTo>
                <a:cubicBezTo>
                  <a:pt x="2981419" y="2816079"/>
                  <a:pt x="2973162" y="2819789"/>
                  <a:pt x="2970936" y="2829369"/>
                </a:cubicBezTo>
                <a:cubicBezTo>
                  <a:pt x="2968711" y="2838949"/>
                  <a:pt x="2962630" y="2843208"/>
                  <a:pt x="2952691" y="2842148"/>
                </a:cubicBezTo>
                <a:lnTo>
                  <a:pt x="2926766" y="2847192"/>
                </a:lnTo>
                <a:cubicBezTo>
                  <a:pt x="2923314" y="2857813"/>
                  <a:pt x="2915725" y="2866521"/>
                  <a:pt x="2903996" y="2873316"/>
                </a:cubicBezTo>
                <a:cubicBezTo>
                  <a:pt x="2892268" y="2880109"/>
                  <a:pt x="2880607" y="2886631"/>
                  <a:pt x="2869015" y="2892880"/>
                </a:cubicBezTo>
                <a:cubicBezTo>
                  <a:pt x="2868111" y="2898494"/>
                  <a:pt x="2866793" y="2902700"/>
                  <a:pt x="2865059" y="2905499"/>
                </a:cubicBezTo>
                <a:cubicBezTo>
                  <a:pt x="2863325" y="2908298"/>
                  <a:pt x="2858351" y="2908682"/>
                  <a:pt x="2850133" y="2906656"/>
                </a:cubicBezTo>
                <a:lnTo>
                  <a:pt x="2824905" y="2921149"/>
                </a:lnTo>
                <a:cubicBezTo>
                  <a:pt x="2820407" y="2921413"/>
                  <a:pt x="2817299" y="2923043"/>
                  <a:pt x="2815583" y="2926039"/>
                </a:cubicBezTo>
                <a:cubicBezTo>
                  <a:pt x="2813863" y="2929034"/>
                  <a:pt x="2812790" y="2931758"/>
                  <a:pt x="2812365" y="2934208"/>
                </a:cubicBezTo>
                <a:lnTo>
                  <a:pt x="2796926" y="2946536"/>
                </a:lnTo>
                <a:cubicBezTo>
                  <a:pt x="2783668" y="2944638"/>
                  <a:pt x="2775535" y="2948379"/>
                  <a:pt x="2772523" y="2957762"/>
                </a:cubicBezTo>
                <a:cubicBezTo>
                  <a:pt x="2769514" y="2967141"/>
                  <a:pt x="2764277" y="2971616"/>
                  <a:pt x="2756811" y="2971178"/>
                </a:cubicBezTo>
                <a:lnTo>
                  <a:pt x="2721390" y="3001641"/>
                </a:lnTo>
                <a:cubicBezTo>
                  <a:pt x="2717896" y="3009887"/>
                  <a:pt x="2711280" y="3013721"/>
                  <a:pt x="2701540" y="3013146"/>
                </a:cubicBezTo>
                <a:cubicBezTo>
                  <a:pt x="2691800" y="3012572"/>
                  <a:pt x="2685043" y="3016950"/>
                  <a:pt x="2681277" y="3026285"/>
                </a:cubicBezTo>
                <a:cubicBezTo>
                  <a:pt x="2676241" y="3028683"/>
                  <a:pt x="2672698" y="3032037"/>
                  <a:pt x="2670646" y="3036350"/>
                </a:cubicBezTo>
                <a:cubicBezTo>
                  <a:pt x="2668594" y="3040660"/>
                  <a:pt x="2667224" y="3044565"/>
                  <a:pt x="2666533" y="3048060"/>
                </a:cubicBezTo>
                <a:cubicBezTo>
                  <a:pt x="2651996" y="3050475"/>
                  <a:pt x="2638604" y="3055207"/>
                  <a:pt x="2626361" y="3062257"/>
                </a:cubicBezTo>
                <a:cubicBezTo>
                  <a:pt x="2614117" y="3069306"/>
                  <a:pt x="2603798" y="3077133"/>
                  <a:pt x="2595401" y="3085734"/>
                </a:cubicBezTo>
                <a:cubicBezTo>
                  <a:pt x="2591998" y="3093614"/>
                  <a:pt x="2585061" y="3098721"/>
                  <a:pt x="2574587" y="3101051"/>
                </a:cubicBezTo>
                <a:lnTo>
                  <a:pt x="2564685" y="3107691"/>
                </a:lnTo>
                <a:lnTo>
                  <a:pt x="2509181" y="3107691"/>
                </a:lnTo>
                <a:lnTo>
                  <a:pt x="2522177" y="3095064"/>
                </a:lnTo>
                <a:cubicBezTo>
                  <a:pt x="2522831" y="3084845"/>
                  <a:pt x="2516987" y="3077478"/>
                  <a:pt x="2504646" y="3072962"/>
                </a:cubicBezTo>
                <a:cubicBezTo>
                  <a:pt x="2492308" y="3068447"/>
                  <a:pt x="2486050" y="3062715"/>
                  <a:pt x="2485880" y="3055767"/>
                </a:cubicBezTo>
                <a:cubicBezTo>
                  <a:pt x="2484405" y="3054235"/>
                  <a:pt x="2482387" y="3052566"/>
                  <a:pt x="2479825" y="3050760"/>
                </a:cubicBezTo>
                <a:cubicBezTo>
                  <a:pt x="2477264" y="3048957"/>
                  <a:pt x="2475971" y="3047471"/>
                  <a:pt x="2475943" y="3046304"/>
                </a:cubicBezTo>
                <a:cubicBezTo>
                  <a:pt x="2476773" y="3044291"/>
                  <a:pt x="2478663" y="3043416"/>
                  <a:pt x="2481613" y="3043677"/>
                </a:cubicBezTo>
                <a:cubicBezTo>
                  <a:pt x="2484564" y="3043940"/>
                  <a:pt x="2486904" y="3044340"/>
                  <a:pt x="2488631" y="3044870"/>
                </a:cubicBezTo>
                <a:cubicBezTo>
                  <a:pt x="2490122" y="3040998"/>
                  <a:pt x="2492785" y="3038581"/>
                  <a:pt x="2496624" y="3037617"/>
                </a:cubicBezTo>
                <a:cubicBezTo>
                  <a:pt x="2500462" y="3036655"/>
                  <a:pt x="2503125" y="3034235"/>
                  <a:pt x="2504617" y="3030363"/>
                </a:cubicBezTo>
                <a:cubicBezTo>
                  <a:pt x="2512154" y="3024926"/>
                  <a:pt x="2517065" y="3017666"/>
                  <a:pt x="2519357" y="3008586"/>
                </a:cubicBezTo>
                <a:cubicBezTo>
                  <a:pt x="2520482" y="3006166"/>
                  <a:pt x="2519886" y="3004471"/>
                  <a:pt x="2517563" y="3003498"/>
                </a:cubicBezTo>
                <a:cubicBezTo>
                  <a:pt x="2516019" y="3003252"/>
                  <a:pt x="2514485" y="3003735"/>
                  <a:pt x="2512959" y="3004944"/>
                </a:cubicBezTo>
                <a:cubicBezTo>
                  <a:pt x="2511435" y="3006152"/>
                  <a:pt x="2510487" y="3007361"/>
                  <a:pt x="2510118" y="3008572"/>
                </a:cubicBezTo>
                <a:cubicBezTo>
                  <a:pt x="2506350" y="3005447"/>
                  <a:pt x="2503401" y="3004413"/>
                  <a:pt x="2501272" y="3005469"/>
                </a:cubicBezTo>
                <a:cubicBezTo>
                  <a:pt x="2499146" y="3006527"/>
                  <a:pt x="2497682" y="3008766"/>
                  <a:pt x="2496883" y="3012184"/>
                </a:cubicBezTo>
                <a:lnTo>
                  <a:pt x="2483095" y="3017976"/>
                </a:lnTo>
                <a:cubicBezTo>
                  <a:pt x="2478106" y="3032652"/>
                  <a:pt x="2469218" y="3041419"/>
                  <a:pt x="2456429" y="3044274"/>
                </a:cubicBezTo>
                <a:cubicBezTo>
                  <a:pt x="2443638" y="3047131"/>
                  <a:pt x="2432128" y="3054075"/>
                  <a:pt x="2421897" y="3065110"/>
                </a:cubicBezTo>
                <a:cubicBezTo>
                  <a:pt x="2418245" y="3066603"/>
                  <a:pt x="2413760" y="3067596"/>
                  <a:pt x="2408435" y="3068088"/>
                </a:cubicBezTo>
                <a:cubicBezTo>
                  <a:pt x="2403113" y="3068577"/>
                  <a:pt x="2398175" y="3068297"/>
                  <a:pt x="2393627" y="3067246"/>
                </a:cubicBezTo>
                <a:cubicBezTo>
                  <a:pt x="2392153" y="3066728"/>
                  <a:pt x="2391031" y="3065575"/>
                  <a:pt x="2390262" y="3063790"/>
                </a:cubicBezTo>
                <a:cubicBezTo>
                  <a:pt x="2389493" y="3062001"/>
                  <a:pt x="2389234" y="3060487"/>
                  <a:pt x="2389482" y="3059246"/>
                </a:cubicBezTo>
                <a:cubicBezTo>
                  <a:pt x="2384883" y="3053063"/>
                  <a:pt x="2383452" y="3046520"/>
                  <a:pt x="2385194" y="3039620"/>
                </a:cubicBezTo>
                <a:lnTo>
                  <a:pt x="2425860" y="3012799"/>
                </a:lnTo>
                <a:lnTo>
                  <a:pt x="2438547" y="3011365"/>
                </a:lnTo>
                <a:lnTo>
                  <a:pt x="2453432" y="3001215"/>
                </a:lnTo>
                <a:lnTo>
                  <a:pt x="2459483" y="2977247"/>
                </a:lnTo>
                <a:cubicBezTo>
                  <a:pt x="2457767" y="2976668"/>
                  <a:pt x="2455682" y="2975272"/>
                  <a:pt x="2453224" y="2973058"/>
                </a:cubicBezTo>
                <a:cubicBezTo>
                  <a:pt x="2450764" y="2970843"/>
                  <a:pt x="2449542" y="2969085"/>
                  <a:pt x="2449549" y="2967784"/>
                </a:cubicBezTo>
                <a:cubicBezTo>
                  <a:pt x="2450114" y="2966816"/>
                  <a:pt x="2451841" y="2966577"/>
                  <a:pt x="2454736" y="2967066"/>
                </a:cubicBezTo>
                <a:cubicBezTo>
                  <a:pt x="2457631" y="2967555"/>
                  <a:pt x="2459944" y="2968043"/>
                  <a:pt x="2461684" y="2968529"/>
                </a:cubicBezTo>
                <a:cubicBezTo>
                  <a:pt x="2463175" y="2964655"/>
                  <a:pt x="2465840" y="2962239"/>
                  <a:pt x="2469680" y="2961276"/>
                </a:cubicBezTo>
                <a:cubicBezTo>
                  <a:pt x="2473515" y="2960311"/>
                  <a:pt x="2476181" y="2957895"/>
                  <a:pt x="2477672" y="2954021"/>
                </a:cubicBezTo>
                <a:cubicBezTo>
                  <a:pt x="2487927" y="2948739"/>
                  <a:pt x="2500535" y="2941009"/>
                  <a:pt x="2515495" y="2930830"/>
                </a:cubicBezTo>
                <a:cubicBezTo>
                  <a:pt x="2530454" y="2920651"/>
                  <a:pt x="2539579" y="2911460"/>
                  <a:pt x="2542869" y="2903260"/>
                </a:cubicBezTo>
                <a:cubicBezTo>
                  <a:pt x="2543028" y="2900597"/>
                  <a:pt x="2541462" y="2898655"/>
                  <a:pt x="2538174" y="2897439"/>
                </a:cubicBezTo>
                <a:cubicBezTo>
                  <a:pt x="2525998" y="2895331"/>
                  <a:pt x="2517563" y="2898223"/>
                  <a:pt x="2512876" y="2906119"/>
                </a:cubicBezTo>
                <a:cubicBezTo>
                  <a:pt x="2508185" y="2914014"/>
                  <a:pt x="2502097" y="2919817"/>
                  <a:pt x="2494613" y="2923530"/>
                </a:cubicBezTo>
                <a:cubicBezTo>
                  <a:pt x="2483281" y="2923664"/>
                  <a:pt x="2464026" y="2930778"/>
                  <a:pt x="2436847" y="2944874"/>
                </a:cubicBezTo>
                <a:cubicBezTo>
                  <a:pt x="2409665" y="2958969"/>
                  <a:pt x="2390408" y="2966085"/>
                  <a:pt x="2379077" y="2966218"/>
                </a:cubicBezTo>
                <a:cubicBezTo>
                  <a:pt x="2377379" y="2970909"/>
                  <a:pt x="2374713" y="2973326"/>
                  <a:pt x="2371081" y="2973471"/>
                </a:cubicBezTo>
                <a:cubicBezTo>
                  <a:pt x="2367451" y="2973618"/>
                  <a:pt x="2364786" y="2976036"/>
                  <a:pt x="2363088" y="2980725"/>
                </a:cubicBezTo>
                <a:cubicBezTo>
                  <a:pt x="2351461" y="2985082"/>
                  <a:pt x="2337937" y="2990844"/>
                  <a:pt x="2322522" y="2998009"/>
                </a:cubicBezTo>
                <a:cubicBezTo>
                  <a:pt x="2307102" y="3005176"/>
                  <a:pt x="2297513" y="3013668"/>
                  <a:pt x="2293750" y="3023488"/>
                </a:cubicBezTo>
                <a:cubicBezTo>
                  <a:pt x="2286507" y="3025232"/>
                  <a:pt x="2278691" y="3027703"/>
                  <a:pt x="2270310" y="3030899"/>
                </a:cubicBezTo>
                <a:cubicBezTo>
                  <a:pt x="2261930" y="3034094"/>
                  <a:pt x="2256736" y="3038386"/>
                  <a:pt x="2254735" y="3043772"/>
                </a:cubicBezTo>
                <a:lnTo>
                  <a:pt x="2200688" y="3062578"/>
                </a:lnTo>
                <a:cubicBezTo>
                  <a:pt x="2198840" y="3069644"/>
                  <a:pt x="2194278" y="3076026"/>
                  <a:pt x="2186996" y="3081722"/>
                </a:cubicBezTo>
                <a:cubicBezTo>
                  <a:pt x="2179719" y="3087418"/>
                  <a:pt x="2170911" y="3089251"/>
                  <a:pt x="2160574" y="3087222"/>
                </a:cubicBezTo>
                <a:cubicBezTo>
                  <a:pt x="2158263" y="3093834"/>
                  <a:pt x="2152589" y="3100032"/>
                  <a:pt x="2143555" y="3105815"/>
                </a:cubicBezTo>
                <a:lnTo>
                  <a:pt x="2140341" y="3107691"/>
                </a:lnTo>
                <a:lnTo>
                  <a:pt x="2106435" y="3107691"/>
                </a:lnTo>
                <a:lnTo>
                  <a:pt x="2118362" y="3094239"/>
                </a:lnTo>
                <a:cubicBezTo>
                  <a:pt x="2124808" y="3090313"/>
                  <a:pt x="2130973" y="3086751"/>
                  <a:pt x="2136850" y="3083549"/>
                </a:cubicBezTo>
                <a:cubicBezTo>
                  <a:pt x="2138605" y="3078633"/>
                  <a:pt x="2141430" y="3075579"/>
                  <a:pt x="2145327" y="3074390"/>
                </a:cubicBezTo>
                <a:cubicBezTo>
                  <a:pt x="2149221" y="3073199"/>
                  <a:pt x="2151909" y="3070692"/>
                  <a:pt x="2153389" y="3066863"/>
                </a:cubicBezTo>
                <a:cubicBezTo>
                  <a:pt x="2158031" y="3060936"/>
                  <a:pt x="2163836" y="3055738"/>
                  <a:pt x="2170807" y="3051269"/>
                </a:cubicBezTo>
                <a:cubicBezTo>
                  <a:pt x="2177776" y="3046798"/>
                  <a:pt x="2185341" y="3043781"/>
                  <a:pt x="2193504" y="3042222"/>
                </a:cubicBezTo>
                <a:cubicBezTo>
                  <a:pt x="2190366" y="3038628"/>
                  <a:pt x="2187977" y="3034356"/>
                  <a:pt x="2186342" y="3029402"/>
                </a:cubicBezTo>
                <a:cubicBezTo>
                  <a:pt x="2184702" y="3024450"/>
                  <a:pt x="2188558" y="3022911"/>
                  <a:pt x="2197905" y="3024788"/>
                </a:cubicBezTo>
                <a:cubicBezTo>
                  <a:pt x="2202456" y="3016667"/>
                  <a:pt x="2218220" y="3001522"/>
                  <a:pt x="2245193" y="2979357"/>
                </a:cubicBezTo>
                <a:cubicBezTo>
                  <a:pt x="2272165" y="2957193"/>
                  <a:pt x="2291272" y="2944051"/>
                  <a:pt x="2302518" y="2939936"/>
                </a:cubicBezTo>
                <a:lnTo>
                  <a:pt x="2337938" y="2909475"/>
                </a:lnTo>
                <a:cubicBezTo>
                  <a:pt x="2339579" y="2909841"/>
                  <a:pt x="2341505" y="2909843"/>
                  <a:pt x="2343714" y="2909484"/>
                </a:cubicBezTo>
                <a:cubicBezTo>
                  <a:pt x="2345925" y="2909123"/>
                  <a:pt x="2347261" y="2908398"/>
                  <a:pt x="2347729" y="2907308"/>
                </a:cubicBezTo>
                <a:cubicBezTo>
                  <a:pt x="2348202" y="2903904"/>
                  <a:pt x="2348867" y="2901270"/>
                  <a:pt x="2349723" y="2899409"/>
                </a:cubicBezTo>
                <a:cubicBezTo>
                  <a:pt x="2350577" y="2897550"/>
                  <a:pt x="2353727" y="2897283"/>
                  <a:pt x="2359168" y="2898608"/>
                </a:cubicBezTo>
                <a:cubicBezTo>
                  <a:pt x="2360652" y="2894779"/>
                  <a:pt x="2363336" y="2892271"/>
                  <a:pt x="2367233" y="2891082"/>
                </a:cubicBezTo>
                <a:cubicBezTo>
                  <a:pt x="2371129" y="2889891"/>
                  <a:pt x="2373951" y="2886838"/>
                  <a:pt x="2375706" y="2881919"/>
                </a:cubicBezTo>
                <a:cubicBezTo>
                  <a:pt x="2376205" y="2880454"/>
                  <a:pt x="2376583" y="2877941"/>
                  <a:pt x="2376838" y="2874384"/>
                </a:cubicBezTo>
                <a:cubicBezTo>
                  <a:pt x="2377095" y="2870827"/>
                  <a:pt x="2375889" y="2868492"/>
                  <a:pt x="2373216" y="2867383"/>
                </a:cubicBezTo>
                <a:cubicBezTo>
                  <a:pt x="2362133" y="2866276"/>
                  <a:pt x="2349821" y="2870798"/>
                  <a:pt x="2336281" y="2880950"/>
                </a:cubicBezTo>
                <a:cubicBezTo>
                  <a:pt x="2322741" y="2891102"/>
                  <a:pt x="2313639" y="2898171"/>
                  <a:pt x="2308971" y="2902162"/>
                </a:cubicBezTo>
                <a:lnTo>
                  <a:pt x="2296141" y="2891966"/>
                </a:lnTo>
                <a:lnTo>
                  <a:pt x="2282902" y="2895581"/>
                </a:lnTo>
                <a:lnTo>
                  <a:pt x="2262920" y="2913713"/>
                </a:lnTo>
                <a:lnTo>
                  <a:pt x="2211770" y="2933252"/>
                </a:lnTo>
                <a:cubicBezTo>
                  <a:pt x="2210004" y="2938215"/>
                  <a:pt x="2207064" y="2941723"/>
                  <a:pt x="2202950" y="2943774"/>
                </a:cubicBezTo>
                <a:cubicBezTo>
                  <a:pt x="2198839" y="2945828"/>
                  <a:pt x="2195898" y="2949333"/>
                  <a:pt x="2194131" y="2954298"/>
                </a:cubicBezTo>
                <a:lnTo>
                  <a:pt x="2164213" y="2962968"/>
                </a:lnTo>
                <a:cubicBezTo>
                  <a:pt x="2156498" y="2961987"/>
                  <a:pt x="2148548" y="2965004"/>
                  <a:pt x="2140360" y="2972014"/>
                </a:cubicBezTo>
                <a:cubicBezTo>
                  <a:pt x="2132169" y="2979025"/>
                  <a:pt x="2126567" y="2984951"/>
                  <a:pt x="2123547" y="2989790"/>
                </a:cubicBezTo>
                <a:cubicBezTo>
                  <a:pt x="2113000" y="2990122"/>
                  <a:pt x="2093622" y="2997208"/>
                  <a:pt x="2065415" y="3011045"/>
                </a:cubicBezTo>
                <a:cubicBezTo>
                  <a:pt x="2037209" y="3024881"/>
                  <a:pt x="2020005" y="3032513"/>
                  <a:pt x="2013802" y="3033942"/>
                </a:cubicBezTo>
                <a:cubicBezTo>
                  <a:pt x="2013946" y="3038710"/>
                  <a:pt x="2011943" y="3042069"/>
                  <a:pt x="2007792" y="3044014"/>
                </a:cubicBezTo>
                <a:cubicBezTo>
                  <a:pt x="2003643" y="3045961"/>
                  <a:pt x="1998567" y="3046226"/>
                  <a:pt x="1992571" y="3044808"/>
                </a:cubicBezTo>
                <a:cubicBezTo>
                  <a:pt x="1991201" y="3048712"/>
                  <a:pt x="1989019" y="3051252"/>
                  <a:pt x="1986025" y="3052426"/>
                </a:cubicBezTo>
                <a:cubicBezTo>
                  <a:pt x="1983034" y="3053603"/>
                  <a:pt x="1980852" y="3056144"/>
                  <a:pt x="1979481" y="3060047"/>
                </a:cubicBezTo>
                <a:cubicBezTo>
                  <a:pt x="1970618" y="3060321"/>
                  <a:pt x="1960075" y="3061908"/>
                  <a:pt x="1947852" y="3064810"/>
                </a:cubicBezTo>
                <a:cubicBezTo>
                  <a:pt x="1935627" y="3067714"/>
                  <a:pt x="1928156" y="3072394"/>
                  <a:pt x="1925433" y="3078854"/>
                </a:cubicBezTo>
                <a:cubicBezTo>
                  <a:pt x="1920564" y="3080086"/>
                  <a:pt x="1916792" y="3082322"/>
                  <a:pt x="1914113" y="3085556"/>
                </a:cubicBezTo>
                <a:cubicBezTo>
                  <a:pt x="1911434" y="3088793"/>
                  <a:pt x="1909695" y="3092120"/>
                  <a:pt x="1908896" y="3095540"/>
                </a:cubicBezTo>
                <a:lnTo>
                  <a:pt x="1868832" y="3107691"/>
                </a:lnTo>
                <a:lnTo>
                  <a:pt x="1732772" y="3107691"/>
                </a:lnTo>
                <a:lnTo>
                  <a:pt x="1760459" y="3080789"/>
                </a:lnTo>
                <a:cubicBezTo>
                  <a:pt x="1761112" y="3070571"/>
                  <a:pt x="1755270" y="3063206"/>
                  <a:pt x="1742928" y="3058689"/>
                </a:cubicBezTo>
                <a:cubicBezTo>
                  <a:pt x="1730590" y="3054174"/>
                  <a:pt x="1724332" y="3048441"/>
                  <a:pt x="1724162" y="3041494"/>
                </a:cubicBezTo>
                <a:cubicBezTo>
                  <a:pt x="1722687" y="3039962"/>
                  <a:pt x="1720669" y="3038292"/>
                  <a:pt x="1718107" y="3036486"/>
                </a:cubicBezTo>
                <a:cubicBezTo>
                  <a:pt x="1715546" y="3034683"/>
                  <a:pt x="1714253" y="3033197"/>
                  <a:pt x="1714226" y="3032030"/>
                </a:cubicBezTo>
                <a:cubicBezTo>
                  <a:pt x="1715055" y="3030018"/>
                  <a:pt x="1716945" y="3029142"/>
                  <a:pt x="1719895" y="3029404"/>
                </a:cubicBezTo>
                <a:cubicBezTo>
                  <a:pt x="1722846" y="3029667"/>
                  <a:pt x="1725186" y="3030066"/>
                  <a:pt x="1726913" y="3030597"/>
                </a:cubicBezTo>
                <a:cubicBezTo>
                  <a:pt x="1728405" y="3026725"/>
                  <a:pt x="1731067" y="3024307"/>
                  <a:pt x="1734906" y="3023344"/>
                </a:cubicBezTo>
                <a:cubicBezTo>
                  <a:pt x="1738744" y="3022381"/>
                  <a:pt x="1741408" y="3019962"/>
                  <a:pt x="1742899" y="3016090"/>
                </a:cubicBezTo>
                <a:cubicBezTo>
                  <a:pt x="1750436" y="3010653"/>
                  <a:pt x="1755347" y="3003393"/>
                  <a:pt x="1757640" y="2994313"/>
                </a:cubicBezTo>
                <a:cubicBezTo>
                  <a:pt x="1758764" y="2991893"/>
                  <a:pt x="1758168" y="2990197"/>
                  <a:pt x="1755845" y="2989225"/>
                </a:cubicBezTo>
                <a:cubicBezTo>
                  <a:pt x="1754301" y="2988979"/>
                  <a:pt x="1752767" y="2989461"/>
                  <a:pt x="1751241" y="2990671"/>
                </a:cubicBezTo>
                <a:cubicBezTo>
                  <a:pt x="1749718" y="2991878"/>
                  <a:pt x="1748770" y="2993087"/>
                  <a:pt x="1748400" y="2994299"/>
                </a:cubicBezTo>
                <a:cubicBezTo>
                  <a:pt x="1744632" y="2991173"/>
                  <a:pt x="1741683" y="2990139"/>
                  <a:pt x="1739554" y="2991196"/>
                </a:cubicBezTo>
                <a:cubicBezTo>
                  <a:pt x="1737428" y="2992254"/>
                  <a:pt x="1735964" y="2994493"/>
                  <a:pt x="1735165" y="2997911"/>
                </a:cubicBezTo>
                <a:lnTo>
                  <a:pt x="1721377" y="3003702"/>
                </a:lnTo>
                <a:cubicBezTo>
                  <a:pt x="1716388" y="3018379"/>
                  <a:pt x="1707500" y="3027145"/>
                  <a:pt x="1694711" y="3030000"/>
                </a:cubicBezTo>
                <a:cubicBezTo>
                  <a:pt x="1681920" y="3032858"/>
                  <a:pt x="1670410" y="3039802"/>
                  <a:pt x="1660179" y="3050836"/>
                </a:cubicBezTo>
                <a:cubicBezTo>
                  <a:pt x="1656528" y="3052330"/>
                  <a:pt x="1652042" y="3053323"/>
                  <a:pt x="1646717" y="3053814"/>
                </a:cubicBezTo>
                <a:cubicBezTo>
                  <a:pt x="1641395" y="3054304"/>
                  <a:pt x="1636456" y="3054023"/>
                  <a:pt x="1631909" y="3052973"/>
                </a:cubicBezTo>
                <a:cubicBezTo>
                  <a:pt x="1630435" y="3052455"/>
                  <a:pt x="1629313" y="3051302"/>
                  <a:pt x="1628544" y="3049517"/>
                </a:cubicBezTo>
                <a:cubicBezTo>
                  <a:pt x="1627775" y="3047728"/>
                  <a:pt x="1627515" y="3046213"/>
                  <a:pt x="1627765" y="3044972"/>
                </a:cubicBezTo>
                <a:cubicBezTo>
                  <a:pt x="1623164" y="3038789"/>
                  <a:pt x="1621734" y="3032247"/>
                  <a:pt x="1623476" y="3025347"/>
                </a:cubicBezTo>
                <a:lnTo>
                  <a:pt x="1664141" y="2998526"/>
                </a:lnTo>
                <a:lnTo>
                  <a:pt x="1676829" y="2997091"/>
                </a:lnTo>
                <a:lnTo>
                  <a:pt x="1691714" y="2986942"/>
                </a:lnTo>
                <a:lnTo>
                  <a:pt x="1697765" y="2962974"/>
                </a:lnTo>
                <a:cubicBezTo>
                  <a:pt x="1696049" y="2962395"/>
                  <a:pt x="1693964" y="2960999"/>
                  <a:pt x="1691505" y="2958784"/>
                </a:cubicBezTo>
                <a:cubicBezTo>
                  <a:pt x="1689047" y="2956570"/>
                  <a:pt x="1687824" y="2954812"/>
                  <a:pt x="1687831" y="2953511"/>
                </a:cubicBezTo>
                <a:cubicBezTo>
                  <a:pt x="1688396" y="2952543"/>
                  <a:pt x="1690124" y="2952303"/>
                  <a:pt x="1693018" y="2952792"/>
                </a:cubicBezTo>
                <a:cubicBezTo>
                  <a:pt x="1695913" y="2953281"/>
                  <a:pt x="1698226" y="2953768"/>
                  <a:pt x="1699966" y="2954256"/>
                </a:cubicBezTo>
                <a:cubicBezTo>
                  <a:pt x="1701458" y="2950382"/>
                  <a:pt x="1704122" y="2947965"/>
                  <a:pt x="1707962" y="2947003"/>
                </a:cubicBezTo>
                <a:cubicBezTo>
                  <a:pt x="1711797" y="2946038"/>
                  <a:pt x="1714463" y="2943622"/>
                  <a:pt x="1715955" y="2939748"/>
                </a:cubicBezTo>
                <a:cubicBezTo>
                  <a:pt x="1726210" y="2934465"/>
                  <a:pt x="1738817" y="2926736"/>
                  <a:pt x="1753777" y="2916557"/>
                </a:cubicBezTo>
                <a:cubicBezTo>
                  <a:pt x="1768737" y="2906377"/>
                  <a:pt x="1777861" y="2897187"/>
                  <a:pt x="1781151" y="2888987"/>
                </a:cubicBezTo>
                <a:cubicBezTo>
                  <a:pt x="1781309" y="2886323"/>
                  <a:pt x="1779744" y="2884382"/>
                  <a:pt x="1776456" y="2883166"/>
                </a:cubicBezTo>
                <a:cubicBezTo>
                  <a:pt x="1764281" y="2881058"/>
                  <a:pt x="1755845" y="2883950"/>
                  <a:pt x="1751158" y="2891846"/>
                </a:cubicBezTo>
                <a:cubicBezTo>
                  <a:pt x="1746467" y="2899741"/>
                  <a:pt x="1740379" y="2905544"/>
                  <a:pt x="1732896" y="2909256"/>
                </a:cubicBezTo>
                <a:cubicBezTo>
                  <a:pt x="1721563" y="2909390"/>
                  <a:pt x="1702308" y="2916505"/>
                  <a:pt x="1675129" y="2930601"/>
                </a:cubicBezTo>
                <a:cubicBezTo>
                  <a:pt x="1647947" y="2944696"/>
                  <a:pt x="1628690" y="2951812"/>
                  <a:pt x="1617359" y="2951945"/>
                </a:cubicBezTo>
                <a:cubicBezTo>
                  <a:pt x="1615661" y="2956636"/>
                  <a:pt x="1612995" y="2959053"/>
                  <a:pt x="1609363" y="2959198"/>
                </a:cubicBezTo>
                <a:cubicBezTo>
                  <a:pt x="1605733" y="2959344"/>
                  <a:pt x="1603068" y="2961763"/>
                  <a:pt x="1601370" y="2966452"/>
                </a:cubicBezTo>
                <a:cubicBezTo>
                  <a:pt x="1589743" y="2970809"/>
                  <a:pt x="1576220" y="2976571"/>
                  <a:pt x="1560804" y="2983736"/>
                </a:cubicBezTo>
                <a:cubicBezTo>
                  <a:pt x="1545384" y="2990903"/>
                  <a:pt x="1535795" y="2999395"/>
                  <a:pt x="1532032" y="3009215"/>
                </a:cubicBezTo>
                <a:cubicBezTo>
                  <a:pt x="1524789" y="3010959"/>
                  <a:pt x="1516973" y="3013430"/>
                  <a:pt x="1508592" y="3016625"/>
                </a:cubicBezTo>
                <a:cubicBezTo>
                  <a:pt x="1500212" y="3019821"/>
                  <a:pt x="1495018" y="3024113"/>
                  <a:pt x="1493017" y="3029499"/>
                </a:cubicBezTo>
                <a:lnTo>
                  <a:pt x="1438970" y="3048305"/>
                </a:lnTo>
                <a:cubicBezTo>
                  <a:pt x="1437122" y="3055371"/>
                  <a:pt x="1432560" y="3061753"/>
                  <a:pt x="1425278" y="3067449"/>
                </a:cubicBezTo>
                <a:cubicBezTo>
                  <a:pt x="1418001" y="3073145"/>
                  <a:pt x="1409193" y="3074978"/>
                  <a:pt x="1398856" y="3072948"/>
                </a:cubicBezTo>
                <a:cubicBezTo>
                  <a:pt x="1396546" y="3079560"/>
                  <a:pt x="1390871" y="3085758"/>
                  <a:pt x="1381837" y="3091542"/>
                </a:cubicBezTo>
                <a:cubicBezTo>
                  <a:pt x="1372803" y="3097324"/>
                  <a:pt x="1364371" y="3102248"/>
                  <a:pt x="1356541" y="3106306"/>
                </a:cubicBezTo>
                <a:cubicBezTo>
                  <a:pt x="1353393" y="3105560"/>
                  <a:pt x="1350415" y="3104132"/>
                  <a:pt x="1347608" y="3102023"/>
                </a:cubicBezTo>
                <a:cubicBezTo>
                  <a:pt x="1344804" y="3099914"/>
                  <a:pt x="1343688" y="3097217"/>
                  <a:pt x="1344260" y="3093934"/>
                </a:cubicBezTo>
                <a:cubicBezTo>
                  <a:pt x="1346069" y="3088548"/>
                  <a:pt x="1350196" y="3083889"/>
                  <a:pt x="1356644" y="3079964"/>
                </a:cubicBezTo>
                <a:cubicBezTo>
                  <a:pt x="1363090" y="3076039"/>
                  <a:pt x="1369255" y="3072478"/>
                  <a:pt x="1375132" y="3069276"/>
                </a:cubicBezTo>
                <a:cubicBezTo>
                  <a:pt x="1376887" y="3064359"/>
                  <a:pt x="1379713" y="3061306"/>
                  <a:pt x="1383609" y="3060117"/>
                </a:cubicBezTo>
                <a:cubicBezTo>
                  <a:pt x="1387502" y="3058926"/>
                  <a:pt x="1390191" y="3056419"/>
                  <a:pt x="1391671" y="3052589"/>
                </a:cubicBezTo>
                <a:cubicBezTo>
                  <a:pt x="1396313" y="3046662"/>
                  <a:pt x="1402118" y="3041465"/>
                  <a:pt x="1409089" y="3036995"/>
                </a:cubicBezTo>
                <a:cubicBezTo>
                  <a:pt x="1416058" y="3032525"/>
                  <a:pt x="1423623" y="3029508"/>
                  <a:pt x="1431786" y="3027948"/>
                </a:cubicBezTo>
                <a:cubicBezTo>
                  <a:pt x="1428648" y="3024355"/>
                  <a:pt x="1426259" y="3020083"/>
                  <a:pt x="1424623" y="3015129"/>
                </a:cubicBezTo>
                <a:cubicBezTo>
                  <a:pt x="1422984" y="3010177"/>
                  <a:pt x="1426840" y="3008638"/>
                  <a:pt x="1436187" y="3010515"/>
                </a:cubicBezTo>
                <a:cubicBezTo>
                  <a:pt x="1440739" y="3002393"/>
                  <a:pt x="1456502" y="2987249"/>
                  <a:pt x="1483475" y="2965084"/>
                </a:cubicBezTo>
                <a:cubicBezTo>
                  <a:pt x="1510447" y="2942919"/>
                  <a:pt x="1529554" y="2929778"/>
                  <a:pt x="1540799" y="2925662"/>
                </a:cubicBezTo>
                <a:lnTo>
                  <a:pt x="1576220" y="2895201"/>
                </a:lnTo>
                <a:cubicBezTo>
                  <a:pt x="1577861" y="2895567"/>
                  <a:pt x="1579787" y="2895570"/>
                  <a:pt x="1581996" y="2895210"/>
                </a:cubicBezTo>
                <a:cubicBezTo>
                  <a:pt x="1584207" y="2894850"/>
                  <a:pt x="1585543" y="2894125"/>
                  <a:pt x="1586011" y="2893035"/>
                </a:cubicBezTo>
                <a:cubicBezTo>
                  <a:pt x="1586485" y="2889631"/>
                  <a:pt x="1587149" y="2886997"/>
                  <a:pt x="1588005" y="2885136"/>
                </a:cubicBezTo>
                <a:cubicBezTo>
                  <a:pt x="1588859" y="2883277"/>
                  <a:pt x="1592008" y="2883009"/>
                  <a:pt x="1597450" y="2884335"/>
                </a:cubicBezTo>
                <a:cubicBezTo>
                  <a:pt x="1598934" y="2880506"/>
                  <a:pt x="1601618" y="2877998"/>
                  <a:pt x="1605515" y="2876809"/>
                </a:cubicBezTo>
                <a:cubicBezTo>
                  <a:pt x="1609411" y="2875618"/>
                  <a:pt x="1612233" y="2872565"/>
                  <a:pt x="1613989" y="2867646"/>
                </a:cubicBezTo>
                <a:cubicBezTo>
                  <a:pt x="1614488" y="2866180"/>
                  <a:pt x="1614865" y="2863667"/>
                  <a:pt x="1615120" y="2860111"/>
                </a:cubicBezTo>
                <a:cubicBezTo>
                  <a:pt x="1615377" y="2856553"/>
                  <a:pt x="1614171" y="2854219"/>
                  <a:pt x="1611498" y="2853110"/>
                </a:cubicBezTo>
                <a:cubicBezTo>
                  <a:pt x="1600415" y="2852003"/>
                  <a:pt x="1588103" y="2856525"/>
                  <a:pt x="1574564" y="2866676"/>
                </a:cubicBezTo>
                <a:cubicBezTo>
                  <a:pt x="1561023" y="2876829"/>
                  <a:pt x="1551921" y="2883898"/>
                  <a:pt x="1547254" y="2887888"/>
                </a:cubicBezTo>
                <a:lnTo>
                  <a:pt x="1534423" y="2877693"/>
                </a:lnTo>
                <a:lnTo>
                  <a:pt x="1521184" y="2881308"/>
                </a:lnTo>
                <a:lnTo>
                  <a:pt x="1501202" y="2899440"/>
                </a:lnTo>
                <a:lnTo>
                  <a:pt x="1450052" y="2918979"/>
                </a:lnTo>
                <a:cubicBezTo>
                  <a:pt x="1448286" y="2923941"/>
                  <a:pt x="1445346" y="2927450"/>
                  <a:pt x="1441232" y="2929500"/>
                </a:cubicBezTo>
                <a:cubicBezTo>
                  <a:pt x="1437121" y="2931555"/>
                  <a:pt x="1434180" y="2935060"/>
                  <a:pt x="1432413" y="2940025"/>
                </a:cubicBezTo>
                <a:lnTo>
                  <a:pt x="1402494" y="2948695"/>
                </a:lnTo>
                <a:cubicBezTo>
                  <a:pt x="1394780" y="2947714"/>
                  <a:pt x="1386830" y="2950731"/>
                  <a:pt x="1378642" y="2957741"/>
                </a:cubicBezTo>
                <a:cubicBezTo>
                  <a:pt x="1370451" y="2964752"/>
                  <a:pt x="1364848" y="2970677"/>
                  <a:pt x="1361829" y="2975516"/>
                </a:cubicBezTo>
                <a:cubicBezTo>
                  <a:pt x="1351282" y="2975849"/>
                  <a:pt x="1331905" y="2982934"/>
                  <a:pt x="1303697" y="2996770"/>
                </a:cubicBezTo>
                <a:cubicBezTo>
                  <a:pt x="1275491" y="3010608"/>
                  <a:pt x="1258287" y="3018240"/>
                  <a:pt x="1252084" y="3019668"/>
                </a:cubicBezTo>
                <a:cubicBezTo>
                  <a:pt x="1252228" y="3024437"/>
                  <a:pt x="1250225" y="3027796"/>
                  <a:pt x="1246074" y="3029741"/>
                </a:cubicBezTo>
                <a:cubicBezTo>
                  <a:pt x="1241925" y="3031687"/>
                  <a:pt x="1236850" y="3031952"/>
                  <a:pt x="1230853" y="3030535"/>
                </a:cubicBezTo>
                <a:cubicBezTo>
                  <a:pt x="1229483" y="3034438"/>
                  <a:pt x="1227301" y="3036979"/>
                  <a:pt x="1224308" y="3038153"/>
                </a:cubicBezTo>
                <a:cubicBezTo>
                  <a:pt x="1221317" y="3039329"/>
                  <a:pt x="1219134" y="3041871"/>
                  <a:pt x="1217763" y="3045774"/>
                </a:cubicBezTo>
                <a:cubicBezTo>
                  <a:pt x="1208900" y="3046048"/>
                  <a:pt x="1198357" y="3047634"/>
                  <a:pt x="1186134" y="3050537"/>
                </a:cubicBezTo>
                <a:cubicBezTo>
                  <a:pt x="1173910" y="3053440"/>
                  <a:pt x="1166438" y="3058121"/>
                  <a:pt x="1163715" y="3064581"/>
                </a:cubicBezTo>
                <a:cubicBezTo>
                  <a:pt x="1158846" y="3065813"/>
                  <a:pt x="1155074" y="3068048"/>
                  <a:pt x="1152396" y="3071282"/>
                </a:cubicBezTo>
                <a:cubicBezTo>
                  <a:pt x="1149716" y="3074519"/>
                  <a:pt x="1147978" y="3077846"/>
                  <a:pt x="1147178" y="3081267"/>
                </a:cubicBezTo>
                <a:cubicBezTo>
                  <a:pt x="1132840" y="3089237"/>
                  <a:pt x="1116158" y="3094297"/>
                  <a:pt x="1097129" y="3096447"/>
                </a:cubicBezTo>
                <a:lnTo>
                  <a:pt x="1088177" y="3107691"/>
                </a:lnTo>
                <a:lnTo>
                  <a:pt x="1033308" y="3107691"/>
                </a:lnTo>
                <a:lnTo>
                  <a:pt x="1024455" y="3103598"/>
                </a:lnTo>
                <a:lnTo>
                  <a:pt x="1024821" y="3107691"/>
                </a:lnTo>
                <a:lnTo>
                  <a:pt x="990016" y="3107691"/>
                </a:lnTo>
                <a:lnTo>
                  <a:pt x="1004719" y="3097360"/>
                </a:lnTo>
                <a:cubicBezTo>
                  <a:pt x="1010125" y="3093574"/>
                  <a:pt x="1013758" y="3091046"/>
                  <a:pt x="1015618" y="3089776"/>
                </a:cubicBezTo>
                <a:cubicBezTo>
                  <a:pt x="1018746" y="3082984"/>
                  <a:pt x="1025548" y="3078424"/>
                  <a:pt x="1036021" y="3076095"/>
                </a:cubicBezTo>
                <a:cubicBezTo>
                  <a:pt x="1046495" y="3073766"/>
                  <a:pt x="1053432" y="3068657"/>
                  <a:pt x="1056834" y="3060778"/>
                </a:cubicBezTo>
                <a:cubicBezTo>
                  <a:pt x="1064557" y="3055097"/>
                  <a:pt x="1073711" y="3048329"/>
                  <a:pt x="1084296" y="3040473"/>
                </a:cubicBezTo>
                <a:cubicBezTo>
                  <a:pt x="1094884" y="3032620"/>
                  <a:pt x="1105211" y="3027307"/>
                  <a:pt x="1115282" y="3024539"/>
                </a:cubicBezTo>
                <a:cubicBezTo>
                  <a:pt x="1114188" y="3022765"/>
                  <a:pt x="1113267" y="3020310"/>
                  <a:pt x="1112518" y="3017174"/>
                </a:cubicBezTo>
                <a:cubicBezTo>
                  <a:pt x="1111768" y="3014041"/>
                  <a:pt x="1110712" y="3012132"/>
                  <a:pt x="1109343" y="3011448"/>
                </a:cubicBezTo>
                <a:cubicBezTo>
                  <a:pt x="1106837" y="3011202"/>
                  <a:pt x="1105504" y="3012412"/>
                  <a:pt x="1105346" y="3015074"/>
                </a:cubicBezTo>
                <a:lnTo>
                  <a:pt x="1097059" y="2999075"/>
                </a:lnTo>
                <a:cubicBezTo>
                  <a:pt x="1112564" y="2984447"/>
                  <a:pt x="1129518" y="2970182"/>
                  <a:pt x="1147918" y="2956284"/>
                </a:cubicBezTo>
                <a:cubicBezTo>
                  <a:pt x="1153712" y="2957747"/>
                  <a:pt x="1157158" y="2956298"/>
                  <a:pt x="1158258" y="2951941"/>
                </a:cubicBezTo>
                <a:cubicBezTo>
                  <a:pt x="1158732" y="2948534"/>
                  <a:pt x="1159397" y="2945903"/>
                  <a:pt x="1160252" y="2944042"/>
                </a:cubicBezTo>
                <a:cubicBezTo>
                  <a:pt x="1161108" y="2942180"/>
                  <a:pt x="1164257" y="2941913"/>
                  <a:pt x="1169698" y="2943238"/>
                </a:cubicBezTo>
                <a:cubicBezTo>
                  <a:pt x="1171178" y="2939411"/>
                  <a:pt x="1173867" y="2936902"/>
                  <a:pt x="1177762" y="2935714"/>
                </a:cubicBezTo>
                <a:cubicBezTo>
                  <a:pt x="1181656" y="2934523"/>
                  <a:pt x="1184482" y="2931469"/>
                  <a:pt x="1186237" y="2926552"/>
                </a:cubicBezTo>
                <a:cubicBezTo>
                  <a:pt x="1191995" y="2929165"/>
                  <a:pt x="1197444" y="2929961"/>
                  <a:pt x="1202579" y="2928939"/>
                </a:cubicBezTo>
                <a:cubicBezTo>
                  <a:pt x="1207717" y="2927920"/>
                  <a:pt x="1211094" y="2924715"/>
                  <a:pt x="1212711" y="2919329"/>
                </a:cubicBezTo>
                <a:lnTo>
                  <a:pt x="1228697" y="2904819"/>
                </a:lnTo>
                <a:cubicBezTo>
                  <a:pt x="1233851" y="2892793"/>
                  <a:pt x="1246617" y="2880369"/>
                  <a:pt x="1266994" y="2867551"/>
                </a:cubicBezTo>
                <a:cubicBezTo>
                  <a:pt x="1287370" y="2854729"/>
                  <a:pt x="1302580" y="2841764"/>
                  <a:pt x="1312631" y="2828656"/>
                </a:cubicBezTo>
                <a:cubicBezTo>
                  <a:pt x="1317001" y="2829905"/>
                  <a:pt x="1320571" y="2830516"/>
                  <a:pt x="1323339" y="2830490"/>
                </a:cubicBezTo>
                <a:cubicBezTo>
                  <a:pt x="1326103" y="2830464"/>
                  <a:pt x="1327912" y="2828892"/>
                  <a:pt x="1328764" y="2825773"/>
                </a:cubicBezTo>
                <a:cubicBezTo>
                  <a:pt x="1329840" y="2819477"/>
                  <a:pt x="1334436" y="2817549"/>
                  <a:pt x="1342551" y="2819984"/>
                </a:cubicBezTo>
                <a:cubicBezTo>
                  <a:pt x="1343133" y="2817426"/>
                  <a:pt x="1344758" y="2814551"/>
                  <a:pt x="1347425" y="2811362"/>
                </a:cubicBezTo>
                <a:cubicBezTo>
                  <a:pt x="1350089" y="2808173"/>
                  <a:pt x="1353612" y="2806937"/>
                  <a:pt x="1357989" y="2807655"/>
                </a:cubicBezTo>
                <a:lnTo>
                  <a:pt x="1362940" y="2788044"/>
                </a:lnTo>
                <a:lnTo>
                  <a:pt x="1376728" y="2782252"/>
                </a:lnTo>
                <a:cubicBezTo>
                  <a:pt x="1377546" y="2777727"/>
                  <a:pt x="1379070" y="2774248"/>
                  <a:pt x="1381286" y="2771814"/>
                </a:cubicBezTo>
                <a:cubicBezTo>
                  <a:pt x="1383506" y="2769379"/>
                  <a:pt x="1388099" y="2768994"/>
                  <a:pt x="1395061" y="2770655"/>
                </a:cubicBezTo>
                <a:lnTo>
                  <a:pt x="1403750" y="2772848"/>
                </a:lnTo>
                <a:cubicBezTo>
                  <a:pt x="1405453" y="2767628"/>
                  <a:pt x="1408071" y="2763364"/>
                  <a:pt x="1411601" y="2760054"/>
                </a:cubicBezTo>
                <a:cubicBezTo>
                  <a:pt x="1415132" y="2756744"/>
                  <a:pt x="1417614" y="2753024"/>
                  <a:pt x="1419041" y="2748893"/>
                </a:cubicBezTo>
                <a:cubicBezTo>
                  <a:pt x="1430256" y="2742356"/>
                  <a:pt x="1441496" y="2734957"/>
                  <a:pt x="1452762" y="2726693"/>
                </a:cubicBezTo>
                <a:cubicBezTo>
                  <a:pt x="1464026" y="2718431"/>
                  <a:pt x="1473372" y="2709392"/>
                  <a:pt x="1480790" y="2699580"/>
                </a:cubicBezTo>
                <a:cubicBezTo>
                  <a:pt x="1481936" y="2695039"/>
                  <a:pt x="1484393" y="2691410"/>
                  <a:pt x="1488162" y="2688691"/>
                </a:cubicBezTo>
                <a:cubicBezTo>
                  <a:pt x="1491928" y="2685972"/>
                  <a:pt x="1496732" y="2685253"/>
                  <a:pt x="1502570" y="2686534"/>
                </a:cubicBezTo>
                <a:lnTo>
                  <a:pt x="1508365" y="2687997"/>
                </a:lnTo>
                <a:lnTo>
                  <a:pt x="1519659" y="2667668"/>
                </a:lnTo>
                <a:cubicBezTo>
                  <a:pt x="1530055" y="2662083"/>
                  <a:pt x="1539071" y="2655862"/>
                  <a:pt x="1546711" y="2649001"/>
                </a:cubicBezTo>
                <a:cubicBezTo>
                  <a:pt x="1554348" y="2642140"/>
                  <a:pt x="1561918" y="2635551"/>
                  <a:pt x="1569417" y="2629235"/>
                </a:cubicBezTo>
                <a:lnTo>
                  <a:pt x="1595339" y="2624190"/>
                </a:lnTo>
                <a:cubicBezTo>
                  <a:pt x="1596778" y="2620013"/>
                  <a:pt x="1599235" y="2616385"/>
                  <a:pt x="1602711" y="2613301"/>
                </a:cubicBezTo>
                <a:cubicBezTo>
                  <a:pt x="1606186" y="2610219"/>
                  <a:pt x="1608640" y="2606591"/>
                  <a:pt x="1610080" y="2602413"/>
                </a:cubicBezTo>
                <a:cubicBezTo>
                  <a:pt x="1621268" y="2591669"/>
                  <a:pt x="1634453" y="2582153"/>
                  <a:pt x="1649641" y="2573864"/>
                </a:cubicBezTo>
                <a:cubicBezTo>
                  <a:pt x="1664829" y="2565579"/>
                  <a:pt x="1678153" y="2555518"/>
                  <a:pt x="1689613" y="2543682"/>
                </a:cubicBezTo>
                <a:cubicBezTo>
                  <a:pt x="1699714" y="2545121"/>
                  <a:pt x="1707508" y="2541198"/>
                  <a:pt x="1712999" y="2531910"/>
                </a:cubicBezTo>
                <a:lnTo>
                  <a:pt x="1718829" y="2518369"/>
                </a:lnTo>
                <a:lnTo>
                  <a:pt x="1686521" y="2532134"/>
                </a:lnTo>
                <a:cubicBezTo>
                  <a:pt x="1671103" y="2539301"/>
                  <a:pt x="1661513" y="2547793"/>
                  <a:pt x="1657750" y="2557613"/>
                </a:cubicBezTo>
                <a:cubicBezTo>
                  <a:pt x="1650506" y="2559357"/>
                  <a:pt x="1642691" y="2561827"/>
                  <a:pt x="1634311" y="2565023"/>
                </a:cubicBezTo>
                <a:cubicBezTo>
                  <a:pt x="1625929" y="2568218"/>
                  <a:pt x="1620737" y="2572511"/>
                  <a:pt x="1618734" y="2577897"/>
                </a:cubicBezTo>
                <a:lnTo>
                  <a:pt x="1564687" y="2596702"/>
                </a:lnTo>
                <a:cubicBezTo>
                  <a:pt x="1562839" y="2603769"/>
                  <a:pt x="1558277" y="2610150"/>
                  <a:pt x="1550997" y="2615846"/>
                </a:cubicBezTo>
                <a:cubicBezTo>
                  <a:pt x="1543718" y="2621541"/>
                  <a:pt x="1534911" y="2623376"/>
                  <a:pt x="1524575" y="2621346"/>
                </a:cubicBezTo>
                <a:cubicBezTo>
                  <a:pt x="1522263" y="2627958"/>
                  <a:pt x="1516589" y="2634155"/>
                  <a:pt x="1507555" y="2639939"/>
                </a:cubicBezTo>
                <a:cubicBezTo>
                  <a:pt x="1498522" y="2645721"/>
                  <a:pt x="1490090" y="2650645"/>
                  <a:pt x="1482258" y="2654704"/>
                </a:cubicBezTo>
                <a:cubicBezTo>
                  <a:pt x="1479111" y="2653958"/>
                  <a:pt x="1476132" y="2652529"/>
                  <a:pt x="1473326" y="2650420"/>
                </a:cubicBezTo>
                <a:cubicBezTo>
                  <a:pt x="1470522" y="2648312"/>
                  <a:pt x="1469405" y="2645614"/>
                  <a:pt x="1469977" y="2642332"/>
                </a:cubicBezTo>
                <a:cubicBezTo>
                  <a:pt x="1471787" y="2636946"/>
                  <a:pt x="1475913" y="2632287"/>
                  <a:pt x="1482362" y="2628362"/>
                </a:cubicBezTo>
                <a:cubicBezTo>
                  <a:pt x="1488808" y="2624437"/>
                  <a:pt x="1494973" y="2620875"/>
                  <a:pt x="1500851" y="2617674"/>
                </a:cubicBezTo>
                <a:cubicBezTo>
                  <a:pt x="1502606" y="2612757"/>
                  <a:pt x="1505431" y="2609704"/>
                  <a:pt x="1509327" y="2608514"/>
                </a:cubicBezTo>
                <a:cubicBezTo>
                  <a:pt x="1513221" y="2607324"/>
                  <a:pt x="1515908" y="2604816"/>
                  <a:pt x="1517389" y="2600987"/>
                </a:cubicBezTo>
                <a:cubicBezTo>
                  <a:pt x="1522032" y="2595060"/>
                  <a:pt x="1527836" y="2589862"/>
                  <a:pt x="1534807" y="2585392"/>
                </a:cubicBezTo>
                <a:cubicBezTo>
                  <a:pt x="1541776" y="2580923"/>
                  <a:pt x="1549340" y="2577905"/>
                  <a:pt x="1557504" y="2576346"/>
                </a:cubicBezTo>
                <a:cubicBezTo>
                  <a:pt x="1554366" y="2572751"/>
                  <a:pt x="1551978" y="2568480"/>
                  <a:pt x="1550341" y="2563526"/>
                </a:cubicBezTo>
                <a:cubicBezTo>
                  <a:pt x="1548702" y="2558574"/>
                  <a:pt x="1552558" y="2557036"/>
                  <a:pt x="1561906" y="2558912"/>
                </a:cubicBezTo>
                <a:cubicBezTo>
                  <a:pt x="1566457" y="2550791"/>
                  <a:pt x="1582220" y="2535647"/>
                  <a:pt x="1609192" y="2513481"/>
                </a:cubicBezTo>
                <a:cubicBezTo>
                  <a:pt x="1636164" y="2491316"/>
                  <a:pt x="1655272" y="2478175"/>
                  <a:pt x="1666518" y="2474060"/>
                </a:cubicBezTo>
                <a:lnTo>
                  <a:pt x="1701938" y="2443599"/>
                </a:lnTo>
                <a:cubicBezTo>
                  <a:pt x="1703580" y="2443964"/>
                  <a:pt x="1705506" y="2443968"/>
                  <a:pt x="1707715" y="2443608"/>
                </a:cubicBezTo>
                <a:cubicBezTo>
                  <a:pt x="1709924" y="2443248"/>
                  <a:pt x="1711260" y="2442523"/>
                  <a:pt x="1711728" y="2441433"/>
                </a:cubicBezTo>
                <a:cubicBezTo>
                  <a:pt x="1712203" y="2438029"/>
                  <a:pt x="1712867" y="2435394"/>
                  <a:pt x="1713723" y="2433533"/>
                </a:cubicBezTo>
                <a:cubicBezTo>
                  <a:pt x="1714577" y="2431674"/>
                  <a:pt x="1717727" y="2431406"/>
                  <a:pt x="1723168" y="2432731"/>
                </a:cubicBezTo>
                <a:cubicBezTo>
                  <a:pt x="1724651" y="2428904"/>
                  <a:pt x="1727336" y="2426396"/>
                  <a:pt x="1731233" y="2425206"/>
                </a:cubicBezTo>
                <a:cubicBezTo>
                  <a:pt x="1735128" y="2424016"/>
                  <a:pt x="1737952" y="2420963"/>
                  <a:pt x="1739707" y="2416044"/>
                </a:cubicBezTo>
                <a:cubicBezTo>
                  <a:pt x="1740205" y="2414577"/>
                  <a:pt x="1740583" y="2412064"/>
                  <a:pt x="1740839" y="2408509"/>
                </a:cubicBezTo>
                <a:cubicBezTo>
                  <a:pt x="1741095" y="2404950"/>
                  <a:pt x="1739889" y="2402617"/>
                  <a:pt x="1737216" y="2401507"/>
                </a:cubicBezTo>
                <a:cubicBezTo>
                  <a:pt x="1726132" y="2400400"/>
                  <a:pt x="1713821" y="2404922"/>
                  <a:pt x="1700281" y="2415073"/>
                </a:cubicBezTo>
                <a:cubicBezTo>
                  <a:pt x="1686741" y="2425227"/>
                  <a:pt x="1677639" y="2432296"/>
                  <a:pt x="1672972" y="2436286"/>
                </a:cubicBezTo>
                <a:lnTo>
                  <a:pt x="1660141" y="2426091"/>
                </a:lnTo>
                <a:lnTo>
                  <a:pt x="1646903" y="2429705"/>
                </a:lnTo>
                <a:lnTo>
                  <a:pt x="1626921" y="2447838"/>
                </a:lnTo>
                <a:lnTo>
                  <a:pt x="1575770" y="2467377"/>
                </a:lnTo>
                <a:cubicBezTo>
                  <a:pt x="1574004" y="2472339"/>
                  <a:pt x="1571063" y="2475848"/>
                  <a:pt x="1566950" y="2477898"/>
                </a:cubicBezTo>
                <a:cubicBezTo>
                  <a:pt x="1562839" y="2479951"/>
                  <a:pt x="1559899" y="2483458"/>
                  <a:pt x="1558132" y="2488422"/>
                </a:cubicBezTo>
                <a:lnTo>
                  <a:pt x="1528213" y="2497093"/>
                </a:lnTo>
                <a:cubicBezTo>
                  <a:pt x="1520498" y="2496111"/>
                  <a:pt x="1512548" y="2499128"/>
                  <a:pt x="1504360" y="2506138"/>
                </a:cubicBezTo>
                <a:cubicBezTo>
                  <a:pt x="1496169" y="2513149"/>
                  <a:pt x="1490567" y="2519075"/>
                  <a:pt x="1487546" y="2523914"/>
                </a:cubicBezTo>
                <a:cubicBezTo>
                  <a:pt x="1476999" y="2524246"/>
                  <a:pt x="1457623" y="2531332"/>
                  <a:pt x="1429414" y="2545168"/>
                </a:cubicBezTo>
                <a:cubicBezTo>
                  <a:pt x="1401209" y="2559005"/>
                  <a:pt x="1384006" y="2566637"/>
                  <a:pt x="1377802" y="2568066"/>
                </a:cubicBezTo>
                <a:cubicBezTo>
                  <a:pt x="1377947" y="2572835"/>
                  <a:pt x="1375943" y="2576193"/>
                  <a:pt x="1371792" y="2578138"/>
                </a:cubicBezTo>
                <a:cubicBezTo>
                  <a:pt x="1367644" y="2580085"/>
                  <a:pt x="1362567" y="2580350"/>
                  <a:pt x="1356572" y="2578933"/>
                </a:cubicBezTo>
                <a:cubicBezTo>
                  <a:pt x="1355201" y="2582835"/>
                  <a:pt x="1353018" y="2585376"/>
                  <a:pt x="1350025" y="2586550"/>
                </a:cubicBezTo>
                <a:cubicBezTo>
                  <a:pt x="1347034" y="2587727"/>
                  <a:pt x="1344852" y="2590268"/>
                  <a:pt x="1343482" y="2594171"/>
                </a:cubicBezTo>
                <a:cubicBezTo>
                  <a:pt x="1334618" y="2594445"/>
                  <a:pt x="1324075" y="2596032"/>
                  <a:pt x="1311852" y="2598933"/>
                </a:cubicBezTo>
                <a:cubicBezTo>
                  <a:pt x="1299628" y="2601837"/>
                  <a:pt x="1292156" y="2606519"/>
                  <a:pt x="1289434" y="2612978"/>
                </a:cubicBezTo>
                <a:cubicBezTo>
                  <a:pt x="1284564" y="2614211"/>
                  <a:pt x="1280792" y="2616446"/>
                  <a:pt x="1278113" y="2619680"/>
                </a:cubicBezTo>
                <a:cubicBezTo>
                  <a:pt x="1275434" y="2622917"/>
                  <a:pt x="1273695" y="2626243"/>
                  <a:pt x="1272895" y="2629664"/>
                </a:cubicBezTo>
                <a:cubicBezTo>
                  <a:pt x="1258559" y="2637634"/>
                  <a:pt x="1241877" y="2642694"/>
                  <a:pt x="1222847" y="2644843"/>
                </a:cubicBezTo>
                <a:cubicBezTo>
                  <a:pt x="1221046" y="2649942"/>
                  <a:pt x="1218037" y="2653723"/>
                  <a:pt x="1213819" y="2656183"/>
                </a:cubicBezTo>
                <a:cubicBezTo>
                  <a:pt x="1209605" y="2658645"/>
                  <a:pt x="1206734" y="2661879"/>
                  <a:pt x="1205207" y="2665889"/>
                </a:cubicBezTo>
                <a:cubicBezTo>
                  <a:pt x="1195923" y="2664270"/>
                  <a:pt x="1185600" y="2666009"/>
                  <a:pt x="1174234" y="2671108"/>
                </a:cubicBezTo>
                <a:cubicBezTo>
                  <a:pt x="1162868" y="2676206"/>
                  <a:pt x="1154029" y="2681219"/>
                  <a:pt x="1147713" y="2686143"/>
                </a:cubicBezTo>
                <a:lnTo>
                  <a:pt x="1107306" y="2687534"/>
                </a:lnTo>
                <a:cubicBezTo>
                  <a:pt x="1105517" y="2692586"/>
                  <a:pt x="1102488" y="2696457"/>
                  <a:pt x="1098213" y="2699145"/>
                </a:cubicBezTo>
                <a:cubicBezTo>
                  <a:pt x="1093940" y="2701832"/>
                  <a:pt x="1090910" y="2705704"/>
                  <a:pt x="1089120" y="2710758"/>
                </a:cubicBezTo>
                <a:lnTo>
                  <a:pt x="1035624" y="2727385"/>
                </a:lnTo>
                <a:cubicBezTo>
                  <a:pt x="1029920" y="2725559"/>
                  <a:pt x="1027392" y="2723375"/>
                  <a:pt x="1028034" y="2720832"/>
                </a:cubicBezTo>
                <a:cubicBezTo>
                  <a:pt x="1029639" y="2718535"/>
                  <a:pt x="1039044" y="2711120"/>
                  <a:pt x="1056242" y="2698593"/>
                </a:cubicBezTo>
                <a:cubicBezTo>
                  <a:pt x="1073443" y="2686065"/>
                  <a:pt x="1090993" y="2673500"/>
                  <a:pt x="1108898" y="2660891"/>
                </a:cubicBezTo>
                <a:cubicBezTo>
                  <a:pt x="1126802" y="2648285"/>
                  <a:pt x="1137616" y="2640712"/>
                  <a:pt x="1141337" y="2638174"/>
                </a:cubicBezTo>
                <a:cubicBezTo>
                  <a:pt x="1144463" y="2631382"/>
                  <a:pt x="1151265" y="2626821"/>
                  <a:pt x="1161739" y="2624492"/>
                </a:cubicBezTo>
                <a:cubicBezTo>
                  <a:pt x="1172213" y="2622163"/>
                  <a:pt x="1179150" y="2617055"/>
                  <a:pt x="1182551" y="2609175"/>
                </a:cubicBezTo>
                <a:cubicBezTo>
                  <a:pt x="1190276" y="2603495"/>
                  <a:pt x="1199430" y="2596727"/>
                  <a:pt x="1210014" y="2588871"/>
                </a:cubicBezTo>
                <a:cubicBezTo>
                  <a:pt x="1220601" y="2581017"/>
                  <a:pt x="1230929" y="2575705"/>
                  <a:pt x="1241000" y="2572936"/>
                </a:cubicBezTo>
                <a:cubicBezTo>
                  <a:pt x="1239907" y="2571162"/>
                  <a:pt x="1238986" y="2568708"/>
                  <a:pt x="1238235" y="2565572"/>
                </a:cubicBezTo>
                <a:cubicBezTo>
                  <a:pt x="1237486" y="2562438"/>
                  <a:pt x="1236430" y="2560529"/>
                  <a:pt x="1235061" y="2559846"/>
                </a:cubicBezTo>
                <a:cubicBezTo>
                  <a:pt x="1232554" y="2559600"/>
                  <a:pt x="1231222" y="2560808"/>
                  <a:pt x="1231063" y="2563471"/>
                </a:cubicBezTo>
                <a:lnTo>
                  <a:pt x="1222777" y="2547473"/>
                </a:lnTo>
                <a:cubicBezTo>
                  <a:pt x="1238282" y="2532844"/>
                  <a:pt x="1255236" y="2518580"/>
                  <a:pt x="1273636" y="2504682"/>
                </a:cubicBezTo>
                <a:cubicBezTo>
                  <a:pt x="1279431" y="2506145"/>
                  <a:pt x="1282875" y="2504696"/>
                  <a:pt x="1283975" y="2500338"/>
                </a:cubicBezTo>
                <a:cubicBezTo>
                  <a:pt x="1284451" y="2496932"/>
                  <a:pt x="1285115" y="2494301"/>
                  <a:pt x="1285970" y="2492438"/>
                </a:cubicBezTo>
                <a:cubicBezTo>
                  <a:pt x="1286825" y="2490578"/>
                  <a:pt x="1289975" y="2490310"/>
                  <a:pt x="1295417" y="2491635"/>
                </a:cubicBezTo>
                <a:cubicBezTo>
                  <a:pt x="1296896" y="2487809"/>
                  <a:pt x="1299584" y="2485300"/>
                  <a:pt x="1303480" y="2484111"/>
                </a:cubicBezTo>
                <a:cubicBezTo>
                  <a:pt x="1307374" y="2482921"/>
                  <a:pt x="1310199" y="2479866"/>
                  <a:pt x="1311954" y="2474950"/>
                </a:cubicBezTo>
                <a:cubicBezTo>
                  <a:pt x="1317713" y="2477563"/>
                  <a:pt x="1323163" y="2478359"/>
                  <a:pt x="1328298" y="2477337"/>
                </a:cubicBezTo>
                <a:cubicBezTo>
                  <a:pt x="1333435" y="2476317"/>
                  <a:pt x="1336812" y="2473112"/>
                  <a:pt x="1338430" y="2467725"/>
                </a:cubicBezTo>
                <a:lnTo>
                  <a:pt x="1354414" y="2453217"/>
                </a:lnTo>
                <a:cubicBezTo>
                  <a:pt x="1359570" y="2441190"/>
                  <a:pt x="1372335" y="2428767"/>
                  <a:pt x="1392713" y="2415949"/>
                </a:cubicBezTo>
                <a:cubicBezTo>
                  <a:pt x="1413088" y="2403127"/>
                  <a:pt x="1428299" y="2390161"/>
                  <a:pt x="1438349" y="2377054"/>
                </a:cubicBezTo>
                <a:cubicBezTo>
                  <a:pt x="1442719" y="2378303"/>
                  <a:pt x="1446289" y="2378914"/>
                  <a:pt x="1449056" y="2378888"/>
                </a:cubicBezTo>
                <a:cubicBezTo>
                  <a:pt x="1451821" y="2378862"/>
                  <a:pt x="1453631" y="2377289"/>
                  <a:pt x="1454482" y="2374171"/>
                </a:cubicBezTo>
                <a:cubicBezTo>
                  <a:pt x="1455558" y="2367875"/>
                  <a:pt x="1460154" y="2365946"/>
                  <a:pt x="1468270" y="2368381"/>
                </a:cubicBezTo>
                <a:cubicBezTo>
                  <a:pt x="1468850" y="2365823"/>
                  <a:pt x="1470475" y="2362949"/>
                  <a:pt x="1473142" y="2359759"/>
                </a:cubicBezTo>
                <a:cubicBezTo>
                  <a:pt x="1475807" y="2356571"/>
                  <a:pt x="1479330" y="2355334"/>
                  <a:pt x="1483707" y="2356053"/>
                </a:cubicBezTo>
                <a:lnTo>
                  <a:pt x="1486453" y="2345174"/>
                </a:lnTo>
                <a:lnTo>
                  <a:pt x="1483313" y="2341569"/>
                </a:lnTo>
                <a:lnTo>
                  <a:pt x="1487900" y="2339444"/>
                </a:lnTo>
                <a:lnTo>
                  <a:pt x="1488658" y="2336441"/>
                </a:lnTo>
                <a:lnTo>
                  <a:pt x="1502446" y="2330650"/>
                </a:lnTo>
                <a:cubicBezTo>
                  <a:pt x="1503265" y="2326124"/>
                  <a:pt x="1504787" y="2322645"/>
                  <a:pt x="1507004" y="2320212"/>
                </a:cubicBezTo>
                <a:lnTo>
                  <a:pt x="1516174" y="2319440"/>
                </a:lnTo>
                <a:lnTo>
                  <a:pt x="1526727" y="2303851"/>
                </a:lnTo>
                <a:cubicBezTo>
                  <a:pt x="1527852" y="2301432"/>
                  <a:pt x="1527255" y="2299735"/>
                  <a:pt x="1524932" y="2298762"/>
                </a:cubicBezTo>
                <a:cubicBezTo>
                  <a:pt x="1523389" y="2298518"/>
                  <a:pt x="1521855" y="2299000"/>
                  <a:pt x="1520329" y="2300209"/>
                </a:cubicBezTo>
                <a:cubicBezTo>
                  <a:pt x="1518804" y="2301416"/>
                  <a:pt x="1517857" y="2302626"/>
                  <a:pt x="1517487" y="2303837"/>
                </a:cubicBezTo>
                <a:cubicBezTo>
                  <a:pt x="1513720" y="2300712"/>
                  <a:pt x="1510770" y="2299677"/>
                  <a:pt x="1508642" y="2300734"/>
                </a:cubicBezTo>
                <a:cubicBezTo>
                  <a:pt x="1506516" y="2301791"/>
                  <a:pt x="1505051" y="2304031"/>
                  <a:pt x="1504253" y="2307449"/>
                </a:cubicBezTo>
                <a:lnTo>
                  <a:pt x="1490465" y="2313240"/>
                </a:lnTo>
                <a:cubicBezTo>
                  <a:pt x="1485475" y="2327918"/>
                  <a:pt x="1476588" y="2336683"/>
                  <a:pt x="1463798" y="2339538"/>
                </a:cubicBezTo>
                <a:cubicBezTo>
                  <a:pt x="1451008" y="2342395"/>
                  <a:pt x="1439497" y="2349340"/>
                  <a:pt x="1429266" y="2360374"/>
                </a:cubicBezTo>
                <a:cubicBezTo>
                  <a:pt x="1425614" y="2361868"/>
                  <a:pt x="1421129" y="2362861"/>
                  <a:pt x="1415804" y="2363352"/>
                </a:cubicBezTo>
                <a:cubicBezTo>
                  <a:pt x="1410482" y="2363842"/>
                  <a:pt x="1405544" y="2363562"/>
                  <a:pt x="1400997" y="2362510"/>
                </a:cubicBezTo>
                <a:cubicBezTo>
                  <a:pt x="1399522" y="2361993"/>
                  <a:pt x="1398401" y="2360840"/>
                  <a:pt x="1397632" y="2359054"/>
                </a:cubicBezTo>
                <a:cubicBezTo>
                  <a:pt x="1396863" y="2357266"/>
                  <a:pt x="1396603" y="2355752"/>
                  <a:pt x="1396852" y="2354510"/>
                </a:cubicBezTo>
                <a:cubicBezTo>
                  <a:pt x="1392252" y="2348327"/>
                  <a:pt x="1390822" y="2341786"/>
                  <a:pt x="1392564" y="2334885"/>
                </a:cubicBezTo>
                <a:lnTo>
                  <a:pt x="1433229" y="2308064"/>
                </a:lnTo>
                <a:lnTo>
                  <a:pt x="1445917" y="2306629"/>
                </a:lnTo>
                <a:lnTo>
                  <a:pt x="1460802" y="2296480"/>
                </a:lnTo>
                <a:lnTo>
                  <a:pt x="1466853" y="2272511"/>
                </a:lnTo>
                <a:cubicBezTo>
                  <a:pt x="1465136" y="2271933"/>
                  <a:pt x="1463052" y="2270537"/>
                  <a:pt x="1460593" y="2268322"/>
                </a:cubicBezTo>
                <a:cubicBezTo>
                  <a:pt x="1458134" y="2266108"/>
                  <a:pt x="1456912" y="2264349"/>
                  <a:pt x="1456919" y="2263049"/>
                </a:cubicBezTo>
                <a:cubicBezTo>
                  <a:pt x="1457484" y="2262081"/>
                  <a:pt x="1459211" y="2261841"/>
                  <a:pt x="1462106" y="2262330"/>
                </a:cubicBezTo>
                <a:cubicBezTo>
                  <a:pt x="1465000" y="2262819"/>
                  <a:pt x="1467314" y="2263307"/>
                  <a:pt x="1469054" y="2263794"/>
                </a:cubicBezTo>
                <a:cubicBezTo>
                  <a:pt x="1470546" y="2259920"/>
                  <a:pt x="1473210" y="2257503"/>
                  <a:pt x="1477048" y="2256541"/>
                </a:cubicBezTo>
                <a:cubicBezTo>
                  <a:pt x="1480885" y="2255576"/>
                  <a:pt x="1483550" y="2253160"/>
                  <a:pt x="1485041" y="2249285"/>
                </a:cubicBezTo>
                <a:cubicBezTo>
                  <a:pt x="1495297" y="2244003"/>
                  <a:pt x="1507905" y="2236274"/>
                  <a:pt x="1522864" y="2226095"/>
                </a:cubicBezTo>
                <a:cubicBezTo>
                  <a:pt x="1537824" y="2215915"/>
                  <a:pt x="1546948" y="2206724"/>
                  <a:pt x="1550238" y="2198524"/>
                </a:cubicBezTo>
                <a:cubicBezTo>
                  <a:pt x="1550396" y="2195862"/>
                  <a:pt x="1548832" y="2193921"/>
                  <a:pt x="1545543" y="2192703"/>
                </a:cubicBezTo>
                <a:cubicBezTo>
                  <a:pt x="1533367" y="2190596"/>
                  <a:pt x="1524932" y="2193488"/>
                  <a:pt x="1520244" y="2201384"/>
                </a:cubicBezTo>
                <a:cubicBezTo>
                  <a:pt x="1515554" y="2209279"/>
                  <a:pt x="1509466" y="2215083"/>
                  <a:pt x="1501982" y="2218794"/>
                </a:cubicBezTo>
                <a:cubicBezTo>
                  <a:pt x="1490651" y="2218928"/>
                  <a:pt x="1471396" y="2226042"/>
                  <a:pt x="1444215" y="2240139"/>
                </a:cubicBezTo>
                <a:cubicBezTo>
                  <a:pt x="1417033" y="2254234"/>
                  <a:pt x="1397778" y="2261350"/>
                  <a:pt x="1386446" y="2261483"/>
                </a:cubicBezTo>
                <a:cubicBezTo>
                  <a:pt x="1384748" y="2266174"/>
                  <a:pt x="1382083" y="2268590"/>
                  <a:pt x="1378451" y="2268736"/>
                </a:cubicBezTo>
                <a:cubicBezTo>
                  <a:pt x="1374821" y="2268882"/>
                  <a:pt x="1372155" y="2271301"/>
                  <a:pt x="1370458" y="2275991"/>
                </a:cubicBezTo>
                <a:cubicBezTo>
                  <a:pt x="1358830" y="2280347"/>
                  <a:pt x="1345307" y="2286109"/>
                  <a:pt x="1329891" y="2293275"/>
                </a:cubicBezTo>
                <a:cubicBezTo>
                  <a:pt x="1314472" y="2300441"/>
                  <a:pt x="1304883" y="2308933"/>
                  <a:pt x="1301120" y="2318753"/>
                </a:cubicBezTo>
                <a:cubicBezTo>
                  <a:pt x="1293875" y="2320497"/>
                  <a:pt x="1286060" y="2322968"/>
                  <a:pt x="1277680" y="2326163"/>
                </a:cubicBezTo>
                <a:cubicBezTo>
                  <a:pt x="1269299" y="2329359"/>
                  <a:pt x="1264106" y="2333651"/>
                  <a:pt x="1262104" y="2339037"/>
                </a:cubicBezTo>
                <a:lnTo>
                  <a:pt x="1208057" y="2357843"/>
                </a:lnTo>
                <a:cubicBezTo>
                  <a:pt x="1206208" y="2364909"/>
                  <a:pt x="1201647" y="2371291"/>
                  <a:pt x="1194366" y="2376986"/>
                </a:cubicBezTo>
                <a:cubicBezTo>
                  <a:pt x="1187087" y="2382682"/>
                  <a:pt x="1178280" y="2384517"/>
                  <a:pt x="1167944" y="2382487"/>
                </a:cubicBezTo>
                <a:cubicBezTo>
                  <a:pt x="1165632" y="2389098"/>
                  <a:pt x="1159959" y="2395296"/>
                  <a:pt x="1150924" y="2401079"/>
                </a:cubicBezTo>
                <a:cubicBezTo>
                  <a:pt x="1141891" y="2406862"/>
                  <a:pt x="1133459" y="2411786"/>
                  <a:pt x="1125627" y="2415844"/>
                </a:cubicBezTo>
                <a:cubicBezTo>
                  <a:pt x="1122480" y="2415098"/>
                  <a:pt x="1119502" y="2413670"/>
                  <a:pt x="1116695" y="2411561"/>
                </a:cubicBezTo>
                <a:cubicBezTo>
                  <a:pt x="1113892" y="2409452"/>
                  <a:pt x="1112774" y="2406755"/>
                  <a:pt x="1113346" y="2403472"/>
                </a:cubicBezTo>
                <a:cubicBezTo>
                  <a:pt x="1115156" y="2398086"/>
                  <a:pt x="1119282" y="2393427"/>
                  <a:pt x="1125731" y="2389503"/>
                </a:cubicBezTo>
                <a:cubicBezTo>
                  <a:pt x="1132177" y="2385577"/>
                  <a:pt x="1138342" y="2382015"/>
                  <a:pt x="1144220" y="2378814"/>
                </a:cubicBezTo>
                <a:cubicBezTo>
                  <a:pt x="1145975" y="2373897"/>
                  <a:pt x="1148800" y="2370845"/>
                  <a:pt x="1152696" y="2369655"/>
                </a:cubicBezTo>
                <a:cubicBezTo>
                  <a:pt x="1156590" y="2368464"/>
                  <a:pt x="1159277" y="2365956"/>
                  <a:pt x="1160758" y="2362127"/>
                </a:cubicBezTo>
                <a:cubicBezTo>
                  <a:pt x="1165401" y="2356201"/>
                  <a:pt x="1171205" y="2351002"/>
                  <a:pt x="1178177" y="2346534"/>
                </a:cubicBezTo>
                <a:cubicBezTo>
                  <a:pt x="1185145" y="2342063"/>
                  <a:pt x="1192710" y="2339046"/>
                  <a:pt x="1200874" y="2337486"/>
                </a:cubicBezTo>
                <a:cubicBezTo>
                  <a:pt x="1197736" y="2333893"/>
                  <a:pt x="1195347" y="2329620"/>
                  <a:pt x="1193711" y="2324667"/>
                </a:cubicBezTo>
                <a:cubicBezTo>
                  <a:pt x="1192071" y="2319714"/>
                  <a:pt x="1195927" y="2318176"/>
                  <a:pt x="1205275" y="2320053"/>
                </a:cubicBezTo>
                <a:cubicBezTo>
                  <a:pt x="1209826" y="2311931"/>
                  <a:pt x="1225590" y="2296787"/>
                  <a:pt x="1252562" y="2274622"/>
                </a:cubicBezTo>
                <a:cubicBezTo>
                  <a:pt x="1279534" y="2252457"/>
                  <a:pt x="1298641" y="2239316"/>
                  <a:pt x="1309887" y="2235200"/>
                </a:cubicBezTo>
                <a:lnTo>
                  <a:pt x="1345308" y="2204739"/>
                </a:lnTo>
                <a:cubicBezTo>
                  <a:pt x="1346949" y="2205105"/>
                  <a:pt x="1348875" y="2205108"/>
                  <a:pt x="1351084" y="2204748"/>
                </a:cubicBezTo>
                <a:cubicBezTo>
                  <a:pt x="1353294" y="2204388"/>
                  <a:pt x="1354630" y="2203663"/>
                  <a:pt x="1355098" y="2202573"/>
                </a:cubicBezTo>
                <a:cubicBezTo>
                  <a:pt x="1355572" y="2199169"/>
                  <a:pt x="1356237" y="2196536"/>
                  <a:pt x="1357092" y="2194674"/>
                </a:cubicBezTo>
                <a:cubicBezTo>
                  <a:pt x="1357947" y="2192815"/>
                  <a:pt x="1361096" y="2192548"/>
                  <a:pt x="1366537" y="2193873"/>
                </a:cubicBezTo>
                <a:cubicBezTo>
                  <a:pt x="1368020" y="2190044"/>
                  <a:pt x="1370706" y="2187536"/>
                  <a:pt x="1374602" y="2186346"/>
                </a:cubicBezTo>
                <a:cubicBezTo>
                  <a:pt x="1378499" y="2185156"/>
                  <a:pt x="1381321" y="2182103"/>
                  <a:pt x="1383076" y="2177184"/>
                </a:cubicBezTo>
                <a:cubicBezTo>
                  <a:pt x="1383574" y="2175718"/>
                  <a:pt x="1383952" y="2173205"/>
                  <a:pt x="1384208" y="2169649"/>
                </a:cubicBezTo>
                <a:cubicBezTo>
                  <a:pt x="1384464" y="2166091"/>
                  <a:pt x="1383258" y="2163758"/>
                  <a:pt x="1380584" y="2162648"/>
                </a:cubicBezTo>
                <a:cubicBezTo>
                  <a:pt x="1369501" y="2161541"/>
                  <a:pt x="1357190" y="2166063"/>
                  <a:pt x="1343651" y="2176213"/>
                </a:cubicBezTo>
                <a:cubicBezTo>
                  <a:pt x="1330110" y="2186367"/>
                  <a:pt x="1321009" y="2193436"/>
                  <a:pt x="1316341" y="2197426"/>
                </a:cubicBezTo>
                <a:lnTo>
                  <a:pt x="1303511" y="2187231"/>
                </a:lnTo>
                <a:lnTo>
                  <a:pt x="1290272" y="2190845"/>
                </a:lnTo>
                <a:lnTo>
                  <a:pt x="1270290" y="2208978"/>
                </a:lnTo>
                <a:lnTo>
                  <a:pt x="1219140" y="2228518"/>
                </a:lnTo>
                <a:cubicBezTo>
                  <a:pt x="1217374" y="2233479"/>
                  <a:pt x="1214433" y="2236988"/>
                  <a:pt x="1210320" y="2239038"/>
                </a:cubicBezTo>
                <a:cubicBezTo>
                  <a:pt x="1206208" y="2241092"/>
                  <a:pt x="1203268" y="2244599"/>
                  <a:pt x="1201501" y="2249563"/>
                </a:cubicBezTo>
                <a:lnTo>
                  <a:pt x="1171582" y="2258233"/>
                </a:lnTo>
                <a:cubicBezTo>
                  <a:pt x="1163867" y="2257252"/>
                  <a:pt x="1155917" y="2260269"/>
                  <a:pt x="1147729" y="2267278"/>
                </a:cubicBezTo>
                <a:cubicBezTo>
                  <a:pt x="1139538" y="2274289"/>
                  <a:pt x="1133936" y="2280215"/>
                  <a:pt x="1130916" y="2285054"/>
                </a:cubicBezTo>
                <a:cubicBezTo>
                  <a:pt x="1120369" y="2285387"/>
                  <a:pt x="1100992" y="2292472"/>
                  <a:pt x="1072784" y="2306308"/>
                </a:cubicBezTo>
                <a:cubicBezTo>
                  <a:pt x="1044578" y="2320145"/>
                  <a:pt x="1027375" y="2327778"/>
                  <a:pt x="1021172" y="2329207"/>
                </a:cubicBezTo>
                <a:cubicBezTo>
                  <a:pt x="1021316" y="2333975"/>
                  <a:pt x="1019312" y="2337334"/>
                  <a:pt x="1015161" y="2339279"/>
                </a:cubicBezTo>
                <a:cubicBezTo>
                  <a:pt x="1011013" y="2341226"/>
                  <a:pt x="1005937" y="2341490"/>
                  <a:pt x="999941" y="2340073"/>
                </a:cubicBezTo>
                <a:cubicBezTo>
                  <a:pt x="998570" y="2343976"/>
                  <a:pt x="996388" y="2346517"/>
                  <a:pt x="993394" y="2347691"/>
                </a:cubicBezTo>
                <a:cubicBezTo>
                  <a:pt x="990403" y="2348867"/>
                  <a:pt x="988221" y="2351408"/>
                  <a:pt x="986851" y="2355311"/>
                </a:cubicBezTo>
                <a:cubicBezTo>
                  <a:pt x="977987" y="2355586"/>
                  <a:pt x="967444" y="2357172"/>
                  <a:pt x="955221" y="2360074"/>
                </a:cubicBezTo>
                <a:cubicBezTo>
                  <a:pt x="942997" y="2362978"/>
                  <a:pt x="935525" y="2367659"/>
                  <a:pt x="932803" y="2374118"/>
                </a:cubicBezTo>
                <a:cubicBezTo>
                  <a:pt x="927933" y="2375351"/>
                  <a:pt x="924161" y="2377587"/>
                  <a:pt x="921482" y="2380821"/>
                </a:cubicBezTo>
                <a:cubicBezTo>
                  <a:pt x="918803" y="2384057"/>
                  <a:pt x="917064" y="2387384"/>
                  <a:pt x="916265" y="2390805"/>
                </a:cubicBezTo>
                <a:cubicBezTo>
                  <a:pt x="901928" y="2398774"/>
                  <a:pt x="885246" y="2403835"/>
                  <a:pt x="866215" y="2405985"/>
                </a:cubicBezTo>
                <a:cubicBezTo>
                  <a:pt x="864415" y="2411083"/>
                  <a:pt x="861406" y="2414864"/>
                  <a:pt x="857189" y="2417323"/>
                </a:cubicBezTo>
                <a:cubicBezTo>
                  <a:pt x="852974" y="2419786"/>
                  <a:pt x="850104" y="2423019"/>
                  <a:pt x="848576" y="2427030"/>
                </a:cubicBezTo>
                <a:cubicBezTo>
                  <a:pt x="839293" y="2425411"/>
                  <a:pt x="828969" y="2427150"/>
                  <a:pt x="817603" y="2432249"/>
                </a:cubicBezTo>
                <a:cubicBezTo>
                  <a:pt x="806238" y="2437348"/>
                  <a:pt x="797398" y="2442360"/>
                  <a:pt x="791083" y="2447284"/>
                </a:cubicBezTo>
                <a:lnTo>
                  <a:pt x="750675" y="2448674"/>
                </a:lnTo>
                <a:cubicBezTo>
                  <a:pt x="748886" y="2453727"/>
                  <a:pt x="745858" y="2457597"/>
                  <a:pt x="741582" y="2460286"/>
                </a:cubicBezTo>
                <a:cubicBezTo>
                  <a:pt x="737309" y="2462972"/>
                  <a:pt x="734279" y="2466844"/>
                  <a:pt x="732489" y="2471898"/>
                </a:cubicBezTo>
                <a:lnTo>
                  <a:pt x="678993" y="2488526"/>
                </a:lnTo>
                <a:cubicBezTo>
                  <a:pt x="673289" y="2486700"/>
                  <a:pt x="670761" y="2484515"/>
                  <a:pt x="671404" y="2481972"/>
                </a:cubicBezTo>
                <a:cubicBezTo>
                  <a:pt x="673008" y="2479675"/>
                  <a:pt x="682413" y="2472261"/>
                  <a:pt x="699612" y="2459733"/>
                </a:cubicBezTo>
                <a:cubicBezTo>
                  <a:pt x="716812" y="2447207"/>
                  <a:pt x="734363" y="2434640"/>
                  <a:pt x="752267" y="2422031"/>
                </a:cubicBezTo>
                <a:cubicBezTo>
                  <a:pt x="770172" y="2409425"/>
                  <a:pt x="780986" y="2401853"/>
                  <a:pt x="784706" y="2399314"/>
                </a:cubicBezTo>
                <a:cubicBezTo>
                  <a:pt x="787833" y="2392522"/>
                  <a:pt x="794635" y="2387961"/>
                  <a:pt x="805108" y="2385633"/>
                </a:cubicBezTo>
                <a:cubicBezTo>
                  <a:pt x="815582" y="2383304"/>
                  <a:pt x="822519" y="2378196"/>
                  <a:pt x="825922" y="2370316"/>
                </a:cubicBezTo>
                <a:cubicBezTo>
                  <a:pt x="833645" y="2364635"/>
                  <a:pt x="842799" y="2357867"/>
                  <a:pt x="853384" y="2350011"/>
                </a:cubicBezTo>
                <a:cubicBezTo>
                  <a:pt x="863970" y="2342158"/>
                  <a:pt x="874298" y="2336845"/>
                  <a:pt x="884369" y="2334076"/>
                </a:cubicBezTo>
                <a:cubicBezTo>
                  <a:pt x="883276" y="2332303"/>
                  <a:pt x="882355" y="2329848"/>
                  <a:pt x="881605" y="2326712"/>
                </a:cubicBezTo>
                <a:cubicBezTo>
                  <a:pt x="880856" y="2323579"/>
                  <a:pt x="879799" y="2321670"/>
                  <a:pt x="878431" y="2320986"/>
                </a:cubicBezTo>
                <a:cubicBezTo>
                  <a:pt x="875924" y="2320740"/>
                  <a:pt x="874592" y="2321950"/>
                  <a:pt x="874433" y="2324612"/>
                </a:cubicBezTo>
                <a:lnTo>
                  <a:pt x="866147" y="2308613"/>
                </a:lnTo>
                <a:cubicBezTo>
                  <a:pt x="881652" y="2293984"/>
                  <a:pt x="898605" y="2279720"/>
                  <a:pt x="917005" y="2265822"/>
                </a:cubicBezTo>
                <a:cubicBezTo>
                  <a:pt x="922800" y="2267285"/>
                  <a:pt x="926245" y="2265836"/>
                  <a:pt x="927345" y="2261479"/>
                </a:cubicBezTo>
                <a:cubicBezTo>
                  <a:pt x="927820" y="2258072"/>
                  <a:pt x="928484" y="2255441"/>
                  <a:pt x="929340" y="2253580"/>
                </a:cubicBezTo>
                <a:cubicBezTo>
                  <a:pt x="930194" y="2251718"/>
                  <a:pt x="933344" y="2251451"/>
                  <a:pt x="938786" y="2252777"/>
                </a:cubicBezTo>
                <a:cubicBezTo>
                  <a:pt x="940265" y="2248949"/>
                  <a:pt x="942953" y="2246440"/>
                  <a:pt x="946850" y="2245252"/>
                </a:cubicBezTo>
                <a:cubicBezTo>
                  <a:pt x="950743" y="2244061"/>
                  <a:pt x="953568" y="2241006"/>
                  <a:pt x="955323" y="2236090"/>
                </a:cubicBezTo>
                <a:cubicBezTo>
                  <a:pt x="961082" y="2238703"/>
                  <a:pt x="966532" y="2239499"/>
                  <a:pt x="971667" y="2238477"/>
                </a:cubicBezTo>
                <a:cubicBezTo>
                  <a:pt x="976804" y="2237457"/>
                  <a:pt x="980182" y="2234253"/>
                  <a:pt x="981799" y="2228867"/>
                </a:cubicBezTo>
                <a:lnTo>
                  <a:pt x="997783" y="2214357"/>
                </a:lnTo>
                <a:cubicBezTo>
                  <a:pt x="1002939" y="2202331"/>
                  <a:pt x="1015704" y="2189907"/>
                  <a:pt x="1036082" y="2177089"/>
                </a:cubicBezTo>
                <a:cubicBezTo>
                  <a:pt x="1056457" y="2164267"/>
                  <a:pt x="1071667" y="2151302"/>
                  <a:pt x="1081719" y="2138194"/>
                </a:cubicBezTo>
                <a:cubicBezTo>
                  <a:pt x="1086088" y="2139443"/>
                  <a:pt x="1089658" y="2140054"/>
                  <a:pt x="1092425" y="2140028"/>
                </a:cubicBezTo>
                <a:cubicBezTo>
                  <a:pt x="1095190" y="2140002"/>
                  <a:pt x="1097000" y="2138430"/>
                  <a:pt x="1097851" y="2135312"/>
                </a:cubicBezTo>
                <a:cubicBezTo>
                  <a:pt x="1098927" y="2129015"/>
                  <a:pt x="1103524" y="2127087"/>
                  <a:pt x="1111638" y="2129522"/>
                </a:cubicBezTo>
                <a:cubicBezTo>
                  <a:pt x="1112220" y="2126964"/>
                  <a:pt x="1113844" y="2124089"/>
                  <a:pt x="1116512" y="2120900"/>
                </a:cubicBezTo>
                <a:cubicBezTo>
                  <a:pt x="1119176" y="2117711"/>
                  <a:pt x="1122699" y="2116475"/>
                  <a:pt x="1127077" y="2117193"/>
                </a:cubicBezTo>
                <a:lnTo>
                  <a:pt x="1129829" y="2106287"/>
                </a:lnTo>
                <a:lnTo>
                  <a:pt x="1128668" y="2105327"/>
                </a:lnTo>
                <a:cubicBezTo>
                  <a:pt x="1126109" y="2103523"/>
                  <a:pt x="1124814" y="2102037"/>
                  <a:pt x="1124787" y="2100871"/>
                </a:cubicBezTo>
                <a:cubicBezTo>
                  <a:pt x="1125616" y="2098859"/>
                  <a:pt x="1127507" y="2097983"/>
                  <a:pt x="1130456" y="2098245"/>
                </a:cubicBezTo>
                <a:lnTo>
                  <a:pt x="1131802" y="2098473"/>
                </a:lnTo>
                <a:lnTo>
                  <a:pt x="1132027" y="2097582"/>
                </a:lnTo>
                <a:lnTo>
                  <a:pt x="1145815" y="2091790"/>
                </a:lnTo>
                <a:cubicBezTo>
                  <a:pt x="1146633" y="2087266"/>
                  <a:pt x="1148157" y="2083786"/>
                  <a:pt x="1150374" y="2081352"/>
                </a:cubicBezTo>
                <a:lnTo>
                  <a:pt x="1156215" y="2080861"/>
                </a:lnTo>
                <a:lnTo>
                  <a:pt x="1168202" y="2063154"/>
                </a:lnTo>
                <a:cubicBezTo>
                  <a:pt x="1169326" y="2060734"/>
                  <a:pt x="1168729" y="2059038"/>
                  <a:pt x="1166407" y="2058064"/>
                </a:cubicBezTo>
                <a:cubicBezTo>
                  <a:pt x="1164864" y="2057820"/>
                  <a:pt x="1163329" y="2058302"/>
                  <a:pt x="1161803" y="2059512"/>
                </a:cubicBezTo>
                <a:cubicBezTo>
                  <a:pt x="1160279" y="2060718"/>
                  <a:pt x="1159332" y="2061928"/>
                  <a:pt x="1158961" y="2063139"/>
                </a:cubicBezTo>
                <a:cubicBezTo>
                  <a:pt x="1155194" y="2060014"/>
                  <a:pt x="1152245" y="2058980"/>
                  <a:pt x="1150116" y="2060036"/>
                </a:cubicBezTo>
                <a:cubicBezTo>
                  <a:pt x="1147990" y="2061094"/>
                  <a:pt x="1146526" y="2063332"/>
                  <a:pt x="1145727" y="2066752"/>
                </a:cubicBezTo>
                <a:lnTo>
                  <a:pt x="1131939" y="2072543"/>
                </a:lnTo>
                <a:cubicBezTo>
                  <a:pt x="1126950" y="2087220"/>
                  <a:pt x="1118062" y="2095985"/>
                  <a:pt x="1105272" y="2098841"/>
                </a:cubicBezTo>
                <a:cubicBezTo>
                  <a:pt x="1092482" y="2101698"/>
                  <a:pt x="1080971" y="2108643"/>
                  <a:pt x="1070740" y="2119677"/>
                </a:cubicBezTo>
                <a:cubicBezTo>
                  <a:pt x="1067089" y="2121170"/>
                  <a:pt x="1062603" y="2122164"/>
                  <a:pt x="1057278" y="2122654"/>
                </a:cubicBezTo>
                <a:cubicBezTo>
                  <a:pt x="1051956" y="2123144"/>
                  <a:pt x="1047019" y="2122863"/>
                  <a:pt x="1042472" y="2121812"/>
                </a:cubicBezTo>
                <a:cubicBezTo>
                  <a:pt x="1040996" y="2121296"/>
                  <a:pt x="1039874" y="2120143"/>
                  <a:pt x="1039105" y="2118356"/>
                </a:cubicBezTo>
                <a:cubicBezTo>
                  <a:pt x="1038337" y="2116569"/>
                  <a:pt x="1038077" y="2115054"/>
                  <a:pt x="1038327" y="2113812"/>
                </a:cubicBezTo>
                <a:cubicBezTo>
                  <a:pt x="1033726" y="2107629"/>
                  <a:pt x="1032296" y="2101088"/>
                  <a:pt x="1034037" y="2094187"/>
                </a:cubicBezTo>
                <a:lnTo>
                  <a:pt x="1074703" y="2067366"/>
                </a:lnTo>
                <a:lnTo>
                  <a:pt x="1087391" y="2065932"/>
                </a:lnTo>
                <a:lnTo>
                  <a:pt x="1102276" y="2055782"/>
                </a:lnTo>
                <a:lnTo>
                  <a:pt x="1108327" y="2031814"/>
                </a:lnTo>
                <a:cubicBezTo>
                  <a:pt x="1106611" y="2031236"/>
                  <a:pt x="1104526" y="2029840"/>
                  <a:pt x="1102067" y="2027625"/>
                </a:cubicBezTo>
                <a:cubicBezTo>
                  <a:pt x="1099608" y="2025411"/>
                  <a:pt x="1098386" y="2023652"/>
                  <a:pt x="1098393" y="2022352"/>
                </a:cubicBezTo>
                <a:cubicBezTo>
                  <a:pt x="1098958" y="2021384"/>
                  <a:pt x="1100686" y="2021143"/>
                  <a:pt x="1103580" y="2021633"/>
                </a:cubicBezTo>
                <a:cubicBezTo>
                  <a:pt x="1106474" y="2022122"/>
                  <a:pt x="1108788" y="2022609"/>
                  <a:pt x="1110527" y="2023097"/>
                </a:cubicBezTo>
                <a:cubicBezTo>
                  <a:pt x="1112020" y="2019222"/>
                  <a:pt x="1114684" y="2016806"/>
                  <a:pt x="1118523" y="2015843"/>
                </a:cubicBezTo>
                <a:cubicBezTo>
                  <a:pt x="1122359" y="2014879"/>
                  <a:pt x="1125024" y="2012463"/>
                  <a:pt x="1126516" y="2008588"/>
                </a:cubicBezTo>
                <a:cubicBezTo>
                  <a:pt x="1136772" y="2003306"/>
                  <a:pt x="1149379" y="1995577"/>
                  <a:pt x="1164339" y="1985397"/>
                </a:cubicBezTo>
                <a:cubicBezTo>
                  <a:pt x="1179299" y="1975218"/>
                  <a:pt x="1188422" y="1966026"/>
                  <a:pt x="1191712" y="1957826"/>
                </a:cubicBezTo>
                <a:cubicBezTo>
                  <a:pt x="1191871" y="1955163"/>
                  <a:pt x="1190306" y="1953223"/>
                  <a:pt x="1187017" y="1952006"/>
                </a:cubicBezTo>
                <a:cubicBezTo>
                  <a:pt x="1174842" y="1949899"/>
                  <a:pt x="1166406" y="1952791"/>
                  <a:pt x="1161719" y="1960687"/>
                </a:cubicBezTo>
                <a:cubicBezTo>
                  <a:pt x="1157029" y="1968582"/>
                  <a:pt x="1150941" y="1974385"/>
                  <a:pt x="1143457" y="1978096"/>
                </a:cubicBezTo>
                <a:cubicBezTo>
                  <a:pt x="1132125" y="1978231"/>
                  <a:pt x="1112869" y="1985345"/>
                  <a:pt x="1085690" y="1999441"/>
                </a:cubicBezTo>
                <a:cubicBezTo>
                  <a:pt x="1058508" y="2013537"/>
                  <a:pt x="1039252" y="2020653"/>
                  <a:pt x="1027920" y="2020784"/>
                </a:cubicBezTo>
                <a:cubicBezTo>
                  <a:pt x="1026222" y="2025476"/>
                  <a:pt x="1023557" y="2027893"/>
                  <a:pt x="1019924" y="2028039"/>
                </a:cubicBezTo>
                <a:cubicBezTo>
                  <a:pt x="1016295" y="2028185"/>
                  <a:pt x="1013630" y="2030603"/>
                  <a:pt x="1011932" y="2035293"/>
                </a:cubicBezTo>
                <a:cubicBezTo>
                  <a:pt x="1000304" y="2039649"/>
                  <a:pt x="986781" y="2045412"/>
                  <a:pt x="971366" y="2052577"/>
                </a:cubicBezTo>
                <a:cubicBezTo>
                  <a:pt x="955946" y="2059744"/>
                  <a:pt x="946357" y="2068236"/>
                  <a:pt x="942594" y="2078056"/>
                </a:cubicBezTo>
                <a:cubicBezTo>
                  <a:pt x="935350" y="2079800"/>
                  <a:pt x="927534" y="2082270"/>
                  <a:pt x="919154" y="2085466"/>
                </a:cubicBezTo>
                <a:cubicBezTo>
                  <a:pt x="910773" y="2088661"/>
                  <a:pt x="905580" y="2092954"/>
                  <a:pt x="903578" y="2098340"/>
                </a:cubicBezTo>
                <a:lnTo>
                  <a:pt x="849532" y="2117145"/>
                </a:lnTo>
                <a:cubicBezTo>
                  <a:pt x="847683" y="2124212"/>
                  <a:pt x="843121" y="2130593"/>
                  <a:pt x="835840" y="2136289"/>
                </a:cubicBezTo>
                <a:cubicBezTo>
                  <a:pt x="828562" y="2141984"/>
                  <a:pt x="819755" y="2143819"/>
                  <a:pt x="809418" y="2141789"/>
                </a:cubicBezTo>
                <a:cubicBezTo>
                  <a:pt x="807107" y="2148401"/>
                  <a:pt x="801433" y="2154598"/>
                  <a:pt x="792398" y="2160382"/>
                </a:cubicBezTo>
                <a:cubicBezTo>
                  <a:pt x="783365" y="2166165"/>
                  <a:pt x="774933" y="2171089"/>
                  <a:pt x="767102" y="2175147"/>
                </a:cubicBezTo>
                <a:cubicBezTo>
                  <a:pt x="763955" y="2174401"/>
                  <a:pt x="760976" y="2172972"/>
                  <a:pt x="758170" y="2170863"/>
                </a:cubicBezTo>
                <a:cubicBezTo>
                  <a:pt x="755366" y="2168755"/>
                  <a:pt x="754249" y="2166057"/>
                  <a:pt x="754821" y="2162775"/>
                </a:cubicBezTo>
                <a:cubicBezTo>
                  <a:pt x="756630" y="2157389"/>
                  <a:pt x="760757" y="2152730"/>
                  <a:pt x="767206" y="2148805"/>
                </a:cubicBezTo>
                <a:cubicBezTo>
                  <a:pt x="773652" y="2144880"/>
                  <a:pt x="779816" y="2141318"/>
                  <a:pt x="785694" y="2138117"/>
                </a:cubicBezTo>
                <a:cubicBezTo>
                  <a:pt x="787449" y="2133200"/>
                  <a:pt x="790274" y="2130147"/>
                  <a:pt x="794170" y="2128957"/>
                </a:cubicBezTo>
                <a:cubicBezTo>
                  <a:pt x="798064" y="2127767"/>
                  <a:pt x="800752" y="2125259"/>
                  <a:pt x="802232" y="2121430"/>
                </a:cubicBezTo>
                <a:cubicBezTo>
                  <a:pt x="806875" y="2115503"/>
                  <a:pt x="812679" y="2110305"/>
                  <a:pt x="819651" y="2105836"/>
                </a:cubicBezTo>
                <a:cubicBezTo>
                  <a:pt x="826619" y="2101366"/>
                  <a:pt x="834185" y="2098349"/>
                  <a:pt x="842348" y="2096789"/>
                </a:cubicBezTo>
                <a:cubicBezTo>
                  <a:pt x="839210" y="2093194"/>
                  <a:pt x="836821" y="2088923"/>
                  <a:pt x="835185" y="2083969"/>
                </a:cubicBezTo>
                <a:cubicBezTo>
                  <a:pt x="833545" y="2079017"/>
                  <a:pt x="837401" y="2077479"/>
                  <a:pt x="846749" y="2079355"/>
                </a:cubicBezTo>
                <a:cubicBezTo>
                  <a:pt x="851300" y="2071234"/>
                  <a:pt x="867064" y="2056090"/>
                  <a:pt x="894036" y="2033924"/>
                </a:cubicBezTo>
                <a:cubicBezTo>
                  <a:pt x="921008" y="2011759"/>
                  <a:pt x="940116" y="1998618"/>
                  <a:pt x="951361" y="1994503"/>
                </a:cubicBezTo>
                <a:lnTo>
                  <a:pt x="986782" y="1964042"/>
                </a:lnTo>
                <a:cubicBezTo>
                  <a:pt x="988423" y="1964407"/>
                  <a:pt x="990349" y="1964411"/>
                  <a:pt x="992558" y="1964051"/>
                </a:cubicBezTo>
                <a:cubicBezTo>
                  <a:pt x="994768" y="1963691"/>
                  <a:pt x="996104" y="1962966"/>
                  <a:pt x="996572" y="1961876"/>
                </a:cubicBezTo>
                <a:cubicBezTo>
                  <a:pt x="997047" y="1958472"/>
                  <a:pt x="997711" y="1955838"/>
                  <a:pt x="998566" y="1953976"/>
                </a:cubicBezTo>
                <a:cubicBezTo>
                  <a:pt x="999421" y="1952118"/>
                  <a:pt x="1002571" y="1951849"/>
                  <a:pt x="1008012" y="1953174"/>
                </a:cubicBezTo>
                <a:cubicBezTo>
                  <a:pt x="1009495" y="1949347"/>
                  <a:pt x="1012180" y="1946839"/>
                  <a:pt x="1016076" y="1945649"/>
                </a:cubicBezTo>
                <a:cubicBezTo>
                  <a:pt x="1019972" y="1944459"/>
                  <a:pt x="1022795" y="1941406"/>
                  <a:pt x="1024550" y="1936487"/>
                </a:cubicBezTo>
                <a:cubicBezTo>
                  <a:pt x="1025049" y="1935020"/>
                  <a:pt x="1025426" y="1932507"/>
                  <a:pt x="1025682" y="1928952"/>
                </a:cubicBezTo>
                <a:cubicBezTo>
                  <a:pt x="1025938" y="1925393"/>
                  <a:pt x="1024733" y="1923060"/>
                  <a:pt x="1022059" y="1921950"/>
                </a:cubicBezTo>
                <a:cubicBezTo>
                  <a:pt x="1010976" y="1920843"/>
                  <a:pt x="998664" y="1925365"/>
                  <a:pt x="985125" y="1935516"/>
                </a:cubicBezTo>
                <a:cubicBezTo>
                  <a:pt x="971585" y="1945670"/>
                  <a:pt x="962482" y="1952739"/>
                  <a:pt x="957816" y="1956729"/>
                </a:cubicBezTo>
                <a:lnTo>
                  <a:pt x="944985" y="1946534"/>
                </a:lnTo>
                <a:lnTo>
                  <a:pt x="931747" y="1950148"/>
                </a:lnTo>
                <a:lnTo>
                  <a:pt x="911764" y="1968281"/>
                </a:lnTo>
                <a:lnTo>
                  <a:pt x="860614" y="1987820"/>
                </a:lnTo>
                <a:cubicBezTo>
                  <a:pt x="858847" y="1992782"/>
                  <a:pt x="855907" y="1996291"/>
                  <a:pt x="851794" y="1998341"/>
                </a:cubicBezTo>
                <a:cubicBezTo>
                  <a:pt x="847682" y="2000394"/>
                  <a:pt x="844742" y="2003901"/>
                  <a:pt x="842975" y="2008866"/>
                </a:cubicBezTo>
                <a:lnTo>
                  <a:pt x="813056" y="2017536"/>
                </a:lnTo>
                <a:cubicBezTo>
                  <a:pt x="805342" y="2016554"/>
                  <a:pt x="797391" y="2019571"/>
                  <a:pt x="789203" y="2026581"/>
                </a:cubicBezTo>
                <a:cubicBezTo>
                  <a:pt x="781012" y="2033592"/>
                  <a:pt x="775410" y="2039518"/>
                  <a:pt x="772391" y="2044357"/>
                </a:cubicBezTo>
                <a:cubicBezTo>
                  <a:pt x="761844" y="2044689"/>
                  <a:pt x="742467" y="2051775"/>
                  <a:pt x="714258" y="2065611"/>
                </a:cubicBezTo>
                <a:cubicBezTo>
                  <a:pt x="686052" y="2079448"/>
                  <a:pt x="668849" y="2087080"/>
                  <a:pt x="662645" y="2088509"/>
                </a:cubicBezTo>
                <a:cubicBezTo>
                  <a:pt x="662790" y="2093278"/>
                  <a:pt x="660786" y="2096636"/>
                  <a:pt x="656636" y="2098582"/>
                </a:cubicBezTo>
                <a:cubicBezTo>
                  <a:pt x="652487" y="2100528"/>
                  <a:pt x="647411" y="2100793"/>
                  <a:pt x="641415" y="2099376"/>
                </a:cubicBezTo>
                <a:cubicBezTo>
                  <a:pt x="640044" y="2103278"/>
                  <a:pt x="637862" y="2105819"/>
                  <a:pt x="634869" y="2106993"/>
                </a:cubicBezTo>
                <a:cubicBezTo>
                  <a:pt x="631878" y="2108170"/>
                  <a:pt x="629695" y="2110711"/>
                  <a:pt x="628325" y="2114614"/>
                </a:cubicBezTo>
                <a:cubicBezTo>
                  <a:pt x="619461" y="2114888"/>
                  <a:pt x="608918" y="2116475"/>
                  <a:pt x="596695" y="2119376"/>
                </a:cubicBezTo>
                <a:cubicBezTo>
                  <a:pt x="584472" y="2122280"/>
                  <a:pt x="576999" y="2126962"/>
                  <a:pt x="574277" y="2133421"/>
                </a:cubicBezTo>
                <a:cubicBezTo>
                  <a:pt x="569408" y="2134654"/>
                  <a:pt x="565636" y="2136889"/>
                  <a:pt x="562957" y="2140123"/>
                </a:cubicBezTo>
                <a:cubicBezTo>
                  <a:pt x="560278" y="2143360"/>
                  <a:pt x="558539" y="2146686"/>
                  <a:pt x="557739" y="2150107"/>
                </a:cubicBezTo>
                <a:cubicBezTo>
                  <a:pt x="543402" y="2158077"/>
                  <a:pt x="526720" y="2163137"/>
                  <a:pt x="507690" y="2165287"/>
                </a:cubicBezTo>
                <a:cubicBezTo>
                  <a:pt x="505889" y="2170385"/>
                  <a:pt x="502880" y="2174166"/>
                  <a:pt x="498664" y="2176626"/>
                </a:cubicBezTo>
                <a:cubicBezTo>
                  <a:pt x="494449" y="2179088"/>
                  <a:pt x="491578" y="2182322"/>
                  <a:pt x="490051" y="2186332"/>
                </a:cubicBezTo>
                <a:cubicBezTo>
                  <a:pt x="480767" y="2184713"/>
                  <a:pt x="470443" y="2186452"/>
                  <a:pt x="459077" y="2191551"/>
                </a:cubicBezTo>
                <a:cubicBezTo>
                  <a:pt x="447712" y="2196649"/>
                  <a:pt x="438873" y="2201662"/>
                  <a:pt x="432557" y="2206586"/>
                </a:cubicBezTo>
                <a:lnTo>
                  <a:pt x="392150" y="2207977"/>
                </a:lnTo>
                <a:cubicBezTo>
                  <a:pt x="390360" y="2213029"/>
                  <a:pt x="387332" y="2216900"/>
                  <a:pt x="383057" y="2219588"/>
                </a:cubicBezTo>
                <a:cubicBezTo>
                  <a:pt x="378783" y="2222275"/>
                  <a:pt x="375754" y="2226147"/>
                  <a:pt x="373964" y="2231201"/>
                </a:cubicBezTo>
                <a:lnTo>
                  <a:pt x="320468" y="2247828"/>
                </a:lnTo>
                <a:cubicBezTo>
                  <a:pt x="314764" y="2246002"/>
                  <a:pt x="312237" y="2243818"/>
                  <a:pt x="312878" y="2241275"/>
                </a:cubicBezTo>
                <a:cubicBezTo>
                  <a:pt x="314483" y="2238977"/>
                  <a:pt x="323888" y="2231563"/>
                  <a:pt x="341086" y="2219036"/>
                </a:cubicBezTo>
                <a:cubicBezTo>
                  <a:pt x="358287" y="2206508"/>
                  <a:pt x="375838" y="2193943"/>
                  <a:pt x="393743" y="2181334"/>
                </a:cubicBezTo>
                <a:cubicBezTo>
                  <a:pt x="411646" y="2168728"/>
                  <a:pt x="422460" y="2161156"/>
                  <a:pt x="426180" y="2158617"/>
                </a:cubicBezTo>
                <a:cubicBezTo>
                  <a:pt x="429308" y="2151825"/>
                  <a:pt x="436109" y="2147264"/>
                  <a:pt x="446583" y="2144935"/>
                </a:cubicBezTo>
                <a:cubicBezTo>
                  <a:pt x="457056" y="2142606"/>
                  <a:pt x="463994" y="2137498"/>
                  <a:pt x="467396" y="2129618"/>
                </a:cubicBezTo>
                <a:cubicBezTo>
                  <a:pt x="475119" y="2123938"/>
                  <a:pt x="484273" y="2117170"/>
                  <a:pt x="494858" y="2109314"/>
                </a:cubicBezTo>
                <a:cubicBezTo>
                  <a:pt x="505445" y="2101460"/>
                  <a:pt x="515772" y="2096148"/>
                  <a:pt x="525844" y="2093379"/>
                </a:cubicBezTo>
                <a:cubicBezTo>
                  <a:pt x="524750" y="2091606"/>
                  <a:pt x="523829" y="2089151"/>
                  <a:pt x="523080" y="2086015"/>
                </a:cubicBezTo>
                <a:cubicBezTo>
                  <a:pt x="522329" y="2082881"/>
                  <a:pt x="521273" y="2080972"/>
                  <a:pt x="519905" y="2080289"/>
                </a:cubicBezTo>
                <a:cubicBezTo>
                  <a:pt x="517399" y="2080043"/>
                  <a:pt x="516066" y="2081251"/>
                  <a:pt x="515907" y="2083914"/>
                </a:cubicBezTo>
                <a:lnTo>
                  <a:pt x="507621" y="2067916"/>
                </a:lnTo>
                <a:cubicBezTo>
                  <a:pt x="523125" y="2053287"/>
                  <a:pt x="540080" y="2039023"/>
                  <a:pt x="558479" y="2025125"/>
                </a:cubicBezTo>
                <a:cubicBezTo>
                  <a:pt x="564274" y="2026588"/>
                  <a:pt x="567720" y="2025139"/>
                  <a:pt x="568819" y="2020781"/>
                </a:cubicBezTo>
                <a:cubicBezTo>
                  <a:pt x="569294" y="2017375"/>
                  <a:pt x="569958" y="2014744"/>
                  <a:pt x="570814" y="2012883"/>
                </a:cubicBezTo>
                <a:cubicBezTo>
                  <a:pt x="571669" y="2011021"/>
                  <a:pt x="574818" y="2010753"/>
                  <a:pt x="580260" y="2012078"/>
                </a:cubicBezTo>
                <a:cubicBezTo>
                  <a:pt x="581740" y="2008252"/>
                  <a:pt x="584428" y="2005743"/>
                  <a:pt x="588323" y="2004554"/>
                </a:cubicBezTo>
                <a:cubicBezTo>
                  <a:pt x="592217" y="2003364"/>
                  <a:pt x="595043" y="2000309"/>
                  <a:pt x="596798" y="1995393"/>
                </a:cubicBezTo>
                <a:cubicBezTo>
                  <a:pt x="602556" y="1998006"/>
                  <a:pt x="608006" y="1998802"/>
                  <a:pt x="613141" y="1997780"/>
                </a:cubicBezTo>
                <a:cubicBezTo>
                  <a:pt x="618278" y="1996760"/>
                  <a:pt x="621656" y="1993556"/>
                  <a:pt x="623273" y="1988168"/>
                </a:cubicBezTo>
                <a:lnTo>
                  <a:pt x="639258" y="1973660"/>
                </a:lnTo>
                <a:cubicBezTo>
                  <a:pt x="644413" y="1961634"/>
                  <a:pt x="657179" y="1949210"/>
                  <a:pt x="677556" y="1936392"/>
                </a:cubicBezTo>
                <a:cubicBezTo>
                  <a:pt x="697931" y="1923570"/>
                  <a:pt x="713142" y="1910604"/>
                  <a:pt x="723193" y="1897497"/>
                </a:cubicBezTo>
                <a:cubicBezTo>
                  <a:pt x="727562" y="1898746"/>
                  <a:pt x="731132" y="1899357"/>
                  <a:pt x="733900" y="1899331"/>
                </a:cubicBezTo>
                <a:cubicBezTo>
                  <a:pt x="736664" y="1899305"/>
                  <a:pt x="738474" y="1897732"/>
                  <a:pt x="739325" y="1894614"/>
                </a:cubicBezTo>
                <a:cubicBezTo>
                  <a:pt x="740401" y="1888318"/>
                  <a:pt x="744997" y="1886389"/>
                  <a:pt x="753113" y="1888825"/>
                </a:cubicBezTo>
                <a:cubicBezTo>
                  <a:pt x="753695" y="1886267"/>
                  <a:pt x="755319" y="1883392"/>
                  <a:pt x="757986" y="1880202"/>
                </a:cubicBezTo>
                <a:cubicBezTo>
                  <a:pt x="760650" y="1877014"/>
                  <a:pt x="764173" y="1875777"/>
                  <a:pt x="768550" y="1876496"/>
                </a:cubicBezTo>
                <a:lnTo>
                  <a:pt x="773501" y="1856884"/>
                </a:lnTo>
                <a:lnTo>
                  <a:pt x="787289" y="1851093"/>
                </a:lnTo>
                <a:cubicBezTo>
                  <a:pt x="788108" y="1846567"/>
                  <a:pt x="789631" y="1843088"/>
                  <a:pt x="791848" y="1840655"/>
                </a:cubicBezTo>
                <a:cubicBezTo>
                  <a:pt x="794067" y="1838220"/>
                  <a:pt x="798660" y="1837834"/>
                  <a:pt x="805622" y="1839495"/>
                </a:cubicBezTo>
                <a:lnTo>
                  <a:pt x="814311" y="1841689"/>
                </a:lnTo>
                <a:cubicBezTo>
                  <a:pt x="816015" y="1836469"/>
                  <a:pt x="818632" y="1832205"/>
                  <a:pt x="822162" y="1828893"/>
                </a:cubicBezTo>
                <a:cubicBezTo>
                  <a:pt x="825694" y="1825585"/>
                  <a:pt x="828175" y="1821863"/>
                  <a:pt x="829603" y="1817734"/>
                </a:cubicBezTo>
                <a:cubicBezTo>
                  <a:pt x="840817" y="1811196"/>
                  <a:pt x="852057" y="1803798"/>
                  <a:pt x="863323" y="1795534"/>
                </a:cubicBezTo>
                <a:cubicBezTo>
                  <a:pt x="874588" y="1787272"/>
                  <a:pt x="883933" y="1778233"/>
                  <a:pt x="891351" y="1768421"/>
                </a:cubicBezTo>
                <a:cubicBezTo>
                  <a:pt x="892498" y="1763879"/>
                  <a:pt x="894954" y="1760251"/>
                  <a:pt x="898724" y="1757532"/>
                </a:cubicBezTo>
                <a:cubicBezTo>
                  <a:pt x="902489" y="1754813"/>
                  <a:pt x="907294" y="1754094"/>
                  <a:pt x="913132" y="1755374"/>
                </a:cubicBezTo>
                <a:lnTo>
                  <a:pt x="918926" y="1756837"/>
                </a:lnTo>
                <a:lnTo>
                  <a:pt x="930221" y="1736509"/>
                </a:lnTo>
                <a:cubicBezTo>
                  <a:pt x="940617" y="1730924"/>
                  <a:pt x="949633" y="1724703"/>
                  <a:pt x="957272" y="1717842"/>
                </a:cubicBezTo>
                <a:cubicBezTo>
                  <a:pt x="964909" y="1710980"/>
                  <a:pt x="972480" y="1704392"/>
                  <a:pt x="979979" y="1698076"/>
                </a:cubicBezTo>
                <a:lnTo>
                  <a:pt x="1005900" y="1693031"/>
                </a:lnTo>
                <a:cubicBezTo>
                  <a:pt x="1007341" y="1688853"/>
                  <a:pt x="1009797" y="1685225"/>
                  <a:pt x="1013273" y="1682142"/>
                </a:cubicBezTo>
                <a:cubicBezTo>
                  <a:pt x="1016747" y="1679060"/>
                  <a:pt x="1019202" y="1675432"/>
                  <a:pt x="1020641" y="1671254"/>
                </a:cubicBezTo>
                <a:cubicBezTo>
                  <a:pt x="1031830" y="1660509"/>
                  <a:pt x="1045014" y="1650993"/>
                  <a:pt x="1060203" y="1642705"/>
                </a:cubicBezTo>
                <a:lnTo>
                  <a:pt x="1085500" y="1623604"/>
                </a:lnTo>
                <a:lnTo>
                  <a:pt x="1078808" y="1625190"/>
                </a:lnTo>
                <a:cubicBezTo>
                  <a:pt x="1069179" y="1628748"/>
                  <a:pt x="1057571" y="1634051"/>
                  <a:pt x="1043981" y="1641099"/>
                </a:cubicBezTo>
                <a:cubicBezTo>
                  <a:pt x="1016799" y="1655194"/>
                  <a:pt x="997543" y="1662310"/>
                  <a:pt x="986212" y="1662442"/>
                </a:cubicBezTo>
                <a:cubicBezTo>
                  <a:pt x="984514" y="1667133"/>
                  <a:pt x="981848" y="1669550"/>
                  <a:pt x="978216" y="1669696"/>
                </a:cubicBezTo>
                <a:cubicBezTo>
                  <a:pt x="974586" y="1669842"/>
                  <a:pt x="971921" y="1672261"/>
                  <a:pt x="970223" y="1676950"/>
                </a:cubicBezTo>
                <a:cubicBezTo>
                  <a:pt x="958596" y="1681306"/>
                  <a:pt x="945072" y="1687068"/>
                  <a:pt x="929656" y="1694234"/>
                </a:cubicBezTo>
                <a:cubicBezTo>
                  <a:pt x="914237" y="1701401"/>
                  <a:pt x="904648" y="1709893"/>
                  <a:pt x="900885" y="1719712"/>
                </a:cubicBezTo>
                <a:cubicBezTo>
                  <a:pt x="893641" y="1721457"/>
                  <a:pt x="885826" y="1723928"/>
                  <a:pt x="877445" y="1727122"/>
                </a:cubicBezTo>
                <a:cubicBezTo>
                  <a:pt x="869065" y="1730318"/>
                  <a:pt x="863871" y="1734611"/>
                  <a:pt x="861870" y="1739997"/>
                </a:cubicBezTo>
                <a:lnTo>
                  <a:pt x="807822" y="1758802"/>
                </a:lnTo>
                <a:cubicBezTo>
                  <a:pt x="805975" y="1765869"/>
                  <a:pt x="801413" y="1772250"/>
                  <a:pt x="794131" y="1777946"/>
                </a:cubicBezTo>
                <a:cubicBezTo>
                  <a:pt x="786853" y="1783642"/>
                  <a:pt x="778046" y="1785476"/>
                  <a:pt x="767709" y="1783446"/>
                </a:cubicBezTo>
                <a:cubicBezTo>
                  <a:pt x="765398" y="1790058"/>
                  <a:pt x="759724" y="1796255"/>
                  <a:pt x="750690" y="1802040"/>
                </a:cubicBezTo>
                <a:cubicBezTo>
                  <a:pt x="741656" y="1807821"/>
                  <a:pt x="733224" y="1812745"/>
                  <a:pt x="725394" y="1816804"/>
                </a:cubicBezTo>
                <a:cubicBezTo>
                  <a:pt x="722245" y="1816058"/>
                  <a:pt x="719267" y="1814629"/>
                  <a:pt x="716461" y="1812520"/>
                </a:cubicBezTo>
                <a:cubicBezTo>
                  <a:pt x="713657" y="1810412"/>
                  <a:pt x="712540" y="1807714"/>
                  <a:pt x="713112" y="1804432"/>
                </a:cubicBezTo>
                <a:cubicBezTo>
                  <a:pt x="714922" y="1799046"/>
                  <a:pt x="719049" y="1794387"/>
                  <a:pt x="725497" y="1790462"/>
                </a:cubicBezTo>
                <a:cubicBezTo>
                  <a:pt x="731943" y="1786536"/>
                  <a:pt x="738108" y="1782975"/>
                  <a:pt x="743985" y="1779773"/>
                </a:cubicBezTo>
                <a:cubicBezTo>
                  <a:pt x="745740" y="1774856"/>
                  <a:pt x="748565" y="1771804"/>
                  <a:pt x="752462" y="1770615"/>
                </a:cubicBezTo>
                <a:cubicBezTo>
                  <a:pt x="756355" y="1769423"/>
                  <a:pt x="759044" y="1766916"/>
                  <a:pt x="760524" y="1763087"/>
                </a:cubicBezTo>
                <a:cubicBezTo>
                  <a:pt x="765166" y="1757161"/>
                  <a:pt x="770971" y="1751963"/>
                  <a:pt x="777942" y="1747493"/>
                </a:cubicBezTo>
                <a:cubicBezTo>
                  <a:pt x="784911" y="1743023"/>
                  <a:pt x="792475" y="1740006"/>
                  <a:pt x="800639" y="1738446"/>
                </a:cubicBezTo>
                <a:cubicBezTo>
                  <a:pt x="797501" y="1734852"/>
                  <a:pt x="795112" y="1730580"/>
                  <a:pt x="793476" y="1725626"/>
                </a:cubicBezTo>
                <a:cubicBezTo>
                  <a:pt x="791837" y="1720674"/>
                  <a:pt x="795693" y="1719136"/>
                  <a:pt x="805040" y="1721013"/>
                </a:cubicBezTo>
                <a:cubicBezTo>
                  <a:pt x="807316" y="1716952"/>
                  <a:pt x="812394" y="1711135"/>
                  <a:pt x="820276" y="1703563"/>
                </a:cubicBezTo>
                <a:lnTo>
                  <a:pt x="827106" y="1697601"/>
                </a:lnTo>
                <a:lnTo>
                  <a:pt x="807291" y="1708328"/>
                </a:lnTo>
                <a:cubicBezTo>
                  <a:pt x="796567" y="1707067"/>
                  <a:pt x="788431" y="1710811"/>
                  <a:pt x="782889" y="1719551"/>
                </a:cubicBezTo>
                <a:cubicBezTo>
                  <a:pt x="777342" y="1728292"/>
                  <a:pt x="769209" y="1732033"/>
                  <a:pt x="758486" y="1730775"/>
                </a:cubicBezTo>
                <a:cubicBezTo>
                  <a:pt x="756494" y="1737902"/>
                  <a:pt x="751354" y="1744525"/>
                  <a:pt x="743071" y="1750643"/>
                </a:cubicBezTo>
                <a:cubicBezTo>
                  <a:pt x="734787" y="1756762"/>
                  <a:pt x="725405" y="1758835"/>
                  <a:pt x="714926" y="1756865"/>
                </a:cubicBezTo>
                <a:cubicBezTo>
                  <a:pt x="718000" y="1748756"/>
                  <a:pt x="723695" y="1742467"/>
                  <a:pt x="732014" y="1738000"/>
                </a:cubicBezTo>
                <a:cubicBezTo>
                  <a:pt x="740331" y="1733532"/>
                  <a:pt x="746024" y="1727244"/>
                  <a:pt x="749099" y="1719133"/>
                </a:cubicBezTo>
                <a:cubicBezTo>
                  <a:pt x="757829" y="1720661"/>
                  <a:pt x="762334" y="1719095"/>
                  <a:pt x="762612" y="1714432"/>
                </a:cubicBezTo>
                <a:cubicBezTo>
                  <a:pt x="762889" y="1709770"/>
                  <a:pt x="767395" y="1708202"/>
                  <a:pt x="776125" y="1709730"/>
                </a:cubicBezTo>
                <a:cubicBezTo>
                  <a:pt x="776551" y="1707279"/>
                  <a:pt x="777623" y="1704556"/>
                  <a:pt x="779342" y="1701562"/>
                </a:cubicBezTo>
                <a:cubicBezTo>
                  <a:pt x="781062" y="1698566"/>
                  <a:pt x="784167" y="1696935"/>
                  <a:pt x="788665" y="1696672"/>
                </a:cubicBezTo>
                <a:cubicBezTo>
                  <a:pt x="803123" y="1688731"/>
                  <a:pt x="816630" y="1679972"/>
                  <a:pt x="829190" y="1670393"/>
                </a:cubicBezTo>
                <a:cubicBezTo>
                  <a:pt x="841750" y="1660816"/>
                  <a:pt x="852640" y="1650237"/>
                  <a:pt x="861854" y="1638656"/>
                </a:cubicBezTo>
                <a:cubicBezTo>
                  <a:pt x="862181" y="1633546"/>
                  <a:pt x="860883" y="1629150"/>
                  <a:pt x="857962" y="1625467"/>
                </a:cubicBezTo>
                <a:lnTo>
                  <a:pt x="847426" y="1618583"/>
                </a:lnTo>
                <a:lnTo>
                  <a:pt x="818905" y="1629477"/>
                </a:lnTo>
                <a:cubicBezTo>
                  <a:pt x="817139" y="1634439"/>
                  <a:pt x="814199" y="1637948"/>
                  <a:pt x="810085" y="1639998"/>
                </a:cubicBezTo>
                <a:cubicBezTo>
                  <a:pt x="805974" y="1642052"/>
                  <a:pt x="803033" y="1645558"/>
                  <a:pt x="801266" y="1650523"/>
                </a:cubicBezTo>
                <a:lnTo>
                  <a:pt x="771348" y="1659193"/>
                </a:lnTo>
                <a:cubicBezTo>
                  <a:pt x="763633" y="1658212"/>
                  <a:pt x="755683" y="1661229"/>
                  <a:pt x="747495" y="1668239"/>
                </a:cubicBezTo>
                <a:cubicBezTo>
                  <a:pt x="739304" y="1675250"/>
                  <a:pt x="733701" y="1681175"/>
                  <a:pt x="730682" y="1686014"/>
                </a:cubicBezTo>
                <a:cubicBezTo>
                  <a:pt x="720134" y="1686346"/>
                  <a:pt x="700758" y="1693432"/>
                  <a:pt x="672550" y="1707268"/>
                </a:cubicBezTo>
                <a:cubicBezTo>
                  <a:pt x="644344" y="1721106"/>
                  <a:pt x="627140" y="1728738"/>
                  <a:pt x="620937" y="1730166"/>
                </a:cubicBezTo>
                <a:cubicBezTo>
                  <a:pt x="621081" y="1734934"/>
                  <a:pt x="619078" y="1738293"/>
                  <a:pt x="614927" y="1740238"/>
                </a:cubicBezTo>
                <a:cubicBezTo>
                  <a:pt x="610778" y="1742185"/>
                  <a:pt x="605703" y="1742450"/>
                  <a:pt x="599706" y="1741033"/>
                </a:cubicBezTo>
                <a:cubicBezTo>
                  <a:pt x="598336" y="1744935"/>
                  <a:pt x="596154" y="1747476"/>
                  <a:pt x="593160" y="1748650"/>
                </a:cubicBezTo>
                <a:cubicBezTo>
                  <a:pt x="590169" y="1749827"/>
                  <a:pt x="587987" y="1752368"/>
                  <a:pt x="586616" y="1756271"/>
                </a:cubicBezTo>
                <a:cubicBezTo>
                  <a:pt x="577753" y="1756545"/>
                  <a:pt x="567210" y="1758132"/>
                  <a:pt x="554987" y="1761034"/>
                </a:cubicBezTo>
                <a:cubicBezTo>
                  <a:pt x="542762" y="1763937"/>
                  <a:pt x="535291" y="1768619"/>
                  <a:pt x="532569" y="1775078"/>
                </a:cubicBezTo>
                <a:cubicBezTo>
                  <a:pt x="527698" y="1776310"/>
                  <a:pt x="523926" y="1778546"/>
                  <a:pt x="521248" y="1781781"/>
                </a:cubicBezTo>
                <a:cubicBezTo>
                  <a:pt x="518568" y="1785017"/>
                  <a:pt x="516831" y="1788343"/>
                  <a:pt x="516031" y="1791764"/>
                </a:cubicBezTo>
                <a:cubicBezTo>
                  <a:pt x="501693" y="1799733"/>
                  <a:pt x="485011" y="1804795"/>
                  <a:pt x="465982" y="1806944"/>
                </a:cubicBezTo>
                <a:cubicBezTo>
                  <a:pt x="464181" y="1812043"/>
                  <a:pt x="461171" y="1815823"/>
                  <a:pt x="456955" y="1818283"/>
                </a:cubicBezTo>
                <a:cubicBezTo>
                  <a:pt x="452740" y="1820745"/>
                  <a:pt x="449869" y="1823980"/>
                  <a:pt x="448343" y="1827990"/>
                </a:cubicBezTo>
                <a:cubicBezTo>
                  <a:pt x="439059" y="1826370"/>
                  <a:pt x="428734" y="1828109"/>
                  <a:pt x="417369" y="1833208"/>
                </a:cubicBezTo>
                <a:cubicBezTo>
                  <a:pt x="406003" y="1838307"/>
                  <a:pt x="397164" y="1843319"/>
                  <a:pt x="390848" y="1848244"/>
                </a:cubicBezTo>
                <a:lnTo>
                  <a:pt x="350442" y="1849634"/>
                </a:lnTo>
                <a:cubicBezTo>
                  <a:pt x="348652" y="1854686"/>
                  <a:pt x="345623" y="1858557"/>
                  <a:pt x="341348" y="1861246"/>
                </a:cubicBezTo>
                <a:cubicBezTo>
                  <a:pt x="337074" y="1863932"/>
                  <a:pt x="334045" y="1867805"/>
                  <a:pt x="332256" y="1872858"/>
                </a:cubicBezTo>
                <a:lnTo>
                  <a:pt x="278758" y="1889486"/>
                </a:lnTo>
                <a:cubicBezTo>
                  <a:pt x="273055" y="1887659"/>
                  <a:pt x="270527" y="1885475"/>
                  <a:pt x="271169" y="1882933"/>
                </a:cubicBezTo>
                <a:cubicBezTo>
                  <a:pt x="272774" y="1880635"/>
                  <a:pt x="282179" y="1873220"/>
                  <a:pt x="299377" y="1860693"/>
                </a:cubicBezTo>
                <a:cubicBezTo>
                  <a:pt x="316579" y="1848166"/>
                  <a:pt x="334128" y="1835600"/>
                  <a:pt x="352033" y="1822992"/>
                </a:cubicBezTo>
                <a:cubicBezTo>
                  <a:pt x="369938" y="1810385"/>
                  <a:pt x="380751" y="1802812"/>
                  <a:pt x="384471" y="1800274"/>
                </a:cubicBezTo>
                <a:cubicBezTo>
                  <a:pt x="387598" y="1793482"/>
                  <a:pt x="394401" y="1788922"/>
                  <a:pt x="404874" y="1786593"/>
                </a:cubicBezTo>
                <a:cubicBezTo>
                  <a:pt x="415347" y="1784263"/>
                  <a:pt x="422284" y="1779155"/>
                  <a:pt x="425687" y="1771275"/>
                </a:cubicBezTo>
                <a:cubicBezTo>
                  <a:pt x="433410" y="1765595"/>
                  <a:pt x="442564" y="1758827"/>
                  <a:pt x="453149" y="1750971"/>
                </a:cubicBezTo>
                <a:cubicBezTo>
                  <a:pt x="463737" y="1743117"/>
                  <a:pt x="474064" y="1737806"/>
                  <a:pt x="484135" y="1735037"/>
                </a:cubicBezTo>
                <a:cubicBezTo>
                  <a:pt x="483041" y="1733263"/>
                  <a:pt x="482120" y="1730808"/>
                  <a:pt x="481371" y="1727672"/>
                </a:cubicBezTo>
                <a:cubicBezTo>
                  <a:pt x="480621" y="1724538"/>
                  <a:pt x="479565" y="1722629"/>
                  <a:pt x="478196" y="1721945"/>
                </a:cubicBezTo>
                <a:cubicBezTo>
                  <a:pt x="475690" y="1721700"/>
                  <a:pt x="474357" y="1722909"/>
                  <a:pt x="474199" y="1725571"/>
                </a:cubicBezTo>
                <a:lnTo>
                  <a:pt x="465912" y="1709572"/>
                </a:lnTo>
                <a:cubicBezTo>
                  <a:pt x="481417" y="1694944"/>
                  <a:pt x="498371" y="1680680"/>
                  <a:pt x="516771" y="1666782"/>
                </a:cubicBezTo>
                <a:cubicBezTo>
                  <a:pt x="522565" y="1668244"/>
                  <a:pt x="526011" y="1666796"/>
                  <a:pt x="527111" y="1662438"/>
                </a:cubicBezTo>
                <a:cubicBezTo>
                  <a:pt x="527585" y="1659032"/>
                  <a:pt x="528249" y="1656400"/>
                  <a:pt x="529105" y="1654539"/>
                </a:cubicBezTo>
                <a:cubicBezTo>
                  <a:pt x="529959" y="1652678"/>
                  <a:pt x="533110" y="1652411"/>
                  <a:pt x="538551" y="1653736"/>
                </a:cubicBezTo>
                <a:cubicBezTo>
                  <a:pt x="540031" y="1649909"/>
                  <a:pt x="542719" y="1647399"/>
                  <a:pt x="546615" y="1646212"/>
                </a:cubicBezTo>
                <a:cubicBezTo>
                  <a:pt x="550508" y="1645021"/>
                  <a:pt x="553334" y="1641967"/>
                  <a:pt x="555089" y="1637050"/>
                </a:cubicBezTo>
                <a:cubicBezTo>
                  <a:pt x="560848" y="1639663"/>
                  <a:pt x="566297" y="1640459"/>
                  <a:pt x="571432" y="1639437"/>
                </a:cubicBezTo>
                <a:cubicBezTo>
                  <a:pt x="576570" y="1638417"/>
                  <a:pt x="579947" y="1635212"/>
                  <a:pt x="581564" y="1629826"/>
                </a:cubicBezTo>
                <a:lnTo>
                  <a:pt x="597550" y="1615317"/>
                </a:lnTo>
                <a:cubicBezTo>
                  <a:pt x="602704" y="1603291"/>
                  <a:pt x="615470" y="1590866"/>
                  <a:pt x="635847" y="1578048"/>
                </a:cubicBezTo>
                <a:cubicBezTo>
                  <a:pt x="656222" y="1565227"/>
                  <a:pt x="671433" y="1552261"/>
                  <a:pt x="681484" y="1539154"/>
                </a:cubicBezTo>
                <a:cubicBezTo>
                  <a:pt x="685853" y="1540402"/>
                  <a:pt x="689423" y="1541014"/>
                  <a:pt x="692192" y="1540988"/>
                </a:cubicBezTo>
                <a:cubicBezTo>
                  <a:pt x="694956" y="1540962"/>
                  <a:pt x="696765" y="1539389"/>
                  <a:pt x="697617" y="1536271"/>
                </a:cubicBezTo>
                <a:cubicBezTo>
                  <a:pt x="698693" y="1529975"/>
                  <a:pt x="703289" y="1528046"/>
                  <a:pt x="711404" y="1530482"/>
                </a:cubicBezTo>
                <a:cubicBezTo>
                  <a:pt x="711986" y="1527923"/>
                  <a:pt x="713610" y="1525048"/>
                  <a:pt x="716277" y="1521860"/>
                </a:cubicBezTo>
                <a:cubicBezTo>
                  <a:pt x="718942" y="1518671"/>
                  <a:pt x="722465" y="1517434"/>
                  <a:pt x="726842" y="1518153"/>
                </a:cubicBezTo>
                <a:lnTo>
                  <a:pt x="729597" y="1507241"/>
                </a:lnTo>
                <a:lnTo>
                  <a:pt x="718753" y="1509810"/>
                </a:lnTo>
                <a:cubicBezTo>
                  <a:pt x="717055" y="1514501"/>
                  <a:pt x="714391" y="1516918"/>
                  <a:pt x="710757" y="1517063"/>
                </a:cubicBezTo>
                <a:cubicBezTo>
                  <a:pt x="707128" y="1517210"/>
                  <a:pt x="704463" y="1519629"/>
                  <a:pt x="702765" y="1524319"/>
                </a:cubicBezTo>
                <a:cubicBezTo>
                  <a:pt x="691138" y="1528674"/>
                  <a:pt x="677614" y="1534436"/>
                  <a:pt x="662199" y="1541602"/>
                </a:cubicBezTo>
                <a:cubicBezTo>
                  <a:pt x="646780" y="1548769"/>
                  <a:pt x="637190" y="1557261"/>
                  <a:pt x="633427" y="1567080"/>
                </a:cubicBezTo>
                <a:cubicBezTo>
                  <a:pt x="626183" y="1568824"/>
                  <a:pt x="618367" y="1571295"/>
                  <a:pt x="609987" y="1574491"/>
                </a:cubicBezTo>
                <a:cubicBezTo>
                  <a:pt x="601606" y="1577686"/>
                  <a:pt x="596413" y="1581978"/>
                  <a:pt x="594411" y="1587364"/>
                </a:cubicBezTo>
                <a:lnTo>
                  <a:pt x="540365" y="1606170"/>
                </a:lnTo>
                <a:cubicBezTo>
                  <a:pt x="538516" y="1613236"/>
                  <a:pt x="533954" y="1619618"/>
                  <a:pt x="526673" y="1625314"/>
                </a:cubicBezTo>
                <a:cubicBezTo>
                  <a:pt x="519395" y="1631010"/>
                  <a:pt x="510587" y="1632844"/>
                  <a:pt x="500251" y="1630814"/>
                </a:cubicBezTo>
                <a:cubicBezTo>
                  <a:pt x="497940" y="1637426"/>
                  <a:pt x="492266" y="1643624"/>
                  <a:pt x="483231" y="1649407"/>
                </a:cubicBezTo>
                <a:cubicBezTo>
                  <a:pt x="474198" y="1655189"/>
                  <a:pt x="465767" y="1660113"/>
                  <a:pt x="457935" y="1664173"/>
                </a:cubicBezTo>
                <a:cubicBezTo>
                  <a:pt x="454788" y="1663426"/>
                  <a:pt x="451810" y="1661998"/>
                  <a:pt x="449003" y="1659888"/>
                </a:cubicBezTo>
                <a:cubicBezTo>
                  <a:pt x="446199" y="1657779"/>
                  <a:pt x="445082" y="1655082"/>
                  <a:pt x="445654" y="1651799"/>
                </a:cubicBezTo>
                <a:cubicBezTo>
                  <a:pt x="447463" y="1646413"/>
                  <a:pt x="451590" y="1641756"/>
                  <a:pt x="458039" y="1637831"/>
                </a:cubicBezTo>
                <a:cubicBezTo>
                  <a:pt x="464485" y="1633905"/>
                  <a:pt x="470649" y="1630343"/>
                  <a:pt x="476528" y="1627141"/>
                </a:cubicBezTo>
                <a:cubicBezTo>
                  <a:pt x="478282" y="1622225"/>
                  <a:pt x="481108" y="1619173"/>
                  <a:pt x="485004" y="1617982"/>
                </a:cubicBezTo>
                <a:cubicBezTo>
                  <a:pt x="488898" y="1616791"/>
                  <a:pt x="491585" y="1614284"/>
                  <a:pt x="493065" y="1610456"/>
                </a:cubicBezTo>
                <a:cubicBezTo>
                  <a:pt x="497708" y="1604529"/>
                  <a:pt x="503512" y="1599330"/>
                  <a:pt x="510483" y="1594861"/>
                </a:cubicBezTo>
                <a:cubicBezTo>
                  <a:pt x="517452" y="1590391"/>
                  <a:pt x="525018" y="1587374"/>
                  <a:pt x="533181" y="1585814"/>
                </a:cubicBezTo>
                <a:cubicBezTo>
                  <a:pt x="530043" y="1582220"/>
                  <a:pt x="527654" y="1577948"/>
                  <a:pt x="526018" y="1572994"/>
                </a:cubicBezTo>
                <a:cubicBezTo>
                  <a:pt x="524378" y="1568042"/>
                  <a:pt x="528234" y="1566503"/>
                  <a:pt x="537582" y="1568380"/>
                </a:cubicBezTo>
                <a:cubicBezTo>
                  <a:pt x="542134" y="1560259"/>
                  <a:pt x="557897" y="1545114"/>
                  <a:pt x="584869" y="1522949"/>
                </a:cubicBezTo>
                <a:cubicBezTo>
                  <a:pt x="611841" y="1500785"/>
                  <a:pt x="630949" y="1487643"/>
                  <a:pt x="642194" y="1483529"/>
                </a:cubicBezTo>
                <a:lnTo>
                  <a:pt x="677615" y="1453067"/>
                </a:lnTo>
                <a:cubicBezTo>
                  <a:pt x="679256" y="1453433"/>
                  <a:pt x="681182" y="1453435"/>
                  <a:pt x="683391" y="1453076"/>
                </a:cubicBezTo>
                <a:cubicBezTo>
                  <a:pt x="685601" y="1452716"/>
                  <a:pt x="686937" y="1451990"/>
                  <a:pt x="687405" y="1450901"/>
                </a:cubicBezTo>
                <a:cubicBezTo>
                  <a:pt x="687879" y="1447496"/>
                  <a:pt x="688544" y="1444863"/>
                  <a:pt x="689399" y="1443001"/>
                </a:cubicBezTo>
                <a:cubicBezTo>
                  <a:pt x="690254" y="1441142"/>
                  <a:pt x="693404" y="1440875"/>
                  <a:pt x="698845" y="1442200"/>
                </a:cubicBezTo>
                <a:cubicBezTo>
                  <a:pt x="700328" y="1438372"/>
                  <a:pt x="703013" y="1435863"/>
                  <a:pt x="706909" y="1434674"/>
                </a:cubicBezTo>
                <a:cubicBezTo>
                  <a:pt x="710806" y="1433484"/>
                  <a:pt x="713628" y="1430431"/>
                  <a:pt x="715384" y="1425512"/>
                </a:cubicBezTo>
                <a:cubicBezTo>
                  <a:pt x="715882" y="1424046"/>
                  <a:pt x="716259" y="1421533"/>
                  <a:pt x="716516" y="1417977"/>
                </a:cubicBezTo>
                <a:cubicBezTo>
                  <a:pt x="716771" y="1414419"/>
                  <a:pt x="715566" y="1412086"/>
                  <a:pt x="712892" y="1410976"/>
                </a:cubicBezTo>
                <a:cubicBezTo>
                  <a:pt x="701809" y="1409868"/>
                  <a:pt x="689498" y="1414390"/>
                  <a:pt x="675958" y="1424542"/>
                </a:cubicBezTo>
                <a:cubicBezTo>
                  <a:pt x="662418" y="1434694"/>
                  <a:pt x="653316" y="1441763"/>
                  <a:pt x="648649" y="1445754"/>
                </a:cubicBezTo>
                <a:lnTo>
                  <a:pt x="635817" y="1435558"/>
                </a:lnTo>
                <a:lnTo>
                  <a:pt x="622580" y="1439173"/>
                </a:lnTo>
                <a:lnTo>
                  <a:pt x="602597" y="1457306"/>
                </a:lnTo>
                <a:lnTo>
                  <a:pt x="551447" y="1476845"/>
                </a:lnTo>
                <a:cubicBezTo>
                  <a:pt x="549681" y="1481807"/>
                  <a:pt x="546740" y="1485315"/>
                  <a:pt x="542627" y="1487366"/>
                </a:cubicBezTo>
                <a:cubicBezTo>
                  <a:pt x="538515" y="1489420"/>
                  <a:pt x="535576" y="1492926"/>
                  <a:pt x="533809" y="1497890"/>
                </a:cubicBezTo>
                <a:lnTo>
                  <a:pt x="503889" y="1506561"/>
                </a:lnTo>
                <a:cubicBezTo>
                  <a:pt x="496175" y="1505579"/>
                  <a:pt x="488225" y="1508596"/>
                  <a:pt x="480037" y="1515606"/>
                </a:cubicBezTo>
                <a:cubicBezTo>
                  <a:pt x="471846" y="1522618"/>
                  <a:pt x="466243" y="1528543"/>
                  <a:pt x="463224" y="1533383"/>
                </a:cubicBezTo>
                <a:cubicBezTo>
                  <a:pt x="452676" y="1533714"/>
                  <a:pt x="433299" y="1540799"/>
                  <a:pt x="405091" y="1554637"/>
                </a:cubicBezTo>
                <a:cubicBezTo>
                  <a:pt x="376885" y="1568473"/>
                  <a:pt x="359683" y="1576106"/>
                  <a:pt x="353478" y="1577535"/>
                </a:cubicBezTo>
                <a:cubicBezTo>
                  <a:pt x="353623" y="1582303"/>
                  <a:pt x="351619" y="1585661"/>
                  <a:pt x="347468" y="1587606"/>
                </a:cubicBezTo>
                <a:cubicBezTo>
                  <a:pt x="343320" y="1589554"/>
                  <a:pt x="338245" y="1589819"/>
                  <a:pt x="332249" y="1588401"/>
                </a:cubicBezTo>
                <a:cubicBezTo>
                  <a:pt x="330877" y="1592304"/>
                  <a:pt x="328695" y="1594844"/>
                  <a:pt x="325702" y="1596019"/>
                </a:cubicBezTo>
                <a:cubicBezTo>
                  <a:pt x="322711" y="1597196"/>
                  <a:pt x="320528" y="1599736"/>
                  <a:pt x="319158" y="1603639"/>
                </a:cubicBezTo>
                <a:cubicBezTo>
                  <a:pt x="310295" y="1603913"/>
                  <a:pt x="299751" y="1605500"/>
                  <a:pt x="287528" y="1608402"/>
                </a:cubicBezTo>
                <a:cubicBezTo>
                  <a:pt x="275305" y="1611306"/>
                  <a:pt x="267833" y="1615986"/>
                  <a:pt x="265111" y="1622447"/>
                </a:cubicBezTo>
                <a:cubicBezTo>
                  <a:pt x="260241" y="1623678"/>
                  <a:pt x="256469" y="1625914"/>
                  <a:pt x="253790" y="1629148"/>
                </a:cubicBezTo>
                <a:cubicBezTo>
                  <a:pt x="251111" y="1632385"/>
                  <a:pt x="249372" y="1635712"/>
                  <a:pt x="248572" y="1639132"/>
                </a:cubicBezTo>
                <a:cubicBezTo>
                  <a:pt x="234235" y="1647102"/>
                  <a:pt x="217553" y="1652163"/>
                  <a:pt x="198523" y="1654312"/>
                </a:cubicBezTo>
                <a:cubicBezTo>
                  <a:pt x="196722" y="1659410"/>
                  <a:pt x="193713" y="1663192"/>
                  <a:pt x="189496" y="1665650"/>
                </a:cubicBezTo>
                <a:cubicBezTo>
                  <a:pt x="185282" y="1668114"/>
                  <a:pt x="182411" y="1671347"/>
                  <a:pt x="180884" y="1675358"/>
                </a:cubicBezTo>
                <a:cubicBezTo>
                  <a:pt x="171600" y="1673738"/>
                  <a:pt x="161276" y="1675477"/>
                  <a:pt x="149911" y="1680576"/>
                </a:cubicBezTo>
                <a:cubicBezTo>
                  <a:pt x="138545" y="1685675"/>
                  <a:pt x="129706" y="1690687"/>
                  <a:pt x="123389" y="1695611"/>
                </a:cubicBezTo>
                <a:lnTo>
                  <a:pt x="82983" y="1697001"/>
                </a:lnTo>
                <a:cubicBezTo>
                  <a:pt x="81194" y="1702054"/>
                  <a:pt x="78165" y="1705925"/>
                  <a:pt x="73890" y="1708614"/>
                </a:cubicBezTo>
                <a:cubicBezTo>
                  <a:pt x="69616" y="1711300"/>
                  <a:pt x="66587" y="1715173"/>
                  <a:pt x="64797" y="1720225"/>
                </a:cubicBezTo>
                <a:lnTo>
                  <a:pt x="11301" y="1736853"/>
                </a:lnTo>
                <a:cubicBezTo>
                  <a:pt x="5597" y="1735027"/>
                  <a:pt x="3070" y="1732844"/>
                  <a:pt x="3711" y="1730300"/>
                </a:cubicBezTo>
                <a:cubicBezTo>
                  <a:pt x="5316" y="1728002"/>
                  <a:pt x="14721" y="1720589"/>
                  <a:pt x="31920" y="1708061"/>
                </a:cubicBezTo>
                <a:cubicBezTo>
                  <a:pt x="49120" y="1695534"/>
                  <a:pt x="66670" y="1682967"/>
                  <a:pt x="84575" y="1670359"/>
                </a:cubicBezTo>
                <a:cubicBezTo>
                  <a:pt x="102479" y="1657753"/>
                  <a:pt x="113293" y="1650181"/>
                  <a:pt x="117013" y="1647642"/>
                </a:cubicBezTo>
                <a:cubicBezTo>
                  <a:pt x="120141" y="1640850"/>
                  <a:pt x="126942" y="1636289"/>
                  <a:pt x="137416" y="1633960"/>
                </a:cubicBezTo>
                <a:cubicBezTo>
                  <a:pt x="147890" y="1631631"/>
                  <a:pt x="154827" y="1626523"/>
                  <a:pt x="158228" y="1618643"/>
                </a:cubicBezTo>
                <a:cubicBezTo>
                  <a:pt x="165953" y="1612963"/>
                  <a:pt x="175106" y="1606196"/>
                  <a:pt x="185691" y="1598339"/>
                </a:cubicBezTo>
                <a:cubicBezTo>
                  <a:pt x="196278" y="1590486"/>
                  <a:pt x="206605" y="1585173"/>
                  <a:pt x="216677" y="1582404"/>
                </a:cubicBezTo>
                <a:cubicBezTo>
                  <a:pt x="215583" y="1580631"/>
                  <a:pt x="214662" y="1578176"/>
                  <a:pt x="213913" y="1575041"/>
                </a:cubicBezTo>
                <a:cubicBezTo>
                  <a:pt x="213162" y="1571907"/>
                  <a:pt x="212107" y="1569997"/>
                  <a:pt x="210738" y="1569313"/>
                </a:cubicBezTo>
                <a:cubicBezTo>
                  <a:pt x="208231" y="1569067"/>
                  <a:pt x="206899" y="1570277"/>
                  <a:pt x="206740" y="1572940"/>
                </a:cubicBezTo>
                <a:lnTo>
                  <a:pt x="198454" y="1556940"/>
                </a:lnTo>
                <a:cubicBezTo>
                  <a:pt x="213958" y="1542312"/>
                  <a:pt x="230913" y="1528047"/>
                  <a:pt x="249312" y="1514150"/>
                </a:cubicBezTo>
                <a:cubicBezTo>
                  <a:pt x="255107" y="1515613"/>
                  <a:pt x="258552" y="1514164"/>
                  <a:pt x="259652" y="1509806"/>
                </a:cubicBezTo>
                <a:cubicBezTo>
                  <a:pt x="260127" y="1506400"/>
                  <a:pt x="260792" y="1503768"/>
                  <a:pt x="261647" y="1501907"/>
                </a:cubicBezTo>
                <a:cubicBezTo>
                  <a:pt x="262502" y="1500046"/>
                  <a:pt x="265651" y="1499778"/>
                  <a:pt x="271093" y="1501104"/>
                </a:cubicBezTo>
                <a:cubicBezTo>
                  <a:pt x="272573" y="1497277"/>
                  <a:pt x="275261" y="1494767"/>
                  <a:pt x="279156" y="1493580"/>
                </a:cubicBezTo>
                <a:cubicBezTo>
                  <a:pt x="283050" y="1492388"/>
                  <a:pt x="285876" y="1489334"/>
                  <a:pt x="287631" y="1484417"/>
                </a:cubicBezTo>
                <a:cubicBezTo>
                  <a:pt x="293389" y="1487031"/>
                  <a:pt x="298839" y="1487826"/>
                  <a:pt x="303975" y="1486804"/>
                </a:cubicBezTo>
                <a:cubicBezTo>
                  <a:pt x="309112" y="1485785"/>
                  <a:pt x="312490" y="1482580"/>
                  <a:pt x="314106" y="1477194"/>
                </a:cubicBezTo>
                <a:lnTo>
                  <a:pt x="330091" y="1462685"/>
                </a:lnTo>
                <a:cubicBezTo>
                  <a:pt x="335247" y="1450658"/>
                  <a:pt x="348012" y="1438235"/>
                  <a:pt x="368389" y="1425416"/>
                </a:cubicBezTo>
                <a:cubicBezTo>
                  <a:pt x="388765" y="1412595"/>
                  <a:pt x="403975" y="1399629"/>
                  <a:pt x="414026" y="1386523"/>
                </a:cubicBezTo>
                <a:cubicBezTo>
                  <a:pt x="418396" y="1387770"/>
                  <a:pt x="421966" y="1388382"/>
                  <a:pt x="424733" y="1388356"/>
                </a:cubicBezTo>
                <a:cubicBezTo>
                  <a:pt x="427498" y="1388329"/>
                  <a:pt x="429307" y="1386757"/>
                  <a:pt x="430159" y="1383639"/>
                </a:cubicBezTo>
                <a:cubicBezTo>
                  <a:pt x="431234" y="1377344"/>
                  <a:pt x="435830" y="1375414"/>
                  <a:pt x="443946" y="1377850"/>
                </a:cubicBezTo>
                <a:cubicBezTo>
                  <a:pt x="444527" y="1375291"/>
                  <a:pt x="446152" y="1372417"/>
                  <a:pt x="448820" y="1369228"/>
                </a:cubicBezTo>
                <a:cubicBezTo>
                  <a:pt x="451484" y="1366038"/>
                  <a:pt x="455006" y="1364802"/>
                  <a:pt x="459383" y="1365521"/>
                </a:cubicBezTo>
                <a:lnTo>
                  <a:pt x="464335" y="1345909"/>
                </a:lnTo>
                <a:lnTo>
                  <a:pt x="478122" y="1340118"/>
                </a:lnTo>
                <a:cubicBezTo>
                  <a:pt x="478941" y="1335593"/>
                  <a:pt x="480464" y="1332113"/>
                  <a:pt x="482681" y="1329681"/>
                </a:cubicBezTo>
                <a:cubicBezTo>
                  <a:pt x="484901" y="1327246"/>
                  <a:pt x="489493" y="1326859"/>
                  <a:pt x="496455" y="1328520"/>
                </a:cubicBezTo>
                <a:lnTo>
                  <a:pt x="505145" y="1330714"/>
                </a:lnTo>
                <a:cubicBezTo>
                  <a:pt x="506848" y="1325494"/>
                  <a:pt x="509465" y="1321231"/>
                  <a:pt x="512995" y="1317919"/>
                </a:cubicBezTo>
                <a:cubicBezTo>
                  <a:pt x="516528" y="1314610"/>
                  <a:pt x="519008" y="1310889"/>
                  <a:pt x="520436" y="1306759"/>
                </a:cubicBezTo>
                <a:cubicBezTo>
                  <a:pt x="531651" y="1300221"/>
                  <a:pt x="542891" y="1292822"/>
                  <a:pt x="554156" y="1284558"/>
                </a:cubicBezTo>
                <a:cubicBezTo>
                  <a:pt x="565421" y="1276297"/>
                  <a:pt x="574766" y="1267259"/>
                  <a:pt x="582184" y="1257445"/>
                </a:cubicBezTo>
                <a:cubicBezTo>
                  <a:pt x="583331" y="1252905"/>
                  <a:pt x="585787" y="1249277"/>
                  <a:pt x="589557" y="1246557"/>
                </a:cubicBezTo>
                <a:cubicBezTo>
                  <a:pt x="593322" y="1243838"/>
                  <a:pt x="598127" y="1243119"/>
                  <a:pt x="603965" y="1244400"/>
                </a:cubicBezTo>
                <a:lnTo>
                  <a:pt x="609760" y="1245863"/>
                </a:lnTo>
                <a:lnTo>
                  <a:pt x="621053" y="1225533"/>
                </a:lnTo>
                <a:lnTo>
                  <a:pt x="626872" y="1221519"/>
                </a:lnTo>
                <a:lnTo>
                  <a:pt x="618966" y="1223677"/>
                </a:lnTo>
                <a:lnTo>
                  <a:pt x="598984" y="1241810"/>
                </a:lnTo>
                <a:lnTo>
                  <a:pt x="547834" y="1261349"/>
                </a:lnTo>
                <a:cubicBezTo>
                  <a:pt x="546068" y="1266311"/>
                  <a:pt x="543127" y="1269819"/>
                  <a:pt x="539013" y="1271871"/>
                </a:cubicBezTo>
                <a:cubicBezTo>
                  <a:pt x="534902" y="1273924"/>
                  <a:pt x="531962" y="1277430"/>
                  <a:pt x="530195" y="1282394"/>
                </a:cubicBezTo>
                <a:lnTo>
                  <a:pt x="500277" y="1291065"/>
                </a:lnTo>
                <a:cubicBezTo>
                  <a:pt x="492562" y="1290084"/>
                  <a:pt x="484612" y="1293100"/>
                  <a:pt x="476424" y="1300110"/>
                </a:cubicBezTo>
                <a:cubicBezTo>
                  <a:pt x="468232" y="1307122"/>
                  <a:pt x="462629" y="1313047"/>
                  <a:pt x="459610" y="1317887"/>
                </a:cubicBezTo>
                <a:cubicBezTo>
                  <a:pt x="449063" y="1318218"/>
                  <a:pt x="429686" y="1325304"/>
                  <a:pt x="401478" y="1339141"/>
                </a:cubicBezTo>
                <a:cubicBezTo>
                  <a:pt x="373272" y="1352978"/>
                  <a:pt x="356069" y="1360610"/>
                  <a:pt x="349865" y="1362039"/>
                </a:cubicBezTo>
                <a:cubicBezTo>
                  <a:pt x="350009" y="1366807"/>
                  <a:pt x="348007" y="1370165"/>
                  <a:pt x="343855" y="1372110"/>
                </a:cubicBezTo>
                <a:cubicBezTo>
                  <a:pt x="339706" y="1374058"/>
                  <a:pt x="334631" y="1374323"/>
                  <a:pt x="328636" y="1372905"/>
                </a:cubicBezTo>
                <a:cubicBezTo>
                  <a:pt x="327265" y="1376808"/>
                  <a:pt x="325082" y="1379348"/>
                  <a:pt x="322089" y="1380523"/>
                </a:cubicBezTo>
                <a:cubicBezTo>
                  <a:pt x="319098" y="1381700"/>
                  <a:pt x="316916" y="1384240"/>
                  <a:pt x="315545" y="1388143"/>
                </a:cubicBezTo>
                <a:cubicBezTo>
                  <a:pt x="306682" y="1388417"/>
                  <a:pt x="296139" y="1390005"/>
                  <a:pt x="283916" y="1392906"/>
                </a:cubicBezTo>
                <a:cubicBezTo>
                  <a:pt x="271691" y="1395810"/>
                  <a:pt x="264220" y="1400491"/>
                  <a:pt x="261498" y="1406951"/>
                </a:cubicBezTo>
                <a:cubicBezTo>
                  <a:pt x="256627" y="1408182"/>
                  <a:pt x="252855" y="1410418"/>
                  <a:pt x="250177" y="1413653"/>
                </a:cubicBezTo>
                <a:cubicBezTo>
                  <a:pt x="247497" y="1416889"/>
                  <a:pt x="245759" y="1420216"/>
                  <a:pt x="244959" y="1423636"/>
                </a:cubicBezTo>
                <a:cubicBezTo>
                  <a:pt x="230621" y="1431606"/>
                  <a:pt x="213939" y="1436667"/>
                  <a:pt x="194910" y="1438816"/>
                </a:cubicBezTo>
                <a:cubicBezTo>
                  <a:pt x="193110" y="1443915"/>
                  <a:pt x="190099" y="1447696"/>
                  <a:pt x="185883" y="1450155"/>
                </a:cubicBezTo>
                <a:cubicBezTo>
                  <a:pt x="181668" y="1452618"/>
                  <a:pt x="178797" y="1455851"/>
                  <a:pt x="177271" y="1459862"/>
                </a:cubicBezTo>
                <a:cubicBezTo>
                  <a:pt x="167987" y="1458242"/>
                  <a:pt x="157663" y="1459981"/>
                  <a:pt x="146298" y="1465080"/>
                </a:cubicBezTo>
                <a:cubicBezTo>
                  <a:pt x="134932" y="1470179"/>
                  <a:pt x="126092" y="1475191"/>
                  <a:pt x="119777" y="1480116"/>
                </a:cubicBezTo>
                <a:lnTo>
                  <a:pt x="79370" y="1481506"/>
                </a:lnTo>
                <a:cubicBezTo>
                  <a:pt x="77581" y="1486558"/>
                  <a:pt x="74551" y="1490429"/>
                  <a:pt x="70277" y="1493118"/>
                </a:cubicBezTo>
                <a:cubicBezTo>
                  <a:pt x="66003" y="1495804"/>
                  <a:pt x="62974" y="1499677"/>
                  <a:pt x="61184" y="1504730"/>
                </a:cubicBezTo>
                <a:lnTo>
                  <a:pt x="7687" y="1521357"/>
                </a:lnTo>
                <a:cubicBezTo>
                  <a:pt x="1983" y="1519531"/>
                  <a:pt x="-544" y="1517348"/>
                  <a:pt x="98" y="1514805"/>
                </a:cubicBezTo>
                <a:cubicBezTo>
                  <a:pt x="1702" y="1512506"/>
                  <a:pt x="11107" y="1505093"/>
                  <a:pt x="28306" y="1492565"/>
                </a:cubicBezTo>
                <a:cubicBezTo>
                  <a:pt x="45507" y="1480038"/>
                  <a:pt x="63057" y="1467472"/>
                  <a:pt x="80962" y="1454864"/>
                </a:cubicBezTo>
                <a:cubicBezTo>
                  <a:pt x="98866" y="1442257"/>
                  <a:pt x="109680" y="1434685"/>
                  <a:pt x="113400" y="1432146"/>
                </a:cubicBezTo>
                <a:cubicBezTo>
                  <a:pt x="116527" y="1425353"/>
                  <a:pt x="123329" y="1420794"/>
                  <a:pt x="133803" y="1418465"/>
                </a:cubicBezTo>
                <a:cubicBezTo>
                  <a:pt x="144277" y="1416135"/>
                  <a:pt x="151213" y="1411027"/>
                  <a:pt x="154615" y="1403148"/>
                </a:cubicBezTo>
                <a:cubicBezTo>
                  <a:pt x="162340" y="1397468"/>
                  <a:pt x="171493" y="1390699"/>
                  <a:pt x="182078" y="1382843"/>
                </a:cubicBezTo>
                <a:cubicBezTo>
                  <a:pt x="192665" y="1374990"/>
                  <a:pt x="202993" y="1369677"/>
                  <a:pt x="213064" y="1366908"/>
                </a:cubicBezTo>
                <a:cubicBezTo>
                  <a:pt x="211970" y="1365135"/>
                  <a:pt x="211048" y="1362680"/>
                  <a:pt x="210299" y="1359545"/>
                </a:cubicBezTo>
                <a:cubicBezTo>
                  <a:pt x="209549" y="1356411"/>
                  <a:pt x="208494" y="1354501"/>
                  <a:pt x="207125" y="1353819"/>
                </a:cubicBezTo>
                <a:cubicBezTo>
                  <a:pt x="204618" y="1353571"/>
                  <a:pt x="203286" y="1354781"/>
                  <a:pt x="203127" y="1357444"/>
                </a:cubicBezTo>
                <a:lnTo>
                  <a:pt x="194840" y="1341444"/>
                </a:lnTo>
                <a:cubicBezTo>
                  <a:pt x="210346" y="1326816"/>
                  <a:pt x="227300" y="1312552"/>
                  <a:pt x="245699" y="1298654"/>
                </a:cubicBezTo>
                <a:cubicBezTo>
                  <a:pt x="251495" y="1300117"/>
                  <a:pt x="254939" y="1298669"/>
                  <a:pt x="256039" y="1294310"/>
                </a:cubicBezTo>
                <a:cubicBezTo>
                  <a:pt x="256514" y="1290904"/>
                  <a:pt x="257179" y="1288273"/>
                  <a:pt x="258034" y="1286411"/>
                </a:cubicBezTo>
                <a:cubicBezTo>
                  <a:pt x="258889" y="1284550"/>
                  <a:pt x="262038" y="1284283"/>
                  <a:pt x="267480" y="1285608"/>
                </a:cubicBezTo>
                <a:cubicBezTo>
                  <a:pt x="268959" y="1281781"/>
                  <a:pt x="271648" y="1279271"/>
                  <a:pt x="275544" y="1278084"/>
                </a:cubicBezTo>
                <a:cubicBezTo>
                  <a:pt x="279438" y="1276893"/>
                  <a:pt x="282263" y="1273838"/>
                  <a:pt x="284018" y="1268921"/>
                </a:cubicBezTo>
                <a:cubicBezTo>
                  <a:pt x="289776" y="1271535"/>
                  <a:pt x="295226" y="1272332"/>
                  <a:pt x="300361" y="1271308"/>
                </a:cubicBezTo>
                <a:cubicBezTo>
                  <a:pt x="305499" y="1270289"/>
                  <a:pt x="308876" y="1267084"/>
                  <a:pt x="310493" y="1261698"/>
                </a:cubicBezTo>
                <a:lnTo>
                  <a:pt x="326478" y="1247189"/>
                </a:lnTo>
                <a:cubicBezTo>
                  <a:pt x="331633" y="1235162"/>
                  <a:pt x="344398" y="1222739"/>
                  <a:pt x="364776" y="1209920"/>
                </a:cubicBezTo>
                <a:cubicBezTo>
                  <a:pt x="385151" y="1197099"/>
                  <a:pt x="400362" y="1184133"/>
                  <a:pt x="410413" y="1171027"/>
                </a:cubicBezTo>
                <a:cubicBezTo>
                  <a:pt x="414782" y="1172274"/>
                  <a:pt x="418352" y="1172886"/>
                  <a:pt x="421120" y="1172860"/>
                </a:cubicBezTo>
                <a:cubicBezTo>
                  <a:pt x="423885" y="1172833"/>
                  <a:pt x="425694" y="1171261"/>
                  <a:pt x="426546" y="1168143"/>
                </a:cubicBezTo>
                <a:cubicBezTo>
                  <a:pt x="427621" y="1161848"/>
                  <a:pt x="432218" y="1159918"/>
                  <a:pt x="440332" y="1162354"/>
                </a:cubicBezTo>
                <a:cubicBezTo>
                  <a:pt x="440914" y="1159795"/>
                  <a:pt x="442539" y="1156921"/>
                  <a:pt x="445206" y="1153732"/>
                </a:cubicBezTo>
                <a:cubicBezTo>
                  <a:pt x="447871" y="1150542"/>
                  <a:pt x="451394" y="1149306"/>
                  <a:pt x="455771" y="1150025"/>
                </a:cubicBezTo>
                <a:lnTo>
                  <a:pt x="460722" y="1130414"/>
                </a:lnTo>
                <a:lnTo>
                  <a:pt x="474510" y="1124623"/>
                </a:lnTo>
                <a:cubicBezTo>
                  <a:pt x="475328" y="1120097"/>
                  <a:pt x="476851" y="1116617"/>
                  <a:pt x="479068" y="1114184"/>
                </a:cubicBezTo>
                <a:cubicBezTo>
                  <a:pt x="481288" y="1111750"/>
                  <a:pt x="485880" y="1111363"/>
                  <a:pt x="492842" y="1113024"/>
                </a:cubicBezTo>
                <a:lnTo>
                  <a:pt x="501532" y="1115218"/>
                </a:lnTo>
                <a:cubicBezTo>
                  <a:pt x="503234" y="1109998"/>
                  <a:pt x="505852" y="1105735"/>
                  <a:pt x="509382" y="1102423"/>
                </a:cubicBezTo>
                <a:cubicBezTo>
                  <a:pt x="512914" y="1099114"/>
                  <a:pt x="515395" y="1095393"/>
                  <a:pt x="516822" y="1091264"/>
                </a:cubicBezTo>
                <a:cubicBezTo>
                  <a:pt x="528038" y="1084725"/>
                  <a:pt x="539278" y="1077327"/>
                  <a:pt x="550542" y="1069062"/>
                </a:cubicBezTo>
                <a:cubicBezTo>
                  <a:pt x="561808" y="1060802"/>
                  <a:pt x="571153" y="1051762"/>
                  <a:pt x="578572" y="1041949"/>
                </a:cubicBezTo>
                <a:cubicBezTo>
                  <a:pt x="579718" y="1037409"/>
                  <a:pt x="582175" y="1033781"/>
                  <a:pt x="585943" y="1031061"/>
                </a:cubicBezTo>
                <a:cubicBezTo>
                  <a:pt x="589709" y="1028343"/>
                  <a:pt x="594513" y="1027623"/>
                  <a:pt x="600351" y="1028904"/>
                </a:cubicBezTo>
                <a:lnTo>
                  <a:pt x="606147" y="1030367"/>
                </a:lnTo>
                <a:lnTo>
                  <a:pt x="617440" y="1010038"/>
                </a:lnTo>
                <a:cubicBezTo>
                  <a:pt x="627837" y="1004453"/>
                  <a:pt x="636853" y="998231"/>
                  <a:pt x="644492" y="991371"/>
                </a:cubicBezTo>
                <a:cubicBezTo>
                  <a:pt x="652129" y="984510"/>
                  <a:pt x="659699" y="977922"/>
                  <a:pt x="667198" y="971605"/>
                </a:cubicBezTo>
                <a:lnTo>
                  <a:pt x="693120" y="966561"/>
                </a:lnTo>
                <a:cubicBezTo>
                  <a:pt x="694560" y="962383"/>
                  <a:pt x="697017" y="958755"/>
                  <a:pt x="700492" y="955671"/>
                </a:cubicBezTo>
                <a:cubicBezTo>
                  <a:pt x="703967" y="952589"/>
                  <a:pt x="706421" y="948960"/>
                  <a:pt x="707861" y="944784"/>
                </a:cubicBezTo>
                <a:cubicBezTo>
                  <a:pt x="719050" y="934038"/>
                  <a:pt x="732234" y="924522"/>
                  <a:pt x="747422" y="916234"/>
                </a:cubicBezTo>
                <a:cubicBezTo>
                  <a:pt x="762610" y="907948"/>
                  <a:pt x="775934" y="897888"/>
                  <a:pt x="787396" y="886052"/>
                </a:cubicBezTo>
                <a:cubicBezTo>
                  <a:pt x="797496" y="887491"/>
                  <a:pt x="805289" y="883567"/>
                  <a:pt x="810781" y="874281"/>
                </a:cubicBezTo>
                <a:cubicBezTo>
                  <a:pt x="816270" y="864995"/>
                  <a:pt x="819682" y="857068"/>
                  <a:pt x="821019" y="850500"/>
                </a:cubicBezTo>
                <a:cubicBezTo>
                  <a:pt x="833303" y="852442"/>
                  <a:pt x="842973" y="850246"/>
                  <a:pt x="850029" y="843916"/>
                </a:cubicBezTo>
                <a:cubicBezTo>
                  <a:pt x="857083" y="837583"/>
                  <a:pt x="866028" y="835204"/>
                  <a:pt x="876864" y="836781"/>
                </a:cubicBezTo>
                <a:cubicBezTo>
                  <a:pt x="879961" y="828582"/>
                  <a:pt x="885749" y="821931"/>
                  <a:pt x="894227" y="816828"/>
                </a:cubicBezTo>
                <a:cubicBezTo>
                  <a:pt x="902704" y="811724"/>
                  <a:pt x="908493" y="805072"/>
                  <a:pt x="911590" y="796872"/>
                </a:cubicBezTo>
                <a:lnTo>
                  <a:pt x="947449" y="801290"/>
                </a:lnTo>
                <a:cubicBezTo>
                  <a:pt x="949741" y="792209"/>
                  <a:pt x="954653" y="784950"/>
                  <a:pt x="962190" y="779513"/>
                </a:cubicBezTo>
                <a:cubicBezTo>
                  <a:pt x="963728" y="775458"/>
                  <a:pt x="966576" y="772313"/>
                  <a:pt x="970733" y="770080"/>
                </a:cubicBezTo>
                <a:cubicBezTo>
                  <a:pt x="974893" y="767846"/>
                  <a:pt x="977741" y="764702"/>
                  <a:pt x="979278" y="760646"/>
                </a:cubicBezTo>
                <a:cubicBezTo>
                  <a:pt x="988188" y="756376"/>
                  <a:pt x="1000940" y="750613"/>
                  <a:pt x="1017535" y="743359"/>
                </a:cubicBezTo>
                <a:cubicBezTo>
                  <a:pt x="1034131" y="736103"/>
                  <a:pt x="1044124" y="729065"/>
                  <a:pt x="1047516" y="722244"/>
                </a:cubicBezTo>
                <a:lnTo>
                  <a:pt x="1063502" y="707734"/>
                </a:lnTo>
                <a:cubicBezTo>
                  <a:pt x="1065244" y="700834"/>
                  <a:pt x="1071955" y="698666"/>
                  <a:pt x="1083634" y="701228"/>
                </a:cubicBezTo>
                <a:lnTo>
                  <a:pt x="1089426" y="702691"/>
                </a:lnTo>
                <a:lnTo>
                  <a:pt x="1129540" y="678046"/>
                </a:lnTo>
                <a:cubicBezTo>
                  <a:pt x="1131031" y="674174"/>
                  <a:pt x="1133696" y="671756"/>
                  <a:pt x="1137534" y="670794"/>
                </a:cubicBezTo>
                <a:cubicBezTo>
                  <a:pt x="1141371" y="669831"/>
                  <a:pt x="1144036" y="667412"/>
                  <a:pt x="1145527" y="663540"/>
                </a:cubicBezTo>
                <a:lnTo>
                  <a:pt x="1173102" y="651956"/>
                </a:lnTo>
                <a:cubicBezTo>
                  <a:pt x="1177683" y="651860"/>
                  <a:pt x="1181206" y="650623"/>
                  <a:pt x="1183667" y="648249"/>
                </a:cubicBezTo>
                <a:cubicBezTo>
                  <a:pt x="1186128" y="645879"/>
                  <a:pt x="1187752" y="643004"/>
                  <a:pt x="1188537" y="639629"/>
                </a:cubicBezTo>
                <a:cubicBezTo>
                  <a:pt x="1202842" y="632809"/>
                  <a:pt x="1217283" y="625445"/>
                  <a:pt x="1231862" y="617535"/>
                </a:cubicBezTo>
                <a:cubicBezTo>
                  <a:pt x="1246438" y="609626"/>
                  <a:pt x="1259706" y="600805"/>
                  <a:pt x="1271664" y="591076"/>
                </a:cubicBezTo>
                <a:cubicBezTo>
                  <a:pt x="1277459" y="592539"/>
                  <a:pt x="1280903" y="591090"/>
                  <a:pt x="1282003" y="586732"/>
                </a:cubicBezTo>
                <a:cubicBezTo>
                  <a:pt x="1285365" y="577487"/>
                  <a:pt x="1290214" y="574560"/>
                  <a:pt x="1296548" y="577945"/>
                </a:cubicBezTo>
                <a:cubicBezTo>
                  <a:pt x="1302882" y="581330"/>
                  <a:pt x="1307042" y="581127"/>
                  <a:pt x="1309028" y="577328"/>
                </a:cubicBezTo>
                <a:cubicBezTo>
                  <a:pt x="1312126" y="569128"/>
                  <a:pt x="1316949" y="566290"/>
                  <a:pt x="1323504" y="568815"/>
                </a:cubicBezTo>
                <a:cubicBezTo>
                  <a:pt x="1330055" y="571338"/>
                  <a:pt x="1334603" y="569588"/>
                  <a:pt x="1337151" y="563567"/>
                </a:cubicBezTo>
                <a:cubicBezTo>
                  <a:pt x="1337784" y="560297"/>
                  <a:pt x="1338718" y="558120"/>
                  <a:pt x="1339956" y="557031"/>
                </a:cubicBezTo>
                <a:cubicBezTo>
                  <a:pt x="1341194" y="555943"/>
                  <a:pt x="1343890" y="555948"/>
                  <a:pt x="1348041" y="557044"/>
                </a:cubicBezTo>
                <a:cubicBezTo>
                  <a:pt x="1360262" y="543227"/>
                  <a:pt x="1375031" y="531504"/>
                  <a:pt x="1392355" y="521872"/>
                </a:cubicBezTo>
                <a:cubicBezTo>
                  <a:pt x="1409679" y="512241"/>
                  <a:pt x="1424450" y="500517"/>
                  <a:pt x="1436668" y="486702"/>
                </a:cubicBezTo>
                <a:cubicBezTo>
                  <a:pt x="1439697" y="478773"/>
                  <a:pt x="1445210" y="473211"/>
                  <a:pt x="1453206" y="470015"/>
                </a:cubicBezTo>
                <a:cubicBezTo>
                  <a:pt x="1461202" y="466817"/>
                  <a:pt x="1466715" y="461255"/>
                  <a:pt x="1469745" y="453327"/>
                </a:cubicBezTo>
                <a:cubicBezTo>
                  <a:pt x="1482354" y="447627"/>
                  <a:pt x="1495184" y="442559"/>
                  <a:pt x="1508243" y="438130"/>
                </a:cubicBezTo>
                <a:cubicBezTo>
                  <a:pt x="1521302" y="433700"/>
                  <a:pt x="1532962" y="427178"/>
                  <a:pt x="1543224" y="418566"/>
                </a:cubicBezTo>
                <a:cubicBezTo>
                  <a:pt x="1547706" y="419889"/>
                  <a:pt x="1551778" y="420533"/>
                  <a:pt x="1555448" y="420493"/>
                </a:cubicBezTo>
                <a:cubicBezTo>
                  <a:pt x="1559115" y="420452"/>
                  <a:pt x="1561569" y="418366"/>
                  <a:pt x="1562804" y="414237"/>
                </a:cubicBezTo>
                <a:lnTo>
                  <a:pt x="1564454" y="407700"/>
                </a:lnTo>
                <a:lnTo>
                  <a:pt x="1587481" y="401922"/>
                </a:lnTo>
                <a:lnTo>
                  <a:pt x="1592983" y="380131"/>
                </a:lnTo>
                <a:lnTo>
                  <a:pt x="1624150" y="378729"/>
                </a:lnTo>
                <a:lnTo>
                  <a:pt x="1635993" y="356221"/>
                </a:lnTo>
                <a:cubicBezTo>
                  <a:pt x="1648979" y="354622"/>
                  <a:pt x="1662343" y="351525"/>
                  <a:pt x="1676083" y="346930"/>
                </a:cubicBezTo>
                <a:cubicBezTo>
                  <a:pt x="1689825" y="342335"/>
                  <a:pt x="1702154" y="337236"/>
                  <a:pt x="1713067" y="331637"/>
                </a:cubicBezTo>
                <a:cubicBezTo>
                  <a:pt x="1712306" y="327534"/>
                  <a:pt x="1713096" y="323386"/>
                  <a:pt x="1715437" y="319198"/>
                </a:cubicBezTo>
                <a:cubicBezTo>
                  <a:pt x="1717779" y="315007"/>
                  <a:pt x="1722503" y="313593"/>
                  <a:pt x="1729606" y="314952"/>
                </a:cubicBezTo>
                <a:cubicBezTo>
                  <a:pt x="1750068" y="310941"/>
                  <a:pt x="1772467" y="303075"/>
                  <a:pt x="1796803" y="291350"/>
                </a:cubicBezTo>
                <a:cubicBezTo>
                  <a:pt x="1821140" y="279628"/>
                  <a:pt x="1840466" y="268668"/>
                  <a:pt x="1854788" y="258472"/>
                </a:cubicBezTo>
                <a:cubicBezTo>
                  <a:pt x="1864426" y="259456"/>
                  <a:pt x="1873283" y="255898"/>
                  <a:pt x="1881361" y="247795"/>
                </a:cubicBezTo>
                <a:cubicBezTo>
                  <a:pt x="1889442" y="239694"/>
                  <a:pt x="1899749" y="236501"/>
                  <a:pt x="1912281" y="238216"/>
                </a:cubicBezTo>
                <a:lnTo>
                  <a:pt x="1967429" y="215051"/>
                </a:lnTo>
                <a:cubicBezTo>
                  <a:pt x="1970796" y="207307"/>
                  <a:pt x="1977667" y="202472"/>
                  <a:pt x="1988038" y="200552"/>
                </a:cubicBezTo>
                <a:cubicBezTo>
                  <a:pt x="1998408" y="198632"/>
                  <a:pt x="2005275" y="193797"/>
                  <a:pt x="2008644" y="186051"/>
                </a:cubicBezTo>
                <a:lnTo>
                  <a:pt x="2057593" y="175230"/>
                </a:lnTo>
                <a:cubicBezTo>
                  <a:pt x="2077101" y="156444"/>
                  <a:pt x="2100524" y="141979"/>
                  <a:pt x="2127862" y="131833"/>
                </a:cubicBezTo>
                <a:cubicBezTo>
                  <a:pt x="2155203" y="121687"/>
                  <a:pt x="2182281" y="111044"/>
                  <a:pt x="2209104" y="99898"/>
                </a:cubicBezTo>
                <a:cubicBezTo>
                  <a:pt x="2221417" y="101462"/>
                  <a:pt x="2231576" y="97845"/>
                  <a:pt x="2239574" y="89048"/>
                </a:cubicBezTo>
                <a:cubicBezTo>
                  <a:pt x="2247571" y="80249"/>
                  <a:pt x="2257727" y="76632"/>
                  <a:pt x="2270044" y="78196"/>
                </a:cubicBezTo>
                <a:lnTo>
                  <a:pt x="2324091" y="59388"/>
                </a:lnTo>
                <a:cubicBezTo>
                  <a:pt x="2327447" y="51690"/>
                  <a:pt x="2334338" y="46766"/>
                  <a:pt x="2344766" y="44616"/>
                </a:cubicBezTo>
                <a:cubicBezTo>
                  <a:pt x="2355193" y="42468"/>
                  <a:pt x="2362225" y="37000"/>
                  <a:pt x="2365857" y="28210"/>
                </a:cubicBezTo>
                <a:cubicBezTo>
                  <a:pt x="2379272" y="24643"/>
                  <a:pt x="2393009" y="20578"/>
                  <a:pt x="2407065" y="16012"/>
                </a:cubicBezTo>
                <a:cubicBezTo>
                  <a:pt x="2421121" y="11448"/>
                  <a:pt x="2434406" y="6110"/>
                  <a:pt x="2446926" y="0"/>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7E13619-2BE5-4167-B2C7-838455BAC915}"/>
              </a:ext>
            </a:extLst>
          </p:cNvPr>
          <p:cNvSpPr/>
          <p:nvPr/>
        </p:nvSpPr>
        <p:spPr>
          <a:xfrm>
            <a:off x="4318000" y="921657"/>
            <a:ext cx="4064000" cy="13425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a:solidFill>
                  <a:schemeClr val="tx1"/>
                </a:solidFill>
                <a:latin typeface="Cambria" panose="02040503050406030204" pitchFamily="18" charset="0"/>
                <a:ea typeface="Cambria" panose="02040503050406030204" pitchFamily="18" charset="0"/>
              </a:rPr>
              <a:t>Vụt</a:t>
            </a:r>
            <a:r>
              <a:rPr lang="en-US" sz="1800" i="1" dirty="0">
                <a:solidFill>
                  <a:schemeClr val="tx1"/>
                </a:solidFill>
                <a:latin typeface="Cambria" panose="02040503050406030204" pitchFamily="18" charset="0"/>
                <a:ea typeface="Cambria" panose="02040503050406030204" pitchFamily="18" charset="0"/>
              </a:rPr>
              <a:t> qua </a:t>
            </a:r>
            <a:r>
              <a:rPr lang="en-US" sz="1800" i="1" dirty="0" err="1">
                <a:solidFill>
                  <a:schemeClr val="tx1"/>
                </a:solidFill>
                <a:latin typeface="Cambria" panose="02040503050406030204" pitchFamily="18" charset="0"/>
                <a:ea typeface="Cambria" panose="02040503050406030204" pitchFamily="18" charset="0"/>
              </a:rPr>
              <a:t>mặt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trận</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Đạn</a:t>
            </a:r>
            <a:r>
              <a:rPr lang="en-US" sz="1800" i="1" dirty="0">
                <a:solidFill>
                  <a:schemeClr val="tx1"/>
                </a:solidFill>
                <a:latin typeface="Cambria" panose="02040503050406030204" pitchFamily="18" charset="0"/>
                <a:ea typeface="Cambria" panose="02040503050406030204" pitchFamily="18" charset="0"/>
              </a:rPr>
              <a:t> bay </a:t>
            </a:r>
            <a:r>
              <a:rPr lang="en-US" sz="1800" i="1" dirty="0" err="1">
                <a:solidFill>
                  <a:schemeClr val="tx1"/>
                </a:solidFill>
                <a:latin typeface="Cambria" panose="02040503050406030204" pitchFamily="18" charset="0"/>
                <a:ea typeface="Cambria" panose="02040503050406030204" pitchFamily="18" charset="0"/>
              </a:rPr>
              <a:t>vèo</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vèo</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Thư</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đề</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Thượng</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khẩn</a:t>
            </a:r>
            <a:r>
              <a:rPr lang="en-US" sz="1800" i="1" dirty="0">
                <a:solidFill>
                  <a:schemeClr val="tx1"/>
                </a:solidFill>
                <a:latin typeface="Cambria" panose="02040503050406030204" pitchFamily="18" charset="0"/>
                <a:ea typeface="Cambria" panose="02040503050406030204" pitchFamily="18" charset="0"/>
              </a:rPr>
              <a:t>”</a:t>
            </a:r>
          </a:p>
          <a:p>
            <a:pPr algn="ctr"/>
            <a:r>
              <a:rPr lang="en-US" sz="1800" i="1" dirty="0" err="1">
                <a:solidFill>
                  <a:schemeClr val="tx1"/>
                </a:solidFill>
                <a:latin typeface="Cambria" panose="02040503050406030204" pitchFamily="18" charset="0"/>
                <a:ea typeface="Cambria" panose="02040503050406030204" pitchFamily="18" charset="0"/>
              </a:rPr>
              <a:t>Sợ</a:t>
            </a:r>
            <a:r>
              <a:rPr lang="en-US" sz="1800" i="1" dirty="0">
                <a:solidFill>
                  <a:schemeClr val="tx1"/>
                </a:solidFill>
                <a:latin typeface="Cambria" panose="02040503050406030204" pitchFamily="18" charset="0"/>
                <a:ea typeface="Cambria" panose="02040503050406030204" pitchFamily="18" charset="0"/>
              </a:rPr>
              <a:t> chi </a:t>
            </a:r>
            <a:r>
              <a:rPr lang="en-US" sz="1800" i="1" dirty="0" err="1">
                <a:solidFill>
                  <a:schemeClr val="tx1"/>
                </a:solidFill>
                <a:latin typeface="Cambria" panose="02040503050406030204" pitchFamily="18" charset="0"/>
                <a:ea typeface="Cambria" panose="02040503050406030204" pitchFamily="18" charset="0"/>
              </a:rPr>
              <a:t>hiểm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nghèo</a:t>
            </a:r>
            <a:r>
              <a:rPr lang="en-US" sz="1800" i="1"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id="{6F6BD03F-200B-4E03-926F-D66BFEF698C5}"/>
              </a:ext>
            </a:extLst>
          </p:cNvPr>
          <p:cNvSpPr/>
          <p:nvPr/>
        </p:nvSpPr>
        <p:spPr>
          <a:xfrm>
            <a:off x="4392084" y="2879271"/>
            <a:ext cx="4064000" cy="13425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Chú</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bé</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liên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lạc</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dũng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cảm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nhanh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nhẹn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khẩn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nhận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nhiệm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vụ</a:t>
            </a:r>
            <a:r>
              <a:rPr lang="en-US" sz="1800" dirty="0">
                <a:solidFill>
                  <a:schemeClr val="tx1"/>
                </a:solidFill>
                <a:latin typeface="Cambria" panose="02040503050406030204" pitchFamily="18" charset="0"/>
                <a:ea typeface="Cambria" panose="02040503050406030204" pitchFamily="18" charset="0"/>
              </a:rPr>
              <a:t>. </a:t>
            </a:r>
          </a:p>
        </p:txBody>
      </p:sp>
      <p:sp>
        <p:nvSpPr>
          <p:cNvPr id="6" name="Arrow: Down 5">
            <a:extLst>
              <a:ext uri="{FF2B5EF4-FFF2-40B4-BE49-F238E27FC236}">
                <a16:creationId xmlns:a16="http://schemas.microsoft.com/office/drawing/2014/main" id="{892BAD30-2C4D-43D8-B8C0-54A2AA9F81D0}"/>
              </a:ext>
            </a:extLst>
          </p:cNvPr>
          <p:cNvSpPr/>
          <p:nvPr/>
        </p:nvSpPr>
        <p:spPr>
          <a:xfrm>
            <a:off x="6088566" y="2364059"/>
            <a:ext cx="587297" cy="371707"/>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81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53"/>
                                        </p:tgtEl>
                                        <p:attrNameLst>
                                          <p:attrName>style.visibility</p:attrName>
                                        </p:attrNameLst>
                                      </p:cBhvr>
                                      <p:to>
                                        <p:strVal val="visible"/>
                                      </p:to>
                                    </p:set>
                                    <p:animEffect transition="in" filter="barn(inVertical)">
                                      <p:cBhvr>
                                        <p:cTn id="7" dur="500"/>
                                        <p:tgtEl>
                                          <p:spTgt spid="42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barn(inVertical)">
                                      <p:cBhvr>
                                        <p:cTn id="18" dur="500"/>
                                        <p:tgtEl>
                                          <p:spTgt spid="5">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arn(inVertical)">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barn(inVertical)">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barn(inVertical)">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3" grpId="0"/>
      <p:bldP spid="5" grpId="0" build="p" animBg="1"/>
      <p:bldP spid="4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40"/>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grpSp>
        <p:nvGrpSpPr>
          <p:cNvPr id="4291" name="Google Shape;4291;p40"/>
          <p:cNvGrpSpPr/>
          <p:nvPr/>
        </p:nvGrpSpPr>
        <p:grpSpPr>
          <a:xfrm>
            <a:off x="572318" y="255200"/>
            <a:ext cx="176800" cy="169463"/>
            <a:chOff x="676275" y="560000"/>
            <a:chExt cx="176800" cy="169463"/>
          </a:xfrm>
        </p:grpSpPr>
        <p:sp>
          <p:nvSpPr>
            <p:cNvPr id="4292" name="Google Shape;4292;p40"/>
            <p:cNvSpPr/>
            <p:nvPr/>
          </p:nvSpPr>
          <p:spPr>
            <a:xfrm flipH="1">
              <a:off x="676275" y="660513"/>
              <a:ext cx="41850" cy="68950"/>
            </a:xfrm>
            <a:custGeom>
              <a:avLst/>
              <a:gdLst/>
              <a:ahLst/>
              <a:cxnLst/>
              <a:rect l="l" t="t" r="r" b="b"/>
              <a:pathLst>
                <a:path w="1674" h="2758" extrusionOk="0">
                  <a:moveTo>
                    <a:pt x="766" y="1"/>
                  </a:moveTo>
                  <a:cubicBezTo>
                    <a:pt x="733" y="1"/>
                    <a:pt x="700" y="34"/>
                    <a:pt x="700" y="67"/>
                  </a:cubicBezTo>
                  <a:lnTo>
                    <a:pt x="700" y="1193"/>
                  </a:lnTo>
                  <a:lnTo>
                    <a:pt x="55" y="1193"/>
                  </a:lnTo>
                  <a:cubicBezTo>
                    <a:pt x="33" y="1193"/>
                    <a:pt x="0" y="1215"/>
                    <a:pt x="0" y="1248"/>
                  </a:cubicBezTo>
                  <a:lnTo>
                    <a:pt x="0" y="1467"/>
                  </a:lnTo>
                  <a:cubicBezTo>
                    <a:pt x="0" y="1499"/>
                    <a:pt x="33" y="1521"/>
                    <a:pt x="55" y="1521"/>
                  </a:cubicBezTo>
                  <a:lnTo>
                    <a:pt x="700" y="1521"/>
                  </a:lnTo>
                  <a:lnTo>
                    <a:pt x="700" y="2692"/>
                  </a:lnTo>
                  <a:cubicBezTo>
                    <a:pt x="700" y="2724"/>
                    <a:pt x="733" y="2757"/>
                    <a:pt x="766" y="2757"/>
                  </a:cubicBezTo>
                  <a:lnTo>
                    <a:pt x="963" y="2757"/>
                  </a:lnTo>
                  <a:cubicBezTo>
                    <a:pt x="995" y="2757"/>
                    <a:pt x="1028" y="2724"/>
                    <a:pt x="1028" y="2692"/>
                  </a:cubicBezTo>
                  <a:lnTo>
                    <a:pt x="1028" y="1521"/>
                  </a:lnTo>
                  <a:lnTo>
                    <a:pt x="1608" y="1521"/>
                  </a:lnTo>
                  <a:cubicBezTo>
                    <a:pt x="1641" y="1521"/>
                    <a:pt x="1673" y="1499"/>
                    <a:pt x="1673" y="1467"/>
                  </a:cubicBezTo>
                  <a:lnTo>
                    <a:pt x="1673" y="1248"/>
                  </a:lnTo>
                  <a:cubicBezTo>
                    <a:pt x="1673" y="1215"/>
                    <a:pt x="1641" y="1193"/>
                    <a:pt x="1608" y="1193"/>
                  </a:cubicBezTo>
                  <a:lnTo>
                    <a:pt x="1028" y="1193"/>
                  </a:lnTo>
                  <a:lnTo>
                    <a:pt x="1028" y="67"/>
                  </a:lnTo>
                  <a:cubicBezTo>
                    <a:pt x="1028" y="34"/>
                    <a:pt x="995" y="1"/>
                    <a:pt x="9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93" name="Google Shape;4293;p40"/>
            <p:cNvSpPr/>
            <p:nvPr/>
          </p:nvSpPr>
          <p:spPr>
            <a:xfrm flipH="1">
              <a:off x="738750" y="560000"/>
              <a:ext cx="114325" cy="124375"/>
            </a:xfrm>
            <a:custGeom>
              <a:avLst/>
              <a:gdLst/>
              <a:ahLst/>
              <a:cxnLst/>
              <a:rect l="l" t="t" r="r" b="b"/>
              <a:pathLst>
                <a:path w="4573" h="4975" extrusionOk="0">
                  <a:moveTo>
                    <a:pt x="2702" y="1988"/>
                  </a:moveTo>
                  <a:lnTo>
                    <a:pt x="2702" y="1988"/>
                  </a:lnTo>
                  <a:cubicBezTo>
                    <a:pt x="2713" y="2021"/>
                    <a:pt x="2724" y="2065"/>
                    <a:pt x="2745" y="2098"/>
                  </a:cubicBezTo>
                  <a:lnTo>
                    <a:pt x="2724" y="2098"/>
                  </a:lnTo>
                  <a:lnTo>
                    <a:pt x="2702" y="1988"/>
                  </a:lnTo>
                  <a:close/>
                  <a:moveTo>
                    <a:pt x="2920" y="2087"/>
                  </a:moveTo>
                  <a:cubicBezTo>
                    <a:pt x="2925" y="2096"/>
                    <a:pt x="2926" y="2099"/>
                    <a:pt x="2925" y="2099"/>
                  </a:cubicBezTo>
                  <a:cubicBezTo>
                    <a:pt x="2924" y="2099"/>
                    <a:pt x="2920" y="2093"/>
                    <a:pt x="2920" y="2087"/>
                  </a:cubicBezTo>
                  <a:close/>
                  <a:moveTo>
                    <a:pt x="2267" y="1"/>
                  </a:moveTo>
                  <a:cubicBezTo>
                    <a:pt x="2237" y="1"/>
                    <a:pt x="2207" y="7"/>
                    <a:pt x="2177" y="20"/>
                  </a:cubicBezTo>
                  <a:cubicBezTo>
                    <a:pt x="2155" y="42"/>
                    <a:pt x="2144" y="74"/>
                    <a:pt x="2133" y="107"/>
                  </a:cubicBezTo>
                  <a:cubicBezTo>
                    <a:pt x="2122" y="140"/>
                    <a:pt x="2122" y="173"/>
                    <a:pt x="2144" y="195"/>
                  </a:cubicBezTo>
                  <a:cubicBezTo>
                    <a:pt x="2155" y="206"/>
                    <a:pt x="2166" y="217"/>
                    <a:pt x="2188" y="217"/>
                  </a:cubicBezTo>
                  <a:lnTo>
                    <a:pt x="2188" y="227"/>
                  </a:lnTo>
                  <a:lnTo>
                    <a:pt x="2166" y="227"/>
                  </a:lnTo>
                  <a:cubicBezTo>
                    <a:pt x="2111" y="402"/>
                    <a:pt x="2056" y="567"/>
                    <a:pt x="1980" y="720"/>
                  </a:cubicBezTo>
                  <a:cubicBezTo>
                    <a:pt x="1991" y="927"/>
                    <a:pt x="1969" y="1146"/>
                    <a:pt x="1925" y="1343"/>
                  </a:cubicBezTo>
                  <a:cubicBezTo>
                    <a:pt x="1881" y="1463"/>
                    <a:pt x="1849" y="1573"/>
                    <a:pt x="1816" y="1693"/>
                  </a:cubicBezTo>
                  <a:cubicBezTo>
                    <a:pt x="1805" y="1770"/>
                    <a:pt x="1761" y="1857"/>
                    <a:pt x="1750" y="1890"/>
                  </a:cubicBezTo>
                  <a:cubicBezTo>
                    <a:pt x="1750" y="1923"/>
                    <a:pt x="1750" y="1945"/>
                    <a:pt x="1750" y="1977"/>
                  </a:cubicBezTo>
                  <a:cubicBezTo>
                    <a:pt x="1750" y="1999"/>
                    <a:pt x="1739" y="2032"/>
                    <a:pt x="1739" y="2054"/>
                  </a:cubicBezTo>
                  <a:cubicBezTo>
                    <a:pt x="1728" y="2109"/>
                    <a:pt x="1717" y="2142"/>
                    <a:pt x="1717" y="2185"/>
                  </a:cubicBezTo>
                  <a:lnTo>
                    <a:pt x="1739" y="2152"/>
                  </a:lnTo>
                  <a:lnTo>
                    <a:pt x="1706" y="2207"/>
                  </a:lnTo>
                  <a:lnTo>
                    <a:pt x="1706" y="2185"/>
                  </a:lnTo>
                  <a:lnTo>
                    <a:pt x="1630" y="2262"/>
                  </a:lnTo>
                  <a:lnTo>
                    <a:pt x="1674" y="2262"/>
                  </a:lnTo>
                  <a:lnTo>
                    <a:pt x="1619" y="2284"/>
                  </a:lnTo>
                  <a:lnTo>
                    <a:pt x="1619" y="2284"/>
                  </a:lnTo>
                  <a:lnTo>
                    <a:pt x="1630" y="2262"/>
                  </a:lnTo>
                  <a:lnTo>
                    <a:pt x="1586" y="2273"/>
                  </a:lnTo>
                  <a:cubicBezTo>
                    <a:pt x="1400" y="2295"/>
                    <a:pt x="1214" y="2338"/>
                    <a:pt x="1050" y="2415"/>
                  </a:cubicBezTo>
                  <a:cubicBezTo>
                    <a:pt x="1039" y="2413"/>
                    <a:pt x="1028" y="2412"/>
                    <a:pt x="1016" y="2412"/>
                  </a:cubicBezTo>
                  <a:cubicBezTo>
                    <a:pt x="908" y="2412"/>
                    <a:pt x="756" y="2492"/>
                    <a:pt x="569" y="2492"/>
                  </a:cubicBezTo>
                  <a:cubicBezTo>
                    <a:pt x="511" y="2472"/>
                    <a:pt x="452" y="2464"/>
                    <a:pt x="392" y="2464"/>
                  </a:cubicBezTo>
                  <a:cubicBezTo>
                    <a:pt x="315" y="2464"/>
                    <a:pt x="238" y="2478"/>
                    <a:pt x="164" y="2502"/>
                  </a:cubicBezTo>
                  <a:cubicBezTo>
                    <a:pt x="110" y="2524"/>
                    <a:pt x="77" y="2568"/>
                    <a:pt x="44" y="2612"/>
                  </a:cubicBezTo>
                  <a:cubicBezTo>
                    <a:pt x="0" y="2688"/>
                    <a:pt x="22" y="2787"/>
                    <a:pt x="99" y="2842"/>
                  </a:cubicBezTo>
                  <a:cubicBezTo>
                    <a:pt x="142" y="2874"/>
                    <a:pt x="186" y="2907"/>
                    <a:pt x="241" y="2918"/>
                  </a:cubicBezTo>
                  <a:cubicBezTo>
                    <a:pt x="285" y="2929"/>
                    <a:pt x="317" y="2929"/>
                    <a:pt x="350" y="2940"/>
                  </a:cubicBezTo>
                  <a:cubicBezTo>
                    <a:pt x="558" y="2962"/>
                    <a:pt x="766" y="2973"/>
                    <a:pt x="974" y="2973"/>
                  </a:cubicBezTo>
                  <a:cubicBezTo>
                    <a:pt x="1083" y="2984"/>
                    <a:pt x="1181" y="2995"/>
                    <a:pt x="1291" y="3017"/>
                  </a:cubicBezTo>
                  <a:cubicBezTo>
                    <a:pt x="1346" y="3027"/>
                    <a:pt x="1411" y="3049"/>
                    <a:pt x="1466" y="3060"/>
                  </a:cubicBezTo>
                  <a:lnTo>
                    <a:pt x="1542" y="3082"/>
                  </a:lnTo>
                  <a:lnTo>
                    <a:pt x="1586" y="3093"/>
                  </a:lnTo>
                  <a:lnTo>
                    <a:pt x="1619" y="3093"/>
                  </a:lnTo>
                  <a:cubicBezTo>
                    <a:pt x="1619" y="3104"/>
                    <a:pt x="1630" y="3104"/>
                    <a:pt x="1630" y="3115"/>
                  </a:cubicBezTo>
                  <a:lnTo>
                    <a:pt x="1630" y="3126"/>
                  </a:lnTo>
                  <a:lnTo>
                    <a:pt x="1630" y="3148"/>
                  </a:lnTo>
                  <a:lnTo>
                    <a:pt x="1630" y="3246"/>
                  </a:lnTo>
                  <a:cubicBezTo>
                    <a:pt x="1630" y="3312"/>
                    <a:pt x="1641" y="3388"/>
                    <a:pt x="1674" y="3465"/>
                  </a:cubicBezTo>
                  <a:cubicBezTo>
                    <a:pt x="1663" y="3574"/>
                    <a:pt x="1685" y="3662"/>
                    <a:pt x="1674" y="3749"/>
                  </a:cubicBezTo>
                  <a:cubicBezTo>
                    <a:pt x="1728" y="3891"/>
                    <a:pt x="1761" y="4034"/>
                    <a:pt x="1772" y="4187"/>
                  </a:cubicBezTo>
                  <a:cubicBezTo>
                    <a:pt x="1838" y="4373"/>
                    <a:pt x="1903" y="4548"/>
                    <a:pt x="1969" y="4712"/>
                  </a:cubicBezTo>
                  <a:lnTo>
                    <a:pt x="2013" y="4832"/>
                  </a:lnTo>
                  <a:cubicBezTo>
                    <a:pt x="2024" y="4854"/>
                    <a:pt x="2024" y="4865"/>
                    <a:pt x="2035" y="4876"/>
                  </a:cubicBezTo>
                  <a:cubicBezTo>
                    <a:pt x="2046" y="4898"/>
                    <a:pt x="2056" y="4909"/>
                    <a:pt x="2067" y="4920"/>
                  </a:cubicBezTo>
                  <a:cubicBezTo>
                    <a:pt x="2089" y="4941"/>
                    <a:pt x="2122" y="4963"/>
                    <a:pt x="2166" y="4974"/>
                  </a:cubicBezTo>
                  <a:cubicBezTo>
                    <a:pt x="2231" y="4974"/>
                    <a:pt x="2308" y="4941"/>
                    <a:pt x="2341" y="4876"/>
                  </a:cubicBezTo>
                  <a:cubicBezTo>
                    <a:pt x="2341" y="4854"/>
                    <a:pt x="2352" y="4821"/>
                    <a:pt x="2363" y="4799"/>
                  </a:cubicBezTo>
                  <a:cubicBezTo>
                    <a:pt x="2363" y="4777"/>
                    <a:pt x="2374" y="4756"/>
                    <a:pt x="2374" y="4723"/>
                  </a:cubicBezTo>
                  <a:cubicBezTo>
                    <a:pt x="2439" y="4679"/>
                    <a:pt x="2461" y="4526"/>
                    <a:pt x="2516" y="4416"/>
                  </a:cubicBezTo>
                  <a:cubicBezTo>
                    <a:pt x="2549" y="4340"/>
                    <a:pt x="2581" y="4318"/>
                    <a:pt x="2614" y="4220"/>
                  </a:cubicBezTo>
                  <a:cubicBezTo>
                    <a:pt x="2647" y="4099"/>
                    <a:pt x="2669" y="3968"/>
                    <a:pt x="2680" y="3837"/>
                  </a:cubicBezTo>
                  <a:cubicBezTo>
                    <a:pt x="2735" y="3684"/>
                    <a:pt x="2778" y="3531"/>
                    <a:pt x="2789" y="3366"/>
                  </a:cubicBezTo>
                  <a:cubicBezTo>
                    <a:pt x="2800" y="3323"/>
                    <a:pt x="2800" y="3268"/>
                    <a:pt x="2811" y="3224"/>
                  </a:cubicBezTo>
                  <a:lnTo>
                    <a:pt x="2811" y="3202"/>
                  </a:lnTo>
                  <a:lnTo>
                    <a:pt x="2811" y="3191"/>
                  </a:lnTo>
                  <a:cubicBezTo>
                    <a:pt x="2811" y="3191"/>
                    <a:pt x="2789" y="3191"/>
                    <a:pt x="2833" y="3181"/>
                  </a:cubicBezTo>
                  <a:cubicBezTo>
                    <a:pt x="2931" y="3159"/>
                    <a:pt x="3041" y="3126"/>
                    <a:pt x="3150" y="3115"/>
                  </a:cubicBezTo>
                  <a:cubicBezTo>
                    <a:pt x="3489" y="3104"/>
                    <a:pt x="3828" y="3060"/>
                    <a:pt x="4167" y="3006"/>
                  </a:cubicBezTo>
                  <a:cubicBezTo>
                    <a:pt x="4222" y="2984"/>
                    <a:pt x="4299" y="2962"/>
                    <a:pt x="4364" y="2929"/>
                  </a:cubicBezTo>
                  <a:cubicBezTo>
                    <a:pt x="4408" y="2918"/>
                    <a:pt x="4452" y="2907"/>
                    <a:pt x="4485" y="2874"/>
                  </a:cubicBezTo>
                  <a:cubicBezTo>
                    <a:pt x="4528" y="2842"/>
                    <a:pt x="4550" y="2787"/>
                    <a:pt x="4561" y="2732"/>
                  </a:cubicBezTo>
                  <a:cubicBezTo>
                    <a:pt x="4572" y="2677"/>
                    <a:pt x="4561" y="2623"/>
                    <a:pt x="4539" y="2579"/>
                  </a:cubicBezTo>
                  <a:cubicBezTo>
                    <a:pt x="4506" y="2535"/>
                    <a:pt x="4474" y="2502"/>
                    <a:pt x="4419" y="2492"/>
                  </a:cubicBezTo>
                  <a:lnTo>
                    <a:pt x="4353" y="2492"/>
                  </a:lnTo>
                  <a:lnTo>
                    <a:pt x="4288" y="2481"/>
                  </a:lnTo>
                  <a:lnTo>
                    <a:pt x="4178" y="2459"/>
                  </a:lnTo>
                  <a:cubicBezTo>
                    <a:pt x="4102" y="2448"/>
                    <a:pt x="4025" y="2437"/>
                    <a:pt x="3949" y="2437"/>
                  </a:cubicBezTo>
                  <a:cubicBezTo>
                    <a:pt x="3839" y="2393"/>
                    <a:pt x="3719" y="2360"/>
                    <a:pt x="3599" y="2349"/>
                  </a:cubicBezTo>
                  <a:cubicBezTo>
                    <a:pt x="3380" y="2262"/>
                    <a:pt x="3183" y="2120"/>
                    <a:pt x="2910" y="2032"/>
                  </a:cubicBezTo>
                  <a:lnTo>
                    <a:pt x="2910" y="2032"/>
                  </a:lnTo>
                  <a:cubicBezTo>
                    <a:pt x="2910" y="2044"/>
                    <a:pt x="2913" y="2053"/>
                    <a:pt x="2916" y="2062"/>
                  </a:cubicBezTo>
                  <a:lnTo>
                    <a:pt x="2916" y="2062"/>
                  </a:lnTo>
                  <a:cubicBezTo>
                    <a:pt x="2914" y="2059"/>
                    <a:pt x="2912" y="2057"/>
                    <a:pt x="2910" y="2054"/>
                  </a:cubicBezTo>
                  <a:cubicBezTo>
                    <a:pt x="2910" y="2043"/>
                    <a:pt x="2899" y="2032"/>
                    <a:pt x="2888" y="2032"/>
                  </a:cubicBezTo>
                  <a:cubicBezTo>
                    <a:pt x="2880" y="2016"/>
                    <a:pt x="2848" y="2006"/>
                    <a:pt x="2849" y="2006"/>
                  </a:cubicBezTo>
                  <a:lnTo>
                    <a:pt x="2849" y="2006"/>
                  </a:lnTo>
                  <a:cubicBezTo>
                    <a:pt x="2849" y="2006"/>
                    <a:pt x="2854" y="2007"/>
                    <a:pt x="2866" y="2010"/>
                  </a:cubicBezTo>
                  <a:lnTo>
                    <a:pt x="2910" y="2021"/>
                  </a:lnTo>
                  <a:lnTo>
                    <a:pt x="2910" y="2021"/>
                  </a:lnTo>
                  <a:lnTo>
                    <a:pt x="2899" y="1977"/>
                  </a:lnTo>
                  <a:cubicBezTo>
                    <a:pt x="2877" y="1901"/>
                    <a:pt x="2855" y="1835"/>
                    <a:pt x="2833" y="1770"/>
                  </a:cubicBezTo>
                  <a:cubicBezTo>
                    <a:pt x="2789" y="1627"/>
                    <a:pt x="2745" y="1507"/>
                    <a:pt x="2713" y="1376"/>
                  </a:cubicBezTo>
                  <a:cubicBezTo>
                    <a:pt x="2724" y="1332"/>
                    <a:pt x="2724" y="1288"/>
                    <a:pt x="2713" y="1234"/>
                  </a:cubicBezTo>
                  <a:cubicBezTo>
                    <a:pt x="2658" y="1059"/>
                    <a:pt x="2614" y="873"/>
                    <a:pt x="2592" y="687"/>
                  </a:cubicBezTo>
                  <a:cubicBezTo>
                    <a:pt x="2570" y="588"/>
                    <a:pt x="2549" y="479"/>
                    <a:pt x="2527" y="370"/>
                  </a:cubicBezTo>
                  <a:lnTo>
                    <a:pt x="2505" y="206"/>
                  </a:lnTo>
                  <a:cubicBezTo>
                    <a:pt x="2505" y="173"/>
                    <a:pt x="2494" y="151"/>
                    <a:pt x="2483" y="129"/>
                  </a:cubicBezTo>
                  <a:cubicBezTo>
                    <a:pt x="2461" y="85"/>
                    <a:pt x="2428" y="52"/>
                    <a:pt x="2396" y="42"/>
                  </a:cubicBezTo>
                  <a:cubicBezTo>
                    <a:pt x="2356" y="15"/>
                    <a:pt x="2312" y="1"/>
                    <a:pt x="2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5" name="Rectangle: Rounded Corners 4">
            <a:extLst>
              <a:ext uri="{FF2B5EF4-FFF2-40B4-BE49-F238E27FC236}">
                <a16:creationId xmlns:a16="http://schemas.microsoft.com/office/drawing/2014/main" id="{37E13619-2BE5-4167-B2C7-838455BAC915}"/>
              </a:ext>
            </a:extLst>
          </p:cNvPr>
          <p:cNvSpPr/>
          <p:nvPr/>
        </p:nvSpPr>
        <p:spPr>
          <a:xfrm>
            <a:off x="4155706" y="928414"/>
            <a:ext cx="4064000" cy="13425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a:solidFill>
                  <a:schemeClr val="tx1"/>
                </a:solidFill>
                <a:latin typeface="Cambria" panose="02040503050406030204" pitchFamily="18" charset="0"/>
                <a:ea typeface="Cambria" panose="02040503050406030204" pitchFamily="18" charset="0"/>
              </a:rPr>
              <a:t>Cháu</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nằm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trên</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lúa</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a:solidFill>
                  <a:schemeClr val="tx1"/>
                </a:solidFill>
                <a:latin typeface="Cambria" panose="02040503050406030204" pitchFamily="18" charset="0"/>
                <a:ea typeface="Cambria" panose="02040503050406030204" pitchFamily="18" charset="0"/>
              </a:rPr>
              <a:t>Tay </a:t>
            </a:r>
            <a:r>
              <a:rPr lang="en-US" sz="1800" i="1" dirty="0" err="1">
                <a:solidFill>
                  <a:schemeClr val="tx1"/>
                </a:solidFill>
                <a:latin typeface="Cambria" panose="02040503050406030204" pitchFamily="18" charset="0"/>
                <a:ea typeface="Cambria" panose="02040503050406030204" pitchFamily="18" charset="0"/>
              </a:rPr>
              <a:t>nắm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chặt</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bông</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Lúa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thơm</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mùi</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sữa</a:t>
            </a:r>
            <a:endParaRPr lang="en-US" sz="1800" i="1" dirty="0">
              <a:solidFill>
                <a:schemeClr val="tx1"/>
              </a:solidFill>
              <a:latin typeface="Cambria" panose="02040503050406030204" pitchFamily="18" charset="0"/>
              <a:ea typeface="Cambria" panose="02040503050406030204" pitchFamily="18" charset="0"/>
            </a:endParaRPr>
          </a:p>
          <a:p>
            <a:pPr algn="ctr"/>
            <a:r>
              <a:rPr lang="en-US" sz="1800" i="1" dirty="0" err="1">
                <a:solidFill>
                  <a:schemeClr val="tx1"/>
                </a:solidFill>
                <a:latin typeface="Cambria" panose="02040503050406030204" pitchFamily="18" charset="0"/>
                <a:ea typeface="Cambria" panose="02040503050406030204" pitchFamily="18" charset="0"/>
              </a:rPr>
              <a:t>Hồn</a:t>
            </a:r>
            <a:r>
              <a:rPr lang="en-US" sz="1800" i="1" dirty="0">
                <a:solidFill>
                  <a:schemeClr val="tx1"/>
                </a:solidFill>
                <a:latin typeface="Cambria" panose="02040503050406030204" pitchFamily="18" charset="0"/>
                <a:ea typeface="Cambria" panose="02040503050406030204" pitchFamily="18" charset="0"/>
              </a:rPr>
              <a:t> bay </a:t>
            </a:r>
            <a:r>
              <a:rPr lang="en-US" sz="1800" i="1" dirty="0" err="1">
                <a:solidFill>
                  <a:schemeClr val="tx1"/>
                </a:solidFill>
                <a:latin typeface="Cambria" panose="02040503050406030204" pitchFamily="18" charset="0"/>
                <a:ea typeface="Cambria" panose="02040503050406030204" pitchFamily="18" charset="0"/>
              </a:rPr>
              <a:t>giữa</a:t>
            </a:r>
            <a:r>
              <a:rPr lang="en-US" sz="1800" i="1" dirty="0">
                <a:solidFill>
                  <a:schemeClr val="tx1"/>
                </a:solidFill>
                <a:latin typeface="Cambria" panose="02040503050406030204" pitchFamily="18" charset="0"/>
                <a:ea typeface="Cambria" panose="02040503050406030204" pitchFamily="18" charset="0"/>
              </a:rPr>
              <a:t> </a:t>
            </a:r>
            <a:r>
              <a:rPr lang="en-US" sz="1800" i="1" dirty="0" err="1">
                <a:solidFill>
                  <a:schemeClr val="tx1"/>
                </a:solidFill>
                <a:latin typeface="Cambria" panose="02040503050406030204" pitchFamily="18" charset="0"/>
                <a:ea typeface="Cambria" panose="02040503050406030204" pitchFamily="18" charset="0"/>
              </a:rPr>
              <a:t>đồng</a:t>
            </a:r>
            <a:r>
              <a:rPr lang="en-US" sz="1800" i="1" dirty="0">
                <a:solidFill>
                  <a:schemeClr val="tx1"/>
                </a:solidFill>
                <a:latin typeface="Cambria" panose="02040503050406030204" pitchFamily="18" charset="0"/>
                <a:ea typeface="Cambria" panose="02040503050406030204" pitchFamily="18" charset="0"/>
              </a:rPr>
              <a:t>…</a:t>
            </a:r>
          </a:p>
        </p:txBody>
      </p:sp>
      <p:sp>
        <p:nvSpPr>
          <p:cNvPr id="44" name="Rectangle: Rounded Corners 43">
            <a:extLst>
              <a:ext uri="{FF2B5EF4-FFF2-40B4-BE49-F238E27FC236}">
                <a16:creationId xmlns:a16="http://schemas.microsoft.com/office/drawing/2014/main" id="{6F6BD03F-200B-4E03-926F-D66BFEF698C5}"/>
              </a:ext>
            </a:extLst>
          </p:cNvPr>
          <p:cNvSpPr/>
          <p:nvPr/>
        </p:nvSpPr>
        <p:spPr>
          <a:xfrm>
            <a:off x="4254168" y="3003780"/>
            <a:ext cx="4064000" cy="13425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hi </a:t>
            </a:r>
            <a:r>
              <a:rPr lang="en-US" sz="1800" dirty="0" err="1">
                <a:solidFill>
                  <a:schemeClr val="tx1"/>
                </a:solidFill>
                <a:latin typeface="Cambria" panose="02040503050406030204" pitchFamily="18" charset="0"/>
                <a:ea typeface="Cambria" panose="02040503050406030204" pitchFamily="18" charset="0"/>
              </a:rPr>
              <a:t>sinh</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trong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khi</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làm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nhiệm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vụ</a:t>
            </a:r>
            <a:r>
              <a:rPr lang="en-US" sz="1800" dirty="0">
                <a:solidFill>
                  <a:schemeClr val="tx1"/>
                </a:solidFill>
                <a:latin typeface="Cambria" panose="02040503050406030204" pitchFamily="18" charset="0"/>
                <a:ea typeface="Cambria" panose="02040503050406030204" pitchFamily="18" charset="0"/>
              </a:rPr>
              <a:t>.</a:t>
            </a:r>
          </a:p>
          <a:p>
            <a:pPr algn="ctr"/>
            <a:r>
              <a:rPr lang="en-US" sz="1800" dirty="0" err="1">
                <a:solidFill>
                  <a:schemeClr val="tx1"/>
                </a:solidFill>
                <a:latin typeface="Cambria" panose="02040503050406030204" pitchFamily="18" charset="0"/>
                <a:ea typeface="Cambria" panose="02040503050406030204" pitchFamily="18" charset="0"/>
              </a:rPr>
              <a:t>Lượm</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hóa</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thân</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vào</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quê</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hương</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đất</a:t>
            </a:r>
            <a:r>
              <a:rPr lang="en-US" sz="1800" dirty="0">
                <a:solidFill>
                  <a:schemeClr val="tx1"/>
                </a:solidFill>
                <a:latin typeface="Cambria" panose="02040503050406030204" pitchFamily="18" charset="0"/>
                <a:ea typeface="Cambria" panose="02040503050406030204" pitchFamily="18" charset="0"/>
              </a:rPr>
              <a:t> </a:t>
            </a:r>
            <a:r>
              <a:rPr lang="en-US" sz="1800" dirty="0" err="1">
                <a:solidFill>
                  <a:schemeClr val="tx1"/>
                </a:solidFill>
                <a:latin typeface="Cambria" panose="02040503050406030204" pitchFamily="18" charset="0"/>
                <a:ea typeface="Cambria" panose="02040503050406030204" pitchFamily="18" charset="0"/>
              </a:rPr>
              <a:t>nước</a:t>
            </a:r>
            <a:r>
              <a:rPr lang="en-US" sz="1800" dirty="0">
                <a:solidFill>
                  <a:schemeClr val="tx1"/>
                </a:solidFill>
                <a:latin typeface="Cambria" panose="02040503050406030204" pitchFamily="18" charset="0"/>
                <a:ea typeface="Cambria" panose="02040503050406030204" pitchFamily="18" charset="0"/>
              </a:rPr>
              <a:t>.</a:t>
            </a:r>
          </a:p>
        </p:txBody>
      </p:sp>
      <p:pic>
        <p:nvPicPr>
          <p:cNvPr id="23" name="Picture 22" descr="bo anh Luom oi anh 9">
            <a:extLst>
              <a:ext uri="{FF2B5EF4-FFF2-40B4-BE49-F238E27FC236}">
                <a16:creationId xmlns:a16="http://schemas.microsoft.com/office/drawing/2014/main" id="{E6611FAD-A8E9-4572-A96E-66ED2E0DF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47" r="6091"/>
          <a:stretch>
            <a:fillRect/>
          </a:stretch>
        </p:blipFill>
        <p:spPr bwMode="auto">
          <a:xfrm rot="20909126">
            <a:off x="35747" y="1010330"/>
            <a:ext cx="4359736" cy="3255678"/>
          </a:xfrm>
          <a:custGeom>
            <a:avLst/>
            <a:gdLst>
              <a:gd name="connsiteX0" fmla="*/ 1410308 w 4658558"/>
              <a:gd name="connsiteY0" fmla="*/ 3069214 h 3103862"/>
              <a:gd name="connsiteX1" fmla="*/ 1409898 w 4658558"/>
              <a:gd name="connsiteY1" fmla="*/ 3076661 h 3103862"/>
              <a:gd name="connsiteX2" fmla="*/ 1412668 w 4658558"/>
              <a:gd name="connsiteY2" fmla="*/ 3082856 h 3103862"/>
              <a:gd name="connsiteX3" fmla="*/ 1419455 w 4658558"/>
              <a:gd name="connsiteY3" fmla="*/ 3081707 h 3103862"/>
              <a:gd name="connsiteX4" fmla="*/ 1422173 w 4658558"/>
              <a:gd name="connsiteY4" fmla="*/ 3076693 h 3103862"/>
              <a:gd name="connsiteX5" fmla="*/ 1542583 w 4658558"/>
              <a:gd name="connsiteY5" fmla="*/ 2934680 h 3103862"/>
              <a:gd name="connsiteX6" fmla="*/ 1542173 w 4658558"/>
              <a:gd name="connsiteY6" fmla="*/ 2942126 h 3103862"/>
              <a:gd name="connsiteX7" fmla="*/ 1544943 w 4658558"/>
              <a:gd name="connsiteY7" fmla="*/ 2948322 h 3103862"/>
              <a:gd name="connsiteX8" fmla="*/ 1551730 w 4658558"/>
              <a:gd name="connsiteY8" fmla="*/ 2947173 h 3103862"/>
              <a:gd name="connsiteX9" fmla="*/ 1554448 w 4658558"/>
              <a:gd name="connsiteY9" fmla="*/ 2942158 h 3103862"/>
              <a:gd name="connsiteX10" fmla="*/ 1600794 w 4658558"/>
              <a:gd name="connsiteY10" fmla="*/ 2904522 h 3103862"/>
              <a:gd name="connsiteX11" fmla="*/ 1598269 w 4658558"/>
              <a:gd name="connsiteY11" fmla="*/ 2905210 h 3103862"/>
              <a:gd name="connsiteX12" fmla="*/ 1593331 w 4658558"/>
              <a:gd name="connsiteY12" fmla="*/ 2905026 h 3103862"/>
              <a:gd name="connsiteX13" fmla="*/ 1593431 w 4658558"/>
              <a:gd name="connsiteY13" fmla="*/ 2911057 h 3103862"/>
              <a:gd name="connsiteX14" fmla="*/ 1596710 w 4658558"/>
              <a:gd name="connsiteY14" fmla="*/ 2915839 h 3103862"/>
              <a:gd name="connsiteX15" fmla="*/ 1605195 w 4658558"/>
              <a:gd name="connsiteY15" fmla="*/ 2912504 h 3103862"/>
              <a:gd name="connsiteX16" fmla="*/ 1600794 w 4658558"/>
              <a:gd name="connsiteY16" fmla="*/ 2904522 h 3103862"/>
              <a:gd name="connsiteX17" fmla="*/ 2440406 w 4658558"/>
              <a:gd name="connsiteY17" fmla="*/ 2878105 h 3103862"/>
              <a:gd name="connsiteX18" fmla="*/ 2439996 w 4658558"/>
              <a:gd name="connsiteY18" fmla="*/ 2885550 h 3103862"/>
              <a:gd name="connsiteX19" fmla="*/ 2442765 w 4658558"/>
              <a:gd name="connsiteY19" fmla="*/ 2891746 h 3103862"/>
              <a:gd name="connsiteX20" fmla="*/ 2449552 w 4658558"/>
              <a:gd name="connsiteY20" fmla="*/ 2890597 h 3103862"/>
              <a:gd name="connsiteX21" fmla="*/ 2452270 w 4658558"/>
              <a:gd name="connsiteY21" fmla="*/ 2885583 h 3103862"/>
              <a:gd name="connsiteX22" fmla="*/ 2513928 w 4658558"/>
              <a:gd name="connsiteY22" fmla="*/ 2805508 h 3103862"/>
              <a:gd name="connsiteX23" fmla="*/ 2510599 w 4658558"/>
              <a:gd name="connsiteY23" fmla="*/ 2805906 h 3103862"/>
              <a:gd name="connsiteX24" fmla="*/ 2509685 w 4658558"/>
              <a:gd name="connsiteY24" fmla="*/ 2807175 h 3103862"/>
              <a:gd name="connsiteX25" fmla="*/ 2509824 w 4658558"/>
              <a:gd name="connsiteY25" fmla="*/ 2815618 h 3103862"/>
              <a:gd name="connsiteX26" fmla="*/ 2519509 w 4658558"/>
              <a:gd name="connsiteY26" fmla="*/ 2820311 h 3103862"/>
              <a:gd name="connsiteX27" fmla="*/ 2519901 w 4658558"/>
              <a:gd name="connsiteY27" fmla="*/ 2811661 h 3103862"/>
              <a:gd name="connsiteX28" fmla="*/ 2513928 w 4658558"/>
              <a:gd name="connsiteY28" fmla="*/ 2805508 h 3103862"/>
              <a:gd name="connsiteX29" fmla="*/ 1127943 w 4658558"/>
              <a:gd name="connsiteY29" fmla="*/ 2763885 h 3103862"/>
              <a:gd name="connsiteX30" fmla="*/ 1127533 w 4658558"/>
              <a:gd name="connsiteY30" fmla="*/ 2771331 h 3103862"/>
              <a:gd name="connsiteX31" fmla="*/ 1130303 w 4658558"/>
              <a:gd name="connsiteY31" fmla="*/ 2777525 h 3103862"/>
              <a:gd name="connsiteX32" fmla="*/ 1137090 w 4658558"/>
              <a:gd name="connsiteY32" fmla="*/ 2776377 h 3103862"/>
              <a:gd name="connsiteX33" fmla="*/ 1139807 w 4658558"/>
              <a:gd name="connsiteY33" fmla="*/ 2771362 h 3103862"/>
              <a:gd name="connsiteX34" fmla="*/ 2165092 w 4658558"/>
              <a:gd name="connsiteY34" fmla="*/ 2753192 h 3103862"/>
              <a:gd name="connsiteX35" fmla="*/ 2166312 w 4658558"/>
              <a:gd name="connsiteY35" fmla="*/ 2762428 h 3103862"/>
              <a:gd name="connsiteX36" fmla="*/ 2173893 w 4658558"/>
              <a:gd name="connsiteY36" fmla="*/ 2769158 h 3103862"/>
              <a:gd name="connsiteX37" fmla="*/ 2183519 w 4658558"/>
              <a:gd name="connsiteY37" fmla="*/ 2770234 h 3103862"/>
              <a:gd name="connsiteX38" fmla="*/ 2189841 w 4658558"/>
              <a:gd name="connsiteY38" fmla="*/ 2765319 h 3103862"/>
              <a:gd name="connsiteX39" fmla="*/ 2369258 w 4658558"/>
              <a:gd name="connsiteY39" fmla="*/ 2641398 h 3103862"/>
              <a:gd name="connsiteX40" fmla="*/ 2325736 w 4658558"/>
              <a:gd name="connsiteY40" fmla="*/ 2656072 h 3103862"/>
              <a:gd name="connsiteX41" fmla="*/ 2288816 w 4658558"/>
              <a:gd name="connsiteY41" fmla="*/ 2682720 h 3103862"/>
              <a:gd name="connsiteX42" fmla="*/ 2266744 w 4658558"/>
              <a:gd name="connsiteY42" fmla="*/ 2703535 h 3103862"/>
              <a:gd name="connsiteX43" fmla="*/ 2234699 w 4658558"/>
              <a:gd name="connsiteY43" fmla="*/ 2710361 h 3103862"/>
              <a:gd name="connsiteX44" fmla="*/ 2214976 w 4658558"/>
              <a:gd name="connsiteY44" fmla="*/ 2736018 h 3103862"/>
              <a:gd name="connsiteX45" fmla="*/ 2237218 w 4658558"/>
              <a:gd name="connsiteY45" fmla="*/ 2733652 h 3103862"/>
              <a:gd name="connsiteX46" fmla="*/ 2258577 w 4658558"/>
              <a:gd name="connsiteY46" fmla="*/ 2726169 h 3103862"/>
              <a:gd name="connsiteX47" fmla="*/ 2264158 w 4658558"/>
              <a:gd name="connsiteY47" fmla="*/ 2740973 h 3103862"/>
              <a:gd name="connsiteX48" fmla="*/ 2291494 w 4658558"/>
              <a:gd name="connsiteY48" fmla="*/ 2715661 h 3103862"/>
              <a:gd name="connsiteX49" fmla="*/ 2318398 w 4658558"/>
              <a:gd name="connsiteY49" fmla="*/ 2696591 h 3103862"/>
              <a:gd name="connsiteX50" fmla="*/ 2345303 w 4658558"/>
              <a:gd name="connsiteY50" fmla="*/ 2677520 h 3103862"/>
              <a:gd name="connsiteX51" fmla="*/ 2366661 w 4658558"/>
              <a:gd name="connsiteY51" fmla="*/ 2670040 h 3103862"/>
              <a:gd name="connsiteX52" fmla="*/ 2382302 w 4658558"/>
              <a:gd name="connsiteY52" fmla="*/ 2655697 h 3103862"/>
              <a:gd name="connsiteX53" fmla="*/ 2379346 w 4658558"/>
              <a:gd name="connsiteY53" fmla="*/ 2646236 h 3103862"/>
              <a:gd name="connsiteX54" fmla="*/ 2369258 w 4658558"/>
              <a:gd name="connsiteY54" fmla="*/ 2641398 h 3103862"/>
              <a:gd name="connsiteX55" fmla="*/ 1260218 w 4658558"/>
              <a:gd name="connsiteY55" fmla="*/ 2629350 h 3103862"/>
              <a:gd name="connsiteX56" fmla="*/ 1259808 w 4658558"/>
              <a:gd name="connsiteY56" fmla="*/ 2636796 h 3103862"/>
              <a:gd name="connsiteX57" fmla="*/ 1262577 w 4658558"/>
              <a:gd name="connsiteY57" fmla="*/ 2642991 h 3103862"/>
              <a:gd name="connsiteX58" fmla="*/ 1269365 w 4658558"/>
              <a:gd name="connsiteY58" fmla="*/ 2641843 h 3103862"/>
              <a:gd name="connsiteX59" fmla="*/ 1272083 w 4658558"/>
              <a:gd name="connsiteY59" fmla="*/ 2636829 h 3103862"/>
              <a:gd name="connsiteX60" fmla="*/ 2859967 w 4658558"/>
              <a:gd name="connsiteY60" fmla="*/ 2623394 h 3103862"/>
              <a:gd name="connsiteX61" fmla="*/ 2856235 w 4658558"/>
              <a:gd name="connsiteY61" fmla="*/ 2623647 h 3103862"/>
              <a:gd name="connsiteX62" fmla="*/ 2852504 w 4658558"/>
              <a:gd name="connsiteY62" fmla="*/ 2623899 h 3103862"/>
              <a:gd name="connsiteX63" fmla="*/ 2852094 w 4658558"/>
              <a:gd name="connsiteY63" fmla="*/ 2631345 h 3103862"/>
              <a:gd name="connsiteX64" fmla="*/ 2854863 w 4658558"/>
              <a:gd name="connsiteY64" fmla="*/ 2637541 h 3103862"/>
              <a:gd name="connsiteX65" fmla="*/ 2861650 w 4658558"/>
              <a:gd name="connsiteY65" fmla="*/ 2636391 h 3103862"/>
              <a:gd name="connsiteX66" fmla="*/ 2864368 w 4658558"/>
              <a:gd name="connsiteY66" fmla="*/ 2631377 h 3103862"/>
              <a:gd name="connsiteX67" fmla="*/ 2859967 w 4658558"/>
              <a:gd name="connsiteY67" fmla="*/ 2623394 h 3103862"/>
              <a:gd name="connsiteX68" fmla="*/ 524348 w 4658558"/>
              <a:gd name="connsiteY68" fmla="*/ 2609208 h 3103862"/>
              <a:gd name="connsiteX69" fmla="*/ 523938 w 4658558"/>
              <a:gd name="connsiteY69" fmla="*/ 2616654 h 3103862"/>
              <a:gd name="connsiteX70" fmla="*/ 526708 w 4658558"/>
              <a:gd name="connsiteY70" fmla="*/ 2622849 h 3103862"/>
              <a:gd name="connsiteX71" fmla="*/ 533494 w 4658558"/>
              <a:gd name="connsiteY71" fmla="*/ 2621701 h 3103862"/>
              <a:gd name="connsiteX72" fmla="*/ 536212 w 4658558"/>
              <a:gd name="connsiteY72" fmla="*/ 2616686 h 3103862"/>
              <a:gd name="connsiteX73" fmla="*/ 1318428 w 4658558"/>
              <a:gd name="connsiteY73" fmla="*/ 2599191 h 3103862"/>
              <a:gd name="connsiteX74" fmla="*/ 1315904 w 4658558"/>
              <a:gd name="connsiteY74" fmla="*/ 2599880 h 3103862"/>
              <a:gd name="connsiteX75" fmla="*/ 1310965 w 4658558"/>
              <a:gd name="connsiteY75" fmla="*/ 2599697 h 3103862"/>
              <a:gd name="connsiteX76" fmla="*/ 1311065 w 4658558"/>
              <a:gd name="connsiteY76" fmla="*/ 2605727 h 3103862"/>
              <a:gd name="connsiteX77" fmla="*/ 1314345 w 4658558"/>
              <a:gd name="connsiteY77" fmla="*/ 2610508 h 3103862"/>
              <a:gd name="connsiteX78" fmla="*/ 1322829 w 4658558"/>
              <a:gd name="connsiteY78" fmla="*/ 2607174 h 3103862"/>
              <a:gd name="connsiteX79" fmla="*/ 1318428 w 4658558"/>
              <a:gd name="connsiteY79" fmla="*/ 2599191 h 3103862"/>
              <a:gd name="connsiteX80" fmla="*/ 2921239 w 4658558"/>
              <a:gd name="connsiteY80" fmla="*/ 2584748 h 3103862"/>
              <a:gd name="connsiteX81" fmla="*/ 2920850 w 4658558"/>
              <a:gd name="connsiteY81" fmla="*/ 2593402 h 3103862"/>
              <a:gd name="connsiteX82" fmla="*/ 2926821 w 4658558"/>
              <a:gd name="connsiteY82" fmla="*/ 2599552 h 3103862"/>
              <a:gd name="connsiteX83" fmla="*/ 2932084 w 4658558"/>
              <a:gd name="connsiteY83" fmla="*/ 2595056 h 3103862"/>
              <a:gd name="connsiteX84" fmla="*/ 2931454 w 4658558"/>
              <a:gd name="connsiteY84" fmla="*/ 2589234 h 3103862"/>
              <a:gd name="connsiteX85" fmla="*/ 2924461 w 4658558"/>
              <a:gd name="connsiteY85" fmla="*/ 2585911 h 3103862"/>
              <a:gd name="connsiteX86" fmla="*/ 2411905 w 4658558"/>
              <a:gd name="connsiteY86" fmla="*/ 2573649 h 3103862"/>
              <a:gd name="connsiteX87" fmla="*/ 2410287 w 4658558"/>
              <a:gd name="connsiteY87" fmla="*/ 2580659 h 3103862"/>
              <a:gd name="connsiteX88" fmla="*/ 2414264 w 4658558"/>
              <a:gd name="connsiteY88" fmla="*/ 2587290 h 3103862"/>
              <a:gd name="connsiteX89" fmla="*/ 2419527 w 4658558"/>
              <a:gd name="connsiteY89" fmla="*/ 2582795 h 3103862"/>
              <a:gd name="connsiteX90" fmla="*/ 2415126 w 4658558"/>
              <a:gd name="connsiteY90" fmla="*/ 2574811 h 3103862"/>
              <a:gd name="connsiteX91" fmla="*/ 2497224 w 4658558"/>
              <a:gd name="connsiteY91" fmla="*/ 2569259 h 3103862"/>
              <a:gd name="connsiteX92" fmla="*/ 2496814 w 4658558"/>
              <a:gd name="connsiteY92" fmla="*/ 2576705 h 3103862"/>
              <a:gd name="connsiteX93" fmla="*/ 2499585 w 4658558"/>
              <a:gd name="connsiteY93" fmla="*/ 2582901 h 3103862"/>
              <a:gd name="connsiteX94" fmla="*/ 2506371 w 4658558"/>
              <a:gd name="connsiteY94" fmla="*/ 2581752 h 3103862"/>
              <a:gd name="connsiteX95" fmla="*/ 2509090 w 4658558"/>
              <a:gd name="connsiteY95" fmla="*/ 2576738 h 3103862"/>
              <a:gd name="connsiteX96" fmla="*/ 2948734 w 4658558"/>
              <a:gd name="connsiteY96" fmla="*/ 2569088 h 3103862"/>
              <a:gd name="connsiteX97" fmla="*/ 2945002 w 4658558"/>
              <a:gd name="connsiteY97" fmla="*/ 2569341 h 3103862"/>
              <a:gd name="connsiteX98" fmla="*/ 2941271 w 4658558"/>
              <a:gd name="connsiteY98" fmla="*/ 2569593 h 3103862"/>
              <a:gd name="connsiteX99" fmla="*/ 2940861 w 4658558"/>
              <a:gd name="connsiteY99" fmla="*/ 2577038 h 3103862"/>
              <a:gd name="connsiteX100" fmla="*/ 2943630 w 4658558"/>
              <a:gd name="connsiteY100" fmla="*/ 2583235 h 3103862"/>
              <a:gd name="connsiteX101" fmla="*/ 2950417 w 4658558"/>
              <a:gd name="connsiteY101" fmla="*/ 2582085 h 3103862"/>
              <a:gd name="connsiteX102" fmla="*/ 2953135 w 4658558"/>
              <a:gd name="connsiteY102" fmla="*/ 2577071 h 3103862"/>
              <a:gd name="connsiteX103" fmla="*/ 2948734 w 4658558"/>
              <a:gd name="connsiteY103" fmla="*/ 2569088 h 3103862"/>
              <a:gd name="connsiteX104" fmla="*/ 2527941 w 4658558"/>
              <a:gd name="connsiteY104" fmla="*/ 2554761 h 3103862"/>
              <a:gd name="connsiteX105" fmla="*/ 2527531 w 4658558"/>
              <a:gd name="connsiteY105" fmla="*/ 2562207 h 3103862"/>
              <a:gd name="connsiteX106" fmla="*/ 2530300 w 4658558"/>
              <a:gd name="connsiteY106" fmla="*/ 2568403 h 3103862"/>
              <a:gd name="connsiteX107" fmla="*/ 2537087 w 4658558"/>
              <a:gd name="connsiteY107" fmla="*/ 2567254 h 3103862"/>
              <a:gd name="connsiteX108" fmla="*/ 2539805 w 4658558"/>
              <a:gd name="connsiteY108" fmla="*/ 2562240 h 3103862"/>
              <a:gd name="connsiteX109" fmla="*/ 2619703 w 4658558"/>
              <a:gd name="connsiteY109" fmla="*/ 2552696 h 3103862"/>
              <a:gd name="connsiteX110" fmla="*/ 2615736 w 4658558"/>
              <a:gd name="connsiteY110" fmla="*/ 2554863 h 3103862"/>
              <a:gd name="connsiteX111" fmla="*/ 2613420 w 4658558"/>
              <a:gd name="connsiteY111" fmla="*/ 2560022 h 3103862"/>
              <a:gd name="connsiteX112" fmla="*/ 2602058 w 4658558"/>
              <a:gd name="connsiteY112" fmla="*/ 2558720 h 3103862"/>
              <a:gd name="connsiteX113" fmla="*/ 2593229 w 4658558"/>
              <a:gd name="connsiteY113" fmla="*/ 2565527 h 3103862"/>
              <a:gd name="connsiteX114" fmla="*/ 2592919 w 4658558"/>
              <a:gd name="connsiteY114" fmla="*/ 2579006 h 3103862"/>
              <a:gd name="connsiteX115" fmla="*/ 2598970 w 4658558"/>
              <a:gd name="connsiteY115" fmla="*/ 2589981 h 3103862"/>
              <a:gd name="connsiteX116" fmla="*/ 2602809 w 4658558"/>
              <a:gd name="connsiteY116" fmla="*/ 2588168 h 3103862"/>
              <a:gd name="connsiteX117" fmla="*/ 2604233 w 4658558"/>
              <a:gd name="connsiteY117" fmla="*/ 2585485 h 3103862"/>
              <a:gd name="connsiteX118" fmla="*/ 2607559 w 4658558"/>
              <a:gd name="connsiteY118" fmla="*/ 2568699 h 3103862"/>
              <a:gd name="connsiteX119" fmla="*/ 2623084 w 4658558"/>
              <a:gd name="connsiteY119" fmla="*/ 2563508 h 3103862"/>
              <a:gd name="connsiteX120" fmla="*/ 2622983 w 4658558"/>
              <a:gd name="connsiteY120" fmla="*/ 2557477 h 3103862"/>
              <a:gd name="connsiteX121" fmla="*/ 2619703 w 4658558"/>
              <a:gd name="connsiteY121" fmla="*/ 2552696 h 3103862"/>
              <a:gd name="connsiteX122" fmla="*/ 2652301 w 4658558"/>
              <a:gd name="connsiteY122" fmla="*/ 2522890 h 3103862"/>
              <a:gd name="connsiteX123" fmla="*/ 2648218 w 4658558"/>
              <a:gd name="connsiteY123" fmla="*/ 2534206 h 3103862"/>
              <a:gd name="connsiteX124" fmla="*/ 2640914 w 4658558"/>
              <a:gd name="connsiteY124" fmla="*/ 2544361 h 3103862"/>
              <a:gd name="connsiteX125" fmla="*/ 2651440 w 4658558"/>
              <a:gd name="connsiteY125" fmla="*/ 2535369 h 3103862"/>
              <a:gd name="connsiteX126" fmla="*/ 2653078 w 4658558"/>
              <a:gd name="connsiteY126" fmla="*/ 2529565 h 3103862"/>
              <a:gd name="connsiteX127" fmla="*/ 2652301 w 4658558"/>
              <a:gd name="connsiteY127" fmla="*/ 2522890 h 3103862"/>
              <a:gd name="connsiteX128" fmla="*/ 3088725 w 4658558"/>
              <a:gd name="connsiteY128" fmla="*/ 2514078 h 3103862"/>
              <a:gd name="connsiteX129" fmla="*/ 3089355 w 4658558"/>
              <a:gd name="connsiteY129" fmla="*/ 2519902 h 3103862"/>
              <a:gd name="connsiteX130" fmla="*/ 3096347 w 4658558"/>
              <a:gd name="connsiteY130" fmla="*/ 2523223 h 3103862"/>
              <a:gd name="connsiteX131" fmla="*/ 3099569 w 4658558"/>
              <a:gd name="connsiteY131" fmla="*/ 2524385 h 3103862"/>
              <a:gd name="connsiteX132" fmla="*/ 3098940 w 4658558"/>
              <a:gd name="connsiteY132" fmla="*/ 2518564 h 3103862"/>
              <a:gd name="connsiteX133" fmla="*/ 3091946 w 4658558"/>
              <a:gd name="connsiteY133" fmla="*/ 2515240 h 3103862"/>
              <a:gd name="connsiteX134" fmla="*/ 656624 w 4658558"/>
              <a:gd name="connsiteY134" fmla="*/ 2474673 h 3103862"/>
              <a:gd name="connsiteX135" fmla="*/ 656213 w 4658558"/>
              <a:gd name="connsiteY135" fmla="*/ 2482119 h 3103862"/>
              <a:gd name="connsiteX136" fmla="*/ 658983 w 4658558"/>
              <a:gd name="connsiteY136" fmla="*/ 2488315 h 3103862"/>
              <a:gd name="connsiteX137" fmla="*/ 665771 w 4658558"/>
              <a:gd name="connsiteY137" fmla="*/ 2487166 h 3103862"/>
              <a:gd name="connsiteX138" fmla="*/ 668489 w 4658558"/>
              <a:gd name="connsiteY138" fmla="*/ 2482152 h 3103862"/>
              <a:gd name="connsiteX139" fmla="*/ 1882726 w 4658558"/>
              <a:gd name="connsiteY139" fmla="*/ 2447862 h 3103862"/>
              <a:gd name="connsiteX140" fmla="*/ 1883946 w 4658558"/>
              <a:gd name="connsiteY140" fmla="*/ 2457097 h 3103862"/>
              <a:gd name="connsiteX141" fmla="*/ 1891528 w 4658558"/>
              <a:gd name="connsiteY141" fmla="*/ 2463828 h 3103862"/>
              <a:gd name="connsiteX142" fmla="*/ 1901154 w 4658558"/>
              <a:gd name="connsiteY142" fmla="*/ 2464904 h 3103862"/>
              <a:gd name="connsiteX143" fmla="*/ 1907476 w 4658558"/>
              <a:gd name="connsiteY143" fmla="*/ 2459990 h 3103862"/>
              <a:gd name="connsiteX144" fmla="*/ 714834 w 4658558"/>
              <a:gd name="connsiteY144" fmla="*/ 2444515 h 3103862"/>
              <a:gd name="connsiteX145" fmla="*/ 712309 w 4658558"/>
              <a:gd name="connsiteY145" fmla="*/ 2445204 h 3103862"/>
              <a:gd name="connsiteX146" fmla="*/ 707370 w 4658558"/>
              <a:gd name="connsiteY146" fmla="*/ 2445020 h 3103862"/>
              <a:gd name="connsiteX147" fmla="*/ 707470 w 4658558"/>
              <a:gd name="connsiteY147" fmla="*/ 2451051 h 3103862"/>
              <a:gd name="connsiteX148" fmla="*/ 710750 w 4658558"/>
              <a:gd name="connsiteY148" fmla="*/ 2455832 h 3103862"/>
              <a:gd name="connsiteX149" fmla="*/ 719234 w 4658558"/>
              <a:gd name="connsiteY149" fmla="*/ 2452498 h 3103862"/>
              <a:gd name="connsiteX150" fmla="*/ 714834 w 4658558"/>
              <a:gd name="connsiteY150" fmla="*/ 2444515 h 3103862"/>
              <a:gd name="connsiteX151" fmla="*/ 2686146 w 4658558"/>
              <a:gd name="connsiteY151" fmla="*/ 2439175 h 3103862"/>
              <a:gd name="connsiteX152" fmla="*/ 2647771 w 4658558"/>
              <a:gd name="connsiteY152" fmla="*/ 2458503 h 3103862"/>
              <a:gd name="connsiteX153" fmla="*/ 2624012 w 4658558"/>
              <a:gd name="connsiteY153" fmla="*/ 2490300 h 3103862"/>
              <a:gd name="connsiteX154" fmla="*/ 2597890 w 4658558"/>
              <a:gd name="connsiteY154" fmla="*/ 2492067 h 3103862"/>
              <a:gd name="connsiteX155" fmla="*/ 2581431 w 4658558"/>
              <a:gd name="connsiteY155" fmla="*/ 2497320 h 3103862"/>
              <a:gd name="connsiteX156" fmla="*/ 2572086 w 4658558"/>
              <a:gd name="connsiteY156" fmla="*/ 2513133 h 3103862"/>
              <a:gd name="connsiteX157" fmla="*/ 2571075 w 4658558"/>
              <a:gd name="connsiteY157" fmla="*/ 2524761 h 3103862"/>
              <a:gd name="connsiteX158" fmla="*/ 2578846 w 4658558"/>
              <a:gd name="connsiteY158" fmla="*/ 2534757 h 3103862"/>
              <a:gd name="connsiteX159" fmla="*/ 2592434 w 4658558"/>
              <a:gd name="connsiteY159" fmla="*/ 2517277 h 3103862"/>
              <a:gd name="connsiteX160" fmla="*/ 2606023 w 4658558"/>
              <a:gd name="connsiteY160" fmla="*/ 2499798 h 3103862"/>
              <a:gd name="connsiteX161" fmla="*/ 2627185 w 4658558"/>
              <a:gd name="connsiteY161" fmla="*/ 2496642 h 3103862"/>
              <a:gd name="connsiteX162" fmla="*/ 2640981 w 4658558"/>
              <a:gd name="connsiteY162" fmla="*/ 2483632 h 3103862"/>
              <a:gd name="connsiteX163" fmla="*/ 2653706 w 4658558"/>
              <a:gd name="connsiteY163" fmla="*/ 2478631 h 3103862"/>
              <a:gd name="connsiteX164" fmla="*/ 2659441 w 4658558"/>
              <a:gd name="connsiteY164" fmla="*/ 2470310 h 3103862"/>
              <a:gd name="connsiteX165" fmla="*/ 2668474 w 4658558"/>
              <a:gd name="connsiteY165" fmla="*/ 2467972 h 3103862"/>
              <a:gd name="connsiteX166" fmla="*/ 2671696 w 4658558"/>
              <a:gd name="connsiteY166" fmla="*/ 2469134 h 3103862"/>
              <a:gd name="connsiteX167" fmla="*/ 2684257 w 4658558"/>
              <a:gd name="connsiteY167" fmla="*/ 2462074 h 3103862"/>
              <a:gd name="connsiteX168" fmla="*/ 2692747 w 4658558"/>
              <a:gd name="connsiteY168" fmla="*/ 2451149 h 3103862"/>
              <a:gd name="connsiteX169" fmla="*/ 2686146 w 4658558"/>
              <a:gd name="connsiteY169" fmla="*/ 2439175 h 3103862"/>
              <a:gd name="connsiteX170" fmla="*/ 2778134 w 4658558"/>
              <a:gd name="connsiteY170" fmla="*/ 2386031 h 3103862"/>
              <a:gd name="connsiteX171" fmla="*/ 2774403 w 4658558"/>
              <a:gd name="connsiteY171" fmla="*/ 2386283 h 3103862"/>
              <a:gd name="connsiteX172" fmla="*/ 2770671 w 4658558"/>
              <a:gd name="connsiteY172" fmla="*/ 2386535 h 3103862"/>
              <a:gd name="connsiteX173" fmla="*/ 2770261 w 4658558"/>
              <a:gd name="connsiteY173" fmla="*/ 2393981 h 3103862"/>
              <a:gd name="connsiteX174" fmla="*/ 2773030 w 4658558"/>
              <a:gd name="connsiteY174" fmla="*/ 2400176 h 3103862"/>
              <a:gd name="connsiteX175" fmla="*/ 2779818 w 4658558"/>
              <a:gd name="connsiteY175" fmla="*/ 2399028 h 3103862"/>
              <a:gd name="connsiteX176" fmla="*/ 2782535 w 4658558"/>
              <a:gd name="connsiteY176" fmla="*/ 2394013 h 3103862"/>
              <a:gd name="connsiteX177" fmla="*/ 2778134 w 4658558"/>
              <a:gd name="connsiteY177" fmla="*/ 2386031 h 3103862"/>
              <a:gd name="connsiteX178" fmla="*/ 3376713 w 4658558"/>
              <a:gd name="connsiteY178" fmla="*/ 2371773 h 3103862"/>
              <a:gd name="connsiteX179" fmla="*/ 3361243 w 4658558"/>
              <a:gd name="connsiteY179" fmla="*/ 2404562 h 3103862"/>
              <a:gd name="connsiteX180" fmla="*/ 3359743 w 4658558"/>
              <a:gd name="connsiteY180" fmla="*/ 2418810 h 3103862"/>
              <a:gd name="connsiteX181" fmla="*/ 3370204 w 4658558"/>
              <a:gd name="connsiteY181" fmla="*/ 2430178 h 3103862"/>
              <a:gd name="connsiteX182" fmla="*/ 3382185 w 4658558"/>
              <a:gd name="connsiteY182" fmla="*/ 2428506 h 3103862"/>
              <a:gd name="connsiteX183" fmla="*/ 3389214 w 4658558"/>
              <a:gd name="connsiteY183" fmla="*/ 2417851 h 3103862"/>
              <a:gd name="connsiteX184" fmla="*/ 3398698 w 4658558"/>
              <a:gd name="connsiteY184" fmla="*/ 2394094 h 3103862"/>
              <a:gd name="connsiteX185" fmla="*/ 3390620 w 4658558"/>
              <a:gd name="connsiteY185" fmla="*/ 2373593 h 3103862"/>
              <a:gd name="connsiteX186" fmla="*/ 3344500 w 4658558"/>
              <a:gd name="connsiteY186" fmla="*/ 2360151 h 3103862"/>
              <a:gd name="connsiteX187" fmla="*/ 3335673 w 4658558"/>
              <a:gd name="connsiteY187" fmla="*/ 2366958 h 3103862"/>
              <a:gd name="connsiteX188" fmla="*/ 3330912 w 4658558"/>
              <a:gd name="connsiteY188" fmla="*/ 2377631 h 3103862"/>
              <a:gd name="connsiteX189" fmla="*/ 3325952 w 4658558"/>
              <a:gd name="connsiteY189" fmla="*/ 2376242 h 3103862"/>
              <a:gd name="connsiteX190" fmla="*/ 3320227 w 4658558"/>
              <a:gd name="connsiteY190" fmla="*/ 2376974 h 3103862"/>
              <a:gd name="connsiteX191" fmla="*/ 3322320 w 4658558"/>
              <a:gd name="connsiteY191" fmla="*/ 2382524 h 3103862"/>
              <a:gd name="connsiteX192" fmla="*/ 3326829 w 4658558"/>
              <a:gd name="connsiteY192" fmla="*/ 2388948 h 3103862"/>
              <a:gd name="connsiteX193" fmla="*/ 3344818 w 4658558"/>
              <a:gd name="connsiteY193" fmla="*/ 2379450 h 3103862"/>
              <a:gd name="connsiteX194" fmla="*/ 3347459 w 4658558"/>
              <a:gd name="connsiteY194" fmla="*/ 2369613 h 3103862"/>
              <a:gd name="connsiteX195" fmla="*/ 3344500 w 4658558"/>
              <a:gd name="connsiteY195" fmla="*/ 2360151 h 3103862"/>
              <a:gd name="connsiteX196" fmla="*/ 1627968 w 4658558"/>
              <a:gd name="connsiteY196" fmla="*/ 2345501 h 3103862"/>
              <a:gd name="connsiteX197" fmla="*/ 1624639 w 4658558"/>
              <a:gd name="connsiteY197" fmla="*/ 2345898 h 3103862"/>
              <a:gd name="connsiteX198" fmla="*/ 1623725 w 4658558"/>
              <a:gd name="connsiteY198" fmla="*/ 2347168 h 3103862"/>
              <a:gd name="connsiteX199" fmla="*/ 1623845 w 4658558"/>
              <a:gd name="connsiteY199" fmla="*/ 2354459 h 3103862"/>
              <a:gd name="connsiteX200" fmla="*/ 1625017 w 4658558"/>
              <a:gd name="connsiteY200" fmla="*/ 2354882 h 3103862"/>
              <a:gd name="connsiteX201" fmla="*/ 1630051 w 4658558"/>
              <a:gd name="connsiteY201" fmla="*/ 2347648 h 3103862"/>
              <a:gd name="connsiteX202" fmla="*/ 2086892 w 4658558"/>
              <a:gd name="connsiteY202" fmla="*/ 2336068 h 3103862"/>
              <a:gd name="connsiteX203" fmla="*/ 2043371 w 4658558"/>
              <a:gd name="connsiteY203" fmla="*/ 2350742 h 3103862"/>
              <a:gd name="connsiteX204" fmla="*/ 2006451 w 4658558"/>
              <a:gd name="connsiteY204" fmla="*/ 2377390 h 3103862"/>
              <a:gd name="connsiteX205" fmla="*/ 1984378 w 4658558"/>
              <a:gd name="connsiteY205" fmla="*/ 2398205 h 3103862"/>
              <a:gd name="connsiteX206" fmla="*/ 1952334 w 4658558"/>
              <a:gd name="connsiteY206" fmla="*/ 2405031 h 3103862"/>
              <a:gd name="connsiteX207" fmla="*/ 1932612 w 4658558"/>
              <a:gd name="connsiteY207" fmla="*/ 2430688 h 3103862"/>
              <a:gd name="connsiteX208" fmla="*/ 1954853 w 4658558"/>
              <a:gd name="connsiteY208" fmla="*/ 2428322 h 3103862"/>
              <a:gd name="connsiteX209" fmla="*/ 1976212 w 4658558"/>
              <a:gd name="connsiteY209" fmla="*/ 2420839 h 3103862"/>
              <a:gd name="connsiteX210" fmla="*/ 1981793 w 4658558"/>
              <a:gd name="connsiteY210" fmla="*/ 2435642 h 3103862"/>
              <a:gd name="connsiteX211" fmla="*/ 2009128 w 4658558"/>
              <a:gd name="connsiteY211" fmla="*/ 2410332 h 3103862"/>
              <a:gd name="connsiteX212" fmla="*/ 2036033 w 4658558"/>
              <a:gd name="connsiteY212" fmla="*/ 2391261 h 3103862"/>
              <a:gd name="connsiteX213" fmla="*/ 2062938 w 4658558"/>
              <a:gd name="connsiteY213" fmla="*/ 2372190 h 3103862"/>
              <a:gd name="connsiteX214" fmla="*/ 2084296 w 4658558"/>
              <a:gd name="connsiteY214" fmla="*/ 2364710 h 3103862"/>
              <a:gd name="connsiteX215" fmla="*/ 2099937 w 4658558"/>
              <a:gd name="connsiteY215" fmla="*/ 2350367 h 3103862"/>
              <a:gd name="connsiteX216" fmla="*/ 2096980 w 4658558"/>
              <a:gd name="connsiteY216" fmla="*/ 2340906 h 3103862"/>
              <a:gd name="connsiteX217" fmla="*/ 2086892 w 4658558"/>
              <a:gd name="connsiteY217" fmla="*/ 2336068 h 3103862"/>
              <a:gd name="connsiteX218" fmla="*/ 2860459 w 4658558"/>
              <a:gd name="connsiteY218" fmla="*/ 2329399 h 3103862"/>
              <a:gd name="connsiteX219" fmla="*/ 2836537 w 4658558"/>
              <a:gd name="connsiteY219" fmla="*/ 2335157 h 3103862"/>
              <a:gd name="connsiteX220" fmla="*/ 2819217 w 4658558"/>
              <a:gd name="connsiteY220" fmla="*/ 2352890 h 3103862"/>
              <a:gd name="connsiteX221" fmla="*/ 2808397 w 4658558"/>
              <a:gd name="connsiteY221" fmla="*/ 2360177 h 3103862"/>
              <a:gd name="connsiteX222" fmla="*/ 2792744 w 4658558"/>
              <a:gd name="connsiteY222" fmla="*/ 2365722 h 3103862"/>
              <a:gd name="connsiteX223" fmla="*/ 2795151 w 4658558"/>
              <a:gd name="connsiteY223" fmla="*/ 2374183 h 3103862"/>
              <a:gd name="connsiteX224" fmla="*/ 2798324 w 4658558"/>
              <a:gd name="connsiteY224" fmla="*/ 2380525 h 3103862"/>
              <a:gd name="connsiteX225" fmla="*/ 2802673 w 4658558"/>
              <a:gd name="connsiteY225" fmla="*/ 2377298 h 3103862"/>
              <a:gd name="connsiteX226" fmla="*/ 2804608 w 4658558"/>
              <a:gd name="connsiteY226" fmla="*/ 2373199 h 3103862"/>
              <a:gd name="connsiteX227" fmla="*/ 2845850 w 4658558"/>
              <a:gd name="connsiteY227" fmla="*/ 2349709 h 3103862"/>
              <a:gd name="connsiteX228" fmla="*/ 2855993 w 4658558"/>
              <a:gd name="connsiteY228" fmla="*/ 2341777 h 3103862"/>
              <a:gd name="connsiteX229" fmla="*/ 2866901 w 4658558"/>
              <a:gd name="connsiteY229" fmla="*/ 2331724 h 3103862"/>
              <a:gd name="connsiteX230" fmla="*/ 53029 w 4658558"/>
              <a:gd name="connsiteY230" fmla="*/ 2319997 h 3103862"/>
              <a:gd name="connsiteX231" fmla="*/ 52618 w 4658558"/>
              <a:gd name="connsiteY231" fmla="*/ 2327443 h 3103862"/>
              <a:gd name="connsiteX232" fmla="*/ 55388 w 4658558"/>
              <a:gd name="connsiteY232" fmla="*/ 2333638 h 3103862"/>
              <a:gd name="connsiteX233" fmla="*/ 62176 w 4658558"/>
              <a:gd name="connsiteY233" fmla="*/ 2332490 h 3103862"/>
              <a:gd name="connsiteX234" fmla="*/ 64893 w 4658558"/>
              <a:gd name="connsiteY234" fmla="*/ 2327474 h 3103862"/>
              <a:gd name="connsiteX235" fmla="*/ 2914426 w 4658558"/>
              <a:gd name="connsiteY235" fmla="*/ 2300908 h 3103862"/>
              <a:gd name="connsiteX236" fmla="*/ 2897458 w 4658558"/>
              <a:gd name="connsiteY236" fmla="*/ 2307576 h 3103862"/>
              <a:gd name="connsiteX237" fmla="*/ 2889680 w 4658558"/>
              <a:gd name="connsiteY237" fmla="*/ 2305170 h 3103862"/>
              <a:gd name="connsiteX238" fmla="*/ 2883551 w 4658558"/>
              <a:gd name="connsiteY238" fmla="*/ 2305756 h 3103862"/>
              <a:gd name="connsiteX239" fmla="*/ 2883778 w 4658558"/>
              <a:gd name="connsiteY239" fmla="*/ 2311435 h 3103862"/>
              <a:gd name="connsiteX240" fmla="*/ 2887953 w 4658558"/>
              <a:gd name="connsiteY240" fmla="*/ 2313739 h 3103862"/>
              <a:gd name="connsiteX241" fmla="*/ 2894230 w 4658558"/>
              <a:gd name="connsiteY241" fmla="*/ 2314005 h 3103862"/>
              <a:gd name="connsiteX242" fmla="*/ 2896437 w 4658558"/>
              <a:gd name="connsiteY242" fmla="*/ 2310405 h 3103862"/>
              <a:gd name="connsiteX243" fmla="*/ 1279131 w 4658558"/>
              <a:gd name="connsiteY243" fmla="*/ 2293186 h 3103862"/>
              <a:gd name="connsiteX244" fmla="*/ 1280352 w 4658558"/>
              <a:gd name="connsiteY244" fmla="*/ 2302420 h 3103862"/>
              <a:gd name="connsiteX245" fmla="*/ 1287933 w 4658558"/>
              <a:gd name="connsiteY245" fmla="*/ 2309152 h 3103862"/>
              <a:gd name="connsiteX246" fmla="*/ 1297558 w 4658558"/>
              <a:gd name="connsiteY246" fmla="*/ 2310227 h 3103862"/>
              <a:gd name="connsiteX247" fmla="*/ 1303882 w 4658558"/>
              <a:gd name="connsiteY247" fmla="*/ 2305313 h 3103862"/>
              <a:gd name="connsiteX248" fmla="*/ 111239 w 4658558"/>
              <a:gd name="connsiteY248" fmla="*/ 2289839 h 3103862"/>
              <a:gd name="connsiteX249" fmla="*/ 108714 w 4658558"/>
              <a:gd name="connsiteY249" fmla="*/ 2290527 h 3103862"/>
              <a:gd name="connsiteX250" fmla="*/ 103775 w 4658558"/>
              <a:gd name="connsiteY250" fmla="*/ 2290344 h 3103862"/>
              <a:gd name="connsiteX251" fmla="*/ 103876 w 4658558"/>
              <a:gd name="connsiteY251" fmla="*/ 2296375 h 3103862"/>
              <a:gd name="connsiteX252" fmla="*/ 107156 w 4658558"/>
              <a:gd name="connsiteY252" fmla="*/ 2301155 h 3103862"/>
              <a:gd name="connsiteX253" fmla="*/ 115640 w 4658558"/>
              <a:gd name="connsiteY253" fmla="*/ 2297821 h 3103862"/>
              <a:gd name="connsiteX254" fmla="*/ 111239 w 4658558"/>
              <a:gd name="connsiteY254" fmla="*/ 2289839 h 3103862"/>
              <a:gd name="connsiteX255" fmla="*/ 2129539 w 4658558"/>
              <a:gd name="connsiteY255" fmla="*/ 2268319 h 3103862"/>
              <a:gd name="connsiteX256" fmla="*/ 2127922 w 4658558"/>
              <a:gd name="connsiteY256" fmla="*/ 2275329 h 3103862"/>
              <a:gd name="connsiteX257" fmla="*/ 2131900 w 4658558"/>
              <a:gd name="connsiteY257" fmla="*/ 2281961 h 3103862"/>
              <a:gd name="connsiteX258" fmla="*/ 2137162 w 4658558"/>
              <a:gd name="connsiteY258" fmla="*/ 2277465 h 3103862"/>
              <a:gd name="connsiteX259" fmla="*/ 2132761 w 4658558"/>
              <a:gd name="connsiteY259" fmla="*/ 2269482 h 3103862"/>
              <a:gd name="connsiteX260" fmla="*/ 2214860 w 4658558"/>
              <a:gd name="connsiteY260" fmla="*/ 2263930 h 3103862"/>
              <a:gd name="connsiteX261" fmla="*/ 2214450 w 4658558"/>
              <a:gd name="connsiteY261" fmla="*/ 2271375 h 3103862"/>
              <a:gd name="connsiteX262" fmla="*/ 2217219 w 4658558"/>
              <a:gd name="connsiteY262" fmla="*/ 2277571 h 3103862"/>
              <a:gd name="connsiteX263" fmla="*/ 2224006 w 4658558"/>
              <a:gd name="connsiteY263" fmla="*/ 2276422 h 3103862"/>
              <a:gd name="connsiteX264" fmla="*/ 2226724 w 4658558"/>
              <a:gd name="connsiteY264" fmla="*/ 2271408 h 3103862"/>
              <a:gd name="connsiteX265" fmla="*/ 2245575 w 4658558"/>
              <a:gd name="connsiteY265" fmla="*/ 2249431 h 3103862"/>
              <a:gd name="connsiteX266" fmla="*/ 2245165 w 4658558"/>
              <a:gd name="connsiteY266" fmla="*/ 2256877 h 3103862"/>
              <a:gd name="connsiteX267" fmla="*/ 2247935 w 4658558"/>
              <a:gd name="connsiteY267" fmla="*/ 2263073 h 3103862"/>
              <a:gd name="connsiteX268" fmla="*/ 2254723 w 4658558"/>
              <a:gd name="connsiteY268" fmla="*/ 2261924 h 3103862"/>
              <a:gd name="connsiteX269" fmla="*/ 2257441 w 4658558"/>
              <a:gd name="connsiteY269" fmla="*/ 2256910 h 3103862"/>
              <a:gd name="connsiteX270" fmla="*/ 2337338 w 4658558"/>
              <a:gd name="connsiteY270" fmla="*/ 2247366 h 3103862"/>
              <a:gd name="connsiteX271" fmla="*/ 2333372 w 4658558"/>
              <a:gd name="connsiteY271" fmla="*/ 2249533 h 3103862"/>
              <a:gd name="connsiteX272" fmla="*/ 2331055 w 4658558"/>
              <a:gd name="connsiteY272" fmla="*/ 2254691 h 3103862"/>
              <a:gd name="connsiteX273" fmla="*/ 2319693 w 4658558"/>
              <a:gd name="connsiteY273" fmla="*/ 2253389 h 3103862"/>
              <a:gd name="connsiteX274" fmla="*/ 2310865 w 4658558"/>
              <a:gd name="connsiteY274" fmla="*/ 2260197 h 3103862"/>
              <a:gd name="connsiteX275" fmla="*/ 2310554 w 4658558"/>
              <a:gd name="connsiteY275" fmla="*/ 2273676 h 3103862"/>
              <a:gd name="connsiteX276" fmla="*/ 2316604 w 4658558"/>
              <a:gd name="connsiteY276" fmla="*/ 2284651 h 3103862"/>
              <a:gd name="connsiteX277" fmla="*/ 2320443 w 4658558"/>
              <a:gd name="connsiteY277" fmla="*/ 2282839 h 3103862"/>
              <a:gd name="connsiteX278" fmla="*/ 2321867 w 4658558"/>
              <a:gd name="connsiteY278" fmla="*/ 2280155 h 3103862"/>
              <a:gd name="connsiteX279" fmla="*/ 2325195 w 4658558"/>
              <a:gd name="connsiteY279" fmla="*/ 2263369 h 3103862"/>
              <a:gd name="connsiteX280" fmla="*/ 2340719 w 4658558"/>
              <a:gd name="connsiteY280" fmla="*/ 2258178 h 3103862"/>
              <a:gd name="connsiteX281" fmla="*/ 2340619 w 4658558"/>
              <a:gd name="connsiteY281" fmla="*/ 2252147 h 3103862"/>
              <a:gd name="connsiteX282" fmla="*/ 2337338 w 4658558"/>
              <a:gd name="connsiteY282" fmla="*/ 2247366 h 3103862"/>
              <a:gd name="connsiteX283" fmla="*/ 3592268 w 4658558"/>
              <a:gd name="connsiteY283" fmla="*/ 2238507 h 3103862"/>
              <a:gd name="connsiteX284" fmla="*/ 3576956 w 4658558"/>
              <a:gd name="connsiteY284" fmla="*/ 2280946 h 3103862"/>
              <a:gd name="connsiteX285" fmla="*/ 3560318 w 4658558"/>
              <a:gd name="connsiteY285" fmla="*/ 2275343 h 3103862"/>
              <a:gd name="connsiteX286" fmla="*/ 3547102 w 4658558"/>
              <a:gd name="connsiteY286" fmla="*/ 2282965 h 3103862"/>
              <a:gd name="connsiteX287" fmla="*/ 3504521 w 4658558"/>
              <a:gd name="connsiteY287" fmla="*/ 2289985 h 3103862"/>
              <a:gd name="connsiteX288" fmla="*/ 3540586 w 4658558"/>
              <a:gd name="connsiteY288" fmla="*/ 2251836 h 3103862"/>
              <a:gd name="connsiteX289" fmla="*/ 3592268 w 4658558"/>
              <a:gd name="connsiteY289" fmla="*/ 2238507 h 3103862"/>
              <a:gd name="connsiteX290" fmla="*/ 2369936 w 4658558"/>
              <a:gd name="connsiteY290" fmla="*/ 2217559 h 3103862"/>
              <a:gd name="connsiteX291" fmla="*/ 2365853 w 4658558"/>
              <a:gd name="connsiteY291" fmla="*/ 2228876 h 3103862"/>
              <a:gd name="connsiteX292" fmla="*/ 2358549 w 4658558"/>
              <a:gd name="connsiteY292" fmla="*/ 2239031 h 3103862"/>
              <a:gd name="connsiteX293" fmla="*/ 2369075 w 4658558"/>
              <a:gd name="connsiteY293" fmla="*/ 2230039 h 3103862"/>
              <a:gd name="connsiteX294" fmla="*/ 2370713 w 4658558"/>
              <a:gd name="connsiteY294" fmla="*/ 2224235 h 3103862"/>
              <a:gd name="connsiteX295" fmla="*/ 2369936 w 4658558"/>
              <a:gd name="connsiteY295" fmla="*/ 2217559 h 3103862"/>
              <a:gd name="connsiteX296" fmla="*/ 3800928 w 4658558"/>
              <a:gd name="connsiteY296" fmla="*/ 2205075 h 3103862"/>
              <a:gd name="connsiteX297" fmla="*/ 3790561 w 4658558"/>
              <a:gd name="connsiteY297" fmla="*/ 2223717 h 3103862"/>
              <a:gd name="connsiteX298" fmla="*/ 3766991 w 4658558"/>
              <a:gd name="connsiteY298" fmla="*/ 2218411 h 3103862"/>
              <a:gd name="connsiteX299" fmla="*/ 3751860 w 4658558"/>
              <a:gd name="connsiteY299" fmla="*/ 2231339 h 3103862"/>
              <a:gd name="connsiteX300" fmla="*/ 3731012 w 4658558"/>
              <a:gd name="connsiteY300" fmla="*/ 2237406 h 3103862"/>
              <a:gd name="connsiteX301" fmla="*/ 3721825 w 4658558"/>
              <a:gd name="connsiteY301" fmla="*/ 2262868 h 3103862"/>
              <a:gd name="connsiteX302" fmla="*/ 3696054 w 4658558"/>
              <a:gd name="connsiteY302" fmla="*/ 2253570 h 3103862"/>
              <a:gd name="connsiteX303" fmla="*/ 3693227 w 4658558"/>
              <a:gd name="connsiteY303" fmla="*/ 2260144 h 3103862"/>
              <a:gd name="connsiteX304" fmla="*/ 3688749 w 4658558"/>
              <a:gd name="connsiteY304" fmla="*/ 2263725 h 3103862"/>
              <a:gd name="connsiteX305" fmla="*/ 3685794 w 4658558"/>
              <a:gd name="connsiteY305" fmla="*/ 2254264 h 3103862"/>
              <a:gd name="connsiteX306" fmla="*/ 3688431 w 4658558"/>
              <a:gd name="connsiteY306" fmla="*/ 2244425 h 3103862"/>
              <a:gd name="connsiteX307" fmla="*/ 3705241 w 4658558"/>
              <a:gd name="connsiteY307" fmla="*/ 2228108 h 3103862"/>
              <a:gd name="connsiteX308" fmla="*/ 3730790 w 4658558"/>
              <a:gd name="connsiteY308" fmla="*/ 2207749 h 3103862"/>
              <a:gd name="connsiteX309" fmla="*/ 3768012 w 4658558"/>
              <a:gd name="connsiteY309" fmla="*/ 2215582 h 3103862"/>
              <a:gd name="connsiteX310" fmla="*/ 1024373 w 4658558"/>
              <a:gd name="connsiteY310" fmla="*/ 2190825 h 3103862"/>
              <a:gd name="connsiteX311" fmla="*/ 1021044 w 4658558"/>
              <a:gd name="connsiteY311" fmla="*/ 2191222 h 3103862"/>
              <a:gd name="connsiteX312" fmla="*/ 1020130 w 4658558"/>
              <a:gd name="connsiteY312" fmla="*/ 2192492 h 3103862"/>
              <a:gd name="connsiteX313" fmla="*/ 1020250 w 4658558"/>
              <a:gd name="connsiteY313" fmla="*/ 2199783 h 3103862"/>
              <a:gd name="connsiteX314" fmla="*/ 1021422 w 4658558"/>
              <a:gd name="connsiteY314" fmla="*/ 2200206 h 3103862"/>
              <a:gd name="connsiteX315" fmla="*/ 1026457 w 4658558"/>
              <a:gd name="connsiteY315" fmla="*/ 2192971 h 3103862"/>
              <a:gd name="connsiteX316" fmla="*/ 1483298 w 4658558"/>
              <a:gd name="connsiteY316" fmla="*/ 2181391 h 3103862"/>
              <a:gd name="connsiteX317" fmla="*/ 1439776 w 4658558"/>
              <a:gd name="connsiteY317" fmla="*/ 2196066 h 3103862"/>
              <a:gd name="connsiteX318" fmla="*/ 1402856 w 4658558"/>
              <a:gd name="connsiteY318" fmla="*/ 2222714 h 3103862"/>
              <a:gd name="connsiteX319" fmla="*/ 1380784 w 4658558"/>
              <a:gd name="connsiteY319" fmla="*/ 2243528 h 3103862"/>
              <a:gd name="connsiteX320" fmla="*/ 1348739 w 4658558"/>
              <a:gd name="connsiteY320" fmla="*/ 2250354 h 3103862"/>
              <a:gd name="connsiteX321" fmla="*/ 1329016 w 4658558"/>
              <a:gd name="connsiteY321" fmla="*/ 2276011 h 3103862"/>
              <a:gd name="connsiteX322" fmla="*/ 1351258 w 4658558"/>
              <a:gd name="connsiteY322" fmla="*/ 2273645 h 3103862"/>
              <a:gd name="connsiteX323" fmla="*/ 1372618 w 4658558"/>
              <a:gd name="connsiteY323" fmla="*/ 2266162 h 3103862"/>
              <a:gd name="connsiteX324" fmla="*/ 1378199 w 4658558"/>
              <a:gd name="connsiteY324" fmla="*/ 2280965 h 3103862"/>
              <a:gd name="connsiteX325" fmla="*/ 1405534 w 4658558"/>
              <a:gd name="connsiteY325" fmla="*/ 2255655 h 3103862"/>
              <a:gd name="connsiteX326" fmla="*/ 1432439 w 4658558"/>
              <a:gd name="connsiteY326" fmla="*/ 2236584 h 3103862"/>
              <a:gd name="connsiteX327" fmla="*/ 1459343 w 4658558"/>
              <a:gd name="connsiteY327" fmla="*/ 2217514 h 3103862"/>
              <a:gd name="connsiteX328" fmla="*/ 1480701 w 4658558"/>
              <a:gd name="connsiteY328" fmla="*/ 2210033 h 3103862"/>
              <a:gd name="connsiteX329" fmla="*/ 1496342 w 4658558"/>
              <a:gd name="connsiteY329" fmla="*/ 2195691 h 3103862"/>
              <a:gd name="connsiteX330" fmla="*/ 1493386 w 4658558"/>
              <a:gd name="connsiteY330" fmla="*/ 2186230 h 3103862"/>
              <a:gd name="connsiteX331" fmla="*/ 1483298 w 4658558"/>
              <a:gd name="connsiteY331" fmla="*/ 2181391 h 3103862"/>
              <a:gd name="connsiteX332" fmla="*/ 3835078 w 4658558"/>
              <a:gd name="connsiteY332" fmla="*/ 2172231 h 3103862"/>
              <a:gd name="connsiteX333" fmla="*/ 3851675 w 4658558"/>
              <a:gd name="connsiteY333" fmla="*/ 2175422 h 3103862"/>
              <a:gd name="connsiteX334" fmla="*/ 3804149 w 4658558"/>
              <a:gd name="connsiteY334" fmla="*/ 2206237 h 3103862"/>
              <a:gd name="connsiteX335" fmla="*/ 3818599 w 4658558"/>
              <a:gd name="connsiteY335" fmla="*/ 2176278 h 3103862"/>
              <a:gd name="connsiteX336" fmla="*/ 3835078 w 4658558"/>
              <a:gd name="connsiteY336" fmla="*/ 2172231 h 3103862"/>
              <a:gd name="connsiteX337" fmla="*/ 675537 w 4658558"/>
              <a:gd name="connsiteY337" fmla="*/ 2138509 h 3103862"/>
              <a:gd name="connsiteX338" fmla="*/ 676757 w 4658558"/>
              <a:gd name="connsiteY338" fmla="*/ 2147744 h 3103862"/>
              <a:gd name="connsiteX339" fmla="*/ 684339 w 4658558"/>
              <a:gd name="connsiteY339" fmla="*/ 2154475 h 3103862"/>
              <a:gd name="connsiteX340" fmla="*/ 693964 w 4658558"/>
              <a:gd name="connsiteY340" fmla="*/ 2155550 h 3103862"/>
              <a:gd name="connsiteX341" fmla="*/ 700287 w 4658558"/>
              <a:gd name="connsiteY341" fmla="*/ 2150637 h 3103862"/>
              <a:gd name="connsiteX342" fmla="*/ 2403781 w 4658558"/>
              <a:gd name="connsiteY342" fmla="*/ 2133845 h 3103862"/>
              <a:gd name="connsiteX343" fmla="*/ 2365406 w 4658558"/>
              <a:gd name="connsiteY343" fmla="*/ 2153173 h 3103862"/>
              <a:gd name="connsiteX344" fmla="*/ 2341647 w 4658558"/>
              <a:gd name="connsiteY344" fmla="*/ 2184970 h 3103862"/>
              <a:gd name="connsiteX345" fmla="*/ 2315524 w 4658558"/>
              <a:gd name="connsiteY345" fmla="*/ 2186737 h 3103862"/>
              <a:gd name="connsiteX346" fmla="*/ 2299067 w 4658558"/>
              <a:gd name="connsiteY346" fmla="*/ 2191990 h 3103862"/>
              <a:gd name="connsiteX347" fmla="*/ 2289720 w 4658558"/>
              <a:gd name="connsiteY347" fmla="*/ 2207803 h 3103862"/>
              <a:gd name="connsiteX348" fmla="*/ 2288710 w 4658558"/>
              <a:gd name="connsiteY348" fmla="*/ 2219431 h 3103862"/>
              <a:gd name="connsiteX349" fmla="*/ 2296481 w 4658558"/>
              <a:gd name="connsiteY349" fmla="*/ 2229427 h 3103862"/>
              <a:gd name="connsiteX350" fmla="*/ 2310069 w 4658558"/>
              <a:gd name="connsiteY350" fmla="*/ 2211948 h 3103862"/>
              <a:gd name="connsiteX351" fmla="*/ 2323657 w 4658558"/>
              <a:gd name="connsiteY351" fmla="*/ 2194468 h 3103862"/>
              <a:gd name="connsiteX352" fmla="*/ 2344819 w 4658558"/>
              <a:gd name="connsiteY352" fmla="*/ 2191311 h 3103862"/>
              <a:gd name="connsiteX353" fmla="*/ 2358615 w 4658558"/>
              <a:gd name="connsiteY353" fmla="*/ 2178302 h 3103862"/>
              <a:gd name="connsiteX354" fmla="*/ 2371342 w 4658558"/>
              <a:gd name="connsiteY354" fmla="*/ 2173302 h 3103862"/>
              <a:gd name="connsiteX355" fmla="*/ 2377076 w 4658558"/>
              <a:gd name="connsiteY355" fmla="*/ 2164980 h 3103862"/>
              <a:gd name="connsiteX356" fmla="*/ 2386110 w 4658558"/>
              <a:gd name="connsiteY356" fmla="*/ 2162642 h 3103862"/>
              <a:gd name="connsiteX357" fmla="*/ 2389331 w 4658558"/>
              <a:gd name="connsiteY357" fmla="*/ 2163804 h 3103862"/>
              <a:gd name="connsiteX358" fmla="*/ 2401892 w 4658558"/>
              <a:gd name="connsiteY358" fmla="*/ 2156745 h 3103862"/>
              <a:gd name="connsiteX359" fmla="*/ 2410383 w 4658558"/>
              <a:gd name="connsiteY359" fmla="*/ 2145819 h 3103862"/>
              <a:gd name="connsiteX360" fmla="*/ 2403781 w 4658558"/>
              <a:gd name="connsiteY360" fmla="*/ 2133845 h 3103862"/>
              <a:gd name="connsiteX361" fmla="*/ 1525945 w 4658558"/>
              <a:gd name="connsiteY361" fmla="*/ 2113643 h 3103862"/>
              <a:gd name="connsiteX362" fmla="*/ 1524328 w 4658558"/>
              <a:gd name="connsiteY362" fmla="*/ 2120653 h 3103862"/>
              <a:gd name="connsiteX363" fmla="*/ 1528305 w 4658558"/>
              <a:gd name="connsiteY363" fmla="*/ 2127285 h 3103862"/>
              <a:gd name="connsiteX364" fmla="*/ 1533568 w 4658558"/>
              <a:gd name="connsiteY364" fmla="*/ 2122788 h 3103862"/>
              <a:gd name="connsiteX365" fmla="*/ 1529166 w 4658558"/>
              <a:gd name="connsiteY365" fmla="*/ 2114805 h 3103862"/>
              <a:gd name="connsiteX366" fmla="*/ 3750314 w 4658558"/>
              <a:gd name="connsiteY366" fmla="*/ 2113271 h 3103862"/>
              <a:gd name="connsiteX367" fmla="*/ 3725638 w 4658558"/>
              <a:gd name="connsiteY367" fmla="*/ 2129948 h 3103862"/>
              <a:gd name="connsiteX368" fmla="*/ 3705149 w 4658558"/>
              <a:gd name="connsiteY368" fmla="*/ 2157729 h 3103862"/>
              <a:gd name="connsiteX369" fmla="*/ 3673252 w 4658558"/>
              <a:gd name="connsiteY369" fmla="*/ 2165406 h 3103862"/>
              <a:gd name="connsiteX370" fmla="*/ 3667990 w 4658558"/>
              <a:gd name="connsiteY370" fmla="*/ 2169902 h 3103862"/>
              <a:gd name="connsiteX371" fmla="*/ 3659670 w 4658558"/>
              <a:gd name="connsiteY371" fmla="*/ 2158907 h 3103862"/>
              <a:gd name="connsiteX372" fmla="*/ 3653766 w 4658558"/>
              <a:gd name="connsiteY372" fmla="*/ 2148782 h 3103862"/>
              <a:gd name="connsiteX373" fmla="*/ 3649927 w 4658558"/>
              <a:gd name="connsiteY373" fmla="*/ 2150595 h 3103862"/>
              <a:gd name="connsiteX374" fmla="*/ 3648502 w 4658558"/>
              <a:gd name="connsiteY374" fmla="*/ 2153279 h 3103862"/>
              <a:gd name="connsiteX375" fmla="*/ 3633714 w 4658558"/>
              <a:gd name="connsiteY375" fmla="*/ 2162732 h 3103862"/>
              <a:gd name="connsiteX376" fmla="*/ 3625410 w 4658558"/>
              <a:gd name="connsiteY376" fmla="*/ 2176922 h 3103862"/>
              <a:gd name="connsiteX377" fmla="*/ 3581733 w 4658558"/>
              <a:gd name="connsiteY377" fmla="*/ 2198335 h 3103862"/>
              <a:gd name="connsiteX378" fmla="*/ 3539705 w 4658558"/>
              <a:gd name="connsiteY378" fmla="*/ 2222740 h 3103862"/>
              <a:gd name="connsiteX379" fmla="*/ 3512418 w 4658558"/>
              <a:gd name="connsiteY379" fmla="*/ 2242872 h 3103862"/>
              <a:gd name="connsiteX380" fmla="*/ 3485896 w 4658558"/>
              <a:gd name="connsiteY380" fmla="*/ 2260882 h 3103862"/>
              <a:gd name="connsiteX381" fmla="*/ 3469948 w 4658558"/>
              <a:gd name="connsiteY381" fmla="*/ 2264721 h 3103862"/>
              <a:gd name="connsiteX382" fmla="*/ 3464844 w 4658558"/>
              <a:gd name="connsiteY382" fmla="*/ 2278867 h 3103862"/>
              <a:gd name="connsiteX383" fmla="*/ 3441751 w 4658558"/>
              <a:gd name="connsiteY383" fmla="*/ 2302510 h 3103862"/>
              <a:gd name="connsiteX384" fmla="*/ 3503500 w 4658558"/>
              <a:gd name="connsiteY384" fmla="*/ 2292814 h 3103862"/>
              <a:gd name="connsiteX385" fmla="*/ 3495206 w 4658558"/>
              <a:gd name="connsiteY385" fmla="*/ 2315802 h 3103862"/>
              <a:gd name="connsiteX386" fmla="*/ 3511600 w 4658558"/>
              <a:gd name="connsiteY386" fmla="*/ 2330909 h 3103862"/>
              <a:gd name="connsiteX387" fmla="*/ 3541295 w 4658558"/>
              <a:gd name="connsiteY387" fmla="*/ 2319240 h 3103862"/>
              <a:gd name="connsiteX388" fmla="*/ 3552017 w 4658558"/>
              <a:gd name="connsiteY388" fmla="*/ 2305923 h 3103862"/>
              <a:gd name="connsiteX389" fmla="*/ 3570991 w 4658558"/>
              <a:gd name="connsiteY389" fmla="*/ 2307571 h 3103862"/>
              <a:gd name="connsiteX390" fmla="*/ 3596471 w 4658558"/>
              <a:gd name="connsiteY390" fmla="*/ 2291184 h 3103862"/>
              <a:gd name="connsiteX391" fmla="*/ 3619537 w 4658558"/>
              <a:gd name="connsiteY391" fmla="*/ 2273926 h 3103862"/>
              <a:gd name="connsiteX392" fmla="*/ 3614658 w 4658558"/>
              <a:gd name="connsiteY392" fmla="*/ 2236993 h 3103862"/>
              <a:gd name="connsiteX393" fmla="*/ 3610485 w 4658558"/>
              <a:gd name="connsiteY393" fmla="*/ 2234689 h 3103862"/>
              <a:gd name="connsiteX394" fmla="*/ 3610257 w 4658558"/>
              <a:gd name="connsiteY394" fmla="*/ 2229011 h 3103862"/>
              <a:gd name="connsiteX395" fmla="*/ 3633343 w 4658558"/>
              <a:gd name="connsiteY395" fmla="*/ 2212958 h 3103862"/>
              <a:gd name="connsiteX396" fmla="*/ 3662025 w 4658558"/>
              <a:gd name="connsiteY396" fmla="*/ 2196528 h 3103862"/>
              <a:gd name="connsiteX397" fmla="*/ 3668269 w 4658558"/>
              <a:gd name="connsiteY397" fmla="*/ 2186791 h 3103862"/>
              <a:gd name="connsiteX398" fmla="*/ 3677813 w 4658558"/>
              <a:gd name="connsiteY398" fmla="*/ 2183038 h 3103862"/>
              <a:gd name="connsiteX399" fmla="*/ 3681035 w 4658558"/>
              <a:gd name="connsiteY399" fmla="*/ 2184201 h 3103862"/>
              <a:gd name="connsiteX400" fmla="*/ 3705515 w 4658558"/>
              <a:gd name="connsiteY400" fmla="*/ 2171849 h 3103862"/>
              <a:gd name="connsiteX401" fmla="*/ 3721096 w 4658558"/>
              <a:gd name="connsiteY401" fmla="*/ 2153890 h 3103862"/>
              <a:gd name="connsiteX402" fmla="*/ 3764698 w 4658558"/>
              <a:gd name="connsiteY402" fmla="*/ 2144041 h 3103862"/>
              <a:gd name="connsiteX403" fmla="*/ 3785749 w 4658558"/>
              <a:gd name="connsiteY403" fmla="*/ 2126056 h 3103862"/>
              <a:gd name="connsiteX404" fmla="*/ 3612591 w 4658558"/>
              <a:gd name="connsiteY404" fmla="*/ 2111544 h 3103862"/>
              <a:gd name="connsiteX405" fmla="*/ 3608348 w 4658558"/>
              <a:gd name="connsiteY405" fmla="*/ 2113211 h 3103862"/>
              <a:gd name="connsiteX406" fmla="*/ 3614950 w 4658558"/>
              <a:gd name="connsiteY406" fmla="*/ 2125185 h 3103862"/>
              <a:gd name="connsiteX407" fmla="*/ 3622413 w 4658558"/>
              <a:gd name="connsiteY407" fmla="*/ 2124680 h 3103862"/>
              <a:gd name="connsiteX408" fmla="*/ 3619093 w 4658558"/>
              <a:gd name="connsiteY408" fmla="*/ 2117487 h 3103862"/>
              <a:gd name="connsiteX409" fmla="*/ 3612591 w 4658558"/>
              <a:gd name="connsiteY409" fmla="*/ 2111544 h 3103862"/>
              <a:gd name="connsiteX410" fmla="*/ 1611264 w 4658558"/>
              <a:gd name="connsiteY410" fmla="*/ 2109253 h 3103862"/>
              <a:gd name="connsiteX411" fmla="*/ 1610855 w 4658558"/>
              <a:gd name="connsiteY411" fmla="*/ 2116698 h 3103862"/>
              <a:gd name="connsiteX412" fmla="*/ 1613625 w 4658558"/>
              <a:gd name="connsiteY412" fmla="*/ 2122895 h 3103862"/>
              <a:gd name="connsiteX413" fmla="*/ 1620412 w 4658558"/>
              <a:gd name="connsiteY413" fmla="*/ 2121745 h 3103862"/>
              <a:gd name="connsiteX414" fmla="*/ 1623130 w 4658558"/>
              <a:gd name="connsiteY414" fmla="*/ 2116731 h 3103862"/>
              <a:gd name="connsiteX415" fmla="*/ 1641981 w 4658558"/>
              <a:gd name="connsiteY415" fmla="*/ 2094755 h 3103862"/>
              <a:gd name="connsiteX416" fmla="*/ 1641571 w 4658558"/>
              <a:gd name="connsiteY416" fmla="*/ 2102200 h 3103862"/>
              <a:gd name="connsiteX417" fmla="*/ 1644340 w 4658558"/>
              <a:gd name="connsiteY417" fmla="*/ 2108397 h 3103862"/>
              <a:gd name="connsiteX418" fmla="*/ 1651128 w 4658558"/>
              <a:gd name="connsiteY418" fmla="*/ 2107247 h 3103862"/>
              <a:gd name="connsiteX419" fmla="*/ 1653845 w 4658558"/>
              <a:gd name="connsiteY419" fmla="*/ 2102233 h 3103862"/>
              <a:gd name="connsiteX420" fmla="*/ 1733743 w 4658558"/>
              <a:gd name="connsiteY420" fmla="*/ 2092690 h 3103862"/>
              <a:gd name="connsiteX421" fmla="*/ 1729777 w 4658558"/>
              <a:gd name="connsiteY421" fmla="*/ 2094857 h 3103862"/>
              <a:gd name="connsiteX422" fmla="*/ 1727460 w 4658558"/>
              <a:gd name="connsiteY422" fmla="*/ 2100015 h 3103862"/>
              <a:gd name="connsiteX423" fmla="*/ 1716098 w 4658558"/>
              <a:gd name="connsiteY423" fmla="*/ 2098713 h 3103862"/>
              <a:gd name="connsiteX424" fmla="*/ 1707270 w 4658558"/>
              <a:gd name="connsiteY424" fmla="*/ 2105521 h 3103862"/>
              <a:gd name="connsiteX425" fmla="*/ 1706959 w 4658558"/>
              <a:gd name="connsiteY425" fmla="*/ 2119000 h 3103862"/>
              <a:gd name="connsiteX426" fmla="*/ 1713010 w 4658558"/>
              <a:gd name="connsiteY426" fmla="*/ 2129974 h 3103862"/>
              <a:gd name="connsiteX427" fmla="*/ 1716849 w 4658558"/>
              <a:gd name="connsiteY427" fmla="*/ 2128162 h 3103862"/>
              <a:gd name="connsiteX428" fmla="*/ 1718273 w 4658558"/>
              <a:gd name="connsiteY428" fmla="*/ 2125479 h 3103862"/>
              <a:gd name="connsiteX429" fmla="*/ 1721600 w 4658558"/>
              <a:gd name="connsiteY429" fmla="*/ 2108692 h 3103862"/>
              <a:gd name="connsiteX430" fmla="*/ 1737124 w 4658558"/>
              <a:gd name="connsiteY430" fmla="*/ 2103502 h 3103862"/>
              <a:gd name="connsiteX431" fmla="*/ 1737024 w 4658558"/>
              <a:gd name="connsiteY431" fmla="*/ 2097471 h 3103862"/>
              <a:gd name="connsiteX432" fmla="*/ 1733743 w 4658558"/>
              <a:gd name="connsiteY432" fmla="*/ 2092690 h 3103862"/>
              <a:gd name="connsiteX433" fmla="*/ 2495770 w 4658558"/>
              <a:gd name="connsiteY433" fmla="*/ 2080701 h 3103862"/>
              <a:gd name="connsiteX434" fmla="*/ 2492037 w 4658558"/>
              <a:gd name="connsiteY434" fmla="*/ 2080954 h 3103862"/>
              <a:gd name="connsiteX435" fmla="*/ 2488306 w 4658558"/>
              <a:gd name="connsiteY435" fmla="*/ 2081205 h 3103862"/>
              <a:gd name="connsiteX436" fmla="*/ 2487895 w 4658558"/>
              <a:gd name="connsiteY436" fmla="*/ 2088651 h 3103862"/>
              <a:gd name="connsiteX437" fmla="*/ 2490666 w 4658558"/>
              <a:gd name="connsiteY437" fmla="*/ 2094848 h 3103862"/>
              <a:gd name="connsiteX438" fmla="*/ 2497453 w 4658558"/>
              <a:gd name="connsiteY438" fmla="*/ 2093698 h 3103862"/>
              <a:gd name="connsiteX439" fmla="*/ 2500171 w 4658558"/>
              <a:gd name="connsiteY439" fmla="*/ 2088684 h 3103862"/>
              <a:gd name="connsiteX440" fmla="*/ 2495770 w 4658558"/>
              <a:gd name="connsiteY440" fmla="*/ 2080701 h 3103862"/>
              <a:gd name="connsiteX441" fmla="*/ 1766341 w 4658558"/>
              <a:gd name="connsiteY441" fmla="*/ 2062883 h 3103862"/>
              <a:gd name="connsiteX442" fmla="*/ 1762258 w 4658558"/>
              <a:gd name="connsiteY442" fmla="*/ 2074200 h 3103862"/>
              <a:gd name="connsiteX443" fmla="*/ 1754954 w 4658558"/>
              <a:gd name="connsiteY443" fmla="*/ 2084355 h 3103862"/>
              <a:gd name="connsiteX444" fmla="*/ 1765480 w 4658558"/>
              <a:gd name="connsiteY444" fmla="*/ 2075363 h 3103862"/>
              <a:gd name="connsiteX445" fmla="*/ 1767118 w 4658558"/>
              <a:gd name="connsiteY445" fmla="*/ 2069558 h 3103862"/>
              <a:gd name="connsiteX446" fmla="*/ 1766341 w 4658558"/>
              <a:gd name="connsiteY446" fmla="*/ 2062883 h 3103862"/>
              <a:gd name="connsiteX447" fmla="*/ 3786518 w 4658558"/>
              <a:gd name="connsiteY447" fmla="*/ 2043198 h 3103862"/>
              <a:gd name="connsiteX448" fmla="*/ 3787149 w 4658558"/>
              <a:gd name="connsiteY448" fmla="*/ 2049022 h 3103862"/>
              <a:gd name="connsiteX449" fmla="*/ 3794141 w 4658558"/>
              <a:gd name="connsiteY449" fmla="*/ 2052343 h 3103862"/>
              <a:gd name="connsiteX450" fmla="*/ 3797362 w 4658558"/>
              <a:gd name="connsiteY450" fmla="*/ 2053505 h 3103862"/>
              <a:gd name="connsiteX451" fmla="*/ 3796734 w 4658558"/>
              <a:gd name="connsiteY451" fmla="*/ 2047684 h 3103862"/>
              <a:gd name="connsiteX452" fmla="*/ 3789740 w 4658558"/>
              <a:gd name="connsiteY452" fmla="*/ 2044360 h 3103862"/>
              <a:gd name="connsiteX453" fmla="*/ 879703 w 4658558"/>
              <a:gd name="connsiteY453" fmla="*/ 2026715 h 3103862"/>
              <a:gd name="connsiteX454" fmla="*/ 836181 w 4658558"/>
              <a:gd name="connsiteY454" fmla="*/ 2041389 h 3103862"/>
              <a:gd name="connsiteX455" fmla="*/ 799261 w 4658558"/>
              <a:gd name="connsiteY455" fmla="*/ 2068037 h 3103862"/>
              <a:gd name="connsiteX456" fmla="*/ 777189 w 4658558"/>
              <a:gd name="connsiteY456" fmla="*/ 2088852 h 3103862"/>
              <a:gd name="connsiteX457" fmla="*/ 745144 w 4658558"/>
              <a:gd name="connsiteY457" fmla="*/ 2095678 h 3103862"/>
              <a:gd name="connsiteX458" fmla="*/ 725421 w 4658558"/>
              <a:gd name="connsiteY458" fmla="*/ 2121335 h 3103862"/>
              <a:gd name="connsiteX459" fmla="*/ 747663 w 4658558"/>
              <a:gd name="connsiteY459" fmla="*/ 2118969 h 3103862"/>
              <a:gd name="connsiteX460" fmla="*/ 769023 w 4658558"/>
              <a:gd name="connsiteY460" fmla="*/ 2111486 h 3103862"/>
              <a:gd name="connsiteX461" fmla="*/ 774604 w 4658558"/>
              <a:gd name="connsiteY461" fmla="*/ 2126289 h 3103862"/>
              <a:gd name="connsiteX462" fmla="*/ 801939 w 4658558"/>
              <a:gd name="connsiteY462" fmla="*/ 2100979 h 3103862"/>
              <a:gd name="connsiteX463" fmla="*/ 828844 w 4658558"/>
              <a:gd name="connsiteY463" fmla="*/ 2081908 h 3103862"/>
              <a:gd name="connsiteX464" fmla="*/ 855748 w 4658558"/>
              <a:gd name="connsiteY464" fmla="*/ 2062837 h 3103862"/>
              <a:gd name="connsiteX465" fmla="*/ 877106 w 4658558"/>
              <a:gd name="connsiteY465" fmla="*/ 2055357 h 3103862"/>
              <a:gd name="connsiteX466" fmla="*/ 892747 w 4658558"/>
              <a:gd name="connsiteY466" fmla="*/ 2041014 h 3103862"/>
              <a:gd name="connsiteX467" fmla="*/ 889791 w 4658558"/>
              <a:gd name="connsiteY467" fmla="*/ 2031553 h 3103862"/>
              <a:gd name="connsiteX468" fmla="*/ 879703 w 4658558"/>
              <a:gd name="connsiteY468" fmla="*/ 2026715 h 3103862"/>
              <a:gd name="connsiteX469" fmla="*/ 2578093 w 4658558"/>
              <a:gd name="connsiteY469" fmla="*/ 2024070 h 3103862"/>
              <a:gd name="connsiteX470" fmla="*/ 2554172 w 4658558"/>
              <a:gd name="connsiteY470" fmla="*/ 2029828 h 3103862"/>
              <a:gd name="connsiteX471" fmla="*/ 2536852 w 4658558"/>
              <a:gd name="connsiteY471" fmla="*/ 2047560 h 3103862"/>
              <a:gd name="connsiteX472" fmla="*/ 2526033 w 4658558"/>
              <a:gd name="connsiteY472" fmla="*/ 2054848 h 3103862"/>
              <a:gd name="connsiteX473" fmla="*/ 2510378 w 4658558"/>
              <a:gd name="connsiteY473" fmla="*/ 2060392 h 3103862"/>
              <a:gd name="connsiteX474" fmla="*/ 2512786 w 4658558"/>
              <a:gd name="connsiteY474" fmla="*/ 2068854 h 3103862"/>
              <a:gd name="connsiteX475" fmla="*/ 2515959 w 4658558"/>
              <a:gd name="connsiteY475" fmla="*/ 2075195 h 3103862"/>
              <a:gd name="connsiteX476" fmla="*/ 2520309 w 4658558"/>
              <a:gd name="connsiteY476" fmla="*/ 2071968 h 3103862"/>
              <a:gd name="connsiteX477" fmla="*/ 2522242 w 4658558"/>
              <a:gd name="connsiteY477" fmla="*/ 2067870 h 3103862"/>
              <a:gd name="connsiteX478" fmla="*/ 2563485 w 4658558"/>
              <a:gd name="connsiteY478" fmla="*/ 2044379 h 3103862"/>
              <a:gd name="connsiteX479" fmla="*/ 2573628 w 4658558"/>
              <a:gd name="connsiteY479" fmla="*/ 2036447 h 3103862"/>
              <a:gd name="connsiteX480" fmla="*/ 2584536 w 4658558"/>
              <a:gd name="connsiteY480" fmla="*/ 2026395 h 3103862"/>
              <a:gd name="connsiteX481" fmla="*/ 3824538 w 4658558"/>
              <a:gd name="connsiteY481" fmla="*/ 2018545 h 3103862"/>
              <a:gd name="connsiteX482" fmla="*/ 3824128 w 4658558"/>
              <a:gd name="connsiteY482" fmla="*/ 2025990 h 3103862"/>
              <a:gd name="connsiteX483" fmla="*/ 3826899 w 4658558"/>
              <a:gd name="connsiteY483" fmla="*/ 2032186 h 3103862"/>
              <a:gd name="connsiteX484" fmla="*/ 3833685 w 4658558"/>
              <a:gd name="connsiteY484" fmla="*/ 2031037 h 3103862"/>
              <a:gd name="connsiteX485" fmla="*/ 3836403 w 4658558"/>
              <a:gd name="connsiteY485" fmla="*/ 2026023 h 3103862"/>
              <a:gd name="connsiteX486" fmla="*/ 2632062 w 4658558"/>
              <a:gd name="connsiteY486" fmla="*/ 1995578 h 3103862"/>
              <a:gd name="connsiteX487" fmla="*/ 2615093 w 4658558"/>
              <a:gd name="connsiteY487" fmla="*/ 2002246 h 3103862"/>
              <a:gd name="connsiteX488" fmla="*/ 2607315 w 4658558"/>
              <a:gd name="connsiteY488" fmla="*/ 1999840 h 3103862"/>
              <a:gd name="connsiteX489" fmla="*/ 2601187 w 4658558"/>
              <a:gd name="connsiteY489" fmla="*/ 2000426 h 3103862"/>
              <a:gd name="connsiteX490" fmla="*/ 2601414 w 4658558"/>
              <a:gd name="connsiteY490" fmla="*/ 2006106 h 3103862"/>
              <a:gd name="connsiteX491" fmla="*/ 2605588 w 4658558"/>
              <a:gd name="connsiteY491" fmla="*/ 2008410 h 3103862"/>
              <a:gd name="connsiteX492" fmla="*/ 2611864 w 4658558"/>
              <a:gd name="connsiteY492" fmla="*/ 2008675 h 3103862"/>
              <a:gd name="connsiteX493" fmla="*/ 2614072 w 4658558"/>
              <a:gd name="connsiteY493" fmla="*/ 2005075 h 3103862"/>
              <a:gd name="connsiteX494" fmla="*/ 131284 w 4658558"/>
              <a:gd name="connsiteY494" fmla="*/ 1989169 h 3103862"/>
              <a:gd name="connsiteX495" fmla="*/ 130874 w 4658558"/>
              <a:gd name="connsiteY495" fmla="*/ 1996615 h 3103862"/>
              <a:gd name="connsiteX496" fmla="*/ 133643 w 4658558"/>
              <a:gd name="connsiteY496" fmla="*/ 2002811 h 3103862"/>
              <a:gd name="connsiteX497" fmla="*/ 140430 w 4658558"/>
              <a:gd name="connsiteY497" fmla="*/ 2001662 h 3103862"/>
              <a:gd name="connsiteX498" fmla="*/ 143148 w 4658558"/>
              <a:gd name="connsiteY498" fmla="*/ 1996648 h 3103862"/>
              <a:gd name="connsiteX499" fmla="*/ 1800186 w 4658558"/>
              <a:gd name="connsiteY499" fmla="*/ 1979168 h 3103862"/>
              <a:gd name="connsiteX500" fmla="*/ 1761811 w 4658558"/>
              <a:gd name="connsiteY500" fmla="*/ 1998496 h 3103862"/>
              <a:gd name="connsiteX501" fmla="*/ 1738051 w 4658558"/>
              <a:gd name="connsiteY501" fmla="*/ 2030294 h 3103862"/>
              <a:gd name="connsiteX502" fmla="*/ 1711930 w 4658558"/>
              <a:gd name="connsiteY502" fmla="*/ 2032061 h 3103862"/>
              <a:gd name="connsiteX503" fmla="*/ 1695471 w 4658558"/>
              <a:gd name="connsiteY503" fmla="*/ 2037314 h 3103862"/>
              <a:gd name="connsiteX504" fmla="*/ 1686126 w 4658558"/>
              <a:gd name="connsiteY504" fmla="*/ 2053127 h 3103862"/>
              <a:gd name="connsiteX505" fmla="*/ 1685116 w 4658558"/>
              <a:gd name="connsiteY505" fmla="*/ 2064754 h 3103862"/>
              <a:gd name="connsiteX506" fmla="*/ 1692886 w 4658558"/>
              <a:gd name="connsiteY506" fmla="*/ 2074751 h 3103862"/>
              <a:gd name="connsiteX507" fmla="*/ 1706475 w 4658558"/>
              <a:gd name="connsiteY507" fmla="*/ 2057271 h 3103862"/>
              <a:gd name="connsiteX508" fmla="*/ 1720063 w 4658558"/>
              <a:gd name="connsiteY508" fmla="*/ 2039791 h 3103862"/>
              <a:gd name="connsiteX509" fmla="*/ 1741226 w 4658558"/>
              <a:gd name="connsiteY509" fmla="*/ 2036636 h 3103862"/>
              <a:gd name="connsiteX510" fmla="*/ 1755020 w 4658558"/>
              <a:gd name="connsiteY510" fmla="*/ 2023626 h 3103862"/>
              <a:gd name="connsiteX511" fmla="*/ 1767747 w 4658558"/>
              <a:gd name="connsiteY511" fmla="*/ 2018625 h 3103862"/>
              <a:gd name="connsiteX512" fmla="*/ 1773482 w 4658558"/>
              <a:gd name="connsiteY512" fmla="*/ 2010303 h 3103862"/>
              <a:gd name="connsiteX513" fmla="*/ 1782515 w 4658558"/>
              <a:gd name="connsiteY513" fmla="*/ 2007966 h 3103862"/>
              <a:gd name="connsiteX514" fmla="*/ 1785736 w 4658558"/>
              <a:gd name="connsiteY514" fmla="*/ 2009128 h 3103862"/>
              <a:gd name="connsiteX515" fmla="*/ 1798296 w 4658558"/>
              <a:gd name="connsiteY515" fmla="*/ 2002068 h 3103862"/>
              <a:gd name="connsiteX516" fmla="*/ 1806788 w 4658558"/>
              <a:gd name="connsiteY516" fmla="*/ 1991143 h 3103862"/>
              <a:gd name="connsiteX517" fmla="*/ 1800186 w 4658558"/>
              <a:gd name="connsiteY517" fmla="*/ 1979168 h 3103862"/>
              <a:gd name="connsiteX518" fmla="*/ 4051029 w 4658558"/>
              <a:gd name="connsiteY518" fmla="*/ 1965965 h 3103862"/>
              <a:gd name="connsiteX519" fmla="*/ 4031078 w 4658558"/>
              <a:gd name="connsiteY519" fmla="*/ 1985946 h 3103862"/>
              <a:gd name="connsiteX520" fmla="*/ 4014189 w 4658558"/>
              <a:gd name="connsiteY520" fmla="*/ 1997440 h 3103862"/>
              <a:gd name="connsiteX521" fmla="*/ 3965759 w 4658558"/>
              <a:gd name="connsiteY521" fmla="*/ 2021934 h 3103862"/>
              <a:gd name="connsiteX522" fmla="*/ 3912378 w 4658558"/>
              <a:gd name="connsiteY522" fmla="*/ 2037446 h 3103862"/>
              <a:gd name="connsiteX523" fmla="*/ 3903973 w 4658558"/>
              <a:gd name="connsiteY523" fmla="*/ 2045606 h 3103862"/>
              <a:gd name="connsiteX524" fmla="*/ 3895568 w 4658558"/>
              <a:gd name="connsiteY524" fmla="*/ 2053765 h 3103862"/>
              <a:gd name="connsiteX525" fmla="*/ 3896788 w 4658558"/>
              <a:gd name="connsiteY525" fmla="*/ 2062999 h 3103862"/>
              <a:gd name="connsiteX526" fmla="*/ 3904370 w 4658558"/>
              <a:gd name="connsiteY526" fmla="*/ 2069731 h 3103862"/>
              <a:gd name="connsiteX527" fmla="*/ 3914034 w 4658558"/>
              <a:gd name="connsiteY527" fmla="*/ 2073217 h 3103862"/>
              <a:gd name="connsiteX528" fmla="*/ 3979797 w 4658558"/>
              <a:gd name="connsiteY528" fmla="*/ 2039789 h 3103862"/>
              <a:gd name="connsiteX529" fmla="*/ 4052686 w 4658558"/>
              <a:gd name="connsiteY529" fmla="*/ 2001736 h 3103862"/>
              <a:gd name="connsiteX530" fmla="*/ 4062202 w 4658558"/>
              <a:gd name="connsiteY530" fmla="*/ 2004371 h 3103862"/>
              <a:gd name="connsiteX531" fmla="*/ 4070835 w 4658558"/>
              <a:gd name="connsiteY531" fmla="*/ 2001889 h 3103862"/>
              <a:gd name="connsiteX532" fmla="*/ 4064115 w 4658558"/>
              <a:gd name="connsiteY532" fmla="*/ 1982678 h 3103862"/>
              <a:gd name="connsiteX533" fmla="*/ 4051029 w 4658558"/>
              <a:gd name="connsiteY533" fmla="*/ 1965965 h 3103862"/>
              <a:gd name="connsiteX534" fmla="*/ 922350 w 4658558"/>
              <a:gd name="connsiteY534" fmla="*/ 1958966 h 3103862"/>
              <a:gd name="connsiteX535" fmla="*/ 920732 w 4658558"/>
              <a:gd name="connsiteY535" fmla="*/ 1965976 h 3103862"/>
              <a:gd name="connsiteX536" fmla="*/ 924710 w 4658558"/>
              <a:gd name="connsiteY536" fmla="*/ 1972607 h 3103862"/>
              <a:gd name="connsiteX537" fmla="*/ 929973 w 4658558"/>
              <a:gd name="connsiteY537" fmla="*/ 1968112 h 3103862"/>
              <a:gd name="connsiteX538" fmla="*/ 925572 w 4658558"/>
              <a:gd name="connsiteY538" fmla="*/ 1960128 h 3103862"/>
              <a:gd name="connsiteX539" fmla="*/ 1892175 w 4658558"/>
              <a:gd name="connsiteY539" fmla="*/ 1926024 h 3103862"/>
              <a:gd name="connsiteX540" fmla="*/ 1888443 w 4658558"/>
              <a:gd name="connsiteY540" fmla="*/ 1926277 h 3103862"/>
              <a:gd name="connsiteX541" fmla="*/ 1884711 w 4658558"/>
              <a:gd name="connsiteY541" fmla="*/ 1926529 h 3103862"/>
              <a:gd name="connsiteX542" fmla="*/ 1884300 w 4658558"/>
              <a:gd name="connsiteY542" fmla="*/ 1933975 h 3103862"/>
              <a:gd name="connsiteX543" fmla="*/ 1887070 w 4658558"/>
              <a:gd name="connsiteY543" fmla="*/ 1940170 h 3103862"/>
              <a:gd name="connsiteX544" fmla="*/ 1893858 w 4658558"/>
              <a:gd name="connsiteY544" fmla="*/ 1939022 h 3103862"/>
              <a:gd name="connsiteX545" fmla="*/ 1896576 w 4658558"/>
              <a:gd name="connsiteY545" fmla="*/ 1934008 h 3103862"/>
              <a:gd name="connsiteX546" fmla="*/ 1892175 w 4658558"/>
              <a:gd name="connsiteY546" fmla="*/ 1926024 h 3103862"/>
              <a:gd name="connsiteX547" fmla="*/ 4275319 w 4658558"/>
              <a:gd name="connsiteY547" fmla="*/ 1909395 h 3103862"/>
              <a:gd name="connsiteX548" fmla="*/ 4271588 w 4658558"/>
              <a:gd name="connsiteY548" fmla="*/ 1909647 h 3103862"/>
              <a:gd name="connsiteX549" fmla="*/ 4267856 w 4658558"/>
              <a:gd name="connsiteY549" fmla="*/ 1909900 h 3103862"/>
              <a:gd name="connsiteX550" fmla="*/ 4267446 w 4658558"/>
              <a:gd name="connsiteY550" fmla="*/ 1917344 h 3103862"/>
              <a:gd name="connsiteX551" fmla="*/ 4270215 w 4658558"/>
              <a:gd name="connsiteY551" fmla="*/ 1923541 h 3103862"/>
              <a:gd name="connsiteX552" fmla="*/ 4277003 w 4658558"/>
              <a:gd name="connsiteY552" fmla="*/ 1922392 h 3103862"/>
              <a:gd name="connsiteX553" fmla="*/ 4279721 w 4658558"/>
              <a:gd name="connsiteY553" fmla="*/ 1917377 h 3103862"/>
              <a:gd name="connsiteX554" fmla="*/ 4275319 w 4658558"/>
              <a:gd name="connsiteY554" fmla="*/ 1909395 h 3103862"/>
              <a:gd name="connsiteX555" fmla="*/ 4180176 w 4658558"/>
              <a:gd name="connsiteY555" fmla="*/ 1900648 h 3103862"/>
              <a:gd name="connsiteX556" fmla="*/ 4172882 w 4658558"/>
              <a:gd name="connsiteY556" fmla="*/ 1903212 h 3103862"/>
              <a:gd name="connsiteX557" fmla="*/ 4169650 w 4658558"/>
              <a:gd name="connsiteY557" fmla="*/ 1909640 h 3103862"/>
              <a:gd name="connsiteX558" fmla="*/ 4156924 w 4658558"/>
              <a:gd name="connsiteY558" fmla="*/ 1914641 h 3103862"/>
              <a:gd name="connsiteX559" fmla="*/ 4146829 w 4658558"/>
              <a:gd name="connsiteY559" fmla="*/ 1917394 h 3103862"/>
              <a:gd name="connsiteX560" fmla="*/ 4136734 w 4658558"/>
              <a:gd name="connsiteY560" fmla="*/ 1920147 h 3103862"/>
              <a:gd name="connsiteX561" fmla="*/ 4139672 w 4658558"/>
              <a:gd name="connsiteY561" fmla="*/ 1928403 h 3103862"/>
              <a:gd name="connsiteX562" fmla="*/ 4146557 w 4658558"/>
              <a:gd name="connsiteY562" fmla="*/ 1933283 h 3103862"/>
              <a:gd name="connsiteX563" fmla="*/ 4182536 w 4658558"/>
              <a:gd name="connsiteY563" fmla="*/ 1914289 h 3103862"/>
              <a:gd name="connsiteX564" fmla="*/ 4184156 w 4658558"/>
              <a:gd name="connsiteY564" fmla="*/ 1907280 h 3103862"/>
              <a:gd name="connsiteX565" fmla="*/ 4180176 w 4658558"/>
              <a:gd name="connsiteY565" fmla="*/ 1900648 h 3103862"/>
              <a:gd name="connsiteX566" fmla="*/ 1974499 w 4658558"/>
              <a:gd name="connsiteY566" fmla="*/ 1869393 h 3103862"/>
              <a:gd name="connsiteX567" fmla="*/ 1950577 w 4658558"/>
              <a:gd name="connsiteY567" fmla="*/ 1875151 h 3103862"/>
              <a:gd name="connsiteX568" fmla="*/ 1933258 w 4658558"/>
              <a:gd name="connsiteY568" fmla="*/ 1892884 h 3103862"/>
              <a:gd name="connsiteX569" fmla="*/ 1922437 w 4658558"/>
              <a:gd name="connsiteY569" fmla="*/ 1900171 h 3103862"/>
              <a:gd name="connsiteX570" fmla="*/ 1906784 w 4658558"/>
              <a:gd name="connsiteY570" fmla="*/ 1905715 h 3103862"/>
              <a:gd name="connsiteX571" fmla="*/ 1909192 w 4658558"/>
              <a:gd name="connsiteY571" fmla="*/ 1914177 h 3103862"/>
              <a:gd name="connsiteX572" fmla="*/ 1912365 w 4658558"/>
              <a:gd name="connsiteY572" fmla="*/ 1920518 h 3103862"/>
              <a:gd name="connsiteX573" fmla="*/ 1916714 w 4658558"/>
              <a:gd name="connsiteY573" fmla="*/ 1917292 h 3103862"/>
              <a:gd name="connsiteX574" fmla="*/ 1918648 w 4658558"/>
              <a:gd name="connsiteY574" fmla="*/ 1913193 h 3103862"/>
              <a:gd name="connsiteX575" fmla="*/ 1959890 w 4658558"/>
              <a:gd name="connsiteY575" fmla="*/ 1889703 h 3103862"/>
              <a:gd name="connsiteX576" fmla="*/ 1970033 w 4658558"/>
              <a:gd name="connsiteY576" fmla="*/ 1881770 h 3103862"/>
              <a:gd name="connsiteX577" fmla="*/ 1980941 w 4658558"/>
              <a:gd name="connsiteY577" fmla="*/ 1871718 h 3103862"/>
              <a:gd name="connsiteX578" fmla="*/ 263559 w 4658558"/>
              <a:gd name="connsiteY578" fmla="*/ 1854635 h 3103862"/>
              <a:gd name="connsiteX579" fmla="*/ 263149 w 4658558"/>
              <a:gd name="connsiteY579" fmla="*/ 1862080 h 3103862"/>
              <a:gd name="connsiteX580" fmla="*/ 265919 w 4658558"/>
              <a:gd name="connsiteY580" fmla="*/ 1868276 h 3103862"/>
              <a:gd name="connsiteX581" fmla="*/ 272706 w 4658558"/>
              <a:gd name="connsiteY581" fmla="*/ 1867127 h 3103862"/>
              <a:gd name="connsiteX582" fmla="*/ 275423 w 4658558"/>
              <a:gd name="connsiteY582" fmla="*/ 1862113 h 3103862"/>
              <a:gd name="connsiteX583" fmla="*/ 2028466 w 4658558"/>
              <a:gd name="connsiteY583" fmla="*/ 1840902 h 3103862"/>
              <a:gd name="connsiteX584" fmla="*/ 2011498 w 4658558"/>
              <a:gd name="connsiteY584" fmla="*/ 1847570 h 3103862"/>
              <a:gd name="connsiteX585" fmla="*/ 2003720 w 4658558"/>
              <a:gd name="connsiteY585" fmla="*/ 1845163 h 3103862"/>
              <a:gd name="connsiteX586" fmla="*/ 1997591 w 4658558"/>
              <a:gd name="connsiteY586" fmla="*/ 1845749 h 3103862"/>
              <a:gd name="connsiteX587" fmla="*/ 1997819 w 4658558"/>
              <a:gd name="connsiteY587" fmla="*/ 1851428 h 3103862"/>
              <a:gd name="connsiteX588" fmla="*/ 2001993 w 4658558"/>
              <a:gd name="connsiteY588" fmla="*/ 1853733 h 3103862"/>
              <a:gd name="connsiteX589" fmla="*/ 2008269 w 4658558"/>
              <a:gd name="connsiteY589" fmla="*/ 1853999 h 3103862"/>
              <a:gd name="connsiteX590" fmla="*/ 2010477 w 4658558"/>
              <a:gd name="connsiteY590" fmla="*/ 1850399 h 3103862"/>
              <a:gd name="connsiteX591" fmla="*/ 4282531 w 4658558"/>
              <a:gd name="connsiteY591" fmla="*/ 1828860 h 3103862"/>
              <a:gd name="connsiteX592" fmla="*/ 4237365 w 4658558"/>
              <a:gd name="connsiteY592" fmla="*/ 1873319 h 3103862"/>
              <a:gd name="connsiteX593" fmla="*/ 4203429 w 4658558"/>
              <a:gd name="connsiteY593" fmla="*/ 1886655 h 3103862"/>
              <a:gd name="connsiteX594" fmla="*/ 4211210 w 4658558"/>
              <a:gd name="connsiteY594" fmla="*/ 1905449 h 3103862"/>
              <a:gd name="connsiteX595" fmla="*/ 4256379 w 4658558"/>
              <a:gd name="connsiteY595" fmla="*/ 1877381 h 3103862"/>
              <a:gd name="connsiteX596" fmla="*/ 4303198 w 4658558"/>
              <a:gd name="connsiteY596" fmla="*/ 1852305 h 3103862"/>
              <a:gd name="connsiteX597" fmla="*/ 321769 w 4658558"/>
              <a:gd name="connsiteY597" fmla="*/ 1824477 h 3103862"/>
              <a:gd name="connsiteX598" fmla="*/ 319245 w 4658558"/>
              <a:gd name="connsiteY598" fmla="*/ 1825165 h 3103862"/>
              <a:gd name="connsiteX599" fmla="*/ 314306 w 4658558"/>
              <a:gd name="connsiteY599" fmla="*/ 1824981 h 3103862"/>
              <a:gd name="connsiteX600" fmla="*/ 314406 w 4658558"/>
              <a:gd name="connsiteY600" fmla="*/ 1831012 h 3103862"/>
              <a:gd name="connsiteX601" fmla="*/ 317686 w 4658558"/>
              <a:gd name="connsiteY601" fmla="*/ 1835793 h 3103862"/>
              <a:gd name="connsiteX602" fmla="*/ 326170 w 4658558"/>
              <a:gd name="connsiteY602" fmla="*/ 1832459 h 3103862"/>
              <a:gd name="connsiteX603" fmla="*/ 321769 w 4658558"/>
              <a:gd name="connsiteY603" fmla="*/ 1824477 h 3103862"/>
              <a:gd name="connsiteX604" fmla="*/ 4332575 w 4658558"/>
              <a:gd name="connsiteY604" fmla="*/ 1821337 h 3103862"/>
              <a:gd name="connsiteX605" fmla="*/ 4328844 w 4658558"/>
              <a:gd name="connsiteY605" fmla="*/ 1821589 h 3103862"/>
              <a:gd name="connsiteX606" fmla="*/ 4325111 w 4658558"/>
              <a:gd name="connsiteY606" fmla="*/ 1821841 h 3103862"/>
              <a:gd name="connsiteX607" fmla="*/ 4324701 w 4658558"/>
              <a:gd name="connsiteY607" fmla="*/ 1829287 h 3103862"/>
              <a:gd name="connsiteX608" fmla="*/ 4327472 w 4658558"/>
              <a:gd name="connsiteY608" fmla="*/ 1835483 h 3103862"/>
              <a:gd name="connsiteX609" fmla="*/ 4334259 w 4658558"/>
              <a:gd name="connsiteY609" fmla="*/ 1834334 h 3103862"/>
              <a:gd name="connsiteX610" fmla="*/ 4336977 w 4658558"/>
              <a:gd name="connsiteY610" fmla="*/ 1829320 h 3103862"/>
              <a:gd name="connsiteX611" fmla="*/ 4332575 w 4658558"/>
              <a:gd name="connsiteY611" fmla="*/ 1821337 h 3103862"/>
              <a:gd name="connsiteX612" fmla="*/ 4204357 w 4658558"/>
              <a:gd name="connsiteY612" fmla="*/ 1813446 h 3103862"/>
              <a:gd name="connsiteX613" fmla="*/ 4202846 w 4658558"/>
              <a:gd name="connsiteY613" fmla="*/ 1818896 h 3103862"/>
              <a:gd name="connsiteX614" fmla="*/ 4204516 w 4658558"/>
              <a:gd name="connsiteY614" fmla="*/ 1823097 h 3103862"/>
              <a:gd name="connsiteX615" fmla="*/ 4214180 w 4658558"/>
              <a:gd name="connsiteY615" fmla="*/ 1826583 h 3103862"/>
              <a:gd name="connsiteX616" fmla="*/ 4212450 w 4658558"/>
              <a:gd name="connsiteY616" fmla="*/ 1818766 h 3103862"/>
              <a:gd name="connsiteX617" fmla="*/ 4204357 w 4658558"/>
              <a:gd name="connsiteY617" fmla="*/ 1813446 h 3103862"/>
              <a:gd name="connsiteX618" fmla="*/ 44276 w 4658558"/>
              <a:gd name="connsiteY618" fmla="*/ 1742045 h 3103862"/>
              <a:gd name="connsiteX619" fmla="*/ 43866 w 4658558"/>
              <a:gd name="connsiteY619" fmla="*/ 1749490 h 3103862"/>
              <a:gd name="connsiteX620" fmla="*/ 46636 w 4658558"/>
              <a:gd name="connsiteY620" fmla="*/ 1755686 h 3103862"/>
              <a:gd name="connsiteX621" fmla="*/ 53424 w 4658558"/>
              <a:gd name="connsiteY621" fmla="*/ 1754536 h 3103862"/>
              <a:gd name="connsiteX622" fmla="*/ 56142 w 4658558"/>
              <a:gd name="connsiteY622" fmla="*/ 1749523 h 3103862"/>
              <a:gd name="connsiteX623" fmla="*/ 886067 w 4658558"/>
              <a:gd name="connsiteY623" fmla="*/ 1673147 h 3103862"/>
              <a:gd name="connsiteX624" fmla="*/ 886939 w 4658558"/>
              <a:gd name="connsiteY624" fmla="*/ 1679749 h 3103862"/>
              <a:gd name="connsiteX625" fmla="*/ 890716 w 4658558"/>
              <a:gd name="connsiteY625" fmla="*/ 1676523 h 3103862"/>
              <a:gd name="connsiteX626" fmla="*/ 891321 w 4658558"/>
              <a:gd name="connsiteY626" fmla="*/ 1675721 h 3103862"/>
              <a:gd name="connsiteX627" fmla="*/ 2726630 w 4658558"/>
              <a:gd name="connsiteY627" fmla="*/ 1651538 h 3103862"/>
              <a:gd name="connsiteX628" fmla="*/ 2722388 w 4658558"/>
              <a:gd name="connsiteY628" fmla="*/ 1653205 h 3103862"/>
              <a:gd name="connsiteX629" fmla="*/ 2726611 w 4658558"/>
              <a:gd name="connsiteY629" fmla="*/ 1660865 h 3103862"/>
              <a:gd name="connsiteX630" fmla="*/ 2732219 w 4658558"/>
              <a:gd name="connsiteY630" fmla="*/ 1656647 h 3103862"/>
              <a:gd name="connsiteX631" fmla="*/ 176552 w 4658558"/>
              <a:gd name="connsiteY631" fmla="*/ 1607510 h 3103862"/>
              <a:gd name="connsiteX632" fmla="*/ 176142 w 4658558"/>
              <a:gd name="connsiteY632" fmla="*/ 1614956 h 3103862"/>
              <a:gd name="connsiteX633" fmla="*/ 178912 w 4658558"/>
              <a:gd name="connsiteY633" fmla="*/ 1621151 h 3103862"/>
              <a:gd name="connsiteX634" fmla="*/ 185699 w 4658558"/>
              <a:gd name="connsiteY634" fmla="*/ 1620002 h 3103862"/>
              <a:gd name="connsiteX635" fmla="*/ 188417 w 4658558"/>
              <a:gd name="connsiteY635" fmla="*/ 1614988 h 3103862"/>
              <a:gd name="connsiteX636" fmla="*/ 234763 w 4658558"/>
              <a:gd name="connsiteY636" fmla="*/ 1577351 h 3103862"/>
              <a:gd name="connsiteX637" fmla="*/ 232238 w 4658558"/>
              <a:gd name="connsiteY637" fmla="*/ 1578040 h 3103862"/>
              <a:gd name="connsiteX638" fmla="*/ 227298 w 4658558"/>
              <a:gd name="connsiteY638" fmla="*/ 1577856 h 3103862"/>
              <a:gd name="connsiteX639" fmla="*/ 227399 w 4658558"/>
              <a:gd name="connsiteY639" fmla="*/ 1583887 h 3103862"/>
              <a:gd name="connsiteX640" fmla="*/ 230680 w 4658558"/>
              <a:gd name="connsiteY640" fmla="*/ 1588668 h 3103862"/>
              <a:gd name="connsiteX641" fmla="*/ 239164 w 4658558"/>
              <a:gd name="connsiteY641" fmla="*/ 1585335 h 3103862"/>
              <a:gd name="connsiteX642" fmla="*/ 234763 w 4658558"/>
              <a:gd name="connsiteY642" fmla="*/ 1577351 h 3103862"/>
              <a:gd name="connsiteX643" fmla="*/ 2123036 w 4658558"/>
              <a:gd name="connsiteY643" fmla="*/ 1496861 h 3103862"/>
              <a:gd name="connsiteX644" fmla="*/ 2118793 w 4658558"/>
              <a:gd name="connsiteY644" fmla="*/ 1498528 h 3103862"/>
              <a:gd name="connsiteX645" fmla="*/ 2123016 w 4658558"/>
              <a:gd name="connsiteY645" fmla="*/ 1506188 h 3103862"/>
              <a:gd name="connsiteX646" fmla="*/ 2128624 w 4658558"/>
              <a:gd name="connsiteY646" fmla="*/ 1501969 h 3103862"/>
              <a:gd name="connsiteX647" fmla="*/ 799060 w 4658558"/>
              <a:gd name="connsiteY647" fmla="*/ 1426022 h 3103862"/>
              <a:gd name="connsiteX648" fmla="*/ 800280 w 4658558"/>
              <a:gd name="connsiteY648" fmla="*/ 1435257 h 3103862"/>
              <a:gd name="connsiteX649" fmla="*/ 801482 w 4658558"/>
              <a:gd name="connsiteY649" fmla="*/ 1436324 h 3103862"/>
              <a:gd name="connsiteX650" fmla="*/ 809434 w 4658558"/>
              <a:gd name="connsiteY650" fmla="*/ 1431105 h 3103862"/>
              <a:gd name="connsiteX651" fmla="*/ 890797 w 4658558"/>
              <a:gd name="connsiteY651" fmla="*/ 1378477 h 3103862"/>
              <a:gd name="connsiteX652" fmla="*/ 868668 w 4658558"/>
              <a:gd name="connsiteY652" fmla="*/ 1383190 h 3103862"/>
              <a:gd name="connsiteX653" fmla="*/ 854868 w 4658558"/>
              <a:gd name="connsiteY653" fmla="*/ 1401143 h 3103862"/>
              <a:gd name="connsiteX654" fmla="*/ 876192 w 4658558"/>
              <a:gd name="connsiteY654" fmla="*/ 1397794 h 3103862"/>
              <a:gd name="connsiteX655" fmla="*/ 886638 w 4658558"/>
              <a:gd name="connsiteY655" fmla="*/ 1383978 h 3103862"/>
              <a:gd name="connsiteX656" fmla="*/ 950362 w 4658558"/>
              <a:gd name="connsiteY656" fmla="*/ 1333547 h 3103862"/>
              <a:gd name="connsiteX657" fmla="*/ 936413 w 4658558"/>
              <a:gd name="connsiteY657" fmla="*/ 1340483 h 3103862"/>
              <a:gd name="connsiteX658" fmla="*/ 929965 w 4658558"/>
              <a:gd name="connsiteY658" fmla="*/ 1347611 h 3103862"/>
              <a:gd name="connsiteX659" fmla="*/ 947878 w 4658558"/>
              <a:gd name="connsiteY659" fmla="*/ 1335327 h 3103862"/>
              <a:gd name="connsiteX660" fmla="*/ 1497307 w 4658558"/>
              <a:gd name="connsiteY660" fmla="*/ 1306108 h 3103862"/>
              <a:gd name="connsiteX661" fmla="*/ 1495379 w 4658558"/>
              <a:gd name="connsiteY661" fmla="*/ 1306238 h 3103862"/>
              <a:gd name="connsiteX662" fmla="*/ 1491647 w 4658558"/>
              <a:gd name="connsiteY662" fmla="*/ 1306490 h 3103862"/>
              <a:gd name="connsiteX663" fmla="*/ 1491457 w 4658558"/>
              <a:gd name="connsiteY663" fmla="*/ 1309926 h 3103862"/>
              <a:gd name="connsiteX664" fmla="*/ 1495619 w 4658558"/>
              <a:gd name="connsiteY664" fmla="*/ 1309222 h 3103862"/>
              <a:gd name="connsiteX665" fmla="*/ 1555209 w 4658558"/>
              <a:gd name="connsiteY665" fmla="*/ 1257578 h 3103862"/>
              <a:gd name="connsiteX666" fmla="*/ 1554819 w 4658558"/>
              <a:gd name="connsiteY666" fmla="*/ 1266232 h 3103862"/>
              <a:gd name="connsiteX667" fmla="*/ 1560790 w 4658558"/>
              <a:gd name="connsiteY667" fmla="*/ 1272382 h 3103862"/>
              <a:gd name="connsiteX668" fmla="*/ 1566052 w 4658558"/>
              <a:gd name="connsiteY668" fmla="*/ 1267886 h 3103862"/>
              <a:gd name="connsiteX669" fmla="*/ 1565424 w 4658558"/>
              <a:gd name="connsiteY669" fmla="*/ 1262064 h 3103862"/>
              <a:gd name="connsiteX670" fmla="*/ 1558430 w 4658558"/>
              <a:gd name="connsiteY670" fmla="*/ 1258740 h 3103862"/>
              <a:gd name="connsiteX671" fmla="*/ 1581434 w 4658558"/>
              <a:gd name="connsiteY671" fmla="*/ 1249355 h 3103862"/>
              <a:gd name="connsiteX672" fmla="*/ 1575264 w 4658558"/>
              <a:gd name="connsiteY672" fmla="*/ 1250840 h 3103862"/>
              <a:gd name="connsiteX673" fmla="*/ 1577600 w 4658558"/>
              <a:gd name="connsiteY673" fmla="*/ 1256064 h 3103862"/>
              <a:gd name="connsiteX674" fmla="*/ 1584362 w 4658558"/>
              <a:gd name="connsiteY674" fmla="*/ 1254919 h 3103862"/>
              <a:gd name="connsiteX675" fmla="*/ 1584407 w 4658558"/>
              <a:gd name="connsiteY675" fmla="*/ 1254877 h 3103862"/>
              <a:gd name="connsiteX676" fmla="*/ 1586424 w 4658558"/>
              <a:gd name="connsiteY676" fmla="*/ 1251155 h 3103862"/>
              <a:gd name="connsiteX677" fmla="*/ 1045874 w 4658558"/>
              <a:gd name="connsiteY677" fmla="*/ 1246480 h 3103862"/>
              <a:gd name="connsiteX678" fmla="*/ 1044256 w 4658558"/>
              <a:gd name="connsiteY678" fmla="*/ 1253489 h 3103862"/>
              <a:gd name="connsiteX679" fmla="*/ 1044561 w 4658558"/>
              <a:gd name="connsiteY679" fmla="*/ 1253998 h 3103862"/>
              <a:gd name="connsiteX680" fmla="*/ 1044605 w 4658558"/>
              <a:gd name="connsiteY680" fmla="*/ 1253915 h 3103862"/>
              <a:gd name="connsiteX681" fmla="*/ 1051794 w 4658558"/>
              <a:gd name="connsiteY681" fmla="*/ 1252536 h 3103862"/>
              <a:gd name="connsiteX682" fmla="*/ 1049095 w 4658558"/>
              <a:gd name="connsiteY682" fmla="*/ 1247642 h 3103862"/>
              <a:gd name="connsiteX683" fmla="*/ 1222845 w 4658558"/>
              <a:gd name="connsiteY683" fmla="*/ 1167774 h 3103862"/>
              <a:gd name="connsiteX684" fmla="*/ 1215400 w 4658558"/>
              <a:gd name="connsiteY684" fmla="*/ 1170150 h 3103862"/>
              <a:gd name="connsiteX685" fmla="*/ 1206054 w 4658558"/>
              <a:gd name="connsiteY685" fmla="*/ 1185963 h 3103862"/>
              <a:gd name="connsiteX686" fmla="*/ 1205731 w 4658558"/>
              <a:gd name="connsiteY686" fmla="*/ 1189684 h 3103862"/>
              <a:gd name="connsiteX687" fmla="*/ 1220415 w 4658558"/>
              <a:gd name="connsiteY687" fmla="*/ 1170261 h 3103862"/>
              <a:gd name="connsiteX688" fmla="*/ 1412103 w 4658558"/>
              <a:gd name="connsiteY688" fmla="*/ 1058861 h 3103862"/>
              <a:gd name="connsiteX689" fmla="*/ 1408372 w 4658558"/>
              <a:gd name="connsiteY689" fmla="*/ 1059113 h 3103862"/>
              <a:gd name="connsiteX690" fmla="*/ 1404640 w 4658558"/>
              <a:gd name="connsiteY690" fmla="*/ 1059365 h 3103862"/>
              <a:gd name="connsiteX691" fmla="*/ 1404363 w 4658558"/>
              <a:gd name="connsiteY691" fmla="*/ 1064395 h 3103862"/>
              <a:gd name="connsiteX692" fmla="*/ 1412526 w 4658558"/>
              <a:gd name="connsiteY692" fmla="*/ 1059626 h 3103862"/>
              <a:gd name="connsiteX693" fmla="*/ 1494428 w 4658558"/>
              <a:gd name="connsiteY693" fmla="*/ 1002230 h 3103862"/>
              <a:gd name="connsiteX694" fmla="*/ 1470506 w 4658558"/>
              <a:gd name="connsiteY694" fmla="*/ 1007988 h 3103862"/>
              <a:gd name="connsiteX695" fmla="*/ 1453186 w 4658558"/>
              <a:gd name="connsiteY695" fmla="*/ 1025721 h 3103862"/>
              <a:gd name="connsiteX696" fmla="*/ 1442366 w 4658558"/>
              <a:gd name="connsiteY696" fmla="*/ 1033008 h 3103862"/>
              <a:gd name="connsiteX697" fmla="*/ 1426712 w 4658558"/>
              <a:gd name="connsiteY697" fmla="*/ 1038551 h 3103862"/>
              <a:gd name="connsiteX698" fmla="*/ 1429120 w 4658558"/>
              <a:gd name="connsiteY698" fmla="*/ 1047014 h 3103862"/>
              <a:gd name="connsiteX699" fmla="*/ 1430249 w 4658558"/>
              <a:gd name="connsiteY699" fmla="*/ 1049270 h 3103862"/>
              <a:gd name="connsiteX700" fmla="*/ 1431886 w 4658558"/>
              <a:gd name="connsiteY700" fmla="*/ 1048313 h 3103862"/>
              <a:gd name="connsiteX701" fmla="*/ 1442412 w 4658558"/>
              <a:gd name="connsiteY701" fmla="*/ 1039320 h 3103862"/>
              <a:gd name="connsiteX702" fmla="*/ 1452937 w 4658558"/>
              <a:gd name="connsiteY702" fmla="*/ 1030328 h 3103862"/>
              <a:gd name="connsiteX703" fmla="*/ 1486875 w 4658558"/>
              <a:gd name="connsiteY703" fmla="*/ 1016992 h 3103862"/>
              <a:gd name="connsiteX704" fmla="*/ 1486938 w 4658558"/>
              <a:gd name="connsiteY704" fmla="*/ 1016971 h 3103862"/>
              <a:gd name="connsiteX705" fmla="*/ 1489962 w 4658558"/>
              <a:gd name="connsiteY705" fmla="*/ 1014607 h 3103862"/>
              <a:gd name="connsiteX706" fmla="*/ 1500870 w 4658558"/>
              <a:gd name="connsiteY706" fmla="*/ 1004555 h 3103862"/>
              <a:gd name="connsiteX707" fmla="*/ 1548396 w 4658558"/>
              <a:gd name="connsiteY707" fmla="*/ 973738 h 3103862"/>
              <a:gd name="connsiteX708" fmla="*/ 1531427 w 4658558"/>
              <a:gd name="connsiteY708" fmla="*/ 980407 h 3103862"/>
              <a:gd name="connsiteX709" fmla="*/ 1523649 w 4658558"/>
              <a:gd name="connsiteY709" fmla="*/ 978000 h 3103862"/>
              <a:gd name="connsiteX710" fmla="*/ 1517521 w 4658558"/>
              <a:gd name="connsiteY710" fmla="*/ 978586 h 3103862"/>
              <a:gd name="connsiteX711" fmla="*/ 1517748 w 4658558"/>
              <a:gd name="connsiteY711" fmla="*/ 984265 h 3103862"/>
              <a:gd name="connsiteX712" fmla="*/ 1521922 w 4658558"/>
              <a:gd name="connsiteY712" fmla="*/ 986569 h 3103862"/>
              <a:gd name="connsiteX713" fmla="*/ 1528199 w 4658558"/>
              <a:gd name="connsiteY713" fmla="*/ 986835 h 3103862"/>
              <a:gd name="connsiteX714" fmla="*/ 1530407 w 4658558"/>
              <a:gd name="connsiteY714" fmla="*/ 983235 h 3103862"/>
              <a:gd name="connsiteX715" fmla="*/ 3003506 w 4658558"/>
              <a:gd name="connsiteY715" fmla="*/ 748816 h 3103862"/>
              <a:gd name="connsiteX716" fmla="*/ 2958341 w 4658558"/>
              <a:gd name="connsiteY716" fmla="*/ 793274 h 3103862"/>
              <a:gd name="connsiteX717" fmla="*/ 2934473 w 4658558"/>
              <a:gd name="connsiteY717" fmla="*/ 802653 h 3103862"/>
              <a:gd name="connsiteX718" fmla="*/ 2945175 w 4658558"/>
              <a:gd name="connsiteY718" fmla="*/ 815043 h 3103862"/>
              <a:gd name="connsiteX719" fmla="*/ 2945664 w 4658558"/>
              <a:gd name="connsiteY719" fmla="*/ 815776 h 3103862"/>
              <a:gd name="connsiteX720" fmla="*/ 2946824 w 4658558"/>
              <a:gd name="connsiteY720" fmla="*/ 814948 h 3103862"/>
              <a:gd name="connsiteX721" fmla="*/ 2977355 w 4658558"/>
              <a:gd name="connsiteY721" fmla="*/ 797336 h 3103862"/>
              <a:gd name="connsiteX722" fmla="*/ 3024174 w 4658558"/>
              <a:gd name="connsiteY722" fmla="*/ 772260 h 3103862"/>
              <a:gd name="connsiteX723" fmla="*/ 3053550 w 4658558"/>
              <a:gd name="connsiteY723" fmla="*/ 741291 h 3103862"/>
              <a:gd name="connsiteX724" fmla="*/ 3049819 w 4658558"/>
              <a:gd name="connsiteY724" fmla="*/ 741544 h 3103862"/>
              <a:gd name="connsiteX725" fmla="*/ 3046087 w 4658558"/>
              <a:gd name="connsiteY725" fmla="*/ 741796 h 3103862"/>
              <a:gd name="connsiteX726" fmla="*/ 3045678 w 4658558"/>
              <a:gd name="connsiteY726" fmla="*/ 749242 h 3103862"/>
              <a:gd name="connsiteX727" fmla="*/ 3048447 w 4658558"/>
              <a:gd name="connsiteY727" fmla="*/ 755438 h 3103862"/>
              <a:gd name="connsiteX728" fmla="*/ 3055234 w 4658558"/>
              <a:gd name="connsiteY728" fmla="*/ 754289 h 3103862"/>
              <a:gd name="connsiteX729" fmla="*/ 3057952 w 4658558"/>
              <a:gd name="connsiteY729" fmla="*/ 749275 h 3103862"/>
              <a:gd name="connsiteX730" fmla="*/ 3053550 w 4658558"/>
              <a:gd name="connsiteY730" fmla="*/ 741291 h 3103862"/>
              <a:gd name="connsiteX731" fmla="*/ 2925332 w 4658558"/>
              <a:gd name="connsiteY731" fmla="*/ 733401 h 3103862"/>
              <a:gd name="connsiteX732" fmla="*/ 2923822 w 4658558"/>
              <a:gd name="connsiteY732" fmla="*/ 738851 h 3103862"/>
              <a:gd name="connsiteX733" fmla="*/ 2925492 w 4658558"/>
              <a:gd name="connsiteY733" fmla="*/ 743051 h 3103862"/>
              <a:gd name="connsiteX734" fmla="*/ 2935155 w 4658558"/>
              <a:gd name="connsiteY734" fmla="*/ 746538 h 3103862"/>
              <a:gd name="connsiteX735" fmla="*/ 2933426 w 4658558"/>
              <a:gd name="connsiteY735" fmla="*/ 738720 h 3103862"/>
              <a:gd name="connsiteX736" fmla="*/ 2925332 w 4658558"/>
              <a:gd name="connsiteY736" fmla="*/ 733401 h 3103862"/>
              <a:gd name="connsiteX737" fmla="*/ 2988286 w 4658558"/>
              <a:gd name="connsiteY737" fmla="*/ 0 h 3103862"/>
              <a:gd name="connsiteX738" fmla="*/ 3004708 w 4658558"/>
              <a:gd name="connsiteY738" fmla="*/ 8722 h 3103862"/>
              <a:gd name="connsiteX739" fmla="*/ 3016417 w 4658558"/>
              <a:gd name="connsiteY739" fmla="*/ 22940 h 3103862"/>
              <a:gd name="connsiteX740" fmla="*/ 3052648 w 4658558"/>
              <a:gd name="connsiteY740" fmla="*/ 83974 h 3103862"/>
              <a:gd name="connsiteX741" fmla="*/ 3068699 w 4658558"/>
              <a:gd name="connsiteY741" fmla="*/ 102556 h 3103862"/>
              <a:gd name="connsiteX742" fmla="*/ 3079916 w 4658558"/>
              <a:gd name="connsiteY742" fmla="*/ 119393 h 3103862"/>
              <a:gd name="connsiteX743" fmla="*/ 3089225 w 4658558"/>
              <a:gd name="connsiteY743" fmla="*/ 117555 h 3103862"/>
              <a:gd name="connsiteX744" fmla="*/ 3096885 w 4658558"/>
              <a:gd name="connsiteY744" fmla="*/ 112725 h 3103862"/>
              <a:gd name="connsiteX745" fmla="*/ 3129028 w 4658558"/>
              <a:gd name="connsiteY745" fmla="*/ 111933 h 3103862"/>
              <a:gd name="connsiteX746" fmla="*/ 3158634 w 4658558"/>
              <a:gd name="connsiteY746" fmla="*/ 103029 h 3103862"/>
              <a:gd name="connsiteX747" fmla="*/ 3169671 w 4658558"/>
              <a:gd name="connsiteY747" fmla="*/ 92621 h 3103862"/>
              <a:gd name="connsiteX748" fmla="*/ 3187308 w 4658558"/>
              <a:gd name="connsiteY748" fmla="*/ 94189 h 3103862"/>
              <a:gd name="connsiteX749" fmla="*/ 3190530 w 4658558"/>
              <a:gd name="connsiteY749" fmla="*/ 95351 h 3103862"/>
              <a:gd name="connsiteX750" fmla="*/ 3218986 w 4658558"/>
              <a:gd name="connsiteY750" fmla="*/ 73242 h 3103862"/>
              <a:gd name="connsiteX751" fmla="*/ 3254162 w 4658558"/>
              <a:gd name="connsiteY751" fmla="*/ 70346 h 3103862"/>
              <a:gd name="connsiteX752" fmla="*/ 3273001 w 4658558"/>
              <a:gd name="connsiteY752" fmla="*/ 79940 h 3103862"/>
              <a:gd name="connsiteX753" fmla="*/ 3269567 w 4658558"/>
              <a:gd name="connsiteY753" fmla="*/ 98287 h 3103862"/>
              <a:gd name="connsiteX754" fmla="*/ 3246660 w 4658558"/>
              <a:gd name="connsiteY754" fmla="*/ 125195 h 3103862"/>
              <a:gd name="connsiteX755" fmla="*/ 3266119 w 4658558"/>
              <a:gd name="connsiteY755" fmla="*/ 148203 h 3103862"/>
              <a:gd name="connsiteX756" fmla="*/ 3292527 w 4658558"/>
              <a:gd name="connsiteY756" fmla="*/ 196102 h 3103862"/>
              <a:gd name="connsiteX757" fmla="*/ 3268348 w 4658558"/>
              <a:gd name="connsiteY757" fmla="*/ 242934 h 3103862"/>
              <a:gd name="connsiteX758" fmla="*/ 3244935 w 4658558"/>
              <a:gd name="connsiteY758" fmla="*/ 287646 h 3103862"/>
              <a:gd name="connsiteX759" fmla="*/ 3252717 w 4658558"/>
              <a:gd name="connsiteY759" fmla="*/ 306442 h 3103862"/>
              <a:gd name="connsiteX760" fmla="*/ 3242056 w 4658558"/>
              <a:gd name="connsiteY760" fmla="*/ 323380 h 3103862"/>
              <a:gd name="connsiteX761" fmla="*/ 3226561 w 4658558"/>
              <a:gd name="connsiteY761" fmla="*/ 338573 h 3103862"/>
              <a:gd name="connsiteX762" fmla="*/ 3204743 w 4658558"/>
              <a:gd name="connsiteY762" fmla="*/ 358681 h 3103862"/>
              <a:gd name="connsiteX763" fmla="*/ 3203878 w 4658558"/>
              <a:gd name="connsiteY763" fmla="*/ 359357 h 3103862"/>
              <a:gd name="connsiteX764" fmla="*/ 3216035 w 4658558"/>
              <a:gd name="connsiteY764" fmla="*/ 359057 h 3103862"/>
              <a:gd name="connsiteX765" fmla="*/ 3245641 w 4658558"/>
              <a:gd name="connsiteY765" fmla="*/ 350153 h 3103862"/>
              <a:gd name="connsiteX766" fmla="*/ 3256678 w 4658558"/>
              <a:gd name="connsiteY766" fmla="*/ 339747 h 3103862"/>
              <a:gd name="connsiteX767" fmla="*/ 3274316 w 4658558"/>
              <a:gd name="connsiteY767" fmla="*/ 341314 h 3103862"/>
              <a:gd name="connsiteX768" fmla="*/ 3277537 w 4658558"/>
              <a:gd name="connsiteY768" fmla="*/ 342476 h 3103862"/>
              <a:gd name="connsiteX769" fmla="*/ 3305993 w 4658558"/>
              <a:gd name="connsiteY769" fmla="*/ 320367 h 3103862"/>
              <a:gd name="connsiteX770" fmla="*/ 3341169 w 4658558"/>
              <a:gd name="connsiteY770" fmla="*/ 317471 h 3103862"/>
              <a:gd name="connsiteX771" fmla="*/ 3360007 w 4658558"/>
              <a:gd name="connsiteY771" fmla="*/ 327065 h 3103862"/>
              <a:gd name="connsiteX772" fmla="*/ 3356573 w 4658558"/>
              <a:gd name="connsiteY772" fmla="*/ 345412 h 3103862"/>
              <a:gd name="connsiteX773" fmla="*/ 3333666 w 4658558"/>
              <a:gd name="connsiteY773" fmla="*/ 372320 h 3103862"/>
              <a:gd name="connsiteX774" fmla="*/ 3353127 w 4658558"/>
              <a:gd name="connsiteY774" fmla="*/ 395328 h 3103862"/>
              <a:gd name="connsiteX775" fmla="*/ 3379533 w 4658558"/>
              <a:gd name="connsiteY775" fmla="*/ 443226 h 3103862"/>
              <a:gd name="connsiteX776" fmla="*/ 3355355 w 4658558"/>
              <a:gd name="connsiteY776" fmla="*/ 490059 h 3103862"/>
              <a:gd name="connsiteX777" fmla="*/ 3331942 w 4658558"/>
              <a:gd name="connsiteY777" fmla="*/ 534772 h 3103862"/>
              <a:gd name="connsiteX778" fmla="*/ 3339723 w 4658558"/>
              <a:gd name="connsiteY778" fmla="*/ 553566 h 3103862"/>
              <a:gd name="connsiteX779" fmla="*/ 3329063 w 4658558"/>
              <a:gd name="connsiteY779" fmla="*/ 570504 h 3103862"/>
              <a:gd name="connsiteX780" fmla="*/ 3313568 w 4658558"/>
              <a:gd name="connsiteY780" fmla="*/ 585697 h 3103862"/>
              <a:gd name="connsiteX781" fmla="*/ 3291750 w 4658558"/>
              <a:gd name="connsiteY781" fmla="*/ 605805 h 3103862"/>
              <a:gd name="connsiteX782" fmla="*/ 3271465 w 4658558"/>
              <a:gd name="connsiteY782" fmla="*/ 621667 h 3103862"/>
              <a:gd name="connsiteX783" fmla="*/ 3249392 w 4658558"/>
              <a:gd name="connsiteY783" fmla="*/ 642481 h 3103862"/>
              <a:gd name="connsiteX784" fmla="*/ 3233444 w 4658558"/>
              <a:gd name="connsiteY784" fmla="*/ 646320 h 3103862"/>
              <a:gd name="connsiteX785" fmla="*/ 3199666 w 4658558"/>
              <a:gd name="connsiteY785" fmla="*/ 669305 h 3103862"/>
              <a:gd name="connsiteX786" fmla="*/ 3206416 w 4658558"/>
              <a:gd name="connsiteY786" fmla="*/ 682135 h 3103862"/>
              <a:gd name="connsiteX787" fmla="*/ 3204386 w 4658558"/>
              <a:gd name="connsiteY787" fmla="*/ 696589 h 3103862"/>
              <a:gd name="connsiteX788" fmla="*/ 3238800 w 4658558"/>
              <a:gd name="connsiteY788" fmla="*/ 712203 h 3103862"/>
              <a:gd name="connsiteX789" fmla="*/ 3232675 w 4658558"/>
              <a:gd name="connsiteY789" fmla="*/ 729178 h 3103862"/>
              <a:gd name="connsiteX790" fmla="*/ 3214686 w 4658558"/>
              <a:gd name="connsiteY790" fmla="*/ 738675 h 3103862"/>
              <a:gd name="connsiteX791" fmla="*/ 3166298 w 4658558"/>
              <a:gd name="connsiteY791" fmla="*/ 781970 h 3103862"/>
              <a:gd name="connsiteX792" fmla="*/ 3149057 w 4658558"/>
              <a:gd name="connsiteY792" fmla="*/ 792214 h 3103862"/>
              <a:gd name="connsiteX793" fmla="*/ 3149477 w 4658558"/>
              <a:gd name="connsiteY793" fmla="*/ 792428 h 3103862"/>
              <a:gd name="connsiteX794" fmla="*/ 3146043 w 4658558"/>
              <a:gd name="connsiteY794" fmla="*/ 810774 h 3103862"/>
              <a:gd name="connsiteX795" fmla="*/ 3123136 w 4658558"/>
              <a:gd name="connsiteY795" fmla="*/ 837682 h 3103862"/>
              <a:gd name="connsiteX796" fmla="*/ 3142596 w 4658558"/>
              <a:gd name="connsiteY796" fmla="*/ 860691 h 3103862"/>
              <a:gd name="connsiteX797" fmla="*/ 3169003 w 4658558"/>
              <a:gd name="connsiteY797" fmla="*/ 908589 h 3103862"/>
              <a:gd name="connsiteX798" fmla="*/ 3144825 w 4658558"/>
              <a:gd name="connsiteY798" fmla="*/ 955422 h 3103862"/>
              <a:gd name="connsiteX799" fmla="*/ 3121412 w 4658558"/>
              <a:gd name="connsiteY799" fmla="*/ 1000133 h 3103862"/>
              <a:gd name="connsiteX800" fmla="*/ 3122087 w 4658558"/>
              <a:gd name="connsiteY800" fmla="*/ 1001764 h 3103862"/>
              <a:gd name="connsiteX801" fmla="*/ 3175649 w 4658558"/>
              <a:gd name="connsiteY801" fmla="*/ 982185 h 3103862"/>
              <a:gd name="connsiteX802" fmla="*/ 3212808 w 4658558"/>
              <a:gd name="connsiteY802" fmla="*/ 970012 h 3103862"/>
              <a:gd name="connsiteX803" fmla="*/ 3249967 w 4658558"/>
              <a:gd name="connsiteY803" fmla="*/ 957838 h 3103862"/>
              <a:gd name="connsiteX804" fmla="*/ 3315800 w 4658558"/>
              <a:gd name="connsiteY804" fmla="*/ 936825 h 3103862"/>
              <a:gd name="connsiteX805" fmla="*/ 3342321 w 4658558"/>
              <a:gd name="connsiteY805" fmla="*/ 918815 h 3103862"/>
              <a:gd name="connsiteX806" fmla="*/ 3369608 w 4658558"/>
              <a:gd name="connsiteY806" fmla="*/ 898684 h 3103862"/>
              <a:gd name="connsiteX807" fmla="*/ 3419424 w 4658558"/>
              <a:gd name="connsiteY807" fmla="*/ 885483 h 3103862"/>
              <a:gd name="connsiteX808" fmla="*/ 3468358 w 4658558"/>
              <a:gd name="connsiteY808" fmla="*/ 867164 h 3103862"/>
              <a:gd name="connsiteX809" fmla="*/ 3484778 w 4658558"/>
              <a:gd name="connsiteY809" fmla="*/ 875885 h 3103862"/>
              <a:gd name="connsiteX810" fmla="*/ 3496488 w 4658558"/>
              <a:gd name="connsiteY810" fmla="*/ 890103 h 3103862"/>
              <a:gd name="connsiteX811" fmla="*/ 3532718 w 4658558"/>
              <a:gd name="connsiteY811" fmla="*/ 951137 h 3103862"/>
              <a:gd name="connsiteX812" fmla="*/ 3548770 w 4658558"/>
              <a:gd name="connsiteY812" fmla="*/ 969719 h 3103862"/>
              <a:gd name="connsiteX813" fmla="*/ 3559987 w 4658558"/>
              <a:gd name="connsiteY813" fmla="*/ 986556 h 3103862"/>
              <a:gd name="connsiteX814" fmla="*/ 3569297 w 4658558"/>
              <a:gd name="connsiteY814" fmla="*/ 984718 h 3103862"/>
              <a:gd name="connsiteX815" fmla="*/ 3576956 w 4658558"/>
              <a:gd name="connsiteY815" fmla="*/ 979888 h 3103862"/>
              <a:gd name="connsiteX816" fmla="*/ 3609099 w 4658558"/>
              <a:gd name="connsiteY816" fmla="*/ 979096 h 3103862"/>
              <a:gd name="connsiteX817" fmla="*/ 3638705 w 4658558"/>
              <a:gd name="connsiteY817" fmla="*/ 970192 h 3103862"/>
              <a:gd name="connsiteX818" fmla="*/ 3649742 w 4658558"/>
              <a:gd name="connsiteY818" fmla="*/ 959785 h 3103862"/>
              <a:gd name="connsiteX819" fmla="*/ 3667380 w 4658558"/>
              <a:gd name="connsiteY819" fmla="*/ 961352 h 3103862"/>
              <a:gd name="connsiteX820" fmla="*/ 3670601 w 4658558"/>
              <a:gd name="connsiteY820" fmla="*/ 962514 h 3103862"/>
              <a:gd name="connsiteX821" fmla="*/ 3699058 w 4658558"/>
              <a:gd name="connsiteY821" fmla="*/ 940406 h 3103862"/>
              <a:gd name="connsiteX822" fmla="*/ 3734233 w 4658558"/>
              <a:gd name="connsiteY822" fmla="*/ 937510 h 3103862"/>
              <a:gd name="connsiteX823" fmla="*/ 3753072 w 4658558"/>
              <a:gd name="connsiteY823" fmla="*/ 947104 h 3103862"/>
              <a:gd name="connsiteX824" fmla="*/ 3749637 w 4658558"/>
              <a:gd name="connsiteY824" fmla="*/ 965450 h 3103862"/>
              <a:gd name="connsiteX825" fmla="*/ 3726731 w 4658558"/>
              <a:gd name="connsiteY825" fmla="*/ 992358 h 3103862"/>
              <a:gd name="connsiteX826" fmla="*/ 3746191 w 4658558"/>
              <a:gd name="connsiteY826" fmla="*/ 1015367 h 3103862"/>
              <a:gd name="connsiteX827" fmla="*/ 3772598 w 4658558"/>
              <a:gd name="connsiteY827" fmla="*/ 1063265 h 3103862"/>
              <a:gd name="connsiteX828" fmla="*/ 3748419 w 4658558"/>
              <a:gd name="connsiteY828" fmla="*/ 1110098 h 3103862"/>
              <a:gd name="connsiteX829" fmla="*/ 3725006 w 4658558"/>
              <a:gd name="connsiteY829" fmla="*/ 1154809 h 3103862"/>
              <a:gd name="connsiteX830" fmla="*/ 3725682 w 4658558"/>
              <a:gd name="connsiteY830" fmla="*/ 1156441 h 3103862"/>
              <a:gd name="connsiteX831" fmla="*/ 3779245 w 4658558"/>
              <a:gd name="connsiteY831" fmla="*/ 1136862 h 3103862"/>
              <a:gd name="connsiteX832" fmla="*/ 3816403 w 4658558"/>
              <a:gd name="connsiteY832" fmla="*/ 1124688 h 3103862"/>
              <a:gd name="connsiteX833" fmla="*/ 3853562 w 4658558"/>
              <a:gd name="connsiteY833" fmla="*/ 1112514 h 3103862"/>
              <a:gd name="connsiteX834" fmla="*/ 3919394 w 4658558"/>
              <a:gd name="connsiteY834" fmla="*/ 1091502 h 3103862"/>
              <a:gd name="connsiteX835" fmla="*/ 3945917 w 4658558"/>
              <a:gd name="connsiteY835" fmla="*/ 1073491 h 3103862"/>
              <a:gd name="connsiteX836" fmla="*/ 3973204 w 4658558"/>
              <a:gd name="connsiteY836" fmla="*/ 1053360 h 3103862"/>
              <a:gd name="connsiteX837" fmla="*/ 4023019 w 4658558"/>
              <a:gd name="connsiteY837" fmla="*/ 1040159 h 3103862"/>
              <a:gd name="connsiteX838" fmla="*/ 4071952 w 4658558"/>
              <a:gd name="connsiteY838" fmla="*/ 1021840 h 3103862"/>
              <a:gd name="connsiteX839" fmla="*/ 4088374 w 4658558"/>
              <a:gd name="connsiteY839" fmla="*/ 1030562 h 3103862"/>
              <a:gd name="connsiteX840" fmla="*/ 4100083 w 4658558"/>
              <a:gd name="connsiteY840" fmla="*/ 1044780 h 3103862"/>
              <a:gd name="connsiteX841" fmla="*/ 4136313 w 4658558"/>
              <a:gd name="connsiteY841" fmla="*/ 1105814 h 3103862"/>
              <a:gd name="connsiteX842" fmla="*/ 4152366 w 4658558"/>
              <a:gd name="connsiteY842" fmla="*/ 1124396 h 3103862"/>
              <a:gd name="connsiteX843" fmla="*/ 4163582 w 4658558"/>
              <a:gd name="connsiteY843" fmla="*/ 1141233 h 3103862"/>
              <a:gd name="connsiteX844" fmla="*/ 4172891 w 4658558"/>
              <a:gd name="connsiteY844" fmla="*/ 1139395 h 3103862"/>
              <a:gd name="connsiteX845" fmla="*/ 4180551 w 4658558"/>
              <a:gd name="connsiteY845" fmla="*/ 1134565 h 3103862"/>
              <a:gd name="connsiteX846" fmla="*/ 4212695 w 4658558"/>
              <a:gd name="connsiteY846" fmla="*/ 1133772 h 3103862"/>
              <a:gd name="connsiteX847" fmla="*/ 4242301 w 4658558"/>
              <a:gd name="connsiteY847" fmla="*/ 1124868 h 3103862"/>
              <a:gd name="connsiteX848" fmla="*/ 4253337 w 4658558"/>
              <a:gd name="connsiteY848" fmla="*/ 1114461 h 3103862"/>
              <a:gd name="connsiteX849" fmla="*/ 4270975 w 4658558"/>
              <a:gd name="connsiteY849" fmla="*/ 1116029 h 3103862"/>
              <a:gd name="connsiteX850" fmla="*/ 4274196 w 4658558"/>
              <a:gd name="connsiteY850" fmla="*/ 1117192 h 3103862"/>
              <a:gd name="connsiteX851" fmla="*/ 4302653 w 4658558"/>
              <a:gd name="connsiteY851" fmla="*/ 1095083 h 3103862"/>
              <a:gd name="connsiteX852" fmla="*/ 4337828 w 4658558"/>
              <a:gd name="connsiteY852" fmla="*/ 1092187 h 3103862"/>
              <a:gd name="connsiteX853" fmla="*/ 4356667 w 4658558"/>
              <a:gd name="connsiteY853" fmla="*/ 1101781 h 3103862"/>
              <a:gd name="connsiteX854" fmla="*/ 4353233 w 4658558"/>
              <a:gd name="connsiteY854" fmla="*/ 1120127 h 3103862"/>
              <a:gd name="connsiteX855" fmla="*/ 4330326 w 4658558"/>
              <a:gd name="connsiteY855" fmla="*/ 1147035 h 3103862"/>
              <a:gd name="connsiteX856" fmla="*/ 4349786 w 4658558"/>
              <a:gd name="connsiteY856" fmla="*/ 1170044 h 3103862"/>
              <a:gd name="connsiteX857" fmla="*/ 4376193 w 4658558"/>
              <a:gd name="connsiteY857" fmla="*/ 1217942 h 3103862"/>
              <a:gd name="connsiteX858" fmla="*/ 4352014 w 4658558"/>
              <a:gd name="connsiteY858" fmla="*/ 1264775 h 3103862"/>
              <a:gd name="connsiteX859" fmla="*/ 4328601 w 4658558"/>
              <a:gd name="connsiteY859" fmla="*/ 1309486 h 3103862"/>
              <a:gd name="connsiteX860" fmla="*/ 4336383 w 4658558"/>
              <a:gd name="connsiteY860" fmla="*/ 1328282 h 3103862"/>
              <a:gd name="connsiteX861" fmla="*/ 4331770 w 4658558"/>
              <a:gd name="connsiteY861" fmla="*/ 1335611 h 3103862"/>
              <a:gd name="connsiteX862" fmla="*/ 4354318 w 4658558"/>
              <a:gd name="connsiteY862" fmla="*/ 1327170 h 3103862"/>
              <a:gd name="connsiteX863" fmla="*/ 4370738 w 4658558"/>
              <a:gd name="connsiteY863" fmla="*/ 1335892 h 3103862"/>
              <a:gd name="connsiteX864" fmla="*/ 4382448 w 4658558"/>
              <a:gd name="connsiteY864" fmla="*/ 1350109 h 3103862"/>
              <a:gd name="connsiteX865" fmla="*/ 4418678 w 4658558"/>
              <a:gd name="connsiteY865" fmla="*/ 1411144 h 3103862"/>
              <a:gd name="connsiteX866" fmla="*/ 4434730 w 4658558"/>
              <a:gd name="connsiteY866" fmla="*/ 1429726 h 3103862"/>
              <a:gd name="connsiteX867" fmla="*/ 4445947 w 4658558"/>
              <a:gd name="connsiteY867" fmla="*/ 1446563 h 3103862"/>
              <a:gd name="connsiteX868" fmla="*/ 4455257 w 4658558"/>
              <a:gd name="connsiteY868" fmla="*/ 1444725 h 3103862"/>
              <a:gd name="connsiteX869" fmla="*/ 4462916 w 4658558"/>
              <a:gd name="connsiteY869" fmla="*/ 1439895 h 3103862"/>
              <a:gd name="connsiteX870" fmla="*/ 4495059 w 4658558"/>
              <a:gd name="connsiteY870" fmla="*/ 1439102 h 3103862"/>
              <a:gd name="connsiteX871" fmla="*/ 4524665 w 4658558"/>
              <a:gd name="connsiteY871" fmla="*/ 1430198 h 3103862"/>
              <a:gd name="connsiteX872" fmla="*/ 4535701 w 4658558"/>
              <a:gd name="connsiteY872" fmla="*/ 1419792 h 3103862"/>
              <a:gd name="connsiteX873" fmla="*/ 4553340 w 4658558"/>
              <a:gd name="connsiteY873" fmla="*/ 1421359 h 3103862"/>
              <a:gd name="connsiteX874" fmla="*/ 4556561 w 4658558"/>
              <a:gd name="connsiteY874" fmla="*/ 1422521 h 3103862"/>
              <a:gd name="connsiteX875" fmla="*/ 4585017 w 4658558"/>
              <a:gd name="connsiteY875" fmla="*/ 1400413 h 3103862"/>
              <a:gd name="connsiteX876" fmla="*/ 4620194 w 4658558"/>
              <a:gd name="connsiteY876" fmla="*/ 1397516 h 3103862"/>
              <a:gd name="connsiteX877" fmla="*/ 4639032 w 4658558"/>
              <a:gd name="connsiteY877" fmla="*/ 1407111 h 3103862"/>
              <a:gd name="connsiteX878" fmla="*/ 4635597 w 4658558"/>
              <a:gd name="connsiteY878" fmla="*/ 1425457 h 3103862"/>
              <a:gd name="connsiteX879" fmla="*/ 4612691 w 4658558"/>
              <a:gd name="connsiteY879" fmla="*/ 1452365 h 3103862"/>
              <a:gd name="connsiteX880" fmla="*/ 4632151 w 4658558"/>
              <a:gd name="connsiteY880" fmla="*/ 1475374 h 3103862"/>
              <a:gd name="connsiteX881" fmla="*/ 4658558 w 4658558"/>
              <a:gd name="connsiteY881" fmla="*/ 1523272 h 3103862"/>
              <a:gd name="connsiteX882" fmla="*/ 4634379 w 4658558"/>
              <a:gd name="connsiteY882" fmla="*/ 1570105 h 3103862"/>
              <a:gd name="connsiteX883" fmla="*/ 4610966 w 4658558"/>
              <a:gd name="connsiteY883" fmla="*/ 1614817 h 3103862"/>
              <a:gd name="connsiteX884" fmla="*/ 4618748 w 4658558"/>
              <a:gd name="connsiteY884" fmla="*/ 1633612 h 3103862"/>
              <a:gd name="connsiteX885" fmla="*/ 4608088 w 4658558"/>
              <a:gd name="connsiteY885" fmla="*/ 1650549 h 3103862"/>
              <a:gd name="connsiteX886" fmla="*/ 4592593 w 4658558"/>
              <a:gd name="connsiteY886" fmla="*/ 1665742 h 3103862"/>
              <a:gd name="connsiteX887" fmla="*/ 4570775 w 4658558"/>
              <a:gd name="connsiteY887" fmla="*/ 1685850 h 3103862"/>
              <a:gd name="connsiteX888" fmla="*/ 4550489 w 4658558"/>
              <a:gd name="connsiteY888" fmla="*/ 1701712 h 3103862"/>
              <a:gd name="connsiteX889" fmla="*/ 4528416 w 4658558"/>
              <a:gd name="connsiteY889" fmla="*/ 1722526 h 3103862"/>
              <a:gd name="connsiteX890" fmla="*/ 4512469 w 4658558"/>
              <a:gd name="connsiteY890" fmla="*/ 1726365 h 3103862"/>
              <a:gd name="connsiteX891" fmla="*/ 4478691 w 4658558"/>
              <a:gd name="connsiteY891" fmla="*/ 1749350 h 3103862"/>
              <a:gd name="connsiteX892" fmla="*/ 4485440 w 4658558"/>
              <a:gd name="connsiteY892" fmla="*/ 1762179 h 3103862"/>
              <a:gd name="connsiteX893" fmla="*/ 4483410 w 4658558"/>
              <a:gd name="connsiteY893" fmla="*/ 1776633 h 3103862"/>
              <a:gd name="connsiteX894" fmla="*/ 4517825 w 4658558"/>
              <a:gd name="connsiteY894" fmla="*/ 1792248 h 3103862"/>
              <a:gd name="connsiteX895" fmla="*/ 4511700 w 4658558"/>
              <a:gd name="connsiteY895" fmla="*/ 1809224 h 3103862"/>
              <a:gd name="connsiteX896" fmla="*/ 4493710 w 4658558"/>
              <a:gd name="connsiteY896" fmla="*/ 1818720 h 3103862"/>
              <a:gd name="connsiteX897" fmla="*/ 4445323 w 4658558"/>
              <a:gd name="connsiteY897" fmla="*/ 1862015 h 3103862"/>
              <a:gd name="connsiteX898" fmla="*/ 4396936 w 4658558"/>
              <a:gd name="connsiteY898" fmla="*/ 1905311 h 3103862"/>
              <a:gd name="connsiteX899" fmla="*/ 4361798 w 4658558"/>
              <a:gd name="connsiteY899" fmla="*/ 1910620 h 3103862"/>
              <a:gd name="connsiteX900" fmla="*/ 4330083 w 4658558"/>
              <a:gd name="connsiteY900" fmla="*/ 1929153 h 3103862"/>
              <a:gd name="connsiteX901" fmla="*/ 4314135 w 4658558"/>
              <a:gd name="connsiteY901" fmla="*/ 1932991 h 3103862"/>
              <a:gd name="connsiteX902" fmla="*/ 4305910 w 4658558"/>
              <a:gd name="connsiteY902" fmla="*/ 1952007 h 3103862"/>
              <a:gd name="connsiteX903" fmla="*/ 4284598 w 4658558"/>
              <a:gd name="connsiteY903" fmla="*/ 1954311 h 3103862"/>
              <a:gd name="connsiteX904" fmla="*/ 4278156 w 4658558"/>
              <a:gd name="connsiteY904" fmla="*/ 1951986 h 3103862"/>
              <a:gd name="connsiteX905" fmla="*/ 4245192 w 4658558"/>
              <a:gd name="connsiteY905" fmla="*/ 1967672 h 3103862"/>
              <a:gd name="connsiteX906" fmla="*/ 4211462 w 4658558"/>
              <a:gd name="connsiteY906" fmla="*/ 1985478 h 3103862"/>
              <a:gd name="connsiteX907" fmla="*/ 4181608 w 4658558"/>
              <a:gd name="connsiteY907" fmla="*/ 1987497 h 3103862"/>
              <a:gd name="connsiteX908" fmla="*/ 4113090 w 4658558"/>
              <a:gd name="connsiteY908" fmla="*/ 2039918 h 3103862"/>
              <a:gd name="connsiteX909" fmla="*/ 4034789 w 4658558"/>
              <a:gd name="connsiteY909" fmla="*/ 2081612 h 3103862"/>
              <a:gd name="connsiteX910" fmla="*/ 4004887 w 4658558"/>
              <a:gd name="connsiteY910" fmla="*/ 2088811 h 3103862"/>
              <a:gd name="connsiteX911" fmla="*/ 3980821 w 4658558"/>
              <a:gd name="connsiteY911" fmla="*/ 2110104 h 3103862"/>
              <a:gd name="connsiteX912" fmla="*/ 3951823 w 4658558"/>
              <a:gd name="connsiteY912" fmla="*/ 2123623 h 3103862"/>
              <a:gd name="connsiteX913" fmla="*/ 3920410 w 4658558"/>
              <a:gd name="connsiteY913" fmla="*/ 2136271 h 3103862"/>
              <a:gd name="connsiteX914" fmla="*/ 3913578 w 4658558"/>
              <a:gd name="connsiteY914" fmla="*/ 2142600 h 3103862"/>
              <a:gd name="connsiteX915" fmla="*/ 3903442 w 4658558"/>
              <a:gd name="connsiteY915" fmla="*/ 2142939 h 3103862"/>
              <a:gd name="connsiteX916" fmla="*/ 3891577 w 4658558"/>
              <a:gd name="connsiteY916" fmla="*/ 2135460 h 3103862"/>
              <a:gd name="connsiteX917" fmla="*/ 3913633 w 4658558"/>
              <a:gd name="connsiteY917" fmla="*/ 2129829 h 3103862"/>
              <a:gd name="connsiteX918" fmla="*/ 3927556 w 4658558"/>
              <a:gd name="connsiteY918" fmla="*/ 2116466 h 3103862"/>
              <a:gd name="connsiteX919" fmla="*/ 3913087 w 4658558"/>
              <a:gd name="connsiteY919" fmla="*/ 2104850 h 3103862"/>
              <a:gd name="connsiteX920" fmla="*/ 3896204 w 4658558"/>
              <a:gd name="connsiteY920" fmla="*/ 2092364 h 3103862"/>
              <a:gd name="connsiteX921" fmla="*/ 3871931 w 4658558"/>
              <a:gd name="connsiteY921" fmla="*/ 2109187 h 3103862"/>
              <a:gd name="connsiteX922" fmla="*/ 3842906 w 4658558"/>
              <a:gd name="connsiteY922" fmla="*/ 2129091 h 3103862"/>
              <a:gd name="connsiteX923" fmla="*/ 3813880 w 4658558"/>
              <a:gd name="connsiteY923" fmla="*/ 2148996 h 3103862"/>
              <a:gd name="connsiteX924" fmla="*/ 3739562 w 4658558"/>
              <a:gd name="connsiteY924" fmla="*/ 2173342 h 3103862"/>
              <a:gd name="connsiteX925" fmla="*/ 3713269 w 4658558"/>
              <a:gd name="connsiteY925" fmla="*/ 2197029 h 3103862"/>
              <a:gd name="connsiteX926" fmla="*/ 3676951 w 4658558"/>
              <a:gd name="connsiteY926" fmla="*/ 2195518 h 3103862"/>
              <a:gd name="connsiteX927" fmla="*/ 3661480 w 4658558"/>
              <a:gd name="connsiteY927" fmla="*/ 2228306 h 3103862"/>
              <a:gd name="connsiteX928" fmla="*/ 3646713 w 4658558"/>
              <a:gd name="connsiteY928" fmla="*/ 2238966 h 3103862"/>
              <a:gd name="connsiteX929" fmla="*/ 3682307 w 4658558"/>
              <a:gd name="connsiteY929" fmla="*/ 2261400 h 3103862"/>
              <a:gd name="connsiteX930" fmla="*/ 3659214 w 4658558"/>
              <a:gd name="connsiteY930" fmla="*/ 2285044 h 3103862"/>
              <a:gd name="connsiteX931" fmla="*/ 3636120 w 4658558"/>
              <a:gd name="connsiteY931" fmla="*/ 2308687 h 3103862"/>
              <a:gd name="connsiteX932" fmla="*/ 3604049 w 4658558"/>
              <a:gd name="connsiteY932" fmla="*/ 2321898 h 3103862"/>
              <a:gd name="connsiteX933" fmla="*/ 3580111 w 4658558"/>
              <a:gd name="connsiteY933" fmla="*/ 2342838 h 3103862"/>
              <a:gd name="connsiteX934" fmla="*/ 3565084 w 4658558"/>
              <a:gd name="connsiteY934" fmla="*/ 2337815 h 3103862"/>
              <a:gd name="connsiteX935" fmla="*/ 3553478 w 4658558"/>
              <a:gd name="connsiteY935" fmla="*/ 2346018 h 3103862"/>
              <a:gd name="connsiteX936" fmla="*/ 3532299 w 4658558"/>
              <a:gd name="connsiteY936" fmla="*/ 2364357 h 3103862"/>
              <a:gd name="connsiteX937" fmla="*/ 3516479 w 4658558"/>
              <a:gd name="connsiteY937" fmla="*/ 2367842 h 3103862"/>
              <a:gd name="connsiteX938" fmla="*/ 3513161 w 4658558"/>
              <a:gd name="connsiteY938" fmla="*/ 2377038 h 3103862"/>
              <a:gd name="connsiteX939" fmla="*/ 3501710 w 4658558"/>
              <a:gd name="connsiteY939" fmla="*/ 2378501 h 3103862"/>
              <a:gd name="connsiteX940" fmla="*/ 3484742 w 4658558"/>
              <a:gd name="connsiteY940" fmla="*/ 2385170 h 3103862"/>
              <a:gd name="connsiteX941" fmla="*/ 3465414 w 4658558"/>
              <a:gd name="connsiteY941" fmla="*/ 2378196 h 3103862"/>
              <a:gd name="connsiteX942" fmla="*/ 3438940 w 4658558"/>
              <a:gd name="connsiteY942" fmla="*/ 2391027 h 3103862"/>
              <a:gd name="connsiteX943" fmla="*/ 3443660 w 4658558"/>
              <a:gd name="connsiteY943" fmla="*/ 2418310 h 3103862"/>
              <a:gd name="connsiteX944" fmla="*/ 3425176 w 4658558"/>
              <a:gd name="connsiteY944" fmla="*/ 2414040 h 3103862"/>
              <a:gd name="connsiteX945" fmla="*/ 3411764 w 4658558"/>
              <a:gd name="connsiteY945" fmla="*/ 2425987 h 3103862"/>
              <a:gd name="connsiteX946" fmla="*/ 3371367 w 4658558"/>
              <a:gd name="connsiteY946" fmla="*/ 2452181 h 3103862"/>
              <a:gd name="connsiteX947" fmla="*/ 3322838 w 4658558"/>
              <a:gd name="connsiteY947" fmla="*/ 2470643 h 3103862"/>
              <a:gd name="connsiteX948" fmla="*/ 3303351 w 4658558"/>
              <a:gd name="connsiteY948" fmla="*/ 2454020 h 3103862"/>
              <a:gd name="connsiteX949" fmla="*/ 3290043 w 4658558"/>
              <a:gd name="connsiteY949" fmla="*/ 2448021 h 3103862"/>
              <a:gd name="connsiteX950" fmla="*/ 3283863 w 4658558"/>
              <a:gd name="connsiteY950" fmla="*/ 2437397 h 3103862"/>
              <a:gd name="connsiteX951" fmla="*/ 3284884 w 4658558"/>
              <a:gd name="connsiteY951" fmla="*/ 2434567 h 3103862"/>
              <a:gd name="connsiteX952" fmla="*/ 3290040 w 4658558"/>
              <a:gd name="connsiteY952" fmla="*/ 2431631 h 3103862"/>
              <a:gd name="connsiteX953" fmla="*/ 3297610 w 4658558"/>
              <a:gd name="connsiteY953" fmla="*/ 2429566 h 3103862"/>
              <a:gd name="connsiteX954" fmla="*/ 3299632 w 4658558"/>
              <a:gd name="connsiteY954" fmla="*/ 2422702 h 3103862"/>
              <a:gd name="connsiteX955" fmla="*/ 3298473 w 4658558"/>
              <a:gd name="connsiteY955" fmla="*/ 2417087 h 3103862"/>
              <a:gd name="connsiteX956" fmla="*/ 3290029 w 4658558"/>
              <a:gd name="connsiteY956" fmla="*/ 2422835 h 3103862"/>
              <a:gd name="connsiteX957" fmla="*/ 3284884 w 4658558"/>
              <a:gd name="connsiteY957" fmla="*/ 2434567 h 3103862"/>
              <a:gd name="connsiteX958" fmla="*/ 3282381 w 4658558"/>
              <a:gd name="connsiteY958" fmla="*/ 2436461 h 3103862"/>
              <a:gd name="connsiteX959" fmla="*/ 3280642 w 4658558"/>
              <a:gd name="connsiteY959" fmla="*/ 2436235 h 3103862"/>
              <a:gd name="connsiteX960" fmla="*/ 3274738 w 4658558"/>
              <a:gd name="connsiteY960" fmla="*/ 2426111 h 3103862"/>
              <a:gd name="connsiteX961" fmla="*/ 3266418 w 4658558"/>
              <a:gd name="connsiteY961" fmla="*/ 2415115 h 3103862"/>
              <a:gd name="connsiteX962" fmla="*/ 3261941 w 4658558"/>
              <a:gd name="connsiteY962" fmla="*/ 2418696 h 3103862"/>
              <a:gd name="connsiteX963" fmla="*/ 3259113 w 4658558"/>
              <a:gd name="connsiteY963" fmla="*/ 2425269 h 3103862"/>
              <a:gd name="connsiteX964" fmla="*/ 3221896 w 4658558"/>
              <a:gd name="connsiteY964" fmla="*/ 2433824 h 3103862"/>
              <a:gd name="connsiteX965" fmla="*/ 3194460 w 4658558"/>
              <a:gd name="connsiteY965" fmla="*/ 2453103 h 3103862"/>
              <a:gd name="connsiteX966" fmla="*/ 3178760 w 4658558"/>
              <a:gd name="connsiteY966" fmla="*/ 2463826 h 3103862"/>
              <a:gd name="connsiteX967" fmla="*/ 3167125 w 4658558"/>
              <a:gd name="connsiteY967" fmla="*/ 2478413 h 3103862"/>
              <a:gd name="connsiteX968" fmla="*/ 3167136 w 4658558"/>
              <a:gd name="connsiteY968" fmla="*/ 2487212 h 3103862"/>
              <a:gd name="connsiteX969" fmla="*/ 3175927 w 4658558"/>
              <a:gd name="connsiteY969" fmla="*/ 2494379 h 3103862"/>
              <a:gd name="connsiteX970" fmla="*/ 3208657 w 4658558"/>
              <a:gd name="connsiteY970" fmla="*/ 2480608 h 3103862"/>
              <a:gd name="connsiteX971" fmla="*/ 3243801 w 4658558"/>
              <a:gd name="connsiteY971" fmla="*/ 2467707 h 3103862"/>
              <a:gd name="connsiteX972" fmla="*/ 3250830 w 4658558"/>
              <a:gd name="connsiteY972" fmla="*/ 2457054 h 3103862"/>
              <a:gd name="connsiteX973" fmla="*/ 3262812 w 4658558"/>
              <a:gd name="connsiteY973" fmla="*/ 2455382 h 3103862"/>
              <a:gd name="connsiteX974" fmla="*/ 3287583 w 4658558"/>
              <a:gd name="connsiteY974" fmla="*/ 2468715 h 3103862"/>
              <a:gd name="connsiteX975" fmla="*/ 3302806 w 4658558"/>
              <a:gd name="connsiteY975" fmla="*/ 2485799 h 3103862"/>
              <a:gd name="connsiteX976" fmla="*/ 3260752 w 4658558"/>
              <a:gd name="connsiteY976" fmla="*/ 2516589 h 3103862"/>
              <a:gd name="connsiteX977" fmla="*/ 3209798 w 4658558"/>
              <a:gd name="connsiteY977" fmla="*/ 2541772 h 3103862"/>
              <a:gd name="connsiteX978" fmla="*/ 3192127 w 4658558"/>
              <a:gd name="connsiteY978" fmla="*/ 2570570 h 3103862"/>
              <a:gd name="connsiteX979" fmla="*/ 3174154 w 4658558"/>
              <a:gd name="connsiteY979" fmla="*/ 2564886 h 3103862"/>
              <a:gd name="connsiteX980" fmla="*/ 3161252 w 4658558"/>
              <a:gd name="connsiteY980" fmla="*/ 2575418 h 3103862"/>
              <a:gd name="connsiteX981" fmla="*/ 3137086 w 4658558"/>
              <a:gd name="connsiteY981" fmla="*/ 2590680 h 3103862"/>
              <a:gd name="connsiteX982" fmla="*/ 3110505 w 4658558"/>
              <a:gd name="connsiteY982" fmla="*/ 2605072 h 3103862"/>
              <a:gd name="connsiteX983" fmla="*/ 3088433 w 4658558"/>
              <a:gd name="connsiteY983" fmla="*/ 2625885 h 3103862"/>
              <a:gd name="connsiteX984" fmla="*/ 3029904 w 4658558"/>
              <a:gd name="connsiteY984" fmla="*/ 2636744 h 3103862"/>
              <a:gd name="connsiteX985" fmla="*/ 3008343 w 4658558"/>
              <a:gd name="connsiteY985" fmla="*/ 2656144 h 3103862"/>
              <a:gd name="connsiteX986" fmla="*/ 2986780 w 4658558"/>
              <a:gd name="connsiteY986" fmla="*/ 2675544 h 3103862"/>
              <a:gd name="connsiteX987" fmla="*/ 2958107 w 4658558"/>
              <a:gd name="connsiteY987" fmla="*/ 2684383 h 3103862"/>
              <a:gd name="connsiteX988" fmla="*/ 2936034 w 4658558"/>
              <a:gd name="connsiteY988" fmla="*/ 2705197 h 3103862"/>
              <a:gd name="connsiteX989" fmla="*/ 2924487 w 4658558"/>
              <a:gd name="connsiteY989" fmla="*/ 2717018 h 3103862"/>
              <a:gd name="connsiteX990" fmla="*/ 2912941 w 4658558"/>
              <a:gd name="connsiteY990" fmla="*/ 2728840 h 3103862"/>
              <a:gd name="connsiteX991" fmla="*/ 2885446 w 4658558"/>
              <a:gd name="connsiteY991" fmla="*/ 2744500 h 3103862"/>
              <a:gd name="connsiteX992" fmla="*/ 2879172 w 4658558"/>
              <a:gd name="connsiteY992" fmla="*/ 2744236 h 3103862"/>
              <a:gd name="connsiteX993" fmla="*/ 2876962 w 4658558"/>
              <a:gd name="connsiteY993" fmla="*/ 2747835 h 3103862"/>
              <a:gd name="connsiteX994" fmla="*/ 2873262 w 4658558"/>
              <a:gd name="connsiteY994" fmla="*/ 2758091 h 3103862"/>
              <a:gd name="connsiteX995" fmla="*/ 2862194 w 4658558"/>
              <a:gd name="connsiteY995" fmla="*/ 2758494 h 3103862"/>
              <a:gd name="connsiteX996" fmla="*/ 2831585 w 4658558"/>
              <a:gd name="connsiteY996" fmla="*/ 2771432 h 3103862"/>
              <a:gd name="connsiteX997" fmla="*/ 2808225 w 4658558"/>
              <a:gd name="connsiteY997" fmla="*/ 2786986 h 3103862"/>
              <a:gd name="connsiteX998" fmla="*/ 2777351 w 4658558"/>
              <a:gd name="connsiteY998" fmla="*/ 2791833 h 3103862"/>
              <a:gd name="connsiteX999" fmla="*/ 2746404 w 4658558"/>
              <a:gd name="connsiteY999" fmla="*/ 2824635 h 3103862"/>
              <a:gd name="connsiteX1000" fmla="*/ 2702490 w 4658558"/>
              <a:gd name="connsiteY1000" fmla="*/ 2847960 h 3103862"/>
              <a:gd name="connsiteX1001" fmla="*/ 2695689 w 4658558"/>
              <a:gd name="connsiteY1001" fmla="*/ 2864291 h 3103862"/>
              <a:gd name="connsiteX1002" fmla="*/ 2678217 w 4658558"/>
              <a:gd name="connsiteY1002" fmla="*/ 2864783 h 3103862"/>
              <a:gd name="connsiteX1003" fmla="*/ 2646480 w 4658558"/>
              <a:gd name="connsiteY1003" fmla="*/ 2882110 h 3103862"/>
              <a:gd name="connsiteX1004" fmla="*/ 2634834 w 4658558"/>
              <a:gd name="connsiteY1004" fmla="*/ 2887900 h 3103862"/>
              <a:gd name="connsiteX1005" fmla="*/ 2629672 w 4658558"/>
              <a:gd name="connsiteY1005" fmla="*/ 2898428 h 3103862"/>
              <a:gd name="connsiteX1006" fmla="*/ 2609640 w 4658558"/>
              <a:gd name="connsiteY1006" fmla="*/ 2913583 h 3103862"/>
              <a:gd name="connsiteX1007" fmla="*/ 2579435 w 4658558"/>
              <a:gd name="connsiteY1007" fmla="*/ 2926667 h 3103862"/>
              <a:gd name="connsiteX1008" fmla="*/ 2558894 w 4658558"/>
              <a:gd name="connsiteY1008" fmla="*/ 2943237 h 3103862"/>
              <a:gd name="connsiteX1009" fmla="*/ 2512549 w 4658558"/>
              <a:gd name="connsiteY1009" fmla="*/ 2980874 h 3103862"/>
              <a:gd name="connsiteX1010" fmla="*/ 2487557 w 4658558"/>
              <a:gd name="connsiteY1010" fmla="*/ 2994640 h 3103862"/>
              <a:gd name="connsiteX1011" fmla="*/ 2461801 w 4658558"/>
              <a:gd name="connsiteY1011" fmla="*/ 3010527 h 3103862"/>
              <a:gd name="connsiteX1012" fmla="*/ 2447730 w 4658558"/>
              <a:gd name="connsiteY1012" fmla="*/ 3023037 h 3103862"/>
              <a:gd name="connsiteX1013" fmla="*/ 2440909 w 4658558"/>
              <a:gd name="connsiteY1013" fmla="*/ 3038162 h 3103862"/>
              <a:gd name="connsiteX1014" fmla="*/ 2391938 w 4658558"/>
              <a:gd name="connsiteY1014" fmla="*/ 3054067 h 3103862"/>
              <a:gd name="connsiteX1015" fmla="*/ 2351983 w 4658558"/>
              <a:gd name="connsiteY1015" fmla="*/ 3082818 h 3103862"/>
              <a:gd name="connsiteX1016" fmla="*/ 2325207 w 4658558"/>
              <a:gd name="connsiteY1016" fmla="*/ 3101535 h 3103862"/>
              <a:gd name="connsiteX1017" fmla="*/ 2321559 w 4658558"/>
              <a:gd name="connsiteY1017" fmla="*/ 3103862 h 3103862"/>
              <a:gd name="connsiteX1018" fmla="*/ 2250463 w 4658558"/>
              <a:gd name="connsiteY1018" fmla="*/ 3103862 h 3103862"/>
              <a:gd name="connsiteX1019" fmla="*/ 2265642 w 4658558"/>
              <a:gd name="connsiteY1019" fmla="*/ 3090038 h 3103862"/>
              <a:gd name="connsiteX1020" fmla="*/ 2249265 w 4658558"/>
              <a:gd name="connsiteY1020" fmla="*/ 3059748 h 3103862"/>
              <a:gd name="connsiteX1021" fmla="*/ 2230591 w 4658558"/>
              <a:gd name="connsiteY1021" fmla="*/ 3035823 h 3103862"/>
              <a:gd name="connsiteX1022" fmla="*/ 2224473 w 4658558"/>
              <a:gd name="connsiteY1022" fmla="*/ 3028820 h 3103862"/>
              <a:gd name="connsiteX1023" fmla="*/ 2220769 w 4658558"/>
              <a:gd name="connsiteY1023" fmla="*/ 3022687 h 3103862"/>
              <a:gd name="connsiteX1024" fmla="*/ 2227789 w 4658558"/>
              <a:gd name="connsiteY1024" fmla="*/ 3019626 h 3103862"/>
              <a:gd name="connsiteX1025" fmla="*/ 2235695 w 4658558"/>
              <a:gd name="connsiteY1025" fmla="*/ 3021678 h 3103862"/>
              <a:gd name="connsiteX1026" fmla="*/ 2246222 w 4658558"/>
              <a:gd name="connsiteY1026" fmla="*/ 3012686 h 3103862"/>
              <a:gd name="connsiteX1027" fmla="*/ 2256747 w 4658558"/>
              <a:gd name="connsiteY1027" fmla="*/ 3003693 h 3103862"/>
              <a:gd name="connsiteX1028" fmla="*/ 2277640 w 4658558"/>
              <a:gd name="connsiteY1028" fmla="*/ 2976058 h 3103862"/>
              <a:gd name="connsiteX1029" fmla="*/ 2276460 w 4658558"/>
              <a:gd name="connsiteY1029" fmla="*/ 2969237 h 3103862"/>
              <a:gd name="connsiteX1030" fmla="*/ 2270883 w 4658558"/>
              <a:gd name="connsiteY1030" fmla="*/ 2970822 h 3103862"/>
              <a:gd name="connsiteX1031" fmla="*/ 2266955 w 4658558"/>
              <a:gd name="connsiteY1031" fmla="*/ 2975400 h 3103862"/>
              <a:gd name="connsiteX1032" fmla="*/ 2257270 w 4658558"/>
              <a:gd name="connsiteY1032" fmla="*/ 2970708 h 3103862"/>
              <a:gd name="connsiteX1033" fmla="*/ 2251007 w 4658558"/>
              <a:gd name="connsiteY1033" fmla="*/ 2979239 h 3103862"/>
              <a:gd name="connsiteX1034" fmla="*/ 2234039 w 4658558"/>
              <a:gd name="connsiteY1034" fmla="*/ 2985907 h 3103862"/>
              <a:gd name="connsiteX1035" fmla="*/ 2198553 w 4658558"/>
              <a:gd name="connsiteY1035" fmla="*/ 3018670 h 3103862"/>
              <a:gd name="connsiteX1036" fmla="*/ 2154936 w 4658558"/>
              <a:gd name="connsiteY1036" fmla="*/ 3043701 h 3103862"/>
              <a:gd name="connsiteX1037" fmla="*/ 2138839 w 4658558"/>
              <a:gd name="connsiteY1037" fmla="*/ 3046687 h 3103862"/>
              <a:gd name="connsiteX1038" fmla="*/ 2121860 w 4658558"/>
              <a:gd name="connsiteY1038" fmla="*/ 3044557 h 3103862"/>
              <a:gd name="connsiteX1039" fmla="*/ 2118580 w 4658558"/>
              <a:gd name="connsiteY1039" fmla="*/ 3039775 h 3103862"/>
              <a:gd name="connsiteX1040" fmla="*/ 2118480 w 4658558"/>
              <a:gd name="connsiteY1040" fmla="*/ 3033744 h 3103862"/>
              <a:gd name="connsiteX1041" fmla="*/ 2116982 w 4658558"/>
              <a:gd name="connsiteY1041" fmla="*/ 3007625 h 3103862"/>
              <a:gd name="connsiteX1042" fmla="*/ 2168749 w 4658558"/>
              <a:gd name="connsiteY1042" fmla="*/ 2975142 h 3103862"/>
              <a:gd name="connsiteX1043" fmla="*/ 2183677 w 4658558"/>
              <a:gd name="connsiteY1043" fmla="*/ 2974132 h 3103862"/>
              <a:gd name="connsiteX1044" fmla="*/ 2202686 w 4658558"/>
              <a:gd name="connsiteY1044" fmla="*/ 2961806 h 3103862"/>
              <a:gd name="connsiteX1045" fmla="*/ 2213915 w 4658558"/>
              <a:gd name="connsiteY1045" fmla="*/ 2930683 h 3103862"/>
              <a:gd name="connsiteX1046" fmla="*/ 2207413 w 4658558"/>
              <a:gd name="connsiteY1046" fmla="*/ 2924740 h 3103862"/>
              <a:gd name="connsiteX1047" fmla="*/ 2204092 w 4658558"/>
              <a:gd name="connsiteY1047" fmla="*/ 2917547 h 3103862"/>
              <a:gd name="connsiteX1048" fmla="*/ 2210220 w 4658558"/>
              <a:gd name="connsiteY1048" fmla="*/ 2916961 h 3103862"/>
              <a:gd name="connsiteX1049" fmla="*/ 2217998 w 4658558"/>
              <a:gd name="connsiteY1049" fmla="*/ 2919366 h 3103862"/>
              <a:gd name="connsiteX1050" fmla="*/ 2228524 w 4658558"/>
              <a:gd name="connsiteY1050" fmla="*/ 2910374 h 3103862"/>
              <a:gd name="connsiteX1051" fmla="*/ 2239049 w 4658558"/>
              <a:gd name="connsiteY1051" fmla="*/ 2901381 h 3103862"/>
              <a:gd name="connsiteX1052" fmla="*/ 2286889 w 4658558"/>
              <a:gd name="connsiteY1052" fmla="*/ 2873476 h 3103862"/>
              <a:gd name="connsiteX1053" fmla="*/ 2323415 w 4658558"/>
              <a:gd name="connsiteY1053" fmla="*/ 2839093 h 3103862"/>
              <a:gd name="connsiteX1054" fmla="*/ 2319014 w 4658558"/>
              <a:gd name="connsiteY1054" fmla="*/ 2831109 h 3103862"/>
              <a:gd name="connsiteX1055" fmla="*/ 2288219 w 4658558"/>
              <a:gd name="connsiteY1055" fmla="*/ 2840782 h 3103862"/>
              <a:gd name="connsiteX1056" fmla="*/ 2264025 w 4658558"/>
              <a:gd name="connsiteY1056" fmla="*/ 2862430 h 3103862"/>
              <a:gd name="connsiteX1057" fmla="*/ 2193441 w 4658558"/>
              <a:gd name="connsiteY1057" fmla="*/ 2886525 h 3103862"/>
              <a:gd name="connsiteX1058" fmla="*/ 2122855 w 4658558"/>
              <a:gd name="connsiteY1058" fmla="*/ 2910619 h 3103862"/>
              <a:gd name="connsiteX1059" fmla="*/ 2112329 w 4658558"/>
              <a:gd name="connsiteY1059" fmla="*/ 2919612 h 3103862"/>
              <a:gd name="connsiteX1060" fmla="*/ 2101804 w 4658558"/>
              <a:gd name="connsiteY1060" fmla="*/ 2928605 h 3103862"/>
              <a:gd name="connsiteX1061" fmla="*/ 2051832 w 4658558"/>
              <a:gd name="connsiteY1061" fmla="*/ 2948546 h 3103862"/>
              <a:gd name="connsiteX1062" fmla="*/ 2014057 w 4658558"/>
              <a:gd name="connsiteY1062" fmla="*/ 2980082 h 3103862"/>
              <a:gd name="connsiteX1063" fmla="*/ 1985638 w 4658558"/>
              <a:gd name="connsiteY1063" fmla="*/ 2988215 h 3103862"/>
              <a:gd name="connsiteX1064" fmla="*/ 1965352 w 4658558"/>
              <a:gd name="connsiteY1064" fmla="*/ 3004078 h 3103862"/>
              <a:gd name="connsiteX1065" fmla="*/ 1899519 w 4658558"/>
              <a:gd name="connsiteY1065" fmla="*/ 3025091 h 3103862"/>
              <a:gd name="connsiteX1066" fmla="*/ 1880306 w 4658558"/>
              <a:gd name="connsiteY1066" fmla="*/ 3049335 h 3103862"/>
              <a:gd name="connsiteX1067" fmla="*/ 1848773 w 4658558"/>
              <a:gd name="connsiteY1067" fmla="*/ 3054744 h 3103862"/>
              <a:gd name="connsiteX1068" fmla="*/ 1825807 w 4658558"/>
              <a:gd name="connsiteY1068" fmla="*/ 3078033 h 3103862"/>
              <a:gd name="connsiteX1069" fmla="*/ 1793943 w 4658558"/>
              <a:gd name="connsiteY1069" fmla="*/ 3095714 h 3103862"/>
              <a:gd name="connsiteX1070" fmla="*/ 1784367 w 4658558"/>
              <a:gd name="connsiteY1070" fmla="*/ 3089463 h 3103862"/>
              <a:gd name="connsiteX1071" fmla="*/ 1781919 w 4658558"/>
              <a:gd name="connsiteY1071" fmla="*/ 3078586 h 3103862"/>
              <a:gd name="connsiteX1072" fmla="*/ 1798708 w 4658558"/>
              <a:gd name="connsiteY1072" fmla="*/ 3061063 h 3103862"/>
              <a:gd name="connsiteX1073" fmla="*/ 1821981 w 4658558"/>
              <a:gd name="connsiteY1073" fmla="*/ 3048275 h 3103862"/>
              <a:gd name="connsiteX1074" fmla="*/ 1833400 w 4658558"/>
              <a:gd name="connsiteY1074" fmla="*/ 3036807 h 3103862"/>
              <a:gd name="connsiteX1075" fmla="*/ 1844053 w 4658558"/>
              <a:gd name="connsiteY1075" fmla="*/ 3027461 h 3103862"/>
              <a:gd name="connsiteX1076" fmla="*/ 1866950 w 4658558"/>
              <a:gd name="connsiteY1076" fmla="*/ 3008143 h 3103862"/>
              <a:gd name="connsiteX1077" fmla="*/ 1894800 w 4658558"/>
              <a:gd name="connsiteY1077" fmla="*/ 2997807 h 3103862"/>
              <a:gd name="connsiteX1078" fmla="*/ 1888777 w 4658558"/>
              <a:gd name="connsiteY1078" fmla="*/ 2980447 h 3103862"/>
              <a:gd name="connsiteX1079" fmla="*/ 1902966 w 4658558"/>
              <a:gd name="connsiteY1079" fmla="*/ 2975174 h 3103862"/>
              <a:gd name="connsiteX1080" fmla="*/ 1965679 w 4658558"/>
              <a:gd name="connsiteY1080" fmla="*/ 2918662 h 3103862"/>
              <a:gd name="connsiteX1081" fmla="*/ 2038940 w 4658558"/>
              <a:gd name="connsiteY1081" fmla="*/ 2870751 h 3103862"/>
              <a:gd name="connsiteX1082" fmla="*/ 2085286 w 4658558"/>
              <a:gd name="connsiteY1082" fmla="*/ 2833114 h 3103862"/>
              <a:gd name="connsiteX1083" fmla="*/ 2091963 w 4658558"/>
              <a:gd name="connsiteY1083" fmla="*/ 2833525 h 3103862"/>
              <a:gd name="connsiteX1084" fmla="*/ 2096992 w 4658558"/>
              <a:gd name="connsiteY1084" fmla="*/ 2830943 h 3103862"/>
              <a:gd name="connsiteX1085" fmla="*/ 2100692 w 4658558"/>
              <a:gd name="connsiteY1085" fmla="*/ 2820686 h 3103862"/>
              <a:gd name="connsiteX1086" fmla="*/ 2111760 w 4658558"/>
              <a:gd name="connsiteY1086" fmla="*/ 2820283 h 3103862"/>
              <a:gd name="connsiteX1087" fmla="*/ 2122413 w 4658558"/>
              <a:gd name="connsiteY1087" fmla="*/ 2810936 h 3103862"/>
              <a:gd name="connsiteX1088" fmla="*/ 2133832 w 4658558"/>
              <a:gd name="connsiteY1088" fmla="*/ 2799469 h 3103862"/>
              <a:gd name="connsiteX1089" fmla="*/ 2136472 w 4658558"/>
              <a:gd name="connsiteY1089" fmla="*/ 2789631 h 3103862"/>
              <a:gd name="connsiteX1090" fmla="*/ 2133514 w 4658558"/>
              <a:gd name="connsiteY1090" fmla="*/ 2780170 h 3103862"/>
              <a:gd name="connsiteX1091" fmla="*/ 2088402 w 4658558"/>
              <a:gd name="connsiteY1091" fmla="*/ 2795469 h 3103862"/>
              <a:gd name="connsiteX1092" fmla="*/ 2053072 w 4658558"/>
              <a:gd name="connsiteY1092" fmla="*/ 2821491 h 3103862"/>
              <a:gd name="connsiteX1093" fmla="*/ 2040027 w 4658558"/>
              <a:gd name="connsiteY1093" fmla="*/ 2807193 h 3103862"/>
              <a:gd name="connsiteX1094" fmla="*/ 2024080 w 4658558"/>
              <a:gd name="connsiteY1094" fmla="*/ 2811031 h 3103862"/>
              <a:gd name="connsiteX1095" fmla="*/ 1997765 w 4658558"/>
              <a:gd name="connsiteY1095" fmla="*/ 2833513 h 3103862"/>
              <a:gd name="connsiteX1096" fmla="*/ 1953396 w 4658558"/>
              <a:gd name="connsiteY1096" fmla="*/ 2849227 h 3103862"/>
              <a:gd name="connsiteX1097" fmla="*/ 1930171 w 4658558"/>
              <a:gd name="connsiteY1097" fmla="*/ 2861158 h 3103862"/>
              <a:gd name="connsiteX1098" fmla="*/ 1923097 w 4658558"/>
              <a:gd name="connsiteY1098" fmla="*/ 2868925 h 3103862"/>
              <a:gd name="connsiteX1099" fmla="*/ 1911040 w 4658558"/>
              <a:gd name="connsiteY1099" fmla="*/ 2882160 h 3103862"/>
              <a:gd name="connsiteX1100" fmla="*/ 1874902 w 4658558"/>
              <a:gd name="connsiteY1100" fmla="*/ 2891505 h 3103862"/>
              <a:gd name="connsiteX1101" fmla="*/ 1870458 w 4658558"/>
              <a:gd name="connsiteY1101" fmla="*/ 2891889 h 3103862"/>
              <a:gd name="connsiteX1102" fmla="*/ 1864150 w 4658558"/>
              <a:gd name="connsiteY1102" fmla="*/ 2897307 h 3103862"/>
              <a:gd name="connsiteX1103" fmla="*/ 1851337 w 4658558"/>
              <a:gd name="connsiteY1103" fmla="*/ 2898437 h 3103862"/>
              <a:gd name="connsiteX1104" fmla="*/ 1845717 w 4658558"/>
              <a:gd name="connsiteY1104" fmla="*/ 2901759 h 3103862"/>
              <a:gd name="connsiteX1105" fmla="*/ 1840859 w 4658558"/>
              <a:gd name="connsiteY1105" fmla="*/ 2906541 h 3103862"/>
              <a:gd name="connsiteX1106" fmla="*/ 1826127 w 4658558"/>
              <a:gd name="connsiteY1106" fmla="*/ 2923858 h 3103862"/>
              <a:gd name="connsiteX1107" fmla="*/ 1808281 w 4658558"/>
              <a:gd name="connsiteY1107" fmla="*/ 2927169 h 3103862"/>
              <a:gd name="connsiteX1108" fmla="*/ 1796194 w 4658558"/>
              <a:gd name="connsiteY1108" fmla="*/ 2929757 h 3103862"/>
              <a:gd name="connsiteX1109" fmla="*/ 1752146 w 4658558"/>
              <a:gd name="connsiteY1109" fmla="*/ 2947938 h 3103862"/>
              <a:gd name="connsiteX1110" fmla="*/ 1688406 w 4658558"/>
              <a:gd name="connsiteY1110" fmla="*/ 2974502 h 3103862"/>
              <a:gd name="connsiteX1111" fmla="*/ 1679678 w 4658558"/>
              <a:gd name="connsiteY1111" fmla="*/ 2987340 h 3103862"/>
              <a:gd name="connsiteX1112" fmla="*/ 1661933 w 4658558"/>
              <a:gd name="connsiteY1112" fmla="*/ 2987333 h 3103862"/>
              <a:gd name="connsiteX1113" fmla="*/ 1653017 w 4658558"/>
              <a:gd name="connsiteY1113" fmla="*/ 2996907 h 3103862"/>
              <a:gd name="connsiteX1114" fmla="*/ 1644103 w 4658558"/>
              <a:gd name="connsiteY1114" fmla="*/ 3006480 h 3103862"/>
              <a:gd name="connsiteX1115" fmla="*/ 1606678 w 4658558"/>
              <a:gd name="connsiteY1115" fmla="*/ 3010564 h 3103862"/>
              <a:gd name="connsiteX1116" fmla="*/ 1578270 w 4658558"/>
              <a:gd name="connsiteY1116" fmla="*/ 3027494 h 3103862"/>
              <a:gd name="connsiteX1117" fmla="*/ 1563992 w 4658558"/>
              <a:gd name="connsiteY1117" fmla="*/ 3035532 h 3103862"/>
              <a:gd name="connsiteX1118" fmla="*/ 1556197 w 4658558"/>
              <a:gd name="connsiteY1118" fmla="*/ 3048307 h 3103862"/>
              <a:gd name="connsiteX1119" fmla="*/ 1495628 w 4658558"/>
              <a:gd name="connsiteY1119" fmla="*/ 3064825 h 3103862"/>
              <a:gd name="connsiteX1120" fmla="*/ 1483188 w 4658558"/>
              <a:gd name="connsiteY1120" fmla="*/ 3079121 h 3103862"/>
              <a:gd name="connsiteX1121" fmla="*/ 1471514 w 4658558"/>
              <a:gd name="connsiteY1121" fmla="*/ 3091297 h 3103862"/>
              <a:gd name="connsiteX1122" fmla="*/ 1434765 w 4658558"/>
              <a:gd name="connsiteY1122" fmla="*/ 3096026 h 3103862"/>
              <a:gd name="connsiteX1123" fmla="*/ 1420217 w 4658558"/>
              <a:gd name="connsiteY1123" fmla="*/ 3103862 h 3103862"/>
              <a:gd name="connsiteX1124" fmla="*/ 1323092 w 4658558"/>
              <a:gd name="connsiteY1124" fmla="*/ 3103862 h 3103862"/>
              <a:gd name="connsiteX1125" fmla="*/ 1360997 w 4658558"/>
              <a:gd name="connsiteY1125" fmla="*/ 3078068 h 3103862"/>
              <a:gd name="connsiteX1126" fmla="*/ 1402526 w 4658558"/>
              <a:gd name="connsiteY1126" fmla="*/ 3050420 h 3103862"/>
              <a:gd name="connsiteX1127" fmla="*/ 1428538 w 4658558"/>
              <a:gd name="connsiteY1127" fmla="*/ 3033826 h 3103862"/>
              <a:gd name="connsiteX1128" fmla="*/ 1455314 w 4658558"/>
              <a:gd name="connsiteY1128" fmla="*/ 3015107 h 3103862"/>
              <a:gd name="connsiteX1129" fmla="*/ 1490665 w 4658558"/>
              <a:gd name="connsiteY1129" fmla="*/ 2990292 h 3103862"/>
              <a:gd name="connsiteX1130" fmla="*/ 1529314 w 4658558"/>
              <a:gd name="connsiteY1130" fmla="*/ 2971460 h 3103862"/>
              <a:gd name="connsiteX1131" fmla="*/ 1527416 w 4658558"/>
              <a:gd name="connsiteY1131" fmla="*/ 2961583 h 3103862"/>
              <a:gd name="connsiteX1132" fmla="*/ 1524753 w 4658558"/>
              <a:gd name="connsiteY1132" fmla="*/ 2953827 h 3103862"/>
              <a:gd name="connsiteX1133" fmla="*/ 1519490 w 4658558"/>
              <a:gd name="connsiteY1133" fmla="*/ 2958323 h 3103862"/>
              <a:gd name="connsiteX1134" fmla="*/ 1512729 w 4658558"/>
              <a:gd name="connsiteY1134" fmla="*/ 2936699 h 3103862"/>
              <a:gd name="connsiteX1135" fmla="*/ 1579106 w 4658558"/>
              <a:gd name="connsiteY1135" fmla="*/ 2883907 h 3103862"/>
              <a:gd name="connsiteX1136" fmla="*/ 1591832 w 4658558"/>
              <a:gd name="connsiteY1136" fmla="*/ 2878906 h 3103862"/>
              <a:gd name="connsiteX1137" fmla="*/ 1595533 w 4658558"/>
              <a:gd name="connsiteY1137" fmla="*/ 2868649 h 3103862"/>
              <a:gd name="connsiteX1138" fmla="*/ 1606600 w 4658558"/>
              <a:gd name="connsiteY1138" fmla="*/ 2868246 h 3103862"/>
              <a:gd name="connsiteX1139" fmla="*/ 1617254 w 4658558"/>
              <a:gd name="connsiteY1139" fmla="*/ 2858899 h 3103862"/>
              <a:gd name="connsiteX1140" fmla="*/ 1628672 w 4658558"/>
              <a:gd name="connsiteY1140" fmla="*/ 2847432 h 3103862"/>
              <a:gd name="connsiteX1141" fmla="*/ 1647156 w 4658558"/>
              <a:gd name="connsiteY1141" fmla="*/ 2851703 h 3103862"/>
              <a:gd name="connsiteX1142" fmla="*/ 1660568 w 4658558"/>
              <a:gd name="connsiteY1142" fmla="*/ 2839755 h 3103862"/>
              <a:gd name="connsiteX1143" fmla="*/ 1681619 w 4658558"/>
              <a:gd name="connsiteY1143" fmla="*/ 2821770 h 3103862"/>
              <a:gd name="connsiteX1144" fmla="*/ 1732490 w 4658558"/>
              <a:gd name="connsiteY1144" fmla="*/ 2775375 h 3103862"/>
              <a:gd name="connsiteX1145" fmla="*/ 1792141 w 4658558"/>
              <a:gd name="connsiteY1145" fmla="*/ 2727349 h 3103862"/>
              <a:gd name="connsiteX1146" fmla="*/ 1804202 w 4658558"/>
              <a:gd name="connsiteY1146" fmla="*/ 2730502 h 3103862"/>
              <a:gd name="connsiteX1147" fmla="*/ 1811310 w 4658558"/>
              <a:gd name="connsiteY1147" fmla="*/ 2724673 h 3103862"/>
              <a:gd name="connsiteX1148" fmla="*/ 1828278 w 4658558"/>
              <a:gd name="connsiteY1148" fmla="*/ 2718005 h 3103862"/>
              <a:gd name="connsiteX1149" fmla="*/ 1834931 w 4658558"/>
              <a:gd name="connsiteY1149" fmla="*/ 2707774 h 3103862"/>
              <a:gd name="connsiteX1150" fmla="*/ 1834616 w 4658558"/>
              <a:gd name="connsiteY1150" fmla="*/ 2702294 h 3103862"/>
              <a:gd name="connsiteX1151" fmla="*/ 1852576 w 4658558"/>
              <a:gd name="connsiteY1151" fmla="*/ 2691026 h 3103862"/>
              <a:gd name="connsiteX1152" fmla="*/ 1857497 w 4658558"/>
              <a:gd name="connsiteY1152" fmla="*/ 2677386 h 3103862"/>
              <a:gd name="connsiteX1153" fmla="*/ 1874465 w 4658558"/>
              <a:gd name="connsiteY1153" fmla="*/ 2670718 h 3103862"/>
              <a:gd name="connsiteX1154" fmla="*/ 1881583 w 4658558"/>
              <a:gd name="connsiteY1154" fmla="*/ 2657298 h 3103862"/>
              <a:gd name="connsiteX1155" fmla="*/ 1897717 w 4658558"/>
              <a:gd name="connsiteY1155" fmla="*/ 2656725 h 3103862"/>
              <a:gd name="connsiteX1156" fmla="*/ 1907381 w 4658558"/>
              <a:gd name="connsiteY1156" fmla="*/ 2660212 h 3103862"/>
              <a:gd name="connsiteX1157" fmla="*/ 1918720 w 4658558"/>
              <a:gd name="connsiteY1157" fmla="*/ 2643919 h 3103862"/>
              <a:gd name="connsiteX1158" fmla="*/ 1929295 w 4658558"/>
              <a:gd name="connsiteY1158" fmla="*/ 2629748 h 3103862"/>
              <a:gd name="connsiteX1159" fmla="*/ 1930160 w 4658558"/>
              <a:gd name="connsiteY1159" fmla="*/ 2629205 h 3103862"/>
              <a:gd name="connsiteX1160" fmla="*/ 1931549 w 4658558"/>
              <a:gd name="connsiteY1160" fmla="*/ 2625354 h 3103862"/>
              <a:gd name="connsiteX1161" fmla="*/ 1925049 w 4658558"/>
              <a:gd name="connsiteY1161" fmla="*/ 2619410 h 3103862"/>
              <a:gd name="connsiteX1162" fmla="*/ 1921727 w 4658558"/>
              <a:gd name="connsiteY1162" fmla="*/ 2612217 h 3103862"/>
              <a:gd name="connsiteX1163" fmla="*/ 1927855 w 4658558"/>
              <a:gd name="connsiteY1163" fmla="*/ 2611631 h 3103862"/>
              <a:gd name="connsiteX1164" fmla="*/ 1935633 w 4658558"/>
              <a:gd name="connsiteY1164" fmla="*/ 2614036 h 3103862"/>
              <a:gd name="connsiteX1165" fmla="*/ 1946159 w 4658558"/>
              <a:gd name="connsiteY1165" fmla="*/ 2605044 h 3103862"/>
              <a:gd name="connsiteX1166" fmla="*/ 1956685 w 4658558"/>
              <a:gd name="connsiteY1166" fmla="*/ 2596053 h 3103862"/>
              <a:gd name="connsiteX1167" fmla="*/ 2004525 w 4658558"/>
              <a:gd name="connsiteY1167" fmla="*/ 2568146 h 3103862"/>
              <a:gd name="connsiteX1168" fmla="*/ 2017808 w 4658558"/>
              <a:gd name="connsiteY1168" fmla="*/ 2558029 h 3103862"/>
              <a:gd name="connsiteX1169" fmla="*/ 2019864 w 4658558"/>
              <a:gd name="connsiteY1169" fmla="*/ 2555308 h 3103862"/>
              <a:gd name="connsiteX1170" fmla="*/ 2021630 w 4658558"/>
              <a:gd name="connsiteY1170" fmla="*/ 2555117 h 3103862"/>
              <a:gd name="connsiteX1171" fmla="*/ 2027980 w 4658558"/>
              <a:gd name="connsiteY1171" fmla="*/ 2550281 h 3103862"/>
              <a:gd name="connsiteX1172" fmla="*/ 2041051 w 4658558"/>
              <a:gd name="connsiteY1172" fmla="*/ 2533763 h 3103862"/>
              <a:gd name="connsiteX1173" fmla="*/ 2036649 w 4658558"/>
              <a:gd name="connsiteY1173" fmla="*/ 2525780 h 3103862"/>
              <a:gd name="connsiteX1174" fmla="*/ 2005854 w 4658558"/>
              <a:gd name="connsiteY1174" fmla="*/ 2535453 h 3103862"/>
              <a:gd name="connsiteX1175" fmla="*/ 1981661 w 4658558"/>
              <a:gd name="connsiteY1175" fmla="*/ 2557100 h 3103862"/>
              <a:gd name="connsiteX1176" fmla="*/ 1911075 w 4658558"/>
              <a:gd name="connsiteY1176" fmla="*/ 2581195 h 3103862"/>
              <a:gd name="connsiteX1177" fmla="*/ 1840489 w 4658558"/>
              <a:gd name="connsiteY1177" fmla="*/ 2605290 h 3103862"/>
              <a:gd name="connsiteX1178" fmla="*/ 1829964 w 4658558"/>
              <a:gd name="connsiteY1178" fmla="*/ 2614282 h 3103862"/>
              <a:gd name="connsiteX1179" fmla="*/ 1819438 w 4658558"/>
              <a:gd name="connsiteY1179" fmla="*/ 2623275 h 3103862"/>
              <a:gd name="connsiteX1180" fmla="*/ 1769467 w 4658558"/>
              <a:gd name="connsiteY1180" fmla="*/ 2643215 h 3103862"/>
              <a:gd name="connsiteX1181" fmla="*/ 1731692 w 4658558"/>
              <a:gd name="connsiteY1181" fmla="*/ 2674752 h 3103862"/>
              <a:gd name="connsiteX1182" fmla="*/ 1703273 w 4658558"/>
              <a:gd name="connsiteY1182" fmla="*/ 2682886 h 3103862"/>
              <a:gd name="connsiteX1183" fmla="*/ 1682987 w 4658558"/>
              <a:gd name="connsiteY1183" fmla="*/ 2698748 h 3103862"/>
              <a:gd name="connsiteX1184" fmla="*/ 1617154 w 4658558"/>
              <a:gd name="connsiteY1184" fmla="*/ 2719760 h 3103862"/>
              <a:gd name="connsiteX1185" fmla="*/ 1597940 w 4658558"/>
              <a:gd name="connsiteY1185" fmla="*/ 2744006 h 3103862"/>
              <a:gd name="connsiteX1186" fmla="*/ 1566407 w 4658558"/>
              <a:gd name="connsiteY1186" fmla="*/ 2749414 h 3103862"/>
              <a:gd name="connsiteX1187" fmla="*/ 1543442 w 4658558"/>
              <a:gd name="connsiteY1187" fmla="*/ 2772703 h 3103862"/>
              <a:gd name="connsiteX1188" fmla="*/ 1511577 w 4658558"/>
              <a:gd name="connsiteY1188" fmla="*/ 2790385 h 3103862"/>
              <a:gd name="connsiteX1189" fmla="*/ 1502003 w 4658558"/>
              <a:gd name="connsiteY1189" fmla="*/ 2784133 h 3103862"/>
              <a:gd name="connsiteX1190" fmla="*/ 1499554 w 4658558"/>
              <a:gd name="connsiteY1190" fmla="*/ 2773257 h 3103862"/>
              <a:gd name="connsiteX1191" fmla="*/ 1516342 w 4658558"/>
              <a:gd name="connsiteY1191" fmla="*/ 2755733 h 3103862"/>
              <a:gd name="connsiteX1192" fmla="*/ 1539616 w 4658558"/>
              <a:gd name="connsiteY1192" fmla="*/ 2742945 h 3103862"/>
              <a:gd name="connsiteX1193" fmla="*/ 1551034 w 4658558"/>
              <a:gd name="connsiteY1193" fmla="*/ 2731478 h 3103862"/>
              <a:gd name="connsiteX1194" fmla="*/ 1561688 w 4658558"/>
              <a:gd name="connsiteY1194" fmla="*/ 2722131 h 3103862"/>
              <a:gd name="connsiteX1195" fmla="*/ 1584585 w 4658558"/>
              <a:gd name="connsiteY1195" fmla="*/ 2702813 h 3103862"/>
              <a:gd name="connsiteX1196" fmla="*/ 1612435 w 4658558"/>
              <a:gd name="connsiteY1196" fmla="*/ 2692478 h 3103862"/>
              <a:gd name="connsiteX1197" fmla="*/ 1606412 w 4658558"/>
              <a:gd name="connsiteY1197" fmla="*/ 2675117 h 3103862"/>
              <a:gd name="connsiteX1198" fmla="*/ 1620601 w 4658558"/>
              <a:gd name="connsiteY1198" fmla="*/ 2669844 h 3103862"/>
              <a:gd name="connsiteX1199" fmla="*/ 1683314 w 4658558"/>
              <a:gd name="connsiteY1199" fmla="*/ 2613332 h 3103862"/>
              <a:gd name="connsiteX1200" fmla="*/ 1756576 w 4658558"/>
              <a:gd name="connsiteY1200" fmla="*/ 2565421 h 3103862"/>
              <a:gd name="connsiteX1201" fmla="*/ 1802920 w 4658558"/>
              <a:gd name="connsiteY1201" fmla="*/ 2527785 h 3103862"/>
              <a:gd name="connsiteX1202" fmla="*/ 1809599 w 4658558"/>
              <a:gd name="connsiteY1202" fmla="*/ 2528195 h 3103862"/>
              <a:gd name="connsiteX1203" fmla="*/ 1814626 w 4658558"/>
              <a:gd name="connsiteY1203" fmla="*/ 2525613 h 3103862"/>
              <a:gd name="connsiteX1204" fmla="*/ 1818327 w 4658558"/>
              <a:gd name="connsiteY1204" fmla="*/ 2515356 h 3103862"/>
              <a:gd name="connsiteX1205" fmla="*/ 1829394 w 4658558"/>
              <a:gd name="connsiteY1205" fmla="*/ 2514953 h 3103862"/>
              <a:gd name="connsiteX1206" fmla="*/ 1840048 w 4658558"/>
              <a:gd name="connsiteY1206" fmla="*/ 2505607 h 3103862"/>
              <a:gd name="connsiteX1207" fmla="*/ 1851466 w 4658558"/>
              <a:gd name="connsiteY1207" fmla="*/ 2494140 h 3103862"/>
              <a:gd name="connsiteX1208" fmla="*/ 1854107 w 4658558"/>
              <a:gd name="connsiteY1208" fmla="*/ 2484301 h 3103862"/>
              <a:gd name="connsiteX1209" fmla="*/ 1851148 w 4658558"/>
              <a:gd name="connsiteY1209" fmla="*/ 2474839 h 3103862"/>
              <a:gd name="connsiteX1210" fmla="*/ 1806037 w 4658558"/>
              <a:gd name="connsiteY1210" fmla="*/ 2490138 h 3103862"/>
              <a:gd name="connsiteX1211" fmla="*/ 1770707 w 4658558"/>
              <a:gd name="connsiteY1211" fmla="*/ 2516162 h 3103862"/>
              <a:gd name="connsiteX1212" fmla="*/ 1757663 w 4658558"/>
              <a:gd name="connsiteY1212" fmla="*/ 2501863 h 3103862"/>
              <a:gd name="connsiteX1213" fmla="*/ 1741714 w 4658558"/>
              <a:gd name="connsiteY1213" fmla="*/ 2505702 h 3103862"/>
              <a:gd name="connsiteX1214" fmla="*/ 1715400 w 4658558"/>
              <a:gd name="connsiteY1214" fmla="*/ 2528183 h 3103862"/>
              <a:gd name="connsiteX1215" fmla="*/ 1652789 w 4658558"/>
              <a:gd name="connsiteY1215" fmla="*/ 2550359 h 3103862"/>
              <a:gd name="connsiteX1216" fmla="*/ 1640731 w 4658558"/>
              <a:gd name="connsiteY1216" fmla="*/ 2563594 h 3103862"/>
              <a:gd name="connsiteX1217" fmla="*/ 1628674 w 4658558"/>
              <a:gd name="connsiteY1217" fmla="*/ 2576831 h 3103862"/>
              <a:gd name="connsiteX1218" fmla="*/ 1592537 w 4658558"/>
              <a:gd name="connsiteY1218" fmla="*/ 2586175 h 3103862"/>
              <a:gd name="connsiteX1219" fmla="*/ 1563352 w 4658558"/>
              <a:gd name="connsiteY1219" fmla="*/ 2596429 h 3103862"/>
              <a:gd name="connsiteX1220" fmla="*/ 1540770 w 4658558"/>
              <a:gd name="connsiteY1220" fmla="*/ 2618658 h 3103862"/>
              <a:gd name="connsiteX1221" fmla="*/ 1469781 w 4658558"/>
              <a:gd name="connsiteY1221" fmla="*/ 2642607 h 3103862"/>
              <a:gd name="connsiteX1222" fmla="*/ 1406042 w 4658558"/>
              <a:gd name="connsiteY1222" fmla="*/ 2669172 h 3103862"/>
              <a:gd name="connsiteX1223" fmla="*/ 1397313 w 4658558"/>
              <a:gd name="connsiteY1223" fmla="*/ 2682011 h 3103862"/>
              <a:gd name="connsiteX1224" fmla="*/ 1379568 w 4658558"/>
              <a:gd name="connsiteY1224" fmla="*/ 2682003 h 3103862"/>
              <a:gd name="connsiteX1225" fmla="*/ 1370653 w 4658558"/>
              <a:gd name="connsiteY1225" fmla="*/ 2691577 h 3103862"/>
              <a:gd name="connsiteX1226" fmla="*/ 1361738 w 4658558"/>
              <a:gd name="connsiteY1226" fmla="*/ 2701150 h 3103862"/>
              <a:gd name="connsiteX1227" fmla="*/ 1330269 w 4658558"/>
              <a:gd name="connsiteY1227" fmla="*/ 2704584 h 3103862"/>
              <a:gd name="connsiteX1228" fmla="*/ 1304277 w 4658558"/>
              <a:gd name="connsiteY1228" fmla="*/ 2717937 h 3103862"/>
              <a:gd name="connsiteX1229" fmla="*/ 1299672 w 4658558"/>
              <a:gd name="connsiteY1229" fmla="*/ 2718344 h 3103862"/>
              <a:gd name="connsiteX1230" fmla="*/ 1295905 w 4658558"/>
              <a:gd name="connsiteY1230" fmla="*/ 2722164 h 3103862"/>
              <a:gd name="connsiteX1231" fmla="*/ 1281626 w 4658558"/>
              <a:gd name="connsiteY1231" fmla="*/ 2730202 h 3103862"/>
              <a:gd name="connsiteX1232" fmla="*/ 1273833 w 4658558"/>
              <a:gd name="connsiteY1232" fmla="*/ 2742978 h 3103862"/>
              <a:gd name="connsiteX1233" fmla="*/ 1236063 w 4658558"/>
              <a:gd name="connsiteY1233" fmla="*/ 2753277 h 3103862"/>
              <a:gd name="connsiteX1234" fmla="*/ 1222532 w 4658558"/>
              <a:gd name="connsiteY1234" fmla="*/ 2769181 h 3103862"/>
              <a:gd name="connsiteX1235" fmla="*/ 1201428 w 4658558"/>
              <a:gd name="connsiteY1235" fmla="*/ 2773096 h 3103862"/>
              <a:gd name="connsiteX1236" fmla="*/ 1200823 w 4658558"/>
              <a:gd name="connsiteY1236" fmla="*/ 2773791 h 3103862"/>
              <a:gd name="connsiteX1237" fmla="*/ 1189149 w 4658558"/>
              <a:gd name="connsiteY1237" fmla="*/ 2785968 h 3103862"/>
              <a:gd name="connsiteX1238" fmla="*/ 1152400 w 4658558"/>
              <a:gd name="connsiteY1238" fmla="*/ 2790696 h 3103862"/>
              <a:gd name="connsiteX1239" fmla="*/ 1119074 w 4658558"/>
              <a:gd name="connsiteY1239" fmla="*/ 2808648 h 3103862"/>
              <a:gd name="connsiteX1240" fmla="*/ 1072092 w 4658558"/>
              <a:gd name="connsiteY1240" fmla="*/ 2807684 h 3103862"/>
              <a:gd name="connsiteX1241" fmla="*/ 1059525 w 4658558"/>
              <a:gd name="connsiteY1241" fmla="*/ 2822335 h 3103862"/>
              <a:gd name="connsiteX1242" fmla="*/ 1046957 w 4658558"/>
              <a:gd name="connsiteY1242" fmla="*/ 2836987 h 3103862"/>
              <a:gd name="connsiteX1243" fmla="*/ 982145 w 4658558"/>
              <a:gd name="connsiteY1243" fmla="*/ 2855170 h 3103862"/>
              <a:gd name="connsiteX1244" fmla="*/ 974523 w 4658558"/>
              <a:gd name="connsiteY1244" fmla="*/ 2846025 h 3103862"/>
              <a:gd name="connsiteX1245" fmla="*/ 1011075 w 4658558"/>
              <a:gd name="connsiteY1245" fmla="*/ 2818710 h 3103862"/>
              <a:gd name="connsiteX1246" fmla="*/ 1078632 w 4658558"/>
              <a:gd name="connsiteY1246" fmla="*/ 2772738 h 3103862"/>
              <a:gd name="connsiteX1247" fmla="*/ 1120161 w 4658558"/>
              <a:gd name="connsiteY1247" fmla="*/ 2745089 h 3103862"/>
              <a:gd name="connsiteX1248" fmla="*/ 1146172 w 4658558"/>
              <a:gd name="connsiteY1248" fmla="*/ 2728496 h 3103862"/>
              <a:gd name="connsiteX1249" fmla="*/ 1172949 w 4658558"/>
              <a:gd name="connsiteY1249" fmla="*/ 2709777 h 3103862"/>
              <a:gd name="connsiteX1250" fmla="*/ 1208299 w 4658558"/>
              <a:gd name="connsiteY1250" fmla="*/ 2684961 h 3103862"/>
              <a:gd name="connsiteX1251" fmla="*/ 1246948 w 4658558"/>
              <a:gd name="connsiteY1251" fmla="*/ 2666130 h 3103862"/>
              <a:gd name="connsiteX1252" fmla="*/ 1245051 w 4658558"/>
              <a:gd name="connsiteY1252" fmla="*/ 2656253 h 3103862"/>
              <a:gd name="connsiteX1253" fmla="*/ 1242388 w 4658558"/>
              <a:gd name="connsiteY1253" fmla="*/ 2648497 h 3103862"/>
              <a:gd name="connsiteX1254" fmla="*/ 1237125 w 4658558"/>
              <a:gd name="connsiteY1254" fmla="*/ 2652994 h 3103862"/>
              <a:gd name="connsiteX1255" fmla="*/ 1230364 w 4658558"/>
              <a:gd name="connsiteY1255" fmla="*/ 2631369 h 3103862"/>
              <a:gd name="connsiteX1256" fmla="*/ 1296740 w 4658558"/>
              <a:gd name="connsiteY1256" fmla="*/ 2578576 h 3103862"/>
              <a:gd name="connsiteX1257" fmla="*/ 1309467 w 4658558"/>
              <a:gd name="connsiteY1257" fmla="*/ 2573576 h 3103862"/>
              <a:gd name="connsiteX1258" fmla="*/ 1313167 w 4658558"/>
              <a:gd name="connsiteY1258" fmla="*/ 2563319 h 3103862"/>
              <a:gd name="connsiteX1259" fmla="*/ 1324235 w 4658558"/>
              <a:gd name="connsiteY1259" fmla="*/ 2562916 h 3103862"/>
              <a:gd name="connsiteX1260" fmla="*/ 1334888 w 4658558"/>
              <a:gd name="connsiteY1260" fmla="*/ 2553569 h 3103862"/>
              <a:gd name="connsiteX1261" fmla="*/ 1346308 w 4658558"/>
              <a:gd name="connsiteY1261" fmla="*/ 2542102 h 3103862"/>
              <a:gd name="connsiteX1262" fmla="*/ 1364790 w 4658558"/>
              <a:gd name="connsiteY1262" fmla="*/ 2546374 h 3103862"/>
              <a:gd name="connsiteX1263" fmla="*/ 1376935 w 4658558"/>
              <a:gd name="connsiteY1263" fmla="*/ 2535555 h 3103862"/>
              <a:gd name="connsiteX1264" fmla="*/ 1391680 w 4658558"/>
              <a:gd name="connsiteY1264" fmla="*/ 2516051 h 3103862"/>
              <a:gd name="connsiteX1265" fmla="*/ 1390500 w 4658558"/>
              <a:gd name="connsiteY1265" fmla="*/ 2509231 h 3103862"/>
              <a:gd name="connsiteX1266" fmla="*/ 1384922 w 4658558"/>
              <a:gd name="connsiteY1266" fmla="*/ 2510816 h 3103862"/>
              <a:gd name="connsiteX1267" fmla="*/ 1380995 w 4658558"/>
              <a:gd name="connsiteY1267" fmla="*/ 2515394 h 3103862"/>
              <a:gd name="connsiteX1268" fmla="*/ 1371310 w 4658558"/>
              <a:gd name="connsiteY1268" fmla="*/ 2510701 h 3103862"/>
              <a:gd name="connsiteX1269" fmla="*/ 1365048 w 4658558"/>
              <a:gd name="connsiteY1269" fmla="*/ 2519233 h 3103862"/>
              <a:gd name="connsiteX1270" fmla="*/ 1348079 w 4658558"/>
              <a:gd name="connsiteY1270" fmla="*/ 2525900 h 3103862"/>
              <a:gd name="connsiteX1271" fmla="*/ 1312593 w 4658558"/>
              <a:gd name="connsiteY1271" fmla="*/ 2558664 h 3103862"/>
              <a:gd name="connsiteX1272" fmla="*/ 1268976 w 4658558"/>
              <a:gd name="connsiteY1272" fmla="*/ 2583693 h 3103862"/>
              <a:gd name="connsiteX1273" fmla="*/ 1252880 w 4658558"/>
              <a:gd name="connsiteY1273" fmla="*/ 2586681 h 3103862"/>
              <a:gd name="connsiteX1274" fmla="*/ 1235900 w 4658558"/>
              <a:gd name="connsiteY1274" fmla="*/ 2584551 h 3103862"/>
              <a:gd name="connsiteX1275" fmla="*/ 1232620 w 4658558"/>
              <a:gd name="connsiteY1275" fmla="*/ 2579769 h 3103862"/>
              <a:gd name="connsiteX1276" fmla="*/ 1232520 w 4658558"/>
              <a:gd name="connsiteY1276" fmla="*/ 2573738 h 3103862"/>
              <a:gd name="connsiteX1277" fmla="*/ 1231022 w 4658558"/>
              <a:gd name="connsiteY1277" fmla="*/ 2547617 h 3103862"/>
              <a:gd name="connsiteX1278" fmla="*/ 1282789 w 4658558"/>
              <a:gd name="connsiteY1278" fmla="*/ 2515134 h 3103862"/>
              <a:gd name="connsiteX1279" fmla="*/ 1297717 w 4658558"/>
              <a:gd name="connsiteY1279" fmla="*/ 2514126 h 3103862"/>
              <a:gd name="connsiteX1280" fmla="*/ 1316727 w 4658558"/>
              <a:gd name="connsiteY1280" fmla="*/ 2501799 h 3103862"/>
              <a:gd name="connsiteX1281" fmla="*/ 1327955 w 4658558"/>
              <a:gd name="connsiteY1281" fmla="*/ 2470677 h 3103862"/>
              <a:gd name="connsiteX1282" fmla="*/ 1321453 w 4658558"/>
              <a:gd name="connsiteY1282" fmla="*/ 2464734 h 3103862"/>
              <a:gd name="connsiteX1283" fmla="*/ 1318132 w 4658558"/>
              <a:gd name="connsiteY1283" fmla="*/ 2457541 h 3103862"/>
              <a:gd name="connsiteX1284" fmla="*/ 1324260 w 4658558"/>
              <a:gd name="connsiteY1284" fmla="*/ 2456955 h 3103862"/>
              <a:gd name="connsiteX1285" fmla="*/ 1332038 w 4658558"/>
              <a:gd name="connsiteY1285" fmla="*/ 2459360 h 3103862"/>
              <a:gd name="connsiteX1286" fmla="*/ 1342564 w 4658558"/>
              <a:gd name="connsiteY1286" fmla="*/ 2450368 h 3103862"/>
              <a:gd name="connsiteX1287" fmla="*/ 1353090 w 4658558"/>
              <a:gd name="connsiteY1287" fmla="*/ 2441376 h 3103862"/>
              <a:gd name="connsiteX1288" fmla="*/ 1400929 w 4658558"/>
              <a:gd name="connsiteY1288" fmla="*/ 2413470 h 3103862"/>
              <a:gd name="connsiteX1289" fmla="*/ 1437455 w 4658558"/>
              <a:gd name="connsiteY1289" fmla="*/ 2379086 h 3103862"/>
              <a:gd name="connsiteX1290" fmla="*/ 1433054 w 4658558"/>
              <a:gd name="connsiteY1290" fmla="*/ 2371103 h 3103862"/>
              <a:gd name="connsiteX1291" fmla="*/ 1402259 w 4658558"/>
              <a:gd name="connsiteY1291" fmla="*/ 2380776 h 3103862"/>
              <a:gd name="connsiteX1292" fmla="*/ 1378066 w 4658558"/>
              <a:gd name="connsiteY1292" fmla="*/ 2402424 h 3103862"/>
              <a:gd name="connsiteX1293" fmla="*/ 1307480 w 4658558"/>
              <a:gd name="connsiteY1293" fmla="*/ 2426519 h 3103862"/>
              <a:gd name="connsiteX1294" fmla="*/ 1236895 w 4658558"/>
              <a:gd name="connsiteY1294" fmla="*/ 2450613 h 3103862"/>
              <a:gd name="connsiteX1295" fmla="*/ 1226369 w 4658558"/>
              <a:gd name="connsiteY1295" fmla="*/ 2459606 h 3103862"/>
              <a:gd name="connsiteX1296" fmla="*/ 1215844 w 4658558"/>
              <a:gd name="connsiteY1296" fmla="*/ 2468598 h 3103862"/>
              <a:gd name="connsiteX1297" fmla="*/ 1165872 w 4658558"/>
              <a:gd name="connsiteY1297" fmla="*/ 2488539 h 3103862"/>
              <a:gd name="connsiteX1298" fmla="*/ 1128097 w 4658558"/>
              <a:gd name="connsiteY1298" fmla="*/ 2520075 h 3103862"/>
              <a:gd name="connsiteX1299" fmla="*/ 1099678 w 4658558"/>
              <a:gd name="connsiteY1299" fmla="*/ 2528209 h 3103862"/>
              <a:gd name="connsiteX1300" fmla="*/ 1079392 w 4658558"/>
              <a:gd name="connsiteY1300" fmla="*/ 2544071 h 3103862"/>
              <a:gd name="connsiteX1301" fmla="*/ 1013559 w 4658558"/>
              <a:gd name="connsiteY1301" fmla="*/ 2565084 h 3103862"/>
              <a:gd name="connsiteX1302" fmla="*/ 994346 w 4658558"/>
              <a:gd name="connsiteY1302" fmla="*/ 2589329 h 3103862"/>
              <a:gd name="connsiteX1303" fmla="*/ 962813 w 4658558"/>
              <a:gd name="connsiteY1303" fmla="*/ 2594738 h 3103862"/>
              <a:gd name="connsiteX1304" fmla="*/ 939848 w 4658558"/>
              <a:gd name="connsiteY1304" fmla="*/ 2618026 h 3103862"/>
              <a:gd name="connsiteX1305" fmla="*/ 907983 w 4658558"/>
              <a:gd name="connsiteY1305" fmla="*/ 2635708 h 3103862"/>
              <a:gd name="connsiteX1306" fmla="*/ 898407 w 4658558"/>
              <a:gd name="connsiteY1306" fmla="*/ 2629456 h 3103862"/>
              <a:gd name="connsiteX1307" fmla="*/ 895959 w 4658558"/>
              <a:gd name="connsiteY1307" fmla="*/ 2618580 h 3103862"/>
              <a:gd name="connsiteX1308" fmla="*/ 912747 w 4658558"/>
              <a:gd name="connsiteY1308" fmla="*/ 2601057 h 3103862"/>
              <a:gd name="connsiteX1309" fmla="*/ 936021 w 4658558"/>
              <a:gd name="connsiteY1309" fmla="*/ 2588269 h 3103862"/>
              <a:gd name="connsiteX1310" fmla="*/ 947440 w 4658558"/>
              <a:gd name="connsiteY1310" fmla="*/ 2576801 h 3103862"/>
              <a:gd name="connsiteX1311" fmla="*/ 958094 w 4658558"/>
              <a:gd name="connsiteY1311" fmla="*/ 2567455 h 3103862"/>
              <a:gd name="connsiteX1312" fmla="*/ 980991 w 4658558"/>
              <a:gd name="connsiteY1312" fmla="*/ 2548137 h 3103862"/>
              <a:gd name="connsiteX1313" fmla="*/ 1008840 w 4658558"/>
              <a:gd name="connsiteY1313" fmla="*/ 2537800 h 3103862"/>
              <a:gd name="connsiteX1314" fmla="*/ 1002817 w 4658558"/>
              <a:gd name="connsiteY1314" fmla="*/ 2520441 h 3103862"/>
              <a:gd name="connsiteX1315" fmla="*/ 1017006 w 4658558"/>
              <a:gd name="connsiteY1315" fmla="*/ 2515167 h 3103862"/>
              <a:gd name="connsiteX1316" fmla="*/ 1079719 w 4658558"/>
              <a:gd name="connsiteY1316" fmla="*/ 2458656 h 3103862"/>
              <a:gd name="connsiteX1317" fmla="*/ 1152980 w 4658558"/>
              <a:gd name="connsiteY1317" fmla="*/ 2410745 h 3103862"/>
              <a:gd name="connsiteX1318" fmla="*/ 1199326 w 4658558"/>
              <a:gd name="connsiteY1318" fmla="*/ 2373108 h 3103862"/>
              <a:gd name="connsiteX1319" fmla="*/ 1206003 w 4658558"/>
              <a:gd name="connsiteY1319" fmla="*/ 2373518 h 3103862"/>
              <a:gd name="connsiteX1320" fmla="*/ 1211031 w 4658558"/>
              <a:gd name="connsiteY1320" fmla="*/ 2370937 h 3103862"/>
              <a:gd name="connsiteX1321" fmla="*/ 1214732 w 4658558"/>
              <a:gd name="connsiteY1321" fmla="*/ 2360680 h 3103862"/>
              <a:gd name="connsiteX1322" fmla="*/ 1225800 w 4658558"/>
              <a:gd name="connsiteY1322" fmla="*/ 2360277 h 3103862"/>
              <a:gd name="connsiteX1323" fmla="*/ 1236453 w 4658558"/>
              <a:gd name="connsiteY1323" fmla="*/ 2350930 h 3103862"/>
              <a:gd name="connsiteX1324" fmla="*/ 1247872 w 4658558"/>
              <a:gd name="connsiteY1324" fmla="*/ 2339463 h 3103862"/>
              <a:gd name="connsiteX1325" fmla="*/ 1250512 w 4658558"/>
              <a:gd name="connsiteY1325" fmla="*/ 2329624 h 3103862"/>
              <a:gd name="connsiteX1326" fmla="*/ 1247554 w 4658558"/>
              <a:gd name="connsiteY1326" fmla="*/ 2320163 h 3103862"/>
              <a:gd name="connsiteX1327" fmla="*/ 1202442 w 4658558"/>
              <a:gd name="connsiteY1327" fmla="*/ 2335461 h 3103862"/>
              <a:gd name="connsiteX1328" fmla="*/ 1167112 w 4658558"/>
              <a:gd name="connsiteY1328" fmla="*/ 2361486 h 3103862"/>
              <a:gd name="connsiteX1329" fmla="*/ 1154068 w 4658558"/>
              <a:gd name="connsiteY1329" fmla="*/ 2347187 h 3103862"/>
              <a:gd name="connsiteX1330" fmla="*/ 1138120 w 4658558"/>
              <a:gd name="connsiteY1330" fmla="*/ 2351025 h 3103862"/>
              <a:gd name="connsiteX1331" fmla="*/ 1111805 w 4658558"/>
              <a:gd name="connsiteY1331" fmla="*/ 2373507 h 3103862"/>
              <a:gd name="connsiteX1332" fmla="*/ 1049194 w 4658558"/>
              <a:gd name="connsiteY1332" fmla="*/ 2395682 h 3103862"/>
              <a:gd name="connsiteX1333" fmla="*/ 1037136 w 4658558"/>
              <a:gd name="connsiteY1333" fmla="*/ 2408918 h 3103862"/>
              <a:gd name="connsiteX1334" fmla="*/ 1025080 w 4658558"/>
              <a:gd name="connsiteY1334" fmla="*/ 2422154 h 3103862"/>
              <a:gd name="connsiteX1335" fmla="*/ 988941 w 4658558"/>
              <a:gd name="connsiteY1335" fmla="*/ 2431499 h 3103862"/>
              <a:gd name="connsiteX1336" fmla="*/ 959757 w 4658558"/>
              <a:gd name="connsiteY1336" fmla="*/ 2441753 h 3103862"/>
              <a:gd name="connsiteX1337" fmla="*/ 937174 w 4658558"/>
              <a:gd name="connsiteY1337" fmla="*/ 2463982 h 3103862"/>
              <a:gd name="connsiteX1338" fmla="*/ 866186 w 4658558"/>
              <a:gd name="connsiteY1338" fmla="*/ 2487931 h 3103862"/>
              <a:gd name="connsiteX1339" fmla="*/ 802447 w 4658558"/>
              <a:gd name="connsiteY1339" fmla="*/ 2514495 h 3103862"/>
              <a:gd name="connsiteX1340" fmla="*/ 793718 w 4658558"/>
              <a:gd name="connsiteY1340" fmla="*/ 2527334 h 3103862"/>
              <a:gd name="connsiteX1341" fmla="*/ 775973 w 4658558"/>
              <a:gd name="connsiteY1341" fmla="*/ 2527327 h 3103862"/>
              <a:gd name="connsiteX1342" fmla="*/ 767058 w 4658558"/>
              <a:gd name="connsiteY1342" fmla="*/ 2536901 h 3103862"/>
              <a:gd name="connsiteX1343" fmla="*/ 758143 w 4658558"/>
              <a:gd name="connsiteY1343" fmla="*/ 2546474 h 3103862"/>
              <a:gd name="connsiteX1344" fmla="*/ 726674 w 4658558"/>
              <a:gd name="connsiteY1344" fmla="*/ 2549908 h 3103862"/>
              <a:gd name="connsiteX1345" fmla="*/ 700683 w 4658558"/>
              <a:gd name="connsiteY1345" fmla="*/ 2563260 h 3103862"/>
              <a:gd name="connsiteX1346" fmla="*/ 696076 w 4658558"/>
              <a:gd name="connsiteY1346" fmla="*/ 2563666 h 3103862"/>
              <a:gd name="connsiteX1347" fmla="*/ 692310 w 4658558"/>
              <a:gd name="connsiteY1347" fmla="*/ 2567487 h 3103862"/>
              <a:gd name="connsiteX1348" fmla="*/ 678031 w 4658558"/>
              <a:gd name="connsiteY1348" fmla="*/ 2575526 h 3103862"/>
              <a:gd name="connsiteX1349" fmla="*/ 670237 w 4658558"/>
              <a:gd name="connsiteY1349" fmla="*/ 2588301 h 3103862"/>
              <a:gd name="connsiteX1350" fmla="*/ 632468 w 4658558"/>
              <a:gd name="connsiteY1350" fmla="*/ 2598601 h 3103862"/>
              <a:gd name="connsiteX1351" fmla="*/ 618937 w 4658558"/>
              <a:gd name="connsiteY1351" fmla="*/ 2614505 h 3103862"/>
              <a:gd name="connsiteX1352" fmla="*/ 597833 w 4658558"/>
              <a:gd name="connsiteY1352" fmla="*/ 2618420 h 3103862"/>
              <a:gd name="connsiteX1353" fmla="*/ 597228 w 4658558"/>
              <a:gd name="connsiteY1353" fmla="*/ 2619115 h 3103862"/>
              <a:gd name="connsiteX1354" fmla="*/ 585554 w 4658558"/>
              <a:gd name="connsiteY1354" fmla="*/ 2631291 h 3103862"/>
              <a:gd name="connsiteX1355" fmla="*/ 548806 w 4658558"/>
              <a:gd name="connsiteY1355" fmla="*/ 2636019 h 3103862"/>
              <a:gd name="connsiteX1356" fmla="*/ 515479 w 4658558"/>
              <a:gd name="connsiteY1356" fmla="*/ 2653971 h 3103862"/>
              <a:gd name="connsiteX1357" fmla="*/ 468497 w 4658558"/>
              <a:gd name="connsiteY1357" fmla="*/ 2653008 h 3103862"/>
              <a:gd name="connsiteX1358" fmla="*/ 455929 w 4658558"/>
              <a:gd name="connsiteY1358" fmla="*/ 2667659 h 3103862"/>
              <a:gd name="connsiteX1359" fmla="*/ 443362 w 4658558"/>
              <a:gd name="connsiteY1359" fmla="*/ 2682310 h 3103862"/>
              <a:gd name="connsiteX1360" fmla="*/ 378551 w 4658558"/>
              <a:gd name="connsiteY1360" fmla="*/ 2700493 h 3103862"/>
              <a:gd name="connsiteX1361" fmla="*/ 370928 w 4658558"/>
              <a:gd name="connsiteY1361" fmla="*/ 2691348 h 3103862"/>
              <a:gd name="connsiteX1362" fmla="*/ 407480 w 4658558"/>
              <a:gd name="connsiteY1362" fmla="*/ 2664033 h 3103862"/>
              <a:gd name="connsiteX1363" fmla="*/ 475037 w 4658558"/>
              <a:gd name="connsiteY1363" fmla="*/ 2618062 h 3103862"/>
              <a:gd name="connsiteX1364" fmla="*/ 516566 w 4658558"/>
              <a:gd name="connsiteY1364" fmla="*/ 2590413 h 3103862"/>
              <a:gd name="connsiteX1365" fmla="*/ 542577 w 4658558"/>
              <a:gd name="connsiteY1365" fmla="*/ 2573819 h 3103862"/>
              <a:gd name="connsiteX1366" fmla="*/ 569354 w 4658558"/>
              <a:gd name="connsiteY1366" fmla="*/ 2555101 h 3103862"/>
              <a:gd name="connsiteX1367" fmla="*/ 604704 w 4658558"/>
              <a:gd name="connsiteY1367" fmla="*/ 2530285 h 3103862"/>
              <a:gd name="connsiteX1368" fmla="*/ 643353 w 4658558"/>
              <a:gd name="connsiteY1368" fmla="*/ 2511453 h 3103862"/>
              <a:gd name="connsiteX1369" fmla="*/ 641456 w 4658558"/>
              <a:gd name="connsiteY1369" fmla="*/ 2501576 h 3103862"/>
              <a:gd name="connsiteX1370" fmla="*/ 638793 w 4658558"/>
              <a:gd name="connsiteY1370" fmla="*/ 2493820 h 3103862"/>
              <a:gd name="connsiteX1371" fmla="*/ 633531 w 4658558"/>
              <a:gd name="connsiteY1371" fmla="*/ 2498317 h 3103862"/>
              <a:gd name="connsiteX1372" fmla="*/ 626769 w 4658558"/>
              <a:gd name="connsiteY1372" fmla="*/ 2476692 h 3103862"/>
              <a:gd name="connsiteX1373" fmla="*/ 693146 w 4658558"/>
              <a:gd name="connsiteY1373" fmla="*/ 2423900 h 3103862"/>
              <a:gd name="connsiteX1374" fmla="*/ 705872 w 4658558"/>
              <a:gd name="connsiteY1374" fmla="*/ 2418900 h 3103862"/>
              <a:gd name="connsiteX1375" fmla="*/ 709572 w 4658558"/>
              <a:gd name="connsiteY1375" fmla="*/ 2408643 h 3103862"/>
              <a:gd name="connsiteX1376" fmla="*/ 720640 w 4658558"/>
              <a:gd name="connsiteY1376" fmla="*/ 2408240 h 3103862"/>
              <a:gd name="connsiteX1377" fmla="*/ 731294 w 4658558"/>
              <a:gd name="connsiteY1377" fmla="*/ 2398893 h 3103862"/>
              <a:gd name="connsiteX1378" fmla="*/ 742712 w 4658558"/>
              <a:gd name="connsiteY1378" fmla="*/ 2387426 h 3103862"/>
              <a:gd name="connsiteX1379" fmla="*/ 761195 w 4658558"/>
              <a:gd name="connsiteY1379" fmla="*/ 2391697 h 3103862"/>
              <a:gd name="connsiteX1380" fmla="*/ 773340 w 4658558"/>
              <a:gd name="connsiteY1380" fmla="*/ 2380878 h 3103862"/>
              <a:gd name="connsiteX1381" fmla="*/ 788085 w 4658558"/>
              <a:gd name="connsiteY1381" fmla="*/ 2361375 h 3103862"/>
              <a:gd name="connsiteX1382" fmla="*/ 786905 w 4658558"/>
              <a:gd name="connsiteY1382" fmla="*/ 2354554 h 3103862"/>
              <a:gd name="connsiteX1383" fmla="*/ 781328 w 4658558"/>
              <a:gd name="connsiteY1383" fmla="*/ 2356140 h 3103862"/>
              <a:gd name="connsiteX1384" fmla="*/ 777400 w 4658558"/>
              <a:gd name="connsiteY1384" fmla="*/ 2360717 h 3103862"/>
              <a:gd name="connsiteX1385" fmla="*/ 767715 w 4658558"/>
              <a:gd name="connsiteY1385" fmla="*/ 2356025 h 3103862"/>
              <a:gd name="connsiteX1386" fmla="*/ 761452 w 4658558"/>
              <a:gd name="connsiteY1386" fmla="*/ 2364556 h 3103862"/>
              <a:gd name="connsiteX1387" fmla="*/ 744484 w 4658558"/>
              <a:gd name="connsiteY1387" fmla="*/ 2371223 h 3103862"/>
              <a:gd name="connsiteX1388" fmla="*/ 708999 w 4658558"/>
              <a:gd name="connsiteY1388" fmla="*/ 2403987 h 3103862"/>
              <a:gd name="connsiteX1389" fmla="*/ 665381 w 4658558"/>
              <a:gd name="connsiteY1389" fmla="*/ 2429017 h 3103862"/>
              <a:gd name="connsiteX1390" fmla="*/ 649285 w 4658558"/>
              <a:gd name="connsiteY1390" fmla="*/ 2432004 h 3103862"/>
              <a:gd name="connsiteX1391" fmla="*/ 632305 w 4658558"/>
              <a:gd name="connsiteY1391" fmla="*/ 2429874 h 3103862"/>
              <a:gd name="connsiteX1392" fmla="*/ 629025 w 4658558"/>
              <a:gd name="connsiteY1392" fmla="*/ 2425093 h 3103862"/>
              <a:gd name="connsiteX1393" fmla="*/ 628925 w 4658558"/>
              <a:gd name="connsiteY1393" fmla="*/ 2419062 h 3103862"/>
              <a:gd name="connsiteX1394" fmla="*/ 627427 w 4658558"/>
              <a:gd name="connsiteY1394" fmla="*/ 2392941 h 3103862"/>
              <a:gd name="connsiteX1395" fmla="*/ 679194 w 4658558"/>
              <a:gd name="connsiteY1395" fmla="*/ 2360458 h 3103862"/>
              <a:gd name="connsiteX1396" fmla="*/ 694122 w 4658558"/>
              <a:gd name="connsiteY1396" fmla="*/ 2359449 h 3103862"/>
              <a:gd name="connsiteX1397" fmla="*/ 713132 w 4658558"/>
              <a:gd name="connsiteY1397" fmla="*/ 2347123 h 3103862"/>
              <a:gd name="connsiteX1398" fmla="*/ 724360 w 4658558"/>
              <a:gd name="connsiteY1398" fmla="*/ 2316000 h 3103862"/>
              <a:gd name="connsiteX1399" fmla="*/ 717859 w 4658558"/>
              <a:gd name="connsiteY1399" fmla="*/ 2310057 h 3103862"/>
              <a:gd name="connsiteX1400" fmla="*/ 714537 w 4658558"/>
              <a:gd name="connsiteY1400" fmla="*/ 2302864 h 3103862"/>
              <a:gd name="connsiteX1401" fmla="*/ 720665 w 4658558"/>
              <a:gd name="connsiteY1401" fmla="*/ 2302278 h 3103862"/>
              <a:gd name="connsiteX1402" fmla="*/ 728443 w 4658558"/>
              <a:gd name="connsiteY1402" fmla="*/ 2304684 h 3103862"/>
              <a:gd name="connsiteX1403" fmla="*/ 738969 w 4658558"/>
              <a:gd name="connsiteY1403" fmla="*/ 2295691 h 3103862"/>
              <a:gd name="connsiteX1404" fmla="*/ 749496 w 4658558"/>
              <a:gd name="connsiteY1404" fmla="*/ 2286699 h 3103862"/>
              <a:gd name="connsiteX1405" fmla="*/ 797334 w 4658558"/>
              <a:gd name="connsiteY1405" fmla="*/ 2258794 h 3103862"/>
              <a:gd name="connsiteX1406" fmla="*/ 833861 w 4658558"/>
              <a:gd name="connsiteY1406" fmla="*/ 2224410 h 3103862"/>
              <a:gd name="connsiteX1407" fmla="*/ 829460 w 4658558"/>
              <a:gd name="connsiteY1407" fmla="*/ 2216426 h 3103862"/>
              <a:gd name="connsiteX1408" fmla="*/ 798664 w 4658558"/>
              <a:gd name="connsiteY1408" fmla="*/ 2226100 h 3103862"/>
              <a:gd name="connsiteX1409" fmla="*/ 774470 w 4658558"/>
              <a:gd name="connsiteY1409" fmla="*/ 2247747 h 3103862"/>
              <a:gd name="connsiteX1410" fmla="*/ 703886 w 4658558"/>
              <a:gd name="connsiteY1410" fmla="*/ 2271842 h 3103862"/>
              <a:gd name="connsiteX1411" fmla="*/ 633300 w 4658558"/>
              <a:gd name="connsiteY1411" fmla="*/ 2295936 h 3103862"/>
              <a:gd name="connsiteX1412" fmla="*/ 622775 w 4658558"/>
              <a:gd name="connsiteY1412" fmla="*/ 2304929 h 3103862"/>
              <a:gd name="connsiteX1413" fmla="*/ 612249 w 4658558"/>
              <a:gd name="connsiteY1413" fmla="*/ 2313921 h 3103862"/>
              <a:gd name="connsiteX1414" fmla="*/ 562277 w 4658558"/>
              <a:gd name="connsiteY1414" fmla="*/ 2333863 h 3103862"/>
              <a:gd name="connsiteX1415" fmla="*/ 524503 w 4658558"/>
              <a:gd name="connsiteY1415" fmla="*/ 2365399 h 3103862"/>
              <a:gd name="connsiteX1416" fmla="*/ 496082 w 4658558"/>
              <a:gd name="connsiteY1416" fmla="*/ 2373533 h 3103862"/>
              <a:gd name="connsiteX1417" fmla="*/ 475797 w 4658558"/>
              <a:gd name="connsiteY1417" fmla="*/ 2389395 h 3103862"/>
              <a:gd name="connsiteX1418" fmla="*/ 409965 w 4658558"/>
              <a:gd name="connsiteY1418" fmla="*/ 2410407 h 3103862"/>
              <a:gd name="connsiteX1419" fmla="*/ 390751 w 4658558"/>
              <a:gd name="connsiteY1419" fmla="*/ 2434653 h 3103862"/>
              <a:gd name="connsiteX1420" fmla="*/ 359218 w 4658558"/>
              <a:gd name="connsiteY1420" fmla="*/ 2440061 h 3103862"/>
              <a:gd name="connsiteX1421" fmla="*/ 336252 w 4658558"/>
              <a:gd name="connsiteY1421" fmla="*/ 2463350 h 3103862"/>
              <a:gd name="connsiteX1422" fmla="*/ 304388 w 4658558"/>
              <a:gd name="connsiteY1422" fmla="*/ 2481032 h 3103862"/>
              <a:gd name="connsiteX1423" fmla="*/ 294812 w 4658558"/>
              <a:gd name="connsiteY1423" fmla="*/ 2474779 h 3103862"/>
              <a:gd name="connsiteX1424" fmla="*/ 292364 w 4658558"/>
              <a:gd name="connsiteY1424" fmla="*/ 2463904 h 3103862"/>
              <a:gd name="connsiteX1425" fmla="*/ 309153 w 4658558"/>
              <a:gd name="connsiteY1425" fmla="*/ 2446380 h 3103862"/>
              <a:gd name="connsiteX1426" fmla="*/ 332426 w 4658558"/>
              <a:gd name="connsiteY1426" fmla="*/ 2433592 h 3103862"/>
              <a:gd name="connsiteX1427" fmla="*/ 343845 w 4658558"/>
              <a:gd name="connsiteY1427" fmla="*/ 2422125 h 3103862"/>
              <a:gd name="connsiteX1428" fmla="*/ 354498 w 4658558"/>
              <a:gd name="connsiteY1428" fmla="*/ 2412778 h 3103862"/>
              <a:gd name="connsiteX1429" fmla="*/ 377395 w 4658558"/>
              <a:gd name="connsiteY1429" fmla="*/ 2393460 h 3103862"/>
              <a:gd name="connsiteX1430" fmla="*/ 405245 w 4658558"/>
              <a:gd name="connsiteY1430" fmla="*/ 2383124 h 3103862"/>
              <a:gd name="connsiteX1431" fmla="*/ 399222 w 4658558"/>
              <a:gd name="connsiteY1431" fmla="*/ 2365764 h 3103862"/>
              <a:gd name="connsiteX1432" fmla="*/ 413411 w 4658558"/>
              <a:gd name="connsiteY1432" fmla="*/ 2360490 h 3103862"/>
              <a:gd name="connsiteX1433" fmla="*/ 476124 w 4658558"/>
              <a:gd name="connsiteY1433" fmla="*/ 2303979 h 3103862"/>
              <a:gd name="connsiteX1434" fmla="*/ 549385 w 4658558"/>
              <a:gd name="connsiteY1434" fmla="*/ 2256068 h 3103862"/>
              <a:gd name="connsiteX1435" fmla="*/ 595731 w 4658558"/>
              <a:gd name="connsiteY1435" fmla="*/ 2218431 h 3103862"/>
              <a:gd name="connsiteX1436" fmla="*/ 602408 w 4658558"/>
              <a:gd name="connsiteY1436" fmla="*/ 2218842 h 3103862"/>
              <a:gd name="connsiteX1437" fmla="*/ 607437 w 4658558"/>
              <a:gd name="connsiteY1437" fmla="*/ 2216260 h 3103862"/>
              <a:gd name="connsiteX1438" fmla="*/ 611137 w 4658558"/>
              <a:gd name="connsiteY1438" fmla="*/ 2206004 h 3103862"/>
              <a:gd name="connsiteX1439" fmla="*/ 622205 w 4658558"/>
              <a:gd name="connsiteY1439" fmla="*/ 2205600 h 3103862"/>
              <a:gd name="connsiteX1440" fmla="*/ 632858 w 4658558"/>
              <a:gd name="connsiteY1440" fmla="*/ 2196254 h 3103862"/>
              <a:gd name="connsiteX1441" fmla="*/ 644277 w 4658558"/>
              <a:gd name="connsiteY1441" fmla="*/ 2184787 h 3103862"/>
              <a:gd name="connsiteX1442" fmla="*/ 646918 w 4658558"/>
              <a:gd name="connsiteY1442" fmla="*/ 2174948 h 3103862"/>
              <a:gd name="connsiteX1443" fmla="*/ 643959 w 4658558"/>
              <a:gd name="connsiteY1443" fmla="*/ 2165486 h 3103862"/>
              <a:gd name="connsiteX1444" fmla="*/ 598847 w 4658558"/>
              <a:gd name="connsiteY1444" fmla="*/ 2180785 h 3103862"/>
              <a:gd name="connsiteX1445" fmla="*/ 563517 w 4658558"/>
              <a:gd name="connsiteY1445" fmla="*/ 2206810 h 3103862"/>
              <a:gd name="connsiteX1446" fmla="*/ 550472 w 4658558"/>
              <a:gd name="connsiteY1446" fmla="*/ 2192510 h 3103862"/>
              <a:gd name="connsiteX1447" fmla="*/ 534525 w 4658558"/>
              <a:gd name="connsiteY1447" fmla="*/ 2196348 h 3103862"/>
              <a:gd name="connsiteX1448" fmla="*/ 508210 w 4658558"/>
              <a:gd name="connsiteY1448" fmla="*/ 2218830 h 3103862"/>
              <a:gd name="connsiteX1449" fmla="*/ 445599 w 4658558"/>
              <a:gd name="connsiteY1449" fmla="*/ 2241005 h 3103862"/>
              <a:gd name="connsiteX1450" fmla="*/ 433542 w 4658558"/>
              <a:gd name="connsiteY1450" fmla="*/ 2254241 h 3103862"/>
              <a:gd name="connsiteX1451" fmla="*/ 421485 w 4658558"/>
              <a:gd name="connsiteY1451" fmla="*/ 2267477 h 3103862"/>
              <a:gd name="connsiteX1452" fmla="*/ 385347 w 4658558"/>
              <a:gd name="connsiteY1452" fmla="*/ 2276822 h 3103862"/>
              <a:gd name="connsiteX1453" fmla="*/ 356163 w 4658558"/>
              <a:gd name="connsiteY1453" fmla="*/ 2287076 h 3103862"/>
              <a:gd name="connsiteX1454" fmla="*/ 333579 w 4658558"/>
              <a:gd name="connsiteY1454" fmla="*/ 2309305 h 3103862"/>
              <a:gd name="connsiteX1455" fmla="*/ 262591 w 4658558"/>
              <a:gd name="connsiteY1455" fmla="*/ 2333254 h 3103862"/>
              <a:gd name="connsiteX1456" fmla="*/ 198852 w 4658558"/>
              <a:gd name="connsiteY1456" fmla="*/ 2359819 h 3103862"/>
              <a:gd name="connsiteX1457" fmla="*/ 190123 w 4658558"/>
              <a:gd name="connsiteY1457" fmla="*/ 2372658 h 3103862"/>
              <a:gd name="connsiteX1458" fmla="*/ 172379 w 4658558"/>
              <a:gd name="connsiteY1458" fmla="*/ 2372650 h 3103862"/>
              <a:gd name="connsiteX1459" fmla="*/ 163463 w 4658558"/>
              <a:gd name="connsiteY1459" fmla="*/ 2382224 h 3103862"/>
              <a:gd name="connsiteX1460" fmla="*/ 154548 w 4658558"/>
              <a:gd name="connsiteY1460" fmla="*/ 2391797 h 3103862"/>
              <a:gd name="connsiteX1461" fmla="*/ 117123 w 4658558"/>
              <a:gd name="connsiteY1461" fmla="*/ 2395881 h 3103862"/>
              <a:gd name="connsiteX1462" fmla="*/ 88715 w 4658558"/>
              <a:gd name="connsiteY1462" fmla="*/ 2412811 h 3103862"/>
              <a:gd name="connsiteX1463" fmla="*/ 74437 w 4658558"/>
              <a:gd name="connsiteY1463" fmla="*/ 2420849 h 3103862"/>
              <a:gd name="connsiteX1464" fmla="*/ 66643 w 4658558"/>
              <a:gd name="connsiteY1464" fmla="*/ 2433624 h 3103862"/>
              <a:gd name="connsiteX1465" fmla="*/ 6073 w 4658558"/>
              <a:gd name="connsiteY1465" fmla="*/ 2450141 h 3103862"/>
              <a:gd name="connsiteX1466" fmla="*/ 0 w 4658558"/>
              <a:gd name="connsiteY1466" fmla="*/ 2457121 h 3103862"/>
              <a:gd name="connsiteX1467" fmla="*/ 0 w 4658558"/>
              <a:gd name="connsiteY1467" fmla="*/ 2376387 h 3103862"/>
              <a:gd name="connsiteX1468" fmla="*/ 1110 w 4658558"/>
              <a:gd name="connsiteY1468" fmla="*/ 2375608 h 3103862"/>
              <a:gd name="connsiteX1469" fmla="*/ 39759 w 4658558"/>
              <a:gd name="connsiteY1469" fmla="*/ 2356776 h 3103862"/>
              <a:gd name="connsiteX1470" fmla="*/ 37861 w 4658558"/>
              <a:gd name="connsiteY1470" fmla="*/ 2346900 h 3103862"/>
              <a:gd name="connsiteX1471" fmla="*/ 35198 w 4658558"/>
              <a:gd name="connsiteY1471" fmla="*/ 2339144 h 3103862"/>
              <a:gd name="connsiteX1472" fmla="*/ 29935 w 4658558"/>
              <a:gd name="connsiteY1472" fmla="*/ 2343641 h 3103862"/>
              <a:gd name="connsiteX1473" fmla="*/ 23175 w 4658558"/>
              <a:gd name="connsiteY1473" fmla="*/ 2322016 h 3103862"/>
              <a:gd name="connsiteX1474" fmla="*/ 89551 w 4658558"/>
              <a:gd name="connsiteY1474" fmla="*/ 2269224 h 3103862"/>
              <a:gd name="connsiteX1475" fmla="*/ 102277 w 4658558"/>
              <a:gd name="connsiteY1475" fmla="*/ 2264223 h 3103862"/>
              <a:gd name="connsiteX1476" fmla="*/ 105978 w 4658558"/>
              <a:gd name="connsiteY1476" fmla="*/ 2253966 h 3103862"/>
              <a:gd name="connsiteX1477" fmla="*/ 117045 w 4658558"/>
              <a:gd name="connsiteY1477" fmla="*/ 2253563 h 3103862"/>
              <a:gd name="connsiteX1478" fmla="*/ 127699 w 4658558"/>
              <a:gd name="connsiteY1478" fmla="*/ 2244216 h 3103862"/>
              <a:gd name="connsiteX1479" fmla="*/ 139118 w 4658558"/>
              <a:gd name="connsiteY1479" fmla="*/ 2232749 h 3103862"/>
              <a:gd name="connsiteX1480" fmla="*/ 157601 w 4658558"/>
              <a:gd name="connsiteY1480" fmla="*/ 2237021 h 3103862"/>
              <a:gd name="connsiteX1481" fmla="*/ 171013 w 4658558"/>
              <a:gd name="connsiteY1481" fmla="*/ 2225072 h 3103862"/>
              <a:gd name="connsiteX1482" fmla="*/ 192065 w 4658558"/>
              <a:gd name="connsiteY1482" fmla="*/ 2207087 h 3103862"/>
              <a:gd name="connsiteX1483" fmla="*/ 242935 w 4658558"/>
              <a:gd name="connsiteY1483" fmla="*/ 2160692 h 3103862"/>
              <a:gd name="connsiteX1484" fmla="*/ 302586 w 4658558"/>
              <a:gd name="connsiteY1484" fmla="*/ 2112666 h 3103862"/>
              <a:gd name="connsiteX1485" fmla="*/ 314647 w 4658558"/>
              <a:gd name="connsiteY1485" fmla="*/ 2115819 h 3103862"/>
              <a:gd name="connsiteX1486" fmla="*/ 321755 w 4658558"/>
              <a:gd name="connsiteY1486" fmla="*/ 2109990 h 3103862"/>
              <a:gd name="connsiteX1487" fmla="*/ 338724 w 4658558"/>
              <a:gd name="connsiteY1487" fmla="*/ 2103322 h 3103862"/>
              <a:gd name="connsiteX1488" fmla="*/ 345880 w 4658558"/>
              <a:gd name="connsiteY1488" fmla="*/ 2092315 h 3103862"/>
              <a:gd name="connsiteX1489" fmla="*/ 358755 w 4658558"/>
              <a:gd name="connsiteY1489" fmla="*/ 2088166 h 3103862"/>
              <a:gd name="connsiteX1490" fmla="*/ 367942 w 4658558"/>
              <a:gd name="connsiteY1490" fmla="*/ 2062704 h 3103862"/>
              <a:gd name="connsiteX1491" fmla="*/ 384911 w 4658558"/>
              <a:gd name="connsiteY1491" fmla="*/ 2056035 h 3103862"/>
              <a:gd name="connsiteX1492" fmla="*/ 392028 w 4658558"/>
              <a:gd name="connsiteY1492" fmla="*/ 2042616 h 3103862"/>
              <a:gd name="connsiteX1493" fmla="*/ 408163 w 4658558"/>
              <a:gd name="connsiteY1493" fmla="*/ 2042042 h 3103862"/>
              <a:gd name="connsiteX1494" fmla="*/ 417827 w 4658558"/>
              <a:gd name="connsiteY1494" fmla="*/ 2045529 h 3103862"/>
              <a:gd name="connsiteX1495" fmla="*/ 429166 w 4658558"/>
              <a:gd name="connsiteY1495" fmla="*/ 2029236 h 3103862"/>
              <a:gd name="connsiteX1496" fmla="*/ 439740 w 4658558"/>
              <a:gd name="connsiteY1496" fmla="*/ 2015065 h 3103862"/>
              <a:gd name="connsiteX1497" fmla="*/ 482661 w 4658558"/>
              <a:gd name="connsiteY1497" fmla="*/ 1988185 h 3103862"/>
              <a:gd name="connsiteX1498" fmla="*/ 519863 w 4658558"/>
              <a:gd name="connsiteY1498" fmla="*/ 1954442 h 3103862"/>
              <a:gd name="connsiteX1499" fmla="*/ 530310 w 4658558"/>
              <a:gd name="connsiteY1499" fmla="*/ 1940625 h 3103862"/>
              <a:gd name="connsiteX1500" fmla="*/ 547358 w 4658558"/>
              <a:gd name="connsiteY1500" fmla="*/ 1938782 h 3103862"/>
              <a:gd name="connsiteX1501" fmla="*/ 553800 w 4658558"/>
              <a:gd name="connsiteY1501" fmla="*/ 1941106 h 3103862"/>
              <a:gd name="connsiteX1502" fmla="*/ 570452 w 4658558"/>
              <a:gd name="connsiteY1502" fmla="*/ 1915139 h 3103862"/>
              <a:gd name="connsiteX1503" fmla="*/ 605036 w 4658558"/>
              <a:gd name="connsiteY1503" fmla="*/ 1892444 h 3103862"/>
              <a:gd name="connsiteX1504" fmla="*/ 634786 w 4658558"/>
              <a:gd name="connsiteY1504" fmla="*/ 1868005 h 3103862"/>
              <a:gd name="connsiteX1505" fmla="*/ 654792 w 4658558"/>
              <a:gd name="connsiteY1505" fmla="*/ 1864864 h 3103862"/>
              <a:gd name="connsiteX1506" fmla="*/ 680183 w 4658558"/>
              <a:gd name="connsiteY1506" fmla="*/ 1843948 h 3103862"/>
              <a:gd name="connsiteX1507" fmla="*/ 686554 w 4658558"/>
              <a:gd name="connsiteY1507" fmla="*/ 1835522 h 3103862"/>
              <a:gd name="connsiteX1508" fmla="*/ 737348 w 4658558"/>
              <a:gd name="connsiteY1508" fmla="*/ 1800689 h 3103862"/>
              <a:gd name="connsiteX1509" fmla="*/ 788909 w 4658558"/>
              <a:gd name="connsiteY1509" fmla="*/ 1763735 h 3103862"/>
              <a:gd name="connsiteX1510" fmla="*/ 793694 w 4658558"/>
              <a:gd name="connsiteY1510" fmla="*/ 1763275 h 3103862"/>
              <a:gd name="connsiteX1511" fmla="*/ 806261 w 4658558"/>
              <a:gd name="connsiteY1511" fmla="*/ 1753069 h 3103862"/>
              <a:gd name="connsiteX1512" fmla="*/ 812939 w 4658558"/>
              <a:gd name="connsiteY1512" fmla="*/ 1753480 h 3103862"/>
              <a:gd name="connsiteX1513" fmla="*/ 815633 w 4658558"/>
              <a:gd name="connsiteY1513" fmla="*/ 1752097 h 3103862"/>
              <a:gd name="connsiteX1514" fmla="*/ 818035 w 4658558"/>
              <a:gd name="connsiteY1514" fmla="*/ 1749862 h 3103862"/>
              <a:gd name="connsiteX1515" fmla="*/ 819016 w 4658558"/>
              <a:gd name="connsiteY1515" fmla="*/ 1747990 h 3103862"/>
              <a:gd name="connsiteX1516" fmla="*/ 821668 w 4658558"/>
              <a:gd name="connsiteY1516" fmla="*/ 1740641 h 3103862"/>
              <a:gd name="connsiteX1517" fmla="*/ 822894 w 4658558"/>
              <a:gd name="connsiteY1517" fmla="*/ 1740597 h 3103862"/>
              <a:gd name="connsiteX1518" fmla="*/ 834074 w 4658558"/>
              <a:gd name="connsiteY1518" fmla="*/ 1719278 h 3103862"/>
              <a:gd name="connsiteX1519" fmla="*/ 855975 w 4658558"/>
              <a:gd name="connsiteY1519" fmla="*/ 1715075 h 3103862"/>
              <a:gd name="connsiteX1520" fmla="*/ 857448 w 4658558"/>
              <a:gd name="connsiteY1520" fmla="*/ 1709585 h 3103862"/>
              <a:gd name="connsiteX1521" fmla="*/ 854489 w 4658558"/>
              <a:gd name="connsiteY1521" fmla="*/ 1700125 h 3103862"/>
              <a:gd name="connsiteX1522" fmla="*/ 809378 w 4658558"/>
              <a:gd name="connsiteY1522" fmla="*/ 1715424 h 3103862"/>
              <a:gd name="connsiteX1523" fmla="*/ 774048 w 4658558"/>
              <a:gd name="connsiteY1523" fmla="*/ 1741447 h 3103862"/>
              <a:gd name="connsiteX1524" fmla="*/ 761004 w 4658558"/>
              <a:gd name="connsiteY1524" fmla="*/ 1727148 h 3103862"/>
              <a:gd name="connsiteX1525" fmla="*/ 745055 w 4658558"/>
              <a:gd name="connsiteY1525" fmla="*/ 1730987 h 3103862"/>
              <a:gd name="connsiteX1526" fmla="*/ 718741 w 4658558"/>
              <a:gd name="connsiteY1526" fmla="*/ 1753468 h 3103862"/>
              <a:gd name="connsiteX1527" fmla="*/ 656130 w 4658558"/>
              <a:gd name="connsiteY1527" fmla="*/ 1775643 h 3103862"/>
              <a:gd name="connsiteX1528" fmla="*/ 644072 w 4658558"/>
              <a:gd name="connsiteY1528" fmla="*/ 1788880 h 3103862"/>
              <a:gd name="connsiteX1529" fmla="*/ 632015 w 4658558"/>
              <a:gd name="connsiteY1529" fmla="*/ 1802116 h 3103862"/>
              <a:gd name="connsiteX1530" fmla="*/ 595877 w 4658558"/>
              <a:gd name="connsiteY1530" fmla="*/ 1811460 h 3103862"/>
              <a:gd name="connsiteX1531" fmla="*/ 566693 w 4658558"/>
              <a:gd name="connsiteY1531" fmla="*/ 1821715 h 3103862"/>
              <a:gd name="connsiteX1532" fmla="*/ 544111 w 4658558"/>
              <a:gd name="connsiteY1532" fmla="*/ 1843943 h 3103862"/>
              <a:gd name="connsiteX1533" fmla="*/ 473122 w 4658558"/>
              <a:gd name="connsiteY1533" fmla="*/ 1867892 h 3103862"/>
              <a:gd name="connsiteX1534" fmla="*/ 409383 w 4658558"/>
              <a:gd name="connsiteY1534" fmla="*/ 1894458 h 3103862"/>
              <a:gd name="connsiteX1535" fmla="*/ 400654 w 4658558"/>
              <a:gd name="connsiteY1535" fmla="*/ 1907295 h 3103862"/>
              <a:gd name="connsiteX1536" fmla="*/ 382909 w 4658558"/>
              <a:gd name="connsiteY1536" fmla="*/ 1907289 h 3103862"/>
              <a:gd name="connsiteX1537" fmla="*/ 373994 w 4658558"/>
              <a:gd name="connsiteY1537" fmla="*/ 1916862 h 3103862"/>
              <a:gd name="connsiteX1538" fmla="*/ 365079 w 4658558"/>
              <a:gd name="connsiteY1538" fmla="*/ 1926436 h 3103862"/>
              <a:gd name="connsiteX1539" fmla="*/ 327653 w 4658558"/>
              <a:gd name="connsiteY1539" fmla="*/ 1930520 h 3103862"/>
              <a:gd name="connsiteX1540" fmla="*/ 299246 w 4658558"/>
              <a:gd name="connsiteY1540" fmla="*/ 1947448 h 3103862"/>
              <a:gd name="connsiteX1541" fmla="*/ 284967 w 4658558"/>
              <a:gd name="connsiteY1541" fmla="*/ 1955488 h 3103862"/>
              <a:gd name="connsiteX1542" fmla="*/ 277173 w 4658558"/>
              <a:gd name="connsiteY1542" fmla="*/ 1968263 h 3103862"/>
              <a:gd name="connsiteX1543" fmla="*/ 216603 w 4658558"/>
              <a:gd name="connsiteY1543" fmla="*/ 1984780 h 3103862"/>
              <a:gd name="connsiteX1544" fmla="*/ 204164 w 4658558"/>
              <a:gd name="connsiteY1544" fmla="*/ 1999077 h 3103862"/>
              <a:gd name="connsiteX1545" fmla="*/ 192490 w 4658558"/>
              <a:gd name="connsiteY1545" fmla="*/ 2011252 h 3103862"/>
              <a:gd name="connsiteX1546" fmla="*/ 155741 w 4658558"/>
              <a:gd name="connsiteY1546" fmla="*/ 2015980 h 3103862"/>
              <a:gd name="connsiteX1547" fmla="*/ 122415 w 4658558"/>
              <a:gd name="connsiteY1547" fmla="*/ 2033932 h 3103862"/>
              <a:gd name="connsiteX1548" fmla="*/ 75433 w 4658558"/>
              <a:gd name="connsiteY1548" fmla="*/ 2032969 h 3103862"/>
              <a:gd name="connsiteX1549" fmla="*/ 62865 w 4658558"/>
              <a:gd name="connsiteY1549" fmla="*/ 2047620 h 3103862"/>
              <a:gd name="connsiteX1550" fmla="*/ 50298 w 4658558"/>
              <a:gd name="connsiteY1550" fmla="*/ 2062271 h 3103862"/>
              <a:gd name="connsiteX1551" fmla="*/ 0 w 4658558"/>
              <a:gd name="connsiteY1551" fmla="*/ 2076382 h 3103862"/>
              <a:gd name="connsiteX1552" fmla="*/ 0 w 4658558"/>
              <a:gd name="connsiteY1552" fmla="*/ 2054255 h 3103862"/>
              <a:gd name="connsiteX1553" fmla="*/ 14416 w 4658558"/>
              <a:gd name="connsiteY1553" fmla="*/ 2043995 h 3103862"/>
              <a:gd name="connsiteX1554" fmla="*/ 81972 w 4658558"/>
              <a:gd name="connsiteY1554" fmla="*/ 1998024 h 3103862"/>
              <a:gd name="connsiteX1555" fmla="*/ 123502 w 4658558"/>
              <a:gd name="connsiteY1555" fmla="*/ 1970375 h 3103862"/>
              <a:gd name="connsiteX1556" fmla="*/ 149513 w 4658558"/>
              <a:gd name="connsiteY1556" fmla="*/ 1953781 h 3103862"/>
              <a:gd name="connsiteX1557" fmla="*/ 176290 w 4658558"/>
              <a:gd name="connsiteY1557" fmla="*/ 1935062 h 3103862"/>
              <a:gd name="connsiteX1558" fmla="*/ 211640 w 4658558"/>
              <a:gd name="connsiteY1558" fmla="*/ 1910247 h 3103862"/>
              <a:gd name="connsiteX1559" fmla="*/ 250289 w 4658558"/>
              <a:gd name="connsiteY1559" fmla="*/ 1891415 h 3103862"/>
              <a:gd name="connsiteX1560" fmla="*/ 248392 w 4658558"/>
              <a:gd name="connsiteY1560" fmla="*/ 1881538 h 3103862"/>
              <a:gd name="connsiteX1561" fmla="*/ 245729 w 4658558"/>
              <a:gd name="connsiteY1561" fmla="*/ 1873782 h 3103862"/>
              <a:gd name="connsiteX1562" fmla="*/ 240465 w 4658558"/>
              <a:gd name="connsiteY1562" fmla="*/ 1878278 h 3103862"/>
              <a:gd name="connsiteX1563" fmla="*/ 233705 w 4658558"/>
              <a:gd name="connsiteY1563" fmla="*/ 1856654 h 3103862"/>
              <a:gd name="connsiteX1564" fmla="*/ 300081 w 4658558"/>
              <a:gd name="connsiteY1564" fmla="*/ 1803861 h 3103862"/>
              <a:gd name="connsiteX1565" fmla="*/ 312808 w 4658558"/>
              <a:gd name="connsiteY1565" fmla="*/ 1798860 h 3103862"/>
              <a:gd name="connsiteX1566" fmla="*/ 316508 w 4658558"/>
              <a:gd name="connsiteY1566" fmla="*/ 1788604 h 3103862"/>
              <a:gd name="connsiteX1567" fmla="*/ 327576 w 4658558"/>
              <a:gd name="connsiteY1567" fmla="*/ 1788202 h 3103862"/>
              <a:gd name="connsiteX1568" fmla="*/ 338229 w 4658558"/>
              <a:gd name="connsiteY1568" fmla="*/ 1778854 h 3103862"/>
              <a:gd name="connsiteX1569" fmla="*/ 349648 w 4658558"/>
              <a:gd name="connsiteY1569" fmla="*/ 1767387 h 3103862"/>
              <a:gd name="connsiteX1570" fmla="*/ 368131 w 4658558"/>
              <a:gd name="connsiteY1570" fmla="*/ 1771658 h 3103862"/>
              <a:gd name="connsiteX1571" fmla="*/ 381543 w 4658558"/>
              <a:gd name="connsiteY1571" fmla="*/ 1759710 h 3103862"/>
              <a:gd name="connsiteX1572" fmla="*/ 402596 w 4658558"/>
              <a:gd name="connsiteY1572" fmla="*/ 1741724 h 3103862"/>
              <a:gd name="connsiteX1573" fmla="*/ 453465 w 4658558"/>
              <a:gd name="connsiteY1573" fmla="*/ 1695330 h 3103862"/>
              <a:gd name="connsiteX1574" fmla="*/ 513117 w 4658558"/>
              <a:gd name="connsiteY1574" fmla="*/ 1647304 h 3103862"/>
              <a:gd name="connsiteX1575" fmla="*/ 524115 w 4658558"/>
              <a:gd name="connsiteY1575" fmla="*/ 1650179 h 3103862"/>
              <a:gd name="connsiteX1576" fmla="*/ 525527 w 4658558"/>
              <a:gd name="connsiteY1576" fmla="*/ 1646986 h 3103862"/>
              <a:gd name="connsiteX1577" fmla="*/ 529029 w 4658558"/>
              <a:gd name="connsiteY1577" fmla="*/ 1647298 h 3103862"/>
              <a:gd name="connsiteX1578" fmla="*/ 532286 w 4658558"/>
              <a:gd name="connsiteY1578" fmla="*/ 1644628 h 3103862"/>
              <a:gd name="connsiteX1579" fmla="*/ 544757 w 4658558"/>
              <a:gd name="connsiteY1579" fmla="*/ 1639728 h 3103862"/>
              <a:gd name="connsiteX1580" fmla="*/ 555489 w 4658558"/>
              <a:gd name="connsiteY1580" fmla="*/ 1628372 h 3103862"/>
              <a:gd name="connsiteX1581" fmla="*/ 556411 w 4658558"/>
              <a:gd name="connsiteY1581" fmla="*/ 1626954 h 3103862"/>
              <a:gd name="connsiteX1582" fmla="*/ 557011 w 4658558"/>
              <a:gd name="connsiteY1582" fmla="*/ 1626760 h 3103862"/>
              <a:gd name="connsiteX1583" fmla="*/ 557639 w 4658558"/>
              <a:gd name="connsiteY1583" fmla="*/ 1626096 h 3103862"/>
              <a:gd name="connsiteX1584" fmla="*/ 572520 w 4658558"/>
              <a:gd name="connsiteY1584" fmla="*/ 1613837 h 3103862"/>
              <a:gd name="connsiteX1585" fmla="*/ 578472 w 4658558"/>
              <a:gd name="connsiteY1585" fmla="*/ 1597341 h 3103862"/>
              <a:gd name="connsiteX1586" fmla="*/ 595441 w 4658558"/>
              <a:gd name="connsiteY1586" fmla="*/ 1590674 h 3103862"/>
              <a:gd name="connsiteX1587" fmla="*/ 602559 w 4658558"/>
              <a:gd name="connsiteY1587" fmla="*/ 1577254 h 3103862"/>
              <a:gd name="connsiteX1588" fmla="*/ 618693 w 4658558"/>
              <a:gd name="connsiteY1588" fmla="*/ 1576680 h 3103862"/>
              <a:gd name="connsiteX1589" fmla="*/ 619582 w 4658558"/>
              <a:gd name="connsiteY1589" fmla="*/ 1577001 h 3103862"/>
              <a:gd name="connsiteX1590" fmla="*/ 642135 w 4658558"/>
              <a:gd name="connsiteY1590" fmla="*/ 1560606 h 3103862"/>
              <a:gd name="connsiteX1591" fmla="*/ 650271 w 4658558"/>
              <a:gd name="connsiteY1591" fmla="*/ 1549703 h 3103862"/>
              <a:gd name="connsiteX1592" fmla="*/ 693191 w 4658558"/>
              <a:gd name="connsiteY1592" fmla="*/ 1522822 h 3103862"/>
              <a:gd name="connsiteX1593" fmla="*/ 730395 w 4658558"/>
              <a:gd name="connsiteY1593" fmla="*/ 1489081 h 3103862"/>
              <a:gd name="connsiteX1594" fmla="*/ 740841 w 4658558"/>
              <a:gd name="connsiteY1594" fmla="*/ 1475263 h 3103862"/>
              <a:gd name="connsiteX1595" fmla="*/ 757888 w 4658558"/>
              <a:gd name="connsiteY1595" fmla="*/ 1473420 h 3103862"/>
              <a:gd name="connsiteX1596" fmla="*/ 764332 w 4658558"/>
              <a:gd name="connsiteY1596" fmla="*/ 1475745 h 3103862"/>
              <a:gd name="connsiteX1597" fmla="*/ 768708 w 4658558"/>
              <a:gd name="connsiteY1597" fmla="*/ 1468918 h 3103862"/>
              <a:gd name="connsiteX1598" fmla="*/ 770442 w 4658558"/>
              <a:gd name="connsiteY1598" fmla="*/ 1462461 h 3103862"/>
              <a:gd name="connsiteX1599" fmla="*/ 767483 w 4658558"/>
              <a:gd name="connsiteY1599" fmla="*/ 1452999 h 3103862"/>
              <a:gd name="connsiteX1600" fmla="*/ 722371 w 4658558"/>
              <a:gd name="connsiteY1600" fmla="*/ 1468298 h 3103862"/>
              <a:gd name="connsiteX1601" fmla="*/ 687041 w 4658558"/>
              <a:gd name="connsiteY1601" fmla="*/ 1494321 h 3103862"/>
              <a:gd name="connsiteX1602" fmla="*/ 673996 w 4658558"/>
              <a:gd name="connsiteY1602" fmla="*/ 1480022 h 3103862"/>
              <a:gd name="connsiteX1603" fmla="*/ 658049 w 4658558"/>
              <a:gd name="connsiteY1603" fmla="*/ 1483862 h 3103862"/>
              <a:gd name="connsiteX1604" fmla="*/ 631735 w 4658558"/>
              <a:gd name="connsiteY1604" fmla="*/ 1506343 h 3103862"/>
              <a:gd name="connsiteX1605" fmla="*/ 569122 w 4658558"/>
              <a:gd name="connsiteY1605" fmla="*/ 1528518 h 3103862"/>
              <a:gd name="connsiteX1606" fmla="*/ 557066 w 4658558"/>
              <a:gd name="connsiteY1606" fmla="*/ 1541754 h 3103862"/>
              <a:gd name="connsiteX1607" fmla="*/ 545009 w 4658558"/>
              <a:gd name="connsiteY1607" fmla="*/ 1554991 h 3103862"/>
              <a:gd name="connsiteX1608" fmla="*/ 508871 w 4658558"/>
              <a:gd name="connsiteY1608" fmla="*/ 1564335 h 3103862"/>
              <a:gd name="connsiteX1609" fmla="*/ 479687 w 4658558"/>
              <a:gd name="connsiteY1609" fmla="*/ 1574589 h 3103862"/>
              <a:gd name="connsiteX1610" fmla="*/ 457103 w 4658558"/>
              <a:gd name="connsiteY1610" fmla="*/ 1596818 h 3103862"/>
              <a:gd name="connsiteX1611" fmla="*/ 386115 w 4658558"/>
              <a:gd name="connsiteY1611" fmla="*/ 1620767 h 3103862"/>
              <a:gd name="connsiteX1612" fmla="*/ 322376 w 4658558"/>
              <a:gd name="connsiteY1612" fmla="*/ 1647332 h 3103862"/>
              <a:gd name="connsiteX1613" fmla="*/ 313647 w 4658558"/>
              <a:gd name="connsiteY1613" fmla="*/ 1660171 h 3103862"/>
              <a:gd name="connsiteX1614" fmla="*/ 295902 w 4658558"/>
              <a:gd name="connsiteY1614" fmla="*/ 1660163 h 3103862"/>
              <a:gd name="connsiteX1615" fmla="*/ 286987 w 4658558"/>
              <a:gd name="connsiteY1615" fmla="*/ 1669736 h 3103862"/>
              <a:gd name="connsiteX1616" fmla="*/ 278071 w 4658558"/>
              <a:gd name="connsiteY1616" fmla="*/ 1679310 h 3103862"/>
              <a:gd name="connsiteX1617" fmla="*/ 240647 w 4658558"/>
              <a:gd name="connsiteY1617" fmla="*/ 1683394 h 3103862"/>
              <a:gd name="connsiteX1618" fmla="*/ 212238 w 4658558"/>
              <a:gd name="connsiteY1618" fmla="*/ 1700324 h 3103862"/>
              <a:gd name="connsiteX1619" fmla="*/ 197961 w 4658558"/>
              <a:gd name="connsiteY1619" fmla="*/ 1708362 h 3103862"/>
              <a:gd name="connsiteX1620" fmla="*/ 190166 w 4658558"/>
              <a:gd name="connsiteY1620" fmla="*/ 1721138 h 3103862"/>
              <a:gd name="connsiteX1621" fmla="*/ 129597 w 4658558"/>
              <a:gd name="connsiteY1621" fmla="*/ 1737654 h 3103862"/>
              <a:gd name="connsiteX1622" fmla="*/ 117157 w 4658558"/>
              <a:gd name="connsiteY1622" fmla="*/ 1751951 h 3103862"/>
              <a:gd name="connsiteX1623" fmla="*/ 105483 w 4658558"/>
              <a:gd name="connsiteY1623" fmla="*/ 1764127 h 3103862"/>
              <a:gd name="connsiteX1624" fmla="*/ 68734 w 4658558"/>
              <a:gd name="connsiteY1624" fmla="*/ 1768855 h 3103862"/>
              <a:gd name="connsiteX1625" fmla="*/ 35407 w 4658558"/>
              <a:gd name="connsiteY1625" fmla="*/ 1786807 h 3103862"/>
              <a:gd name="connsiteX1626" fmla="*/ 0 w 4658558"/>
              <a:gd name="connsiteY1626" fmla="*/ 1786082 h 3103862"/>
              <a:gd name="connsiteX1627" fmla="*/ 0 w 4658558"/>
              <a:gd name="connsiteY1627" fmla="*/ 1747536 h 3103862"/>
              <a:gd name="connsiteX1628" fmla="*/ 22548 w 4658558"/>
              <a:gd name="connsiteY1628" fmla="*/ 1732474 h 3103862"/>
              <a:gd name="connsiteX1629" fmla="*/ 36495 w 4658558"/>
              <a:gd name="connsiteY1629" fmla="*/ 1723249 h 3103862"/>
              <a:gd name="connsiteX1630" fmla="*/ 62506 w 4658558"/>
              <a:gd name="connsiteY1630" fmla="*/ 1706656 h 3103862"/>
              <a:gd name="connsiteX1631" fmla="*/ 89283 w 4658558"/>
              <a:gd name="connsiteY1631" fmla="*/ 1687937 h 3103862"/>
              <a:gd name="connsiteX1632" fmla="*/ 124633 w 4658558"/>
              <a:gd name="connsiteY1632" fmla="*/ 1663121 h 3103862"/>
              <a:gd name="connsiteX1633" fmla="*/ 163283 w 4658558"/>
              <a:gd name="connsiteY1633" fmla="*/ 1644290 h 3103862"/>
              <a:gd name="connsiteX1634" fmla="*/ 161385 w 4658558"/>
              <a:gd name="connsiteY1634" fmla="*/ 1634413 h 3103862"/>
              <a:gd name="connsiteX1635" fmla="*/ 158722 w 4658558"/>
              <a:gd name="connsiteY1635" fmla="*/ 1626657 h 3103862"/>
              <a:gd name="connsiteX1636" fmla="*/ 153459 w 4658558"/>
              <a:gd name="connsiteY1636" fmla="*/ 1631154 h 3103862"/>
              <a:gd name="connsiteX1637" fmla="*/ 146698 w 4658558"/>
              <a:gd name="connsiteY1637" fmla="*/ 1609529 h 3103862"/>
              <a:gd name="connsiteX1638" fmla="*/ 213075 w 4658558"/>
              <a:gd name="connsiteY1638" fmla="*/ 1556736 h 3103862"/>
              <a:gd name="connsiteX1639" fmla="*/ 225801 w 4658558"/>
              <a:gd name="connsiteY1639" fmla="*/ 1551736 h 3103862"/>
              <a:gd name="connsiteX1640" fmla="*/ 229501 w 4658558"/>
              <a:gd name="connsiteY1640" fmla="*/ 1541479 h 3103862"/>
              <a:gd name="connsiteX1641" fmla="*/ 240569 w 4658558"/>
              <a:gd name="connsiteY1641" fmla="*/ 1541076 h 3103862"/>
              <a:gd name="connsiteX1642" fmla="*/ 251223 w 4658558"/>
              <a:gd name="connsiteY1642" fmla="*/ 1531730 h 3103862"/>
              <a:gd name="connsiteX1643" fmla="*/ 262641 w 4658558"/>
              <a:gd name="connsiteY1643" fmla="*/ 1520263 h 3103862"/>
              <a:gd name="connsiteX1644" fmla="*/ 281124 w 4658558"/>
              <a:gd name="connsiteY1644" fmla="*/ 1524534 h 3103862"/>
              <a:gd name="connsiteX1645" fmla="*/ 294537 w 4658558"/>
              <a:gd name="connsiteY1645" fmla="*/ 1512585 h 3103862"/>
              <a:gd name="connsiteX1646" fmla="*/ 315588 w 4658558"/>
              <a:gd name="connsiteY1646" fmla="*/ 1494600 h 3103862"/>
              <a:gd name="connsiteX1647" fmla="*/ 366459 w 4658558"/>
              <a:gd name="connsiteY1647" fmla="*/ 1448205 h 3103862"/>
              <a:gd name="connsiteX1648" fmla="*/ 426110 w 4658558"/>
              <a:gd name="connsiteY1648" fmla="*/ 1400180 h 3103862"/>
              <a:gd name="connsiteX1649" fmla="*/ 438171 w 4658558"/>
              <a:gd name="connsiteY1649" fmla="*/ 1403332 h 3103862"/>
              <a:gd name="connsiteX1650" fmla="*/ 445279 w 4658558"/>
              <a:gd name="connsiteY1650" fmla="*/ 1397503 h 3103862"/>
              <a:gd name="connsiteX1651" fmla="*/ 462248 w 4658558"/>
              <a:gd name="connsiteY1651" fmla="*/ 1390835 h 3103862"/>
              <a:gd name="connsiteX1652" fmla="*/ 469403 w 4658558"/>
              <a:gd name="connsiteY1652" fmla="*/ 1379829 h 3103862"/>
              <a:gd name="connsiteX1653" fmla="*/ 482279 w 4658558"/>
              <a:gd name="connsiteY1653" fmla="*/ 1375679 h 3103862"/>
              <a:gd name="connsiteX1654" fmla="*/ 491466 w 4658558"/>
              <a:gd name="connsiteY1654" fmla="*/ 1350217 h 3103862"/>
              <a:gd name="connsiteX1655" fmla="*/ 508434 w 4658558"/>
              <a:gd name="connsiteY1655" fmla="*/ 1343549 h 3103862"/>
              <a:gd name="connsiteX1656" fmla="*/ 515552 w 4658558"/>
              <a:gd name="connsiteY1656" fmla="*/ 1330129 h 3103862"/>
              <a:gd name="connsiteX1657" fmla="*/ 531686 w 4658558"/>
              <a:gd name="connsiteY1657" fmla="*/ 1329555 h 3103862"/>
              <a:gd name="connsiteX1658" fmla="*/ 541350 w 4658558"/>
              <a:gd name="connsiteY1658" fmla="*/ 1333041 h 3103862"/>
              <a:gd name="connsiteX1659" fmla="*/ 552690 w 4658558"/>
              <a:gd name="connsiteY1659" fmla="*/ 1316749 h 3103862"/>
              <a:gd name="connsiteX1660" fmla="*/ 563264 w 4658558"/>
              <a:gd name="connsiteY1660" fmla="*/ 1302577 h 3103862"/>
              <a:gd name="connsiteX1661" fmla="*/ 606184 w 4658558"/>
              <a:gd name="connsiteY1661" fmla="*/ 1275697 h 3103862"/>
              <a:gd name="connsiteX1662" fmla="*/ 643387 w 4658558"/>
              <a:gd name="connsiteY1662" fmla="*/ 1241955 h 3103862"/>
              <a:gd name="connsiteX1663" fmla="*/ 653834 w 4658558"/>
              <a:gd name="connsiteY1663" fmla="*/ 1228138 h 3103862"/>
              <a:gd name="connsiteX1664" fmla="*/ 670882 w 4658558"/>
              <a:gd name="connsiteY1664" fmla="*/ 1226295 h 3103862"/>
              <a:gd name="connsiteX1665" fmla="*/ 677325 w 4658558"/>
              <a:gd name="connsiteY1665" fmla="*/ 1228619 h 3103862"/>
              <a:gd name="connsiteX1666" fmla="*/ 693975 w 4658558"/>
              <a:gd name="connsiteY1666" fmla="*/ 1202651 h 3103862"/>
              <a:gd name="connsiteX1667" fmla="*/ 728559 w 4658558"/>
              <a:gd name="connsiteY1667" fmla="*/ 1179957 h 3103862"/>
              <a:gd name="connsiteX1668" fmla="*/ 758310 w 4658558"/>
              <a:gd name="connsiteY1668" fmla="*/ 1155517 h 3103862"/>
              <a:gd name="connsiteX1669" fmla="*/ 789185 w 4658558"/>
              <a:gd name="connsiteY1669" fmla="*/ 1150670 h 3103862"/>
              <a:gd name="connsiteX1670" fmla="*/ 799631 w 4658558"/>
              <a:gd name="connsiteY1670" fmla="*/ 1136852 h 3103862"/>
              <a:gd name="connsiteX1671" fmla="*/ 810077 w 4658558"/>
              <a:gd name="connsiteY1671" fmla="*/ 1123034 h 3103862"/>
              <a:gd name="connsiteX1672" fmla="*/ 860872 w 4658558"/>
              <a:gd name="connsiteY1672" fmla="*/ 1088202 h 3103862"/>
              <a:gd name="connsiteX1673" fmla="*/ 912433 w 4658558"/>
              <a:gd name="connsiteY1673" fmla="*/ 1051248 h 3103862"/>
              <a:gd name="connsiteX1674" fmla="*/ 941558 w 4658558"/>
              <a:gd name="connsiteY1674" fmla="*/ 1037375 h 3103862"/>
              <a:gd name="connsiteX1675" fmla="*/ 957598 w 4658558"/>
              <a:gd name="connsiteY1675" fmla="*/ 1006791 h 3103862"/>
              <a:gd name="connsiteX1676" fmla="*/ 992311 w 4658558"/>
              <a:gd name="connsiteY1676" fmla="*/ 1000129 h 3103862"/>
              <a:gd name="connsiteX1677" fmla="*/ 1024610 w 4658558"/>
              <a:gd name="connsiteY1677" fmla="*/ 992598 h 3103862"/>
              <a:gd name="connsiteX1678" fmla="*/ 1048214 w 4658558"/>
              <a:gd name="connsiteY1678" fmla="*/ 967541 h 3103862"/>
              <a:gd name="connsiteX1679" fmla="*/ 1071818 w 4658558"/>
              <a:gd name="connsiteY1679" fmla="*/ 942482 h 3103862"/>
              <a:gd name="connsiteX1680" fmla="*/ 1112516 w 4658558"/>
              <a:gd name="connsiteY1680" fmla="*/ 950771 h 3103862"/>
              <a:gd name="connsiteX1681" fmla="*/ 1133409 w 4658558"/>
              <a:gd name="connsiteY1681" fmla="*/ 923137 h 3103862"/>
              <a:gd name="connsiteX1682" fmla="*/ 1144955 w 4658558"/>
              <a:gd name="connsiteY1682" fmla="*/ 911315 h 3103862"/>
              <a:gd name="connsiteX1683" fmla="*/ 1156502 w 4658558"/>
              <a:gd name="connsiteY1683" fmla="*/ 899493 h 3103862"/>
              <a:gd name="connsiteX1684" fmla="*/ 1203804 w 4658558"/>
              <a:gd name="connsiteY1684" fmla="*/ 879387 h 3103862"/>
              <a:gd name="connsiteX1685" fmla="*/ 1242206 w 4658558"/>
              <a:gd name="connsiteY1685" fmla="*/ 853674 h 3103862"/>
              <a:gd name="connsiteX1686" fmla="*/ 1263259 w 4658558"/>
              <a:gd name="connsiteY1686" fmla="*/ 835689 h 3103862"/>
              <a:gd name="connsiteX1687" fmla="*/ 1287690 w 4658558"/>
              <a:gd name="connsiteY1687" fmla="*/ 828516 h 3103862"/>
              <a:gd name="connsiteX1688" fmla="*/ 1294133 w 4658558"/>
              <a:gd name="connsiteY1688" fmla="*/ 830840 h 3103862"/>
              <a:gd name="connsiteX1689" fmla="*/ 1344879 w 4658558"/>
              <a:gd name="connsiteY1689" fmla="*/ 801187 h 3103862"/>
              <a:gd name="connsiteX1690" fmla="*/ 1355406 w 4658558"/>
              <a:gd name="connsiteY1690" fmla="*/ 792195 h 3103862"/>
              <a:gd name="connsiteX1691" fmla="*/ 1365931 w 4658558"/>
              <a:gd name="connsiteY1691" fmla="*/ 783202 h 3103862"/>
              <a:gd name="connsiteX1692" fmla="*/ 1399869 w 4658558"/>
              <a:gd name="connsiteY1692" fmla="*/ 769866 h 3103862"/>
              <a:gd name="connsiteX1693" fmla="*/ 1412743 w 4658558"/>
              <a:gd name="connsiteY1693" fmla="*/ 765719 h 3103862"/>
              <a:gd name="connsiteX1694" fmla="*/ 1419899 w 4658558"/>
              <a:gd name="connsiteY1694" fmla="*/ 754711 h 3103862"/>
              <a:gd name="connsiteX1695" fmla="*/ 1473907 w 4658558"/>
              <a:gd name="connsiteY1695" fmla="*/ 728633 h 3103862"/>
              <a:gd name="connsiteX1696" fmla="*/ 1524614 w 4658558"/>
              <a:gd name="connsiteY1696" fmla="*/ 696566 h 3103862"/>
              <a:gd name="connsiteX1697" fmla="*/ 1537341 w 4658558"/>
              <a:gd name="connsiteY1697" fmla="*/ 691564 h 3103862"/>
              <a:gd name="connsiteX1698" fmla="*/ 1555712 w 4658558"/>
              <a:gd name="connsiteY1698" fmla="*/ 681007 h 3103862"/>
              <a:gd name="connsiteX1699" fmla="*/ 1570257 w 4658558"/>
              <a:gd name="connsiteY1699" fmla="*/ 681058 h 3103862"/>
              <a:gd name="connsiteX1700" fmla="*/ 1588501 w 4658558"/>
              <a:gd name="connsiteY1700" fmla="*/ 670855 h 3103862"/>
              <a:gd name="connsiteX1701" fmla="*/ 1605215 w 4658558"/>
              <a:gd name="connsiteY1701" fmla="*/ 664893 h 3103862"/>
              <a:gd name="connsiteX1702" fmla="*/ 1609612 w 4658558"/>
              <a:gd name="connsiteY1702" fmla="*/ 656487 h 3103862"/>
              <a:gd name="connsiteX1703" fmla="*/ 1618962 w 4658558"/>
              <a:gd name="connsiteY1703" fmla="*/ 657064 h 3103862"/>
              <a:gd name="connsiteX1704" fmla="*/ 1676423 w 4658558"/>
              <a:gd name="connsiteY1704" fmla="*/ 613845 h 3103862"/>
              <a:gd name="connsiteX1705" fmla="*/ 1733884 w 4658558"/>
              <a:gd name="connsiteY1705" fmla="*/ 570626 h 3103862"/>
              <a:gd name="connsiteX1706" fmla="*/ 1755956 w 4658558"/>
              <a:gd name="connsiteY1706" fmla="*/ 549811 h 3103862"/>
              <a:gd name="connsiteX1707" fmla="*/ 1778029 w 4658558"/>
              <a:gd name="connsiteY1707" fmla="*/ 528997 h 3103862"/>
              <a:gd name="connsiteX1708" fmla="*/ 1825243 w 4658558"/>
              <a:gd name="connsiteY1708" fmla="*/ 511660 h 3103862"/>
              <a:gd name="connsiteX1709" fmla="*/ 1869156 w 4658558"/>
              <a:gd name="connsiteY1709" fmla="*/ 488332 h 3103862"/>
              <a:gd name="connsiteX1710" fmla="*/ 1882955 w 4658558"/>
              <a:gd name="connsiteY1710" fmla="*/ 491712 h 3103862"/>
              <a:gd name="connsiteX1711" fmla="*/ 1892567 w 4658558"/>
              <a:gd name="connsiteY1711" fmla="*/ 483989 h 3103862"/>
              <a:gd name="connsiteX1712" fmla="*/ 1895629 w 4658558"/>
              <a:gd name="connsiteY1712" fmla="*/ 475501 h 3103862"/>
              <a:gd name="connsiteX1713" fmla="*/ 1923283 w 4658558"/>
              <a:gd name="connsiteY1713" fmla="*/ 469491 h 3103862"/>
              <a:gd name="connsiteX1714" fmla="*/ 1933491 w 4658558"/>
              <a:gd name="connsiteY1714" fmla="*/ 441199 h 3103862"/>
              <a:gd name="connsiteX1715" fmla="*/ 1969788 w 4658558"/>
              <a:gd name="connsiteY1715" fmla="*/ 441505 h 3103862"/>
              <a:gd name="connsiteX1716" fmla="*/ 1987459 w 4658558"/>
              <a:gd name="connsiteY1716" fmla="*/ 412708 h 3103862"/>
              <a:gd name="connsiteX1717" fmla="*/ 2035471 w 4658558"/>
              <a:gd name="connsiteY1717" fmla="*/ 403251 h 3103862"/>
              <a:gd name="connsiteX1718" fmla="*/ 2080945 w 4658558"/>
              <a:gd name="connsiteY1718" fmla="*/ 385683 h 3103862"/>
              <a:gd name="connsiteX1719" fmla="*/ 2085882 w 4658558"/>
              <a:gd name="connsiteY1719" fmla="*/ 369478 h 3103862"/>
              <a:gd name="connsiteX1720" fmla="*/ 2103017 w 4658558"/>
              <a:gd name="connsiteY1720" fmla="*/ 364870 h 3103862"/>
              <a:gd name="connsiteX1721" fmla="*/ 2184905 w 4658558"/>
              <a:gd name="connsiteY1721" fmla="*/ 338457 h 3103862"/>
              <a:gd name="connsiteX1722" fmla="*/ 2257776 w 4658558"/>
              <a:gd name="connsiteY1722" fmla="*/ 299199 h 3103862"/>
              <a:gd name="connsiteX1723" fmla="*/ 2290399 w 4658558"/>
              <a:gd name="connsiteY1723" fmla="*/ 286988 h 3103862"/>
              <a:gd name="connsiteX1724" fmla="*/ 2327851 w 4658558"/>
              <a:gd name="connsiteY1724" fmla="*/ 276519 h 3103862"/>
              <a:gd name="connsiteX1725" fmla="*/ 2395725 w 4658558"/>
              <a:gd name="connsiteY1725" fmla="*/ 249848 h 3103862"/>
              <a:gd name="connsiteX1726" fmla="*/ 2422119 w 4658558"/>
              <a:gd name="connsiteY1726" fmla="*/ 232191 h 3103862"/>
              <a:gd name="connsiteX1727" fmla="*/ 2448514 w 4658558"/>
              <a:gd name="connsiteY1727" fmla="*/ 214535 h 3103862"/>
              <a:gd name="connsiteX1728" fmla="*/ 2507041 w 4658558"/>
              <a:gd name="connsiteY1728" fmla="*/ 203677 h 3103862"/>
              <a:gd name="connsiteX1729" fmla="*/ 2595976 w 4658558"/>
              <a:gd name="connsiteY1729" fmla="*/ 151430 h 3103862"/>
              <a:gd name="connsiteX1730" fmla="*/ 2695578 w 4658558"/>
              <a:gd name="connsiteY1730" fmla="*/ 115021 h 3103862"/>
              <a:gd name="connsiteX1731" fmla="*/ 2732737 w 4658558"/>
              <a:gd name="connsiteY1731" fmla="*/ 102848 h 3103862"/>
              <a:gd name="connsiteX1732" fmla="*/ 2769895 w 4658558"/>
              <a:gd name="connsiteY1732" fmla="*/ 90675 h 3103862"/>
              <a:gd name="connsiteX1733" fmla="*/ 2835728 w 4658558"/>
              <a:gd name="connsiteY1733" fmla="*/ 69661 h 3103862"/>
              <a:gd name="connsiteX1734" fmla="*/ 2862250 w 4658558"/>
              <a:gd name="connsiteY1734" fmla="*/ 51650 h 3103862"/>
              <a:gd name="connsiteX1735" fmla="*/ 2889537 w 4658558"/>
              <a:gd name="connsiteY1735" fmla="*/ 31520 h 3103862"/>
              <a:gd name="connsiteX1736" fmla="*/ 2939353 w 4658558"/>
              <a:gd name="connsiteY1736" fmla="*/ 18318 h 3103862"/>
              <a:gd name="connsiteX1737" fmla="*/ 2988286 w 4658558"/>
              <a:gd name="connsiteY1737" fmla="*/ 0 h 310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Lst>
            <a:rect l="l" t="t" r="r" b="b"/>
            <a:pathLst>
              <a:path w="4658558" h="3103862">
                <a:moveTo>
                  <a:pt x="1410308" y="3069214"/>
                </a:moveTo>
                <a:cubicBezTo>
                  <a:pt x="1409759" y="3070950"/>
                  <a:pt x="1409621" y="3073430"/>
                  <a:pt x="1409898" y="3076661"/>
                </a:cubicBezTo>
                <a:cubicBezTo>
                  <a:pt x="1410174" y="3079891"/>
                  <a:pt x="1411096" y="3081957"/>
                  <a:pt x="1412668" y="3082856"/>
                </a:cubicBezTo>
                <a:cubicBezTo>
                  <a:pt x="1415818" y="3083793"/>
                  <a:pt x="1418080" y="3083412"/>
                  <a:pt x="1419455" y="3081707"/>
                </a:cubicBezTo>
                <a:cubicBezTo>
                  <a:pt x="1420826" y="3080003"/>
                  <a:pt x="1421732" y="3078335"/>
                  <a:pt x="1422173" y="3076693"/>
                </a:cubicBezTo>
                <a:close/>
                <a:moveTo>
                  <a:pt x="1542583" y="2934680"/>
                </a:moveTo>
                <a:cubicBezTo>
                  <a:pt x="1542035" y="2936413"/>
                  <a:pt x="1541896" y="2938896"/>
                  <a:pt x="1542173" y="2942126"/>
                </a:cubicBezTo>
                <a:cubicBezTo>
                  <a:pt x="1542449" y="2945357"/>
                  <a:pt x="1543373" y="2947422"/>
                  <a:pt x="1544943" y="2948322"/>
                </a:cubicBezTo>
                <a:cubicBezTo>
                  <a:pt x="1548093" y="2949260"/>
                  <a:pt x="1550356" y="2948877"/>
                  <a:pt x="1551730" y="2947173"/>
                </a:cubicBezTo>
                <a:cubicBezTo>
                  <a:pt x="1553101" y="2945469"/>
                  <a:pt x="1554008" y="2943800"/>
                  <a:pt x="1554448" y="2942158"/>
                </a:cubicBezTo>
                <a:close/>
                <a:moveTo>
                  <a:pt x="1600794" y="2904522"/>
                </a:moveTo>
                <a:cubicBezTo>
                  <a:pt x="1600685" y="2904616"/>
                  <a:pt x="1599842" y="2904846"/>
                  <a:pt x="1598269" y="2905210"/>
                </a:cubicBezTo>
                <a:cubicBezTo>
                  <a:pt x="1596698" y="2905576"/>
                  <a:pt x="1595052" y="2905514"/>
                  <a:pt x="1593331" y="2905026"/>
                </a:cubicBezTo>
                <a:cubicBezTo>
                  <a:pt x="1592823" y="2906644"/>
                  <a:pt x="1592856" y="2908652"/>
                  <a:pt x="1593431" y="2911057"/>
                </a:cubicBezTo>
                <a:cubicBezTo>
                  <a:pt x="1594003" y="2913465"/>
                  <a:pt x="1595097" y="2915058"/>
                  <a:pt x="1596710" y="2915839"/>
                </a:cubicBezTo>
                <a:cubicBezTo>
                  <a:pt x="1600639" y="2916724"/>
                  <a:pt x="1603466" y="2915612"/>
                  <a:pt x="1605195" y="2912504"/>
                </a:cubicBezTo>
                <a:cubicBezTo>
                  <a:pt x="1605847" y="2909011"/>
                  <a:pt x="1604382" y="2906350"/>
                  <a:pt x="1600794" y="2904522"/>
                </a:cubicBezTo>
                <a:close/>
                <a:moveTo>
                  <a:pt x="2440406" y="2878105"/>
                </a:moveTo>
                <a:cubicBezTo>
                  <a:pt x="2439856" y="2879840"/>
                  <a:pt x="2439718" y="2882320"/>
                  <a:pt x="2439996" y="2885550"/>
                </a:cubicBezTo>
                <a:cubicBezTo>
                  <a:pt x="2440271" y="2888782"/>
                  <a:pt x="2441195" y="2890847"/>
                  <a:pt x="2442765" y="2891746"/>
                </a:cubicBezTo>
                <a:cubicBezTo>
                  <a:pt x="2445916" y="2892684"/>
                  <a:pt x="2448178" y="2892302"/>
                  <a:pt x="2449552" y="2890597"/>
                </a:cubicBezTo>
                <a:cubicBezTo>
                  <a:pt x="2450924" y="2888893"/>
                  <a:pt x="2451830" y="2887224"/>
                  <a:pt x="2452270" y="2885583"/>
                </a:cubicBezTo>
                <a:close/>
                <a:moveTo>
                  <a:pt x="2513928" y="2805508"/>
                </a:moveTo>
                <a:cubicBezTo>
                  <a:pt x="2512342" y="2805069"/>
                  <a:pt x="2511231" y="2805201"/>
                  <a:pt x="2510599" y="2805906"/>
                </a:cubicBezTo>
                <a:cubicBezTo>
                  <a:pt x="2509966" y="2806611"/>
                  <a:pt x="2509662" y="2807032"/>
                  <a:pt x="2509685" y="2807175"/>
                </a:cubicBezTo>
                <a:cubicBezTo>
                  <a:pt x="2508152" y="2811218"/>
                  <a:pt x="2508197" y="2814032"/>
                  <a:pt x="2509824" y="2815618"/>
                </a:cubicBezTo>
                <a:cubicBezTo>
                  <a:pt x="2511452" y="2817206"/>
                  <a:pt x="2514680" y="2818770"/>
                  <a:pt x="2519509" y="2820311"/>
                </a:cubicBezTo>
                <a:cubicBezTo>
                  <a:pt x="2520572" y="2817364"/>
                  <a:pt x="2520703" y="2814481"/>
                  <a:pt x="2519901" y="2811661"/>
                </a:cubicBezTo>
                <a:cubicBezTo>
                  <a:pt x="2519098" y="2808838"/>
                  <a:pt x="2517106" y="2806787"/>
                  <a:pt x="2513928" y="2805508"/>
                </a:cubicBezTo>
                <a:close/>
                <a:moveTo>
                  <a:pt x="1127943" y="2763885"/>
                </a:moveTo>
                <a:cubicBezTo>
                  <a:pt x="1127394" y="2765620"/>
                  <a:pt x="1127255" y="2768101"/>
                  <a:pt x="1127533" y="2771331"/>
                </a:cubicBezTo>
                <a:cubicBezTo>
                  <a:pt x="1127808" y="2774561"/>
                  <a:pt x="1128732" y="2776627"/>
                  <a:pt x="1130303" y="2777525"/>
                </a:cubicBezTo>
                <a:cubicBezTo>
                  <a:pt x="1133453" y="2778464"/>
                  <a:pt x="1135715" y="2778081"/>
                  <a:pt x="1137090" y="2776377"/>
                </a:cubicBezTo>
                <a:cubicBezTo>
                  <a:pt x="1138460" y="2774674"/>
                  <a:pt x="1139367" y="2773004"/>
                  <a:pt x="1139807" y="2771362"/>
                </a:cubicBezTo>
                <a:close/>
                <a:moveTo>
                  <a:pt x="2165092" y="2753192"/>
                </a:moveTo>
                <a:cubicBezTo>
                  <a:pt x="2164163" y="2756188"/>
                  <a:pt x="2164568" y="2759265"/>
                  <a:pt x="2166312" y="2762428"/>
                </a:cubicBezTo>
                <a:cubicBezTo>
                  <a:pt x="2168053" y="2765586"/>
                  <a:pt x="2170581" y="2767829"/>
                  <a:pt x="2173893" y="2769158"/>
                </a:cubicBezTo>
                <a:cubicBezTo>
                  <a:pt x="2177250" y="2770369"/>
                  <a:pt x="2180456" y="2770728"/>
                  <a:pt x="2183519" y="2770234"/>
                </a:cubicBezTo>
                <a:cubicBezTo>
                  <a:pt x="2186578" y="2769740"/>
                  <a:pt x="2188686" y="2768101"/>
                  <a:pt x="2189841" y="2765319"/>
                </a:cubicBezTo>
                <a:close/>
                <a:moveTo>
                  <a:pt x="2369258" y="2641398"/>
                </a:moveTo>
                <a:cubicBezTo>
                  <a:pt x="2358992" y="2644623"/>
                  <a:pt x="2344486" y="2649513"/>
                  <a:pt x="2325736" y="2656072"/>
                </a:cubicBezTo>
                <a:cubicBezTo>
                  <a:pt x="2306986" y="2662631"/>
                  <a:pt x="2294680" y="2671513"/>
                  <a:pt x="2288816" y="2682720"/>
                </a:cubicBezTo>
                <a:lnTo>
                  <a:pt x="2266744" y="2703535"/>
                </a:lnTo>
                <a:cubicBezTo>
                  <a:pt x="2255105" y="2700269"/>
                  <a:pt x="2244422" y="2702544"/>
                  <a:pt x="2234699" y="2710361"/>
                </a:cubicBezTo>
                <a:cubicBezTo>
                  <a:pt x="2224978" y="2718178"/>
                  <a:pt x="2218404" y="2726730"/>
                  <a:pt x="2214976" y="2736018"/>
                </a:cubicBezTo>
                <a:cubicBezTo>
                  <a:pt x="2222465" y="2735656"/>
                  <a:pt x="2229879" y="2734866"/>
                  <a:pt x="2237218" y="2733652"/>
                </a:cubicBezTo>
                <a:cubicBezTo>
                  <a:pt x="2244560" y="2732435"/>
                  <a:pt x="2251680" y="2729942"/>
                  <a:pt x="2258577" y="2726169"/>
                </a:cubicBezTo>
                <a:lnTo>
                  <a:pt x="2264158" y="2740973"/>
                </a:lnTo>
                <a:cubicBezTo>
                  <a:pt x="2277593" y="2735692"/>
                  <a:pt x="2286702" y="2727257"/>
                  <a:pt x="2291494" y="2715661"/>
                </a:cubicBezTo>
                <a:cubicBezTo>
                  <a:pt x="2297181" y="2704523"/>
                  <a:pt x="2306148" y="2698166"/>
                  <a:pt x="2318398" y="2696591"/>
                </a:cubicBezTo>
                <a:cubicBezTo>
                  <a:pt x="2330648" y="2695016"/>
                  <a:pt x="2339615" y="2688659"/>
                  <a:pt x="2345303" y="2677520"/>
                </a:cubicBezTo>
                <a:cubicBezTo>
                  <a:pt x="2351710" y="2676368"/>
                  <a:pt x="2358830" y="2673874"/>
                  <a:pt x="2366661" y="2670040"/>
                </a:cubicBezTo>
                <a:cubicBezTo>
                  <a:pt x="2374492" y="2666203"/>
                  <a:pt x="2379706" y="2661422"/>
                  <a:pt x="2382302" y="2655697"/>
                </a:cubicBezTo>
                <a:cubicBezTo>
                  <a:pt x="2383501" y="2651532"/>
                  <a:pt x="2382515" y="2648379"/>
                  <a:pt x="2379346" y="2646236"/>
                </a:cubicBezTo>
                <a:cubicBezTo>
                  <a:pt x="2376175" y="2644093"/>
                  <a:pt x="2372811" y="2642482"/>
                  <a:pt x="2369258" y="2641398"/>
                </a:cubicBezTo>
                <a:close/>
                <a:moveTo>
                  <a:pt x="1260218" y="2629350"/>
                </a:moveTo>
                <a:cubicBezTo>
                  <a:pt x="1259670" y="2631084"/>
                  <a:pt x="1259531" y="2633566"/>
                  <a:pt x="1259808" y="2636796"/>
                </a:cubicBezTo>
                <a:cubicBezTo>
                  <a:pt x="1260085" y="2640027"/>
                  <a:pt x="1261008" y="2642092"/>
                  <a:pt x="1262577" y="2642991"/>
                </a:cubicBezTo>
                <a:cubicBezTo>
                  <a:pt x="1265728" y="2643929"/>
                  <a:pt x="1267990" y="2643547"/>
                  <a:pt x="1269365" y="2641843"/>
                </a:cubicBezTo>
                <a:cubicBezTo>
                  <a:pt x="1270737" y="2640139"/>
                  <a:pt x="1271643" y="2638470"/>
                  <a:pt x="1272083" y="2636829"/>
                </a:cubicBezTo>
                <a:close/>
                <a:moveTo>
                  <a:pt x="2859967" y="2623394"/>
                </a:moveTo>
                <a:cubicBezTo>
                  <a:pt x="2858449" y="2622980"/>
                  <a:pt x="2857205" y="2623065"/>
                  <a:pt x="2856235" y="2623647"/>
                </a:cubicBezTo>
                <a:cubicBezTo>
                  <a:pt x="2855265" y="2624231"/>
                  <a:pt x="2854022" y="2624313"/>
                  <a:pt x="2852504" y="2623899"/>
                </a:cubicBezTo>
                <a:cubicBezTo>
                  <a:pt x="2851956" y="2625632"/>
                  <a:pt x="2851816" y="2628115"/>
                  <a:pt x="2852094" y="2631345"/>
                </a:cubicBezTo>
                <a:cubicBezTo>
                  <a:pt x="2852369" y="2634577"/>
                  <a:pt x="2853293" y="2636642"/>
                  <a:pt x="2854863" y="2637541"/>
                </a:cubicBezTo>
                <a:cubicBezTo>
                  <a:pt x="2858014" y="2638479"/>
                  <a:pt x="2860277" y="2638094"/>
                  <a:pt x="2861650" y="2636391"/>
                </a:cubicBezTo>
                <a:cubicBezTo>
                  <a:pt x="2863022" y="2634688"/>
                  <a:pt x="2863929" y="2633017"/>
                  <a:pt x="2864368" y="2631377"/>
                </a:cubicBezTo>
                <a:cubicBezTo>
                  <a:pt x="2865022" y="2627882"/>
                  <a:pt x="2863556" y="2625223"/>
                  <a:pt x="2859967" y="2623394"/>
                </a:cubicBezTo>
                <a:close/>
                <a:moveTo>
                  <a:pt x="524348" y="2609208"/>
                </a:moveTo>
                <a:cubicBezTo>
                  <a:pt x="523799" y="2610944"/>
                  <a:pt x="523661" y="2613424"/>
                  <a:pt x="523938" y="2616654"/>
                </a:cubicBezTo>
                <a:cubicBezTo>
                  <a:pt x="524214" y="2619885"/>
                  <a:pt x="525136" y="2621951"/>
                  <a:pt x="526708" y="2622849"/>
                </a:cubicBezTo>
                <a:cubicBezTo>
                  <a:pt x="529858" y="2623787"/>
                  <a:pt x="532120" y="2623405"/>
                  <a:pt x="533494" y="2621701"/>
                </a:cubicBezTo>
                <a:cubicBezTo>
                  <a:pt x="534866" y="2619997"/>
                  <a:pt x="535772" y="2618327"/>
                  <a:pt x="536212" y="2616686"/>
                </a:cubicBezTo>
                <a:close/>
                <a:moveTo>
                  <a:pt x="1318428" y="2599191"/>
                </a:moveTo>
                <a:cubicBezTo>
                  <a:pt x="1318319" y="2599286"/>
                  <a:pt x="1317478" y="2599516"/>
                  <a:pt x="1315904" y="2599880"/>
                </a:cubicBezTo>
                <a:cubicBezTo>
                  <a:pt x="1314333" y="2600247"/>
                  <a:pt x="1312687" y="2600184"/>
                  <a:pt x="1310965" y="2599697"/>
                </a:cubicBezTo>
                <a:cubicBezTo>
                  <a:pt x="1310459" y="2601314"/>
                  <a:pt x="1310491" y="2603322"/>
                  <a:pt x="1311065" y="2605727"/>
                </a:cubicBezTo>
                <a:cubicBezTo>
                  <a:pt x="1311638" y="2608135"/>
                  <a:pt x="1312732" y="2609728"/>
                  <a:pt x="1314345" y="2610508"/>
                </a:cubicBezTo>
                <a:cubicBezTo>
                  <a:pt x="1318275" y="2611395"/>
                  <a:pt x="1321101" y="2610282"/>
                  <a:pt x="1322829" y="2607174"/>
                </a:cubicBezTo>
                <a:cubicBezTo>
                  <a:pt x="1323482" y="2603681"/>
                  <a:pt x="1322017" y="2601020"/>
                  <a:pt x="1318428" y="2599191"/>
                </a:cubicBezTo>
                <a:close/>
                <a:moveTo>
                  <a:pt x="2921239" y="2584748"/>
                </a:moveTo>
                <a:cubicBezTo>
                  <a:pt x="2920176" y="2587695"/>
                  <a:pt x="2920048" y="2590580"/>
                  <a:pt x="2920850" y="2593402"/>
                </a:cubicBezTo>
                <a:cubicBezTo>
                  <a:pt x="2921652" y="2596222"/>
                  <a:pt x="2923642" y="2598271"/>
                  <a:pt x="2926821" y="2599552"/>
                </a:cubicBezTo>
                <a:cubicBezTo>
                  <a:pt x="2929675" y="2600048"/>
                  <a:pt x="2931430" y="2598551"/>
                  <a:pt x="2932084" y="2595056"/>
                </a:cubicBezTo>
                <a:cubicBezTo>
                  <a:pt x="2933062" y="2592345"/>
                  <a:pt x="2932854" y="2590404"/>
                  <a:pt x="2931454" y="2589234"/>
                </a:cubicBezTo>
                <a:cubicBezTo>
                  <a:pt x="2930057" y="2588063"/>
                  <a:pt x="2927725" y="2586954"/>
                  <a:pt x="2924461" y="2585911"/>
                </a:cubicBezTo>
                <a:close/>
                <a:moveTo>
                  <a:pt x="2411905" y="2573649"/>
                </a:moveTo>
                <a:cubicBezTo>
                  <a:pt x="2411154" y="2575310"/>
                  <a:pt x="2410614" y="2577647"/>
                  <a:pt x="2410287" y="2580659"/>
                </a:cubicBezTo>
                <a:cubicBezTo>
                  <a:pt x="2409957" y="2583672"/>
                  <a:pt x="2411283" y="2585883"/>
                  <a:pt x="2414264" y="2587290"/>
                </a:cubicBezTo>
                <a:cubicBezTo>
                  <a:pt x="2417118" y="2587786"/>
                  <a:pt x="2418873" y="2586290"/>
                  <a:pt x="2419527" y="2582795"/>
                </a:cubicBezTo>
                <a:cubicBezTo>
                  <a:pt x="2420181" y="2579299"/>
                  <a:pt x="2418715" y="2576640"/>
                  <a:pt x="2415126" y="2574811"/>
                </a:cubicBezTo>
                <a:close/>
                <a:moveTo>
                  <a:pt x="2497224" y="2569259"/>
                </a:moveTo>
                <a:cubicBezTo>
                  <a:pt x="2496676" y="2570993"/>
                  <a:pt x="2496538" y="2573476"/>
                  <a:pt x="2496814" y="2576705"/>
                </a:cubicBezTo>
                <a:cubicBezTo>
                  <a:pt x="2497091" y="2579937"/>
                  <a:pt x="2498014" y="2582002"/>
                  <a:pt x="2499585" y="2582901"/>
                </a:cubicBezTo>
                <a:cubicBezTo>
                  <a:pt x="2502734" y="2583839"/>
                  <a:pt x="2504997" y="2583454"/>
                  <a:pt x="2506371" y="2581752"/>
                </a:cubicBezTo>
                <a:cubicBezTo>
                  <a:pt x="2507743" y="2580049"/>
                  <a:pt x="2508650" y="2578377"/>
                  <a:pt x="2509090" y="2576738"/>
                </a:cubicBezTo>
                <a:close/>
                <a:moveTo>
                  <a:pt x="2948734" y="2569088"/>
                </a:moveTo>
                <a:cubicBezTo>
                  <a:pt x="2947215" y="2568673"/>
                  <a:pt x="2945972" y="2568759"/>
                  <a:pt x="2945002" y="2569341"/>
                </a:cubicBezTo>
                <a:cubicBezTo>
                  <a:pt x="2944033" y="2569922"/>
                  <a:pt x="2942789" y="2570007"/>
                  <a:pt x="2941271" y="2569593"/>
                </a:cubicBezTo>
                <a:cubicBezTo>
                  <a:pt x="2940723" y="2571326"/>
                  <a:pt x="2940583" y="2573809"/>
                  <a:pt x="2940861" y="2577038"/>
                </a:cubicBezTo>
                <a:cubicBezTo>
                  <a:pt x="2941136" y="2580270"/>
                  <a:pt x="2942060" y="2582335"/>
                  <a:pt x="2943630" y="2583235"/>
                </a:cubicBezTo>
                <a:cubicBezTo>
                  <a:pt x="2946781" y="2584172"/>
                  <a:pt x="2949043" y="2583790"/>
                  <a:pt x="2950417" y="2582085"/>
                </a:cubicBezTo>
                <a:cubicBezTo>
                  <a:pt x="2951788" y="2580382"/>
                  <a:pt x="2952696" y="2578710"/>
                  <a:pt x="2953135" y="2577071"/>
                </a:cubicBezTo>
                <a:cubicBezTo>
                  <a:pt x="2953789" y="2573576"/>
                  <a:pt x="2952323" y="2570917"/>
                  <a:pt x="2948734" y="2569088"/>
                </a:cubicBezTo>
                <a:close/>
                <a:moveTo>
                  <a:pt x="2527941" y="2554761"/>
                </a:moveTo>
                <a:cubicBezTo>
                  <a:pt x="2527390" y="2556493"/>
                  <a:pt x="2527253" y="2558977"/>
                  <a:pt x="2527531" y="2562207"/>
                </a:cubicBezTo>
                <a:cubicBezTo>
                  <a:pt x="2527806" y="2565438"/>
                  <a:pt x="2528729" y="2567503"/>
                  <a:pt x="2530300" y="2568403"/>
                </a:cubicBezTo>
                <a:cubicBezTo>
                  <a:pt x="2533451" y="2569341"/>
                  <a:pt x="2535714" y="2568956"/>
                  <a:pt x="2537087" y="2567254"/>
                </a:cubicBezTo>
                <a:cubicBezTo>
                  <a:pt x="2538458" y="2565550"/>
                  <a:pt x="2539366" y="2563879"/>
                  <a:pt x="2539805" y="2562240"/>
                </a:cubicBezTo>
                <a:close/>
                <a:moveTo>
                  <a:pt x="2619703" y="2552696"/>
                </a:moveTo>
                <a:cubicBezTo>
                  <a:pt x="2618098" y="2552316"/>
                  <a:pt x="2616773" y="2553039"/>
                  <a:pt x="2615736" y="2554863"/>
                </a:cubicBezTo>
                <a:cubicBezTo>
                  <a:pt x="2614700" y="2556687"/>
                  <a:pt x="2613927" y="2558407"/>
                  <a:pt x="2613420" y="2560022"/>
                </a:cubicBezTo>
                <a:cubicBezTo>
                  <a:pt x="2609950" y="2558705"/>
                  <a:pt x="2606163" y="2558270"/>
                  <a:pt x="2602058" y="2558720"/>
                </a:cubicBezTo>
                <a:cubicBezTo>
                  <a:pt x="2597950" y="2559171"/>
                  <a:pt x="2595008" y="2561440"/>
                  <a:pt x="2593229" y="2565527"/>
                </a:cubicBezTo>
                <a:cubicBezTo>
                  <a:pt x="2592173" y="2568878"/>
                  <a:pt x="2592069" y="2573369"/>
                  <a:pt x="2592919" y="2579006"/>
                </a:cubicBezTo>
                <a:cubicBezTo>
                  <a:pt x="2593767" y="2584640"/>
                  <a:pt x="2595784" y="2588298"/>
                  <a:pt x="2598970" y="2589981"/>
                </a:cubicBezTo>
                <a:cubicBezTo>
                  <a:pt x="2600599" y="2590302"/>
                  <a:pt x="2601878" y="2589698"/>
                  <a:pt x="2602809" y="2588168"/>
                </a:cubicBezTo>
                <a:cubicBezTo>
                  <a:pt x="2603742" y="2586640"/>
                  <a:pt x="2604216" y="2585746"/>
                  <a:pt x="2604233" y="2585485"/>
                </a:cubicBezTo>
                <a:cubicBezTo>
                  <a:pt x="2605151" y="2580421"/>
                  <a:pt x="2606258" y="2574825"/>
                  <a:pt x="2607559" y="2568699"/>
                </a:cubicBezTo>
                <a:cubicBezTo>
                  <a:pt x="2608858" y="2562573"/>
                  <a:pt x="2614035" y="2560843"/>
                  <a:pt x="2623084" y="2563508"/>
                </a:cubicBezTo>
                <a:cubicBezTo>
                  <a:pt x="2623592" y="2561894"/>
                  <a:pt x="2623558" y="2559883"/>
                  <a:pt x="2622983" y="2557477"/>
                </a:cubicBezTo>
                <a:cubicBezTo>
                  <a:pt x="2622412" y="2555074"/>
                  <a:pt x="2621318" y="2553478"/>
                  <a:pt x="2619703" y="2552696"/>
                </a:cubicBezTo>
                <a:close/>
                <a:moveTo>
                  <a:pt x="2652301" y="2522890"/>
                </a:moveTo>
                <a:lnTo>
                  <a:pt x="2648218" y="2534206"/>
                </a:lnTo>
                <a:lnTo>
                  <a:pt x="2640914" y="2544361"/>
                </a:lnTo>
                <a:lnTo>
                  <a:pt x="2651440" y="2535369"/>
                </a:lnTo>
                <a:cubicBezTo>
                  <a:pt x="2651678" y="2534921"/>
                  <a:pt x="2652225" y="2532988"/>
                  <a:pt x="2653078" y="2529565"/>
                </a:cubicBezTo>
                <a:cubicBezTo>
                  <a:pt x="2653934" y="2526143"/>
                  <a:pt x="2653676" y="2523919"/>
                  <a:pt x="2652301" y="2522890"/>
                </a:cubicBezTo>
                <a:close/>
                <a:moveTo>
                  <a:pt x="3088725" y="2514078"/>
                </a:moveTo>
                <a:cubicBezTo>
                  <a:pt x="3087747" y="2516789"/>
                  <a:pt x="3087958" y="2518730"/>
                  <a:pt x="3089355" y="2519902"/>
                </a:cubicBezTo>
                <a:cubicBezTo>
                  <a:pt x="3090754" y="2521071"/>
                  <a:pt x="3093084" y="2522179"/>
                  <a:pt x="3096347" y="2523223"/>
                </a:cubicBezTo>
                <a:lnTo>
                  <a:pt x="3099569" y="2524385"/>
                </a:lnTo>
                <a:cubicBezTo>
                  <a:pt x="3100547" y="2521674"/>
                  <a:pt x="3100338" y="2519733"/>
                  <a:pt x="3098940" y="2518564"/>
                </a:cubicBezTo>
                <a:cubicBezTo>
                  <a:pt x="3097543" y="2517393"/>
                  <a:pt x="3095210" y="2516284"/>
                  <a:pt x="3091946" y="2515240"/>
                </a:cubicBezTo>
                <a:close/>
                <a:moveTo>
                  <a:pt x="656624" y="2474673"/>
                </a:moveTo>
                <a:cubicBezTo>
                  <a:pt x="656076" y="2476407"/>
                  <a:pt x="655937" y="2478889"/>
                  <a:pt x="656213" y="2482119"/>
                </a:cubicBezTo>
                <a:cubicBezTo>
                  <a:pt x="656489" y="2485351"/>
                  <a:pt x="657413" y="2487416"/>
                  <a:pt x="658983" y="2488315"/>
                </a:cubicBezTo>
                <a:cubicBezTo>
                  <a:pt x="662134" y="2489252"/>
                  <a:pt x="664396" y="2488870"/>
                  <a:pt x="665771" y="2487166"/>
                </a:cubicBezTo>
                <a:cubicBezTo>
                  <a:pt x="667142" y="2485463"/>
                  <a:pt x="668048" y="2483792"/>
                  <a:pt x="668489" y="2482152"/>
                </a:cubicBezTo>
                <a:close/>
                <a:moveTo>
                  <a:pt x="1882726" y="2447862"/>
                </a:moveTo>
                <a:cubicBezTo>
                  <a:pt x="1881797" y="2450858"/>
                  <a:pt x="1882203" y="2453935"/>
                  <a:pt x="1883946" y="2457097"/>
                </a:cubicBezTo>
                <a:cubicBezTo>
                  <a:pt x="1885688" y="2460256"/>
                  <a:pt x="1888215" y="2462500"/>
                  <a:pt x="1891528" y="2463828"/>
                </a:cubicBezTo>
                <a:cubicBezTo>
                  <a:pt x="1894884" y="2465039"/>
                  <a:pt x="1898092" y="2465399"/>
                  <a:pt x="1901154" y="2464904"/>
                </a:cubicBezTo>
                <a:cubicBezTo>
                  <a:pt x="1904213" y="2464409"/>
                  <a:pt x="1906321" y="2462771"/>
                  <a:pt x="1907476" y="2459990"/>
                </a:cubicBezTo>
                <a:close/>
                <a:moveTo>
                  <a:pt x="714834" y="2444515"/>
                </a:moveTo>
                <a:cubicBezTo>
                  <a:pt x="714725" y="2444609"/>
                  <a:pt x="713882" y="2444839"/>
                  <a:pt x="712309" y="2445204"/>
                </a:cubicBezTo>
                <a:cubicBezTo>
                  <a:pt x="710737" y="2445570"/>
                  <a:pt x="709092" y="2445508"/>
                  <a:pt x="707370" y="2445020"/>
                </a:cubicBezTo>
                <a:cubicBezTo>
                  <a:pt x="706864" y="2446637"/>
                  <a:pt x="706895" y="2448646"/>
                  <a:pt x="707470" y="2451051"/>
                </a:cubicBezTo>
                <a:cubicBezTo>
                  <a:pt x="708043" y="2453458"/>
                  <a:pt x="709137" y="2455052"/>
                  <a:pt x="710750" y="2455832"/>
                </a:cubicBezTo>
                <a:cubicBezTo>
                  <a:pt x="714679" y="2456718"/>
                  <a:pt x="717506" y="2455606"/>
                  <a:pt x="719234" y="2452498"/>
                </a:cubicBezTo>
                <a:cubicBezTo>
                  <a:pt x="719887" y="2449005"/>
                  <a:pt x="718422" y="2446344"/>
                  <a:pt x="714834" y="2444515"/>
                </a:cubicBezTo>
                <a:close/>
                <a:moveTo>
                  <a:pt x="2686146" y="2439175"/>
                </a:moveTo>
                <a:cubicBezTo>
                  <a:pt x="2671971" y="2442520"/>
                  <a:pt x="2659177" y="2448962"/>
                  <a:pt x="2647771" y="2458503"/>
                </a:cubicBezTo>
                <a:cubicBezTo>
                  <a:pt x="2636365" y="2468044"/>
                  <a:pt x="2628444" y="2478644"/>
                  <a:pt x="2624012" y="2490300"/>
                </a:cubicBezTo>
                <a:cubicBezTo>
                  <a:pt x="2610560" y="2486378"/>
                  <a:pt x="2601853" y="2486968"/>
                  <a:pt x="2597890" y="2492067"/>
                </a:cubicBezTo>
                <a:cubicBezTo>
                  <a:pt x="2593926" y="2497165"/>
                  <a:pt x="2588440" y="2498917"/>
                  <a:pt x="2581431" y="2497320"/>
                </a:cubicBezTo>
                <a:lnTo>
                  <a:pt x="2572086" y="2513133"/>
                </a:lnTo>
                <a:cubicBezTo>
                  <a:pt x="2570871" y="2516293"/>
                  <a:pt x="2570534" y="2520166"/>
                  <a:pt x="2571075" y="2524761"/>
                </a:cubicBezTo>
                <a:cubicBezTo>
                  <a:pt x="2571619" y="2529353"/>
                  <a:pt x="2574210" y="2532685"/>
                  <a:pt x="2578846" y="2534757"/>
                </a:cubicBezTo>
                <a:cubicBezTo>
                  <a:pt x="2581893" y="2527996"/>
                  <a:pt x="2586421" y="2522170"/>
                  <a:pt x="2592434" y="2517277"/>
                </a:cubicBezTo>
                <a:cubicBezTo>
                  <a:pt x="2598447" y="2512387"/>
                  <a:pt x="2602976" y="2506558"/>
                  <a:pt x="2606023" y="2499798"/>
                </a:cubicBezTo>
                <a:cubicBezTo>
                  <a:pt x="2613308" y="2500629"/>
                  <a:pt x="2620361" y="2499575"/>
                  <a:pt x="2627185" y="2496642"/>
                </a:cubicBezTo>
                <a:cubicBezTo>
                  <a:pt x="2634008" y="2493708"/>
                  <a:pt x="2638606" y="2489370"/>
                  <a:pt x="2640981" y="2483632"/>
                </a:cubicBezTo>
                <a:lnTo>
                  <a:pt x="2653706" y="2478631"/>
                </a:lnTo>
                <a:cubicBezTo>
                  <a:pt x="2654812" y="2475566"/>
                  <a:pt x="2656725" y="2472792"/>
                  <a:pt x="2659441" y="2470310"/>
                </a:cubicBezTo>
                <a:cubicBezTo>
                  <a:pt x="2662158" y="2467826"/>
                  <a:pt x="2665168" y="2467046"/>
                  <a:pt x="2668474" y="2467972"/>
                </a:cubicBezTo>
                <a:lnTo>
                  <a:pt x="2671696" y="2469134"/>
                </a:lnTo>
                <a:cubicBezTo>
                  <a:pt x="2676094" y="2467458"/>
                  <a:pt x="2680280" y="2465103"/>
                  <a:pt x="2684257" y="2462074"/>
                </a:cubicBezTo>
                <a:cubicBezTo>
                  <a:pt x="2688230" y="2459047"/>
                  <a:pt x="2691061" y="2455405"/>
                  <a:pt x="2692747" y="2451149"/>
                </a:cubicBezTo>
                <a:cubicBezTo>
                  <a:pt x="2694790" y="2445491"/>
                  <a:pt x="2692589" y="2441500"/>
                  <a:pt x="2686146" y="2439175"/>
                </a:cubicBezTo>
                <a:close/>
                <a:moveTo>
                  <a:pt x="2778134" y="2386031"/>
                </a:moveTo>
                <a:cubicBezTo>
                  <a:pt x="2776616" y="2385616"/>
                  <a:pt x="2775372" y="2385701"/>
                  <a:pt x="2774403" y="2386283"/>
                </a:cubicBezTo>
                <a:cubicBezTo>
                  <a:pt x="2773433" y="2386865"/>
                  <a:pt x="2772189" y="2386950"/>
                  <a:pt x="2770671" y="2386535"/>
                </a:cubicBezTo>
                <a:cubicBezTo>
                  <a:pt x="2770123" y="2388269"/>
                  <a:pt x="2769984" y="2390751"/>
                  <a:pt x="2770261" y="2393981"/>
                </a:cubicBezTo>
                <a:cubicBezTo>
                  <a:pt x="2770536" y="2397212"/>
                  <a:pt x="2771460" y="2399278"/>
                  <a:pt x="2773030" y="2400176"/>
                </a:cubicBezTo>
                <a:cubicBezTo>
                  <a:pt x="2776181" y="2401114"/>
                  <a:pt x="2778443" y="2400732"/>
                  <a:pt x="2779818" y="2399028"/>
                </a:cubicBezTo>
                <a:cubicBezTo>
                  <a:pt x="2781190" y="2397324"/>
                  <a:pt x="2782096" y="2395653"/>
                  <a:pt x="2782535" y="2394013"/>
                </a:cubicBezTo>
                <a:cubicBezTo>
                  <a:pt x="2783189" y="2390518"/>
                  <a:pt x="2781722" y="2387859"/>
                  <a:pt x="2778134" y="2386031"/>
                </a:cubicBezTo>
                <a:close/>
                <a:moveTo>
                  <a:pt x="3376713" y="2371773"/>
                </a:moveTo>
                <a:lnTo>
                  <a:pt x="3361243" y="2404562"/>
                </a:lnTo>
                <a:cubicBezTo>
                  <a:pt x="3359471" y="2409051"/>
                  <a:pt x="3358970" y="2413800"/>
                  <a:pt x="3359743" y="2418810"/>
                </a:cubicBezTo>
                <a:cubicBezTo>
                  <a:pt x="3360516" y="2423817"/>
                  <a:pt x="3364002" y="2427607"/>
                  <a:pt x="3370204" y="2430178"/>
                </a:cubicBezTo>
                <a:cubicBezTo>
                  <a:pt x="3375034" y="2431722"/>
                  <a:pt x="3379028" y="2431163"/>
                  <a:pt x="3382185" y="2428506"/>
                </a:cubicBezTo>
                <a:cubicBezTo>
                  <a:pt x="3385343" y="2425849"/>
                  <a:pt x="3387687" y="2422298"/>
                  <a:pt x="3389214" y="2417851"/>
                </a:cubicBezTo>
                <a:cubicBezTo>
                  <a:pt x="3392268" y="2411493"/>
                  <a:pt x="3395427" y="2403572"/>
                  <a:pt x="3398698" y="2394094"/>
                </a:cubicBezTo>
                <a:cubicBezTo>
                  <a:pt x="3401966" y="2384615"/>
                  <a:pt x="3399272" y="2377780"/>
                  <a:pt x="3390620" y="2373593"/>
                </a:cubicBezTo>
                <a:close/>
                <a:moveTo>
                  <a:pt x="3344500" y="2360151"/>
                </a:moveTo>
                <a:cubicBezTo>
                  <a:pt x="3341179" y="2359685"/>
                  <a:pt x="3338236" y="2361954"/>
                  <a:pt x="3335673" y="2366958"/>
                </a:cubicBezTo>
                <a:cubicBezTo>
                  <a:pt x="3333109" y="2371963"/>
                  <a:pt x="3331522" y="2375520"/>
                  <a:pt x="3330912" y="2377631"/>
                </a:cubicBezTo>
                <a:cubicBezTo>
                  <a:pt x="3330529" y="2377427"/>
                  <a:pt x="3328876" y="2376964"/>
                  <a:pt x="3325952" y="2376242"/>
                </a:cubicBezTo>
                <a:cubicBezTo>
                  <a:pt x="3323028" y="2375519"/>
                  <a:pt x="3321119" y="2375765"/>
                  <a:pt x="3320227" y="2376974"/>
                </a:cubicBezTo>
                <a:cubicBezTo>
                  <a:pt x="3319919" y="2378462"/>
                  <a:pt x="3320616" y="2380312"/>
                  <a:pt x="3322320" y="2382524"/>
                </a:cubicBezTo>
                <a:cubicBezTo>
                  <a:pt x="3324024" y="2384738"/>
                  <a:pt x="3325527" y="2386879"/>
                  <a:pt x="3326829" y="2388948"/>
                </a:cubicBezTo>
                <a:lnTo>
                  <a:pt x="3344818" y="2379450"/>
                </a:lnTo>
                <a:cubicBezTo>
                  <a:pt x="3345654" y="2377554"/>
                  <a:pt x="3346533" y="2374273"/>
                  <a:pt x="3347459" y="2369613"/>
                </a:cubicBezTo>
                <a:cubicBezTo>
                  <a:pt x="3348381" y="2364950"/>
                  <a:pt x="3347396" y="2361794"/>
                  <a:pt x="3344500" y="2360151"/>
                </a:cubicBezTo>
                <a:close/>
                <a:moveTo>
                  <a:pt x="1627968" y="2345501"/>
                </a:moveTo>
                <a:cubicBezTo>
                  <a:pt x="1626383" y="2345063"/>
                  <a:pt x="1625271" y="2345195"/>
                  <a:pt x="1624639" y="2345898"/>
                </a:cubicBezTo>
                <a:cubicBezTo>
                  <a:pt x="1624006" y="2346604"/>
                  <a:pt x="1623702" y="2347026"/>
                  <a:pt x="1623725" y="2347168"/>
                </a:cubicBezTo>
                <a:lnTo>
                  <a:pt x="1623845" y="2354459"/>
                </a:lnTo>
                <a:lnTo>
                  <a:pt x="1625017" y="2354882"/>
                </a:lnTo>
                <a:lnTo>
                  <a:pt x="1630051" y="2347648"/>
                </a:lnTo>
                <a:close/>
                <a:moveTo>
                  <a:pt x="2086892" y="2336068"/>
                </a:moveTo>
                <a:cubicBezTo>
                  <a:pt x="2076627" y="2339293"/>
                  <a:pt x="2062120" y="2344183"/>
                  <a:pt x="2043371" y="2350742"/>
                </a:cubicBezTo>
                <a:cubicBezTo>
                  <a:pt x="2024622" y="2357301"/>
                  <a:pt x="2012315" y="2366182"/>
                  <a:pt x="2006451" y="2377390"/>
                </a:cubicBezTo>
                <a:lnTo>
                  <a:pt x="1984378" y="2398205"/>
                </a:lnTo>
                <a:cubicBezTo>
                  <a:pt x="1972739" y="2394940"/>
                  <a:pt x="1962058" y="2397214"/>
                  <a:pt x="1952334" y="2405031"/>
                </a:cubicBezTo>
                <a:cubicBezTo>
                  <a:pt x="1942614" y="2412848"/>
                  <a:pt x="1936039" y="2421400"/>
                  <a:pt x="1932612" y="2430688"/>
                </a:cubicBezTo>
                <a:cubicBezTo>
                  <a:pt x="1940100" y="2430326"/>
                  <a:pt x="1947515" y="2429537"/>
                  <a:pt x="1954853" y="2428322"/>
                </a:cubicBezTo>
                <a:cubicBezTo>
                  <a:pt x="1962195" y="2427106"/>
                  <a:pt x="1969315" y="2424612"/>
                  <a:pt x="1976212" y="2420839"/>
                </a:cubicBezTo>
                <a:lnTo>
                  <a:pt x="1981793" y="2435642"/>
                </a:lnTo>
                <a:cubicBezTo>
                  <a:pt x="1995228" y="2430364"/>
                  <a:pt x="2004338" y="2421928"/>
                  <a:pt x="2009128" y="2410332"/>
                </a:cubicBezTo>
                <a:cubicBezTo>
                  <a:pt x="2014816" y="2399193"/>
                  <a:pt x="2023783" y="2392836"/>
                  <a:pt x="2036033" y="2391261"/>
                </a:cubicBezTo>
                <a:cubicBezTo>
                  <a:pt x="2048283" y="2389686"/>
                  <a:pt x="2057251" y="2383329"/>
                  <a:pt x="2062938" y="2372190"/>
                </a:cubicBezTo>
                <a:cubicBezTo>
                  <a:pt x="2069345" y="2371038"/>
                  <a:pt x="2076466" y="2368544"/>
                  <a:pt x="2084296" y="2364710"/>
                </a:cubicBezTo>
                <a:cubicBezTo>
                  <a:pt x="2092128" y="2360873"/>
                  <a:pt x="2097341" y="2356093"/>
                  <a:pt x="2099937" y="2350367"/>
                </a:cubicBezTo>
                <a:cubicBezTo>
                  <a:pt x="2101135" y="2346202"/>
                  <a:pt x="2100149" y="2343049"/>
                  <a:pt x="2096980" y="2340906"/>
                </a:cubicBezTo>
                <a:cubicBezTo>
                  <a:pt x="2093810" y="2338763"/>
                  <a:pt x="2090447" y="2337152"/>
                  <a:pt x="2086892" y="2336068"/>
                </a:cubicBezTo>
                <a:close/>
                <a:moveTo>
                  <a:pt x="2860459" y="2329399"/>
                </a:moveTo>
                <a:cubicBezTo>
                  <a:pt x="2852149" y="2327203"/>
                  <a:pt x="2844176" y="2329122"/>
                  <a:pt x="2836537" y="2335157"/>
                </a:cubicBezTo>
                <a:cubicBezTo>
                  <a:pt x="2828897" y="2341196"/>
                  <a:pt x="2823123" y="2347106"/>
                  <a:pt x="2819217" y="2352890"/>
                </a:cubicBezTo>
                <a:cubicBezTo>
                  <a:pt x="2811269" y="2350955"/>
                  <a:pt x="2807661" y="2353383"/>
                  <a:pt x="2808397" y="2360177"/>
                </a:cubicBezTo>
                <a:cubicBezTo>
                  <a:pt x="2809131" y="2366971"/>
                  <a:pt x="2803912" y="2368819"/>
                  <a:pt x="2792744" y="2365722"/>
                </a:cubicBezTo>
                <a:cubicBezTo>
                  <a:pt x="2793738" y="2368011"/>
                  <a:pt x="2794540" y="2370833"/>
                  <a:pt x="2795151" y="2374183"/>
                </a:cubicBezTo>
                <a:cubicBezTo>
                  <a:pt x="2795762" y="2377536"/>
                  <a:pt x="2796820" y="2379650"/>
                  <a:pt x="2798324" y="2380525"/>
                </a:cubicBezTo>
                <a:cubicBezTo>
                  <a:pt x="2799997" y="2380728"/>
                  <a:pt x="2801445" y="2379652"/>
                  <a:pt x="2802673" y="2377298"/>
                </a:cubicBezTo>
                <a:cubicBezTo>
                  <a:pt x="2803904" y="2374945"/>
                  <a:pt x="2804549" y="2373579"/>
                  <a:pt x="2804608" y="2373199"/>
                </a:cubicBezTo>
                <a:lnTo>
                  <a:pt x="2845850" y="2349709"/>
                </a:lnTo>
                <a:cubicBezTo>
                  <a:pt x="2852703" y="2351316"/>
                  <a:pt x="2856085" y="2348674"/>
                  <a:pt x="2855993" y="2341777"/>
                </a:cubicBezTo>
                <a:cubicBezTo>
                  <a:pt x="2855903" y="2334884"/>
                  <a:pt x="2859537" y="2331532"/>
                  <a:pt x="2866901" y="2331724"/>
                </a:cubicBezTo>
                <a:close/>
                <a:moveTo>
                  <a:pt x="53029" y="2319997"/>
                </a:moveTo>
                <a:cubicBezTo>
                  <a:pt x="52481" y="2321731"/>
                  <a:pt x="52341" y="2324213"/>
                  <a:pt x="52618" y="2327443"/>
                </a:cubicBezTo>
                <a:cubicBezTo>
                  <a:pt x="52894" y="2330674"/>
                  <a:pt x="53818" y="2332739"/>
                  <a:pt x="55388" y="2333638"/>
                </a:cubicBezTo>
                <a:cubicBezTo>
                  <a:pt x="58539" y="2334576"/>
                  <a:pt x="60801" y="2334194"/>
                  <a:pt x="62176" y="2332490"/>
                </a:cubicBezTo>
                <a:cubicBezTo>
                  <a:pt x="63546" y="2330786"/>
                  <a:pt x="64453" y="2329116"/>
                  <a:pt x="64893" y="2327474"/>
                </a:cubicBezTo>
                <a:close/>
                <a:moveTo>
                  <a:pt x="2914426" y="2300908"/>
                </a:moveTo>
                <a:lnTo>
                  <a:pt x="2897458" y="2307576"/>
                </a:lnTo>
                <a:cubicBezTo>
                  <a:pt x="2895534" y="2306816"/>
                  <a:pt x="2892939" y="2306014"/>
                  <a:pt x="2889680" y="2305170"/>
                </a:cubicBezTo>
                <a:cubicBezTo>
                  <a:pt x="2886418" y="2304325"/>
                  <a:pt x="2884375" y="2304523"/>
                  <a:pt x="2883551" y="2305756"/>
                </a:cubicBezTo>
                <a:cubicBezTo>
                  <a:pt x="2882642" y="2308492"/>
                  <a:pt x="2882716" y="2310385"/>
                  <a:pt x="2883778" y="2311435"/>
                </a:cubicBezTo>
                <a:cubicBezTo>
                  <a:pt x="2884843" y="2312484"/>
                  <a:pt x="2886233" y="2313252"/>
                  <a:pt x="2887953" y="2313739"/>
                </a:cubicBezTo>
                <a:cubicBezTo>
                  <a:pt x="2891060" y="2314795"/>
                  <a:pt x="2893154" y="2314883"/>
                  <a:pt x="2894230" y="2314005"/>
                </a:cubicBezTo>
                <a:cubicBezTo>
                  <a:pt x="2895303" y="2313128"/>
                  <a:pt x="2896040" y="2311929"/>
                  <a:pt x="2896437" y="2310405"/>
                </a:cubicBezTo>
                <a:close/>
                <a:moveTo>
                  <a:pt x="1279131" y="2293186"/>
                </a:moveTo>
                <a:cubicBezTo>
                  <a:pt x="1278203" y="2296182"/>
                  <a:pt x="1278608" y="2299259"/>
                  <a:pt x="1280352" y="2302420"/>
                </a:cubicBezTo>
                <a:cubicBezTo>
                  <a:pt x="1282093" y="2305579"/>
                  <a:pt x="1284621" y="2307823"/>
                  <a:pt x="1287933" y="2309152"/>
                </a:cubicBezTo>
                <a:cubicBezTo>
                  <a:pt x="1291290" y="2310363"/>
                  <a:pt x="1294497" y="2310722"/>
                  <a:pt x="1297558" y="2310227"/>
                </a:cubicBezTo>
                <a:cubicBezTo>
                  <a:pt x="1300618" y="2309732"/>
                  <a:pt x="1302726" y="2308094"/>
                  <a:pt x="1303882" y="2305313"/>
                </a:cubicBezTo>
                <a:close/>
                <a:moveTo>
                  <a:pt x="111239" y="2289839"/>
                </a:moveTo>
                <a:cubicBezTo>
                  <a:pt x="111130" y="2289933"/>
                  <a:pt x="110287" y="2290163"/>
                  <a:pt x="108714" y="2290527"/>
                </a:cubicBezTo>
                <a:cubicBezTo>
                  <a:pt x="107143" y="2290893"/>
                  <a:pt x="105497" y="2290831"/>
                  <a:pt x="103775" y="2290344"/>
                </a:cubicBezTo>
                <a:cubicBezTo>
                  <a:pt x="103269" y="2291961"/>
                  <a:pt x="103301" y="2293969"/>
                  <a:pt x="103876" y="2296375"/>
                </a:cubicBezTo>
                <a:cubicBezTo>
                  <a:pt x="104449" y="2298782"/>
                  <a:pt x="105543" y="2300375"/>
                  <a:pt x="107156" y="2301155"/>
                </a:cubicBezTo>
                <a:cubicBezTo>
                  <a:pt x="111084" y="2302041"/>
                  <a:pt x="113911" y="2300929"/>
                  <a:pt x="115640" y="2297821"/>
                </a:cubicBezTo>
                <a:cubicBezTo>
                  <a:pt x="116293" y="2294328"/>
                  <a:pt x="114827" y="2291667"/>
                  <a:pt x="111239" y="2289839"/>
                </a:cubicBezTo>
                <a:close/>
                <a:moveTo>
                  <a:pt x="2129539" y="2268319"/>
                </a:moveTo>
                <a:cubicBezTo>
                  <a:pt x="2128788" y="2269979"/>
                  <a:pt x="2128249" y="2272317"/>
                  <a:pt x="2127922" y="2275329"/>
                </a:cubicBezTo>
                <a:cubicBezTo>
                  <a:pt x="2127592" y="2278342"/>
                  <a:pt x="2128919" y="2280553"/>
                  <a:pt x="2131900" y="2281961"/>
                </a:cubicBezTo>
                <a:cubicBezTo>
                  <a:pt x="2134754" y="2282457"/>
                  <a:pt x="2136509" y="2280960"/>
                  <a:pt x="2137162" y="2277465"/>
                </a:cubicBezTo>
                <a:cubicBezTo>
                  <a:pt x="2137815" y="2273969"/>
                  <a:pt x="2136350" y="2271310"/>
                  <a:pt x="2132761" y="2269482"/>
                </a:cubicBezTo>
                <a:close/>
                <a:moveTo>
                  <a:pt x="2214860" y="2263930"/>
                </a:moveTo>
                <a:cubicBezTo>
                  <a:pt x="2214311" y="2265663"/>
                  <a:pt x="2214172" y="2268145"/>
                  <a:pt x="2214450" y="2271375"/>
                </a:cubicBezTo>
                <a:cubicBezTo>
                  <a:pt x="2214725" y="2274607"/>
                  <a:pt x="2215648" y="2276672"/>
                  <a:pt x="2217219" y="2277571"/>
                </a:cubicBezTo>
                <a:cubicBezTo>
                  <a:pt x="2220369" y="2278508"/>
                  <a:pt x="2222633" y="2278125"/>
                  <a:pt x="2224006" y="2276422"/>
                </a:cubicBezTo>
                <a:cubicBezTo>
                  <a:pt x="2225378" y="2274718"/>
                  <a:pt x="2226285" y="2273047"/>
                  <a:pt x="2226724" y="2271408"/>
                </a:cubicBezTo>
                <a:close/>
                <a:moveTo>
                  <a:pt x="2245575" y="2249431"/>
                </a:moveTo>
                <a:cubicBezTo>
                  <a:pt x="2245025" y="2251164"/>
                  <a:pt x="2244889" y="2253647"/>
                  <a:pt x="2245165" y="2256877"/>
                </a:cubicBezTo>
                <a:cubicBezTo>
                  <a:pt x="2245441" y="2260108"/>
                  <a:pt x="2246364" y="2262174"/>
                  <a:pt x="2247935" y="2263073"/>
                </a:cubicBezTo>
                <a:cubicBezTo>
                  <a:pt x="2251086" y="2264011"/>
                  <a:pt x="2253348" y="2263626"/>
                  <a:pt x="2254723" y="2261924"/>
                </a:cubicBezTo>
                <a:cubicBezTo>
                  <a:pt x="2256094" y="2260220"/>
                  <a:pt x="2257001" y="2258549"/>
                  <a:pt x="2257441" y="2256910"/>
                </a:cubicBezTo>
                <a:close/>
                <a:moveTo>
                  <a:pt x="2337338" y="2247366"/>
                </a:moveTo>
                <a:cubicBezTo>
                  <a:pt x="2335732" y="2246986"/>
                  <a:pt x="2334408" y="2247709"/>
                  <a:pt x="2333372" y="2249533"/>
                </a:cubicBezTo>
                <a:cubicBezTo>
                  <a:pt x="2332335" y="2251357"/>
                  <a:pt x="2331563" y="2253077"/>
                  <a:pt x="2331055" y="2254691"/>
                </a:cubicBezTo>
                <a:cubicBezTo>
                  <a:pt x="2327585" y="2253375"/>
                  <a:pt x="2323797" y="2252940"/>
                  <a:pt x="2319693" y="2253389"/>
                </a:cubicBezTo>
                <a:cubicBezTo>
                  <a:pt x="2315586" y="2253841"/>
                  <a:pt x="2312643" y="2256111"/>
                  <a:pt x="2310865" y="2260197"/>
                </a:cubicBezTo>
                <a:cubicBezTo>
                  <a:pt x="2309808" y="2263547"/>
                  <a:pt x="2309703" y="2268039"/>
                  <a:pt x="2310554" y="2273676"/>
                </a:cubicBezTo>
                <a:cubicBezTo>
                  <a:pt x="2311402" y="2279310"/>
                  <a:pt x="2313419" y="2282968"/>
                  <a:pt x="2316604" y="2284651"/>
                </a:cubicBezTo>
                <a:cubicBezTo>
                  <a:pt x="2318235" y="2284972"/>
                  <a:pt x="2319513" y="2284369"/>
                  <a:pt x="2320443" y="2282839"/>
                </a:cubicBezTo>
                <a:cubicBezTo>
                  <a:pt x="2321376" y="2281310"/>
                  <a:pt x="2321851" y="2280416"/>
                  <a:pt x="2321867" y="2280155"/>
                </a:cubicBezTo>
                <a:cubicBezTo>
                  <a:pt x="2322786" y="2275091"/>
                  <a:pt x="2323893" y="2269496"/>
                  <a:pt x="2325195" y="2263369"/>
                </a:cubicBezTo>
                <a:cubicBezTo>
                  <a:pt x="2326493" y="2257243"/>
                  <a:pt x="2331670" y="2255513"/>
                  <a:pt x="2340719" y="2258178"/>
                </a:cubicBezTo>
                <a:cubicBezTo>
                  <a:pt x="2341227" y="2256564"/>
                  <a:pt x="2341192" y="2254553"/>
                  <a:pt x="2340619" y="2252147"/>
                </a:cubicBezTo>
                <a:cubicBezTo>
                  <a:pt x="2340046" y="2249743"/>
                  <a:pt x="2338954" y="2248148"/>
                  <a:pt x="2337338" y="2247366"/>
                </a:cubicBezTo>
                <a:close/>
                <a:moveTo>
                  <a:pt x="3592268" y="2238507"/>
                </a:moveTo>
                <a:lnTo>
                  <a:pt x="3576956" y="2280946"/>
                </a:lnTo>
                <a:cubicBezTo>
                  <a:pt x="3572186" y="2277560"/>
                  <a:pt x="3566639" y="2275693"/>
                  <a:pt x="3560318" y="2275343"/>
                </a:cubicBezTo>
                <a:cubicBezTo>
                  <a:pt x="3553997" y="2274994"/>
                  <a:pt x="3549591" y="2277536"/>
                  <a:pt x="3547102" y="2282965"/>
                </a:cubicBezTo>
                <a:lnTo>
                  <a:pt x="3504521" y="2289985"/>
                </a:lnTo>
                <a:cubicBezTo>
                  <a:pt x="3509938" y="2277283"/>
                  <a:pt x="3521959" y="2264567"/>
                  <a:pt x="3540586" y="2251836"/>
                </a:cubicBezTo>
                <a:cubicBezTo>
                  <a:pt x="3559211" y="2239104"/>
                  <a:pt x="3576438" y="2234662"/>
                  <a:pt x="3592268" y="2238507"/>
                </a:cubicBezTo>
                <a:close/>
                <a:moveTo>
                  <a:pt x="2369936" y="2217559"/>
                </a:moveTo>
                <a:lnTo>
                  <a:pt x="2365853" y="2228876"/>
                </a:lnTo>
                <a:lnTo>
                  <a:pt x="2358549" y="2239031"/>
                </a:lnTo>
                <a:lnTo>
                  <a:pt x="2369075" y="2230039"/>
                </a:lnTo>
                <a:cubicBezTo>
                  <a:pt x="2369314" y="2229591"/>
                  <a:pt x="2369859" y="2227659"/>
                  <a:pt x="2370713" y="2224235"/>
                </a:cubicBezTo>
                <a:cubicBezTo>
                  <a:pt x="2371569" y="2220813"/>
                  <a:pt x="2371311" y="2218589"/>
                  <a:pt x="2369936" y="2217559"/>
                </a:cubicBezTo>
                <a:close/>
                <a:moveTo>
                  <a:pt x="3800928" y="2205075"/>
                </a:moveTo>
                <a:lnTo>
                  <a:pt x="3790561" y="2223717"/>
                </a:lnTo>
                <a:lnTo>
                  <a:pt x="3766991" y="2218411"/>
                </a:lnTo>
                <a:cubicBezTo>
                  <a:pt x="3763230" y="2223583"/>
                  <a:pt x="3758187" y="2227892"/>
                  <a:pt x="3751860" y="2231339"/>
                </a:cubicBezTo>
                <a:cubicBezTo>
                  <a:pt x="3745534" y="2234785"/>
                  <a:pt x="3738587" y="2236807"/>
                  <a:pt x="3731012" y="2237406"/>
                </a:cubicBezTo>
                <a:lnTo>
                  <a:pt x="3721825" y="2262868"/>
                </a:lnTo>
                <a:lnTo>
                  <a:pt x="3696054" y="2253570"/>
                </a:lnTo>
                <a:cubicBezTo>
                  <a:pt x="3695506" y="2255304"/>
                  <a:pt x="3694563" y="2257496"/>
                  <a:pt x="3693227" y="2260144"/>
                </a:cubicBezTo>
                <a:cubicBezTo>
                  <a:pt x="3691892" y="2262794"/>
                  <a:pt x="3690401" y="2263988"/>
                  <a:pt x="3688749" y="2263725"/>
                </a:cubicBezTo>
                <a:cubicBezTo>
                  <a:pt x="3685854" y="2262082"/>
                  <a:pt x="3684867" y="2258928"/>
                  <a:pt x="3685794" y="2254264"/>
                </a:cubicBezTo>
                <a:cubicBezTo>
                  <a:pt x="3686716" y="2249602"/>
                  <a:pt x="3687595" y="2246321"/>
                  <a:pt x="3688431" y="2244425"/>
                </a:cubicBezTo>
                <a:lnTo>
                  <a:pt x="3705241" y="2228108"/>
                </a:lnTo>
                <a:cubicBezTo>
                  <a:pt x="3710713" y="2214628"/>
                  <a:pt x="3719228" y="2207840"/>
                  <a:pt x="3730790" y="2207749"/>
                </a:cubicBezTo>
                <a:cubicBezTo>
                  <a:pt x="3742354" y="2207656"/>
                  <a:pt x="3754759" y="2210266"/>
                  <a:pt x="3768012" y="2215582"/>
                </a:cubicBezTo>
                <a:close/>
                <a:moveTo>
                  <a:pt x="1024373" y="2190825"/>
                </a:moveTo>
                <a:cubicBezTo>
                  <a:pt x="1022787" y="2190386"/>
                  <a:pt x="1021676" y="2190519"/>
                  <a:pt x="1021044" y="2191222"/>
                </a:cubicBezTo>
                <a:cubicBezTo>
                  <a:pt x="1020411" y="2191928"/>
                  <a:pt x="1020107" y="2192349"/>
                  <a:pt x="1020130" y="2192492"/>
                </a:cubicBezTo>
                <a:lnTo>
                  <a:pt x="1020250" y="2199783"/>
                </a:lnTo>
                <a:lnTo>
                  <a:pt x="1021422" y="2200206"/>
                </a:lnTo>
                <a:lnTo>
                  <a:pt x="1026457" y="2192971"/>
                </a:lnTo>
                <a:close/>
                <a:moveTo>
                  <a:pt x="1483298" y="2181391"/>
                </a:moveTo>
                <a:cubicBezTo>
                  <a:pt x="1473032" y="2184617"/>
                  <a:pt x="1458526" y="2189507"/>
                  <a:pt x="1439776" y="2196066"/>
                </a:cubicBezTo>
                <a:cubicBezTo>
                  <a:pt x="1421027" y="2202625"/>
                  <a:pt x="1408720" y="2211506"/>
                  <a:pt x="1402856" y="2222714"/>
                </a:cubicBezTo>
                <a:lnTo>
                  <a:pt x="1380784" y="2243528"/>
                </a:lnTo>
                <a:cubicBezTo>
                  <a:pt x="1369145" y="2240263"/>
                  <a:pt x="1358463" y="2242538"/>
                  <a:pt x="1348739" y="2250354"/>
                </a:cubicBezTo>
                <a:cubicBezTo>
                  <a:pt x="1339019" y="2258172"/>
                  <a:pt x="1332444" y="2266724"/>
                  <a:pt x="1329016" y="2276011"/>
                </a:cubicBezTo>
                <a:cubicBezTo>
                  <a:pt x="1336505" y="2275649"/>
                  <a:pt x="1343920" y="2274860"/>
                  <a:pt x="1351258" y="2273645"/>
                </a:cubicBezTo>
                <a:cubicBezTo>
                  <a:pt x="1358600" y="2272429"/>
                  <a:pt x="1365721" y="2269935"/>
                  <a:pt x="1372618" y="2266162"/>
                </a:cubicBezTo>
                <a:lnTo>
                  <a:pt x="1378199" y="2280965"/>
                </a:lnTo>
                <a:cubicBezTo>
                  <a:pt x="1391633" y="2275687"/>
                  <a:pt x="1400742" y="2267250"/>
                  <a:pt x="1405534" y="2255655"/>
                </a:cubicBezTo>
                <a:cubicBezTo>
                  <a:pt x="1411221" y="2244517"/>
                  <a:pt x="1420188" y="2238159"/>
                  <a:pt x="1432439" y="2236584"/>
                </a:cubicBezTo>
                <a:cubicBezTo>
                  <a:pt x="1444688" y="2235010"/>
                  <a:pt x="1453656" y="2228652"/>
                  <a:pt x="1459343" y="2217514"/>
                </a:cubicBezTo>
                <a:cubicBezTo>
                  <a:pt x="1465750" y="2216361"/>
                  <a:pt x="1472871" y="2213867"/>
                  <a:pt x="1480701" y="2210033"/>
                </a:cubicBezTo>
                <a:cubicBezTo>
                  <a:pt x="1488532" y="2206197"/>
                  <a:pt x="1493746" y="2201416"/>
                  <a:pt x="1496342" y="2195691"/>
                </a:cubicBezTo>
                <a:cubicBezTo>
                  <a:pt x="1497541" y="2191526"/>
                  <a:pt x="1496554" y="2188373"/>
                  <a:pt x="1493386" y="2186230"/>
                </a:cubicBezTo>
                <a:cubicBezTo>
                  <a:pt x="1490215" y="2184086"/>
                  <a:pt x="1486851" y="2182474"/>
                  <a:pt x="1483298" y="2181391"/>
                </a:cubicBezTo>
                <a:close/>
                <a:moveTo>
                  <a:pt x="3835078" y="2172231"/>
                </a:moveTo>
                <a:cubicBezTo>
                  <a:pt x="3841130" y="2172484"/>
                  <a:pt x="3846663" y="2173548"/>
                  <a:pt x="3851675" y="2175422"/>
                </a:cubicBezTo>
                <a:lnTo>
                  <a:pt x="3804149" y="2206237"/>
                </a:lnTo>
                <a:lnTo>
                  <a:pt x="3818599" y="2176278"/>
                </a:lnTo>
                <a:cubicBezTo>
                  <a:pt x="3823531" y="2173329"/>
                  <a:pt x="3829025" y="2171981"/>
                  <a:pt x="3835078" y="2172231"/>
                </a:cubicBezTo>
                <a:close/>
                <a:moveTo>
                  <a:pt x="675537" y="2138509"/>
                </a:moveTo>
                <a:cubicBezTo>
                  <a:pt x="674608" y="2141505"/>
                  <a:pt x="675014" y="2144582"/>
                  <a:pt x="676757" y="2147744"/>
                </a:cubicBezTo>
                <a:cubicBezTo>
                  <a:pt x="678498" y="2150903"/>
                  <a:pt x="681026" y="2153147"/>
                  <a:pt x="684339" y="2154475"/>
                </a:cubicBezTo>
                <a:cubicBezTo>
                  <a:pt x="687695" y="2155686"/>
                  <a:pt x="690902" y="2156045"/>
                  <a:pt x="693964" y="2155550"/>
                </a:cubicBezTo>
                <a:cubicBezTo>
                  <a:pt x="697023" y="2155056"/>
                  <a:pt x="699132" y="2153418"/>
                  <a:pt x="700287" y="2150637"/>
                </a:cubicBezTo>
                <a:close/>
                <a:moveTo>
                  <a:pt x="2403781" y="2133845"/>
                </a:moveTo>
                <a:cubicBezTo>
                  <a:pt x="2389605" y="2137190"/>
                  <a:pt x="2376812" y="2143632"/>
                  <a:pt x="2365406" y="2153173"/>
                </a:cubicBezTo>
                <a:cubicBezTo>
                  <a:pt x="2354000" y="2162714"/>
                  <a:pt x="2346079" y="2173314"/>
                  <a:pt x="2341647" y="2184970"/>
                </a:cubicBezTo>
                <a:cubicBezTo>
                  <a:pt x="2328195" y="2181048"/>
                  <a:pt x="2319488" y="2181638"/>
                  <a:pt x="2315524" y="2186737"/>
                </a:cubicBezTo>
                <a:cubicBezTo>
                  <a:pt x="2311561" y="2191835"/>
                  <a:pt x="2306076" y="2193587"/>
                  <a:pt x="2299067" y="2191990"/>
                </a:cubicBezTo>
                <a:lnTo>
                  <a:pt x="2289720" y="2207803"/>
                </a:lnTo>
                <a:cubicBezTo>
                  <a:pt x="2288506" y="2210963"/>
                  <a:pt x="2288169" y="2214837"/>
                  <a:pt x="2288710" y="2219431"/>
                </a:cubicBezTo>
                <a:cubicBezTo>
                  <a:pt x="2289255" y="2224023"/>
                  <a:pt x="2291845" y="2227355"/>
                  <a:pt x="2296481" y="2229427"/>
                </a:cubicBezTo>
                <a:cubicBezTo>
                  <a:pt x="2299528" y="2222667"/>
                  <a:pt x="2304055" y="2216840"/>
                  <a:pt x="2310069" y="2211948"/>
                </a:cubicBezTo>
                <a:cubicBezTo>
                  <a:pt x="2316082" y="2207057"/>
                  <a:pt x="2320610" y="2201229"/>
                  <a:pt x="2323657" y="2194468"/>
                </a:cubicBezTo>
                <a:cubicBezTo>
                  <a:pt x="2330943" y="2195298"/>
                  <a:pt x="2337997" y="2194245"/>
                  <a:pt x="2344819" y="2191311"/>
                </a:cubicBezTo>
                <a:cubicBezTo>
                  <a:pt x="2351643" y="2188378"/>
                  <a:pt x="2356241" y="2184040"/>
                  <a:pt x="2358615" y="2178302"/>
                </a:cubicBezTo>
                <a:lnTo>
                  <a:pt x="2371342" y="2173302"/>
                </a:lnTo>
                <a:cubicBezTo>
                  <a:pt x="2372448" y="2170236"/>
                  <a:pt x="2374360" y="2167461"/>
                  <a:pt x="2377076" y="2164980"/>
                </a:cubicBezTo>
                <a:cubicBezTo>
                  <a:pt x="2379793" y="2162495"/>
                  <a:pt x="2382803" y="2161716"/>
                  <a:pt x="2386110" y="2162642"/>
                </a:cubicBezTo>
                <a:lnTo>
                  <a:pt x="2389331" y="2163804"/>
                </a:lnTo>
                <a:cubicBezTo>
                  <a:pt x="2393729" y="2162128"/>
                  <a:pt x="2397915" y="2159774"/>
                  <a:pt x="2401892" y="2156745"/>
                </a:cubicBezTo>
                <a:cubicBezTo>
                  <a:pt x="2405865" y="2153717"/>
                  <a:pt x="2408695" y="2150075"/>
                  <a:pt x="2410383" y="2145819"/>
                </a:cubicBezTo>
                <a:cubicBezTo>
                  <a:pt x="2412424" y="2140161"/>
                  <a:pt x="2410223" y="2136169"/>
                  <a:pt x="2403781" y="2133845"/>
                </a:cubicBezTo>
                <a:close/>
                <a:moveTo>
                  <a:pt x="1525945" y="2113643"/>
                </a:moveTo>
                <a:cubicBezTo>
                  <a:pt x="1525194" y="2115303"/>
                  <a:pt x="1524654" y="2117641"/>
                  <a:pt x="1524328" y="2120653"/>
                </a:cubicBezTo>
                <a:cubicBezTo>
                  <a:pt x="1523997" y="2123666"/>
                  <a:pt x="1525324" y="2125876"/>
                  <a:pt x="1528305" y="2127285"/>
                </a:cubicBezTo>
                <a:cubicBezTo>
                  <a:pt x="1531158" y="2127780"/>
                  <a:pt x="1532914" y="2126283"/>
                  <a:pt x="1533568" y="2122788"/>
                </a:cubicBezTo>
                <a:cubicBezTo>
                  <a:pt x="1534220" y="2119293"/>
                  <a:pt x="1532755" y="2116634"/>
                  <a:pt x="1529166" y="2114805"/>
                </a:cubicBezTo>
                <a:close/>
                <a:moveTo>
                  <a:pt x="3750314" y="2113271"/>
                </a:moveTo>
                <a:cubicBezTo>
                  <a:pt x="3744460" y="2112891"/>
                  <a:pt x="3736233" y="2118451"/>
                  <a:pt x="3725638" y="2129948"/>
                </a:cubicBezTo>
                <a:cubicBezTo>
                  <a:pt x="3715042" y="2141448"/>
                  <a:pt x="3708212" y="2150706"/>
                  <a:pt x="3705149" y="2157729"/>
                </a:cubicBezTo>
                <a:lnTo>
                  <a:pt x="3673252" y="2165406"/>
                </a:lnTo>
                <a:cubicBezTo>
                  <a:pt x="3672599" y="2168901"/>
                  <a:pt x="3670844" y="2170398"/>
                  <a:pt x="3667990" y="2169902"/>
                </a:cubicBezTo>
                <a:cubicBezTo>
                  <a:pt x="3663571" y="2167640"/>
                  <a:pt x="3660799" y="2163977"/>
                  <a:pt x="3659670" y="2158907"/>
                </a:cubicBezTo>
                <a:cubicBezTo>
                  <a:pt x="3658541" y="2153837"/>
                  <a:pt x="3656574" y="2150463"/>
                  <a:pt x="3653766" y="2148782"/>
                </a:cubicBezTo>
                <a:cubicBezTo>
                  <a:pt x="3652139" y="2148462"/>
                  <a:pt x="3650857" y="2149065"/>
                  <a:pt x="3649927" y="2150595"/>
                </a:cubicBezTo>
                <a:cubicBezTo>
                  <a:pt x="3648996" y="2152125"/>
                  <a:pt x="3648521" y="2153019"/>
                  <a:pt x="3648502" y="2153279"/>
                </a:cubicBezTo>
                <a:cubicBezTo>
                  <a:pt x="3642610" y="2154682"/>
                  <a:pt x="3637683" y="2157834"/>
                  <a:pt x="3633714" y="2162732"/>
                </a:cubicBezTo>
                <a:cubicBezTo>
                  <a:pt x="3629749" y="2167629"/>
                  <a:pt x="3626981" y="2172360"/>
                  <a:pt x="3625410" y="2176922"/>
                </a:cubicBezTo>
                <a:cubicBezTo>
                  <a:pt x="3610566" y="2182959"/>
                  <a:pt x="3596005" y="2190095"/>
                  <a:pt x="3581733" y="2198335"/>
                </a:cubicBezTo>
                <a:cubicBezTo>
                  <a:pt x="3567460" y="2206574"/>
                  <a:pt x="3553450" y="2214711"/>
                  <a:pt x="3539705" y="2222740"/>
                </a:cubicBezTo>
                <a:cubicBezTo>
                  <a:pt x="3534337" y="2232995"/>
                  <a:pt x="3525242" y="2239706"/>
                  <a:pt x="3512418" y="2242872"/>
                </a:cubicBezTo>
                <a:cubicBezTo>
                  <a:pt x="3499596" y="2246041"/>
                  <a:pt x="3490754" y="2252043"/>
                  <a:pt x="3485896" y="2260882"/>
                </a:cubicBezTo>
                <a:lnTo>
                  <a:pt x="3469948" y="2264721"/>
                </a:lnTo>
                <a:lnTo>
                  <a:pt x="3464844" y="2278867"/>
                </a:lnTo>
                <a:lnTo>
                  <a:pt x="3441751" y="2302510"/>
                </a:lnTo>
                <a:lnTo>
                  <a:pt x="3503500" y="2292814"/>
                </a:lnTo>
                <a:cubicBezTo>
                  <a:pt x="3499102" y="2302486"/>
                  <a:pt x="3496338" y="2310147"/>
                  <a:pt x="3495206" y="2315802"/>
                </a:cubicBezTo>
                <a:cubicBezTo>
                  <a:pt x="3494078" y="2321458"/>
                  <a:pt x="3499542" y="2326493"/>
                  <a:pt x="3511600" y="2330909"/>
                </a:cubicBezTo>
                <a:lnTo>
                  <a:pt x="3541295" y="2319240"/>
                </a:lnTo>
                <a:cubicBezTo>
                  <a:pt x="3542550" y="2311767"/>
                  <a:pt x="3546124" y="2307326"/>
                  <a:pt x="3552017" y="2305923"/>
                </a:cubicBezTo>
                <a:cubicBezTo>
                  <a:pt x="3557908" y="2304518"/>
                  <a:pt x="3564234" y="2305068"/>
                  <a:pt x="3570991" y="2307571"/>
                </a:cubicBezTo>
                <a:cubicBezTo>
                  <a:pt x="3579962" y="2302680"/>
                  <a:pt x="3588455" y="2297218"/>
                  <a:pt x="3596471" y="2291184"/>
                </a:cubicBezTo>
                <a:cubicBezTo>
                  <a:pt x="3604489" y="2285152"/>
                  <a:pt x="3612179" y="2279398"/>
                  <a:pt x="3619537" y="2273926"/>
                </a:cubicBezTo>
                <a:lnTo>
                  <a:pt x="3614658" y="2236993"/>
                </a:lnTo>
                <a:cubicBezTo>
                  <a:pt x="3612938" y="2236507"/>
                  <a:pt x="3611545" y="2235737"/>
                  <a:pt x="3610485" y="2234689"/>
                </a:cubicBezTo>
                <a:cubicBezTo>
                  <a:pt x="3609421" y="2233639"/>
                  <a:pt x="3609347" y="2231746"/>
                  <a:pt x="3610257" y="2229011"/>
                </a:cubicBezTo>
                <a:cubicBezTo>
                  <a:pt x="3612712" y="2225565"/>
                  <a:pt x="3620408" y="2220215"/>
                  <a:pt x="3633343" y="2212958"/>
                </a:cubicBezTo>
                <a:cubicBezTo>
                  <a:pt x="3646276" y="2205700"/>
                  <a:pt x="3655837" y="2200224"/>
                  <a:pt x="3662025" y="2196528"/>
                </a:cubicBezTo>
                <a:cubicBezTo>
                  <a:pt x="3663174" y="2193344"/>
                  <a:pt x="3665255" y="2190100"/>
                  <a:pt x="3668269" y="2186791"/>
                </a:cubicBezTo>
                <a:cubicBezTo>
                  <a:pt x="3671284" y="2183480"/>
                  <a:pt x="3674464" y="2182231"/>
                  <a:pt x="3677813" y="2183038"/>
                </a:cubicBezTo>
                <a:lnTo>
                  <a:pt x="3681035" y="2184201"/>
                </a:lnTo>
                <a:cubicBezTo>
                  <a:pt x="3689809" y="2180906"/>
                  <a:pt x="3697968" y="2176788"/>
                  <a:pt x="3705515" y="2171849"/>
                </a:cubicBezTo>
                <a:cubicBezTo>
                  <a:pt x="3713061" y="2166913"/>
                  <a:pt x="3718254" y="2160926"/>
                  <a:pt x="3721096" y="2153890"/>
                </a:cubicBezTo>
                <a:lnTo>
                  <a:pt x="3764698" y="2144041"/>
                </a:lnTo>
                <a:lnTo>
                  <a:pt x="3785749" y="2126056"/>
                </a:lnTo>
                <a:close/>
                <a:moveTo>
                  <a:pt x="3612591" y="2111544"/>
                </a:moveTo>
                <a:cubicBezTo>
                  <a:pt x="3610077" y="2110103"/>
                  <a:pt x="3608661" y="2110660"/>
                  <a:pt x="3608348" y="2113211"/>
                </a:cubicBezTo>
                <a:lnTo>
                  <a:pt x="3614950" y="2125185"/>
                </a:lnTo>
                <a:cubicBezTo>
                  <a:pt x="3618539" y="2127014"/>
                  <a:pt x="3621026" y="2126844"/>
                  <a:pt x="3622413" y="2124680"/>
                </a:cubicBezTo>
                <a:cubicBezTo>
                  <a:pt x="3622652" y="2122969"/>
                  <a:pt x="3621546" y="2120571"/>
                  <a:pt x="3619093" y="2117487"/>
                </a:cubicBezTo>
                <a:cubicBezTo>
                  <a:pt x="3616641" y="2114405"/>
                  <a:pt x="3614472" y="2112424"/>
                  <a:pt x="3612591" y="2111544"/>
                </a:cubicBezTo>
                <a:close/>
                <a:moveTo>
                  <a:pt x="1611264" y="2109253"/>
                </a:moveTo>
                <a:cubicBezTo>
                  <a:pt x="1610717" y="2110986"/>
                  <a:pt x="1610578" y="2113469"/>
                  <a:pt x="1610855" y="2116698"/>
                </a:cubicBezTo>
                <a:cubicBezTo>
                  <a:pt x="1611131" y="2119931"/>
                  <a:pt x="1612054" y="2121995"/>
                  <a:pt x="1613625" y="2122895"/>
                </a:cubicBezTo>
                <a:cubicBezTo>
                  <a:pt x="1616774" y="2123832"/>
                  <a:pt x="1619038" y="2123448"/>
                  <a:pt x="1620412" y="2121745"/>
                </a:cubicBezTo>
                <a:cubicBezTo>
                  <a:pt x="1621783" y="2120042"/>
                  <a:pt x="1622690" y="2118370"/>
                  <a:pt x="1623130" y="2116731"/>
                </a:cubicBezTo>
                <a:close/>
                <a:moveTo>
                  <a:pt x="1641981" y="2094755"/>
                </a:moveTo>
                <a:cubicBezTo>
                  <a:pt x="1641430" y="2096487"/>
                  <a:pt x="1641294" y="2098971"/>
                  <a:pt x="1641571" y="2102200"/>
                </a:cubicBezTo>
                <a:cubicBezTo>
                  <a:pt x="1641846" y="2105432"/>
                  <a:pt x="1642770" y="2107497"/>
                  <a:pt x="1644340" y="2108397"/>
                </a:cubicBezTo>
                <a:cubicBezTo>
                  <a:pt x="1647491" y="2109334"/>
                  <a:pt x="1649753" y="2108950"/>
                  <a:pt x="1651128" y="2107247"/>
                </a:cubicBezTo>
                <a:cubicBezTo>
                  <a:pt x="1652498" y="2105544"/>
                  <a:pt x="1653406" y="2103872"/>
                  <a:pt x="1653845" y="2102233"/>
                </a:cubicBezTo>
                <a:close/>
                <a:moveTo>
                  <a:pt x="1733743" y="2092690"/>
                </a:moveTo>
                <a:cubicBezTo>
                  <a:pt x="1732137" y="2092310"/>
                  <a:pt x="1730814" y="2093032"/>
                  <a:pt x="1729777" y="2094857"/>
                </a:cubicBezTo>
                <a:cubicBezTo>
                  <a:pt x="1728741" y="2096680"/>
                  <a:pt x="1727968" y="2098401"/>
                  <a:pt x="1727460" y="2100015"/>
                </a:cubicBezTo>
                <a:cubicBezTo>
                  <a:pt x="1723990" y="2098698"/>
                  <a:pt x="1720203" y="2098263"/>
                  <a:pt x="1716098" y="2098713"/>
                </a:cubicBezTo>
                <a:cubicBezTo>
                  <a:pt x="1711991" y="2099165"/>
                  <a:pt x="1709048" y="2101434"/>
                  <a:pt x="1707270" y="2105521"/>
                </a:cubicBezTo>
                <a:cubicBezTo>
                  <a:pt x="1706213" y="2108871"/>
                  <a:pt x="1706109" y="2113363"/>
                  <a:pt x="1706959" y="2119000"/>
                </a:cubicBezTo>
                <a:cubicBezTo>
                  <a:pt x="1707807" y="2124633"/>
                  <a:pt x="1709824" y="2128292"/>
                  <a:pt x="1713010" y="2129974"/>
                </a:cubicBezTo>
                <a:cubicBezTo>
                  <a:pt x="1714640" y="2130296"/>
                  <a:pt x="1715918" y="2129692"/>
                  <a:pt x="1716849" y="2128162"/>
                </a:cubicBezTo>
                <a:cubicBezTo>
                  <a:pt x="1717782" y="2126633"/>
                  <a:pt x="1718256" y="2125740"/>
                  <a:pt x="1718273" y="2125479"/>
                </a:cubicBezTo>
                <a:cubicBezTo>
                  <a:pt x="1719191" y="2120414"/>
                  <a:pt x="1720298" y="2114818"/>
                  <a:pt x="1721600" y="2108692"/>
                </a:cubicBezTo>
                <a:cubicBezTo>
                  <a:pt x="1722898" y="2102567"/>
                  <a:pt x="1728075" y="2100836"/>
                  <a:pt x="1737124" y="2103502"/>
                </a:cubicBezTo>
                <a:cubicBezTo>
                  <a:pt x="1737632" y="2101888"/>
                  <a:pt x="1737598" y="2099876"/>
                  <a:pt x="1737024" y="2097471"/>
                </a:cubicBezTo>
                <a:cubicBezTo>
                  <a:pt x="1736452" y="2095067"/>
                  <a:pt x="1735359" y="2093472"/>
                  <a:pt x="1733743" y="2092690"/>
                </a:cubicBezTo>
                <a:close/>
                <a:moveTo>
                  <a:pt x="2495770" y="2080701"/>
                </a:moveTo>
                <a:cubicBezTo>
                  <a:pt x="2494250" y="2080286"/>
                  <a:pt x="2493008" y="2080371"/>
                  <a:pt x="2492037" y="2080954"/>
                </a:cubicBezTo>
                <a:cubicBezTo>
                  <a:pt x="2491068" y="2081535"/>
                  <a:pt x="2489825" y="2081620"/>
                  <a:pt x="2488306" y="2081205"/>
                </a:cubicBezTo>
                <a:cubicBezTo>
                  <a:pt x="2487758" y="2082939"/>
                  <a:pt x="2487619" y="2085421"/>
                  <a:pt x="2487895" y="2088651"/>
                </a:cubicBezTo>
                <a:cubicBezTo>
                  <a:pt x="2488172" y="2091883"/>
                  <a:pt x="2489095" y="2093948"/>
                  <a:pt x="2490666" y="2094848"/>
                </a:cubicBezTo>
                <a:cubicBezTo>
                  <a:pt x="2493816" y="2095784"/>
                  <a:pt x="2496078" y="2095402"/>
                  <a:pt x="2497453" y="2093698"/>
                </a:cubicBezTo>
                <a:cubicBezTo>
                  <a:pt x="2498824" y="2091995"/>
                  <a:pt x="2499731" y="2090323"/>
                  <a:pt x="2500171" y="2088684"/>
                </a:cubicBezTo>
                <a:cubicBezTo>
                  <a:pt x="2500824" y="2085188"/>
                  <a:pt x="2499358" y="2082530"/>
                  <a:pt x="2495770" y="2080701"/>
                </a:cubicBezTo>
                <a:close/>
                <a:moveTo>
                  <a:pt x="1766341" y="2062883"/>
                </a:moveTo>
                <a:lnTo>
                  <a:pt x="1762258" y="2074200"/>
                </a:lnTo>
                <a:lnTo>
                  <a:pt x="1754954" y="2084355"/>
                </a:lnTo>
                <a:lnTo>
                  <a:pt x="1765480" y="2075363"/>
                </a:lnTo>
                <a:cubicBezTo>
                  <a:pt x="1765719" y="2074915"/>
                  <a:pt x="1766264" y="2072982"/>
                  <a:pt x="1767118" y="2069558"/>
                </a:cubicBezTo>
                <a:cubicBezTo>
                  <a:pt x="1767974" y="2066137"/>
                  <a:pt x="1767716" y="2063913"/>
                  <a:pt x="1766341" y="2062883"/>
                </a:cubicBezTo>
                <a:close/>
                <a:moveTo>
                  <a:pt x="3786518" y="2043198"/>
                </a:moveTo>
                <a:cubicBezTo>
                  <a:pt x="3785540" y="2045909"/>
                  <a:pt x="3785751" y="2047851"/>
                  <a:pt x="3787149" y="2049022"/>
                </a:cubicBezTo>
                <a:cubicBezTo>
                  <a:pt x="3788547" y="2050191"/>
                  <a:pt x="3790877" y="2051298"/>
                  <a:pt x="3794141" y="2052343"/>
                </a:cubicBezTo>
                <a:lnTo>
                  <a:pt x="3797362" y="2053505"/>
                </a:lnTo>
                <a:cubicBezTo>
                  <a:pt x="3798340" y="2050794"/>
                  <a:pt x="3798132" y="2048853"/>
                  <a:pt x="3796734" y="2047684"/>
                </a:cubicBezTo>
                <a:cubicBezTo>
                  <a:pt x="3795335" y="2046512"/>
                  <a:pt x="3793004" y="2045404"/>
                  <a:pt x="3789740" y="2044360"/>
                </a:cubicBezTo>
                <a:close/>
                <a:moveTo>
                  <a:pt x="879703" y="2026715"/>
                </a:moveTo>
                <a:cubicBezTo>
                  <a:pt x="869438" y="2029940"/>
                  <a:pt x="854931" y="2034830"/>
                  <a:pt x="836181" y="2041389"/>
                </a:cubicBezTo>
                <a:cubicBezTo>
                  <a:pt x="817431" y="2047948"/>
                  <a:pt x="805126" y="2056829"/>
                  <a:pt x="799261" y="2068037"/>
                </a:cubicBezTo>
                <a:lnTo>
                  <a:pt x="777189" y="2088852"/>
                </a:lnTo>
                <a:cubicBezTo>
                  <a:pt x="765550" y="2085587"/>
                  <a:pt x="754868" y="2087861"/>
                  <a:pt x="745144" y="2095678"/>
                </a:cubicBezTo>
                <a:cubicBezTo>
                  <a:pt x="735424" y="2103495"/>
                  <a:pt x="728850" y="2112047"/>
                  <a:pt x="725421" y="2121335"/>
                </a:cubicBezTo>
                <a:cubicBezTo>
                  <a:pt x="732910" y="2120973"/>
                  <a:pt x="740325" y="2120183"/>
                  <a:pt x="747663" y="2118969"/>
                </a:cubicBezTo>
                <a:cubicBezTo>
                  <a:pt x="755005" y="2117753"/>
                  <a:pt x="762126" y="2115259"/>
                  <a:pt x="769023" y="2111486"/>
                </a:cubicBezTo>
                <a:lnTo>
                  <a:pt x="774604" y="2126289"/>
                </a:lnTo>
                <a:cubicBezTo>
                  <a:pt x="788038" y="2121010"/>
                  <a:pt x="797147" y="2112574"/>
                  <a:pt x="801939" y="2100979"/>
                </a:cubicBezTo>
                <a:cubicBezTo>
                  <a:pt x="807626" y="2089840"/>
                  <a:pt x="816593" y="2083483"/>
                  <a:pt x="828844" y="2081908"/>
                </a:cubicBezTo>
                <a:cubicBezTo>
                  <a:pt x="841094" y="2080333"/>
                  <a:pt x="850061" y="2073976"/>
                  <a:pt x="855748" y="2062837"/>
                </a:cubicBezTo>
                <a:cubicBezTo>
                  <a:pt x="862156" y="2061685"/>
                  <a:pt x="869276" y="2059191"/>
                  <a:pt x="877106" y="2055357"/>
                </a:cubicBezTo>
                <a:cubicBezTo>
                  <a:pt x="884938" y="2051520"/>
                  <a:pt x="890151" y="2046740"/>
                  <a:pt x="892747" y="2041014"/>
                </a:cubicBezTo>
                <a:cubicBezTo>
                  <a:pt x="893946" y="2036850"/>
                  <a:pt x="892960" y="2033696"/>
                  <a:pt x="889791" y="2031553"/>
                </a:cubicBezTo>
                <a:cubicBezTo>
                  <a:pt x="886620" y="2029410"/>
                  <a:pt x="883256" y="2027798"/>
                  <a:pt x="879703" y="2026715"/>
                </a:cubicBezTo>
                <a:close/>
                <a:moveTo>
                  <a:pt x="2578093" y="2024070"/>
                </a:moveTo>
                <a:cubicBezTo>
                  <a:pt x="2569785" y="2021873"/>
                  <a:pt x="2561810" y="2023791"/>
                  <a:pt x="2554172" y="2029828"/>
                </a:cubicBezTo>
                <a:cubicBezTo>
                  <a:pt x="2546532" y="2035866"/>
                  <a:pt x="2540759" y="2041777"/>
                  <a:pt x="2536852" y="2047560"/>
                </a:cubicBezTo>
                <a:cubicBezTo>
                  <a:pt x="2528904" y="2045625"/>
                  <a:pt x="2525296" y="2048054"/>
                  <a:pt x="2526033" y="2054848"/>
                </a:cubicBezTo>
                <a:cubicBezTo>
                  <a:pt x="2526766" y="2061641"/>
                  <a:pt x="2521547" y="2063489"/>
                  <a:pt x="2510378" y="2060392"/>
                </a:cubicBezTo>
                <a:cubicBezTo>
                  <a:pt x="2511372" y="2062681"/>
                  <a:pt x="2512175" y="2065504"/>
                  <a:pt x="2512786" y="2068854"/>
                </a:cubicBezTo>
                <a:cubicBezTo>
                  <a:pt x="2513397" y="2072206"/>
                  <a:pt x="2514454" y="2074320"/>
                  <a:pt x="2515959" y="2075195"/>
                </a:cubicBezTo>
                <a:cubicBezTo>
                  <a:pt x="2517632" y="2075398"/>
                  <a:pt x="2519081" y="2074322"/>
                  <a:pt x="2520309" y="2071968"/>
                </a:cubicBezTo>
                <a:cubicBezTo>
                  <a:pt x="2521539" y="2069615"/>
                  <a:pt x="2522183" y="2068248"/>
                  <a:pt x="2522242" y="2067870"/>
                </a:cubicBezTo>
                <a:lnTo>
                  <a:pt x="2563485" y="2044379"/>
                </a:lnTo>
                <a:cubicBezTo>
                  <a:pt x="2570338" y="2045986"/>
                  <a:pt x="2573719" y="2043344"/>
                  <a:pt x="2573628" y="2036447"/>
                </a:cubicBezTo>
                <a:cubicBezTo>
                  <a:pt x="2573538" y="2029554"/>
                  <a:pt x="2577172" y="2026202"/>
                  <a:pt x="2584536" y="2026395"/>
                </a:cubicBezTo>
                <a:close/>
                <a:moveTo>
                  <a:pt x="3824538" y="2018545"/>
                </a:moveTo>
                <a:cubicBezTo>
                  <a:pt x="3823988" y="2020278"/>
                  <a:pt x="3823852" y="2022761"/>
                  <a:pt x="3824128" y="2025990"/>
                </a:cubicBezTo>
                <a:cubicBezTo>
                  <a:pt x="3824402" y="2029221"/>
                  <a:pt x="3825327" y="2031287"/>
                  <a:pt x="3826899" y="2032186"/>
                </a:cubicBezTo>
                <a:cubicBezTo>
                  <a:pt x="3830048" y="2033124"/>
                  <a:pt x="3832311" y="2032740"/>
                  <a:pt x="3833685" y="2031037"/>
                </a:cubicBezTo>
                <a:cubicBezTo>
                  <a:pt x="3835057" y="2029334"/>
                  <a:pt x="3835963" y="2027664"/>
                  <a:pt x="3836403" y="2026023"/>
                </a:cubicBezTo>
                <a:close/>
                <a:moveTo>
                  <a:pt x="2632062" y="1995578"/>
                </a:moveTo>
                <a:lnTo>
                  <a:pt x="2615093" y="2002246"/>
                </a:lnTo>
                <a:cubicBezTo>
                  <a:pt x="2613168" y="2001487"/>
                  <a:pt x="2610574" y="2000683"/>
                  <a:pt x="2607315" y="1999840"/>
                </a:cubicBezTo>
                <a:cubicBezTo>
                  <a:pt x="2604054" y="1998995"/>
                  <a:pt x="2602011" y="1999193"/>
                  <a:pt x="2601187" y="2000426"/>
                </a:cubicBezTo>
                <a:cubicBezTo>
                  <a:pt x="2600277" y="2003162"/>
                  <a:pt x="2600351" y="2005054"/>
                  <a:pt x="2601414" y="2006106"/>
                </a:cubicBezTo>
                <a:cubicBezTo>
                  <a:pt x="2602477" y="2007154"/>
                  <a:pt x="2603869" y="2007923"/>
                  <a:pt x="2605588" y="2008410"/>
                </a:cubicBezTo>
                <a:cubicBezTo>
                  <a:pt x="2608696" y="2009465"/>
                  <a:pt x="2610789" y="2009553"/>
                  <a:pt x="2611864" y="2008675"/>
                </a:cubicBezTo>
                <a:cubicBezTo>
                  <a:pt x="2612938" y="2007798"/>
                  <a:pt x="2613674" y="2006599"/>
                  <a:pt x="2614072" y="2005075"/>
                </a:cubicBezTo>
                <a:close/>
                <a:moveTo>
                  <a:pt x="131284" y="1989169"/>
                </a:moveTo>
                <a:cubicBezTo>
                  <a:pt x="130734" y="1990905"/>
                  <a:pt x="130596" y="1993385"/>
                  <a:pt x="130874" y="1996615"/>
                </a:cubicBezTo>
                <a:cubicBezTo>
                  <a:pt x="131149" y="1999846"/>
                  <a:pt x="132072" y="2001912"/>
                  <a:pt x="133643" y="2002811"/>
                </a:cubicBezTo>
                <a:cubicBezTo>
                  <a:pt x="136794" y="2003749"/>
                  <a:pt x="139056" y="2003367"/>
                  <a:pt x="140430" y="2001662"/>
                </a:cubicBezTo>
                <a:cubicBezTo>
                  <a:pt x="141802" y="1999958"/>
                  <a:pt x="142708" y="1998289"/>
                  <a:pt x="143148" y="1996648"/>
                </a:cubicBezTo>
                <a:close/>
                <a:moveTo>
                  <a:pt x="1800186" y="1979168"/>
                </a:moveTo>
                <a:cubicBezTo>
                  <a:pt x="1786011" y="1982514"/>
                  <a:pt x="1773217" y="1988955"/>
                  <a:pt x="1761811" y="1998496"/>
                </a:cubicBezTo>
                <a:cubicBezTo>
                  <a:pt x="1750405" y="2008038"/>
                  <a:pt x="1742484" y="2018638"/>
                  <a:pt x="1738051" y="2030294"/>
                </a:cubicBezTo>
                <a:cubicBezTo>
                  <a:pt x="1724600" y="2026372"/>
                  <a:pt x="1715893" y="2026962"/>
                  <a:pt x="1711930" y="2032061"/>
                </a:cubicBezTo>
                <a:cubicBezTo>
                  <a:pt x="1707966" y="2037159"/>
                  <a:pt x="1702481" y="2038911"/>
                  <a:pt x="1695471" y="2037314"/>
                </a:cubicBezTo>
                <a:lnTo>
                  <a:pt x="1686126" y="2053127"/>
                </a:lnTo>
                <a:cubicBezTo>
                  <a:pt x="1684911" y="2056287"/>
                  <a:pt x="1684574" y="2060161"/>
                  <a:pt x="1685116" y="2064754"/>
                </a:cubicBezTo>
                <a:cubicBezTo>
                  <a:pt x="1685660" y="2069346"/>
                  <a:pt x="1688250" y="2072678"/>
                  <a:pt x="1692886" y="2074751"/>
                </a:cubicBezTo>
                <a:cubicBezTo>
                  <a:pt x="1695933" y="2067990"/>
                  <a:pt x="1700461" y="2062163"/>
                  <a:pt x="1706475" y="2057271"/>
                </a:cubicBezTo>
                <a:cubicBezTo>
                  <a:pt x="1712487" y="2052381"/>
                  <a:pt x="1717015" y="2046552"/>
                  <a:pt x="1720063" y="2039791"/>
                </a:cubicBezTo>
                <a:cubicBezTo>
                  <a:pt x="1727348" y="2040622"/>
                  <a:pt x="1734402" y="2039569"/>
                  <a:pt x="1741226" y="2036636"/>
                </a:cubicBezTo>
                <a:cubicBezTo>
                  <a:pt x="1748049" y="2033701"/>
                  <a:pt x="1752647" y="2029363"/>
                  <a:pt x="1755020" y="2023626"/>
                </a:cubicBezTo>
                <a:lnTo>
                  <a:pt x="1767747" y="2018625"/>
                </a:lnTo>
                <a:cubicBezTo>
                  <a:pt x="1768853" y="2015560"/>
                  <a:pt x="1770765" y="2012785"/>
                  <a:pt x="1773482" y="2010303"/>
                </a:cubicBezTo>
                <a:cubicBezTo>
                  <a:pt x="1776198" y="2007819"/>
                  <a:pt x="1779208" y="2007040"/>
                  <a:pt x="1782515" y="2007966"/>
                </a:cubicBezTo>
                <a:lnTo>
                  <a:pt x="1785736" y="2009128"/>
                </a:lnTo>
                <a:cubicBezTo>
                  <a:pt x="1790134" y="2007451"/>
                  <a:pt x="1794320" y="2005097"/>
                  <a:pt x="1798296" y="2002068"/>
                </a:cubicBezTo>
                <a:cubicBezTo>
                  <a:pt x="1802270" y="1999040"/>
                  <a:pt x="1805101" y="1995398"/>
                  <a:pt x="1806788" y="1991143"/>
                </a:cubicBezTo>
                <a:cubicBezTo>
                  <a:pt x="1808830" y="1985484"/>
                  <a:pt x="1806629" y="1981493"/>
                  <a:pt x="1800186" y="1979168"/>
                </a:cubicBezTo>
                <a:close/>
                <a:moveTo>
                  <a:pt x="4051029" y="1965965"/>
                </a:moveTo>
                <a:cubicBezTo>
                  <a:pt x="4045795" y="1977535"/>
                  <a:pt x="4039144" y="1984194"/>
                  <a:pt x="4031078" y="1985946"/>
                </a:cubicBezTo>
                <a:cubicBezTo>
                  <a:pt x="4023012" y="1987699"/>
                  <a:pt x="4017381" y="1991531"/>
                  <a:pt x="4014189" y="1997440"/>
                </a:cubicBezTo>
                <a:cubicBezTo>
                  <a:pt x="4005586" y="2001729"/>
                  <a:pt x="3989444" y="2009895"/>
                  <a:pt x="3965759" y="2021934"/>
                </a:cubicBezTo>
                <a:cubicBezTo>
                  <a:pt x="3942075" y="2033972"/>
                  <a:pt x="3924282" y="2039143"/>
                  <a:pt x="3912378" y="2037446"/>
                </a:cubicBezTo>
                <a:cubicBezTo>
                  <a:pt x="3910145" y="2042372"/>
                  <a:pt x="3907344" y="2045090"/>
                  <a:pt x="3903973" y="2045606"/>
                </a:cubicBezTo>
                <a:cubicBezTo>
                  <a:pt x="3900602" y="2046122"/>
                  <a:pt x="3897799" y="2048842"/>
                  <a:pt x="3895568" y="2053765"/>
                </a:cubicBezTo>
                <a:cubicBezTo>
                  <a:pt x="3894639" y="2056760"/>
                  <a:pt x="3895045" y="2059838"/>
                  <a:pt x="3896788" y="2062999"/>
                </a:cubicBezTo>
                <a:cubicBezTo>
                  <a:pt x="3898530" y="2066158"/>
                  <a:pt x="3901057" y="2068401"/>
                  <a:pt x="3904370" y="2069731"/>
                </a:cubicBezTo>
                <a:lnTo>
                  <a:pt x="3914034" y="2073217"/>
                </a:lnTo>
                <a:cubicBezTo>
                  <a:pt x="3919984" y="2068503"/>
                  <a:pt x="3941904" y="2057360"/>
                  <a:pt x="3979797" y="2039789"/>
                </a:cubicBezTo>
                <a:cubicBezTo>
                  <a:pt x="4017687" y="2022217"/>
                  <a:pt x="4041985" y="2009533"/>
                  <a:pt x="4052686" y="2001736"/>
                </a:cubicBezTo>
                <a:cubicBezTo>
                  <a:pt x="4054724" y="2002605"/>
                  <a:pt x="4057896" y="2003483"/>
                  <a:pt x="4062202" y="2004371"/>
                </a:cubicBezTo>
                <a:cubicBezTo>
                  <a:pt x="4066509" y="2005258"/>
                  <a:pt x="4069387" y="2004431"/>
                  <a:pt x="4070835" y="2001889"/>
                </a:cubicBezTo>
                <a:cubicBezTo>
                  <a:pt x="4071690" y="1997001"/>
                  <a:pt x="4069448" y="1990597"/>
                  <a:pt x="4064115" y="1982678"/>
                </a:cubicBezTo>
                <a:cubicBezTo>
                  <a:pt x="4058780" y="1974757"/>
                  <a:pt x="4054419" y="1969187"/>
                  <a:pt x="4051029" y="1965965"/>
                </a:cubicBezTo>
                <a:close/>
                <a:moveTo>
                  <a:pt x="922350" y="1958966"/>
                </a:moveTo>
                <a:cubicBezTo>
                  <a:pt x="921599" y="1960627"/>
                  <a:pt x="921060" y="1962964"/>
                  <a:pt x="920732" y="1965976"/>
                </a:cubicBezTo>
                <a:cubicBezTo>
                  <a:pt x="920402" y="1968989"/>
                  <a:pt x="921728" y="1971200"/>
                  <a:pt x="924710" y="1972607"/>
                </a:cubicBezTo>
                <a:cubicBezTo>
                  <a:pt x="927563" y="1973103"/>
                  <a:pt x="929319" y="1971607"/>
                  <a:pt x="929973" y="1968112"/>
                </a:cubicBezTo>
                <a:cubicBezTo>
                  <a:pt x="930626" y="1964616"/>
                  <a:pt x="929160" y="1961957"/>
                  <a:pt x="925572" y="1960128"/>
                </a:cubicBezTo>
                <a:close/>
                <a:moveTo>
                  <a:pt x="1892175" y="1926024"/>
                </a:moveTo>
                <a:cubicBezTo>
                  <a:pt x="1890655" y="1925610"/>
                  <a:pt x="1889412" y="1925695"/>
                  <a:pt x="1888443" y="1926277"/>
                </a:cubicBezTo>
                <a:cubicBezTo>
                  <a:pt x="1887473" y="1926858"/>
                  <a:pt x="1886230" y="1926943"/>
                  <a:pt x="1884711" y="1926529"/>
                </a:cubicBezTo>
                <a:cubicBezTo>
                  <a:pt x="1884163" y="1928262"/>
                  <a:pt x="1884024" y="1930745"/>
                  <a:pt x="1884300" y="1933975"/>
                </a:cubicBezTo>
                <a:cubicBezTo>
                  <a:pt x="1884577" y="1937206"/>
                  <a:pt x="1885500" y="1939271"/>
                  <a:pt x="1887070" y="1940170"/>
                </a:cubicBezTo>
                <a:cubicBezTo>
                  <a:pt x="1890221" y="1941108"/>
                  <a:pt x="1892483" y="1940726"/>
                  <a:pt x="1893858" y="1939022"/>
                </a:cubicBezTo>
                <a:cubicBezTo>
                  <a:pt x="1895229" y="1937318"/>
                  <a:pt x="1896136" y="1935647"/>
                  <a:pt x="1896576" y="1934008"/>
                </a:cubicBezTo>
                <a:cubicBezTo>
                  <a:pt x="1897229" y="1930512"/>
                  <a:pt x="1895764" y="1927853"/>
                  <a:pt x="1892175" y="1926024"/>
                </a:cubicBezTo>
                <a:close/>
                <a:moveTo>
                  <a:pt x="4275319" y="1909395"/>
                </a:moveTo>
                <a:cubicBezTo>
                  <a:pt x="4273801" y="1908980"/>
                  <a:pt x="4272557" y="1909065"/>
                  <a:pt x="4271588" y="1909647"/>
                </a:cubicBezTo>
                <a:cubicBezTo>
                  <a:pt x="4270620" y="1910232"/>
                  <a:pt x="4269374" y="1910314"/>
                  <a:pt x="4267856" y="1909900"/>
                </a:cubicBezTo>
                <a:cubicBezTo>
                  <a:pt x="4267308" y="1911633"/>
                  <a:pt x="4267169" y="1914116"/>
                  <a:pt x="4267446" y="1917344"/>
                </a:cubicBezTo>
                <a:cubicBezTo>
                  <a:pt x="4267721" y="1920577"/>
                  <a:pt x="4268645" y="1922642"/>
                  <a:pt x="4270215" y="1923541"/>
                </a:cubicBezTo>
                <a:cubicBezTo>
                  <a:pt x="4273366" y="1924479"/>
                  <a:pt x="4275629" y="1924094"/>
                  <a:pt x="4277003" y="1922392"/>
                </a:cubicBezTo>
                <a:cubicBezTo>
                  <a:pt x="4278373" y="1920689"/>
                  <a:pt x="4279281" y="1919017"/>
                  <a:pt x="4279721" y="1917377"/>
                </a:cubicBezTo>
                <a:cubicBezTo>
                  <a:pt x="4280374" y="1913883"/>
                  <a:pt x="4278909" y="1911223"/>
                  <a:pt x="4275319" y="1909395"/>
                </a:cubicBezTo>
                <a:close/>
                <a:moveTo>
                  <a:pt x="4180176" y="1900648"/>
                </a:moveTo>
                <a:cubicBezTo>
                  <a:pt x="4176984" y="1899828"/>
                  <a:pt x="4174551" y="1900683"/>
                  <a:pt x="4172882" y="1903212"/>
                </a:cubicBezTo>
                <a:cubicBezTo>
                  <a:pt x="4171210" y="1905739"/>
                  <a:pt x="4170132" y="1907883"/>
                  <a:pt x="4169650" y="1909640"/>
                </a:cubicBezTo>
                <a:cubicBezTo>
                  <a:pt x="4163208" y="1907316"/>
                  <a:pt x="4158965" y="1908983"/>
                  <a:pt x="4156924" y="1914641"/>
                </a:cubicBezTo>
                <a:cubicBezTo>
                  <a:pt x="4155318" y="1916993"/>
                  <a:pt x="4151952" y="1917911"/>
                  <a:pt x="4146829" y="1917394"/>
                </a:cubicBezTo>
                <a:cubicBezTo>
                  <a:pt x="4141705" y="1916878"/>
                  <a:pt x="4138341" y="1917796"/>
                  <a:pt x="4136734" y="1920147"/>
                </a:cubicBezTo>
                <a:cubicBezTo>
                  <a:pt x="4136048" y="1923097"/>
                  <a:pt x="4137027" y="1925850"/>
                  <a:pt x="4139672" y="1928403"/>
                </a:cubicBezTo>
                <a:cubicBezTo>
                  <a:pt x="4142315" y="1930955"/>
                  <a:pt x="4144611" y="1932581"/>
                  <a:pt x="4146557" y="1933283"/>
                </a:cubicBezTo>
                <a:lnTo>
                  <a:pt x="4182536" y="1914289"/>
                </a:lnTo>
                <a:cubicBezTo>
                  <a:pt x="4183286" y="1912628"/>
                  <a:pt x="4183827" y="1910291"/>
                  <a:pt x="4184156" y="1907280"/>
                </a:cubicBezTo>
                <a:cubicBezTo>
                  <a:pt x="4184483" y="1904266"/>
                  <a:pt x="4183157" y="1902056"/>
                  <a:pt x="4180176" y="1900648"/>
                </a:cubicBezTo>
                <a:close/>
                <a:moveTo>
                  <a:pt x="1974499" y="1869393"/>
                </a:moveTo>
                <a:cubicBezTo>
                  <a:pt x="1966189" y="1867196"/>
                  <a:pt x="1958215" y="1869115"/>
                  <a:pt x="1950577" y="1875151"/>
                </a:cubicBezTo>
                <a:cubicBezTo>
                  <a:pt x="1942937" y="1881189"/>
                  <a:pt x="1937164" y="1887101"/>
                  <a:pt x="1933258" y="1892884"/>
                </a:cubicBezTo>
                <a:cubicBezTo>
                  <a:pt x="1925310" y="1890948"/>
                  <a:pt x="1921701" y="1893377"/>
                  <a:pt x="1922437" y="1900171"/>
                </a:cubicBezTo>
                <a:cubicBezTo>
                  <a:pt x="1923171" y="1906965"/>
                  <a:pt x="1917952" y="1908813"/>
                  <a:pt x="1906784" y="1905715"/>
                </a:cubicBezTo>
                <a:cubicBezTo>
                  <a:pt x="1907777" y="1908005"/>
                  <a:pt x="1908579" y="1910827"/>
                  <a:pt x="1909192" y="1914177"/>
                </a:cubicBezTo>
                <a:cubicBezTo>
                  <a:pt x="1909802" y="1917529"/>
                  <a:pt x="1910859" y="1919644"/>
                  <a:pt x="1912365" y="1920518"/>
                </a:cubicBezTo>
                <a:cubicBezTo>
                  <a:pt x="1914037" y="1920722"/>
                  <a:pt x="1915485" y="1919646"/>
                  <a:pt x="1916714" y="1917292"/>
                </a:cubicBezTo>
                <a:cubicBezTo>
                  <a:pt x="1917944" y="1914939"/>
                  <a:pt x="1918589" y="1913572"/>
                  <a:pt x="1918648" y="1913193"/>
                </a:cubicBezTo>
                <a:lnTo>
                  <a:pt x="1959890" y="1889703"/>
                </a:lnTo>
                <a:cubicBezTo>
                  <a:pt x="1966743" y="1891309"/>
                  <a:pt x="1970125" y="1888667"/>
                  <a:pt x="1970033" y="1881770"/>
                </a:cubicBezTo>
                <a:cubicBezTo>
                  <a:pt x="1969943" y="1874878"/>
                  <a:pt x="1973577" y="1871526"/>
                  <a:pt x="1980941" y="1871718"/>
                </a:cubicBezTo>
                <a:close/>
                <a:moveTo>
                  <a:pt x="263559" y="1854635"/>
                </a:moveTo>
                <a:cubicBezTo>
                  <a:pt x="263011" y="1856368"/>
                  <a:pt x="262873" y="1858851"/>
                  <a:pt x="263149" y="1862080"/>
                </a:cubicBezTo>
                <a:cubicBezTo>
                  <a:pt x="263424" y="1865312"/>
                  <a:pt x="264348" y="1867378"/>
                  <a:pt x="265919" y="1868276"/>
                </a:cubicBezTo>
                <a:cubicBezTo>
                  <a:pt x="269069" y="1869214"/>
                  <a:pt x="271331" y="1868832"/>
                  <a:pt x="272706" y="1867127"/>
                </a:cubicBezTo>
                <a:cubicBezTo>
                  <a:pt x="274078" y="1865425"/>
                  <a:pt x="274983" y="1863755"/>
                  <a:pt x="275423" y="1862113"/>
                </a:cubicBezTo>
                <a:close/>
                <a:moveTo>
                  <a:pt x="2028466" y="1840902"/>
                </a:moveTo>
                <a:lnTo>
                  <a:pt x="2011498" y="1847570"/>
                </a:lnTo>
                <a:cubicBezTo>
                  <a:pt x="2009574" y="1846810"/>
                  <a:pt x="2006979" y="1846007"/>
                  <a:pt x="2003720" y="1845163"/>
                </a:cubicBezTo>
                <a:cubicBezTo>
                  <a:pt x="2000459" y="1844319"/>
                  <a:pt x="1998415" y="1844515"/>
                  <a:pt x="1997591" y="1845749"/>
                </a:cubicBezTo>
                <a:cubicBezTo>
                  <a:pt x="1996682" y="1848486"/>
                  <a:pt x="1996756" y="1850378"/>
                  <a:pt x="1997819" y="1851428"/>
                </a:cubicBezTo>
                <a:cubicBezTo>
                  <a:pt x="1998883" y="1852477"/>
                  <a:pt x="2000274" y="1853245"/>
                  <a:pt x="2001993" y="1853733"/>
                </a:cubicBezTo>
                <a:cubicBezTo>
                  <a:pt x="2005101" y="1854788"/>
                  <a:pt x="2007194" y="1854877"/>
                  <a:pt x="2008269" y="1853999"/>
                </a:cubicBezTo>
                <a:cubicBezTo>
                  <a:pt x="2009343" y="1853122"/>
                  <a:pt x="2010080" y="1851922"/>
                  <a:pt x="2010477" y="1850399"/>
                </a:cubicBezTo>
                <a:close/>
                <a:moveTo>
                  <a:pt x="4282531" y="1828860"/>
                </a:moveTo>
                <a:lnTo>
                  <a:pt x="4237365" y="1873319"/>
                </a:lnTo>
                <a:lnTo>
                  <a:pt x="4203429" y="1886655"/>
                </a:lnTo>
                <a:lnTo>
                  <a:pt x="4211210" y="1905449"/>
                </a:lnTo>
                <a:cubicBezTo>
                  <a:pt x="4215671" y="1900863"/>
                  <a:pt x="4230728" y="1891509"/>
                  <a:pt x="4256379" y="1877381"/>
                </a:cubicBezTo>
                <a:cubicBezTo>
                  <a:pt x="4282031" y="1863254"/>
                  <a:pt x="4297636" y="1854896"/>
                  <a:pt x="4303198" y="1852305"/>
                </a:cubicBezTo>
                <a:close/>
                <a:moveTo>
                  <a:pt x="321769" y="1824477"/>
                </a:moveTo>
                <a:cubicBezTo>
                  <a:pt x="321661" y="1824571"/>
                  <a:pt x="320818" y="1824800"/>
                  <a:pt x="319245" y="1825165"/>
                </a:cubicBezTo>
                <a:cubicBezTo>
                  <a:pt x="317673" y="1825531"/>
                  <a:pt x="316027" y="1825469"/>
                  <a:pt x="314306" y="1824981"/>
                </a:cubicBezTo>
                <a:cubicBezTo>
                  <a:pt x="313800" y="1826599"/>
                  <a:pt x="313832" y="1828607"/>
                  <a:pt x="314406" y="1831012"/>
                </a:cubicBezTo>
                <a:cubicBezTo>
                  <a:pt x="314979" y="1833419"/>
                  <a:pt x="316073" y="1835012"/>
                  <a:pt x="317686" y="1835793"/>
                </a:cubicBezTo>
                <a:cubicBezTo>
                  <a:pt x="321614" y="1836680"/>
                  <a:pt x="324442" y="1835567"/>
                  <a:pt x="326170" y="1832459"/>
                </a:cubicBezTo>
                <a:cubicBezTo>
                  <a:pt x="326823" y="1828967"/>
                  <a:pt x="325357" y="1826305"/>
                  <a:pt x="321769" y="1824477"/>
                </a:cubicBezTo>
                <a:close/>
                <a:moveTo>
                  <a:pt x="4332575" y="1821337"/>
                </a:moveTo>
                <a:cubicBezTo>
                  <a:pt x="4331056" y="1820922"/>
                  <a:pt x="4329813" y="1821007"/>
                  <a:pt x="4328844" y="1821589"/>
                </a:cubicBezTo>
                <a:cubicBezTo>
                  <a:pt x="4327876" y="1822172"/>
                  <a:pt x="4326631" y="1822256"/>
                  <a:pt x="4325111" y="1821841"/>
                </a:cubicBezTo>
                <a:cubicBezTo>
                  <a:pt x="4324564" y="1823575"/>
                  <a:pt x="4324425" y="1826057"/>
                  <a:pt x="4324701" y="1829287"/>
                </a:cubicBezTo>
                <a:cubicBezTo>
                  <a:pt x="4324978" y="1832518"/>
                  <a:pt x="4325901" y="1834584"/>
                  <a:pt x="4327472" y="1835483"/>
                </a:cubicBezTo>
                <a:cubicBezTo>
                  <a:pt x="4330622" y="1836420"/>
                  <a:pt x="4332884" y="1836036"/>
                  <a:pt x="4334259" y="1834334"/>
                </a:cubicBezTo>
                <a:cubicBezTo>
                  <a:pt x="4335630" y="1832631"/>
                  <a:pt x="4336537" y="1830959"/>
                  <a:pt x="4336977" y="1829320"/>
                </a:cubicBezTo>
                <a:cubicBezTo>
                  <a:pt x="4337630" y="1825824"/>
                  <a:pt x="4336164" y="1823165"/>
                  <a:pt x="4332575" y="1821337"/>
                </a:cubicBezTo>
                <a:close/>
                <a:moveTo>
                  <a:pt x="4204357" y="1813446"/>
                </a:moveTo>
                <a:cubicBezTo>
                  <a:pt x="4203717" y="1815013"/>
                  <a:pt x="4203213" y="1816830"/>
                  <a:pt x="4202846" y="1818896"/>
                </a:cubicBezTo>
                <a:cubicBezTo>
                  <a:pt x="4202480" y="1820962"/>
                  <a:pt x="4203037" y="1822364"/>
                  <a:pt x="4204516" y="1823097"/>
                </a:cubicBezTo>
                <a:lnTo>
                  <a:pt x="4214180" y="1826583"/>
                </a:lnTo>
                <a:cubicBezTo>
                  <a:pt x="4215066" y="1823705"/>
                  <a:pt x="4214489" y="1821100"/>
                  <a:pt x="4212450" y="1818766"/>
                </a:cubicBezTo>
                <a:cubicBezTo>
                  <a:pt x="4210409" y="1816431"/>
                  <a:pt x="4207712" y="1814657"/>
                  <a:pt x="4204357" y="1813446"/>
                </a:cubicBezTo>
                <a:close/>
                <a:moveTo>
                  <a:pt x="44276" y="1742045"/>
                </a:moveTo>
                <a:cubicBezTo>
                  <a:pt x="43728" y="1743780"/>
                  <a:pt x="43590" y="1746261"/>
                  <a:pt x="43866" y="1749490"/>
                </a:cubicBezTo>
                <a:cubicBezTo>
                  <a:pt x="44142" y="1752722"/>
                  <a:pt x="45066" y="1754787"/>
                  <a:pt x="46636" y="1755686"/>
                </a:cubicBezTo>
                <a:cubicBezTo>
                  <a:pt x="49787" y="1756624"/>
                  <a:pt x="52049" y="1756241"/>
                  <a:pt x="53424" y="1754536"/>
                </a:cubicBezTo>
                <a:cubicBezTo>
                  <a:pt x="54795" y="1752834"/>
                  <a:pt x="55700" y="1751164"/>
                  <a:pt x="56142" y="1749523"/>
                </a:cubicBezTo>
                <a:close/>
                <a:moveTo>
                  <a:pt x="886067" y="1673147"/>
                </a:moveTo>
                <a:lnTo>
                  <a:pt x="886939" y="1679749"/>
                </a:lnTo>
                <a:lnTo>
                  <a:pt x="890716" y="1676523"/>
                </a:lnTo>
                <a:lnTo>
                  <a:pt x="891321" y="1675721"/>
                </a:lnTo>
                <a:close/>
                <a:moveTo>
                  <a:pt x="2726630" y="1651538"/>
                </a:moveTo>
                <a:cubicBezTo>
                  <a:pt x="2724117" y="1650097"/>
                  <a:pt x="2722701" y="1650654"/>
                  <a:pt x="2722388" y="1653205"/>
                </a:cubicBezTo>
                <a:lnTo>
                  <a:pt x="2726611" y="1660865"/>
                </a:lnTo>
                <a:lnTo>
                  <a:pt x="2732219" y="1656647"/>
                </a:lnTo>
                <a:close/>
                <a:moveTo>
                  <a:pt x="176552" y="1607510"/>
                </a:moveTo>
                <a:cubicBezTo>
                  <a:pt x="176004" y="1609243"/>
                  <a:pt x="175865" y="1611726"/>
                  <a:pt x="176142" y="1614956"/>
                </a:cubicBezTo>
                <a:cubicBezTo>
                  <a:pt x="176418" y="1618187"/>
                  <a:pt x="177341" y="1620253"/>
                  <a:pt x="178912" y="1621151"/>
                </a:cubicBezTo>
                <a:cubicBezTo>
                  <a:pt x="182062" y="1622089"/>
                  <a:pt x="184325" y="1621707"/>
                  <a:pt x="185699" y="1620002"/>
                </a:cubicBezTo>
                <a:cubicBezTo>
                  <a:pt x="187070" y="1618299"/>
                  <a:pt x="187977" y="1616629"/>
                  <a:pt x="188417" y="1614988"/>
                </a:cubicBezTo>
                <a:close/>
                <a:moveTo>
                  <a:pt x="234763" y="1577351"/>
                </a:moveTo>
                <a:cubicBezTo>
                  <a:pt x="234654" y="1577446"/>
                  <a:pt x="233811" y="1577676"/>
                  <a:pt x="232238" y="1578040"/>
                </a:cubicBezTo>
                <a:cubicBezTo>
                  <a:pt x="230666" y="1578407"/>
                  <a:pt x="229020" y="1578343"/>
                  <a:pt x="227298" y="1577856"/>
                </a:cubicBezTo>
                <a:cubicBezTo>
                  <a:pt x="226793" y="1579473"/>
                  <a:pt x="226825" y="1581482"/>
                  <a:pt x="227399" y="1583887"/>
                </a:cubicBezTo>
                <a:cubicBezTo>
                  <a:pt x="227973" y="1586295"/>
                  <a:pt x="229066" y="1587887"/>
                  <a:pt x="230680" y="1588668"/>
                </a:cubicBezTo>
                <a:cubicBezTo>
                  <a:pt x="234608" y="1589554"/>
                  <a:pt x="237434" y="1588442"/>
                  <a:pt x="239164" y="1585335"/>
                </a:cubicBezTo>
                <a:cubicBezTo>
                  <a:pt x="239816" y="1581841"/>
                  <a:pt x="238351" y="1579180"/>
                  <a:pt x="234763" y="1577351"/>
                </a:cubicBezTo>
                <a:close/>
                <a:moveTo>
                  <a:pt x="2123036" y="1496861"/>
                </a:moveTo>
                <a:cubicBezTo>
                  <a:pt x="2120523" y="1495420"/>
                  <a:pt x="2119106" y="1495976"/>
                  <a:pt x="2118793" y="1498528"/>
                </a:cubicBezTo>
                <a:lnTo>
                  <a:pt x="2123016" y="1506188"/>
                </a:lnTo>
                <a:lnTo>
                  <a:pt x="2128624" y="1501969"/>
                </a:lnTo>
                <a:close/>
                <a:moveTo>
                  <a:pt x="799060" y="1426022"/>
                </a:moveTo>
                <a:cubicBezTo>
                  <a:pt x="798131" y="1429017"/>
                  <a:pt x="798538" y="1432095"/>
                  <a:pt x="800280" y="1435257"/>
                </a:cubicBezTo>
                <a:lnTo>
                  <a:pt x="801482" y="1436324"/>
                </a:lnTo>
                <a:lnTo>
                  <a:pt x="809434" y="1431105"/>
                </a:lnTo>
                <a:close/>
                <a:moveTo>
                  <a:pt x="890797" y="1378477"/>
                </a:moveTo>
                <a:lnTo>
                  <a:pt x="868668" y="1383190"/>
                </a:lnTo>
                <a:lnTo>
                  <a:pt x="854868" y="1401143"/>
                </a:lnTo>
                <a:lnTo>
                  <a:pt x="876192" y="1397794"/>
                </a:lnTo>
                <a:cubicBezTo>
                  <a:pt x="878594" y="1392400"/>
                  <a:pt x="882075" y="1387795"/>
                  <a:pt x="886638" y="1383978"/>
                </a:cubicBezTo>
                <a:close/>
                <a:moveTo>
                  <a:pt x="950362" y="1333547"/>
                </a:moveTo>
                <a:lnTo>
                  <a:pt x="936413" y="1340483"/>
                </a:lnTo>
                <a:lnTo>
                  <a:pt x="929965" y="1347611"/>
                </a:lnTo>
                <a:lnTo>
                  <a:pt x="947878" y="1335327"/>
                </a:lnTo>
                <a:close/>
                <a:moveTo>
                  <a:pt x="1497307" y="1306108"/>
                </a:moveTo>
                <a:lnTo>
                  <a:pt x="1495379" y="1306238"/>
                </a:lnTo>
                <a:cubicBezTo>
                  <a:pt x="1494409" y="1306819"/>
                  <a:pt x="1493166" y="1306905"/>
                  <a:pt x="1491647" y="1306490"/>
                </a:cubicBezTo>
                <a:lnTo>
                  <a:pt x="1491457" y="1309926"/>
                </a:lnTo>
                <a:lnTo>
                  <a:pt x="1495619" y="1309222"/>
                </a:lnTo>
                <a:close/>
                <a:moveTo>
                  <a:pt x="1555209" y="1257578"/>
                </a:moveTo>
                <a:cubicBezTo>
                  <a:pt x="1554146" y="1260525"/>
                  <a:pt x="1554016" y="1263409"/>
                  <a:pt x="1554819" y="1266232"/>
                </a:cubicBezTo>
                <a:cubicBezTo>
                  <a:pt x="1555621" y="1269052"/>
                  <a:pt x="1557611" y="1271102"/>
                  <a:pt x="1560790" y="1272382"/>
                </a:cubicBezTo>
                <a:cubicBezTo>
                  <a:pt x="1563644" y="1272878"/>
                  <a:pt x="1565399" y="1271382"/>
                  <a:pt x="1566052" y="1267886"/>
                </a:cubicBezTo>
                <a:cubicBezTo>
                  <a:pt x="1567031" y="1265174"/>
                  <a:pt x="1566822" y="1263234"/>
                  <a:pt x="1565424" y="1262064"/>
                </a:cubicBezTo>
                <a:cubicBezTo>
                  <a:pt x="1564026" y="1260893"/>
                  <a:pt x="1561694" y="1259785"/>
                  <a:pt x="1558430" y="1258740"/>
                </a:cubicBezTo>
                <a:close/>
                <a:moveTo>
                  <a:pt x="1581434" y="1249355"/>
                </a:moveTo>
                <a:lnTo>
                  <a:pt x="1575264" y="1250840"/>
                </a:lnTo>
                <a:lnTo>
                  <a:pt x="1577600" y="1256064"/>
                </a:lnTo>
                <a:lnTo>
                  <a:pt x="1584362" y="1254919"/>
                </a:lnTo>
                <a:lnTo>
                  <a:pt x="1584407" y="1254877"/>
                </a:lnTo>
                <a:lnTo>
                  <a:pt x="1586424" y="1251155"/>
                </a:lnTo>
                <a:close/>
                <a:moveTo>
                  <a:pt x="1045874" y="1246480"/>
                </a:moveTo>
                <a:cubicBezTo>
                  <a:pt x="1045123" y="1248139"/>
                  <a:pt x="1044584" y="1250477"/>
                  <a:pt x="1044256" y="1253489"/>
                </a:cubicBezTo>
                <a:lnTo>
                  <a:pt x="1044561" y="1253998"/>
                </a:lnTo>
                <a:lnTo>
                  <a:pt x="1044605" y="1253915"/>
                </a:lnTo>
                <a:lnTo>
                  <a:pt x="1051794" y="1252536"/>
                </a:lnTo>
                <a:lnTo>
                  <a:pt x="1049095" y="1247642"/>
                </a:lnTo>
                <a:close/>
                <a:moveTo>
                  <a:pt x="1222845" y="1167774"/>
                </a:moveTo>
                <a:lnTo>
                  <a:pt x="1215400" y="1170150"/>
                </a:lnTo>
                <a:lnTo>
                  <a:pt x="1206054" y="1185963"/>
                </a:lnTo>
                <a:lnTo>
                  <a:pt x="1205731" y="1189684"/>
                </a:lnTo>
                <a:lnTo>
                  <a:pt x="1220415" y="1170261"/>
                </a:lnTo>
                <a:close/>
                <a:moveTo>
                  <a:pt x="1412103" y="1058861"/>
                </a:moveTo>
                <a:cubicBezTo>
                  <a:pt x="1410584" y="1058445"/>
                  <a:pt x="1409341" y="1058531"/>
                  <a:pt x="1408372" y="1059113"/>
                </a:cubicBezTo>
                <a:cubicBezTo>
                  <a:pt x="1407402" y="1059695"/>
                  <a:pt x="1406159" y="1059780"/>
                  <a:pt x="1404640" y="1059365"/>
                </a:cubicBezTo>
                <a:lnTo>
                  <a:pt x="1404363" y="1064395"/>
                </a:lnTo>
                <a:lnTo>
                  <a:pt x="1412526" y="1059626"/>
                </a:lnTo>
                <a:close/>
                <a:moveTo>
                  <a:pt x="1494428" y="1002230"/>
                </a:moveTo>
                <a:cubicBezTo>
                  <a:pt x="1486118" y="1000033"/>
                  <a:pt x="1478145" y="1001951"/>
                  <a:pt x="1470506" y="1007988"/>
                </a:cubicBezTo>
                <a:cubicBezTo>
                  <a:pt x="1462866" y="1014026"/>
                  <a:pt x="1457093" y="1019936"/>
                  <a:pt x="1453186" y="1025721"/>
                </a:cubicBezTo>
                <a:cubicBezTo>
                  <a:pt x="1445238" y="1023784"/>
                  <a:pt x="1441630" y="1026214"/>
                  <a:pt x="1442366" y="1033008"/>
                </a:cubicBezTo>
                <a:cubicBezTo>
                  <a:pt x="1443100" y="1039801"/>
                  <a:pt x="1437881" y="1041650"/>
                  <a:pt x="1426712" y="1038551"/>
                </a:cubicBezTo>
                <a:cubicBezTo>
                  <a:pt x="1427707" y="1040841"/>
                  <a:pt x="1428509" y="1043663"/>
                  <a:pt x="1429120" y="1047014"/>
                </a:cubicBezTo>
                <a:lnTo>
                  <a:pt x="1430249" y="1049270"/>
                </a:lnTo>
                <a:lnTo>
                  <a:pt x="1431886" y="1048313"/>
                </a:lnTo>
                <a:cubicBezTo>
                  <a:pt x="1434296" y="1043320"/>
                  <a:pt x="1437802" y="1040323"/>
                  <a:pt x="1442412" y="1039320"/>
                </a:cubicBezTo>
                <a:cubicBezTo>
                  <a:pt x="1447022" y="1038319"/>
                  <a:pt x="1450529" y="1035320"/>
                  <a:pt x="1452937" y="1030328"/>
                </a:cubicBezTo>
                <a:lnTo>
                  <a:pt x="1486875" y="1016992"/>
                </a:lnTo>
                <a:lnTo>
                  <a:pt x="1486938" y="1016971"/>
                </a:lnTo>
                <a:lnTo>
                  <a:pt x="1489962" y="1014607"/>
                </a:lnTo>
                <a:cubicBezTo>
                  <a:pt x="1489872" y="1007713"/>
                  <a:pt x="1493507" y="1004362"/>
                  <a:pt x="1500870" y="1004555"/>
                </a:cubicBezTo>
                <a:close/>
                <a:moveTo>
                  <a:pt x="1548396" y="973738"/>
                </a:moveTo>
                <a:lnTo>
                  <a:pt x="1531427" y="980407"/>
                </a:lnTo>
                <a:cubicBezTo>
                  <a:pt x="1529502" y="979646"/>
                  <a:pt x="1526909" y="978843"/>
                  <a:pt x="1523649" y="978000"/>
                </a:cubicBezTo>
                <a:cubicBezTo>
                  <a:pt x="1520387" y="977156"/>
                  <a:pt x="1518344" y="977352"/>
                  <a:pt x="1517521" y="978586"/>
                </a:cubicBezTo>
                <a:cubicBezTo>
                  <a:pt x="1516611" y="981322"/>
                  <a:pt x="1516685" y="983214"/>
                  <a:pt x="1517748" y="984265"/>
                </a:cubicBezTo>
                <a:cubicBezTo>
                  <a:pt x="1518812" y="985314"/>
                  <a:pt x="1520203" y="986082"/>
                  <a:pt x="1521922" y="986569"/>
                </a:cubicBezTo>
                <a:cubicBezTo>
                  <a:pt x="1525030" y="987625"/>
                  <a:pt x="1527122" y="987713"/>
                  <a:pt x="1528199" y="986835"/>
                </a:cubicBezTo>
                <a:cubicBezTo>
                  <a:pt x="1529272" y="985958"/>
                  <a:pt x="1530009" y="984759"/>
                  <a:pt x="1530407" y="983235"/>
                </a:cubicBezTo>
                <a:close/>
                <a:moveTo>
                  <a:pt x="3003506" y="748816"/>
                </a:moveTo>
                <a:lnTo>
                  <a:pt x="2958341" y="793274"/>
                </a:lnTo>
                <a:lnTo>
                  <a:pt x="2934473" y="802653"/>
                </a:lnTo>
                <a:lnTo>
                  <a:pt x="2945175" y="815043"/>
                </a:lnTo>
                <a:lnTo>
                  <a:pt x="2945664" y="815776"/>
                </a:lnTo>
                <a:lnTo>
                  <a:pt x="2946824" y="814948"/>
                </a:lnTo>
                <a:cubicBezTo>
                  <a:pt x="2954352" y="810271"/>
                  <a:pt x="2964530" y="804401"/>
                  <a:pt x="2977355" y="797336"/>
                </a:cubicBezTo>
                <a:cubicBezTo>
                  <a:pt x="3003006" y="783209"/>
                  <a:pt x="3018612" y="774851"/>
                  <a:pt x="3024174" y="772260"/>
                </a:cubicBezTo>
                <a:close/>
                <a:moveTo>
                  <a:pt x="3053550" y="741291"/>
                </a:moveTo>
                <a:cubicBezTo>
                  <a:pt x="3052032" y="740877"/>
                  <a:pt x="3050789" y="740962"/>
                  <a:pt x="3049819" y="741544"/>
                </a:cubicBezTo>
                <a:cubicBezTo>
                  <a:pt x="3048852" y="742127"/>
                  <a:pt x="3047606" y="742211"/>
                  <a:pt x="3046087" y="741796"/>
                </a:cubicBezTo>
                <a:cubicBezTo>
                  <a:pt x="3045539" y="743530"/>
                  <a:pt x="3045400" y="746012"/>
                  <a:pt x="3045678" y="749242"/>
                </a:cubicBezTo>
                <a:cubicBezTo>
                  <a:pt x="3045953" y="752473"/>
                  <a:pt x="3046876" y="754539"/>
                  <a:pt x="3048447" y="755438"/>
                </a:cubicBezTo>
                <a:cubicBezTo>
                  <a:pt x="3051597" y="756375"/>
                  <a:pt x="3053860" y="755990"/>
                  <a:pt x="3055234" y="754289"/>
                </a:cubicBezTo>
                <a:cubicBezTo>
                  <a:pt x="3056606" y="752585"/>
                  <a:pt x="3057513" y="750914"/>
                  <a:pt x="3057952" y="749275"/>
                </a:cubicBezTo>
                <a:cubicBezTo>
                  <a:pt x="3058605" y="745779"/>
                  <a:pt x="3057139" y="743121"/>
                  <a:pt x="3053550" y="741291"/>
                </a:cubicBezTo>
                <a:close/>
                <a:moveTo>
                  <a:pt x="2925332" y="733401"/>
                </a:moveTo>
                <a:cubicBezTo>
                  <a:pt x="2924692" y="734968"/>
                  <a:pt x="2924188" y="736786"/>
                  <a:pt x="2923822" y="738851"/>
                </a:cubicBezTo>
                <a:cubicBezTo>
                  <a:pt x="2923455" y="740917"/>
                  <a:pt x="2924012" y="742319"/>
                  <a:pt x="2925492" y="743051"/>
                </a:cubicBezTo>
                <a:lnTo>
                  <a:pt x="2935155" y="746538"/>
                </a:lnTo>
                <a:cubicBezTo>
                  <a:pt x="2936042" y="743660"/>
                  <a:pt x="2935465" y="741055"/>
                  <a:pt x="2933426" y="738720"/>
                </a:cubicBezTo>
                <a:cubicBezTo>
                  <a:pt x="2931385" y="736385"/>
                  <a:pt x="2928688" y="734612"/>
                  <a:pt x="2925332" y="733401"/>
                </a:cubicBezTo>
                <a:close/>
                <a:moveTo>
                  <a:pt x="2988286" y="0"/>
                </a:moveTo>
                <a:cubicBezTo>
                  <a:pt x="2993474" y="1806"/>
                  <a:pt x="2998950" y="4713"/>
                  <a:pt x="3004708" y="8722"/>
                </a:cubicBezTo>
                <a:cubicBezTo>
                  <a:pt x="3010467" y="12734"/>
                  <a:pt x="3014370" y="17473"/>
                  <a:pt x="3016417" y="22940"/>
                </a:cubicBezTo>
                <a:lnTo>
                  <a:pt x="3052648" y="83974"/>
                </a:lnTo>
                <a:cubicBezTo>
                  <a:pt x="3060226" y="87774"/>
                  <a:pt x="3065576" y="93969"/>
                  <a:pt x="3068699" y="102556"/>
                </a:cubicBezTo>
                <a:cubicBezTo>
                  <a:pt x="3071819" y="111141"/>
                  <a:pt x="3075558" y="116755"/>
                  <a:pt x="3079916" y="119393"/>
                </a:cubicBezTo>
                <a:cubicBezTo>
                  <a:pt x="3083178" y="120237"/>
                  <a:pt x="3086280" y="119624"/>
                  <a:pt x="3089225" y="117555"/>
                </a:cubicBezTo>
                <a:cubicBezTo>
                  <a:pt x="3092172" y="115488"/>
                  <a:pt x="3094725" y="113877"/>
                  <a:pt x="3096885" y="112725"/>
                </a:cubicBezTo>
                <a:cubicBezTo>
                  <a:pt x="3107683" y="113489"/>
                  <a:pt x="3118397" y="113225"/>
                  <a:pt x="3129028" y="111933"/>
                </a:cubicBezTo>
                <a:cubicBezTo>
                  <a:pt x="3139658" y="110638"/>
                  <a:pt x="3149526" y="107670"/>
                  <a:pt x="3158634" y="103029"/>
                </a:cubicBezTo>
                <a:cubicBezTo>
                  <a:pt x="3160810" y="97419"/>
                  <a:pt x="3164490" y="93951"/>
                  <a:pt x="3169671" y="92621"/>
                </a:cubicBezTo>
                <a:cubicBezTo>
                  <a:pt x="3174854" y="91294"/>
                  <a:pt x="3180731" y="91816"/>
                  <a:pt x="3187308" y="94189"/>
                </a:cubicBezTo>
                <a:lnTo>
                  <a:pt x="3190530" y="95351"/>
                </a:lnTo>
                <a:cubicBezTo>
                  <a:pt x="3200133" y="87025"/>
                  <a:pt x="3209617" y="79656"/>
                  <a:pt x="3218986" y="73242"/>
                </a:cubicBezTo>
                <a:cubicBezTo>
                  <a:pt x="3228351" y="66830"/>
                  <a:pt x="3240078" y="65864"/>
                  <a:pt x="3254162" y="70346"/>
                </a:cubicBezTo>
                <a:cubicBezTo>
                  <a:pt x="3265116" y="73833"/>
                  <a:pt x="3271396" y="77030"/>
                  <a:pt x="3273001" y="79940"/>
                </a:cubicBezTo>
                <a:cubicBezTo>
                  <a:pt x="3274605" y="82851"/>
                  <a:pt x="3273459" y="88966"/>
                  <a:pt x="3269567" y="98287"/>
                </a:cubicBezTo>
                <a:cubicBezTo>
                  <a:pt x="3262830" y="109180"/>
                  <a:pt x="3255194" y="118148"/>
                  <a:pt x="3246660" y="125195"/>
                </a:cubicBezTo>
                <a:cubicBezTo>
                  <a:pt x="3238126" y="132243"/>
                  <a:pt x="3244612" y="139910"/>
                  <a:pt x="3266119" y="148203"/>
                </a:cubicBezTo>
                <a:lnTo>
                  <a:pt x="3292527" y="196102"/>
                </a:lnTo>
                <a:cubicBezTo>
                  <a:pt x="3285885" y="212825"/>
                  <a:pt x="3277828" y="228436"/>
                  <a:pt x="3268348" y="242934"/>
                </a:cubicBezTo>
                <a:cubicBezTo>
                  <a:pt x="3258868" y="257436"/>
                  <a:pt x="3251066" y="272337"/>
                  <a:pt x="3244935" y="287646"/>
                </a:cubicBezTo>
                <a:cubicBezTo>
                  <a:pt x="3253891" y="291411"/>
                  <a:pt x="3256486" y="297676"/>
                  <a:pt x="3252717" y="306442"/>
                </a:cubicBezTo>
                <a:cubicBezTo>
                  <a:pt x="3250498" y="312170"/>
                  <a:pt x="3246944" y="317816"/>
                  <a:pt x="3242056" y="323380"/>
                </a:cubicBezTo>
                <a:cubicBezTo>
                  <a:pt x="3237164" y="328944"/>
                  <a:pt x="3232001" y="334007"/>
                  <a:pt x="3226561" y="338573"/>
                </a:cubicBezTo>
                <a:cubicBezTo>
                  <a:pt x="3221617" y="348912"/>
                  <a:pt x="3214342" y="355616"/>
                  <a:pt x="3204743" y="358681"/>
                </a:cubicBezTo>
                <a:lnTo>
                  <a:pt x="3203878" y="359357"/>
                </a:lnTo>
                <a:lnTo>
                  <a:pt x="3216035" y="359057"/>
                </a:lnTo>
                <a:cubicBezTo>
                  <a:pt x="3226665" y="357764"/>
                  <a:pt x="3236533" y="354796"/>
                  <a:pt x="3245641" y="350153"/>
                </a:cubicBezTo>
                <a:cubicBezTo>
                  <a:pt x="3247817" y="344543"/>
                  <a:pt x="3251496" y="341075"/>
                  <a:pt x="3256678" y="339747"/>
                </a:cubicBezTo>
                <a:cubicBezTo>
                  <a:pt x="3261861" y="338419"/>
                  <a:pt x="3267739" y="338941"/>
                  <a:pt x="3274316" y="341314"/>
                </a:cubicBezTo>
                <a:lnTo>
                  <a:pt x="3277537" y="342476"/>
                </a:lnTo>
                <a:cubicBezTo>
                  <a:pt x="3287140" y="334151"/>
                  <a:pt x="3296624" y="326781"/>
                  <a:pt x="3305993" y="320367"/>
                </a:cubicBezTo>
                <a:cubicBezTo>
                  <a:pt x="3315359" y="313955"/>
                  <a:pt x="3327085" y="312990"/>
                  <a:pt x="3341169" y="317471"/>
                </a:cubicBezTo>
                <a:cubicBezTo>
                  <a:pt x="3352123" y="320958"/>
                  <a:pt x="3358403" y="324155"/>
                  <a:pt x="3360007" y="327065"/>
                </a:cubicBezTo>
                <a:cubicBezTo>
                  <a:pt x="3361612" y="329975"/>
                  <a:pt x="3360466" y="336091"/>
                  <a:pt x="3356573" y="345412"/>
                </a:cubicBezTo>
                <a:cubicBezTo>
                  <a:pt x="3349836" y="356305"/>
                  <a:pt x="3342201" y="365272"/>
                  <a:pt x="3333666" y="372320"/>
                </a:cubicBezTo>
                <a:cubicBezTo>
                  <a:pt x="3325133" y="379367"/>
                  <a:pt x="3331620" y="387035"/>
                  <a:pt x="3353127" y="395328"/>
                </a:cubicBezTo>
                <a:lnTo>
                  <a:pt x="3379533" y="443226"/>
                </a:lnTo>
                <a:cubicBezTo>
                  <a:pt x="3372892" y="459950"/>
                  <a:pt x="3364834" y="475560"/>
                  <a:pt x="3355355" y="490059"/>
                </a:cubicBezTo>
                <a:cubicBezTo>
                  <a:pt x="3345874" y="504560"/>
                  <a:pt x="3338073" y="519462"/>
                  <a:pt x="3331942" y="534772"/>
                </a:cubicBezTo>
                <a:cubicBezTo>
                  <a:pt x="3340898" y="538537"/>
                  <a:pt x="3343494" y="544801"/>
                  <a:pt x="3339723" y="553566"/>
                </a:cubicBezTo>
                <a:cubicBezTo>
                  <a:pt x="3337505" y="559294"/>
                  <a:pt x="3333951" y="564941"/>
                  <a:pt x="3329063" y="570504"/>
                </a:cubicBezTo>
                <a:cubicBezTo>
                  <a:pt x="3324171" y="576069"/>
                  <a:pt x="3319008" y="581132"/>
                  <a:pt x="3313568" y="585697"/>
                </a:cubicBezTo>
                <a:cubicBezTo>
                  <a:pt x="3308625" y="596037"/>
                  <a:pt x="3301350" y="602740"/>
                  <a:pt x="3291750" y="605805"/>
                </a:cubicBezTo>
                <a:cubicBezTo>
                  <a:pt x="3282150" y="608870"/>
                  <a:pt x="3275387" y="614156"/>
                  <a:pt x="3271465" y="621667"/>
                </a:cubicBezTo>
                <a:lnTo>
                  <a:pt x="3249392" y="642481"/>
                </a:lnTo>
                <a:lnTo>
                  <a:pt x="3233444" y="646320"/>
                </a:lnTo>
                <a:lnTo>
                  <a:pt x="3199666" y="669305"/>
                </a:lnTo>
                <a:cubicBezTo>
                  <a:pt x="3203837" y="672676"/>
                  <a:pt x="3206087" y="676952"/>
                  <a:pt x="3206416" y="682135"/>
                </a:cubicBezTo>
                <a:cubicBezTo>
                  <a:pt x="3206745" y="687314"/>
                  <a:pt x="3206070" y="692134"/>
                  <a:pt x="3204386" y="696589"/>
                </a:cubicBezTo>
                <a:lnTo>
                  <a:pt x="3238800" y="712203"/>
                </a:lnTo>
                <a:lnTo>
                  <a:pt x="3232675" y="729178"/>
                </a:lnTo>
                <a:cubicBezTo>
                  <a:pt x="3229980" y="738332"/>
                  <a:pt x="3223982" y="741495"/>
                  <a:pt x="3214686" y="738675"/>
                </a:cubicBezTo>
                <a:cubicBezTo>
                  <a:pt x="3204530" y="759259"/>
                  <a:pt x="3188401" y="773691"/>
                  <a:pt x="3166298" y="781970"/>
                </a:cubicBezTo>
                <a:lnTo>
                  <a:pt x="3149057" y="792214"/>
                </a:lnTo>
                <a:lnTo>
                  <a:pt x="3149477" y="792428"/>
                </a:lnTo>
                <a:cubicBezTo>
                  <a:pt x="3151081" y="795338"/>
                  <a:pt x="3149936" y="801453"/>
                  <a:pt x="3146043" y="810774"/>
                </a:cubicBezTo>
                <a:cubicBezTo>
                  <a:pt x="3139306" y="821667"/>
                  <a:pt x="3131670" y="830635"/>
                  <a:pt x="3123136" y="837682"/>
                </a:cubicBezTo>
                <a:cubicBezTo>
                  <a:pt x="3114602" y="844729"/>
                  <a:pt x="3121089" y="852398"/>
                  <a:pt x="3142596" y="860691"/>
                </a:cubicBezTo>
                <a:lnTo>
                  <a:pt x="3169003" y="908589"/>
                </a:lnTo>
                <a:cubicBezTo>
                  <a:pt x="3162361" y="925312"/>
                  <a:pt x="3154304" y="940923"/>
                  <a:pt x="3144825" y="955422"/>
                </a:cubicBezTo>
                <a:cubicBezTo>
                  <a:pt x="3135344" y="969922"/>
                  <a:pt x="3127542" y="984824"/>
                  <a:pt x="3121412" y="1000133"/>
                </a:cubicBezTo>
                <a:lnTo>
                  <a:pt x="3122087" y="1001764"/>
                </a:lnTo>
                <a:lnTo>
                  <a:pt x="3175649" y="982185"/>
                </a:lnTo>
                <a:cubicBezTo>
                  <a:pt x="3189619" y="985093"/>
                  <a:pt x="3202005" y="981037"/>
                  <a:pt x="3212808" y="970012"/>
                </a:cubicBezTo>
                <a:cubicBezTo>
                  <a:pt x="3223612" y="958987"/>
                  <a:pt x="3235997" y="954931"/>
                  <a:pt x="3249967" y="957838"/>
                </a:cubicBezTo>
                <a:lnTo>
                  <a:pt x="3315800" y="936825"/>
                </a:lnTo>
                <a:cubicBezTo>
                  <a:pt x="3321040" y="926924"/>
                  <a:pt x="3329882" y="920923"/>
                  <a:pt x="3342321" y="918815"/>
                </a:cubicBezTo>
                <a:cubicBezTo>
                  <a:pt x="3354763" y="916709"/>
                  <a:pt x="3363858" y="909997"/>
                  <a:pt x="3369608" y="898684"/>
                </a:cubicBezTo>
                <a:cubicBezTo>
                  <a:pt x="3385756" y="894917"/>
                  <a:pt x="3402363" y="890518"/>
                  <a:pt x="3419424" y="885483"/>
                </a:cubicBezTo>
                <a:cubicBezTo>
                  <a:pt x="3436486" y="880446"/>
                  <a:pt x="3452800" y="874340"/>
                  <a:pt x="3468358" y="867164"/>
                </a:cubicBezTo>
                <a:cubicBezTo>
                  <a:pt x="3473546" y="868969"/>
                  <a:pt x="3479021" y="871877"/>
                  <a:pt x="3484778" y="875885"/>
                </a:cubicBezTo>
                <a:cubicBezTo>
                  <a:pt x="3490539" y="879897"/>
                  <a:pt x="3494441" y="884636"/>
                  <a:pt x="3496488" y="890103"/>
                </a:cubicBezTo>
                <a:lnTo>
                  <a:pt x="3532718" y="951137"/>
                </a:lnTo>
                <a:cubicBezTo>
                  <a:pt x="3540298" y="954937"/>
                  <a:pt x="3545648" y="961133"/>
                  <a:pt x="3548770" y="969719"/>
                </a:cubicBezTo>
                <a:cubicBezTo>
                  <a:pt x="3551890" y="978305"/>
                  <a:pt x="3555630" y="983920"/>
                  <a:pt x="3559987" y="986556"/>
                </a:cubicBezTo>
                <a:cubicBezTo>
                  <a:pt x="3563248" y="987401"/>
                  <a:pt x="3566352" y="986788"/>
                  <a:pt x="3569297" y="984718"/>
                </a:cubicBezTo>
                <a:cubicBezTo>
                  <a:pt x="3572244" y="982652"/>
                  <a:pt x="3574797" y="981041"/>
                  <a:pt x="3576956" y="979888"/>
                </a:cubicBezTo>
                <a:cubicBezTo>
                  <a:pt x="3587754" y="980652"/>
                  <a:pt x="3598467" y="980388"/>
                  <a:pt x="3609099" y="979096"/>
                </a:cubicBezTo>
                <a:cubicBezTo>
                  <a:pt x="3619729" y="977803"/>
                  <a:pt x="3629597" y="974834"/>
                  <a:pt x="3638705" y="970192"/>
                </a:cubicBezTo>
                <a:cubicBezTo>
                  <a:pt x="3640881" y="964582"/>
                  <a:pt x="3644561" y="961114"/>
                  <a:pt x="3649742" y="959785"/>
                </a:cubicBezTo>
                <a:cubicBezTo>
                  <a:pt x="3654925" y="958457"/>
                  <a:pt x="3660803" y="958979"/>
                  <a:pt x="3667380" y="961352"/>
                </a:cubicBezTo>
                <a:lnTo>
                  <a:pt x="3670601" y="962514"/>
                </a:lnTo>
                <a:cubicBezTo>
                  <a:pt x="3680204" y="954188"/>
                  <a:pt x="3689688" y="946820"/>
                  <a:pt x="3699058" y="940406"/>
                </a:cubicBezTo>
                <a:cubicBezTo>
                  <a:pt x="3708423" y="933994"/>
                  <a:pt x="3720150" y="933028"/>
                  <a:pt x="3734233" y="937510"/>
                </a:cubicBezTo>
                <a:cubicBezTo>
                  <a:pt x="3745187" y="940996"/>
                  <a:pt x="3751467" y="944193"/>
                  <a:pt x="3753072" y="947104"/>
                </a:cubicBezTo>
                <a:cubicBezTo>
                  <a:pt x="3754676" y="950014"/>
                  <a:pt x="3753531" y="956129"/>
                  <a:pt x="3749637" y="965450"/>
                </a:cubicBezTo>
                <a:cubicBezTo>
                  <a:pt x="3742900" y="976344"/>
                  <a:pt x="3735265" y="985311"/>
                  <a:pt x="3726731" y="992358"/>
                </a:cubicBezTo>
                <a:cubicBezTo>
                  <a:pt x="3718197" y="999406"/>
                  <a:pt x="3724684" y="1007074"/>
                  <a:pt x="3746191" y="1015367"/>
                </a:cubicBezTo>
                <a:lnTo>
                  <a:pt x="3772598" y="1063265"/>
                </a:lnTo>
                <a:cubicBezTo>
                  <a:pt x="3765957" y="1079989"/>
                  <a:pt x="3757898" y="1095599"/>
                  <a:pt x="3748419" y="1110098"/>
                </a:cubicBezTo>
                <a:cubicBezTo>
                  <a:pt x="3738939" y="1124599"/>
                  <a:pt x="3731137" y="1139500"/>
                  <a:pt x="3725006" y="1154809"/>
                </a:cubicBezTo>
                <a:lnTo>
                  <a:pt x="3725682" y="1156441"/>
                </a:lnTo>
                <a:lnTo>
                  <a:pt x="3779245" y="1136862"/>
                </a:lnTo>
                <a:cubicBezTo>
                  <a:pt x="3793214" y="1139769"/>
                  <a:pt x="3805600" y="1135713"/>
                  <a:pt x="3816403" y="1124688"/>
                </a:cubicBezTo>
                <a:cubicBezTo>
                  <a:pt x="3827206" y="1113663"/>
                  <a:pt x="3839592" y="1109607"/>
                  <a:pt x="3853562" y="1112514"/>
                </a:cubicBezTo>
                <a:lnTo>
                  <a:pt x="3919394" y="1091502"/>
                </a:lnTo>
                <a:cubicBezTo>
                  <a:pt x="3924634" y="1081601"/>
                  <a:pt x="3933477" y="1075599"/>
                  <a:pt x="3945917" y="1073491"/>
                </a:cubicBezTo>
                <a:cubicBezTo>
                  <a:pt x="3958358" y="1071386"/>
                  <a:pt x="3967453" y="1064675"/>
                  <a:pt x="3973204" y="1053360"/>
                </a:cubicBezTo>
                <a:cubicBezTo>
                  <a:pt x="3989352" y="1049594"/>
                  <a:pt x="4005958" y="1045194"/>
                  <a:pt x="4023019" y="1040159"/>
                </a:cubicBezTo>
                <a:cubicBezTo>
                  <a:pt x="4040081" y="1035123"/>
                  <a:pt x="4056394" y="1029017"/>
                  <a:pt x="4071952" y="1021840"/>
                </a:cubicBezTo>
                <a:cubicBezTo>
                  <a:pt x="4077140" y="1023646"/>
                  <a:pt x="4082616" y="1026553"/>
                  <a:pt x="4088374" y="1030562"/>
                </a:cubicBezTo>
                <a:cubicBezTo>
                  <a:pt x="4094133" y="1034574"/>
                  <a:pt x="4098037" y="1039313"/>
                  <a:pt x="4100083" y="1044780"/>
                </a:cubicBezTo>
                <a:lnTo>
                  <a:pt x="4136313" y="1105814"/>
                </a:lnTo>
                <a:cubicBezTo>
                  <a:pt x="4143892" y="1109614"/>
                  <a:pt x="4149243" y="1115808"/>
                  <a:pt x="4152366" y="1124396"/>
                </a:cubicBezTo>
                <a:cubicBezTo>
                  <a:pt x="4155485" y="1132981"/>
                  <a:pt x="4159225" y="1138596"/>
                  <a:pt x="4163582" y="1141233"/>
                </a:cubicBezTo>
                <a:cubicBezTo>
                  <a:pt x="4166844" y="1142077"/>
                  <a:pt x="4169946" y="1141465"/>
                  <a:pt x="4172891" y="1139395"/>
                </a:cubicBezTo>
                <a:cubicBezTo>
                  <a:pt x="4175839" y="1137329"/>
                  <a:pt x="4178392" y="1135717"/>
                  <a:pt x="4180551" y="1134565"/>
                </a:cubicBezTo>
                <a:cubicBezTo>
                  <a:pt x="4191349" y="1135328"/>
                  <a:pt x="4202063" y="1135066"/>
                  <a:pt x="4212695" y="1133772"/>
                </a:cubicBezTo>
                <a:cubicBezTo>
                  <a:pt x="4223324" y="1132479"/>
                  <a:pt x="4233193" y="1129511"/>
                  <a:pt x="4242301" y="1124868"/>
                </a:cubicBezTo>
                <a:cubicBezTo>
                  <a:pt x="4244477" y="1119259"/>
                  <a:pt x="4248157" y="1115790"/>
                  <a:pt x="4253337" y="1114461"/>
                </a:cubicBezTo>
                <a:cubicBezTo>
                  <a:pt x="4258520" y="1113134"/>
                  <a:pt x="4264398" y="1113656"/>
                  <a:pt x="4270975" y="1116029"/>
                </a:cubicBezTo>
                <a:lnTo>
                  <a:pt x="4274196" y="1117192"/>
                </a:lnTo>
                <a:cubicBezTo>
                  <a:pt x="4283799" y="1108865"/>
                  <a:pt x="4293284" y="1101496"/>
                  <a:pt x="4302653" y="1095083"/>
                </a:cubicBezTo>
                <a:cubicBezTo>
                  <a:pt x="4312018" y="1088670"/>
                  <a:pt x="4323745" y="1087704"/>
                  <a:pt x="4337828" y="1092187"/>
                </a:cubicBezTo>
                <a:cubicBezTo>
                  <a:pt x="4348782" y="1095672"/>
                  <a:pt x="4355063" y="1098871"/>
                  <a:pt x="4356667" y="1101781"/>
                </a:cubicBezTo>
                <a:cubicBezTo>
                  <a:pt x="4358272" y="1104691"/>
                  <a:pt x="4357125" y="1110806"/>
                  <a:pt x="4353233" y="1120127"/>
                </a:cubicBezTo>
                <a:cubicBezTo>
                  <a:pt x="4346496" y="1131021"/>
                  <a:pt x="4338860" y="1139988"/>
                  <a:pt x="4330326" y="1147035"/>
                </a:cubicBezTo>
                <a:cubicBezTo>
                  <a:pt x="4321792" y="1154082"/>
                  <a:pt x="4328279" y="1161751"/>
                  <a:pt x="4349786" y="1170044"/>
                </a:cubicBezTo>
                <a:lnTo>
                  <a:pt x="4376193" y="1217942"/>
                </a:lnTo>
                <a:cubicBezTo>
                  <a:pt x="4369551" y="1234665"/>
                  <a:pt x="4361494" y="1250276"/>
                  <a:pt x="4352014" y="1264775"/>
                </a:cubicBezTo>
                <a:cubicBezTo>
                  <a:pt x="4342534" y="1279275"/>
                  <a:pt x="4334733" y="1294178"/>
                  <a:pt x="4328601" y="1309486"/>
                </a:cubicBezTo>
                <a:cubicBezTo>
                  <a:pt x="4337557" y="1313251"/>
                  <a:pt x="4340153" y="1319516"/>
                  <a:pt x="4336383" y="1328282"/>
                </a:cubicBezTo>
                <a:lnTo>
                  <a:pt x="4331770" y="1335611"/>
                </a:lnTo>
                <a:lnTo>
                  <a:pt x="4354318" y="1327170"/>
                </a:lnTo>
                <a:cubicBezTo>
                  <a:pt x="4359505" y="1328976"/>
                  <a:pt x="4364981" y="1331883"/>
                  <a:pt x="4370738" y="1335892"/>
                </a:cubicBezTo>
                <a:cubicBezTo>
                  <a:pt x="4376498" y="1339903"/>
                  <a:pt x="4380401" y="1344643"/>
                  <a:pt x="4382448" y="1350109"/>
                </a:cubicBezTo>
                <a:lnTo>
                  <a:pt x="4418678" y="1411144"/>
                </a:lnTo>
                <a:cubicBezTo>
                  <a:pt x="4426257" y="1414944"/>
                  <a:pt x="4431608" y="1421140"/>
                  <a:pt x="4434730" y="1429726"/>
                </a:cubicBezTo>
                <a:cubicBezTo>
                  <a:pt x="4437850" y="1438311"/>
                  <a:pt x="4441590" y="1443926"/>
                  <a:pt x="4445947" y="1446563"/>
                </a:cubicBezTo>
                <a:cubicBezTo>
                  <a:pt x="4449209" y="1447407"/>
                  <a:pt x="4452311" y="1446794"/>
                  <a:pt x="4455257" y="1444725"/>
                </a:cubicBezTo>
                <a:cubicBezTo>
                  <a:pt x="4458204" y="1442659"/>
                  <a:pt x="4460758" y="1441047"/>
                  <a:pt x="4462916" y="1439895"/>
                </a:cubicBezTo>
                <a:cubicBezTo>
                  <a:pt x="4473714" y="1440659"/>
                  <a:pt x="4484427" y="1440396"/>
                  <a:pt x="4495059" y="1439102"/>
                </a:cubicBezTo>
                <a:cubicBezTo>
                  <a:pt x="4505688" y="1437809"/>
                  <a:pt x="4515557" y="1434841"/>
                  <a:pt x="4524665" y="1430198"/>
                </a:cubicBezTo>
                <a:cubicBezTo>
                  <a:pt x="4526841" y="1424589"/>
                  <a:pt x="4530521" y="1421120"/>
                  <a:pt x="4535701" y="1419792"/>
                </a:cubicBezTo>
                <a:cubicBezTo>
                  <a:pt x="4540885" y="1418465"/>
                  <a:pt x="4546762" y="1418986"/>
                  <a:pt x="4553340" y="1421359"/>
                </a:cubicBezTo>
                <a:lnTo>
                  <a:pt x="4556561" y="1422521"/>
                </a:lnTo>
                <a:cubicBezTo>
                  <a:pt x="4566164" y="1414196"/>
                  <a:pt x="4575648" y="1406826"/>
                  <a:pt x="4585017" y="1400413"/>
                </a:cubicBezTo>
                <a:cubicBezTo>
                  <a:pt x="4594383" y="1394000"/>
                  <a:pt x="4606110" y="1393034"/>
                  <a:pt x="4620194" y="1397516"/>
                </a:cubicBezTo>
                <a:cubicBezTo>
                  <a:pt x="4631148" y="1401003"/>
                  <a:pt x="4637427" y="1404201"/>
                  <a:pt x="4639032" y="1407111"/>
                </a:cubicBezTo>
                <a:cubicBezTo>
                  <a:pt x="4640636" y="1410021"/>
                  <a:pt x="4639491" y="1416136"/>
                  <a:pt x="4635597" y="1425457"/>
                </a:cubicBezTo>
                <a:cubicBezTo>
                  <a:pt x="4628861" y="1436350"/>
                  <a:pt x="4621225" y="1445317"/>
                  <a:pt x="4612691" y="1452365"/>
                </a:cubicBezTo>
                <a:cubicBezTo>
                  <a:pt x="4604158" y="1459412"/>
                  <a:pt x="4610644" y="1467081"/>
                  <a:pt x="4632151" y="1475374"/>
                </a:cubicBezTo>
                <a:lnTo>
                  <a:pt x="4658558" y="1523272"/>
                </a:lnTo>
                <a:cubicBezTo>
                  <a:pt x="4651917" y="1539996"/>
                  <a:pt x="4643859" y="1555605"/>
                  <a:pt x="4634379" y="1570105"/>
                </a:cubicBezTo>
                <a:cubicBezTo>
                  <a:pt x="4624900" y="1584605"/>
                  <a:pt x="4617097" y="1599508"/>
                  <a:pt x="4610966" y="1614817"/>
                </a:cubicBezTo>
                <a:cubicBezTo>
                  <a:pt x="4619922" y="1618581"/>
                  <a:pt x="4622519" y="1624845"/>
                  <a:pt x="4618748" y="1633612"/>
                </a:cubicBezTo>
                <a:cubicBezTo>
                  <a:pt x="4616529" y="1639340"/>
                  <a:pt x="4612976" y="1644986"/>
                  <a:pt x="4608088" y="1650549"/>
                </a:cubicBezTo>
                <a:cubicBezTo>
                  <a:pt x="4603196" y="1656113"/>
                  <a:pt x="4598032" y="1661177"/>
                  <a:pt x="4592593" y="1665742"/>
                </a:cubicBezTo>
                <a:cubicBezTo>
                  <a:pt x="4587649" y="1676082"/>
                  <a:pt x="4580375" y="1682785"/>
                  <a:pt x="4570775" y="1685850"/>
                </a:cubicBezTo>
                <a:cubicBezTo>
                  <a:pt x="4561175" y="1688915"/>
                  <a:pt x="4554411" y="1694202"/>
                  <a:pt x="4550489" y="1701712"/>
                </a:cubicBezTo>
                <a:lnTo>
                  <a:pt x="4528416" y="1722526"/>
                </a:lnTo>
                <a:lnTo>
                  <a:pt x="4512469" y="1726365"/>
                </a:lnTo>
                <a:lnTo>
                  <a:pt x="4478691" y="1749350"/>
                </a:lnTo>
                <a:cubicBezTo>
                  <a:pt x="4482861" y="1752721"/>
                  <a:pt x="4485111" y="1756997"/>
                  <a:pt x="4485440" y="1762179"/>
                </a:cubicBezTo>
                <a:cubicBezTo>
                  <a:pt x="4485770" y="1767359"/>
                  <a:pt x="4485094" y="1772178"/>
                  <a:pt x="4483410" y="1776633"/>
                </a:cubicBezTo>
                <a:lnTo>
                  <a:pt x="4517825" y="1792248"/>
                </a:lnTo>
                <a:lnTo>
                  <a:pt x="4511700" y="1809224"/>
                </a:lnTo>
                <a:cubicBezTo>
                  <a:pt x="4509004" y="1818377"/>
                  <a:pt x="4503007" y="1821540"/>
                  <a:pt x="4493710" y="1818720"/>
                </a:cubicBezTo>
                <a:cubicBezTo>
                  <a:pt x="4483555" y="1839304"/>
                  <a:pt x="4467426" y="1853736"/>
                  <a:pt x="4445323" y="1862015"/>
                </a:cubicBezTo>
                <a:cubicBezTo>
                  <a:pt x="4423224" y="1870296"/>
                  <a:pt x="4407095" y="1884728"/>
                  <a:pt x="4396936" y="1905311"/>
                </a:cubicBezTo>
                <a:cubicBezTo>
                  <a:pt x="4386618" y="1902587"/>
                  <a:pt x="4374906" y="1904356"/>
                  <a:pt x="4361798" y="1910620"/>
                </a:cubicBezTo>
                <a:cubicBezTo>
                  <a:pt x="4348694" y="1916882"/>
                  <a:pt x="4338121" y="1923059"/>
                  <a:pt x="4330083" y="1929153"/>
                </a:cubicBezTo>
                <a:lnTo>
                  <a:pt x="4314135" y="1932991"/>
                </a:lnTo>
                <a:cubicBezTo>
                  <a:pt x="4312080" y="1940576"/>
                  <a:pt x="4309337" y="1946916"/>
                  <a:pt x="4305910" y="1952007"/>
                </a:cubicBezTo>
                <a:cubicBezTo>
                  <a:pt x="4302478" y="1957098"/>
                  <a:pt x="4295376" y="1957867"/>
                  <a:pt x="4284598" y="1954311"/>
                </a:cubicBezTo>
                <a:lnTo>
                  <a:pt x="4278156" y="1951986"/>
                </a:lnTo>
                <a:cubicBezTo>
                  <a:pt x="4272378" y="1961691"/>
                  <a:pt x="4261391" y="1966920"/>
                  <a:pt x="4245192" y="1967672"/>
                </a:cubicBezTo>
                <a:cubicBezTo>
                  <a:pt x="4228994" y="1968422"/>
                  <a:pt x="4217750" y="1974357"/>
                  <a:pt x="4211462" y="1985478"/>
                </a:cubicBezTo>
                <a:lnTo>
                  <a:pt x="4181608" y="1987497"/>
                </a:lnTo>
                <a:cubicBezTo>
                  <a:pt x="4172476" y="2002922"/>
                  <a:pt x="4149639" y="2020396"/>
                  <a:pt x="4113090" y="2039918"/>
                </a:cubicBezTo>
                <a:cubicBezTo>
                  <a:pt x="4076542" y="2059439"/>
                  <a:pt x="4050443" y="2073337"/>
                  <a:pt x="4034789" y="2081612"/>
                </a:cubicBezTo>
                <a:cubicBezTo>
                  <a:pt x="4024806" y="2079010"/>
                  <a:pt x="4014839" y="2081409"/>
                  <a:pt x="4004887" y="2088811"/>
                </a:cubicBezTo>
                <a:cubicBezTo>
                  <a:pt x="3994935" y="2096212"/>
                  <a:pt x="3986914" y="2103308"/>
                  <a:pt x="3980821" y="2110104"/>
                </a:cubicBezTo>
                <a:cubicBezTo>
                  <a:pt x="3970050" y="2108216"/>
                  <a:pt x="3960384" y="2112722"/>
                  <a:pt x="3951823" y="2123623"/>
                </a:cubicBezTo>
                <a:cubicBezTo>
                  <a:pt x="3943264" y="2134523"/>
                  <a:pt x="3932793" y="2138738"/>
                  <a:pt x="3920410" y="2136271"/>
                </a:cubicBezTo>
                <a:cubicBezTo>
                  <a:pt x="3919213" y="2139169"/>
                  <a:pt x="3916936" y="2141279"/>
                  <a:pt x="3913578" y="2142600"/>
                </a:cubicBezTo>
                <a:cubicBezTo>
                  <a:pt x="3910218" y="2143918"/>
                  <a:pt x="3906840" y="2144031"/>
                  <a:pt x="3903442" y="2142939"/>
                </a:cubicBezTo>
                <a:lnTo>
                  <a:pt x="3891577" y="2135460"/>
                </a:lnTo>
                <a:cubicBezTo>
                  <a:pt x="3899352" y="2134935"/>
                  <a:pt x="3906703" y="2133057"/>
                  <a:pt x="3913633" y="2129829"/>
                </a:cubicBezTo>
                <a:cubicBezTo>
                  <a:pt x="3920564" y="2126600"/>
                  <a:pt x="3925203" y="2122146"/>
                  <a:pt x="3927556" y="2116466"/>
                </a:cubicBezTo>
                <a:cubicBezTo>
                  <a:pt x="3920411" y="2113354"/>
                  <a:pt x="3915587" y="2109484"/>
                  <a:pt x="3913087" y="2104850"/>
                </a:cubicBezTo>
                <a:cubicBezTo>
                  <a:pt x="3910588" y="2100217"/>
                  <a:pt x="3904959" y="2096057"/>
                  <a:pt x="3896204" y="2092364"/>
                </a:cubicBezTo>
                <a:lnTo>
                  <a:pt x="3871931" y="2109187"/>
                </a:lnTo>
                <a:cubicBezTo>
                  <a:pt x="3861055" y="2107796"/>
                  <a:pt x="3851380" y="2114429"/>
                  <a:pt x="3842906" y="2129091"/>
                </a:cubicBezTo>
                <a:cubicBezTo>
                  <a:pt x="3834431" y="2143753"/>
                  <a:pt x="3824755" y="2150389"/>
                  <a:pt x="3813880" y="2148996"/>
                </a:cubicBezTo>
                <a:lnTo>
                  <a:pt x="3739562" y="2173342"/>
                </a:lnTo>
                <a:cubicBezTo>
                  <a:pt x="3729512" y="2184173"/>
                  <a:pt x="3720746" y="2192068"/>
                  <a:pt x="3713269" y="2197029"/>
                </a:cubicBezTo>
                <a:cubicBezTo>
                  <a:pt x="3705788" y="2201991"/>
                  <a:pt x="3693683" y="2201489"/>
                  <a:pt x="3676951" y="2195518"/>
                </a:cubicBezTo>
                <a:lnTo>
                  <a:pt x="3661480" y="2228306"/>
                </a:lnTo>
                <a:lnTo>
                  <a:pt x="3646713" y="2238966"/>
                </a:lnTo>
                <a:lnTo>
                  <a:pt x="3682307" y="2261400"/>
                </a:lnTo>
                <a:cubicBezTo>
                  <a:pt x="3677321" y="2271858"/>
                  <a:pt x="3669621" y="2279740"/>
                  <a:pt x="3659214" y="2285044"/>
                </a:cubicBezTo>
                <a:cubicBezTo>
                  <a:pt x="3648806" y="2290348"/>
                  <a:pt x="3641107" y="2298230"/>
                  <a:pt x="3636120" y="2308687"/>
                </a:cubicBezTo>
                <a:cubicBezTo>
                  <a:pt x="3626747" y="2311968"/>
                  <a:pt x="3616056" y="2316371"/>
                  <a:pt x="3604049" y="2321898"/>
                </a:cubicBezTo>
                <a:cubicBezTo>
                  <a:pt x="3592044" y="2327426"/>
                  <a:pt x="3584065" y="2334405"/>
                  <a:pt x="3580111" y="2342838"/>
                </a:cubicBezTo>
                <a:cubicBezTo>
                  <a:pt x="3575476" y="2339500"/>
                  <a:pt x="3570466" y="2337827"/>
                  <a:pt x="3565084" y="2337815"/>
                </a:cubicBezTo>
                <a:cubicBezTo>
                  <a:pt x="3559704" y="2337806"/>
                  <a:pt x="3555833" y="2340541"/>
                  <a:pt x="3553478" y="2346018"/>
                </a:cubicBezTo>
                <a:cubicBezTo>
                  <a:pt x="3545749" y="2364081"/>
                  <a:pt x="3538688" y="2370193"/>
                  <a:pt x="3532299" y="2364357"/>
                </a:cubicBezTo>
                <a:cubicBezTo>
                  <a:pt x="3525910" y="2358523"/>
                  <a:pt x="3520635" y="2359683"/>
                  <a:pt x="3516479" y="2367842"/>
                </a:cubicBezTo>
                <a:cubicBezTo>
                  <a:pt x="3515776" y="2371053"/>
                  <a:pt x="3514670" y="2374119"/>
                  <a:pt x="3513161" y="2377038"/>
                </a:cubicBezTo>
                <a:cubicBezTo>
                  <a:pt x="3511652" y="2379956"/>
                  <a:pt x="3507836" y="2380444"/>
                  <a:pt x="3501710" y="2378501"/>
                </a:cubicBezTo>
                <a:lnTo>
                  <a:pt x="3484742" y="2385170"/>
                </a:lnTo>
                <a:lnTo>
                  <a:pt x="3465414" y="2378196"/>
                </a:lnTo>
                <a:lnTo>
                  <a:pt x="3438940" y="2391027"/>
                </a:lnTo>
                <a:lnTo>
                  <a:pt x="3443660" y="2418310"/>
                </a:lnTo>
                <a:cubicBezTo>
                  <a:pt x="3437459" y="2414474"/>
                  <a:pt x="3431298" y="2413051"/>
                  <a:pt x="3425176" y="2414040"/>
                </a:cubicBezTo>
                <a:cubicBezTo>
                  <a:pt x="3419055" y="2415030"/>
                  <a:pt x="3414584" y="2419011"/>
                  <a:pt x="3411764" y="2425987"/>
                </a:cubicBezTo>
                <a:cubicBezTo>
                  <a:pt x="3402052" y="2435673"/>
                  <a:pt x="3388585" y="2444403"/>
                  <a:pt x="3371367" y="2452181"/>
                </a:cubicBezTo>
                <a:cubicBezTo>
                  <a:pt x="3354150" y="2459959"/>
                  <a:pt x="3337975" y="2466113"/>
                  <a:pt x="3322838" y="2470643"/>
                </a:cubicBezTo>
                <a:lnTo>
                  <a:pt x="3303351" y="2454020"/>
                </a:lnTo>
                <a:cubicBezTo>
                  <a:pt x="3299528" y="2452839"/>
                  <a:pt x="3295092" y="2450841"/>
                  <a:pt x="3290043" y="2448021"/>
                </a:cubicBezTo>
                <a:cubicBezTo>
                  <a:pt x="3284993" y="2445199"/>
                  <a:pt x="3282934" y="2441658"/>
                  <a:pt x="3283863" y="2437397"/>
                </a:cubicBezTo>
                <a:lnTo>
                  <a:pt x="3284884" y="2434567"/>
                </a:lnTo>
                <a:cubicBezTo>
                  <a:pt x="3285595" y="2433225"/>
                  <a:pt x="3287316" y="2432247"/>
                  <a:pt x="3290040" y="2431631"/>
                </a:cubicBezTo>
                <a:cubicBezTo>
                  <a:pt x="3292765" y="2431016"/>
                  <a:pt x="3295289" y="2430328"/>
                  <a:pt x="3297610" y="2429566"/>
                </a:cubicBezTo>
                <a:cubicBezTo>
                  <a:pt x="3298296" y="2427882"/>
                  <a:pt x="3298970" y="2425593"/>
                  <a:pt x="3299632" y="2422702"/>
                </a:cubicBezTo>
                <a:cubicBezTo>
                  <a:pt x="3300297" y="2419810"/>
                  <a:pt x="3299911" y="2417939"/>
                  <a:pt x="3298473" y="2417087"/>
                </a:cubicBezTo>
                <a:cubicBezTo>
                  <a:pt x="3295215" y="2416446"/>
                  <a:pt x="3292400" y="2418361"/>
                  <a:pt x="3290029" y="2422835"/>
                </a:cubicBezTo>
                <a:cubicBezTo>
                  <a:pt x="3287655" y="2427307"/>
                  <a:pt x="3285942" y="2431217"/>
                  <a:pt x="3284884" y="2434567"/>
                </a:cubicBezTo>
                <a:cubicBezTo>
                  <a:pt x="3284261" y="2435875"/>
                  <a:pt x="3283425" y="2436506"/>
                  <a:pt x="3282381" y="2436461"/>
                </a:cubicBezTo>
                <a:cubicBezTo>
                  <a:pt x="3281335" y="2436419"/>
                  <a:pt x="3280755" y="2436343"/>
                  <a:pt x="3280642" y="2436235"/>
                </a:cubicBezTo>
                <a:cubicBezTo>
                  <a:pt x="3277833" y="2434557"/>
                  <a:pt x="3275866" y="2431181"/>
                  <a:pt x="3274738" y="2426111"/>
                </a:cubicBezTo>
                <a:cubicBezTo>
                  <a:pt x="3273609" y="2421040"/>
                  <a:pt x="3270836" y="2417376"/>
                  <a:pt x="3266418" y="2415115"/>
                </a:cubicBezTo>
                <a:cubicBezTo>
                  <a:pt x="3264769" y="2414852"/>
                  <a:pt x="3263275" y="2416045"/>
                  <a:pt x="3261941" y="2418696"/>
                </a:cubicBezTo>
                <a:cubicBezTo>
                  <a:pt x="3260607" y="2421344"/>
                  <a:pt x="3259663" y="2423537"/>
                  <a:pt x="3259113" y="2425269"/>
                </a:cubicBezTo>
                <a:cubicBezTo>
                  <a:pt x="3248032" y="2427601"/>
                  <a:pt x="3235626" y="2430452"/>
                  <a:pt x="3221896" y="2433824"/>
                </a:cubicBezTo>
                <a:cubicBezTo>
                  <a:pt x="3208163" y="2437198"/>
                  <a:pt x="3199018" y="2443624"/>
                  <a:pt x="3194460" y="2453103"/>
                </a:cubicBezTo>
                <a:cubicBezTo>
                  <a:pt x="3189417" y="2456148"/>
                  <a:pt x="3184183" y="2459721"/>
                  <a:pt x="3178760" y="2463826"/>
                </a:cubicBezTo>
                <a:cubicBezTo>
                  <a:pt x="3173335" y="2467932"/>
                  <a:pt x="3169457" y="2472794"/>
                  <a:pt x="3167125" y="2478413"/>
                </a:cubicBezTo>
                <a:cubicBezTo>
                  <a:pt x="3165996" y="2481337"/>
                  <a:pt x="3165998" y="2484268"/>
                  <a:pt x="3167136" y="2487212"/>
                </a:cubicBezTo>
                <a:cubicBezTo>
                  <a:pt x="3168276" y="2490154"/>
                  <a:pt x="3171206" y="2492543"/>
                  <a:pt x="3175927" y="2494379"/>
                </a:cubicBezTo>
                <a:cubicBezTo>
                  <a:pt x="3187011" y="2496245"/>
                  <a:pt x="3197919" y="2491656"/>
                  <a:pt x="3208657" y="2480608"/>
                </a:cubicBezTo>
                <a:cubicBezTo>
                  <a:pt x="3219394" y="2469559"/>
                  <a:pt x="3231108" y="2465260"/>
                  <a:pt x="3243801" y="2467707"/>
                </a:cubicBezTo>
                <a:cubicBezTo>
                  <a:pt x="3245330" y="2463264"/>
                  <a:pt x="3247673" y="2459711"/>
                  <a:pt x="3250830" y="2457054"/>
                </a:cubicBezTo>
                <a:cubicBezTo>
                  <a:pt x="3253991" y="2454396"/>
                  <a:pt x="3257984" y="2453841"/>
                  <a:pt x="3262812" y="2455382"/>
                </a:cubicBezTo>
                <a:cubicBezTo>
                  <a:pt x="3268898" y="2457645"/>
                  <a:pt x="3277154" y="2462089"/>
                  <a:pt x="3287583" y="2468715"/>
                </a:cubicBezTo>
                <a:cubicBezTo>
                  <a:pt x="3298009" y="2475341"/>
                  <a:pt x="3303083" y="2481037"/>
                  <a:pt x="3302806" y="2485799"/>
                </a:cubicBezTo>
                <a:cubicBezTo>
                  <a:pt x="3296993" y="2496025"/>
                  <a:pt x="3282975" y="2506289"/>
                  <a:pt x="3260752" y="2516589"/>
                </a:cubicBezTo>
                <a:cubicBezTo>
                  <a:pt x="3238528" y="2526890"/>
                  <a:pt x="3221544" y="2535285"/>
                  <a:pt x="3209798" y="2541772"/>
                </a:cubicBezTo>
                <a:lnTo>
                  <a:pt x="3192127" y="2570570"/>
                </a:lnTo>
                <a:cubicBezTo>
                  <a:pt x="3185968" y="2566615"/>
                  <a:pt x="3179978" y="2564721"/>
                  <a:pt x="3174154" y="2564886"/>
                </a:cubicBezTo>
                <a:cubicBezTo>
                  <a:pt x="3168330" y="2565048"/>
                  <a:pt x="3164030" y="2568560"/>
                  <a:pt x="3161252" y="2575418"/>
                </a:cubicBezTo>
                <a:cubicBezTo>
                  <a:pt x="3150884" y="2573676"/>
                  <a:pt x="3142827" y="2578763"/>
                  <a:pt x="3137086" y="2590680"/>
                </a:cubicBezTo>
                <a:cubicBezTo>
                  <a:pt x="3131347" y="2602598"/>
                  <a:pt x="3122487" y="2607395"/>
                  <a:pt x="3110505" y="2605072"/>
                </a:cubicBezTo>
                <a:lnTo>
                  <a:pt x="3088433" y="2625885"/>
                </a:lnTo>
                <a:cubicBezTo>
                  <a:pt x="3069434" y="2628090"/>
                  <a:pt x="3049924" y="2631711"/>
                  <a:pt x="3029904" y="2636744"/>
                </a:cubicBezTo>
                <a:cubicBezTo>
                  <a:pt x="3025046" y="2646850"/>
                  <a:pt x="3017857" y="2653315"/>
                  <a:pt x="3008343" y="2656144"/>
                </a:cubicBezTo>
                <a:cubicBezTo>
                  <a:pt x="2998828" y="2658973"/>
                  <a:pt x="2991639" y="2665440"/>
                  <a:pt x="2986780" y="2675544"/>
                </a:cubicBezTo>
                <a:lnTo>
                  <a:pt x="2958107" y="2684383"/>
                </a:lnTo>
                <a:lnTo>
                  <a:pt x="2936034" y="2705197"/>
                </a:lnTo>
                <a:cubicBezTo>
                  <a:pt x="2933540" y="2710425"/>
                  <a:pt x="2929692" y="2714367"/>
                  <a:pt x="2924487" y="2717018"/>
                </a:cubicBezTo>
                <a:cubicBezTo>
                  <a:pt x="2919282" y="2719670"/>
                  <a:pt x="2915434" y="2723612"/>
                  <a:pt x="2912941" y="2728840"/>
                </a:cubicBezTo>
                <a:lnTo>
                  <a:pt x="2885446" y="2744500"/>
                </a:lnTo>
                <a:cubicBezTo>
                  <a:pt x="2882337" y="2743447"/>
                  <a:pt x="2880246" y="2743357"/>
                  <a:pt x="2879172" y="2744236"/>
                </a:cubicBezTo>
                <a:cubicBezTo>
                  <a:pt x="2878096" y="2745114"/>
                  <a:pt x="2877359" y="2746313"/>
                  <a:pt x="2876962" y="2747835"/>
                </a:cubicBezTo>
                <a:cubicBezTo>
                  <a:pt x="2875812" y="2752284"/>
                  <a:pt x="2874579" y="2755701"/>
                  <a:pt x="2873262" y="2758091"/>
                </a:cubicBezTo>
                <a:cubicBezTo>
                  <a:pt x="2871944" y="2760478"/>
                  <a:pt x="2868254" y="2760615"/>
                  <a:pt x="2862194" y="2758494"/>
                </a:cubicBezTo>
                <a:cubicBezTo>
                  <a:pt x="2846052" y="2754669"/>
                  <a:pt x="2835851" y="2758982"/>
                  <a:pt x="2831585" y="2771432"/>
                </a:cubicBezTo>
                <a:cubicBezTo>
                  <a:pt x="2827322" y="2783882"/>
                  <a:pt x="2819535" y="2789067"/>
                  <a:pt x="2808225" y="2786986"/>
                </a:cubicBezTo>
                <a:lnTo>
                  <a:pt x="2777351" y="2791833"/>
                </a:lnTo>
                <a:cubicBezTo>
                  <a:pt x="2771486" y="2805572"/>
                  <a:pt x="2761168" y="2816504"/>
                  <a:pt x="2746404" y="2824635"/>
                </a:cubicBezTo>
                <a:cubicBezTo>
                  <a:pt x="2731638" y="2832762"/>
                  <a:pt x="2717001" y="2840538"/>
                  <a:pt x="2702490" y="2847960"/>
                </a:cubicBezTo>
                <a:cubicBezTo>
                  <a:pt x="2700455" y="2855287"/>
                  <a:pt x="2698187" y="2860730"/>
                  <a:pt x="2695689" y="2864291"/>
                </a:cubicBezTo>
                <a:cubicBezTo>
                  <a:pt x="2693189" y="2867853"/>
                  <a:pt x="2687365" y="2868017"/>
                  <a:pt x="2678217" y="2864783"/>
                </a:cubicBezTo>
                <a:lnTo>
                  <a:pt x="2646480" y="2882110"/>
                </a:lnTo>
                <a:cubicBezTo>
                  <a:pt x="2641232" y="2882147"/>
                  <a:pt x="2637352" y="2884078"/>
                  <a:pt x="2634834" y="2887900"/>
                </a:cubicBezTo>
                <a:cubicBezTo>
                  <a:pt x="2632317" y="2891721"/>
                  <a:pt x="2630598" y="2895232"/>
                  <a:pt x="2629672" y="2898428"/>
                </a:cubicBezTo>
                <a:lnTo>
                  <a:pt x="2609640" y="2913583"/>
                </a:lnTo>
                <a:cubicBezTo>
                  <a:pt x="2594640" y="2910170"/>
                  <a:pt x="2584573" y="2914532"/>
                  <a:pt x="2579435" y="2926667"/>
                </a:cubicBezTo>
                <a:cubicBezTo>
                  <a:pt x="2574297" y="2938801"/>
                  <a:pt x="2567451" y="2944326"/>
                  <a:pt x="2558894" y="2943237"/>
                </a:cubicBezTo>
                <a:lnTo>
                  <a:pt x="2512549" y="2980874"/>
                </a:lnTo>
                <a:cubicBezTo>
                  <a:pt x="2507052" y="2991482"/>
                  <a:pt x="2498723" y="2996071"/>
                  <a:pt x="2487557" y="2994640"/>
                </a:cubicBezTo>
                <a:cubicBezTo>
                  <a:pt x="2476392" y="2993210"/>
                  <a:pt x="2467807" y="2998507"/>
                  <a:pt x="2461801" y="3010527"/>
                </a:cubicBezTo>
                <a:cubicBezTo>
                  <a:pt x="2455554" y="3013337"/>
                  <a:pt x="2450865" y="3017506"/>
                  <a:pt x="2447730" y="3023037"/>
                </a:cubicBezTo>
                <a:cubicBezTo>
                  <a:pt x="2444597" y="3028568"/>
                  <a:pt x="2442325" y="3033610"/>
                  <a:pt x="2440909" y="3038162"/>
                </a:cubicBezTo>
                <a:cubicBezTo>
                  <a:pt x="2423667" y="3040335"/>
                  <a:pt x="2407343" y="3045637"/>
                  <a:pt x="2391938" y="3054067"/>
                </a:cubicBezTo>
                <a:cubicBezTo>
                  <a:pt x="2376532" y="3062498"/>
                  <a:pt x="2363215" y="3072082"/>
                  <a:pt x="2351983" y="3082818"/>
                </a:cubicBezTo>
                <a:cubicBezTo>
                  <a:pt x="2346658" y="3092955"/>
                  <a:pt x="2337732" y="3099194"/>
                  <a:pt x="2325207" y="3101535"/>
                </a:cubicBezTo>
                <a:lnTo>
                  <a:pt x="2321559" y="3103862"/>
                </a:lnTo>
                <a:lnTo>
                  <a:pt x="2250463" y="3103862"/>
                </a:lnTo>
                <a:lnTo>
                  <a:pt x="2265642" y="3090038"/>
                </a:lnTo>
                <a:cubicBezTo>
                  <a:pt x="2268200" y="3076639"/>
                  <a:pt x="2262741" y="3066542"/>
                  <a:pt x="2249265" y="3059748"/>
                </a:cubicBezTo>
                <a:cubicBezTo>
                  <a:pt x="2235789" y="3052954"/>
                  <a:pt x="2229564" y="3044980"/>
                  <a:pt x="2230591" y="3035823"/>
                </a:cubicBezTo>
                <a:cubicBezTo>
                  <a:pt x="2229157" y="3033707"/>
                  <a:pt x="2227115" y="3031372"/>
                  <a:pt x="2224473" y="3028820"/>
                </a:cubicBezTo>
                <a:cubicBezTo>
                  <a:pt x="2221828" y="3026267"/>
                  <a:pt x="2220593" y="3024222"/>
                  <a:pt x="2220769" y="3022687"/>
                </a:cubicBezTo>
                <a:cubicBezTo>
                  <a:pt x="2222082" y="3020097"/>
                  <a:pt x="2224422" y="3019075"/>
                  <a:pt x="2227789" y="3019626"/>
                </a:cubicBezTo>
                <a:cubicBezTo>
                  <a:pt x="2231155" y="3020173"/>
                  <a:pt x="2233793" y="3020857"/>
                  <a:pt x="2235695" y="3021678"/>
                </a:cubicBezTo>
                <a:cubicBezTo>
                  <a:pt x="2238104" y="3016685"/>
                  <a:pt x="2241611" y="3013686"/>
                  <a:pt x="2246222" y="3012686"/>
                </a:cubicBezTo>
                <a:cubicBezTo>
                  <a:pt x="2250831" y="3011684"/>
                  <a:pt x="2254337" y="3008687"/>
                  <a:pt x="2256747" y="3003693"/>
                </a:cubicBezTo>
                <a:cubicBezTo>
                  <a:pt x="2266423" y="2997057"/>
                  <a:pt x="2273387" y="2987847"/>
                  <a:pt x="2277640" y="2976058"/>
                </a:cubicBezTo>
                <a:cubicBezTo>
                  <a:pt x="2279367" y="2972952"/>
                  <a:pt x="2278973" y="2970678"/>
                  <a:pt x="2276460" y="2969237"/>
                </a:cubicBezTo>
                <a:cubicBezTo>
                  <a:pt x="2274720" y="2968808"/>
                  <a:pt x="2272860" y="2969338"/>
                  <a:pt x="2270883" y="2970822"/>
                </a:cubicBezTo>
                <a:cubicBezTo>
                  <a:pt x="2268904" y="2972307"/>
                  <a:pt x="2267598" y="2973834"/>
                  <a:pt x="2266955" y="2975400"/>
                </a:cubicBezTo>
                <a:cubicBezTo>
                  <a:pt x="2263148" y="2971031"/>
                  <a:pt x="2259920" y="2969465"/>
                  <a:pt x="2257270" y="2970708"/>
                </a:cubicBezTo>
                <a:cubicBezTo>
                  <a:pt x="2254623" y="2971951"/>
                  <a:pt x="2252535" y="2974796"/>
                  <a:pt x="2251007" y="2979239"/>
                </a:cubicBezTo>
                <a:lnTo>
                  <a:pt x="2234039" y="2985907"/>
                </a:lnTo>
                <a:cubicBezTo>
                  <a:pt x="2225679" y="3004873"/>
                  <a:pt x="2213849" y="3015794"/>
                  <a:pt x="2198553" y="3018670"/>
                </a:cubicBezTo>
                <a:cubicBezTo>
                  <a:pt x="2183257" y="3021543"/>
                  <a:pt x="2168717" y="3029888"/>
                  <a:pt x="2154936" y="3043701"/>
                </a:cubicBezTo>
                <a:cubicBezTo>
                  <a:pt x="2150450" y="3045413"/>
                  <a:pt x="2145083" y="3046408"/>
                  <a:pt x="2138839" y="3046687"/>
                </a:cubicBezTo>
                <a:cubicBezTo>
                  <a:pt x="2132596" y="3046965"/>
                  <a:pt x="2126935" y="3046254"/>
                  <a:pt x="2121860" y="3044557"/>
                </a:cubicBezTo>
                <a:cubicBezTo>
                  <a:pt x="2120248" y="3043776"/>
                  <a:pt x="2119153" y="3042183"/>
                  <a:pt x="2118580" y="3039775"/>
                </a:cubicBezTo>
                <a:cubicBezTo>
                  <a:pt x="2118006" y="3037371"/>
                  <a:pt x="2117974" y="3035363"/>
                  <a:pt x="2118480" y="3033744"/>
                </a:cubicBezTo>
                <a:cubicBezTo>
                  <a:pt x="2114249" y="3025292"/>
                  <a:pt x="2113749" y="3016584"/>
                  <a:pt x="2116982" y="3007625"/>
                </a:cubicBezTo>
                <a:lnTo>
                  <a:pt x="2168749" y="2975142"/>
                </a:lnTo>
                <a:lnTo>
                  <a:pt x="2183677" y="2974132"/>
                </a:lnTo>
                <a:lnTo>
                  <a:pt x="2202686" y="2961806"/>
                </a:lnTo>
                <a:lnTo>
                  <a:pt x="2213915" y="2930683"/>
                </a:lnTo>
                <a:cubicBezTo>
                  <a:pt x="2212033" y="2929806"/>
                  <a:pt x="2209864" y="2927825"/>
                  <a:pt x="2207413" y="2924740"/>
                </a:cubicBezTo>
                <a:cubicBezTo>
                  <a:pt x="2204960" y="2921657"/>
                  <a:pt x="2203852" y="2919258"/>
                  <a:pt x="2204092" y="2917547"/>
                </a:cubicBezTo>
                <a:cubicBezTo>
                  <a:pt x="2204915" y="2916313"/>
                  <a:pt x="2206959" y="2916117"/>
                  <a:pt x="2210220" y="2916961"/>
                </a:cubicBezTo>
                <a:cubicBezTo>
                  <a:pt x="2213479" y="2917804"/>
                  <a:pt x="2216074" y="2918607"/>
                  <a:pt x="2217998" y="2919366"/>
                </a:cubicBezTo>
                <a:cubicBezTo>
                  <a:pt x="2220407" y="2914375"/>
                  <a:pt x="2223915" y="2911375"/>
                  <a:pt x="2228524" y="2910374"/>
                </a:cubicBezTo>
                <a:cubicBezTo>
                  <a:pt x="2233133" y="2909374"/>
                  <a:pt x="2236640" y="2906376"/>
                  <a:pt x="2239049" y="2901381"/>
                </a:cubicBezTo>
                <a:cubicBezTo>
                  <a:pt x="2251845" y="2895141"/>
                  <a:pt x="2267792" y="2885840"/>
                  <a:pt x="2286889" y="2873476"/>
                </a:cubicBezTo>
                <a:cubicBezTo>
                  <a:pt x="2305989" y="2861117"/>
                  <a:pt x="2318163" y="2849655"/>
                  <a:pt x="2323415" y="2839093"/>
                </a:cubicBezTo>
                <a:cubicBezTo>
                  <a:pt x="2324069" y="2835597"/>
                  <a:pt x="2322603" y="2832938"/>
                  <a:pt x="2319014" y="2831109"/>
                </a:cubicBezTo>
                <a:cubicBezTo>
                  <a:pt x="2305301" y="2827494"/>
                  <a:pt x="2295035" y="2830719"/>
                  <a:pt x="2288219" y="2840782"/>
                </a:cubicBezTo>
                <a:cubicBezTo>
                  <a:pt x="2281403" y="2850847"/>
                  <a:pt x="2273338" y="2858063"/>
                  <a:pt x="2264025" y="2862430"/>
                </a:cubicBezTo>
                <a:cubicBezTo>
                  <a:pt x="2250893" y="2861824"/>
                  <a:pt x="2227368" y="2869855"/>
                  <a:pt x="2193441" y="2886525"/>
                </a:cubicBezTo>
                <a:cubicBezTo>
                  <a:pt x="2159512" y="2903196"/>
                  <a:pt x="2135986" y="2911228"/>
                  <a:pt x="2122855" y="2910619"/>
                </a:cubicBezTo>
                <a:cubicBezTo>
                  <a:pt x="2120062" y="2916674"/>
                  <a:pt x="2116556" y="2919672"/>
                  <a:pt x="2112329" y="2919612"/>
                </a:cubicBezTo>
                <a:cubicBezTo>
                  <a:pt x="2108102" y="2919553"/>
                  <a:pt x="2104594" y="2922552"/>
                  <a:pt x="2101804" y="2928605"/>
                </a:cubicBezTo>
                <a:cubicBezTo>
                  <a:pt x="2087586" y="2933534"/>
                  <a:pt x="2070930" y="2940180"/>
                  <a:pt x="2051832" y="2948546"/>
                </a:cubicBezTo>
                <a:cubicBezTo>
                  <a:pt x="2032732" y="2956909"/>
                  <a:pt x="2020141" y="2967423"/>
                  <a:pt x="2014057" y="2980082"/>
                </a:cubicBezTo>
                <a:cubicBezTo>
                  <a:pt x="2005369" y="2981877"/>
                  <a:pt x="1995897" y="2984587"/>
                  <a:pt x="1985638" y="2988215"/>
                </a:cubicBezTo>
                <a:cubicBezTo>
                  <a:pt x="1975380" y="2991841"/>
                  <a:pt x="1968618" y="2997129"/>
                  <a:pt x="1965352" y="3004078"/>
                </a:cubicBezTo>
                <a:lnTo>
                  <a:pt x="1899519" y="3025091"/>
                </a:lnTo>
                <a:cubicBezTo>
                  <a:pt x="1896136" y="3034263"/>
                  <a:pt x="1889731" y="3042343"/>
                  <a:pt x="1880306" y="3049335"/>
                </a:cubicBezTo>
                <a:cubicBezTo>
                  <a:pt x="1870880" y="3056325"/>
                  <a:pt x="1860370" y="3058131"/>
                  <a:pt x="1848773" y="3054744"/>
                </a:cubicBezTo>
                <a:cubicBezTo>
                  <a:pt x="1844932" y="3063283"/>
                  <a:pt x="1837277" y="3071048"/>
                  <a:pt x="1825807" y="3078033"/>
                </a:cubicBezTo>
                <a:cubicBezTo>
                  <a:pt x="1814336" y="3085021"/>
                  <a:pt x="1803716" y="3090914"/>
                  <a:pt x="1793943" y="3095714"/>
                </a:cubicBezTo>
                <a:cubicBezTo>
                  <a:pt x="1790430" y="3094515"/>
                  <a:pt x="1787239" y="3092429"/>
                  <a:pt x="1784367" y="3089463"/>
                </a:cubicBezTo>
                <a:cubicBezTo>
                  <a:pt x="1781494" y="3086495"/>
                  <a:pt x="1780678" y="3082869"/>
                  <a:pt x="1781919" y="3078586"/>
                </a:cubicBezTo>
                <a:cubicBezTo>
                  <a:pt x="1784962" y="3071625"/>
                  <a:pt x="1790557" y="3065784"/>
                  <a:pt x="1798708" y="3061063"/>
                </a:cubicBezTo>
                <a:cubicBezTo>
                  <a:pt x="1806858" y="3056342"/>
                  <a:pt x="1814616" y="3052081"/>
                  <a:pt x="1821981" y="3048275"/>
                </a:cubicBezTo>
                <a:cubicBezTo>
                  <a:pt x="1824879" y="3041926"/>
                  <a:pt x="1828683" y="3038105"/>
                  <a:pt x="1833400" y="3036807"/>
                </a:cubicBezTo>
                <a:cubicBezTo>
                  <a:pt x="1838116" y="3035511"/>
                  <a:pt x="1841665" y="3032396"/>
                  <a:pt x="1844053" y="3027461"/>
                </a:cubicBezTo>
                <a:cubicBezTo>
                  <a:pt x="1850469" y="3019985"/>
                  <a:pt x="1858101" y="3013546"/>
                  <a:pt x="1866950" y="3008143"/>
                </a:cubicBezTo>
                <a:cubicBezTo>
                  <a:pt x="1875802" y="3002744"/>
                  <a:pt x="1885085" y="2999300"/>
                  <a:pt x="1894800" y="2997807"/>
                </a:cubicBezTo>
                <a:cubicBezTo>
                  <a:pt x="1891804" y="2992865"/>
                  <a:pt x="1889797" y="2987077"/>
                  <a:pt x="1888777" y="2980447"/>
                </a:cubicBezTo>
                <a:cubicBezTo>
                  <a:pt x="1887755" y="2973817"/>
                  <a:pt x="1892486" y="2972059"/>
                  <a:pt x="1902966" y="2975174"/>
                </a:cubicBezTo>
                <a:cubicBezTo>
                  <a:pt x="1909667" y="2964801"/>
                  <a:pt x="1930570" y="2945964"/>
                  <a:pt x="1965679" y="2918662"/>
                </a:cubicBezTo>
                <a:cubicBezTo>
                  <a:pt x="2000786" y="2891359"/>
                  <a:pt x="2025207" y="2875389"/>
                  <a:pt x="2038940" y="2870751"/>
                </a:cubicBezTo>
                <a:lnTo>
                  <a:pt x="2085286" y="2833114"/>
                </a:lnTo>
                <a:cubicBezTo>
                  <a:pt x="2087117" y="2833710"/>
                  <a:pt x="2089345" y="2833846"/>
                  <a:pt x="2091963" y="2833525"/>
                </a:cubicBezTo>
                <a:cubicBezTo>
                  <a:pt x="2094581" y="2833205"/>
                  <a:pt x="2096259" y="2832346"/>
                  <a:pt x="2096992" y="2830943"/>
                </a:cubicBezTo>
                <a:cubicBezTo>
                  <a:pt x="2098140" y="2826496"/>
                  <a:pt x="2099374" y="2823076"/>
                  <a:pt x="2100692" y="2820686"/>
                </a:cubicBezTo>
                <a:cubicBezTo>
                  <a:pt x="2102008" y="2818299"/>
                  <a:pt x="2105698" y="2818164"/>
                  <a:pt x="2111760" y="2820283"/>
                </a:cubicBezTo>
                <a:cubicBezTo>
                  <a:pt x="2114147" y="2815349"/>
                  <a:pt x="2117697" y="2812234"/>
                  <a:pt x="2122413" y="2810936"/>
                </a:cubicBezTo>
                <a:cubicBezTo>
                  <a:pt x="2127129" y="2809642"/>
                  <a:pt x="2130933" y="2805818"/>
                  <a:pt x="2133832" y="2799469"/>
                </a:cubicBezTo>
                <a:cubicBezTo>
                  <a:pt x="2134668" y="2797573"/>
                  <a:pt x="2135548" y="2794292"/>
                  <a:pt x="2136472" y="2789631"/>
                </a:cubicBezTo>
                <a:cubicBezTo>
                  <a:pt x="2137395" y="2784969"/>
                  <a:pt x="2136410" y="2781814"/>
                  <a:pt x="2133514" y="2780170"/>
                </a:cubicBezTo>
                <a:cubicBezTo>
                  <a:pt x="2120891" y="2777947"/>
                  <a:pt x="2105852" y="2783048"/>
                  <a:pt x="2088402" y="2795469"/>
                </a:cubicBezTo>
                <a:cubicBezTo>
                  <a:pt x="2070949" y="2807890"/>
                  <a:pt x="2059172" y="2816566"/>
                  <a:pt x="2053072" y="2821491"/>
                </a:cubicBezTo>
                <a:lnTo>
                  <a:pt x="2040027" y="2807193"/>
                </a:lnTo>
                <a:lnTo>
                  <a:pt x="2024080" y="2811031"/>
                </a:lnTo>
                <a:lnTo>
                  <a:pt x="1997765" y="2833513"/>
                </a:lnTo>
                <a:lnTo>
                  <a:pt x="1953396" y="2849227"/>
                </a:lnTo>
                <a:lnTo>
                  <a:pt x="1930171" y="2861158"/>
                </a:lnTo>
                <a:lnTo>
                  <a:pt x="1923097" y="2868925"/>
                </a:lnTo>
                <a:cubicBezTo>
                  <a:pt x="1917977" y="2871340"/>
                  <a:pt x="1913959" y="2875754"/>
                  <a:pt x="1911040" y="2882160"/>
                </a:cubicBezTo>
                <a:lnTo>
                  <a:pt x="1874902" y="2891505"/>
                </a:lnTo>
                <a:lnTo>
                  <a:pt x="1870458" y="2891889"/>
                </a:lnTo>
                <a:lnTo>
                  <a:pt x="1864150" y="2897307"/>
                </a:lnTo>
                <a:lnTo>
                  <a:pt x="1851337" y="2898437"/>
                </a:lnTo>
                <a:lnTo>
                  <a:pt x="1845717" y="2901759"/>
                </a:lnTo>
                <a:lnTo>
                  <a:pt x="1840859" y="2906541"/>
                </a:lnTo>
                <a:lnTo>
                  <a:pt x="1826127" y="2923858"/>
                </a:lnTo>
                <a:lnTo>
                  <a:pt x="1808281" y="2927169"/>
                </a:lnTo>
                <a:lnTo>
                  <a:pt x="1796194" y="2929757"/>
                </a:lnTo>
                <a:cubicBezTo>
                  <a:pt x="1784363" y="2933748"/>
                  <a:pt x="1769681" y="2939808"/>
                  <a:pt x="1752146" y="2947938"/>
                </a:cubicBezTo>
                <a:cubicBezTo>
                  <a:pt x="1717080" y="2964197"/>
                  <a:pt x="1695832" y="2973052"/>
                  <a:pt x="1688406" y="2974502"/>
                </a:cubicBezTo>
                <a:cubicBezTo>
                  <a:pt x="1687733" y="2980788"/>
                  <a:pt x="1684821" y="2985067"/>
                  <a:pt x="1679678" y="2987340"/>
                </a:cubicBezTo>
                <a:cubicBezTo>
                  <a:pt x="1674535" y="2989616"/>
                  <a:pt x="1668619" y="2989612"/>
                  <a:pt x="1661933" y="2987333"/>
                </a:cubicBezTo>
                <a:cubicBezTo>
                  <a:pt x="1659659" y="2992375"/>
                  <a:pt x="1656686" y="2995566"/>
                  <a:pt x="1653017" y="2996907"/>
                </a:cubicBezTo>
                <a:cubicBezTo>
                  <a:pt x="1649349" y="2998249"/>
                  <a:pt x="1646377" y="3001440"/>
                  <a:pt x="1644103" y="3006480"/>
                </a:cubicBezTo>
                <a:cubicBezTo>
                  <a:pt x="1633802" y="3006229"/>
                  <a:pt x="1621328" y="3007589"/>
                  <a:pt x="1606678" y="3010564"/>
                </a:cubicBezTo>
                <a:cubicBezTo>
                  <a:pt x="1592028" y="3013539"/>
                  <a:pt x="1582559" y="3019181"/>
                  <a:pt x="1578270" y="3027494"/>
                </a:cubicBezTo>
                <a:cubicBezTo>
                  <a:pt x="1572421" y="3028783"/>
                  <a:pt x="1567662" y="3031462"/>
                  <a:pt x="1563992" y="3035532"/>
                </a:cubicBezTo>
                <a:cubicBezTo>
                  <a:pt x="1560324" y="3039604"/>
                  <a:pt x="1557726" y="3043865"/>
                  <a:pt x="1556197" y="3048307"/>
                </a:cubicBezTo>
                <a:cubicBezTo>
                  <a:pt x="1538208" y="3057805"/>
                  <a:pt x="1518018" y="3063310"/>
                  <a:pt x="1495628" y="3064825"/>
                </a:cubicBezTo>
                <a:cubicBezTo>
                  <a:pt x="1492644" y="3071410"/>
                  <a:pt x="1488499" y="3076176"/>
                  <a:pt x="1483188" y="3079121"/>
                </a:cubicBezTo>
                <a:cubicBezTo>
                  <a:pt x="1477876" y="3082069"/>
                  <a:pt x="1473987" y="3086127"/>
                  <a:pt x="1471514" y="3091297"/>
                </a:cubicBezTo>
                <a:cubicBezTo>
                  <a:pt x="1461061" y="3088525"/>
                  <a:pt x="1448811" y="3090101"/>
                  <a:pt x="1434765" y="3096026"/>
                </a:cubicBezTo>
                <a:lnTo>
                  <a:pt x="1420217" y="3103862"/>
                </a:lnTo>
                <a:lnTo>
                  <a:pt x="1323092" y="3103862"/>
                </a:lnTo>
                <a:lnTo>
                  <a:pt x="1360997" y="3078068"/>
                </a:lnTo>
                <a:cubicBezTo>
                  <a:pt x="1383930" y="3062719"/>
                  <a:pt x="1397774" y="3053501"/>
                  <a:pt x="1402526" y="3050420"/>
                </a:cubicBezTo>
                <a:cubicBezTo>
                  <a:pt x="1407342" y="3041698"/>
                  <a:pt x="1416013" y="3036168"/>
                  <a:pt x="1428538" y="3033826"/>
                </a:cubicBezTo>
                <a:cubicBezTo>
                  <a:pt x="1441064" y="3031483"/>
                  <a:pt x="1449988" y="3025243"/>
                  <a:pt x="1455314" y="3015107"/>
                </a:cubicBezTo>
                <a:cubicBezTo>
                  <a:pt x="1465251" y="3008169"/>
                  <a:pt x="1477034" y="2999896"/>
                  <a:pt x="1490665" y="2990292"/>
                </a:cubicBezTo>
                <a:cubicBezTo>
                  <a:pt x="1504292" y="2980686"/>
                  <a:pt x="1517175" y="2974410"/>
                  <a:pt x="1529314" y="2971460"/>
                </a:cubicBezTo>
                <a:cubicBezTo>
                  <a:pt x="1528361" y="2969051"/>
                  <a:pt x="1527729" y="2965760"/>
                  <a:pt x="1527416" y="2961583"/>
                </a:cubicBezTo>
                <a:cubicBezTo>
                  <a:pt x="1527102" y="2957407"/>
                  <a:pt x="1526215" y="2954820"/>
                  <a:pt x="1524753" y="2953827"/>
                </a:cubicBezTo>
                <a:cubicBezTo>
                  <a:pt x="1521899" y="2953331"/>
                  <a:pt x="1520143" y="2954830"/>
                  <a:pt x="1519490" y="2958323"/>
                </a:cubicBezTo>
                <a:lnTo>
                  <a:pt x="1512729" y="2936699"/>
                </a:lnTo>
                <a:cubicBezTo>
                  <a:pt x="1533244" y="2918520"/>
                  <a:pt x="1555370" y="2900923"/>
                  <a:pt x="1579106" y="2883907"/>
                </a:cubicBezTo>
                <a:cubicBezTo>
                  <a:pt x="1585548" y="2886231"/>
                  <a:pt x="1589791" y="2884564"/>
                  <a:pt x="1591832" y="2878906"/>
                </a:cubicBezTo>
                <a:cubicBezTo>
                  <a:pt x="1592981" y="2874459"/>
                  <a:pt x="1594214" y="2871039"/>
                  <a:pt x="1595533" y="2868649"/>
                </a:cubicBezTo>
                <a:cubicBezTo>
                  <a:pt x="1596849" y="2866261"/>
                  <a:pt x="1600539" y="2866127"/>
                  <a:pt x="1606600" y="2868246"/>
                </a:cubicBezTo>
                <a:cubicBezTo>
                  <a:pt x="1608988" y="2863312"/>
                  <a:pt x="1612537" y="2860196"/>
                  <a:pt x="1617254" y="2858899"/>
                </a:cubicBezTo>
                <a:cubicBezTo>
                  <a:pt x="1621969" y="2857605"/>
                  <a:pt x="1625774" y="2853781"/>
                  <a:pt x="1628672" y="2847432"/>
                </a:cubicBezTo>
                <a:cubicBezTo>
                  <a:pt x="1634873" y="2851268"/>
                  <a:pt x="1641034" y="2852692"/>
                  <a:pt x="1647156" y="2851703"/>
                </a:cubicBezTo>
                <a:cubicBezTo>
                  <a:pt x="1653276" y="2850715"/>
                  <a:pt x="1657747" y="2846731"/>
                  <a:pt x="1660568" y="2839755"/>
                </a:cubicBezTo>
                <a:lnTo>
                  <a:pt x="1681619" y="2821770"/>
                </a:lnTo>
                <a:cubicBezTo>
                  <a:pt x="1689704" y="2806302"/>
                  <a:pt x="1706661" y="2790836"/>
                  <a:pt x="1732490" y="2775375"/>
                </a:cubicBezTo>
                <a:cubicBezTo>
                  <a:pt x="1758321" y="2759913"/>
                  <a:pt x="1778204" y="2743906"/>
                  <a:pt x="1792141" y="2727349"/>
                </a:cubicBezTo>
                <a:cubicBezTo>
                  <a:pt x="1796977" y="2729296"/>
                  <a:pt x="1800996" y="2730345"/>
                  <a:pt x="1804202" y="2730502"/>
                </a:cubicBezTo>
                <a:cubicBezTo>
                  <a:pt x="1807407" y="2730659"/>
                  <a:pt x="1809777" y="2728717"/>
                  <a:pt x="1811310" y="2724673"/>
                </a:cubicBezTo>
                <a:cubicBezTo>
                  <a:pt x="1813664" y="2716463"/>
                  <a:pt x="1819323" y="2714240"/>
                  <a:pt x="1828278" y="2718005"/>
                </a:cubicBezTo>
                <a:lnTo>
                  <a:pt x="1834931" y="2707774"/>
                </a:lnTo>
                <a:lnTo>
                  <a:pt x="1834616" y="2702294"/>
                </a:lnTo>
                <a:lnTo>
                  <a:pt x="1852576" y="2691026"/>
                </a:lnTo>
                <a:lnTo>
                  <a:pt x="1857497" y="2677386"/>
                </a:lnTo>
                <a:lnTo>
                  <a:pt x="1874465" y="2670718"/>
                </a:lnTo>
                <a:cubicBezTo>
                  <a:pt x="1876214" y="2664821"/>
                  <a:pt x="1878584" y="2660349"/>
                  <a:pt x="1881583" y="2657298"/>
                </a:cubicBezTo>
                <a:cubicBezTo>
                  <a:pt x="1884578" y="2654250"/>
                  <a:pt x="1889956" y="2654059"/>
                  <a:pt x="1897717" y="2656725"/>
                </a:cubicBezTo>
                <a:lnTo>
                  <a:pt x="1907381" y="2660212"/>
                </a:lnTo>
                <a:cubicBezTo>
                  <a:pt x="1910272" y="2653462"/>
                  <a:pt x="1914053" y="2648031"/>
                  <a:pt x="1918720" y="2643919"/>
                </a:cubicBezTo>
                <a:cubicBezTo>
                  <a:pt x="1923389" y="2639807"/>
                  <a:pt x="1926914" y="2635084"/>
                  <a:pt x="1929295" y="2629748"/>
                </a:cubicBezTo>
                <a:lnTo>
                  <a:pt x="1930160" y="2629205"/>
                </a:lnTo>
                <a:lnTo>
                  <a:pt x="1931549" y="2625354"/>
                </a:lnTo>
                <a:cubicBezTo>
                  <a:pt x="1929668" y="2624476"/>
                  <a:pt x="1927498" y="2622495"/>
                  <a:pt x="1925049" y="2619410"/>
                </a:cubicBezTo>
                <a:cubicBezTo>
                  <a:pt x="1922595" y="2616327"/>
                  <a:pt x="1921488" y="2613928"/>
                  <a:pt x="1921727" y="2612217"/>
                </a:cubicBezTo>
                <a:cubicBezTo>
                  <a:pt x="1922551" y="2610983"/>
                  <a:pt x="1924593" y="2610787"/>
                  <a:pt x="1927855" y="2611631"/>
                </a:cubicBezTo>
                <a:cubicBezTo>
                  <a:pt x="1931114" y="2612474"/>
                  <a:pt x="1933708" y="2613277"/>
                  <a:pt x="1935633" y="2614036"/>
                </a:cubicBezTo>
                <a:cubicBezTo>
                  <a:pt x="1938042" y="2609045"/>
                  <a:pt x="1941549" y="2606045"/>
                  <a:pt x="1946159" y="2605044"/>
                </a:cubicBezTo>
                <a:cubicBezTo>
                  <a:pt x="1950768" y="2604044"/>
                  <a:pt x="1954275" y="2601046"/>
                  <a:pt x="1956685" y="2596053"/>
                </a:cubicBezTo>
                <a:cubicBezTo>
                  <a:pt x="1969480" y="2589812"/>
                  <a:pt x="1985427" y="2580509"/>
                  <a:pt x="2004525" y="2568146"/>
                </a:cubicBezTo>
                <a:lnTo>
                  <a:pt x="2017808" y="2558029"/>
                </a:lnTo>
                <a:lnTo>
                  <a:pt x="2019864" y="2555308"/>
                </a:lnTo>
                <a:lnTo>
                  <a:pt x="2021630" y="2555117"/>
                </a:lnTo>
                <a:lnTo>
                  <a:pt x="2027980" y="2550281"/>
                </a:lnTo>
                <a:cubicBezTo>
                  <a:pt x="2034067" y="2544550"/>
                  <a:pt x="2038424" y="2539044"/>
                  <a:pt x="2041051" y="2533763"/>
                </a:cubicBezTo>
                <a:cubicBezTo>
                  <a:pt x="2041704" y="2530267"/>
                  <a:pt x="2040237" y="2527608"/>
                  <a:pt x="2036649" y="2525780"/>
                </a:cubicBezTo>
                <a:cubicBezTo>
                  <a:pt x="2022935" y="2522163"/>
                  <a:pt x="2012669" y="2525389"/>
                  <a:pt x="2005854" y="2535453"/>
                </a:cubicBezTo>
                <a:cubicBezTo>
                  <a:pt x="1999038" y="2545517"/>
                  <a:pt x="1990973" y="2552733"/>
                  <a:pt x="1981661" y="2557100"/>
                </a:cubicBezTo>
                <a:cubicBezTo>
                  <a:pt x="1968529" y="2556494"/>
                  <a:pt x="1945003" y="2564525"/>
                  <a:pt x="1911075" y="2581195"/>
                </a:cubicBezTo>
                <a:cubicBezTo>
                  <a:pt x="1877148" y="2597866"/>
                  <a:pt x="1853620" y="2605898"/>
                  <a:pt x="1840489" y="2605290"/>
                </a:cubicBezTo>
                <a:cubicBezTo>
                  <a:pt x="1837698" y="2611344"/>
                  <a:pt x="1834190" y="2614342"/>
                  <a:pt x="1829964" y="2614282"/>
                </a:cubicBezTo>
                <a:cubicBezTo>
                  <a:pt x="1825737" y="2614223"/>
                  <a:pt x="1822230" y="2617223"/>
                  <a:pt x="1819438" y="2623275"/>
                </a:cubicBezTo>
                <a:cubicBezTo>
                  <a:pt x="1805222" y="2628204"/>
                  <a:pt x="1788564" y="2634850"/>
                  <a:pt x="1769467" y="2643215"/>
                </a:cubicBezTo>
                <a:cubicBezTo>
                  <a:pt x="1750367" y="2651579"/>
                  <a:pt x="1737776" y="2662092"/>
                  <a:pt x="1731692" y="2674752"/>
                </a:cubicBezTo>
                <a:cubicBezTo>
                  <a:pt x="1723003" y="2676547"/>
                  <a:pt x="1713531" y="2679257"/>
                  <a:pt x="1703273" y="2682886"/>
                </a:cubicBezTo>
                <a:cubicBezTo>
                  <a:pt x="1693015" y="2686511"/>
                  <a:pt x="1686254" y="2691799"/>
                  <a:pt x="1682987" y="2698748"/>
                </a:cubicBezTo>
                <a:lnTo>
                  <a:pt x="1617154" y="2719760"/>
                </a:lnTo>
                <a:cubicBezTo>
                  <a:pt x="1613770" y="2728932"/>
                  <a:pt x="1607366" y="2737012"/>
                  <a:pt x="1597940" y="2744006"/>
                </a:cubicBezTo>
                <a:cubicBezTo>
                  <a:pt x="1588516" y="2750996"/>
                  <a:pt x="1578005" y="2752801"/>
                  <a:pt x="1566407" y="2749414"/>
                </a:cubicBezTo>
                <a:cubicBezTo>
                  <a:pt x="1562567" y="2757953"/>
                  <a:pt x="1554912" y="2765718"/>
                  <a:pt x="1543442" y="2772703"/>
                </a:cubicBezTo>
                <a:cubicBezTo>
                  <a:pt x="1531971" y="2779691"/>
                  <a:pt x="1521351" y="2785584"/>
                  <a:pt x="1511577" y="2790385"/>
                </a:cubicBezTo>
                <a:cubicBezTo>
                  <a:pt x="1508066" y="2789186"/>
                  <a:pt x="1504874" y="2787100"/>
                  <a:pt x="1502003" y="2784133"/>
                </a:cubicBezTo>
                <a:cubicBezTo>
                  <a:pt x="1499129" y="2781165"/>
                  <a:pt x="1498313" y="2777539"/>
                  <a:pt x="1499554" y="2773257"/>
                </a:cubicBezTo>
                <a:cubicBezTo>
                  <a:pt x="1502596" y="2766294"/>
                  <a:pt x="1508192" y="2760454"/>
                  <a:pt x="1516342" y="2755733"/>
                </a:cubicBezTo>
                <a:cubicBezTo>
                  <a:pt x="1524493" y="2751012"/>
                  <a:pt x="1532251" y="2746751"/>
                  <a:pt x="1539616" y="2742945"/>
                </a:cubicBezTo>
                <a:cubicBezTo>
                  <a:pt x="1542514" y="2736596"/>
                  <a:pt x="1546318" y="2732775"/>
                  <a:pt x="1551034" y="2731478"/>
                </a:cubicBezTo>
                <a:cubicBezTo>
                  <a:pt x="1555751" y="2730181"/>
                  <a:pt x="1559300" y="2727065"/>
                  <a:pt x="1561688" y="2722131"/>
                </a:cubicBezTo>
                <a:cubicBezTo>
                  <a:pt x="1568104" y="2714655"/>
                  <a:pt x="1575736" y="2708216"/>
                  <a:pt x="1584585" y="2702813"/>
                </a:cubicBezTo>
                <a:cubicBezTo>
                  <a:pt x="1593436" y="2697414"/>
                  <a:pt x="1602720" y="2693970"/>
                  <a:pt x="1612435" y="2692478"/>
                </a:cubicBezTo>
                <a:cubicBezTo>
                  <a:pt x="1609439" y="2687534"/>
                  <a:pt x="1607431" y="2681746"/>
                  <a:pt x="1606412" y="2675117"/>
                </a:cubicBezTo>
                <a:cubicBezTo>
                  <a:pt x="1605390" y="2668488"/>
                  <a:pt x="1610120" y="2666730"/>
                  <a:pt x="1620601" y="2669844"/>
                </a:cubicBezTo>
                <a:cubicBezTo>
                  <a:pt x="1627301" y="2659471"/>
                  <a:pt x="1648204" y="2640635"/>
                  <a:pt x="1683314" y="2613332"/>
                </a:cubicBezTo>
                <a:cubicBezTo>
                  <a:pt x="1718420" y="2586030"/>
                  <a:pt x="1742841" y="2570059"/>
                  <a:pt x="1756576" y="2565421"/>
                </a:cubicBezTo>
                <a:lnTo>
                  <a:pt x="1802920" y="2527785"/>
                </a:lnTo>
                <a:cubicBezTo>
                  <a:pt x="1804753" y="2528380"/>
                  <a:pt x="1806980" y="2528516"/>
                  <a:pt x="1809599" y="2528195"/>
                </a:cubicBezTo>
                <a:cubicBezTo>
                  <a:pt x="1812216" y="2527875"/>
                  <a:pt x="1813894" y="2527016"/>
                  <a:pt x="1814626" y="2525613"/>
                </a:cubicBezTo>
                <a:cubicBezTo>
                  <a:pt x="1815775" y="2521166"/>
                  <a:pt x="1817008" y="2517746"/>
                  <a:pt x="1818327" y="2515356"/>
                </a:cubicBezTo>
                <a:cubicBezTo>
                  <a:pt x="1819644" y="2512969"/>
                  <a:pt x="1823333" y="2512834"/>
                  <a:pt x="1829394" y="2514953"/>
                </a:cubicBezTo>
                <a:cubicBezTo>
                  <a:pt x="1831782" y="2510020"/>
                  <a:pt x="1835332" y="2506903"/>
                  <a:pt x="1840048" y="2505607"/>
                </a:cubicBezTo>
                <a:cubicBezTo>
                  <a:pt x="1844764" y="2504312"/>
                  <a:pt x="1848569" y="2500488"/>
                  <a:pt x="1851466" y="2494140"/>
                </a:cubicBezTo>
                <a:cubicBezTo>
                  <a:pt x="1852303" y="2492243"/>
                  <a:pt x="1853183" y="2488963"/>
                  <a:pt x="1854107" y="2484301"/>
                </a:cubicBezTo>
                <a:cubicBezTo>
                  <a:pt x="1855030" y="2479639"/>
                  <a:pt x="1854044" y="2476484"/>
                  <a:pt x="1851148" y="2474839"/>
                </a:cubicBezTo>
                <a:cubicBezTo>
                  <a:pt x="1838526" y="2472616"/>
                  <a:pt x="1823487" y="2477717"/>
                  <a:pt x="1806037" y="2490138"/>
                </a:cubicBezTo>
                <a:cubicBezTo>
                  <a:pt x="1788583" y="2502560"/>
                  <a:pt x="1776807" y="2511235"/>
                  <a:pt x="1770707" y="2516162"/>
                </a:cubicBezTo>
                <a:lnTo>
                  <a:pt x="1757663" y="2501863"/>
                </a:lnTo>
                <a:lnTo>
                  <a:pt x="1741714" y="2505702"/>
                </a:lnTo>
                <a:lnTo>
                  <a:pt x="1715400" y="2528183"/>
                </a:lnTo>
                <a:lnTo>
                  <a:pt x="1652789" y="2550359"/>
                </a:lnTo>
                <a:cubicBezTo>
                  <a:pt x="1649868" y="2556767"/>
                  <a:pt x="1645851" y="2561180"/>
                  <a:pt x="1640731" y="2563594"/>
                </a:cubicBezTo>
                <a:cubicBezTo>
                  <a:pt x="1635611" y="2566010"/>
                  <a:pt x="1631594" y="2570424"/>
                  <a:pt x="1628674" y="2576831"/>
                </a:cubicBezTo>
                <a:lnTo>
                  <a:pt x="1592537" y="2586175"/>
                </a:lnTo>
                <a:cubicBezTo>
                  <a:pt x="1583789" y="2584351"/>
                  <a:pt x="1574062" y="2587770"/>
                  <a:pt x="1563352" y="2596429"/>
                </a:cubicBezTo>
                <a:cubicBezTo>
                  <a:pt x="1552643" y="2605089"/>
                  <a:pt x="1545116" y="2612500"/>
                  <a:pt x="1540770" y="2618658"/>
                </a:cubicBezTo>
                <a:cubicBezTo>
                  <a:pt x="1528510" y="2618366"/>
                  <a:pt x="1504850" y="2626349"/>
                  <a:pt x="1469781" y="2642607"/>
                </a:cubicBezTo>
                <a:cubicBezTo>
                  <a:pt x="1434714" y="2658867"/>
                  <a:pt x="1413468" y="2667723"/>
                  <a:pt x="1406042" y="2669172"/>
                </a:cubicBezTo>
                <a:cubicBezTo>
                  <a:pt x="1405368" y="2675458"/>
                  <a:pt x="1402456" y="2679738"/>
                  <a:pt x="1397313" y="2682011"/>
                </a:cubicBezTo>
                <a:cubicBezTo>
                  <a:pt x="1392169" y="2684286"/>
                  <a:pt x="1386253" y="2684282"/>
                  <a:pt x="1379568" y="2682003"/>
                </a:cubicBezTo>
                <a:cubicBezTo>
                  <a:pt x="1377293" y="2687044"/>
                  <a:pt x="1374322" y="2690236"/>
                  <a:pt x="1370653" y="2691577"/>
                </a:cubicBezTo>
                <a:cubicBezTo>
                  <a:pt x="1366983" y="2692919"/>
                  <a:pt x="1364012" y="2696110"/>
                  <a:pt x="1361738" y="2701150"/>
                </a:cubicBezTo>
                <a:lnTo>
                  <a:pt x="1330269" y="2704584"/>
                </a:lnTo>
                <a:lnTo>
                  <a:pt x="1304277" y="2717937"/>
                </a:lnTo>
                <a:lnTo>
                  <a:pt x="1299672" y="2718344"/>
                </a:lnTo>
                <a:lnTo>
                  <a:pt x="1295905" y="2722164"/>
                </a:lnTo>
                <a:cubicBezTo>
                  <a:pt x="1290056" y="2723453"/>
                  <a:pt x="1285297" y="2726131"/>
                  <a:pt x="1281626" y="2730202"/>
                </a:cubicBezTo>
                <a:cubicBezTo>
                  <a:pt x="1277958" y="2734275"/>
                  <a:pt x="1275361" y="2738534"/>
                  <a:pt x="1273833" y="2742978"/>
                </a:cubicBezTo>
                <a:lnTo>
                  <a:pt x="1236063" y="2753277"/>
                </a:lnTo>
                <a:lnTo>
                  <a:pt x="1222532" y="2769181"/>
                </a:lnTo>
                <a:lnTo>
                  <a:pt x="1201428" y="2773096"/>
                </a:lnTo>
                <a:lnTo>
                  <a:pt x="1200823" y="2773791"/>
                </a:lnTo>
                <a:cubicBezTo>
                  <a:pt x="1195511" y="2776740"/>
                  <a:pt x="1191622" y="2780797"/>
                  <a:pt x="1189149" y="2785968"/>
                </a:cubicBezTo>
                <a:cubicBezTo>
                  <a:pt x="1178696" y="2783196"/>
                  <a:pt x="1166446" y="2784771"/>
                  <a:pt x="1152400" y="2790696"/>
                </a:cubicBezTo>
                <a:cubicBezTo>
                  <a:pt x="1138354" y="2796620"/>
                  <a:pt x="1127246" y="2802603"/>
                  <a:pt x="1119074" y="2808648"/>
                </a:cubicBezTo>
                <a:lnTo>
                  <a:pt x="1072092" y="2807684"/>
                </a:lnTo>
                <a:cubicBezTo>
                  <a:pt x="1069130" y="2814209"/>
                  <a:pt x="1064942" y="2819096"/>
                  <a:pt x="1059525" y="2822335"/>
                </a:cubicBezTo>
                <a:cubicBezTo>
                  <a:pt x="1054106" y="2825577"/>
                  <a:pt x="1049919" y="2830462"/>
                  <a:pt x="1046957" y="2836987"/>
                </a:cubicBezTo>
                <a:lnTo>
                  <a:pt x="982145" y="2855170"/>
                </a:lnTo>
                <a:cubicBezTo>
                  <a:pt x="975873" y="2852373"/>
                  <a:pt x="973331" y="2849327"/>
                  <a:pt x="974523" y="2846025"/>
                </a:cubicBezTo>
                <a:cubicBezTo>
                  <a:pt x="976786" y="2843113"/>
                  <a:pt x="988973" y="2834007"/>
                  <a:pt x="1011075" y="2818710"/>
                </a:cubicBezTo>
                <a:cubicBezTo>
                  <a:pt x="1033180" y="2803417"/>
                  <a:pt x="1055700" y="2788091"/>
                  <a:pt x="1078632" y="2772738"/>
                </a:cubicBezTo>
                <a:cubicBezTo>
                  <a:pt x="1101565" y="2757388"/>
                  <a:pt x="1115409" y="2748171"/>
                  <a:pt x="1120161" y="2745089"/>
                </a:cubicBezTo>
                <a:cubicBezTo>
                  <a:pt x="1124976" y="2736368"/>
                  <a:pt x="1133648" y="2730838"/>
                  <a:pt x="1146172" y="2728496"/>
                </a:cubicBezTo>
                <a:cubicBezTo>
                  <a:pt x="1158699" y="2726153"/>
                  <a:pt x="1167624" y="2719913"/>
                  <a:pt x="1172949" y="2709777"/>
                </a:cubicBezTo>
                <a:cubicBezTo>
                  <a:pt x="1182886" y="2702838"/>
                  <a:pt x="1194668" y="2694566"/>
                  <a:pt x="1208299" y="2684961"/>
                </a:cubicBezTo>
                <a:cubicBezTo>
                  <a:pt x="1221927" y="2675356"/>
                  <a:pt x="1234810" y="2669080"/>
                  <a:pt x="1246948" y="2666130"/>
                </a:cubicBezTo>
                <a:cubicBezTo>
                  <a:pt x="1245997" y="2663723"/>
                  <a:pt x="1245364" y="2660429"/>
                  <a:pt x="1245051" y="2656253"/>
                </a:cubicBezTo>
                <a:cubicBezTo>
                  <a:pt x="1244737" y="2652077"/>
                  <a:pt x="1243850" y="2649490"/>
                  <a:pt x="1242388" y="2648497"/>
                </a:cubicBezTo>
                <a:cubicBezTo>
                  <a:pt x="1239534" y="2648001"/>
                  <a:pt x="1237778" y="2649500"/>
                  <a:pt x="1237125" y="2652994"/>
                </a:cubicBezTo>
                <a:lnTo>
                  <a:pt x="1230364" y="2631369"/>
                </a:lnTo>
                <a:cubicBezTo>
                  <a:pt x="1250878" y="2613190"/>
                  <a:pt x="1273005" y="2595593"/>
                  <a:pt x="1296740" y="2578576"/>
                </a:cubicBezTo>
                <a:cubicBezTo>
                  <a:pt x="1303184" y="2580901"/>
                  <a:pt x="1307425" y="2579234"/>
                  <a:pt x="1309467" y="2573576"/>
                </a:cubicBezTo>
                <a:cubicBezTo>
                  <a:pt x="1310615" y="2569129"/>
                  <a:pt x="1311849" y="2565708"/>
                  <a:pt x="1313167" y="2563319"/>
                </a:cubicBezTo>
                <a:cubicBezTo>
                  <a:pt x="1314485" y="2560931"/>
                  <a:pt x="1318174" y="2560798"/>
                  <a:pt x="1324235" y="2562916"/>
                </a:cubicBezTo>
                <a:cubicBezTo>
                  <a:pt x="1326623" y="2557982"/>
                  <a:pt x="1330172" y="2554866"/>
                  <a:pt x="1334888" y="2553569"/>
                </a:cubicBezTo>
                <a:cubicBezTo>
                  <a:pt x="1339604" y="2552274"/>
                  <a:pt x="1343409" y="2548451"/>
                  <a:pt x="1346308" y="2542102"/>
                </a:cubicBezTo>
                <a:cubicBezTo>
                  <a:pt x="1352509" y="2545938"/>
                  <a:pt x="1358668" y="2547363"/>
                  <a:pt x="1364790" y="2546374"/>
                </a:cubicBezTo>
                <a:lnTo>
                  <a:pt x="1376935" y="2535555"/>
                </a:lnTo>
                <a:lnTo>
                  <a:pt x="1391680" y="2516051"/>
                </a:lnTo>
                <a:cubicBezTo>
                  <a:pt x="1393408" y="2512947"/>
                  <a:pt x="1393013" y="2510671"/>
                  <a:pt x="1390500" y="2509231"/>
                </a:cubicBezTo>
                <a:cubicBezTo>
                  <a:pt x="1388760" y="2508802"/>
                  <a:pt x="1386900" y="2509332"/>
                  <a:pt x="1384922" y="2510816"/>
                </a:cubicBezTo>
                <a:cubicBezTo>
                  <a:pt x="1382945" y="2512301"/>
                  <a:pt x="1381637" y="2513828"/>
                  <a:pt x="1380995" y="2515394"/>
                </a:cubicBezTo>
                <a:cubicBezTo>
                  <a:pt x="1377188" y="2511025"/>
                  <a:pt x="1373959" y="2509459"/>
                  <a:pt x="1371310" y="2510701"/>
                </a:cubicBezTo>
                <a:cubicBezTo>
                  <a:pt x="1368663" y="2511944"/>
                  <a:pt x="1366576" y="2514788"/>
                  <a:pt x="1365048" y="2519233"/>
                </a:cubicBezTo>
                <a:lnTo>
                  <a:pt x="1348079" y="2525900"/>
                </a:lnTo>
                <a:cubicBezTo>
                  <a:pt x="1339720" y="2544867"/>
                  <a:pt x="1327890" y="2555789"/>
                  <a:pt x="1312593" y="2558664"/>
                </a:cubicBezTo>
                <a:cubicBezTo>
                  <a:pt x="1297297" y="2561537"/>
                  <a:pt x="1282757" y="2569882"/>
                  <a:pt x="1268976" y="2583693"/>
                </a:cubicBezTo>
                <a:cubicBezTo>
                  <a:pt x="1264490" y="2585407"/>
                  <a:pt x="1259123" y="2586401"/>
                  <a:pt x="1252880" y="2586681"/>
                </a:cubicBezTo>
                <a:cubicBezTo>
                  <a:pt x="1246636" y="2586958"/>
                  <a:pt x="1240975" y="2586248"/>
                  <a:pt x="1235900" y="2584551"/>
                </a:cubicBezTo>
                <a:cubicBezTo>
                  <a:pt x="1234287" y="2583769"/>
                  <a:pt x="1233194" y="2582177"/>
                  <a:pt x="1232620" y="2579769"/>
                </a:cubicBezTo>
                <a:cubicBezTo>
                  <a:pt x="1232046" y="2577364"/>
                  <a:pt x="1232014" y="2575356"/>
                  <a:pt x="1232520" y="2573738"/>
                </a:cubicBezTo>
                <a:cubicBezTo>
                  <a:pt x="1228288" y="2565285"/>
                  <a:pt x="1227789" y="2556578"/>
                  <a:pt x="1231022" y="2547617"/>
                </a:cubicBezTo>
                <a:lnTo>
                  <a:pt x="1282789" y="2515134"/>
                </a:lnTo>
                <a:lnTo>
                  <a:pt x="1297717" y="2514126"/>
                </a:lnTo>
                <a:lnTo>
                  <a:pt x="1316727" y="2501799"/>
                </a:lnTo>
                <a:lnTo>
                  <a:pt x="1327955" y="2470677"/>
                </a:lnTo>
                <a:cubicBezTo>
                  <a:pt x="1326073" y="2469799"/>
                  <a:pt x="1323904" y="2467819"/>
                  <a:pt x="1321453" y="2464734"/>
                </a:cubicBezTo>
                <a:cubicBezTo>
                  <a:pt x="1319000" y="2461650"/>
                  <a:pt x="1317893" y="2459252"/>
                  <a:pt x="1318132" y="2457541"/>
                </a:cubicBezTo>
                <a:cubicBezTo>
                  <a:pt x="1318956" y="2456307"/>
                  <a:pt x="1320999" y="2456110"/>
                  <a:pt x="1324260" y="2456955"/>
                </a:cubicBezTo>
                <a:cubicBezTo>
                  <a:pt x="1327519" y="2457798"/>
                  <a:pt x="1330114" y="2458601"/>
                  <a:pt x="1332038" y="2459360"/>
                </a:cubicBezTo>
                <a:cubicBezTo>
                  <a:pt x="1334447" y="2454369"/>
                  <a:pt x="1337954" y="2451369"/>
                  <a:pt x="1342564" y="2450368"/>
                </a:cubicBezTo>
                <a:cubicBezTo>
                  <a:pt x="1347174" y="2449367"/>
                  <a:pt x="1350680" y="2446370"/>
                  <a:pt x="1353090" y="2441376"/>
                </a:cubicBezTo>
                <a:cubicBezTo>
                  <a:pt x="1365885" y="2435136"/>
                  <a:pt x="1381832" y="2425833"/>
                  <a:pt x="1400929" y="2413470"/>
                </a:cubicBezTo>
                <a:cubicBezTo>
                  <a:pt x="1420029" y="2401111"/>
                  <a:pt x="1432203" y="2389649"/>
                  <a:pt x="1437455" y="2379086"/>
                </a:cubicBezTo>
                <a:cubicBezTo>
                  <a:pt x="1438109" y="2375590"/>
                  <a:pt x="1436643" y="2372932"/>
                  <a:pt x="1433054" y="2371103"/>
                </a:cubicBezTo>
                <a:cubicBezTo>
                  <a:pt x="1419341" y="2367487"/>
                  <a:pt x="1409075" y="2370712"/>
                  <a:pt x="1402259" y="2380776"/>
                </a:cubicBezTo>
                <a:cubicBezTo>
                  <a:pt x="1395443" y="2390840"/>
                  <a:pt x="1387378" y="2398056"/>
                  <a:pt x="1378066" y="2402424"/>
                </a:cubicBezTo>
                <a:cubicBezTo>
                  <a:pt x="1364934" y="2401817"/>
                  <a:pt x="1341407" y="2409849"/>
                  <a:pt x="1307480" y="2426519"/>
                </a:cubicBezTo>
                <a:cubicBezTo>
                  <a:pt x="1273552" y="2443188"/>
                  <a:pt x="1250025" y="2451222"/>
                  <a:pt x="1236895" y="2450613"/>
                </a:cubicBezTo>
                <a:cubicBezTo>
                  <a:pt x="1234103" y="2456668"/>
                  <a:pt x="1230596" y="2459666"/>
                  <a:pt x="1226369" y="2459606"/>
                </a:cubicBezTo>
                <a:cubicBezTo>
                  <a:pt x="1222143" y="2459546"/>
                  <a:pt x="1218635" y="2462546"/>
                  <a:pt x="1215844" y="2468598"/>
                </a:cubicBezTo>
                <a:cubicBezTo>
                  <a:pt x="1201626" y="2473527"/>
                  <a:pt x="1184969" y="2480174"/>
                  <a:pt x="1165872" y="2488539"/>
                </a:cubicBezTo>
                <a:cubicBezTo>
                  <a:pt x="1146772" y="2496903"/>
                  <a:pt x="1134181" y="2507416"/>
                  <a:pt x="1128097" y="2520075"/>
                </a:cubicBezTo>
                <a:cubicBezTo>
                  <a:pt x="1119409" y="2521870"/>
                  <a:pt x="1109936" y="2524581"/>
                  <a:pt x="1099678" y="2528209"/>
                </a:cubicBezTo>
                <a:cubicBezTo>
                  <a:pt x="1089420" y="2531835"/>
                  <a:pt x="1082658" y="2537122"/>
                  <a:pt x="1079392" y="2544071"/>
                </a:cubicBezTo>
                <a:lnTo>
                  <a:pt x="1013559" y="2565084"/>
                </a:lnTo>
                <a:cubicBezTo>
                  <a:pt x="1010175" y="2574256"/>
                  <a:pt x="1003771" y="2582336"/>
                  <a:pt x="994346" y="2589329"/>
                </a:cubicBezTo>
                <a:cubicBezTo>
                  <a:pt x="984921" y="2596319"/>
                  <a:pt x="974411" y="2598124"/>
                  <a:pt x="962813" y="2594738"/>
                </a:cubicBezTo>
                <a:cubicBezTo>
                  <a:pt x="958973" y="2603276"/>
                  <a:pt x="951317" y="2611042"/>
                  <a:pt x="939848" y="2618026"/>
                </a:cubicBezTo>
                <a:cubicBezTo>
                  <a:pt x="928376" y="2625014"/>
                  <a:pt x="917756" y="2630908"/>
                  <a:pt x="907983" y="2635708"/>
                </a:cubicBezTo>
                <a:cubicBezTo>
                  <a:pt x="904471" y="2634509"/>
                  <a:pt x="901279" y="2632423"/>
                  <a:pt x="898407" y="2629456"/>
                </a:cubicBezTo>
                <a:cubicBezTo>
                  <a:pt x="895534" y="2626488"/>
                  <a:pt x="894718" y="2622863"/>
                  <a:pt x="895959" y="2618580"/>
                </a:cubicBezTo>
                <a:cubicBezTo>
                  <a:pt x="899001" y="2611618"/>
                  <a:pt x="904598" y="2605777"/>
                  <a:pt x="912747" y="2601057"/>
                </a:cubicBezTo>
                <a:cubicBezTo>
                  <a:pt x="920899" y="2596336"/>
                  <a:pt x="928656" y="2592075"/>
                  <a:pt x="936021" y="2588269"/>
                </a:cubicBezTo>
                <a:cubicBezTo>
                  <a:pt x="938919" y="2581920"/>
                  <a:pt x="942723" y="2578098"/>
                  <a:pt x="947440" y="2576801"/>
                </a:cubicBezTo>
                <a:cubicBezTo>
                  <a:pt x="952156" y="2575505"/>
                  <a:pt x="955706" y="2572388"/>
                  <a:pt x="958094" y="2567455"/>
                </a:cubicBezTo>
                <a:cubicBezTo>
                  <a:pt x="964509" y="2559979"/>
                  <a:pt x="972141" y="2553540"/>
                  <a:pt x="980991" y="2548137"/>
                </a:cubicBezTo>
                <a:cubicBezTo>
                  <a:pt x="989842" y="2542738"/>
                  <a:pt x="999125" y="2539294"/>
                  <a:pt x="1008840" y="2537800"/>
                </a:cubicBezTo>
                <a:cubicBezTo>
                  <a:pt x="1005844" y="2532858"/>
                  <a:pt x="1003836" y="2527070"/>
                  <a:pt x="1002817" y="2520441"/>
                </a:cubicBezTo>
                <a:cubicBezTo>
                  <a:pt x="1001794" y="2513810"/>
                  <a:pt x="1006526" y="2512053"/>
                  <a:pt x="1017006" y="2515167"/>
                </a:cubicBezTo>
                <a:cubicBezTo>
                  <a:pt x="1023706" y="2504795"/>
                  <a:pt x="1044610" y="2485958"/>
                  <a:pt x="1079719" y="2458656"/>
                </a:cubicBezTo>
                <a:cubicBezTo>
                  <a:pt x="1114825" y="2431353"/>
                  <a:pt x="1139247" y="2415382"/>
                  <a:pt x="1152980" y="2410745"/>
                </a:cubicBezTo>
                <a:lnTo>
                  <a:pt x="1199326" y="2373108"/>
                </a:lnTo>
                <a:cubicBezTo>
                  <a:pt x="1201158" y="2373703"/>
                  <a:pt x="1203385" y="2373840"/>
                  <a:pt x="1206003" y="2373518"/>
                </a:cubicBezTo>
                <a:cubicBezTo>
                  <a:pt x="1208622" y="2373199"/>
                  <a:pt x="1210299" y="2372339"/>
                  <a:pt x="1211031" y="2370937"/>
                </a:cubicBezTo>
                <a:cubicBezTo>
                  <a:pt x="1212180" y="2366489"/>
                  <a:pt x="1213414" y="2363069"/>
                  <a:pt x="1214732" y="2360680"/>
                </a:cubicBezTo>
                <a:cubicBezTo>
                  <a:pt x="1216049" y="2358292"/>
                  <a:pt x="1219738" y="2358158"/>
                  <a:pt x="1225800" y="2360277"/>
                </a:cubicBezTo>
                <a:cubicBezTo>
                  <a:pt x="1228187" y="2355343"/>
                  <a:pt x="1231737" y="2352227"/>
                  <a:pt x="1236453" y="2350930"/>
                </a:cubicBezTo>
                <a:cubicBezTo>
                  <a:pt x="1241168" y="2349636"/>
                  <a:pt x="1244974" y="2345812"/>
                  <a:pt x="1247872" y="2339463"/>
                </a:cubicBezTo>
                <a:cubicBezTo>
                  <a:pt x="1248708" y="2337566"/>
                  <a:pt x="1249587" y="2334286"/>
                  <a:pt x="1250512" y="2329624"/>
                </a:cubicBezTo>
                <a:cubicBezTo>
                  <a:pt x="1251435" y="2324963"/>
                  <a:pt x="1250450" y="2321807"/>
                  <a:pt x="1247554" y="2320163"/>
                </a:cubicBezTo>
                <a:cubicBezTo>
                  <a:pt x="1234931" y="2317940"/>
                  <a:pt x="1219893" y="2323040"/>
                  <a:pt x="1202442" y="2335461"/>
                </a:cubicBezTo>
                <a:cubicBezTo>
                  <a:pt x="1184988" y="2347884"/>
                  <a:pt x="1173213" y="2356558"/>
                  <a:pt x="1167112" y="2361486"/>
                </a:cubicBezTo>
                <a:lnTo>
                  <a:pt x="1154068" y="2347187"/>
                </a:lnTo>
                <a:lnTo>
                  <a:pt x="1138120" y="2351025"/>
                </a:lnTo>
                <a:lnTo>
                  <a:pt x="1111805" y="2373507"/>
                </a:lnTo>
                <a:lnTo>
                  <a:pt x="1049194" y="2395682"/>
                </a:lnTo>
                <a:cubicBezTo>
                  <a:pt x="1046274" y="2402091"/>
                  <a:pt x="1042257" y="2406503"/>
                  <a:pt x="1037136" y="2408918"/>
                </a:cubicBezTo>
                <a:cubicBezTo>
                  <a:pt x="1032017" y="2411333"/>
                  <a:pt x="1027999" y="2415748"/>
                  <a:pt x="1025080" y="2422154"/>
                </a:cubicBezTo>
                <a:lnTo>
                  <a:pt x="988941" y="2431499"/>
                </a:lnTo>
                <a:cubicBezTo>
                  <a:pt x="980195" y="2429674"/>
                  <a:pt x="970467" y="2433094"/>
                  <a:pt x="959757" y="2441753"/>
                </a:cubicBezTo>
                <a:cubicBezTo>
                  <a:pt x="949048" y="2450413"/>
                  <a:pt x="941521" y="2457823"/>
                  <a:pt x="937174" y="2463982"/>
                </a:cubicBezTo>
                <a:cubicBezTo>
                  <a:pt x="924915" y="2463690"/>
                  <a:pt x="901255" y="2471672"/>
                  <a:pt x="866186" y="2487931"/>
                </a:cubicBezTo>
                <a:cubicBezTo>
                  <a:pt x="831119" y="2504191"/>
                  <a:pt x="809873" y="2513047"/>
                  <a:pt x="802447" y="2514495"/>
                </a:cubicBezTo>
                <a:cubicBezTo>
                  <a:pt x="801773" y="2520781"/>
                  <a:pt x="798862" y="2525061"/>
                  <a:pt x="793718" y="2527334"/>
                </a:cubicBezTo>
                <a:cubicBezTo>
                  <a:pt x="788574" y="2529610"/>
                  <a:pt x="782659" y="2529605"/>
                  <a:pt x="775973" y="2527327"/>
                </a:cubicBezTo>
                <a:cubicBezTo>
                  <a:pt x="773699" y="2532367"/>
                  <a:pt x="770727" y="2535560"/>
                  <a:pt x="767058" y="2536901"/>
                </a:cubicBezTo>
                <a:cubicBezTo>
                  <a:pt x="763389" y="2538243"/>
                  <a:pt x="760418" y="2541433"/>
                  <a:pt x="758143" y="2546474"/>
                </a:cubicBezTo>
                <a:lnTo>
                  <a:pt x="726674" y="2549908"/>
                </a:lnTo>
                <a:lnTo>
                  <a:pt x="700683" y="2563260"/>
                </a:lnTo>
                <a:lnTo>
                  <a:pt x="696076" y="2563666"/>
                </a:lnTo>
                <a:lnTo>
                  <a:pt x="692310" y="2567487"/>
                </a:lnTo>
                <a:cubicBezTo>
                  <a:pt x="686461" y="2568777"/>
                  <a:pt x="681702" y="2571454"/>
                  <a:pt x="678031" y="2575526"/>
                </a:cubicBezTo>
                <a:cubicBezTo>
                  <a:pt x="674364" y="2579598"/>
                  <a:pt x="671766" y="2583857"/>
                  <a:pt x="670237" y="2588301"/>
                </a:cubicBezTo>
                <a:lnTo>
                  <a:pt x="632468" y="2598601"/>
                </a:lnTo>
                <a:lnTo>
                  <a:pt x="618937" y="2614505"/>
                </a:lnTo>
                <a:lnTo>
                  <a:pt x="597833" y="2618420"/>
                </a:lnTo>
                <a:lnTo>
                  <a:pt x="597228" y="2619115"/>
                </a:lnTo>
                <a:cubicBezTo>
                  <a:pt x="591916" y="2622063"/>
                  <a:pt x="588027" y="2626120"/>
                  <a:pt x="585554" y="2631291"/>
                </a:cubicBezTo>
                <a:cubicBezTo>
                  <a:pt x="575102" y="2628519"/>
                  <a:pt x="562851" y="2630094"/>
                  <a:pt x="548806" y="2636019"/>
                </a:cubicBezTo>
                <a:cubicBezTo>
                  <a:pt x="534759" y="2641943"/>
                  <a:pt x="523651" y="2647926"/>
                  <a:pt x="515479" y="2653971"/>
                </a:cubicBezTo>
                <a:lnTo>
                  <a:pt x="468497" y="2653008"/>
                </a:lnTo>
                <a:cubicBezTo>
                  <a:pt x="465535" y="2659533"/>
                  <a:pt x="461347" y="2664420"/>
                  <a:pt x="455929" y="2667659"/>
                </a:cubicBezTo>
                <a:cubicBezTo>
                  <a:pt x="450511" y="2670901"/>
                  <a:pt x="446325" y="2675785"/>
                  <a:pt x="443362" y="2682310"/>
                </a:cubicBezTo>
                <a:lnTo>
                  <a:pt x="378551" y="2700493"/>
                </a:lnTo>
                <a:cubicBezTo>
                  <a:pt x="372278" y="2697697"/>
                  <a:pt x="369736" y="2694650"/>
                  <a:pt x="370928" y="2691348"/>
                </a:cubicBezTo>
                <a:cubicBezTo>
                  <a:pt x="373191" y="2688437"/>
                  <a:pt x="385378" y="2679331"/>
                  <a:pt x="407480" y="2664033"/>
                </a:cubicBezTo>
                <a:cubicBezTo>
                  <a:pt x="429586" y="2648740"/>
                  <a:pt x="452105" y="2633415"/>
                  <a:pt x="475037" y="2618062"/>
                </a:cubicBezTo>
                <a:cubicBezTo>
                  <a:pt x="497970" y="2602712"/>
                  <a:pt x="511813" y="2593494"/>
                  <a:pt x="516566" y="2590413"/>
                </a:cubicBezTo>
                <a:cubicBezTo>
                  <a:pt x="521381" y="2581692"/>
                  <a:pt x="530053" y="2576162"/>
                  <a:pt x="542577" y="2573819"/>
                </a:cubicBezTo>
                <a:cubicBezTo>
                  <a:pt x="555104" y="2571476"/>
                  <a:pt x="564028" y="2565237"/>
                  <a:pt x="569354" y="2555101"/>
                </a:cubicBezTo>
                <a:cubicBezTo>
                  <a:pt x="579291" y="2548162"/>
                  <a:pt x="591074" y="2539889"/>
                  <a:pt x="604704" y="2530285"/>
                </a:cubicBezTo>
                <a:cubicBezTo>
                  <a:pt x="618332" y="2520679"/>
                  <a:pt x="631215" y="2514403"/>
                  <a:pt x="643353" y="2511453"/>
                </a:cubicBezTo>
                <a:cubicBezTo>
                  <a:pt x="642402" y="2509046"/>
                  <a:pt x="641769" y="2505753"/>
                  <a:pt x="641456" y="2501576"/>
                </a:cubicBezTo>
                <a:cubicBezTo>
                  <a:pt x="641143" y="2497400"/>
                  <a:pt x="640255" y="2494814"/>
                  <a:pt x="638793" y="2493820"/>
                </a:cubicBezTo>
                <a:cubicBezTo>
                  <a:pt x="635939" y="2493325"/>
                  <a:pt x="634183" y="2494823"/>
                  <a:pt x="633531" y="2498317"/>
                </a:cubicBezTo>
                <a:lnTo>
                  <a:pt x="626769" y="2476692"/>
                </a:lnTo>
                <a:cubicBezTo>
                  <a:pt x="647284" y="2458513"/>
                  <a:pt x="669411" y="2440916"/>
                  <a:pt x="693146" y="2423900"/>
                </a:cubicBezTo>
                <a:cubicBezTo>
                  <a:pt x="699588" y="2426225"/>
                  <a:pt x="703830" y="2424558"/>
                  <a:pt x="705872" y="2418900"/>
                </a:cubicBezTo>
                <a:cubicBezTo>
                  <a:pt x="707021" y="2414452"/>
                  <a:pt x="708254" y="2411032"/>
                  <a:pt x="709572" y="2408643"/>
                </a:cubicBezTo>
                <a:cubicBezTo>
                  <a:pt x="710890" y="2406255"/>
                  <a:pt x="714579" y="2406120"/>
                  <a:pt x="720640" y="2408240"/>
                </a:cubicBezTo>
                <a:cubicBezTo>
                  <a:pt x="723027" y="2403306"/>
                  <a:pt x="726577" y="2400190"/>
                  <a:pt x="731294" y="2398893"/>
                </a:cubicBezTo>
                <a:cubicBezTo>
                  <a:pt x="736009" y="2397598"/>
                  <a:pt x="739814" y="2393775"/>
                  <a:pt x="742712" y="2387426"/>
                </a:cubicBezTo>
                <a:cubicBezTo>
                  <a:pt x="748913" y="2391262"/>
                  <a:pt x="755073" y="2392686"/>
                  <a:pt x="761195" y="2391697"/>
                </a:cubicBezTo>
                <a:lnTo>
                  <a:pt x="773340" y="2380878"/>
                </a:lnTo>
                <a:lnTo>
                  <a:pt x="788085" y="2361375"/>
                </a:lnTo>
                <a:cubicBezTo>
                  <a:pt x="789813" y="2358269"/>
                  <a:pt x="789418" y="2355994"/>
                  <a:pt x="786905" y="2354554"/>
                </a:cubicBezTo>
                <a:cubicBezTo>
                  <a:pt x="785165" y="2354125"/>
                  <a:pt x="783305" y="2354655"/>
                  <a:pt x="781328" y="2356140"/>
                </a:cubicBezTo>
                <a:cubicBezTo>
                  <a:pt x="779351" y="2357624"/>
                  <a:pt x="778043" y="2359151"/>
                  <a:pt x="777400" y="2360717"/>
                </a:cubicBezTo>
                <a:cubicBezTo>
                  <a:pt x="773593" y="2356348"/>
                  <a:pt x="770365" y="2354782"/>
                  <a:pt x="767715" y="2356025"/>
                </a:cubicBezTo>
                <a:cubicBezTo>
                  <a:pt x="765068" y="2357268"/>
                  <a:pt x="762981" y="2360112"/>
                  <a:pt x="761452" y="2364556"/>
                </a:cubicBezTo>
                <a:lnTo>
                  <a:pt x="744484" y="2371223"/>
                </a:lnTo>
                <a:cubicBezTo>
                  <a:pt x="736124" y="2390190"/>
                  <a:pt x="724295" y="2401112"/>
                  <a:pt x="708999" y="2403987"/>
                </a:cubicBezTo>
                <a:cubicBezTo>
                  <a:pt x="693703" y="2406860"/>
                  <a:pt x="679163" y="2415205"/>
                  <a:pt x="665381" y="2429017"/>
                </a:cubicBezTo>
                <a:cubicBezTo>
                  <a:pt x="660896" y="2430730"/>
                  <a:pt x="655528" y="2431724"/>
                  <a:pt x="649285" y="2432004"/>
                </a:cubicBezTo>
                <a:cubicBezTo>
                  <a:pt x="643041" y="2432282"/>
                  <a:pt x="637380" y="2431571"/>
                  <a:pt x="632305" y="2429874"/>
                </a:cubicBezTo>
                <a:cubicBezTo>
                  <a:pt x="630692" y="2429093"/>
                  <a:pt x="629598" y="2427499"/>
                  <a:pt x="629025" y="2425093"/>
                </a:cubicBezTo>
                <a:cubicBezTo>
                  <a:pt x="628451" y="2422688"/>
                  <a:pt x="628419" y="2420679"/>
                  <a:pt x="628925" y="2419062"/>
                </a:cubicBezTo>
                <a:cubicBezTo>
                  <a:pt x="624694" y="2410608"/>
                  <a:pt x="624194" y="2401901"/>
                  <a:pt x="627427" y="2392941"/>
                </a:cubicBezTo>
                <a:lnTo>
                  <a:pt x="679194" y="2360458"/>
                </a:lnTo>
                <a:lnTo>
                  <a:pt x="694122" y="2359449"/>
                </a:lnTo>
                <a:lnTo>
                  <a:pt x="713132" y="2347123"/>
                </a:lnTo>
                <a:lnTo>
                  <a:pt x="724360" y="2316000"/>
                </a:lnTo>
                <a:cubicBezTo>
                  <a:pt x="722479" y="2315123"/>
                  <a:pt x="720309" y="2313142"/>
                  <a:pt x="717859" y="2310057"/>
                </a:cubicBezTo>
                <a:cubicBezTo>
                  <a:pt x="715405" y="2306974"/>
                  <a:pt x="714298" y="2304575"/>
                  <a:pt x="714537" y="2302864"/>
                </a:cubicBezTo>
                <a:cubicBezTo>
                  <a:pt x="715361" y="2301630"/>
                  <a:pt x="717404" y="2301434"/>
                  <a:pt x="720665" y="2302278"/>
                </a:cubicBezTo>
                <a:cubicBezTo>
                  <a:pt x="723924" y="2303121"/>
                  <a:pt x="726519" y="2303924"/>
                  <a:pt x="728443" y="2304684"/>
                </a:cubicBezTo>
                <a:cubicBezTo>
                  <a:pt x="730852" y="2299692"/>
                  <a:pt x="734360" y="2296692"/>
                  <a:pt x="738969" y="2295691"/>
                </a:cubicBezTo>
                <a:cubicBezTo>
                  <a:pt x="743579" y="2294691"/>
                  <a:pt x="747086" y="2291693"/>
                  <a:pt x="749496" y="2286699"/>
                </a:cubicBezTo>
                <a:cubicBezTo>
                  <a:pt x="762291" y="2280459"/>
                  <a:pt x="778237" y="2271157"/>
                  <a:pt x="797334" y="2258794"/>
                </a:cubicBezTo>
                <a:cubicBezTo>
                  <a:pt x="816435" y="2246434"/>
                  <a:pt x="828608" y="2234972"/>
                  <a:pt x="833861" y="2224410"/>
                </a:cubicBezTo>
                <a:cubicBezTo>
                  <a:pt x="834515" y="2220914"/>
                  <a:pt x="833048" y="2218256"/>
                  <a:pt x="829460" y="2216426"/>
                </a:cubicBezTo>
                <a:cubicBezTo>
                  <a:pt x="815746" y="2212810"/>
                  <a:pt x="805480" y="2216036"/>
                  <a:pt x="798664" y="2226100"/>
                </a:cubicBezTo>
                <a:cubicBezTo>
                  <a:pt x="791848" y="2236164"/>
                  <a:pt x="783783" y="2243380"/>
                  <a:pt x="774470" y="2247747"/>
                </a:cubicBezTo>
                <a:cubicBezTo>
                  <a:pt x="761340" y="2247141"/>
                  <a:pt x="737813" y="2255172"/>
                  <a:pt x="703886" y="2271842"/>
                </a:cubicBezTo>
                <a:cubicBezTo>
                  <a:pt x="669957" y="2288512"/>
                  <a:pt x="646431" y="2296545"/>
                  <a:pt x="633300" y="2295936"/>
                </a:cubicBezTo>
                <a:cubicBezTo>
                  <a:pt x="630507" y="2301992"/>
                  <a:pt x="627001" y="2304989"/>
                  <a:pt x="622775" y="2304929"/>
                </a:cubicBezTo>
                <a:cubicBezTo>
                  <a:pt x="618548" y="2304870"/>
                  <a:pt x="615040" y="2307869"/>
                  <a:pt x="612249" y="2313921"/>
                </a:cubicBezTo>
                <a:cubicBezTo>
                  <a:pt x="598031" y="2318851"/>
                  <a:pt x="581375" y="2325497"/>
                  <a:pt x="562277" y="2333863"/>
                </a:cubicBezTo>
                <a:cubicBezTo>
                  <a:pt x="543177" y="2342227"/>
                  <a:pt x="530586" y="2352739"/>
                  <a:pt x="524503" y="2365399"/>
                </a:cubicBezTo>
                <a:cubicBezTo>
                  <a:pt x="515814" y="2367194"/>
                  <a:pt x="506342" y="2369904"/>
                  <a:pt x="496082" y="2373533"/>
                </a:cubicBezTo>
                <a:cubicBezTo>
                  <a:pt x="485825" y="2377158"/>
                  <a:pt x="479063" y="2382446"/>
                  <a:pt x="475797" y="2389395"/>
                </a:cubicBezTo>
                <a:lnTo>
                  <a:pt x="409965" y="2410407"/>
                </a:lnTo>
                <a:cubicBezTo>
                  <a:pt x="406581" y="2419579"/>
                  <a:pt x="400177" y="2427659"/>
                  <a:pt x="390751" y="2434653"/>
                </a:cubicBezTo>
                <a:cubicBezTo>
                  <a:pt x="381326" y="2441642"/>
                  <a:pt x="370816" y="2443448"/>
                  <a:pt x="359218" y="2440061"/>
                </a:cubicBezTo>
                <a:cubicBezTo>
                  <a:pt x="355377" y="2448600"/>
                  <a:pt x="347722" y="2456365"/>
                  <a:pt x="336252" y="2463350"/>
                </a:cubicBezTo>
                <a:cubicBezTo>
                  <a:pt x="324782" y="2470338"/>
                  <a:pt x="314161" y="2476231"/>
                  <a:pt x="304388" y="2481032"/>
                </a:cubicBezTo>
                <a:cubicBezTo>
                  <a:pt x="300877" y="2479832"/>
                  <a:pt x="297684" y="2477746"/>
                  <a:pt x="294812" y="2474779"/>
                </a:cubicBezTo>
                <a:cubicBezTo>
                  <a:pt x="291939" y="2471812"/>
                  <a:pt x="291123" y="2468186"/>
                  <a:pt x="292364" y="2463904"/>
                </a:cubicBezTo>
                <a:cubicBezTo>
                  <a:pt x="295407" y="2456941"/>
                  <a:pt x="301002" y="2451101"/>
                  <a:pt x="309153" y="2446380"/>
                </a:cubicBezTo>
                <a:cubicBezTo>
                  <a:pt x="317304" y="2441659"/>
                  <a:pt x="325061" y="2437398"/>
                  <a:pt x="332426" y="2433592"/>
                </a:cubicBezTo>
                <a:cubicBezTo>
                  <a:pt x="335325" y="2427243"/>
                  <a:pt x="339128" y="2423422"/>
                  <a:pt x="343845" y="2422125"/>
                </a:cubicBezTo>
                <a:cubicBezTo>
                  <a:pt x="348561" y="2420828"/>
                  <a:pt x="352111" y="2417712"/>
                  <a:pt x="354498" y="2412778"/>
                </a:cubicBezTo>
                <a:cubicBezTo>
                  <a:pt x="360914" y="2405302"/>
                  <a:pt x="368546" y="2398863"/>
                  <a:pt x="377395" y="2393460"/>
                </a:cubicBezTo>
                <a:cubicBezTo>
                  <a:pt x="386247" y="2388061"/>
                  <a:pt x="395531" y="2384617"/>
                  <a:pt x="405245" y="2383124"/>
                </a:cubicBezTo>
                <a:cubicBezTo>
                  <a:pt x="402250" y="2378181"/>
                  <a:pt x="400242" y="2372393"/>
                  <a:pt x="399222" y="2365764"/>
                </a:cubicBezTo>
                <a:cubicBezTo>
                  <a:pt x="398200" y="2359133"/>
                  <a:pt x="402931" y="2357376"/>
                  <a:pt x="413411" y="2360490"/>
                </a:cubicBezTo>
                <a:cubicBezTo>
                  <a:pt x="420112" y="2350118"/>
                  <a:pt x="441015" y="2331282"/>
                  <a:pt x="476124" y="2303979"/>
                </a:cubicBezTo>
                <a:cubicBezTo>
                  <a:pt x="511231" y="2276676"/>
                  <a:pt x="535652" y="2260705"/>
                  <a:pt x="549385" y="2256068"/>
                </a:cubicBezTo>
                <a:lnTo>
                  <a:pt x="595731" y="2218431"/>
                </a:lnTo>
                <a:cubicBezTo>
                  <a:pt x="597563" y="2219027"/>
                  <a:pt x="599790" y="2219163"/>
                  <a:pt x="602408" y="2218842"/>
                </a:cubicBezTo>
                <a:cubicBezTo>
                  <a:pt x="605026" y="2218522"/>
                  <a:pt x="606704" y="2217663"/>
                  <a:pt x="607437" y="2216260"/>
                </a:cubicBezTo>
                <a:cubicBezTo>
                  <a:pt x="608585" y="2211813"/>
                  <a:pt x="609819" y="2208393"/>
                  <a:pt x="611137" y="2206004"/>
                </a:cubicBezTo>
                <a:cubicBezTo>
                  <a:pt x="612454" y="2203615"/>
                  <a:pt x="616143" y="2203481"/>
                  <a:pt x="622205" y="2205600"/>
                </a:cubicBezTo>
                <a:cubicBezTo>
                  <a:pt x="624592" y="2200666"/>
                  <a:pt x="628142" y="2197551"/>
                  <a:pt x="632858" y="2196254"/>
                </a:cubicBezTo>
                <a:cubicBezTo>
                  <a:pt x="637574" y="2194959"/>
                  <a:pt x="641379" y="2191135"/>
                  <a:pt x="644277" y="2184787"/>
                </a:cubicBezTo>
                <a:cubicBezTo>
                  <a:pt x="645113" y="2182890"/>
                  <a:pt x="645993" y="2179610"/>
                  <a:pt x="646918" y="2174948"/>
                </a:cubicBezTo>
                <a:cubicBezTo>
                  <a:pt x="647841" y="2170286"/>
                  <a:pt x="646855" y="2167131"/>
                  <a:pt x="643959" y="2165486"/>
                </a:cubicBezTo>
                <a:cubicBezTo>
                  <a:pt x="631336" y="2163264"/>
                  <a:pt x="616298" y="2168364"/>
                  <a:pt x="598847" y="2180785"/>
                </a:cubicBezTo>
                <a:cubicBezTo>
                  <a:pt x="581393" y="2193208"/>
                  <a:pt x="569618" y="2201882"/>
                  <a:pt x="563517" y="2206810"/>
                </a:cubicBezTo>
                <a:lnTo>
                  <a:pt x="550472" y="2192510"/>
                </a:lnTo>
                <a:lnTo>
                  <a:pt x="534525" y="2196348"/>
                </a:lnTo>
                <a:lnTo>
                  <a:pt x="508210" y="2218830"/>
                </a:lnTo>
                <a:lnTo>
                  <a:pt x="445599" y="2241005"/>
                </a:lnTo>
                <a:cubicBezTo>
                  <a:pt x="442679" y="2247414"/>
                  <a:pt x="438662" y="2251826"/>
                  <a:pt x="433542" y="2254241"/>
                </a:cubicBezTo>
                <a:cubicBezTo>
                  <a:pt x="428422" y="2256657"/>
                  <a:pt x="424404" y="2261072"/>
                  <a:pt x="421485" y="2267477"/>
                </a:cubicBezTo>
                <a:lnTo>
                  <a:pt x="385347" y="2276822"/>
                </a:lnTo>
                <a:cubicBezTo>
                  <a:pt x="376600" y="2274998"/>
                  <a:pt x="366872" y="2278417"/>
                  <a:pt x="356163" y="2287076"/>
                </a:cubicBezTo>
                <a:cubicBezTo>
                  <a:pt x="345453" y="2295736"/>
                  <a:pt x="337926" y="2303147"/>
                  <a:pt x="333579" y="2309305"/>
                </a:cubicBezTo>
                <a:cubicBezTo>
                  <a:pt x="321321" y="2309013"/>
                  <a:pt x="297660" y="2316996"/>
                  <a:pt x="262591" y="2333254"/>
                </a:cubicBezTo>
                <a:cubicBezTo>
                  <a:pt x="227525" y="2349514"/>
                  <a:pt x="206278" y="2358370"/>
                  <a:pt x="198852" y="2359819"/>
                </a:cubicBezTo>
                <a:cubicBezTo>
                  <a:pt x="198178" y="2366105"/>
                  <a:pt x="195266" y="2370384"/>
                  <a:pt x="190123" y="2372658"/>
                </a:cubicBezTo>
                <a:cubicBezTo>
                  <a:pt x="184980" y="2374933"/>
                  <a:pt x="179064" y="2374929"/>
                  <a:pt x="172379" y="2372650"/>
                </a:cubicBezTo>
                <a:cubicBezTo>
                  <a:pt x="170104" y="2377691"/>
                  <a:pt x="167132" y="2380883"/>
                  <a:pt x="163463" y="2382224"/>
                </a:cubicBezTo>
                <a:cubicBezTo>
                  <a:pt x="159794" y="2383566"/>
                  <a:pt x="156823" y="2386757"/>
                  <a:pt x="154548" y="2391797"/>
                </a:cubicBezTo>
                <a:cubicBezTo>
                  <a:pt x="144247" y="2391545"/>
                  <a:pt x="131773" y="2392906"/>
                  <a:pt x="117123" y="2395881"/>
                </a:cubicBezTo>
                <a:cubicBezTo>
                  <a:pt x="102473" y="2398856"/>
                  <a:pt x="93004" y="2404498"/>
                  <a:pt x="88715" y="2412811"/>
                </a:cubicBezTo>
                <a:cubicBezTo>
                  <a:pt x="82867" y="2414100"/>
                  <a:pt x="78107" y="2416778"/>
                  <a:pt x="74437" y="2420849"/>
                </a:cubicBezTo>
                <a:cubicBezTo>
                  <a:pt x="70769" y="2424922"/>
                  <a:pt x="68171" y="2429181"/>
                  <a:pt x="66643" y="2433624"/>
                </a:cubicBezTo>
                <a:cubicBezTo>
                  <a:pt x="48654" y="2443122"/>
                  <a:pt x="28464" y="2448628"/>
                  <a:pt x="6073" y="2450141"/>
                </a:cubicBezTo>
                <a:lnTo>
                  <a:pt x="0" y="2457121"/>
                </a:lnTo>
                <a:lnTo>
                  <a:pt x="0" y="2376387"/>
                </a:lnTo>
                <a:lnTo>
                  <a:pt x="1110" y="2375608"/>
                </a:lnTo>
                <a:cubicBezTo>
                  <a:pt x="14737" y="2366003"/>
                  <a:pt x="27620" y="2359727"/>
                  <a:pt x="39759" y="2356776"/>
                </a:cubicBezTo>
                <a:cubicBezTo>
                  <a:pt x="38807" y="2354370"/>
                  <a:pt x="38174" y="2351076"/>
                  <a:pt x="37861" y="2346900"/>
                </a:cubicBezTo>
                <a:cubicBezTo>
                  <a:pt x="37548" y="2342724"/>
                  <a:pt x="36660" y="2340137"/>
                  <a:pt x="35198" y="2339144"/>
                </a:cubicBezTo>
                <a:cubicBezTo>
                  <a:pt x="32344" y="2338648"/>
                  <a:pt x="30588" y="2340147"/>
                  <a:pt x="29935" y="2343641"/>
                </a:cubicBezTo>
                <a:lnTo>
                  <a:pt x="23175" y="2322016"/>
                </a:lnTo>
                <a:cubicBezTo>
                  <a:pt x="43689" y="2303837"/>
                  <a:pt x="65815" y="2286240"/>
                  <a:pt x="89551" y="2269224"/>
                </a:cubicBezTo>
                <a:cubicBezTo>
                  <a:pt x="95993" y="2271548"/>
                  <a:pt x="100236" y="2269881"/>
                  <a:pt x="102277" y="2264223"/>
                </a:cubicBezTo>
                <a:cubicBezTo>
                  <a:pt x="103426" y="2259776"/>
                  <a:pt x="104660" y="2256356"/>
                  <a:pt x="105978" y="2253966"/>
                </a:cubicBezTo>
                <a:cubicBezTo>
                  <a:pt x="107295" y="2251578"/>
                  <a:pt x="110984" y="2251444"/>
                  <a:pt x="117045" y="2253563"/>
                </a:cubicBezTo>
                <a:cubicBezTo>
                  <a:pt x="119433" y="2248629"/>
                  <a:pt x="122983" y="2245514"/>
                  <a:pt x="127699" y="2244216"/>
                </a:cubicBezTo>
                <a:cubicBezTo>
                  <a:pt x="132414" y="2242922"/>
                  <a:pt x="136220" y="2239098"/>
                  <a:pt x="139118" y="2232749"/>
                </a:cubicBezTo>
                <a:cubicBezTo>
                  <a:pt x="145319" y="2236585"/>
                  <a:pt x="151479" y="2238010"/>
                  <a:pt x="157601" y="2237021"/>
                </a:cubicBezTo>
                <a:cubicBezTo>
                  <a:pt x="163722" y="2236032"/>
                  <a:pt x="168192" y="2232048"/>
                  <a:pt x="171013" y="2225072"/>
                </a:cubicBezTo>
                <a:lnTo>
                  <a:pt x="192065" y="2207087"/>
                </a:lnTo>
                <a:cubicBezTo>
                  <a:pt x="200148" y="2191619"/>
                  <a:pt x="217106" y="2176153"/>
                  <a:pt x="242935" y="2160692"/>
                </a:cubicBezTo>
                <a:cubicBezTo>
                  <a:pt x="268767" y="2145230"/>
                  <a:pt x="288649" y="2129223"/>
                  <a:pt x="302586" y="2112666"/>
                </a:cubicBezTo>
                <a:cubicBezTo>
                  <a:pt x="307423" y="2114613"/>
                  <a:pt x="311441" y="2115663"/>
                  <a:pt x="314647" y="2115819"/>
                </a:cubicBezTo>
                <a:cubicBezTo>
                  <a:pt x="317852" y="2115976"/>
                  <a:pt x="320222" y="2114034"/>
                  <a:pt x="321755" y="2109990"/>
                </a:cubicBezTo>
                <a:cubicBezTo>
                  <a:pt x="324109" y="2101780"/>
                  <a:pt x="329768" y="2099557"/>
                  <a:pt x="338724" y="2103322"/>
                </a:cubicBezTo>
                <a:cubicBezTo>
                  <a:pt x="339848" y="2099999"/>
                  <a:pt x="342233" y="2096328"/>
                  <a:pt x="345880" y="2092315"/>
                </a:cubicBezTo>
                <a:cubicBezTo>
                  <a:pt x="349529" y="2088302"/>
                  <a:pt x="353821" y="2086920"/>
                  <a:pt x="358755" y="2088166"/>
                </a:cubicBezTo>
                <a:lnTo>
                  <a:pt x="367942" y="2062704"/>
                </a:lnTo>
                <a:lnTo>
                  <a:pt x="384911" y="2056035"/>
                </a:lnTo>
                <a:cubicBezTo>
                  <a:pt x="386660" y="2050138"/>
                  <a:pt x="389030" y="2045666"/>
                  <a:pt x="392028" y="2042616"/>
                </a:cubicBezTo>
                <a:cubicBezTo>
                  <a:pt x="395023" y="2039568"/>
                  <a:pt x="400401" y="2039376"/>
                  <a:pt x="408163" y="2042042"/>
                </a:cubicBezTo>
                <a:lnTo>
                  <a:pt x="417827" y="2045529"/>
                </a:lnTo>
                <a:cubicBezTo>
                  <a:pt x="420717" y="2038779"/>
                  <a:pt x="424498" y="2033348"/>
                  <a:pt x="429166" y="2029236"/>
                </a:cubicBezTo>
                <a:cubicBezTo>
                  <a:pt x="433834" y="2025124"/>
                  <a:pt x="437359" y="2020401"/>
                  <a:pt x="439740" y="2015065"/>
                </a:cubicBezTo>
                <a:cubicBezTo>
                  <a:pt x="453864" y="2007238"/>
                  <a:pt x="468171" y="1998277"/>
                  <a:pt x="482661" y="1988185"/>
                </a:cubicBezTo>
                <a:cubicBezTo>
                  <a:pt x="497148" y="1978088"/>
                  <a:pt x="509550" y="1966843"/>
                  <a:pt x="519863" y="1954442"/>
                </a:cubicBezTo>
                <a:cubicBezTo>
                  <a:pt x="521990" y="1948548"/>
                  <a:pt x="525473" y="1943942"/>
                  <a:pt x="530310" y="1940625"/>
                </a:cubicBezTo>
                <a:cubicBezTo>
                  <a:pt x="535148" y="1937307"/>
                  <a:pt x="540830" y="1936693"/>
                  <a:pt x="547358" y="1938782"/>
                </a:cubicBezTo>
                <a:lnTo>
                  <a:pt x="553800" y="1941106"/>
                </a:lnTo>
                <a:lnTo>
                  <a:pt x="570452" y="1915139"/>
                </a:lnTo>
                <a:cubicBezTo>
                  <a:pt x="583462" y="1908508"/>
                  <a:pt x="594989" y="1900942"/>
                  <a:pt x="605036" y="1892444"/>
                </a:cubicBezTo>
                <a:cubicBezTo>
                  <a:pt x="615080" y="1883945"/>
                  <a:pt x="624997" y="1875798"/>
                  <a:pt x="634786" y="1868005"/>
                </a:cubicBezTo>
                <a:lnTo>
                  <a:pt x="654792" y="1864864"/>
                </a:lnTo>
                <a:lnTo>
                  <a:pt x="680183" y="1843948"/>
                </a:lnTo>
                <a:lnTo>
                  <a:pt x="686554" y="1835522"/>
                </a:lnTo>
                <a:cubicBezTo>
                  <a:pt x="701390" y="1822155"/>
                  <a:pt x="718321" y="1810544"/>
                  <a:pt x="737348" y="1800689"/>
                </a:cubicBezTo>
                <a:cubicBezTo>
                  <a:pt x="756378" y="1790834"/>
                  <a:pt x="773565" y="1778517"/>
                  <a:pt x="788909" y="1763735"/>
                </a:cubicBezTo>
                <a:lnTo>
                  <a:pt x="793694" y="1763275"/>
                </a:lnTo>
                <a:lnTo>
                  <a:pt x="806261" y="1753069"/>
                </a:lnTo>
                <a:cubicBezTo>
                  <a:pt x="808093" y="1753664"/>
                  <a:pt x="810320" y="1753801"/>
                  <a:pt x="812939" y="1753480"/>
                </a:cubicBezTo>
                <a:lnTo>
                  <a:pt x="815633" y="1752097"/>
                </a:lnTo>
                <a:lnTo>
                  <a:pt x="818035" y="1749862"/>
                </a:lnTo>
                <a:lnTo>
                  <a:pt x="819016" y="1747990"/>
                </a:lnTo>
                <a:lnTo>
                  <a:pt x="821668" y="1740641"/>
                </a:lnTo>
                <a:lnTo>
                  <a:pt x="822894" y="1740597"/>
                </a:lnTo>
                <a:lnTo>
                  <a:pt x="834074" y="1719278"/>
                </a:lnTo>
                <a:lnTo>
                  <a:pt x="855975" y="1715075"/>
                </a:lnTo>
                <a:lnTo>
                  <a:pt x="857448" y="1709585"/>
                </a:lnTo>
                <a:cubicBezTo>
                  <a:pt x="858371" y="1704924"/>
                  <a:pt x="857386" y="1701768"/>
                  <a:pt x="854489" y="1700125"/>
                </a:cubicBezTo>
                <a:cubicBezTo>
                  <a:pt x="841867" y="1697902"/>
                  <a:pt x="826828" y="1703002"/>
                  <a:pt x="809378" y="1715424"/>
                </a:cubicBezTo>
                <a:cubicBezTo>
                  <a:pt x="791924" y="1727845"/>
                  <a:pt x="780148" y="1736520"/>
                  <a:pt x="774048" y="1741447"/>
                </a:cubicBezTo>
                <a:lnTo>
                  <a:pt x="761004" y="1727148"/>
                </a:lnTo>
                <a:lnTo>
                  <a:pt x="745055" y="1730987"/>
                </a:lnTo>
                <a:lnTo>
                  <a:pt x="718741" y="1753468"/>
                </a:lnTo>
                <a:lnTo>
                  <a:pt x="656130" y="1775643"/>
                </a:lnTo>
                <a:cubicBezTo>
                  <a:pt x="653209" y="1782053"/>
                  <a:pt x="649193" y="1786464"/>
                  <a:pt x="644072" y="1788880"/>
                </a:cubicBezTo>
                <a:cubicBezTo>
                  <a:pt x="638953" y="1791295"/>
                  <a:pt x="634935" y="1795709"/>
                  <a:pt x="632015" y="1802116"/>
                </a:cubicBezTo>
                <a:lnTo>
                  <a:pt x="595877" y="1811460"/>
                </a:lnTo>
                <a:cubicBezTo>
                  <a:pt x="587130" y="1809636"/>
                  <a:pt x="577402" y="1813055"/>
                  <a:pt x="566693" y="1821715"/>
                </a:cubicBezTo>
                <a:cubicBezTo>
                  <a:pt x="555984" y="1830374"/>
                  <a:pt x="548457" y="1837784"/>
                  <a:pt x="544111" y="1843943"/>
                </a:cubicBezTo>
                <a:cubicBezTo>
                  <a:pt x="531851" y="1843652"/>
                  <a:pt x="508191" y="1851634"/>
                  <a:pt x="473122" y="1867892"/>
                </a:cubicBezTo>
                <a:cubicBezTo>
                  <a:pt x="438055" y="1884152"/>
                  <a:pt x="416809" y="1893008"/>
                  <a:pt x="409383" y="1894458"/>
                </a:cubicBezTo>
                <a:cubicBezTo>
                  <a:pt x="408709" y="1900742"/>
                  <a:pt x="405798" y="1905022"/>
                  <a:pt x="400654" y="1907295"/>
                </a:cubicBezTo>
                <a:cubicBezTo>
                  <a:pt x="395510" y="1909572"/>
                  <a:pt x="389595" y="1909567"/>
                  <a:pt x="382909" y="1907289"/>
                </a:cubicBezTo>
                <a:cubicBezTo>
                  <a:pt x="380634" y="1912329"/>
                  <a:pt x="377662" y="1915522"/>
                  <a:pt x="373994" y="1916862"/>
                </a:cubicBezTo>
                <a:cubicBezTo>
                  <a:pt x="370324" y="1918204"/>
                  <a:pt x="367353" y="1921395"/>
                  <a:pt x="365079" y="1926436"/>
                </a:cubicBezTo>
                <a:cubicBezTo>
                  <a:pt x="354778" y="1926183"/>
                  <a:pt x="342304" y="1927544"/>
                  <a:pt x="327653" y="1930520"/>
                </a:cubicBezTo>
                <a:cubicBezTo>
                  <a:pt x="313004" y="1933495"/>
                  <a:pt x="303534" y="1939137"/>
                  <a:pt x="299246" y="1947448"/>
                </a:cubicBezTo>
                <a:cubicBezTo>
                  <a:pt x="293397" y="1948737"/>
                  <a:pt x="288638" y="1951417"/>
                  <a:pt x="284967" y="1955488"/>
                </a:cubicBezTo>
                <a:cubicBezTo>
                  <a:pt x="281300" y="1959560"/>
                  <a:pt x="278702" y="1963819"/>
                  <a:pt x="277173" y="1968263"/>
                </a:cubicBezTo>
                <a:cubicBezTo>
                  <a:pt x="259184" y="1977760"/>
                  <a:pt x="238994" y="1983266"/>
                  <a:pt x="216603" y="1984780"/>
                </a:cubicBezTo>
                <a:cubicBezTo>
                  <a:pt x="213619" y="1991365"/>
                  <a:pt x="209475" y="1996131"/>
                  <a:pt x="204164" y="1999077"/>
                </a:cubicBezTo>
                <a:cubicBezTo>
                  <a:pt x="198851" y="2002025"/>
                  <a:pt x="194963" y="2006082"/>
                  <a:pt x="192490" y="2011252"/>
                </a:cubicBezTo>
                <a:cubicBezTo>
                  <a:pt x="182037" y="2008480"/>
                  <a:pt x="169787" y="2010055"/>
                  <a:pt x="155741" y="2015980"/>
                </a:cubicBezTo>
                <a:cubicBezTo>
                  <a:pt x="141695" y="2021905"/>
                  <a:pt x="130587" y="2027888"/>
                  <a:pt x="122415" y="2033932"/>
                </a:cubicBezTo>
                <a:lnTo>
                  <a:pt x="75433" y="2032969"/>
                </a:lnTo>
                <a:cubicBezTo>
                  <a:pt x="72471" y="2039494"/>
                  <a:pt x="68283" y="2044381"/>
                  <a:pt x="62865" y="2047620"/>
                </a:cubicBezTo>
                <a:cubicBezTo>
                  <a:pt x="57447" y="2050862"/>
                  <a:pt x="53260" y="2055746"/>
                  <a:pt x="50298" y="2062271"/>
                </a:cubicBezTo>
                <a:lnTo>
                  <a:pt x="0" y="2076382"/>
                </a:lnTo>
                <a:lnTo>
                  <a:pt x="0" y="2054255"/>
                </a:lnTo>
                <a:lnTo>
                  <a:pt x="14416" y="2043995"/>
                </a:lnTo>
                <a:cubicBezTo>
                  <a:pt x="36521" y="2028701"/>
                  <a:pt x="59041" y="2013376"/>
                  <a:pt x="81972" y="1998024"/>
                </a:cubicBezTo>
                <a:cubicBezTo>
                  <a:pt x="104906" y="1982674"/>
                  <a:pt x="118749" y="1973456"/>
                  <a:pt x="123502" y="1970375"/>
                </a:cubicBezTo>
                <a:cubicBezTo>
                  <a:pt x="128316" y="1961653"/>
                  <a:pt x="136989" y="1956123"/>
                  <a:pt x="149513" y="1953781"/>
                </a:cubicBezTo>
                <a:cubicBezTo>
                  <a:pt x="162040" y="1951437"/>
                  <a:pt x="170965" y="1945198"/>
                  <a:pt x="176290" y="1935062"/>
                </a:cubicBezTo>
                <a:cubicBezTo>
                  <a:pt x="186227" y="1928123"/>
                  <a:pt x="198010" y="1919851"/>
                  <a:pt x="211640" y="1910247"/>
                </a:cubicBezTo>
                <a:cubicBezTo>
                  <a:pt x="225268" y="1900642"/>
                  <a:pt x="238151" y="1894364"/>
                  <a:pt x="250289" y="1891415"/>
                </a:cubicBezTo>
                <a:cubicBezTo>
                  <a:pt x="249338" y="1889007"/>
                  <a:pt x="248705" y="1885715"/>
                  <a:pt x="248392" y="1881538"/>
                </a:cubicBezTo>
                <a:cubicBezTo>
                  <a:pt x="248078" y="1877361"/>
                  <a:pt x="247190" y="1874775"/>
                  <a:pt x="245729" y="1873782"/>
                </a:cubicBezTo>
                <a:cubicBezTo>
                  <a:pt x="242874" y="1873286"/>
                  <a:pt x="241119" y="1874784"/>
                  <a:pt x="240465" y="1878278"/>
                </a:cubicBezTo>
                <a:lnTo>
                  <a:pt x="233705" y="1856654"/>
                </a:lnTo>
                <a:cubicBezTo>
                  <a:pt x="254219" y="1838475"/>
                  <a:pt x="276346" y="1820879"/>
                  <a:pt x="300081" y="1803861"/>
                </a:cubicBezTo>
                <a:cubicBezTo>
                  <a:pt x="306524" y="1806185"/>
                  <a:pt x="310766" y="1804519"/>
                  <a:pt x="312808" y="1798860"/>
                </a:cubicBezTo>
                <a:cubicBezTo>
                  <a:pt x="313956" y="1794413"/>
                  <a:pt x="315190" y="1790994"/>
                  <a:pt x="316508" y="1788604"/>
                </a:cubicBezTo>
                <a:cubicBezTo>
                  <a:pt x="317826" y="1786217"/>
                  <a:pt x="321515" y="1786082"/>
                  <a:pt x="327576" y="1788202"/>
                </a:cubicBezTo>
                <a:cubicBezTo>
                  <a:pt x="329964" y="1783267"/>
                  <a:pt x="333513" y="1780152"/>
                  <a:pt x="338229" y="1778854"/>
                </a:cubicBezTo>
                <a:cubicBezTo>
                  <a:pt x="342944" y="1777560"/>
                  <a:pt x="346750" y="1773736"/>
                  <a:pt x="349648" y="1767387"/>
                </a:cubicBezTo>
                <a:cubicBezTo>
                  <a:pt x="355849" y="1771223"/>
                  <a:pt x="362009" y="1772647"/>
                  <a:pt x="368131" y="1771658"/>
                </a:cubicBezTo>
                <a:cubicBezTo>
                  <a:pt x="374253" y="1770670"/>
                  <a:pt x="378723" y="1766686"/>
                  <a:pt x="381543" y="1759710"/>
                </a:cubicBezTo>
                <a:lnTo>
                  <a:pt x="402596" y="1741724"/>
                </a:lnTo>
                <a:cubicBezTo>
                  <a:pt x="410679" y="1726257"/>
                  <a:pt x="427637" y="1710791"/>
                  <a:pt x="453465" y="1695330"/>
                </a:cubicBezTo>
                <a:cubicBezTo>
                  <a:pt x="479297" y="1679868"/>
                  <a:pt x="499180" y="1663861"/>
                  <a:pt x="513117" y="1647304"/>
                </a:cubicBezTo>
                <a:lnTo>
                  <a:pt x="524115" y="1650179"/>
                </a:lnTo>
                <a:lnTo>
                  <a:pt x="525527" y="1646986"/>
                </a:lnTo>
                <a:lnTo>
                  <a:pt x="529029" y="1647298"/>
                </a:lnTo>
                <a:lnTo>
                  <a:pt x="532286" y="1644628"/>
                </a:lnTo>
                <a:lnTo>
                  <a:pt x="544757" y="1639728"/>
                </a:lnTo>
                <a:lnTo>
                  <a:pt x="555489" y="1628372"/>
                </a:lnTo>
                <a:lnTo>
                  <a:pt x="556411" y="1626954"/>
                </a:lnTo>
                <a:lnTo>
                  <a:pt x="557011" y="1626760"/>
                </a:lnTo>
                <a:lnTo>
                  <a:pt x="557639" y="1626096"/>
                </a:lnTo>
                <a:lnTo>
                  <a:pt x="572520" y="1613837"/>
                </a:lnTo>
                <a:lnTo>
                  <a:pt x="578472" y="1597341"/>
                </a:lnTo>
                <a:lnTo>
                  <a:pt x="595441" y="1590674"/>
                </a:lnTo>
                <a:cubicBezTo>
                  <a:pt x="597190" y="1584776"/>
                  <a:pt x="599561" y="1580304"/>
                  <a:pt x="602559" y="1577254"/>
                </a:cubicBezTo>
                <a:cubicBezTo>
                  <a:pt x="605553" y="1574205"/>
                  <a:pt x="610932" y="1574013"/>
                  <a:pt x="618693" y="1576680"/>
                </a:cubicBezTo>
                <a:lnTo>
                  <a:pt x="619582" y="1577001"/>
                </a:lnTo>
                <a:lnTo>
                  <a:pt x="642135" y="1560606"/>
                </a:lnTo>
                <a:lnTo>
                  <a:pt x="650271" y="1549703"/>
                </a:lnTo>
                <a:cubicBezTo>
                  <a:pt x="664395" y="1541875"/>
                  <a:pt x="678702" y="1532915"/>
                  <a:pt x="693191" y="1522822"/>
                </a:cubicBezTo>
                <a:cubicBezTo>
                  <a:pt x="707678" y="1512727"/>
                  <a:pt x="720081" y="1501480"/>
                  <a:pt x="730395" y="1489081"/>
                </a:cubicBezTo>
                <a:cubicBezTo>
                  <a:pt x="732521" y="1483186"/>
                  <a:pt x="736003" y="1478581"/>
                  <a:pt x="740841" y="1475263"/>
                </a:cubicBezTo>
                <a:cubicBezTo>
                  <a:pt x="745678" y="1471945"/>
                  <a:pt x="751361" y="1471332"/>
                  <a:pt x="757888" y="1473420"/>
                </a:cubicBezTo>
                <a:lnTo>
                  <a:pt x="764332" y="1475745"/>
                </a:lnTo>
                <a:lnTo>
                  <a:pt x="768708" y="1468918"/>
                </a:lnTo>
                <a:lnTo>
                  <a:pt x="770442" y="1462461"/>
                </a:lnTo>
                <a:cubicBezTo>
                  <a:pt x="771364" y="1457798"/>
                  <a:pt x="770378" y="1454643"/>
                  <a:pt x="767483" y="1452999"/>
                </a:cubicBezTo>
                <a:cubicBezTo>
                  <a:pt x="754860" y="1450776"/>
                  <a:pt x="739822" y="1455877"/>
                  <a:pt x="722371" y="1468298"/>
                </a:cubicBezTo>
                <a:cubicBezTo>
                  <a:pt x="704918" y="1480721"/>
                  <a:pt x="693142" y="1489395"/>
                  <a:pt x="687041" y="1494321"/>
                </a:cubicBezTo>
                <a:lnTo>
                  <a:pt x="673996" y="1480022"/>
                </a:lnTo>
                <a:lnTo>
                  <a:pt x="658049" y="1483862"/>
                </a:lnTo>
                <a:lnTo>
                  <a:pt x="631735" y="1506343"/>
                </a:lnTo>
                <a:lnTo>
                  <a:pt x="569122" y="1528518"/>
                </a:lnTo>
                <a:cubicBezTo>
                  <a:pt x="566202" y="1534927"/>
                  <a:pt x="562185" y="1539339"/>
                  <a:pt x="557066" y="1541754"/>
                </a:cubicBezTo>
                <a:cubicBezTo>
                  <a:pt x="551946" y="1544170"/>
                  <a:pt x="547927" y="1548584"/>
                  <a:pt x="545009" y="1554991"/>
                </a:cubicBezTo>
                <a:lnTo>
                  <a:pt x="508871" y="1564335"/>
                </a:lnTo>
                <a:cubicBezTo>
                  <a:pt x="500124" y="1562511"/>
                  <a:pt x="490396" y="1565930"/>
                  <a:pt x="479687" y="1574589"/>
                </a:cubicBezTo>
                <a:cubicBezTo>
                  <a:pt x="468977" y="1583248"/>
                  <a:pt x="461450" y="1590658"/>
                  <a:pt x="457103" y="1596818"/>
                </a:cubicBezTo>
                <a:cubicBezTo>
                  <a:pt x="444845" y="1596526"/>
                  <a:pt x="421183" y="1604509"/>
                  <a:pt x="386115" y="1620767"/>
                </a:cubicBezTo>
                <a:cubicBezTo>
                  <a:pt x="351049" y="1637027"/>
                  <a:pt x="329801" y="1645882"/>
                  <a:pt x="322376" y="1647332"/>
                </a:cubicBezTo>
                <a:cubicBezTo>
                  <a:pt x="321701" y="1653617"/>
                  <a:pt x="318790" y="1657897"/>
                  <a:pt x="313647" y="1660171"/>
                </a:cubicBezTo>
                <a:cubicBezTo>
                  <a:pt x="308503" y="1662446"/>
                  <a:pt x="302588" y="1662442"/>
                  <a:pt x="295902" y="1660163"/>
                </a:cubicBezTo>
                <a:cubicBezTo>
                  <a:pt x="293628" y="1665204"/>
                  <a:pt x="290655" y="1668396"/>
                  <a:pt x="286987" y="1669736"/>
                </a:cubicBezTo>
                <a:cubicBezTo>
                  <a:pt x="283317" y="1671079"/>
                  <a:pt x="280346" y="1674270"/>
                  <a:pt x="278071" y="1679310"/>
                </a:cubicBezTo>
                <a:cubicBezTo>
                  <a:pt x="267771" y="1679058"/>
                  <a:pt x="255297" y="1680420"/>
                  <a:pt x="240647" y="1683394"/>
                </a:cubicBezTo>
                <a:cubicBezTo>
                  <a:pt x="225997" y="1686369"/>
                  <a:pt x="216528" y="1692012"/>
                  <a:pt x="212238" y="1700324"/>
                </a:cubicBezTo>
                <a:cubicBezTo>
                  <a:pt x="206390" y="1701612"/>
                  <a:pt x="201631" y="1704291"/>
                  <a:pt x="197961" y="1708362"/>
                </a:cubicBezTo>
                <a:cubicBezTo>
                  <a:pt x="194292" y="1712435"/>
                  <a:pt x="191695" y="1716694"/>
                  <a:pt x="190166" y="1721138"/>
                </a:cubicBezTo>
                <a:cubicBezTo>
                  <a:pt x="172177" y="1730634"/>
                  <a:pt x="151987" y="1736140"/>
                  <a:pt x="129597" y="1737654"/>
                </a:cubicBezTo>
                <a:cubicBezTo>
                  <a:pt x="126613" y="1744239"/>
                  <a:pt x="122469" y="1749006"/>
                  <a:pt x="117157" y="1751951"/>
                </a:cubicBezTo>
                <a:cubicBezTo>
                  <a:pt x="111845" y="1754899"/>
                  <a:pt x="107956" y="1758957"/>
                  <a:pt x="105483" y="1764127"/>
                </a:cubicBezTo>
                <a:cubicBezTo>
                  <a:pt x="95030" y="1761356"/>
                  <a:pt x="82780" y="1762931"/>
                  <a:pt x="68734" y="1768855"/>
                </a:cubicBezTo>
                <a:cubicBezTo>
                  <a:pt x="54689" y="1774780"/>
                  <a:pt x="43580" y="1780762"/>
                  <a:pt x="35407" y="1786807"/>
                </a:cubicBezTo>
                <a:lnTo>
                  <a:pt x="0" y="1786082"/>
                </a:lnTo>
                <a:lnTo>
                  <a:pt x="0" y="1747536"/>
                </a:lnTo>
                <a:lnTo>
                  <a:pt x="22548" y="1732474"/>
                </a:lnTo>
                <a:cubicBezTo>
                  <a:pt x="29470" y="1727865"/>
                  <a:pt x="34119" y="1724790"/>
                  <a:pt x="36495" y="1723249"/>
                </a:cubicBezTo>
                <a:cubicBezTo>
                  <a:pt x="41310" y="1714528"/>
                  <a:pt x="49982" y="1708997"/>
                  <a:pt x="62506" y="1706656"/>
                </a:cubicBezTo>
                <a:cubicBezTo>
                  <a:pt x="75033" y="1704312"/>
                  <a:pt x="83958" y="1698073"/>
                  <a:pt x="89283" y="1687937"/>
                </a:cubicBezTo>
                <a:cubicBezTo>
                  <a:pt x="99220" y="1680998"/>
                  <a:pt x="111002" y="1672726"/>
                  <a:pt x="124633" y="1663121"/>
                </a:cubicBezTo>
                <a:cubicBezTo>
                  <a:pt x="138261" y="1653516"/>
                  <a:pt x="151144" y="1647240"/>
                  <a:pt x="163283" y="1644290"/>
                </a:cubicBezTo>
                <a:cubicBezTo>
                  <a:pt x="162330" y="1641882"/>
                  <a:pt x="161698" y="1638590"/>
                  <a:pt x="161385" y="1634413"/>
                </a:cubicBezTo>
                <a:cubicBezTo>
                  <a:pt x="161071" y="1630237"/>
                  <a:pt x="160184" y="1627650"/>
                  <a:pt x="158722" y="1626657"/>
                </a:cubicBezTo>
                <a:cubicBezTo>
                  <a:pt x="155868" y="1626161"/>
                  <a:pt x="154111" y="1627660"/>
                  <a:pt x="153459" y="1631154"/>
                </a:cubicBezTo>
                <a:lnTo>
                  <a:pt x="146698" y="1609529"/>
                </a:lnTo>
                <a:cubicBezTo>
                  <a:pt x="167212" y="1591350"/>
                  <a:pt x="189339" y="1573753"/>
                  <a:pt x="213075" y="1556736"/>
                </a:cubicBezTo>
                <a:cubicBezTo>
                  <a:pt x="219517" y="1559061"/>
                  <a:pt x="223759" y="1557393"/>
                  <a:pt x="225801" y="1551736"/>
                </a:cubicBezTo>
                <a:cubicBezTo>
                  <a:pt x="226950" y="1547289"/>
                  <a:pt x="228184" y="1543868"/>
                  <a:pt x="229501" y="1541479"/>
                </a:cubicBezTo>
                <a:cubicBezTo>
                  <a:pt x="230818" y="1539092"/>
                  <a:pt x="234508" y="1538957"/>
                  <a:pt x="240569" y="1541076"/>
                </a:cubicBezTo>
                <a:cubicBezTo>
                  <a:pt x="242957" y="1536142"/>
                  <a:pt x="246506" y="1533026"/>
                  <a:pt x="251223" y="1531730"/>
                </a:cubicBezTo>
                <a:cubicBezTo>
                  <a:pt x="255938" y="1530434"/>
                  <a:pt x="259743" y="1526611"/>
                  <a:pt x="262641" y="1520263"/>
                </a:cubicBezTo>
                <a:cubicBezTo>
                  <a:pt x="268843" y="1524098"/>
                  <a:pt x="275003" y="1525522"/>
                  <a:pt x="281124" y="1524534"/>
                </a:cubicBezTo>
                <a:cubicBezTo>
                  <a:pt x="287246" y="1523545"/>
                  <a:pt x="291716" y="1519560"/>
                  <a:pt x="294537" y="1512585"/>
                </a:cubicBezTo>
                <a:lnTo>
                  <a:pt x="315588" y="1494600"/>
                </a:lnTo>
                <a:cubicBezTo>
                  <a:pt x="323671" y="1479132"/>
                  <a:pt x="340630" y="1463665"/>
                  <a:pt x="366459" y="1448205"/>
                </a:cubicBezTo>
                <a:cubicBezTo>
                  <a:pt x="392291" y="1432743"/>
                  <a:pt x="412172" y="1416735"/>
                  <a:pt x="426110" y="1400180"/>
                </a:cubicBezTo>
                <a:cubicBezTo>
                  <a:pt x="430946" y="1402125"/>
                  <a:pt x="434965" y="1403176"/>
                  <a:pt x="438171" y="1403332"/>
                </a:cubicBezTo>
                <a:cubicBezTo>
                  <a:pt x="441376" y="1403489"/>
                  <a:pt x="443746" y="1401547"/>
                  <a:pt x="445279" y="1397503"/>
                </a:cubicBezTo>
                <a:cubicBezTo>
                  <a:pt x="447633" y="1389293"/>
                  <a:pt x="453292" y="1387070"/>
                  <a:pt x="462248" y="1390835"/>
                </a:cubicBezTo>
                <a:cubicBezTo>
                  <a:pt x="463372" y="1387512"/>
                  <a:pt x="465758" y="1383841"/>
                  <a:pt x="469403" y="1379829"/>
                </a:cubicBezTo>
                <a:cubicBezTo>
                  <a:pt x="473053" y="1375815"/>
                  <a:pt x="477345" y="1374433"/>
                  <a:pt x="482279" y="1375679"/>
                </a:cubicBezTo>
                <a:lnTo>
                  <a:pt x="491466" y="1350217"/>
                </a:lnTo>
                <a:lnTo>
                  <a:pt x="508434" y="1343549"/>
                </a:lnTo>
                <a:cubicBezTo>
                  <a:pt x="510183" y="1337650"/>
                  <a:pt x="512554" y="1333179"/>
                  <a:pt x="515552" y="1330129"/>
                </a:cubicBezTo>
                <a:cubicBezTo>
                  <a:pt x="518547" y="1327081"/>
                  <a:pt x="523925" y="1326889"/>
                  <a:pt x="531686" y="1329555"/>
                </a:cubicBezTo>
                <a:lnTo>
                  <a:pt x="541350" y="1333041"/>
                </a:lnTo>
                <a:cubicBezTo>
                  <a:pt x="544242" y="1326292"/>
                  <a:pt x="548021" y="1320860"/>
                  <a:pt x="552690" y="1316749"/>
                </a:cubicBezTo>
                <a:cubicBezTo>
                  <a:pt x="557358" y="1312638"/>
                  <a:pt x="560882" y="1307915"/>
                  <a:pt x="563264" y="1302577"/>
                </a:cubicBezTo>
                <a:cubicBezTo>
                  <a:pt x="577388" y="1294750"/>
                  <a:pt x="591696" y="1285790"/>
                  <a:pt x="606184" y="1275697"/>
                </a:cubicBezTo>
                <a:cubicBezTo>
                  <a:pt x="620672" y="1265601"/>
                  <a:pt x="633074" y="1254356"/>
                  <a:pt x="643387" y="1241955"/>
                </a:cubicBezTo>
                <a:cubicBezTo>
                  <a:pt x="645514" y="1236061"/>
                  <a:pt x="648995" y="1231456"/>
                  <a:pt x="653834" y="1228138"/>
                </a:cubicBezTo>
                <a:cubicBezTo>
                  <a:pt x="658672" y="1224820"/>
                  <a:pt x="664354" y="1224206"/>
                  <a:pt x="670882" y="1226295"/>
                </a:cubicBezTo>
                <a:lnTo>
                  <a:pt x="677325" y="1228619"/>
                </a:lnTo>
                <a:lnTo>
                  <a:pt x="693975" y="1202651"/>
                </a:lnTo>
                <a:cubicBezTo>
                  <a:pt x="706985" y="1196020"/>
                  <a:pt x="718513" y="1188455"/>
                  <a:pt x="728559" y="1179957"/>
                </a:cubicBezTo>
                <a:cubicBezTo>
                  <a:pt x="738604" y="1171457"/>
                  <a:pt x="748521" y="1163310"/>
                  <a:pt x="758310" y="1155517"/>
                </a:cubicBezTo>
                <a:lnTo>
                  <a:pt x="789185" y="1150670"/>
                </a:lnTo>
                <a:cubicBezTo>
                  <a:pt x="791587" y="1145275"/>
                  <a:pt x="795069" y="1140669"/>
                  <a:pt x="799631" y="1136852"/>
                </a:cubicBezTo>
                <a:cubicBezTo>
                  <a:pt x="804192" y="1133037"/>
                  <a:pt x="807676" y="1128429"/>
                  <a:pt x="810077" y="1123034"/>
                </a:cubicBezTo>
                <a:cubicBezTo>
                  <a:pt x="824914" y="1109668"/>
                  <a:pt x="841845" y="1098057"/>
                  <a:pt x="860872" y="1088202"/>
                </a:cubicBezTo>
                <a:cubicBezTo>
                  <a:pt x="879902" y="1078347"/>
                  <a:pt x="897089" y="1066030"/>
                  <a:pt x="912433" y="1051248"/>
                </a:cubicBezTo>
                <a:cubicBezTo>
                  <a:pt x="923861" y="1053841"/>
                  <a:pt x="933568" y="1049215"/>
                  <a:pt x="941558" y="1037375"/>
                </a:cubicBezTo>
                <a:cubicBezTo>
                  <a:pt x="949545" y="1025535"/>
                  <a:pt x="954892" y="1015342"/>
                  <a:pt x="957598" y="1006791"/>
                </a:cubicBezTo>
                <a:cubicBezTo>
                  <a:pt x="971463" y="1010194"/>
                  <a:pt x="983034" y="1007975"/>
                  <a:pt x="992311" y="1000129"/>
                </a:cubicBezTo>
                <a:cubicBezTo>
                  <a:pt x="1001589" y="992286"/>
                  <a:pt x="1012356" y="989776"/>
                  <a:pt x="1024610" y="992598"/>
                </a:cubicBezTo>
                <a:cubicBezTo>
                  <a:pt x="1029639" y="982023"/>
                  <a:pt x="1037508" y="973671"/>
                  <a:pt x="1048214" y="967541"/>
                </a:cubicBezTo>
                <a:cubicBezTo>
                  <a:pt x="1058920" y="961410"/>
                  <a:pt x="1066790" y="953058"/>
                  <a:pt x="1071818" y="942482"/>
                </a:cubicBezTo>
                <a:lnTo>
                  <a:pt x="1112516" y="950771"/>
                </a:lnTo>
                <a:cubicBezTo>
                  <a:pt x="1116770" y="938982"/>
                  <a:pt x="1123733" y="929771"/>
                  <a:pt x="1133409" y="923137"/>
                </a:cubicBezTo>
                <a:cubicBezTo>
                  <a:pt x="1135902" y="917908"/>
                  <a:pt x="1139750" y="913966"/>
                  <a:pt x="1144955" y="911315"/>
                </a:cubicBezTo>
                <a:cubicBezTo>
                  <a:pt x="1150160" y="908663"/>
                  <a:pt x="1154008" y="904722"/>
                  <a:pt x="1156502" y="899493"/>
                </a:cubicBezTo>
                <a:cubicBezTo>
                  <a:pt x="1167561" y="894490"/>
                  <a:pt x="1183329" y="887789"/>
                  <a:pt x="1203804" y="879387"/>
                </a:cubicBezTo>
                <a:cubicBezTo>
                  <a:pt x="1224280" y="870989"/>
                  <a:pt x="1237080" y="862417"/>
                  <a:pt x="1242206" y="853674"/>
                </a:cubicBezTo>
                <a:lnTo>
                  <a:pt x="1263259" y="835689"/>
                </a:lnTo>
                <a:cubicBezTo>
                  <a:pt x="1266491" y="826729"/>
                  <a:pt x="1274634" y="824340"/>
                  <a:pt x="1287690" y="828516"/>
                </a:cubicBezTo>
                <a:lnTo>
                  <a:pt x="1294133" y="830840"/>
                </a:lnTo>
                <a:lnTo>
                  <a:pt x="1344879" y="801187"/>
                </a:lnTo>
                <a:cubicBezTo>
                  <a:pt x="1347288" y="796195"/>
                  <a:pt x="1350795" y="793197"/>
                  <a:pt x="1355406" y="792195"/>
                </a:cubicBezTo>
                <a:cubicBezTo>
                  <a:pt x="1360015" y="791194"/>
                  <a:pt x="1363522" y="788195"/>
                  <a:pt x="1365931" y="783202"/>
                </a:cubicBezTo>
                <a:lnTo>
                  <a:pt x="1399869" y="769866"/>
                </a:lnTo>
                <a:cubicBezTo>
                  <a:pt x="1405188" y="770054"/>
                  <a:pt x="1409479" y="768671"/>
                  <a:pt x="1412743" y="765719"/>
                </a:cubicBezTo>
                <a:cubicBezTo>
                  <a:pt x="1416007" y="762766"/>
                  <a:pt x="1418394" y="759097"/>
                  <a:pt x="1419899" y="754711"/>
                </a:cubicBezTo>
                <a:cubicBezTo>
                  <a:pt x="1437647" y="746725"/>
                  <a:pt x="1455649" y="738034"/>
                  <a:pt x="1473907" y="728633"/>
                </a:cubicBezTo>
                <a:cubicBezTo>
                  <a:pt x="1492163" y="719232"/>
                  <a:pt x="1509067" y="708542"/>
                  <a:pt x="1524614" y="696566"/>
                </a:cubicBezTo>
                <a:cubicBezTo>
                  <a:pt x="1531057" y="698891"/>
                  <a:pt x="1535299" y="697224"/>
                  <a:pt x="1537341" y="691564"/>
                </a:cubicBezTo>
                <a:cubicBezTo>
                  <a:pt x="1542858" y="679633"/>
                  <a:pt x="1548984" y="676115"/>
                  <a:pt x="1555712" y="681007"/>
                </a:cubicBezTo>
                <a:cubicBezTo>
                  <a:pt x="1562441" y="685900"/>
                  <a:pt x="1567291" y="685918"/>
                  <a:pt x="1570257" y="681058"/>
                </a:cubicBezTo>
                <a:cubicBezTo>
                  <a:pt x="1575284" y="670483"/>
                  <a:pt x="1581369" y="667081"/>
                  <a:pt x="1588501" y="670855"/>
                </a:cubicBezTo>
                <a:cubicBezTo>
                  <a:pt x="1595634" y="674627"/>
                  <a:pt x="1601207" y="672639"/>
                  <a:pt x="1605215" y="664893"/>
                </a:cubicBezTo>
                <a:cubicBezTo>
                  <a:pt x="1606524" y="660637"/>
                  <a:pt x="1607988" y="657834"/>
                  <a:pt x="1609612" y="656487"/>
                </a:cubicBezTo>
                <a:cubicBezTo>
                  <a:pt x="1611236" y="655141"/>
                  <a:pt x="1614351" y="655334"/>
                  <a:pt x="1618962" y="657064"/>
                </a:cubicBezTo>
                <a:cubicBezTo>
                  <a:pt x="1635531" y="639727"/>
                  <a:pt x="1654686" y="625321"/>
                  <a:pt x="1676423" y="613845"/>
                </a:cubicBezTo>
                <a:cubicBezTo>
                  <a:pt x="1698159" y="602367"/>
                  <a:pt x="1717315" y="587963"/>
                  <a:pt x="1733884" y="570626"/>
                </a:cubicBezTo>
                <a:cubicBezTo>
                  <a:pt x="1738785" y="560405"/>
                  <a:pt x="1746144" y="553466"/>
                  <a:pt x="1755956" y="549811"/>
                </a:cubicBezTo>
                <a:cubicBezTo>
                  <a:pt x="1765768" y="546158"/>
                  <a:pt x="1773128" y="539220"/>
                  <a:pt x="1778029" y="528997"/>
                </a:cubicBezTo>
                <a:cubicBezTo>
                  <a:pt x="1793620" y="522366"/>
                  <a:pt x="1809357" y="516586"/>
                  <a:pt x="1825243" y="511660"/>
                </a:cubicBezTo>
                <a:cubicBezTo>
                  <a:pt x="1841129" y="506731"/>
                  <a:pt x="1855766" y="498955"/>
                  <a:pt x="1869156" y="488332"/>
                </a:cubicBezTo>
                <a:cubicBezTo>
                  <a:pt x="1874103" y="490384"/>
                  <a:pt x="1878705" y="491511"/>
                  <a:pt x="1882955" y="491712"/>
                </a:cubicBezTo>
                <a:cubicBezTo>
                  <a:pt x="1887205" y="491913"/>
                  <a:pt x="1890410" y="489339"/>
                  <a:pt x="1892567" y="483989"/>
                </a:cubicBezTo>
                <a:lnTo>
                  <a:pt x="1895629" y="475501"/>
                </a:lnTo>
                <a:lnTo>
                  <a:pt x="1923283" y="469491"/>
                </a:lnTo>
                <a:lnTo>
                  <a:pt x="1933491" y="441199"/>
                </a:lnTo>
                <a:lnTo>
                  <a:pt x="1969788" y="441505"/>
                </a:lnTo>
                <a:lnTo>
                  <a:pt x="1987459" y="412708"/>
                </a:lnTo>
                <a:cubicBezTo>
                  <a:pt x="2002760" y="411501"/>
                  <a:pt x="2018766" y="408347"/>
                  <a:pt x="2035471" y="403251"/>
                </a:cubicBezTo>
                <a:cubicBezTo>
                  <a:pt x="2052174" y="398152"/>
                  <a:pt x="2067333" y="392296"/>
                  <a:pt x="2080945" y="385683"/>
                </a:cubicBezTo>
                <a:cubicBezTo>
                  <a:pt x="2080788" y="380231"/>
                  <a:pt x="2082432" y="374830"/>
                  <a:pt x="2085882" y="369478"/>
                </a:cubicBezTo>
                <a:cubicBezTo>
                  <a:pt x="2089330" y="364128"/>
                  <a:pt x="2095041" y="362591"/>
                  <a:pt x="2103017" y="364870"/>
                </a:cubicBezTo>
                <a:cubicBezTo>
                  <a:pt x="2127393" y="361007"/>
                  <a:pt x="2154689" y="352205"/>
                  <a:pt x="2184905" y="338457"/>
                </a:cubicBezTo>
                <a:cubicBezTo>
                  <a:pt x="2215123" y="324712"/>
                  <a:pt x="2239413" y="311626"/>
                  <a:pt x="2257776" y="299199"/>
                </a:cubicBezTo>
                <a:cubicBezTo>
                  <a:pt x="2268751" y="301160"/>
                  <a:pt x="2279621" y="297089"/>
                  <a:pt x="2290399" y="286988"/>
                </a:cubicBezTo>
                <a:cubicBezTo>
                  <a:pt x="2301173" y="276887"/>
                  <a:pt x="2313655" y="273397"/>
                  <a:pt x="2327851" y="276519"/>
                </a:cubicBezTo>
                <a:lnTo>
                  <a:pt x="2395725" y="249848"/>
                </a:lnTo>
                <a:cubicBezTo>
                  <a:pt x="2400986" y="239890"/>
                  <a:pt x="2409784" y="234003"/>
                  <a:pt x="2422119" y="232191"/>
                </a:cubicBezTo>
                <a:cubicBezTo>
                  <a:pt x="2434454" y="230381"/>
                  <a:pt x="2443252" y="224496"/>
                  <a:pt x="2448514" y="214535"/>
                </a:cubicBezTo>
                <a:lnTo>
                  <a:pt x="2507041" y="203677"/>
                </a:lnTo>
                <a:cubicBezTo>
                  <a:pt x="2532920" y="180306"/>
                  <a:pt x="2562565" y="162891"/>
                  <a:pt x="2595976" y="151430"/>
                </a:cubicBezTo>
                <a:cubicBezTo>
                  <a:pt x="2629389" y="139969"/>
                  <a:pt x="2662590" y="127834"/>
                  <a:pt x="2695578" y="115021"/>
                </a:cubicBezTo>
                <a:cubicBezTo>
                  <a:pt x="2709548" y="117929"/>
                  <a:pt x="2721934" y="113873"/>
                  <a:pt x="2732737" y="102848"/>
                </a:cubicBezTo>
                <a:cubicBezTo>
                  <a:pt x="2743540" y="91823"/>
                  <a:pt x="2755927" y="87767"/>
                  <a:pt x="2769895" y="90675"/>
                </a:cubicBezTo>
                <a:lnTo>
                  <a:pt x="2835728" y="69661"/>
                </a:lnTo>
                <a:cubicBezTo>
                  <a:pt x="2840968" y="59761"/>
                  <a:pt x="2849810" y="53760"/>
                  <a:pt x="2862250" y="51650"/>
                </a:cubicBezTo>
                <a:cubicBezTo>
                  <a:pt x="2874691" y="49546"/>
                  <a:pt x="2883787" y="42834"/>
                  <a:pt x="2889537" y="31520"/>
                </a:cubicBezTo>
                <a:cubicBezTo>
                  <a:pt x="2905686" y="27753"/>
                  <a:pt x="2922291" y="23354"/>
                  <a:pt x="2939353" y="18318"/>
                </a:cubicBezTo>
                <a:cubicBezTo>
                  <a:pt x="2956415" y="13283"/>
                  <a:pt x="2972728" y="7177"/>
                  <a:pt x="2988286" y="0"/>
                </a:cubicBezTo>
                <a:close/>
              </a:path>
            </a:pathLst>
          </a:cu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10B3C640-014D-4F52-8300-3CF9B32F05E6}"/>
              </a:ext>
            </a:extLst>
          </p:cNvPr>
          <p:cNvSpPr/>
          <p:nvPr/>
        </p:nvSpPr>
        <p:spPr>
          <a:xfrm>
            <a:off x="5770115" y="2451529"/>
            <a:ext cx="587297" cy="3717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1000"/>
                                        <p:tgtEl>
                                          <p:spTgt spid="5">
                                            <p:txEl>
                                              <p:pRg st="1" end="1"/>
                                            </p:txEl>
                                          </p:spTgt>
                                        </p:tgtEl>
                                      </p:cBhvr>
                                    </p:animEffect>
                                    <p:anim calcmode="lin" valueType="num">
                                      <p:cBhvr>
                                        <p:cTn id="2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4"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27" name="Google Shape;4927;p58"/>
          <p:cNvSpPr/>
          <p:nvPr/>
        </p:nvSpPr>
        <p:spPr>
          <a:xfrm>
            <a:off x="776499" y="1252944"/>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28" name="Google Shape;4928;p58"/>
          <p:cNvSpPr/>
          <p:nvPr/>
        </p:nvSpPr>
        <p:spPr>
          <a:xfrm>
            <a:off x="3578061" y="1232132"/>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29" name="Google Shape;4929;p58"/>
          <p:cNvSpPr/>
          <p:nvPr/>
        </p:nvSpPr>
        <p:spPr>
          <a:xfrm>
            <a:off x="6647301" y="1232132"/>
            <a:ext cx="1720200" cy="1614600"/>
          </a:xfrm>
          <a:prstGeom prst="rect">
            <a:avLst/>
          </a:prstGeom>
          <a:noFill/>
          <a:ln w="12700"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32" name="Google Shape;4932;p58"/>
          <p:cNvSpPr/>
          <p:nvPr/>
        </p:nvSpPr>
        <p:spPr>
          <a:xfrm>
            <a:off x="4214" y="623195"/>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8"/>
          <p:cNvSpPr txBox="1"/>
          <p:nvPr/>
        </p:nvSpPr>
        <p:spPr>
          <a:xfrm>
            <a:off x="6729376" y="1910806"/>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Lượm ơi, còn không?</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4936" name="Google Shape;4936;p58"/>
          <p:cNvSpPr txBox="1"/>
          <p:nvPr/>
        </p:nvSpPr>
        <p:spPr>
          <a:xfrm>
            <a:off x="894574" y="1931620"/>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Ra thế</a:t>
            </a:r>
          </a:p>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Lượm ơi!...</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4938" name="Google Shape;4938;p58"/>
          <p:cNvSpPr txBox="1"/>
          <p:nvPr/>
        </p:nvSpPr>
        <p:spPr>
          <a:xfrm>
            <a:off x="3660140" y="1910815"/>
            <a:ext cx="1556100" cy="78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chemeClr val="dk1"/>
                </a:solidFill>
                <a:latin typeface="Cambria" panose="02040503050406030204" pitchFamily="18" charset="0"/>
                <a:ea typeface="Cambria" panose="02040503050406030204" pitchFamily="18" charset="0"/>
                <a:cs typeface="Nanum Gothic"/>
                <a:sym typeface="Nanum Gothic"/>
              </a:rPr>
              <a:t>Thôi rồi, Lượm ơi!</a:t>
            </a:r>
            <a:endParaRPr sz="1800" i="1" dirty="0">
              <a:solidFill>
                <a:schemeClr val="dk1"/>
              </a:solidFill>
              <a:latin typeface="Cambria" panose="02040503050406030204" pitchFamily="18" charset="0"/>
              <a:ea typeface="Cambria" panose="02040503050406030204" pitchFamily="18" charset="0"/>
              <a:cs typeface="Nanum Gothic"/>
              <a:sym typeface="Nanum Gothic"/>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614168" y="26822"/>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2.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làm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nhiệm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vụ</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và</a:t>
            </a:r>
            <a:r>
              <a:rPr lang="en-US" b="1" dirty="0">
                <a:solidFill>
                  <a:schemeClr val="tx1"/>
                </a:solidFill>
                <a:latin typeface="Cambria" panose="02040503050406030204" pitchFamily="18" charset="0"/>
                <a:ea typeface="Cambria" panose="02040503050406030204" pitchFamily="18" charset="0"/>
              </a:rPr>
              <a:t> hi </a:t>
            </a:r>
            <a:r>
              <a:rPr lang="en-US" b="1" dirty="0" err="1">
                <a:solidFill>
                  <a:schemeClr val="tx1"/>
                </a:solidFill>
                <a:latin typeface="Cambria" panose="02040503050406030204" pitchFamily="18" charset="0"/>
                <a:ea typeface="Cambria" panose="02040503050406030204" pitchFamily="18" charset="0"/>
              </a:rPr>
              <a:t>sinh</a:t>
            </a:r>
            <a:endParaRPr b="1"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6E0DF32E-1427-41D1-882A-1118656E53EA}"/>
              </a:ext>
            </a:extLst>
          </p:cNvPr>
          <p:cNvSpPr/>
          <p:nvPr/>
        </p:nvSpPr>
        <p:spPr>
          <a:xfrm>
            <a:off x="1248937" y="3248721"/>
            <a:ext cx="7649735" cy="1070517"/>
          </a:xfrm>
          <a:prstGeom prst="roundRect">
            <a:avLst/>
          </a:prstGeom>
          <a:solidFill>
            <a:schemeClr val="accent4">
              <a:lumMod val="20000"/>
              <a:lumOff val="8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vi-VN" sz="1800">
                <a:solidFill>
                  <a:schemeClr val="dk1"/>
                </a:solidFill>
                <a:latin typeface="Cambria" panose="02040503050406030204" pitchFamily="18" charset="0"/>
                <a:ea typeface="Cambria" panose="02040503050406030204" pitchFamily="18" charset="0"/>
                <a:cs typeface="Nanum Gothic"/>
                <a:sym typeface="Nanum Gothic"/>
              </a:rPr>
              <a:t>Cảm xúc ngỡ ngàng, đau xót của tác giả trước sự hi sinh bất ngờ của Lượm.</a:t>
            </a:r>
          </a:p>
          <a:p>
            <a:pPr marL="0" lvl="0" indent="0" algn="ctr" rtl="0">
              <a:spcBef>
                <a:spcPts val="0"/>
              </a:spcBef>
              <a:spcAft>
                <a:spcPts val="0"/>
              </a:spcAft>
              <a:buNone/>
            </a:pPr>
            <a:r>
              <a:rPr lang="vi-VN" sz="1800">
                <a:solidFill>
                  <a:schemeClr val="dk1"/>
                </a:solidFill>
                <a:latin typeface="Cambria" panose="02040503050406030204" pitchFamily="18" charset="0"/>
                <a:ea typeface="Cambria" panose="02040503050406030204" pitchFamily="18" charset="0"/>
                <a:cs typeface="Nanum Gothic"/>
                <a:sym typeface="Nanum Gothic"/>
              </a:rPr>
              <a:t>Câu hỏi bàng hoàng như tiếng nấc nghẹn ngào, không tin vào sự thật.</a:t>
            </a:r>
            <a:endParaRPr lang="vi-VN" sz="1800" dirty="0">
              <a:solidFill>
                <a:schemeClr val="dk1"/>
              </a:solidFill>
              <a:latin typeface="Cambria" panose="02040503050406030204" pitchFamily="18" charset="0"/>
              <a:ea typeface="Cambria" panose="02040503050406030204" pitchFamily="18" charset="0"/>
              <a:cs typeface="Nanum Gothic"/>
              <a:sym typeface="Nanum Gothic"/>
            </a:endParaRPr>
          </a:p>
        </p:txBody>
      </p:sp>
      <p:pic>
        <p:nvPicPr>
          <p:cNvPr id="31" name="Picture 30" descr="bo anh Luom oi anh 2">
            <a:extLst>
              <a:ext uri="{FF2B5EF4-FFF2-40B4-BE49-F238E27FC236}">
                <a16:creationId xmlns:a16="http://schemas.microsoft.com/office/drawing/2014/main" id="{B378C807-4A5C-446A-8AFB-54BA036A4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05" t="2726" r="23380"/>
          <a:stretch>
            <a:fillRect/>
          </a:stretch>
        </p:blipFill>
        <p:spPr bwMode="auto">
          <a:xfrm>
            <a:off x="103574" y="710631"/>
            <a:ext cx="1258273" cy="1477834"/>
          </a:xfrm>
          <a:custGeom>
            <a:avLst/>
            <a:gdLst>
              <a:gd name="connsiteX0" fmla="*/ 2129971 w 4259942"/>
              <a:gd name="connsiteY0" fmla="*/ 0 h 5003275"/>
              <a:gd name="connsiteX1" fmla="*/ 4259942 w 4259942"/>
              <a:gd name="connsiteY1" fmla="*/ 2508007 h 5003275"/>
              <a:gd name="connsiteX2" fmla="*/ 2347749 w 4259942"/>
              <a:gd name="connsiteY2" fmla="*/ 5003066 h 5003275"/>
              <a:gd name="connsiteX3" fmla="*/ 2344223 w 4259942"/>
              <a:gd name="connsiteY3" fmla="*/ 5003275 h 5003275"/>
              <a:gd name="connsiteX4" fmla="*/ 1915719 w 4259942"/>
              <a:gd name="connsiteY4" fmla="*/ 5003275 h 5003275"/>
              <a:gd name="connsiteX5" fmla="*/ 1912194 w 4259942"/>
              <a:gd name="connsiteY5" fmla="*/ 5003066 h 5003275"/>
              <a:gd name="connsiteX6" fmla="*/ 0 w 4259942"/>
              <a:gd name="connsiteY6" fmla="*/ 2508007 h 5003275"/>
              <a:gd name="connsiteX7" fmla="*/ 2129971 w 4259942"/>
              <a:gd name="connsiteY7" fmla="*/ 0 h 50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9942" h="5003275">
                <a:moveTo>
                  <a:pt x="2129971" y="0"/>
                </a:moveTo>
                <a:cubicBezTo>
                  <a:pt x="3306322" y="0"/>
                  <a:pt x="4259942" y="1122873"/>
                  <a:pt x="4259942" y="2508007"/>
                </a:cubicBezTo>
                <a:cubicBezTo>
                  <a:pt x="4259942" y="3806570"/>
                  <a:pt x="3421800" y="4874631"/>
                  <a:pt x="2347749" y="5003066"/>
                </a:cubicBezTo>
                <a:lnTo>
                  <a:pt x="2344223" y="5003275"/>
                </a:lnTo>
                <a:lnTo>
                  <a:pt x="1915719" y="5003275"/>
                </a:lnTo>
                <a:lnTo>
                  <a:pt x="1912194" y="5003066"/>
                </a:lnTo>
                <a:cubicBezTo>
                  <a:pt x="838143" y="4874631"/>
                  <a:pt x="0" y="3806570"/>
                  <a:pt x="0" y="2508007"/>
                </a:cubicBezTo>
                <a:cubicBezTo>
                  <a:pt x="0" y="1122873"/>
                  <a:pt x="953620" y="0"/>
                  <a:pt x="2129971" y="0"/>
                </a:cubicBezTo>
                <a:close/>
              </a:path>
            </a:pathLst>
          </a:custGeom>
          <a:noFill/>
          <a:extLst>
            <a:ext uri="{909E8E84-426E-40DD-AFC4-6F175D3DCCD1}">
              <a14:hiddenFill xmlns:a14="http://schemas.microsoft.com/office/drawing/2010/main">
                <a:solidFill>
                  <a:srgbClr val="FFFFFF"/>
                </a:solidFill>
              </a14:hiddenFill>
            </a:ext>
          </a:extLst>
        </p:spPr>
      </p:pic>
      <p:pic>
        <p:nvPicPr>
          <p:cNvPr id="33" name="Picture 32" descr="bo anh Luom oi anh 5">
            <a:extLst>
              <a:ext uri="{FF2B5EF4-FFF2-40B4-BE49-F238E27FC236}">
                <a16:creationId xmlns:a16="http://schemas.microsoft.com/office/drawing/2014/main" id="{C93209EB-F6EE-48C9-B94D-32ACB5DE1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112" t="21744" r="34141" b="18939"/>
          <a:stretch>
            <a:fillRect/>
          </a:stretch>
        </p:blipFill>
        <p:spPr bwMode="auto">
          <a:xfrm>
            <a:off x="2942494" y="573866"/>
            <a:ext cx="1353214" cy="1614599"/>
          </a:xfrm>
          <a:custGeom>
            <a:avLst/>
            <a:gdLst>
              <a:gd name="connsiteX0" fmla="*/ 1081668 w 2163336"/>
              <a:gd name="connsiteY0" fmla="*/ 0 h 2535044"/>
              <a:gd name="connsiteX1" fmla="*/ 2163336 w 2163336"/>
              <a:gd name="connsiteY1" fmla="*/ 1267522 h 2535044"/>
              <a:gd name="connsiteX2" fmla="*/ 1081668 w 2163336"/>
              <a:gd name="connsiteY2" fmla="*/ 2535044 h 2535044"/>
              <a:gd name="connsiteX3" fmla="*/ 0 w 2163336"/>
              <a:gd name="connsiteY3" fmla="*/ 1267522 h 2535044"/>
              <a:gd name="connsiteX4" fmla="*/ 1081668 w 2163336"/>
              <a:gd name="connsiteY4" fmla="*/ 0 h 253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336" h="2535044">
                <a:moveTo>
                  <a:pt x="1081668" y="0"/>
                </a:moveTo>
                <a:cubicBezTo>
                  <a:pt x="1679057" y="0"/>
                  <a:pt x="2163336" y="567489"/>
                  <a:pt x="2163336" y="1267522"/>
                </a:cubicBezTo>
                <a:cubicBezTo>
                  <a:pt x="2163336" y="1967555"/>
                  <a:pt x="1679057" y="2535044"/>
                  <a:pt x="1081668" y="2535044"/>
                </a:cubicBezTo>
                <a:cubicBezTo>
                  <a:pt x="484279" y="2535044"/>
                  <a:pt x="0" y="1967555"/>
                  <a:pt x="0" y="1267522"/>
                </a:cubicBezTo>
                <a:cubicBezTo>
                  <a:pt x="0" y="567489"/>
                  <a:pt x="484279" y="0"/>
                  <a:pt x="1081668" y="0"/>
                </a:cubicBezTo>
                <a:close/>
              </a:path>
            </a:pathLst>
          </a:custGeom>
          <a:noFill/>
          <a:extLst>
            <a:ext uri="{909E8E84-426E-40DD-AFC4-6F175D3DCCD1}">
              <a14:hiddenFill xmlns:a14="http://schemas.microsoft.com/office/drawing/2010/main">
                <a:solidFill>
                  <a:srgbClr val="FFFFFF"/>
                </a:solidFill>
              </a14:hiddenFill>
            </a:ext>
          </a:extLst>
        </p:spPr>
      </p:pic>
      <p:pic>
        <p:nvPicPr>
          <p:cNvPr id="34" name="Picture 33" descr="bo anh Luom oi anh 11">
            <a:extLst>
              <a:ext uri="{FF2B5EF4-FFF2-40B4-BE49-F238E27FC236}">
                <a16:creationId xmlns:a16="http://schemas.microsoft.com/office/drawing/2014/main" id="{ACAAF2E2-96A8-4EA3-BBCC-CC932A659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2614" t="27383" r="35795" b="20589"/>
          <a:stretch>
            <a:fillRect/>
          </a:stretch>
        </p:blipFill>
        <p:spPr bwMode="auto">
          <a:xfrm>
            <a:off x="6024273" y="599522"/>
            <a:ext cx="1410205" cy="1500101"/>
          </a:xfrm>
          <a:custGeom>
            <a:avLst/>
            <a:gdLst>
              <a:gd name="connsiteX0" fmla="*/ 910683 w 1821366"/>
              <a:gd name="connsiteY0" fmla="*/ 0 h 1999786"/>
              <a:gd name="connsiteX1" fmla="*/ 1821366 w 1821366"/>
              <a:gd name="connsiteY1" fmla="*/ 999893 h 1999786"/>
              <a:gd name="connsiteX2" fmla="*/ 910683 w 1821366"/>
              <a:gd name="connsiteY2" fmla="*/ 1999786 h 1999786"/>
              <a:gd name="connsiteX3" fmla="*/ 0 w 1821366"/>
              <a:gd name="connsiteY3" fmla="*/ 999893 h 1999786"/>
              <a:gd name="connsiteX4" fmla="*/ 910683 w 1821366"/>
              <a:gd name="connsiteY4" fmla="*/ 0 h 199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366" h="1999786">
                <a:moveTo>
                  <a:pt x="910683" y="0"/>
                </a:moveTo>
                <a:cubicBezTo>
                  <a:pt x="1413639" y="0"/>
                  <a:pt x="1821366" y="447667"/>
                  <a:pt x="1821366" y="999893"/>
                </a:cubicBezTo>
                <a:cubicBezTo>
                  <a:pt x="1821366" y="1552119"/>
                  <a:pt x="1413639" y="1999786"/>
                  <a:pt x="910683" y="1999786"/>
                </a:cubicBezTo>
                <a:cubicBezTo>
                  <a:pt x="407727" y="1999786"/>
                  <a:pt x="0" y="1552119"/>
                  <a:pt x="0" y="999893"/>
                </a:cubicBezTo>
                <a:cubicBezTo>
                  <a:pt x="0" y="447667"/>
                  <a:pt x="407727" y="0"/>
                  <a:pt x="910683" y="0"/>
                </a:cubicBezTo>
                <a:close/>
              </a:path>
            </a:pathLst>
          </a:cu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39496684-504B-48B6-8DA3-19F858EC578B}"/>
              </a:ext>
            </a:extLst>
          </p:cNvPr>
          <p:cNvSpPr/>
          <p:nvPr/>
        </p:nvSpPr>
        <p:spPr>
          <a:xfrm>
            <a:off x="669073" y="3449444"/>
            <a:ext cx="416312" cy="646771"/>
          </a:xfrm>
          <a:prstGeom prst="rightArrow">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27"/>
                                        </p:tgtEl>
                                        <p:attrNameLst>
                                          <p:attrName>style.visibility</p:attrName>
                                        </p:attrNameLst>
                                      </p:cBhvr>
                                      <p:to>
                                        <p:strVal val="visible"/>
                                      </p:to>
                                    </p:set>
                                    <p:animEffect transition="in" filter="fade">
                                      <p:cBhvr>
                                        <p:cTn id="12" dur="1000"/>
                                        <p:tgtEl>
                                          <p:spTgt spid="4927"/>
                                        </p:tgtEl>
                                      </p:cBhvr>
                                    </p:animEffect>
                                    <p:anim calcmode="lin" valueType="num">
                                      <p:cBhvr>
                                        <p:cTn id="13" dur="1000" fill="hold"/>
                                        <p:tgtEl>
                                          <p:spTgt spid="4927"/>
                                        </p:tgtEl>
                                        <p:attrNameLst>
                                          <p:attrName>ppt_x</p:attrName>
                                        </p:attrNameLst>
                                      </p:cBhvr>
                                      <p:tavLst>
                                        <p:tav tm="0">
                                          <p:val>
                                            <p:strVal val="#ppt_x"/>
                                          </p:val>
                                        </p:tav>
                                        <p:tav tm="100000">
                                          <p:val>
                                            <p:strVal val="#ppt_x"/>
                                          </p:val>
                                        </p:tav>
                                      </p:tavLst>
                                    </p:anim>
                                    <p:anim calcmode="lin" valueType="num">
                                      <p:cBhvr>
                                        <p:cTn id="14" dur="1000" fill="hold"/>
                                        <p:tgtEl>
                                          <p:spTgt spid="49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36"/>
                                        </p:tgtEl>
                                        <p:attrNameLst>
                                          <p:attrName>style.visibility</p:attrName>
                                        </p:attrNameLst>
                                      </p:cBhvr>
                                      <p:to>
                                        <p:strVal val="visible"/>
                                      </p:to>
                                    </p:set>
                                    <p:animEffect transition="in" filter="fade">
                                      <p:cBhvr>
                                        <p:cTn id="17" dur="1000"/>
                                        <p:tgtEl>
                                          <p:spTgt spid="4936"/>
                                        </p:tgtEl>
                                      </p:cBhvr>
                                    </p:animEffect>
                                    <p:anim calcmode="lin" valueType="num">
                                      <p:cBhvr>
                                        <p:cTn id="18" dur="1000" fill="hold"/>
                                        <p:tgtEl>
                                          <p:spTgt spid="4936"/>
                                        </p:tgtEl>
                                        <p:attrNameLst>
                                          <p:attrName>ppt_x</p:attrName>
                                        </p:attrNameLst>
                                      </p:cBhvr>
                                      <p:tavLst>
                                        <p:tav tm="0">
                                          <p:val>
                                            <p:strVal val="#ppt_x"/>
                                          </p:val>
                                        </p:tav>
                                        <p:tav tm="100000">
                                          <p:val>
                                            <p:strVal val="#ppt_x"/>
                                          </p:val>
                                        </p:tav>
                                      </p:tavLst>
                                    </p:anim>
                                    <p:anim calcmode="lin" valueType="num">
                                      <p:cBhvr>
                                        <p:cTn id="19" dur="1000" fill="hold"/>
                                        <p:tgtEl>
                                          <p:spTgt spid="49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928"/>
                                        </p:tgtEl>
                                        <p:attrNameLst>
                                          <p:attrName>style.visibility</p:attrName>
                                        </p:attrNameLst>
                                      </p:cBhvr>
                                      <p:to>
                                        <p:strVal val="visible"/>
                                      </p:to>
                                    </p:set>
                                    <p:animEffect transition="in" filter="barn(inVertical)">
                                      <p:cBhvr>
                                        <p:cTn id="27" dur="500"/>
                                        <p:tgtEl>
                                          <p:spTgt spid="49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938"/>
                                        </p:tgtEl>
                                        <p:attrNameLst>
                                          <p:attrName>style.visibility</p:attrName>
                                        </p:attrNameLst>
                                      </p:cBhvr>
                                      <p:to>
                                        <p:strVal val="visible"/>
                                      </p:to>
                                    </p:set>
                                    <p:animEffect transition="in" filter="barn(inVertical)">
                                      <p:cBhvr>
                                        <p:cTn id="30" dur="500"/>
                                        <p:tgtEl>
                                          <p:spTgt spid="493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ircle(in)">
                                      <p:cBhvr>
                                        <p:cTn id="35" dur="2000"/>
                                        <p:tgtEl>
                                          <p:spTgt spid="3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4934"/>
                                        </p:tgtEl>
                                        <p:attrNameLst>
                                          <p:attrName>style.visibility</p:attrName>
                                        </p:attrNameLst>
                                      </p:cBhvr>
                                      <p:to>
                                        <p:strVal val="visible"/>
                                      </p:to>
                                    </p:set>
                                    <p:animEffect transition="in" filter="circle(in)">
                                      <p:cBhvr>
                                        <p:cTn id="38" dur="2000"/>
                                        <p:tgtEl>
                                          <p:spTgt spid="493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929"/>
                                        </p:tgtEl>
                                        <p:attrNameLst>
                                          <p:attrName>style.visibility</p:attrName>
                                        </p:attrNameLst>
                                      </p:cBhvr>
                                      <p:to>
                                        <p:strVal val="visible"/>
                                      </p:to>
                                    </p:set>
                                    <p:animEffect transition="in" filter="circle(in)">
                                      <p:cBhvr>
                                        <p:cTn id="41" dur="2000"/>
                                        <p:tgtEl>
                                          <p:spTgt spid="492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7" grpId="0" animBg="1"/>
      <p:bldP spid="4928" grpId="0" animBg="1"/>
      <p:bldP spid="4929" grpId="0" animBg="1"/>
      <p:bldP spid="4934" grpId="0"/>
      <p:bldP spid="4936" grpId="0"/>
      <p:bldP spid="4938" grpId="0"/>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6"/>
        <p:cNvGrpSpPr/>
        <p:nvPr/>
      </p:nvGrpSpPr>
      <p:grpSpPr>
        <a:xfrm>
          <a:off x="0" y="0"/>
          <a:ext cx="0" cy="0"/>
          <a:chOff x="0" y="0"/>
          <a:chExt cx="0" cy="0"/>
        </a:xfrm>
      </p:grpSpPr>
      <p:sp>
        <p:nvSpPr>
          <p:cNvPr id="4932" name="Google Shape;4932;p58"/>
          <p:cNvSpPr/>
          <p:nvPr/>
        </p:nvSpPr>
        <p:spPr>
          <a:xfrm>
            <a:off x="644226" y="602383"/>
            <a:ext cx="1720264" cy="39875"/>
          </a:xfrm>
          <a:custGeom>
            <a:avLst/>
            <a:gdLst/>
            <a:ahLst/>
            <a:cxnLst/>
            <a:rect l="l" t="t" r="r" b="b"/>
            <a:pathLst>
              <a:path w="72800" h="1595" extrusionOk="0">
                <a:moveTo>
                  <a:pt x="33960" y="209"/>
                </a:moveTo>
                <a:cubicBezTo>
                  <a:pt x="33921" y="209"/>
                  <a:pt x="33882" y="218"/>
                  <a:pt x="33852" y="228"/>
                </a:cubicBezTo>
                <a:cubicBezTo>
                  <a:pt x="33858" y="229"/>
                  <a:pt x="33863" y="230"/>
                  <a:pt x="33868" y="231"/>
                </a:cubicBezTo>
                <a:lnTo>
                  <a:pt x="33868" y="231"/>
                </a:lnTo>
                <a:cubicBezTo>
                  <a:pt x="33899" y="225"/>
                  <a:pt x="33930" y="218"/>
                  <a:pt x="33960" y="209"/>
                </a:cubicBezTo>
                <a:close/>
                <a:moveTo>
                  <a:pt x="21931" y="238"/>
                </a:moveTo>
                <a:lnTo>
                  <a:pt x="21931" y="238"/>
                </a:lnTo>
                <a:cubicBezTo>
                  <a:pt x="21922" y="243"/>
                  <a:pt x="21915" y="250"/>
                  <a:pt x="21909" y="257"/>
                </a:cubicBezTo>
                <a:lnTo>
                  <a:pt x="21909" y="257"/>
                </a:lnTo>
                <a:cubicBezTo>
                  <a:pt x="21956" y="254"/>
                  <a:pt x="22002" y="251"/>
                  <a:pt x="22048" y="248"/>
                </a:cubicBezTo>
                <a:lnTo>
                  <a:pt x="21931" y="238"/>
                </a:lnTo>
                <a:close/>
                <a:moveTo>
                  <a:pt x="35510" y="276"/>
                </a:moveTo>
                <a:cubicBezTo>
                  <a:pt x="35507" y="276"/>
                  <a:pt x="35504" y="276"/>
                  <a:pt x="35501" y="277"/>
                </a:cubicBezTo>
                <a:cubicBezTo>
                  <a:pt x="35509" y="277"/>
                  <a:pt x="35517" y="278"/>
                  <a:pt x="35525" y="279"/>
                </a:cubicBezTo>
                <a:lnTo>
                  <a:pt x="35525" y="279"/>
                </a:lnTo>
                <a:cubicBezTo>
                  <a:pt x="35521" y="277"/>
                  <a:pt x="35516" y="276"/>
                  <a:pt x="35510" y="276"/>
                </a:cubicBezTo>
                <a:close/>
                <a:moveTo>
                  <a:pt x="68" y="827"/>
                </a:moveTo>
                <a:cubicBezTo>
                  <a:pt x="44" y="831"/>
                  <a:pt x="21" y="840"/>
                  <a:pt x="1" y="852"/>
                </a:cubicBezTo>
                <a:lnTo>
                  <a:pt x="68" y="827"/>
                </a:lnTo>
                <a:close/>
                <a:moveTo>
                  <a:pt x="52464" y="868"/>
                </a:moveTo>
                <a:lnTo>
                  <a:pt x="52464" y="868"/>
                </a:lnTo>
                <a:cubicBezTo>
                  <a:pt x="52461" y="869"/>
                  <a:pt x="52459" y="871"/>
                  <a:pt x="52456" y="872"/>
                </a:cubicBezTo>
                <a:cubicBezTo>
                  <a:pt x="52463" y="872"/>
                  <a:pt x="52465" y="870"/>
                  <a:pt x="52464" y="868"/>
                </a:cubicBezTo>
                <a:close/>
                <a:moveTo>
                  <a:pt x="1848" y="1045"/>
                </a:moveTo>
                <a:cubicBezTo>
                  <a:pt x="1843" y="1052"/>
                  <a:pt x="1839" y="1059"/>
                  <a:pt x="1835" y="1067"/>
                </a:cubicBezTo>
                <a:lnTo>
                  <a:pt x="1848" y="1045"/>
                </a:lnTo>
                <a:close/>
                <a:moveTo>
                  <a:pt x="28620" y="1104"/>
                </a:moveTo>
                <a:lnTo>
                  <a:pt x="28620" y="1104"/>
                </a:lnTo>
                <a:cubicBezTo>
                  <a:pt x="28617" y="1104"/>
                  <a:pt x="28616" y="1105"/>
                  <a:pt x="28614" y="1106"/>
                </a:cubicBezTo>
                <a:lnTo>
                  <a:pt x="28620" y="1104"/>
                </a:lnTo>
                <a:close/>
                <a:moveTo>
                  <a:pt x="39084" y="1111"/>
                </a:moveTo>
                <a:cubicBezTo>
                  <a:pt x="39089" y="1111"/>
                  <a:pt x="39094" y="1112"/>
                  <a:pt x="39099" y="1112"/>
                </a:cubicBezTo>
                <a:lnTo>
                  <a:pt x="39099" y="1112"/>
                </a:lnTo>
                <a:cubicBezTo>
                  <a:pt x="39074" y="1115"/>
                  <a:pt x="39044" y="1119"/>
                  <a:pt x="39012" y="1123"/>
                </a:cubicBezTo>
                <a:lnTo>
                  <a:pt x="39012" y="1123"/>
                </a:lnTo>
                <a:cubicBezTo>
                  <a:pt x="39038" y="1116"/>
                  <a:pt x="39063" y="1111"/>
                  <a:pt x="39084" y="1111"/>
                </a:cubicBezTo>
                <a:close/>
                <a:moveTo>
                  <a:pt x="38626" y="1162"/>
                </a:moveTo>
                <a:lnTo>
                  <a:pt x="38626" y="1162"/>
                </a:lnTo>
                <a:cubicBezTo>
                  <a:pt x="38621" y="1163"/>
                  <a:pt x="38616" y="1164"/>
                  <a:pt x="38611" y="1164"/>
                </a:cubicBezTo>
                <a:lnTo>
                  <a:pt x="38611" y="1164"/>
                </a:lnTo>
                <a:cubicBezTo>
                  <a:pt x="38618" y="1164"/>
                  <a:pt x="38625" y="1164"/>
                  <a:pt x="38632" y="1164"/>
                </a:cubicBezTo>
                <a:lnTo>
                  <a:pt x="38632" y="1164"/>
                </a:lnTo>
                <a:cubicBezTo>
                  <a:pt x="38630" y="1163"/>
                  <a:pt x="38628" y="1163"/>
                  <a:pt x="38626" y="1162"/>
                </a:cubicBezTo>
                <a:close/>
                <a:moveTo>
                  <a:pt x="42243" y="1181"/>
                </a:moveTo>
                <a:cubicBezTo>
                  <a:pt x="42233" y="1182"/>
                  <a:pt x="42223" y="1183"/>
                  <a:pt x="42213" y="1184"/>
                </a:cubicBezTo>
                <a:cubicBezTo>
                  <a:pt x="42212" y="1193"/>
                  <a:pt x="42213" y="1196"/>
                  <a:pt x="42217" y="1196"/>
                </a:cubicBezTo>
                <a:cubicBezTo>
                  <a:pt x="42222" y="1196"/>
                  <a:pt x="42232" y="1190"/>
                  <a:pt x="42243" y="1181"/>
                </a:cubicBezTo>
                <a:close/>
                <a:moveTo>
                  <a:pt x="37589" y="1224"/>
                </a:moveTo>
                <a:cubicBezTo>
                  <a:pt x="37592" y="1227"/>
                  <a:pt x="37595" y="1230"/>
                  <a:pt x="37599" y="1233"/>
                </a:cubicBezTo>
                <a:cubicBezTo>
                  <a:pt x="37596" y="1230"/>
                  <a:pt x="37593" y="1227"/>
                  <a:pt x="37589" y="1224"/>
                </a:cubicBezTo>
                <a:close/>
                <a:moveTo>
                  <a:pt x="5049" y="1213"/>
                </a:moveTo>
                <a:cubicBezTo>
                  <a:pt x="5046" y="1220"/>
                  <a:pt x="5050" y="1229"/>
                  <a:pt x="5061" y="1241"/>
                </a:cubicBezTo>
                <a:lnTo>
                  <a:pt x="5061" y="1241"/>
                </a:lnTo>
                <a:cubicBezTo>
                  <a:pt x="5058" y="1232"/>
                  <a:pt x="5054" y="1222"/>
                  <a:pt x="5049" y="1213"/>
                </a:cubicBezTo>
                <a:close/>
                <a:moveTo>
                  <a:pt x="19630" y="1358"/>
                </a:moveTo>
                <a:cubicBezTo>
                  <a:pt x="19633" y="1359"/>
                  <a:pt x="19636" y="1359"/>
                  <a:pt x="19639" y="1360"/>
                </a:cubicBezTo>
                <a:cubicBezTo>
                  <a:pt x="19636" y="1359"/>
                  <a:pt x="19633" y="1359"/>
                  <a:pt x="19630" y="1358"/>
                </a:cubicBezTo>
                <a:close/>
                <a:moveTo>
                  <a:pt x="5061" y="1241"/>
                </a:moveTo>
                <a:cubicBezTo>
                  <a:pt x="5070" y="1270"/>
                  <a:pt x="5068" y="1297"/>
                  <a:pt x="5036" y="1319"/>
                </a:cubicBezTo>
                <a:lnTo>
                  <a:pt x="5036" y="1319"/>
                </a:lnTo>
                <a:cubicBezTo>
                  <a:pt x="5023" y="1315"/>
                  <a:pt x="5011" y="1313"/>
                  <a:pt x="4998" y="1313"/>
                </a:cubicBezTo>
                <a:cubicBezTo>
                  <a:pt x="4968" y="1313"/>
                  <a:pt x="4935" y="1325"/>
                  <a:pt x="4898" y="1360"/>
                </a:cubicBezTo>
                <a:cubicBezTo>
                  <a:pt x="4968" y="1350"/>
                  <a:pt x="5011" y="1335"/>
                  <a:pt x="5036" y="1319"/>
                </a:cubicBezTo>
                <a:lnTo>
                  <a:pt x="5036" y="1319"/>
                </a:lnTo>
                <a:cubicBezTo>
                  <a:pt x="5091" y="1334"/>
                  <a:pt x="5143" y="1377"/>
                  <a:pt x="5208" y="1377"/>
                </a:cubicBezTo>
                <a:cubicBezTo>
                  <a:pt x="5230" y="1377"/>
                  <a:pt x="5253" y="1372"/>
                  <a:pt x="5278" y="1360"/>
                </a:cubicBezTo>
                <a:lnTo>
                  <a:pt x="5278" y="1360"/>
                </a:lnTo>
                <a:cubicBezTo>
                  <a:pt x="5317" y="1389"/>
                  <a:pt x="5200" y="1438"/>
                  <a:pt x="5317" y="1448"/>
                </a:cubicBezTo>
                <a:cubicBezTo>
                  <a:pt x="5425" y="1389"/>
                  <a:pt x="5269" y="1282"/>
                  <a:pt x="5074" y="1252"/>
                </a:cubicBezTo>
                <a:cubicBezTo>
                  <a:pt x="5069" y="1248"/>
                  <a:pt x="5064" y="1245"/>
                  <a:pt x="5061" y="1241"/>
                </a:cubicBezTo>
                <a:close/>
                <a:moveTo>
                  <a:pt x="11401" y="1508"/>
                </a:moveTo>
                <a:cubicBezTo>
                  <a:pt x="11388" y="1512"/>
                  <a:pt x="11370" y="1521"/>
                  <a:pt x="11346" y="1535"/>
                </a:cubicBezTo>
                <a:lnTo>
                  <a:pt x="11401" y="1508"/>
                </a:lnTo>
                <a:close/>
                <a:moveTo>
                  <a:pt x="12265" y="1513"/>
                </a:moveTo>
                <a:cubicBezTo>
                  <a:pt x="12256" y="1519"/>
                  <a:pt x="12249" y="1526"/>
                  <a:pt x="12244" y="1535"/>
                </a:cubicBezTo>
                <a:cubicBezTo>
                  <a:pt x="12253" y="1528"/>
                  <a:pt x="12260" y="1520"/>
                  <a:pt x="12265" y="1513"/>
                </a:cubicBezTo>
                <a:close/>
                <a:moveTo>
                  <a:pt x="60961" y="0"/>
                </a:moveTo>
                <a:cubicBezTo>
                  <a:pt x="60599" y="0"/>
                  <a:pt x="60235" y="7"/>
                  <a:pt x="59871" y="23"/>
                </a:cubicBezTo>
                <a:cubicBezTo>
                  <a:pt x="59978" y="62"/>
                  <a:pt x="59861" y="121"/>
                  <a:pt x="59744" y="140"/>
                </a:cubicBezTo>
                <a:lnTo>
                  <a:pt x="59714" y="111"/>
                </a:lnTo>
                <a:lnTo>
                  <a:pt x="59549" y="189"/>
                </a:lnTo>
                <a:cubicBezTo>
                  <a:pt x="59541" y="190"/>
                  <a:pt x="59535" y="190"/>
                  <a:pt x="59528" y="190"/>
                </a:cubicBezTo>
                <a:cubicBezTo>
                  <a:pt x="59389" y="190"/>
                  <a:pt x="59457" y="91"/>
                  <a:pt x="59588" y="82"/>
                </a:cubicBezTo>
                <a:cubicBezTo>
                  <a:pt x="58963" y="82"/>
                  <a:pt x="58385" y="102"/>
                  <a:pt x="57794" y="102"/>
                </a:cubicBezTo>
                <a:cubicBezTo>
                  <a:pt x="57572" y="102"/>
                  <a:pt x="57348" y="100"/>
                  <a:pt x="57119" y="92"/>
                </a:cubicBezTo>
                <a:cubicBezTo>
                  <a:pt x="57061" y="209"/>
                  <a:pt x="56680" y="92"/>
                  <a:pt x="56651" y="218"/>
                </a:cubicBezTo>
                <a:cubicBezTo>
                  <a:pt x="56612" y="199"/>
                  <a:pt x="56651" y="189"/>
                  <a:pt x="56671" y="170"/>
                </a:cubicBezTo>
                <a:lnTo>
                  <a:pt x="56671" y="170"/>
                </a:lnTo>
                <a:cubicBezTo>
                  <a:pt x="56444" y="192"/>
                  <a:pt x="56299" y="206"/>
                  <a:pt x="56176" y="206"/>
                </a:cubicBezTo>
                <a:cubicBezTo>
                  <a:pt x="55982" y="206"/>
                  <a:pt x="55842" y="171"/>
                  <a:pt x="55520" y="82"/>
                </a:cubicBezTo>
                <a:cubicBezTo>
                  <a:pt x="54625" y="43"/>
                  <a:pt x="53744" y="34"/>
                  <a:pt x="52868" y="34"/>
                </a:cubicBezTo>
                <a:cubicBezTo>
                  <a:pt x="51977" y="34"/>
                  <a:pt x="51092" y="44"/>
                  <a:pt x="50204" y="44"/>
                </a:cubicBezTo>
                <a:cubicBezTo>
                  <a:pt x="49746" y="44"/>
                  <a:pt x="49288" y="41"/>
                  <a:pt x="48827" y="33"/>
                </a:cubicBezTo>
                <a:cubicBezTo>
                  <a:pt x="46564" y="53"/>
                  <a:pt x="44349" y="150"/>
                  <a:pt x="42028" y="189"/>
                </a:cubicBezTo>
                <a:cubicBezTo>
                  <a:pt x="41676" y="365"/>
                  <a:pt x="41189" y="287"/>
                  <a:pt x="40769" y="443"/>
                </a:cubicBezTo>
                <a:lnTo>
                  <a:pt x="40789" y="384"/>
                </a:lnTo>
                <a:lnTo>
                  <a:pt x="40789" y="384"/>
                </a:lnTo>
                <a:cubicBezTo>
                  <a:pt x="40691" y="406"/>
                  <a:pt x="40613" y="415"/>
                  <a:pt x="40541" y="415"/>
                </a:cubicBezTo>
                <a:cubicBezTo>
                  <a:pt x="40356" y="415"/>
                  <a:pt x="40215" y="355"/>
                  <a:pt x="39891" y="306"/>
                </a:cubicBezTo>
                <a:cubicBezTo>
                  <a:pt x="39881" y="365"/>
                  <a:pt x="39716" y="316"/>
                  <a:pt x="39784" y="423"/>
                </a:cubicBezTo>
                <a:cubicBezTo>
                  <a:pt x="39757" y="437"/>
                  <a:pt x="39732" y="443"/>
                  <a:pt x="39706" y="443"/>
                </a:cubicBezTo>
                <a:cubicBezTo>
                  <a:pt x="39590" y="443"/>
                  <a:pt x="39483" y="319"/>
                  <a:pt x="39329" y="319"/>
                </a:cubicBezTo>
                <a:cubicBezTo>
                  <a:pt x="39309" y="319"/>
                  <a:pt x="39288" y="321"/>
                  <a:pt x="39267" y="326"/>
                </a:cubicBezTo>
                <a:cubicBezTo>
                  <a:pt x="39265" y="319"/>
                  <a:pt x="39264" y="316"/>
                  <a:pt x="39264" y="316"/>
                </a:cubicBezTo>
                <a:lnTo>
                  <a:pt x="39264" y="316"/>
                </a:lnTo>
                <a:cubicBezTo>
                  <a:pt x="39262" y="316"/>
                  <a:pt x="39266" y="361"/>
                  <a:pt x="39244" y="361"/>
                </a:cubicBezTo>
                <a:cubicBezTo>
                  <a:pt x="39240" y="361"/>
                  <a:pt x="39234" y="359"/>
                  <a:pt x="39228" y="355"/>
                </a:cubicBezTo>
                <a:cubicBezTo>
                  <a:pt x="39088" y="385"/>
                  <a:pt x="39021" y="398"/>
                  <a:pt x="38990" y="398"/>
                </a:cubicBezTo>
                <a:cubicBezTo>
                  <a:pt x="38891" y="398"/>
                  <a:pt x="39158" y="271"/>
                  <a:pt x="38594" y="189"/>
                </a:cubicBezTo>
                <a:cubicBezTo>
                  <a:pt x="37785" y="220"/>
                  <a:pt x="36958" y="298"/>
                  <a:pt x="36161" y="298"/>
                </a:cubicBezTo>
                <a:cubicBezTo>
                  <a:pt x="35946" y="298"/>
                  <a:pt x="35734" y="292"/>
                  <a:pt x="35525" y="279"/>
                </a:cubicBezTo>
                <a:lnTo>
                  <a:pt x="35525" y="279"/>
                </a:lnTo>
                <a:cubicBezTo>
                  <a:pt x="35566" y="292"/>
                  <a:pt x="35574" y="355"/>
                  <a:pt x="35491" y="355"/>
                </a:cubicBezTo>
                <a:cubicBezTo>
                  <a:pt x="35463" y="303"/>
                  <a:pt x="35421" y="286"/>
                  <a:pt x="35373" y="286"/>
                </a:cubicBezTo>
                <a:cubicBezTo>
                  <a:pt x="35279" y="286"/>
                  <a:pt x="35159" y="349"/>
                  <a:pt x="35051" y="349"/>
                </a:cubicBezTo>
                <a:cubicBezTo>
                  <a:pt x="35025" y="349"/>
                  <a:pt x="34999" y="345"/>
                  <a:pt x="34974" y="335"/>
                </a:cubicBezTo>
                <a:cubicBezTo>
                  <a:pt x="34994" y="296"/>
                  <a:pt x="35072" y="287"/>
                  <a:pt x="35121" y="267"/>
                </a:cubicBezTo>
                <a:cubicBezTo>
                  <a:pt x="34998" y="249"/>
                  <a:pt x="34880" y="243"/>
                  <a:pt x="34766" y="243"/>
                </a:cubicBezTo>
                <a:cubicBezTo>
                  <a:pt x="34580" y="243"/>
                  <a:pt x="34403" y="258"/>
                  <a:pt x="34224" y="258"/>
                </a:cubicBezTo>
                <a:cubicBezTo>
                  <a:pt x="34107" y="258"/>
                  <a:pt x="33989" y="252"/>
                  <a:pt x="33868" y="231"/>
                </a:cubicBezTo>
                <a:lnTo>
                  <a:pt x="33868" y="231"/>
                </a:lnTo>
                <a:cubicBezTo>
                  <a:pt x="33783" y="247"/>
                  <a:pt x="33695" y="253"/>
                  <a:pt x="33607" y="253"/>
                </a:cubicBezTo>
                <a:cubicBezTo>
                  <a:pt x="33368" y="253"/>
                  <a:pt x="33127" y="209"/>
                  <a:pt x="32929" y="209"/>
                </a:cubicBezTo>
                <a:cubicBezTo>
                  <a:pt x="32848" y="209"/>
                  <a:pt x="32774" y="217"/>
                  <a:pt x="32711" y="238"/>
                </a:cubicBezTo>
                <a:cubicBezTo>
                  <a:pt x="32770" y="170"/>
                  <a:pt x="32526" y="189"/>
                  <a:pt x="32438" y="160"/>
                </a:cubicBezTo>
                <a:cubicBezTo>
                  <a:pt x="32354" y="218"/>
                  <a:pt x="32253" y="237"/>
                  <a:pt x="32142" y="237"/>
                </a:cubicBezTo>
                <a:cubicBezTo>
                  <a:pt x="31948" y="237"/>
                  <a:pt x="31724" y="179"/>
                  <a:pt x="31517" y="179"/>
                </a:cubicBezTo>
                <a:cubicBezTo>
                  <a:pt x="31430" y="179"/>
                  <a:pt x="31345" y="190"/>
                  <a:pt x="31267" y="218"/>
                </a:cubicBezTo>
                <a:lnTo>
                  <a:pt x="31287" y="189"/>
                </a:lnTo>
                <a:lnTo>
                  <a:pt x="31287" y="189"/>
                </a:lnTo>
                <a:cubicBezTo>
                  <a:pt x="31141" y="190"/>
                  <a:pt x="30994" y="191"/>
                  <a:pt x="30846" y="191"/>
                </a:cubicBezTo>
                <a:cubicBezTo>
                  <a:pt x="30513" y="191"/>
                  <a:pt x="30174" y="189"/>
                  <a:pt x="29832" y="189"/>
                </a:cubicBezTo>
                <a:cubicBezTo>
                  <a:pt x="29162" y="189"/>
                  <a:pt x="28482" y="197"/>
                  <a:pt x="27814" y="248"/>
                </a:cubicBezTo>
                <a:cubicBezTo>
                  <a:pt x="27766" y="250"/>
                  <a:pt x="27717" y="251"/>
                  <a:pt x="27668" y="251"/>
                </a:cubicBezTo>
                <a:cubicBezTo>
                  <a:pt x="27188" y="251"/>
                  <a:pt x="26660" y="156"/>
                  <a:pt x="26134" y="156"/>
                </a:cubicBezTo>
                <a:cubicBezTo>
                  <a:pt x="25994" y="156"/>
                  <a:pt x="25855" y="162"/>
                  <a:pt x="25716" y="179"/>
                </a:cubicBezTo>
                <a:cubicBezTo>
                  <a:pt x="25580" y="209"/>
                  <a:pt x="25687" y="248"/>
                  <a:pt x="25580" y="267"/>
                </a:cubicBezTo>
                <a:cubicBezTo>
                  <a:pt x="25404" y="267"/>
                  <a:pt x="25590" y="209"/>
                  <a:pt x="25521" y="179"/>
                </a:cubicBezTo>
                <a:lnTo>
                  <a:pt x="25521" y="179"/>
                </a:lnTo>
                <a:cubicBezTo>
                  <a:pt x="25409" y="207"/>
                  <a:pt x="25288" y="216"/>
                  <a:pt x="25160" y="216"/>
                </a:cubicBezTo>
                <a:cubicBezTo>
                  <a:pt x="24878" y="216"/>
                  <a:pt x="24566" y="170"/>
                  <a:pt x="24263" y="170"/>
                </a:cubicBezTo>
                <a:cubicBezTo>
                  <a:pt x="24204" y="199"/>
                  <a:pt x="24087" y="209"/>
                  <a:pt x="24126" y="257"/>
                </a:cubicBezTo>
                <a:cubicBezTo>
                  <a:pt x="23982" y="217"/>
                  <a:pt x="23822" y="205"/>
                  <a:pt x="23655" y="205"/>
                </a:cubicBezTo>
                <a:cubicBezTo>
                  <a:pt x="23396" y="205"/>
                  <a:pt x="23121" y="234"/>
                  <a:pt x="22864" y="234"/>
                </a:cubicBezTo>
                <a:cubicBezTo>
                  <a:pt x="22725" y="234"/>
                  <a:pt x="22591" y="225"/>
                  <a:pt x="22468" y="199"/>
                </a:cubicBezTo>
                <a:lnTo>
                  <a:pt x="22468" y="199"/>
                </a:lnTo>
                <a:cubicBezTo>
                  <a:pt x="22634" y="384"/>
                  <a:pt x="22165" y="296"/>
                  <a:pt x="21990" y="345"/>
                </a:cubicBezTo>
                <a:cubicBezTo>
                  <a:pt x="21894" y="337"/>
                  <a:pt x="21883" y="290"/>
                  <a:pt x="21909" y="257"/>
                </a:cubicBezTo>
                <a:lnTo>
                  <a:pt x="21909" y="257"/>
                </a:lnTo>
                <a:cubicBezTo>
                  <a:pt x="21789" y="264"/>
                  <a:pt x="21667" y="268"/>
                  <a:pt x="21546" y="268"/>
                </a:cubicBezTo>
                <a:cubicBezTo>
                  <a:pt x="21329" y="268"/>
                  <a:pt x="21111" y="256"/>
                  <a:pt x="20897" y="228"/>
                </a:cubicBezTo>
                <a:cubicBezTo>
                  <a:pt x="20719" y="245"/>
                  <a:pt x="20651" y="321"/>
                  <a:pt x="20469" y="321"/>
                </a:cubicBezTo>
                <a:cubicBezTo>
                  <a:pt x="20442" y="321"/>
                  <a:pt x="20413" y="320"/>
                  <a:pt x="20380" y="316"/>
                </a:cubicBezTo>
                <a:cubicBezTo>
                  <a:pt x="20324" y="270"/>
                  <a:pt x="20242" y="258"/>
                  <a:pt x="20148" y="258"/>
                </a:cubicBezTo>
                <a:cubicBezTo>
                  <a:pt x="20026" y="258"/>
                  <a:pt x="19886" y="279"/>
                  <a:pt x="19758" y="279"/>
                </a:cubicBezTo>
                <a:cubicBezTo>
                  <a:pt x="19709" y="279"/>
                  <a:pt x="19662" y="276"/>
                  <a:pt x="19619" y="267"/>
                </a:cubicBezTo>
                <a:lnTo>
                  <a:pt x="19619" y="267"/>
                </a:lnTo>
                <a:cubicBezTo>
                  <a:pt x="19674" y="354"/>
                  <a:pt x="19482" y="427"/>
                  <a:pt x="19278" y="427"/>
                </a:cubicBezTo>
                <a:cubicBezTo>
                  <a:pt x="19229" y="427"/>
                  <a:pt x="19179" y="423"/>
                  <a:pt x="19131" y="413"/>
                </a:cubicBezTo>
                <a:lnTo>
                  <a:pt x="19209" y="257"/>
                </a:lnTo>
                <a:lnTo>
                  <a:pt x="19209" y="257"/>
                </a:lnTo>
                <a:cubicBezTo>
                  <a:pt x="18998" y="284"/>
                  <a:pt x="18762" y="291"/>
                  <a:pt x="18512" y="291"/>
                </a:cubicBezTo>
                <a:cubicBezTo>
                  <a:pt x="18220" y="291"/>
                  <a:pt x="17909" y="281"/>
                  <a:pt x="17596" y="281"/>
                </a:cubicBezTo>
                <a:cubicBezTo>
                  <a:pt x="17187" y="281"/>
                  <a:pt x="16775" y="298"/>
                  <a:pt x="16400" y="374"/>
                </a:cubicBezTo>
                <a:lnTo>
                  <a:pt x="16331" y="287"/>
                </a:lnTo>
                <a:cubicBezTo>
                  <a:pt x="15395" y="394"/>
                  <a:pt x="14468" y="287"/>
                  <a:pt x="13571" y="453"/>
                </a:cubicBezTo>
                <a:cubicBezTo>
                  <a:pt x="13278" y="404"/>
                  <a:pt x="12985" y="374"/>
                  <a:pt x="12693" y="374"/>
                </a:cubicBezTo>
                <a:cubicBezTo>
                  <a:pt x="12371" y="453"/>
                  <a:pt x="12254" y="433"/>
                  <a:pt x="12029" y="560"/>
                </a:cubicBezTo>
                <a:cubicBezTo>
                  <a:pt x="11932" y="560"/>
                  <a:pt x="11844" y="531"/>
                  <a:pt x="11785" y="472"/>
                </a:cubicBezTo>
                <a:cubicBezTo>
                  <a:pt x="11520" y="453"/>
                  <a:pt x="11259" y="397"/>
                  <a:pt x="11018" y="397"/>
                </a:cubicBezTo>
                <a:cubicBezTo>
                  <a:pt x="10887" y="397"/>
                  <a:pt x="10761" y="414"/>
                  <a:pt x="10644" y="462"/>
                </a:cubicBezTo>
                <a:lnTo>
                  <a:pt x="10624" y="384"/>
                </a:lnTo>
                <a:cubicBezTo>
                  <a:pt x="10391" y="441"/>
                  <a:pt x="10076" y="502"/>
                  <a:pt x="9779" y="502"/>
                </a:cubicBezTo>
                <a:cubicBezTo>
                  <a:pt x="9666" y="502"/>
                  <a:pt x="9556" y="494"/>
                  <a:pt x="9454" y="472"/>
                </a:cubicBezTo>
                <a:cubicBezTo>
                  <a:pt x="9356" y="540"/>
                  <a:pt x="8986" y="560"/>
                  <a:pt x="9151" y="648"/>
                </a:cubicBezTo>
                <a:cubicBezTo>
                  <a:pt x="9142" y="649"/>
                  <a:pt x="9134" y="649"/>
                  <a:pt x="9126" y="649"/>
                </a:cubicBezTo>
                <a:cubicBezTo>
                  <a:pt x="9039" y="649"/>
                  <a:pt x="9037" y="580"/>
                  <a:pt x="8983" y="580"/>
                </a:cubicBezTo>
                <a:cubicBezTo>
                  <a:pt x="8965" y="580"/>
                  <a:pt x="8942" y="588"/>
                  <a:pt x="8908" y="609"/>
                </a:cubicBezTo>
                <a:lnTo>
                  <a:pt x="9044" y="501"/>
                </a:lnTo>
                <a:cubicBezTo>
                  <a:pt x="8888" y="497"/>
                  <a:pt x="8732" y="495"/>
                  <a:pt x="8576" y="495"/>
                </a:cubicBezTo>
                <a:cubicBezTo>
                  <a:pt x="7952" y="495"/>
                  <a:pt x="7329" y="527"/>
                  <a:pt x="6713" y="589"/>
                </a:cubicBezTo>
                <a:cubicBezTo>
                  <a:pt x="6631" y="545"/>
                  <a:pt x="6512" y="533"/>
                  <a:pt x="6373" y="533"/>
                </a:cubicBezTo>
                <a:cubicBezTo>
                  <a:pt x="6204" y="533"/>
                  <a:pt x="6004" y="551"/>
                  <a:pt x="5803" y="551"/>
                </a:cubicBezTo>
                <a:cubicBezTo>
                  <a:pt x="5699" y="551"/>
                  <a:pt x="5594" y="546"/>
                  <a:pt x="5493" y="531"/>
                </a:cubicBezTo>
                <a:cubicBezTo>
                  <a:pt x="5402" y="550"/>
                  <a:pt x="5290" y="552"/>
                  <a:pt x="5174" y="552"/>
                </a:cubicBezTo>
                <a:cubicBezTo>
                  <a:pt x="5141" y="552"/>
                  <a:pt x="5108" y="552"/>
                  <a:pt x="5074" y="552"/>
                </a:cubicBezTo>
                <a:cubicBezTo>
                  <a:pt x="4873" y="552"/>
                  <a:pt x="4674" y="558"/>
                  <a:pt x="4557" y="648"/>
                </a:cubicBezTo>
                <a:lnTo>
                  <a:pt x="4547" y="579"/>
                </a:lnTo>
                <a:cubicBezTo>
                  <a:pt x="4186" y="570"/>
                  <a:pt x="3708" y="570"/>
                  <a:pt x="3240" y="531"/>
                </a:cubicBezTo>
                <a:cubicBezTo>
                  <a:pt x="3210" y="527"/>
                  <a:pt x="3183" y="526"/>
                  <a:pt x="3159" y="526"/>
                </a:cubicBezTo>
                <a:cubicBezTo>
                  <a:pt x="2964" y="526"/>
                  <a:pt x="2943" y="623"/>
                  <a:pt x="2752" y="657"/>
                </a:cubicBezTo>
                <a:lnTo>
                  <a:pt x="2742" y="579"/>
                </a:lnTo>
                <a:cubicBezTo>
                  <a:pt x="2586" y="609"/>
                  <a:pt x="2449" y="696"/>
                  <a:pt x="2352" y="813"/>
                </a:cubicBezTo>
                <a:cubicBezTo>
                  <a:pt x="2264" y="789"/>
                  <a:pt x="2213" y="789"/>
                  <a:pt x="2162" y="789"/>
                </a:cubicBezTo>
                <a:cubicBezTo>
                  <a:pt x="2110" y="789"/>
                  <a:pt x="2059" y="789"/>
                  <a:pt x="1971" y="765"/>
                </a:cubicBezTo>
                <a:cubicBezTo>
                  <a:pt x="2127" y="726"/>
                  <a:pt x="2283" y="657"/>
                  <a:pt x="2410" y="540"/>
                </a:cubicBezTo>
                <a:cubicBezTo>
                  <a:pt x="2390" y="538"/>
                  <a:pt x="2370" y="537"/>
                  <a:pt x="2350" y="537"/>
                </a:cubicBezTo>
                <a:cubicBezTo>
                  <a:pt x="2153" y="537"/>
                  <a:pt x="1955" y="627"/>
                  <a:pt x="1796" y="627"/>
                </a:cubicBezTo>
                <a:cubicBezTo>
                  <a:pt x="1742" y="627"/>
                  <a:pt x="1693" y="617"/>
                  <a:pt x="1649" y="589"/>
                </a:cubicBezTo>
                <a:cubicBezTo>
                  <a:pt x="1590" y="582"/>
                  <a:pt x="1533" y="578"/>
                  <a:pt x="1481" y="578"/>
                </a:cubicBezTo>
                <a:cubicBezTo>
                  <a:pt x="1334" y="578"/>
                  <a:pt x="1226" y="608"/>
                  <a:pt x="1204" y="670"/>
                </a:cubicBezTo>
                <a:lnTo>
                  <a:pt x="1204" y="670"/>
                </a:lnTo>
                <a:cubicBezTo>
                  <a:pt x="1181" y="646"/>
                  <a:pt x="1060" y="621"/>
                  <a:pt x="1171" y="589"/>
                </a:cubicBezTo>
                <a:cubicBezTo>
                  <a:pt x="1148" y="588"/>
                  <a:pt x="1124" y="587"/>
                  <a:pt x="1099" y="587"/>
                </a:cubicBezTo>
                <a:cubicBezTo>
                  <a:pt x="990" y="587"/>
                  <a:pt x="878" y="603"/>
                  <a:pt x="775" y="641"/>
                </a:cubicBezTo>
                <a:lnTo>
                  <a:pt x="775" y="641"/>
                </a:lnTo>
                <a:cubicBezTo>
                  <a:pt x="771" y="640"/>
                  <a:pt x="768" y="640"/>
                  <a:pt x="764" y="640"/>
                </a:cubicBezTo>
                <a:cubicBezTo>
                  <a:pt x="748" y="640"/>
                  <a:pt x="736" y="644"/>
                  <a:pt x="732" y="657"/>
                </a:cubicBezTo>
                <a:cubicBezTo>
                  <a:pt x="746" y="651"/>
                  <a:pt x="761" y="646"/>
                  <a:pt x="775" y="641"/>
                </a:cubicBezTo>
                <a:lnTo>
                  <a:pt x="775" y="641"/>
                </a:lnTo>
                <a:cubicBezTo>
                  <a:pt x="808" y="643"/>
                  <a:pt x="853" y="657"/>
                  <a:pt x="888" y="657"/>
                </a:cubicBezTo>
                <a:cubicBezTo>
                  <a:pt x="801" y="726"/>
                  <a:pt x="625" y="726"/>
                  <a:pt x="664" y="843"/>
                </a:cubicBezTo>
                <a:cubicBezTo>
                  <a:pt x="716" y="813"/>
                  <a:pt x="768" y="800"/>
                  <a:pt x="825" y="800"/>
                </a:cubicBezTo>
                <a:cubicBezTo>
                  <a:pt x="842" y="800"/>
                  <a:pt x="860" y="801"/>
                  <a:pt x="879" y="804"/>
                </a:cubicBezTo>
                <a:cubicBezTo>
                  <a:pt x="850" y="850"/>
                  <a:pt x="736" y="879"/>
                  <a:pt x="627" y="879"/>
                </a:cubicBezTo>
                <a:cubicBezTo>
                  <a:pt x="552" y="879"/>
                  <a:pt x="480" y="865"/>
                  <a:pt x="440" y="833"/>
                </a:cubicBezTo>
                <a:cubicBezTo>
                  <a:pt x="352" y="755"/>
                  <a:pt x="654" y="706"/>
                  <a:pt x="508" y="657"/>
                </a:cubicBezTo>
                <a:lnTo>
                  <a:pt x="508" y="657"/>
                </a:lnTo>
                <a:lnTo>
                  <a:pt x="68" y="827"/>
                </a:lnTo>
                <a:lnTo>
                  <a:pt x="68" y="827"/>
                </a:lnTo>
                <a:cubicBezTo>
                  <a:pt x="83" y="824"/>
                  <a:pt x="99" y="822"/>
                  <a:pt x="114" y="822"/>
                </a:cubicBezTo>
                <a:cubicBezTo>
                  <a:pt x="200" y="822"/>
                  <a:pt x="278" y="867"/>
                  <a:pt x="245" y="921"/>
                </a:cubicBezTo>
                <a:lnTo>
                  <a:pt x="440" y="872"/>
                </a:lnTo>
                <a:lnTo>
                  <a:pt x="430" y="950"/>
                </a:lnTo>
                <a:cubicBezTo>
                  <a:pt x="486" y="945"/>
                  <a:pt x="539" y="943"/>
                  <a:pt x="590" y="943"/>
                </a:cubicBezTo>
                <a:cubicBezTo>
                  <a:pt x="754" y="943"/>
                  <a:pt x="898" y="963"/>
                  <a:pt x="1059" y="963"/>
                </a:cubicBezTo>
                <a:cubicBezTo>
                  <a:pt x="1145" y="963"/>
                  <a:pt x="1236" y="957"/>
                  <a:pt x="1337" y="940"/>
                </a:cubicBezTo>
                <a:lnTo>
                  <a:pt x="1201" y="852"/>
                </a:lnTo>
                <a:cubicBezTo>
                  <a:pt x="1345" y="852"/>
                  <a:pt x="1490" y="794"/>
                  <a:pt x="1628" y="794"/>
                </a:cubicBezTo>
                <a:cubicBezTo>
                  <a:pt x="1685" y="794"/>
                  <a:pt x="1741" y="804"/>
                  <a:pt x="1796" y="833"/>
                </a:cubicBezTo>
                <a:cubicBezTo>
                  <a:pt x="1698" y="872"/>
                  <a:pt x="1766" y="911"/>
                  <a:pt x="1766" y="960"/>
                </a:cubicBezTo>
                <a:cubicBezTo>
                  <a:pt x="1815" y="931"/>
                  <a:pt x="1874" y="921"/>
                  <a:pt x="1923" y="921"/>
                </a:cubicBezTo>
                <a:lnTo>
                  <a:pt x="1848" y="1045"/>
                </a:lnTo>
                <a:lnTo>
                  <a:pt x="1848" y="1045"/>
                </a:lnTo>
                <a:cubicBezTo>
                  <a:pt x="1899" y="976"/>
                  <a:pt x="2012" y="960"/>
                  <a:pt x="2128" y="960"/>
                </a:cubicBezTo>
                <a:cubicBezTo>
                  <a:pt x="2239" y="960"/>
                  <a:pt x="2353" y="975"/>
                  <a:pt x="2421" y="975"/>
                </a:cubicBezTo>
                <a:cubicBezTo>
                  <a:pt x="2442" y="975"/>
                  <a:pt x="2458" y="973"/>
                  <a:pt x="2469" y="970"/>
                </a:cubicBezTo>
                <a:lnTo>
                  <a:pt x="2469" y="970"/>
                </a:lnTo>
                <a:lnTo>
                  <a:pt x="2440" y="989"/>
                </a:lnTo>
                <a:cubicBezTo>
                  <a:pt x="2493" y="999"/>
                  <a:pt x="2526" y="1004"/>
                  <a:pt x="2544" y="1004"/>
                </a:cubicBezTo>
                <a:cubicBezTo>
                  <a:pt x="2632" y="1004"/>
                  <a:pt x="2417" y="911"/>
                  <a:pt x="2586" y="911"/>
                </a:cubicBezTo>
                <a:cubicBezTo>
                  <a:pt x="2762" y="931"/>
                  <a:pt x="2654" y="1067"/>
                  <a:pt x="2810" y="1126"/>
                </a:cubicBezTo>
                <a:cubicBezTo>
                  <a:pt x="3012" y="1126"/>
                  <a:pt x="3309" y="1074"/>
                  <a:pt x="3586" y="1074"/>
                </a:cubicBezTo>
                <a:cubicBezTo>
                  <a:pt x="3724" y="1074"/>
                  <a:pt x="3857" y="1087"/>
                  <a:pt x="3971" y="1126"/>
                </a:cubicBezTo>
                <a:cubicBezTo>
                  <a:pt x="4244" y="1096"/>
                  <a:pt x="4518" y="1048"/>
                  <a:pt x="4791" y="979"/>
                </a:cubicBezTo>
                <a:cubicBezTo>
                  <a:pt x="4986" y="979"/>
                  <a:pt x="4842" y="1081"/>
                  <a:pt x="4930" y="1081"/>
                </a:cubicBezTo>
                <a:cubicBezTo>
                  <a:pt x="4948" y="1081"/>
                  <a:pt x="4974" y="1077"/>
                  <a:pt x="5015" y="1067"/>
                </a:cubicBezTo>
                <a:lnTo>
                  <a:pt x="5015" y="1067"/>
                </a:lnTo>
                <a:cubicBezTo>
                  <a:pt x="4990" y="1113"/>
                  <a:pt x="5026" y="1165"/>
                  <a:pt x="5049" y="1213"/>
                </a:cubicBezTo>
                <a:lnTo>
                  <a:pt x="5049" y="1213"/>
                </a:lnTo>
                <a:cubicBezTo>
                  <a:pt x="5073" y="1153"/>
                  <a:pt x="5511" y="1223"/>
                  <a:pt x="5317" y="1096"/>
                </a:cubicBezTo>
                <a:lnTo>
                  <a:pt x="5317" y="1096"/>
                </a:lnTo>
                <a:cubicBezTo>
                  <a:pt x="5522" y="1112"/>
                  <a:pt x="5726" y="1120"/>
                  <a:pt x="5930" y="1120"/>
                </a:cubicBezTo>
                <a:cubicBezTo>
                  <a:pt x="6096" y="1120"/>
                  <a:pt x="6263" y="1115"/>
                  <a:pt x="6430" y="1106"/>
                </a:cubicBezTo>
                <a:lnTo>
                  <a:pt x="6430" y="1106"/>
                </a:lnTo>
                <a:cubicBezTo>
                  <a:pt x="6313" y="1116"/>
                  <a:pt x="6274" y="1204"/>
                  <a:pt x="6381" y="1252"/>
                </a:cubicBezTo>
                <a:cubicBezTo>
                  <a:pt x="6572" y="1168"/>
                  <a:pt x="6782" y="1126"/>
                  <a:pt x="6991" y="1126"/>
                </a:cubicBezTo>
                <a:cubicBezTo>
                  <a:pt x="7048" y="1126"/>
                  <a:pt x="7105" y="1129"/>
                  <a:pt x="7161" y="1135"/>
                </a:cubicBezTo>
                <a:cubicBezTo>
                  <a:pt x="7152" y="1048"/>
                  <a:pt x="7054" y="1048"/>
                  <a:pt x="7083" y="950"/>
                </a:cubicBezTo>
                <a:cubicBezTo>
                  <a:pt x="7152" y="921"/>
                  <a:pt x="7220" y="911"/>
                  <a:pt x="7288" y="901"/>
                </a:cubicBezTo>
                <a:cubicBezTo>
                  <a:pt x="7327" y="999"/>
                  <a:pt x="7317" y="1145"/>
                  <a:pt x="7600" y="1145"/>
                </a:cubicBezTo>
                <a:cubicBezTo>
                  <a:pt x="7571" y="1200"/>
                  <a:pt x="7496" y="1211"/>
                  <a:pt x="7421" y="1211"/>
                </a:cubicBezTo>
                <a:cubicBezTo>
                  <a:pt x="7371" y="1211"/>
                  <a:pt x="7321" y="1206"/>
                  <a:pt x="7284" y="1206"/>
                </a:cubicBezTo>
                <a:cubicBezTo>
                  <a:pt x="7228" y="1206"/>
                  <a:pt x="7202" y="1217"/>
                  <a:pt x="7249" y="1272"/>
                </a:cubicBezTo>
                <a:cubicBezTo>
                  <a:pt x="7176" y="1339"/>
                  <a:pt x="6980" y="1371"/>
                  <a:pt x="6805" y="1371"/>
                </a:cubicBezTo>
                <a:cubicBezTo>
                  <a:pt x="6676" y="1371"/>
                  <a:pt x="6557" y="1354"/>
                  <a:pt x="6508" y="1321"/>
                </a:cubicBezTo>
                <a:lnTo>
                  <a:pt x="6508" y="1321"/>
                </a:lnTo>
                <a:cubicBezTo>
                  <a:pt x="6264" y="1457"/>
                  <a:pt x="6703" y="1340"/>
                  <a:pt x="6654" y="1467"/>
                </a:cubicBezTo>
                <a:cubicBezTo>
                  <a:pt x="6878" y="1457"/>
                  <a:pt x="6986" y="1389"/>
                  <a:pt x="7337" y="1370"/>
                </a:cubicBezTo>
                <a:cubicBezTo>
                  <a:pt x="7337" y="1311"/>
                  <a:pt x="7220" y="1301"/>
                  <a:pt x="7376" y="1252"/>
                </a:cubicBezTo>
                <a:cubicBezTo>
                  <a:pt x="7448" y="1221"/>
                  <a:pt x="7508" y="1208"/>
                  <a:pt x="7558" y="1208"/>
                </a:cubicBezTo>
                <a:cubicBezTo>
                  <a:pt x="7724" y="1208"/>
                  <a:pt x="7784" y="1343"/>
                  <a:pt x="7844" y="1350"/>
                </a:cubicBezTo>
                <a:cubicBezTo>
                  <a:pt x="7795" y="1360"/>
                  <a:pt x="7737" y="1370"/>
                  <a:pt x="7688" y="1379"/>
                </a:cubicBezTo>
                <a:cubicBezTo>
                  <a:pt x="7733" y="1390"/>
                  <a:pt x="7772" y="1394"/>
                  <a:pt x="7807" y="1394"/>
                </a:cubicBezTo>
                <a:cubicBezTo>
                  <a:pt x="7922" y="1394"/>
                  <a:pt x="7998" y="1349"/>
                  <a:pt x="8143" y="1349"/>
                </a:cubicBezTo>
                <a:cubicBezTo>
                  <a:pt x="8153" y="1349"/>
                  <a:pt x="8164" y="1349"/>
                  <a:pt x="8176" y="1350"/>
                </a:cubicBezTo>
                <a:cubicBezTo>
                  <a:pt x="8205" y="1422"/>
                  <a:pt x="8146" y="1435"/>
                  <a:pt x="8062" y="1435"/>
                </a:cubicBezTo>
                <a:cubicBezTo>
                  <a:pt x="8012" y="1435"/>
                  <a:pt x="7953" y="1430"/>
                  <a:pt x="7900" y="1430"/>
                </a:cubicBezTo>
                <a:cubicBezTo>
                  <a:pt x="7836" y="1430"/>
                  <a:pt x="7780" y="1437"/>
                  <a:pt x="7756" y="1467"/>
                </a:cubicBezTo>
                <a:lnTo>
                  <a:pt x="7912" y="1594"/>
                </a:lnTo>
                <a:cubicBezTo>
                  <a:pt x="7923" y="1594"/>
                  <a:pt x="7932" y="1594"/>
                  <a:pt x="7941" y="1594"/>
                </a:cubicBezTo>
                <a:cubicBezTo>
                  <a:pt x="8189" y="1594"/>
                  <a:pt x="8062" y="1487"/>
                  <a:pt x="8232" y="1487"/>
                </a:cubicBezTo>
                <a:cubicBezTo>
                  <a:pt x="8260" y="1487"/>
                  <a:pt x="8295" y="1490"/>
                  <a:pt x="8342" y="1496"/>
                </a:cubicBezTo>
                <a:lnTo>
                  <a:pt x="8303" y="1555"/>
                </a:lnTo>
                <a:lnTo>
                  <a:pt x="8517" y="1516"/>
                </a:lnTo>
                <a:cubicBezTo>
                  <a:pt x="8517" y="1460"/>
                  <a:pt x="8473" y="1369"/>
                  <a:pt x="8308" y="1369"/>
                </a:cubicBezTo>
                <a:cubicBezTo>
                  <a:pt x="8300" y="1369"/>
                  <a:pt x="8292" y="1369"/>
                  <a:pt x="8283" y="1370"/>
                </a:cubicBezTo>
                <a:cubicBezTo>
                  <a:pt x="8331" y="1310"/>
                  <a:pt x="8368" y="1293"/>
                  <a:pt x="8411" y="1293"/>
                </a:cubicBezTo>
                <a:cubicBezTo>
                  <a:pt x="8470" y="1293"/>
                  <a:pt x="8541" y="1325"/>
                  <a:pt x="8669" y="1325"/>
                </a:cubicBezTo>
                <a:cubicBezTo>
                  <a:pt x="8694" y="1325"/>
                  <a:pt x="8721" y="1324"/>
                  <a:pt x="8751" y="1321"/>
                </a:cubicBezTo>
                <a:cubicBezTo>
                  <a:pt x="8786" y="1283"/>
                  <a:pt x="8774" y="1276"/>
                  <a:pt x="8746" y="1276"/>
                </a:cubicBezTo>
                <a:cubicBezTo>
                  <a:pt x="8731" y="1276"/>
                  <a:pt x="8710" y="1278"/>
                  <a:pt x="8690" y="1278"/>
                </a:cubicBezTo>
                <a:cubicBezTo>
                  <a:pt x="8654" y="1278"/>
                  <a:pt x="8619" y="1271"/>
                  <a:pt x="8615" y="1233"/>
                </a:cubicBezTo>
                <a:cubicBezTo>
                  <a:pt x="8595" y="1145"/>
                  <a:pt x="8790" y="1145"/>
                  <a:pt x="8937" y="1135"/>
                </a:cubicBezTo>
                <a:cubicBezTo>
                  <a:pt x="9181" y="1135"/>
                  <a:pt x="9064" y="1233"/>
                  <a:pt x="9161" y="1291"/>
                </a:cubicBezTo>
                <a:cubicBezTo>
                  <a:pt x="9139" y="1301"/>
                  <a:pt x="9087" y="1307"/>
                  <a:pt x="9039" y="1307"/>
                </a:cubicBezTo>
                <a:cubicBezTo>
                  <a:pt x="8985" y="1307"/>
                  <a:pt x="8936" y="1298"/>
                  <a:pt x="8947" y="1272"/>
                </a:cubicBezTo>
                <a:lnTo>
                  <a:pt x="8947" y="1272"/>
                </a:lnTo>
                <a:cubicBezTo>
                  <a:pt x="8654" y="1360"/>
                  <a:pt x="9073" y="1457"/>
                  <a:pt x="8868" y="1526"/>
                </a:cubicBezTo>
                <a:cubicBezTo>
                  <a:pt x="8915" y="1537"/>
                  <a:pt x="8951" y="1541"/>
                  <a:pt x="8981" y="1541"/>
                </a:cubicBezTo>
                <a:cubicBezTo>
                  <a:pt x="9101" y="1541"/>
                  <a:pt x="9113" y="1467"/>
                  <a:pt x="9207" y="1438"/>
                </a:cubicBezTo>
                <a:lnTo>
                  <a:pt x="9207" y="1438"/>
                </a:lnTo>
                <a:cubicBezTo>
                  <a:pt x="9212" y="1439"/>
                  <a:pt x="9216" y="1439"/>
                  <a:pt x="9222" y="1439"/>
                </a:cubicBezTo>
                <a:cubicBezTo>
                  <a:pt x="9241" y="1439"/>
                  <a:pt x="9269" y="1436"/>
                  <a:pt x="9307" y="1428"/>
                </a:cubicBezTo>
                <a:cubicBezTo>
                  <a:pt x="9301" y="1428"/>
                  <a:pt x="9295" y="1428"/>
                  <a:pt x="9289" y="1428"/>
                </a:cubicBezTo>
                <a:cubicBezTo>
                  <a:pt x="9256" y="1428"/>
                  <a:pt x="9229" y="1432"/>
                  <a:pt x="9207" y="1438"/>
                </a:cubicBezTo>
                <a:lnTo>
                  <a:pt x="9207" y="1438"/>
                </a:lnTo>
                <a:cubicBezTo>
                  <a:pt x="9128" y="1430"/>
                  <a:pt x="9237" y="1342"/>
                  <a:pt x="9190" y="1311"/>
                </a:cubicBezTo>
                <a:cubicBezTo>
                  <a:pt x="9279" y="1253"/>
                  <a:pt x="9340" y="1232"/>
                  <a:pt x="9386" y="1232"/>
                </a:cubicBezTo>
                <a:cubicBezTo>
                  <a:pt x="9531" y="1232"/>
                  <a:pt x="9523" y="1451"/>
                  <a:pt x="9758" y="1451"/>
                </a:cubicBezTo>
                <a:cubicBezTo>
                  <a:pt x="9776" y="1451"/>
                  <a:pt x="9794" y="1450"/>
                  <a:pt x="9815" y="1448"/>
                </a:cubicBezTo>
                <a:cubicBezTo>
                  <a:pt x="9737" y="1291"/>
                  <a:pt x="10322" y="1223"/>
                  <a:pt x="10039" y="1048"/>
                </a:cubicBezTo>
                <a:cubicBezTo>
                  <a:pt x="10120" y="1015"/>
                  <a:pt x="10207" y="996"/>
                  <a:pt x="10291" y="996"/>
                </a:cubicBezTo>
                <a:cubicBezTo>
                  <a:pt x="10308" y="996"/>
                  <a:pt x="10325" y="997"/>
                  <a:pt x="10342" y="999"/>
                </a:cubicBezTo>
                <a:cubicBezTo>
                  <a:pt x="10244" y="1106"/>
                  <a:pt x="10507" y="1087"/>
                  <a:pt x="10332" y="1184"/>
                </a:cubicBezTo>
                <a:lnTo>
                  <a:pt x="10468" y="1184"/>
                </a:lnTo>
                <a:lnTo>
                  <a:pt x="10264" y="1321"/>
                </a:lnTo>
                <a:cubicBezTo>
                  <a:pt x="10420" y="1399"/>
                  <a:pt x="10673" y="1467"/>
                  <a:pt x="10751" y="1526"/>
                </a:cubicBezTo>
                <a:cubicBezTo>
                  <a:pt x="10946" y="1477"/>
                  <a:pt x="10693" y="1418"/>
                  <a:pt x="10917" y="1389"/>
                </a:cubicBezTo>
                <a:lnTo>
                  <a:pt x="10917" y="1389"/>
                </a:lnTo>
                <a:cubicBezTo>
                  <a:pt x="10839" y="1448"/>
                  <a:pt x="10976" y="1496"/>
                  <a:pt x="11083" y="1496"/>
                </a:cubicBezTo>
                <a:cubicBezTo>
                  <a:pt x="10878" y="1448"/>
                  <a:pt x="11073" y="1340"/>
                  <a:pt x="11200" y="1311"/>
                </a:cubicBezTo>
                <a:cubicBezTo>
                  <a:pt x="11405" y="1311"/>
                  <a:pt x="11571" y="1409"/>
                  <a:pt x="11542" y="1438"/>
                </a:cubicBezTo>
                <a:lnTo>
                  <a:pt x="11401" y="1508"/>
                </a:lnTo>
                <a:lnTo>
                  <a:pt x="11401" y="1508"/>
                </a:lnTo>
                <a:cubicBezTo>
                  <a:pt x="11410" y="1505"/>
                  <a:pt x="11417" y="1504"/>
                  <a:pt x="11423" y="1504"/>
                </a:cubicBezTo>
                <a:cubicBezTo>
                  <a:pt x="11455" y="1504"/>
                  <a:pt x="11451" y="1543"/>
                  <a:pt x="11508" y="1543"/>
                </a:cubicBezTo>
                <a:cubicBezTo>
                  <a:pt x="11522" y="1543"/>
                  <a:pt x="11539" y="1541"/>
                  <a:pt x="11561" y="1535"/>
                </a:cubicBezTo>
                <a:cubicBezTo>
                  <a:pt x="11600" y="1477"/>
                  <a:pt x="11698" y="1389"/>
                  <a:pt x="11746" y="1301"/>
                </a:cubicBezTo>
                <a:cubicBezTo>
                  <a:pt x="11761" y="1299"/>
                  <a:pt x="11775" y="1298"/>
                  <a:pt x="11788" y="1298"/>
                </a:cubicBezTo>
                <a:cubicBezTo>
                  <a:pt x="11881" y="1298"/>
                  <a:pt x="11954" y="1343"/>
                  <a:pt x="11994" y="1343"/>
                </a:cubicBezTo>
                <a:cubicBezTo>
                  <a:pt x="11997" y="1343"/>
                  <a:pt x="12000" y="1343"/>
                  <a:pt x="12002" y="1343"/>
                </a:cubicBezTo>
                <a:lnTo>
                  <a:pt x="12002" y="1343"/>
                </a:lnTo>
                <a:lnTo>
                  <a:pt x="11805" y="1409"/>
                </a:lnTo>
                <a:cubicBezTo>
                  <a:pt x="11824" y="1406"/>
                  <a:pt x="11841" y="1406"/>
                  <a:pt x="11856" y="1406"/>
                </a:cubicBezTo>
                <a:cubicBezTo>
                  <a:pt x="12031" y="1406"/>
                  <a:pt x="11913" y="1541"/>
                  <a:pt x="12080" y="1541"/>
                </a:cubicBezTo>
                <a:cubicBezTo>
                  <a:pt x="12099" y="1541"/>
                  <a:pt x="12120" y="1539"/>
                  <a:pt x="12146" y="1535"/>
                </a:cubicBezTo>
                <a:lnTo>
                  <a:pt x="12215" y="1448"/>
                </a:lnTo>
                <a:cubicBezTo>
                  <a:pt x="12262" y="1455"/>
                  <a:pt x="12284" y="1482"/>
                  <a:pt x="12265" y="1513"/>
                </a:cubicBezTo>
                <a:lnTo>
                  <a:pt x="12265" y="1513"/>
                </a:lnTo>
                <a:cubicBezTo>
                  <a:pt x="12323" y="1471"/>
                  <a:pt x="12448" y="1483"/>
                  <a:pt x="12507" y="1457"/>
                </a:cubicBezTo>
                <a:lnTo>
                  <a:pt x="12527" y="1516"/>
                </a:lnTo>
                <a:cubicBezTo>
                  <a:pt x="12609" y="1489"/>
                  <a:pt x="12705" y="1423"/>
                  <a:pt x="12802" y="1423"/>
                </a:cubicBezTo>
                <a:cubicBezTo>
                  <a:pt x="12844" y="1423"/>
                  <a:pt x="12886" y="1435"/>
                  <a:pt x="12927" y="1467"/>
                </a:cubicBezTo>
                <a:cubicBezTo>
                  <a:pt x="12888" y="1418"/>
                  <a:pt x="12859" y="1404"/>
                  <a:pt x="12829" y="1404"/>
                </a:cubicBezTo>
                <a:cubicBezTo>
                  <a:pt x="12793" y="1404"/>
                  <a:pt x="12754" y="1424"/>
                  <a:pt x="12693" y="1424"/>
                </a:cubicBezTo>
                <a:cubicBezTo>
                  <a:pt x="12665" y="1424"/>
                  <a:pt x="12633" y="1420"/>
                  <a:pt x="12595" y="1409"/>
                </a:cubicBezTo>
                <a:cubicBezTo>
                  <a:pt x="12468" y="1301"/>
                  <a:pt x="12790" y="1311"/>
                  <a:pt x="12839" y="1291"/>
                </a:cubicBezTo>
                <a:lnTo>
                  <a:pt x="12839" y="1291"/>
                </a:lnTo>
                <a:cubicBezTo>
                  <a:pt x="12832" y="1345"/>
                  <a:pt x="12869" y="1362"/>
                  <a:pt x="12926" y="1362"/>
                </a:cubicBezTo>
                <a:cubicBezTo>
                  <a:pt x="13024" y="1362"/>
                  <a:pt x="13182" y="1311"/>
                  <a:pt x="13268" y="1311"/>
                </a:cubicBezTo>
                <a:cubicBezTo>
                  <a:pt x="13346" y="1360"/>
                  <a:pt x="13424" y="1389"/>
                  <a:pt x="13473" y="1418"/>
                </a:cubicBezTo>
                <a:lnTo>
                  <a:pt x="13532" y="1321"/>
                </a:lnTo>
                <a:cubicBezTo>
                  <a:pt x="13546" y="1377"/>
                  <a:pt x="13577" y="1395"/>
                  <a:pt x="13617" y="1395"/>
                </a:cubicBezTo>
                <a:cubicBezTo>
                  <a:pt x="13696" y="1395"/>
                  <a:pt x="13811" y="1323"/>
                  <a:pt x="13911" y="1323"/>
                </a:cubicBezTo>
                <a:cubicBezTo>
                  <a:pt x="13928" y="1323"/>
                  <a:pt x="13945" y="1326"/>
                  <a:pt x="13961" y="1331"/>
                </a:cubicBezTo>
                <a:cubicBezTo>
                  <a:pt x="13883" y="1389"/>
                  <a:pt x="13893" y="1467"/>
                  <a:pt x="14000" y="1496"/>
                </a:cubicBezTo>
                <a:cubicBezTo>
                  <a:pt x="13854" y="1350"/>
                  <a:pt x="14244" y="1321"/>
                  <a:pt x="14205" y="1223"/>
                </a:cubicBezTo>
                <a:lnTo>
                  <a:pt x="14205" y="1223"/>
                </a:lnTo>
                <a:cubicBezTo>
                  <a:pt x="14488" y="1272"/>
                  <a:pt x="14136" y="1409"/>
                  <a:pt x="14224" y="1506"/>
                </a:cubicBezTo>
                <a:cubicBezTo>
                  <a:pt x="14261" y="1475"/>
                  <a:pt x="14301" y="1465"/>
                  <a:pt x="14341" y="1465"/>
                </a:cubicBezTo>
                <a:cubicBezTo>
                  <a:pt x="14402" y="1465"/>
                  <a:pt x="14465" y="1487"/>
                  <a:pt x="14519" y="1487"/>
                </a:cubicBezTo>
                <a:cubicBezTo>
                  <a:pt x="14560" y="1487"/>
                  <a:pt x="14597" y="1474"/>
                  <a:pt x="14624" y="1428"/>
                </a:cubicBezTo>
                <a:cubicBezTo>
                  <a:pt x="14429" y="1389"/>
                  <a:pt x="14663" y="1340"/>
                  <a:pt x="14702" y="1282"/>
                </a:cubicBezTo>
                <a:lnTo>
                  <a:pt x="14702" y="1282"/>
                </a:lnTo>
                <a:cubicBezTo>
                  <a:pt x="14966" y="1291"/>
                  <a:pt x="14663" y="1340"/>
                  <a:pt x="14839" y="1389"/>
                </a:cubicBezTo>
                <a:cubicBezTo>
                  <a:pt x="14946" y="1370"/>
                  <a:pt x="15093" y="1262"/>
                  <a:pt x="14927" y="1223"/>
                </a:cubicBezTo>
                <a:lnTo>
                  <a:pt x="14927" y="1223"/>
                </a:lnTo>
                <a:cubicBezTo>
                  <a:pt x="14942" y="1226"/>
                  <a:pt x="14958" y="1228"/>
                  <a:pt x="14975" y="1228"/>
                </a:cubicBezTo>
                <a:cubicBezTo>
                  <a:pt x="15070" y="1228"/>
                  <a:pt x="15176" y="1182"/>
                  <a:pt x="15281" y="1182"/>
                </a:cubicBezTo>
                <a:cubicBezTo>
                  <a:pt x="15326" y="1182"/>
                  <a:pt x="15370" y="1190"/>
                  <a:pt x="15414" y="1213"/>
                </a:cubicBezTo>
                <a:cubicBezTo>
                  <a:pt x="15483" y="1301"/>
                  <a:pt x="15102" y="1252"/>
                  <a:pt x="15200" y="1311"/>
                </a:cubicBezTo>
                <a:cubicBezTo>
                  <a:pt x="15207" y="1311"/>
                  <a:pt x="15215" y="1311"/>
                  <a:pt x="15222" y="1311"/>
                </a:cubicBezTo>
                <a:cubicBezTo>
                  <a:pt x="15544" y="1311"/>
                  <a:pt x="15382" y="1096"/>
                  <a:pt x="15707" y="1067"/>
                </a:cubicBezTo>
                <a:cubicBezTo>
                  <a:pt x="15561" y="1018"/>
                  <a:pt x="15697" y="862"/>
                  <a:pt x="15863" y="813"/>
                </a:cubicBezTo>
                <a:lnTo>
                  <a:pt x="15863" y="813"/>
                </a:lnTo>
                <a:cubicBezTo>
                  <a:pt x="16224" y="852"/>
                  <a:pt x="15697" y="862"/>
                  <a:pt x="15844" y="979"/>
                </a:cubicBezTo>
                <a:lnTo>
                  <a:pt x="15990" y="960"/>
                </a:lnTo>
                <a:lnTo>
                  <a:pt x="15990" y="960"/>
                </a:lnTo>
                <a:cubicBezTo>
                  <a:pt x="16185" y="1116"/>
                  <a:pt x="15551" y="1213"/>
                  <a:pt x="15746" y="1340"/>
                </a:cubicBezTo>
                <a:lnTo>
                  <a:pt x="15892" y="1291"/>
                </a:lnTo>
                <a:lnTo>
                  <a:pt x="15892" y="1291"/>
                </a:lnTo>
                <a:cubicBezTo>
                  <a:pt x="15853" y="1331"/>
                  <a:pt x="15805" y="1418"/>
                  <a:pt x="15873" y="1457"/>
                </a:cubicBezTo>
                <a:cubicBezTo>
                  <a:pt x="15890" y="1411"/>
                  <a:pt x="15961" y="1399"/>
                  <a:pt x="16039" y="1399"/>
                </a:cubicBezTo>
                <a:cubicBezTo>
                  <a:pt x="16120" y="1399"/>
                  <a:pt x="16208" y="1412"/>
                  <a:pt x="16250" y="1412"/>
                </a:cubicBezTo>
                <a:cubicBezTo>
                  <a:pt x="16261" y="1412"/>
                  <a:pt x="16269" y="1411"/>
                  <a:pt x="16273" y="1409"/>
                </a:cubicBezTo>
                <a:cubicBezTo>
                  <a:pt x="16283" y="1377"/>
                  <a:pt x="16271" y="1368"/>
                  <a:pt x="16253" y="1368"/>
                </a:cubicBezTo>
                <a:cubicBezTo>
                  <a:pt x="16229" y="1368"/>
                  <a:pt x="16193" y="1382"/>
                  <a:pt x="16175" y="1382"/>
                </a:cubicBezTo>
                <a:cubicBezTo>
                  <a:pt x="16163" y="1382"/>
                  <a:pt x="16158" y="1377"/>
                  <a:pt x="16166" y="1360"/>
                </a:cubicBezTo>
                <a:cubicBezTo>
                  <a:pt x="16304" y="1335"/>
                  <a:pt x="16382" y="1229"/>
                  <a:pt x="16557" y="1229"/>
                </a:cubicBezTo>
                <a:cubicBezTo>
                  <a:pt x="16592" y="1229"/>
                  <a:pt x="16630" y="1233"/>
                  <a:pt x="16673" y="1243"/>
                </a:cubicBezTo>
                <a:cubicBezTo>
                  <a:pt x="16527" y="1301"/>
                  <a:pt x="16731" y="1360"/>
                  <a:pt x="16673" y="1409"/>
                </a:cubicBezTo>
                <a:cubicBezTo>
                  <a:pt x="16688" y="1413"/>
                  <a:pt x="16700" y="1415"/>
                  <a:pt x="16710" y="1415"/>
                </a:cubicBezTo>
                <a:cubicBezTo>
                  <a:pt x="16768" y="1415"/>
                  <a:pt x="16748" y="1346"/>
                  <a:pt x="16818" y="1346"/>
                </a:cubicBezTo>
                <a:cubicBezTo>
                  <a:pt x="16835" y="1346"/>
                  <a:pt x="16858" y="1350"/>
                  <a:pt x="16888" y="1360"/>
                </a:cubicBezTo>
                <a:lnTo>
                  <a:pt x="16868" y="1409"/>
                </a:lnTo>
                <a:cubicBezTo>
                  <a:pt x="17005" y="1413"/>
                  <a:pt x="17148" y="1415"/>
                  <a:pt x="17296" y="1415"/>
                </a:cubicBezTo>
                <a:cubicBezTo>
                  <a:pt x="17875" y="1415"/>
                  <a:pt x="18509" y="1373"/>
                  <a:pt x="18975" y="1194"/>
                </a:cubicBezTo>
                <a:cubicBezTo>
                  <a:pt x="19082" y="1281"/>
                  <a:pt x="19294" y="1291"/>
                  <a:pt x="19630" y="1358"/>
                </a:cubicBezTo>
                <a:lnTo>
                  <a:pt x="19630" y="1358"/>
                </a:lnTo>
                <a:cubicBezTo>
                  <a:pt x="19488" y="1328"/>
                  <a:pt x="19631" y="1262"/>
                  <a:pt x="19717" y="1252"/>
                </a:cubicBezTo>
                <a:lnTo>
                  <a:pt x="19873" y="1360"/>
                </a:lnTo>
                <a:cubicBezTo>
                  <a:pt x="19915" y="1372"/>
                  <a:pt x="19961" y="1378"/>
                  <a:pt x="20008" y="1378"/>
                </a:cubicBezTo>
                <a:cubicBezTo>
                  <a:pt x="20178" y="1378"/>
                  <a:pt x="20371" y="1308"/>
                  <a:pt x="20517" y="1262"/>
                </a:cubicBezTo>
                <a:cubicBezTo>
                  <a:pt x="20536" y="1282"/>
                  <a:pt x="20556" y="1301"/>
                  <a:pt x="20565" y="1340"/>
                </a:cubicBezTo>
                <a:cubicBezTo>
                  <a:pt x="20602" y="1354"/>
                  <a:pt x="20631" y="1360"/>
                  <a:pt x="20654" y="1360"/>
                </a:cubicBezTo>
                <a:cubicBezTo>
                  <a:pt x="20744" y="1360"/>
                  <a:pt x="20755" y="1276"/>
                  <a:pt x="20809" y="1252"/>
                </a:cubicBezTo>
                <a:lnTo>
                  <a:pt x="20926" y="1331"/>
                </a:lnTo>
                <a:lnTo>
                  <a:pt x="20956" y="1252"/>
                </a:lnTo>
                <a:cubicBezTo>
                  <a:pt x="21009" y="1241"/>
                  <a:pt x="21067" y="1234"/>
                  <a:pt x="21122" y="1234"/>
                </a:cubicBezTo>
                <a:cubicBezTo>
                  <a:pt x="21249" y="1234"/>
                  <a:pt x="21356" y="1268"/>
                  <a:pt x="21336" y="1350"/>
                </a:cubicBezTo>
                <a:cubicBezTo>
                  <a:pt x="21404" y="1331"/>
                  <a:pt x="21473" y="1311"/>
                  <a:pt x="21385" y="1272"/>
                </a:cubicBezTo>
                <a:lnTo>
                  <a:pt x="21385" y="1272"/>
                </a:lnTo>
                <a:cubicBezTo>
                  <a:pt x="21490" y="1311"/>
                  <a:pt x="21691" y="1328"/>
                  <a:pt x="21902" y="1328"/>
                </a:cubicBezTo>
                <a:cubicBezTo>
                  <a:pt x="22061" y="1328"/>
                  <a:pt x="22226" y="1318"/>
                  <a:pt x="22360" y="1301"/>
                </a:cubicBezTo>
                <a:cubicBezTo>
                  <a:pt x="22214" y="1272"/>
                  <a:pt x="22224" y="1233"/>
                  <a:pt x="22214" y="1165"/>
                </a:cubicBezTo>
                <a:cubicBezTo>
                  <a:pt x="22230" y="1123"/>
                  <a:pt x="22244" y="1111"/>
                  <a:pt x="22260" y="1111"/>
                </a:cubicBezTo>
                <a:cubicBezTo>
                  <a:pt x="22282" y="1111"/>
                  <a:pt x="22307" y="1135"/>
                  <a:pt x="22346" y="1135"/>
                </a:cubicBezTo>
                <a:cubicBezTo>
                  <a:pt x="22364" y="1135"/>
                  <a:pt x="22385" y="1130"/>
                  <a:pt x="22409" y="1116"/>
                </a:cubicBezTo>
                <a:cubicBezTo>
                  <a:pt x="22419" y="1155"/>
                  <a:pt x="22556" y="1204"/>
                  <a:pt x="22409" y="1243"/>
                </a:cubicBezTo>
                <a:cubicBezTo>
                  <a:pt x="22577" y="1305"/>
                  <a:pt x="22771" y="1322"/>
                  <a:pt x="22978" y="1322"/>
                </a:cubicBezTo>
                <a:cubicBezTo>
                  <a:pt x="23230" y="1322"/>
                  <a:pt x="23501" y="1297"/>
                  <a:pt x="23763" y="1297"/>
                </a:cubicBezTo>
                <a:cubicBezTo>
                  <a:pt x="23823" y="1297"/>
                  <a:pt x="23882" y="1298"/>
                  <a:pt x="23941" y="1301"/>
                </a:cubicBezTo>
                <a:cubicBezTo>
                  <a:pt x="24048" y="1282"/>
                  <a:pt x="24019" y="1262"/>
                  <a:pt x="24068" y="1233"/>
                </a:cubicBezTo>
                <a:cubicBezTo>
                  <a:pt x="24182" y="1276"/>
                  <a:pt x="24305" y="1289"/>
                  <a:pt x="24432" y="1289"/>
                </a:cubicBezTo>
                <a:cubicBezTo>
                  <a:pt x="24603" y="1289"/>
                  <a:pt x="24782" y="1266"/>
                  <a:pt x="24955" y="1266"/>
                </a:cubicBezTo>
                <a:cubicBezTo>
                  <a:pt x="25028" y="1266"/>
                  <a:pt x="25100" y="1270"/>
                  <a:pt x="25170" y="1282"/>
                </a:cubicBezTo>
                <a:cubicBezTo>
                  <a:pt x="25092" y="1223"/>
                  <a:pt x="25209" y="1077"/>
                  <a:pt x="25404" y="1077"/>
                </a:cubicBezTo>
                <a:cubicBezTo>
                  <a:pt x="25441" y="1061"/>
                  <a:pt x="25468" y="1054"/>
                  <a:pt x="25488" y="1054"/>
                </a:cubicBezTo>
                <a:cubicBezTo>
                  <a:pt x="25593" y="1054"/>
                  <a:pt x="25524" y="1233"/>
                  <a:pt x="25687" y="1282"/>
                </a:cubicBezTo>
                <a:cubicBezTo>
                  <a:pt x="25784" y="1249"/>
                  <a:pt x="25888" y="1230"/>
                  <a:pt x="25993" y="1230"/>
                </a:cubicBezTo>
                <a:cubicBezTo>
                  <a:pt x="26014" y="1230"/>
                  <a:pt x="26036" y="1231"/>
                  <a:pt x="26058" y="1233"/>
                </a:cubicBezTo>
                <a:lnTo>
                  <a:pt x="26048" y="1243"/>
                </a:lnTo>
                <a:cubicBezTo>
                  <a:pt x="26143" y="1205"/>
                  <a:pt x="26241" y="1183"/>
                  <a:pt x="26341" y="1183"/>
                </a:cubicBezTo>
                <a:cubicBezTo>
                  <a:pt x="26396" y="1183"/>
                  <a:pt x="26451" y="1190"/>
                  <a:pt x="26507" y="1204"/>
                </a:cubicBezTo>
                <a:lnTo>
                  <a:pt x="26487" y="1213"/>
                </a:lnTo>
                <a:cubicBezTo>
                  <a:pt x="26604" y="1243"/>
                  <a:pt x="26731" y="1272"/>
                  <a:pt x="26858" y="1282"/>
                </a:cubicBezTo>
                <a:cubicBezTo>
                  <a:pt x="26916" y="1184"/>
                  <a:pt x="27209" y="1243"/>
                  <a:pt x="27287" y="1155"/>
                </a:cubicBezTo>
                <a:lnTo>
                  <a:pt x="27287" y="1155"/>
                </a:lnTo>
                <a:cubicBezTo>
                  <a:pt x="27297" y="1174"/>
                  <a:pt x="27277" y="1174"/>
                  <a:pt x="27306" y="1194"/>
                </a:cubicBezTo>
                <a:lnTo>
                  <a:pt x="27326" y="1116"/>
                </a:lnTo>
                <a:lnTo>
                  <a:pt x="27570" y="1165"/>
                </a:lnTo>
                <a:cubicBezTo>
                  <a:pt x="27511" y="1194"/>
                  <a:pt x="27502" y="1233"/>
                  <a:pt x="27433" y="1252"/>
                </a:cubicBezTo>
                <a:cubicBezTo>
                  <a:pt x="27479" y="1263"/>
                  <a:pt x="27511" y="1267"/>
                  <a:pt x="27534" y="1267"/>
                </a:cubicBezTo>
                <a:cubicBezTo>
                  <a:pt x="27645" y="1267"/>
                  <a:pt x="27545" y="1168"/>
                  <a:pt x="27658" y="1135"/>
                </a:cubicBezTo>
                <a:cubicBezTo>
                  <a:pt x="27706" y="1120"/>
                  <a:pt x="27741" y="1114"/>
                  <a:pt x="27768" y="1114"/>
                </a:cubicBezTo>
                <a:cubicBezTo>
                  <a:pt x="27845" y="1114"/>
                  <a:pt x="27856" y="1163"/>
                  <a:pt x="27921" y="1184"/>
                </a:cubicBezTo>
                <a:cubicBezTo>
                  <a:pt x="27898" y="1199"/>
                  <a:pt x="27876" y="1204"/>
                  <a:pt x="27855" y="1204"/>
                </a:cubicBezTo>
                <a:cubicBezTo>
                  <a:pt x="27814" y="1204"/>
                  <a:pt x="27779" y="1183"/>
                  <a:pt x="27748" y="1183"/>
                </a:cubicBezTo>
                <a:cubicBezTo>
                  <a:pt x="27744" y="1183"/>
                  <a:pt x="27740" y="1183"/>
                  <a:pt x="27736" y="1184"/>
                </a:cubicBezTo>
                <a:cubicBezTo>
                  <a:pt x="27638" y="1252"/>
                  <a:pt x="27853" y="1213"/>
                  <a:pt x="27853" y="1262"/>
                </a:cubicBezTo>
                <a:cubicBezTo>
                  <a:pt x="27890" y="1262"/>
                  <a:pt x="27927" y="1183"/>
                  <a:pt x="28022" y="1183"/>
                </a:cubicBezTo>
                <a:cubicBezTo>
                  <a:pt x="28027" y="1183"/>
                  <a:pt x="28033" y="1184"/>
                  <a:pt x="28038" y="1184"/>
                </a:cubicBezTo>
                <a:cubicBezTo>
                  <a:pt x="28065" y="1187"/>
                  <a:pt x="28103" y="1187"/>
                  <a:pt x="28144" y="1187"/>
                </a:cubicBezTo>
                <a:lnTo>
                  <a:pt x="28144" y="1187"/>
                </a:lnTo>
                <a:cubicBezTo>
                  <a:pt x="28267" y="1187"/>
                  <a:pt x="28419" y="1187"/>
                  <a:pt x="28389" y="1252"/>
                </a:cubicBezTo>
                <a:cubicBezTo>
                  <a:pt x="28497" y="1204"/>
                  <a:pt x="28604" y="1213"/>
                  <a:pt x="28682" y="1174"/>
                </a:cubicBezTo>
                <a:cubicBezTo>
                  <a:pt x="28584" y="1165"/>
                  <a:pt x="28419" y="1135"/>
                  <a:pt x="28399" y="1077"/>
                </a:cubicBezTo>
                <a:cubicBezTo>
                  <a:pt x="28447" y="1071"/>
                  <a:pt x="28530" y="1061"/>
                  <a:pt x="28595" y="1061"/>
                </a:cubicBezTo>
                <a:cubicBezTo>
                  <a:pt x="28637" y="1061"/>
                  <a:pt x="28671" y="1065"/>
                  <a:pt x="28682" y="1077"/>
                </a:cubicBezTo>
                <a:lnTo>
                  <a:pt x="28620" y="1104"/>
                </a:lnTo>
                <a:lnTo>
                  <a:pt x="28620" y="1104"/>
                </a:lnTo>
                <a:cubicBezTo>
                  <a:pt x="28684" y="1080"/>
                  <a:pt x="28900" y="1102"/>
                  <a:pt x="28814" y="1038"/>
                </a:cubicBezTo>
                <a:lnTo>
                  <a:pt x="28814" y="1038"/>
                </a:lnTo>
                <a:lnTo>
                  <a:pt x="28975" y="1145"/>
                </a:lnTo>
                <a:cubicBezTo>
                  <a:pt x="29043" y="1077"/>
                  <a:pt x="29219" y="1077"/>
                  <a:pt x="29365" y="1057"/>
                </a:cubicBezTo>
                <a:lnTo>
                  <a:pt x="29365" y="1057"/>
                </a:lnTo>
                <a:cubicBezTo>
                  <a:pt x="29375" y="1155"/>
                  <a:pt x="29258" y="1252"/>
                  <a:pt x="29531" y="1272"/>
                </a:cubicBezTo>
                <a:lnTo>
                  <a:pt x="29765" y="1184"/>
                </a:lnTo>
                <a:cubicBezTo>
                  <a:pt x="29784" y="1183"/>
                  <a:pt x="29801" y="1182"/>
                  <a:pt x="29816" y="1182"/>
                </a:cubicBezTo>
                <a:cubicBezTo>
                  <a:pt x="29893" y="1182"/>
                  <a:pt x="29918" y="1203"/>
                  <a:pt x="29901" y="1252"/>
                </a:cubicBezTo>
                <a:cubicBezTo>
                  <a:pt x="29933" y="1256"/>
                  <a:pt x="29962" y="1258"/>
                  <a:pt x="29990" y="1258"/>
                </a:cubicBezTo>
                <a:cubicBezTo>
                  <a:pt x="30283" y="1258"/>
                  <a:pt x="30343" y="1064"/>
                  <a:pt x="30559" y="1064"/>
                </a:cubicBezTo>
                <a:cubicBezTo>
                  <a:pt x="30590" y="1064"/>
                  <a:pt x="30624" y="1068"/>
                  <a:pt x="30662" y="1077"/>
                </a:cubicBezTo>
                <a:cubicBezTo>
                  <a:pt x="30516" y="1184"/>
                  <a:pt x="30633" y="1194"/>
                  <a:pt x="30779" y="1223"/>
                </a:cubicBezTo>
                <a:cubicBezTo>
                  <a:pt x="30789" y="1194"/>
                  <a:pt x="30828" y="1165"/>
                  <a:pt x="30867" y="1165"/>
                </a:cubicBezTo>
                <a:cubicBezTo>
                  <a:pt x="30859" y="1156"/>
                  <a:pt x="30851" y="1153"/>
                  <a:pt x="30843" y="1153"/>
                </a:cubicBezTo>
                <a:cubicBezTo>
                  <a:pt x="30815" y="1153"/>
                  <a:pt x="30785" y="1191"/>
                  <a:pt x="30736" y="1191"/>
                </a:cubicBezTo>
                <a:cubicBezTo>
                  <a:pt x="30716" y="1191"/>
                  <a:pt x="30691" y="1184"/>
                  <a:pt x="30662" y="1165"/>
                </a:cubicBezTo>
                <a:cubicBezTo>
                  <a:pt x="30623" y="1106"/>
                  <a:pt x="30799" y="1126"/>
                  <a:pt x="30867" y="1106"/>
                </a:cubicBezTo>
                <a:cubicBezTo>
                  <a:pt x="31008" y="1214"/>
                  <a:pt x="31240" y="1229"/>
                  <a:pt x="31497" y="1229"/>
                </a:cubicBezTo>
                <a:cubicBezTo>
                  <a:pt x="31601" y="1229"/>
                  <a:pt x="31710" y="1227"/>
                  <a:pt x="31818" y="1227"/>
                </a:cubicBezTo>
                <a:cubicBezTo>
                  <a:pt x="31997" y="1227"/>
                  <a:pt x="32175" y="1234"/>
                  <a:pt x="32331" y="1272"/>
                </a:cubicBezTo>
                <a:cubicBezTo>
                  <a:pt x="32317" y="1207"/>
                  <a:pt x="32364" y="1195"/>
                  <a:pt x="32429" y="1195"/>
                </a:cubicBezTo>
                <a:cubicBezTo>
                  <a:pt x="32467" y="1195"/>
                  <a:pt x="32511" y="1199"/>
                  <a:pt x="32551" y="1199"/>
                </a:cubicBezTo>
                <a:cubicBezTo>
                  <a:pt x="32586" y="1199"/>
                  <a:pt x="32619" y="1196"/>
                  <a:pt x="32643" y="1184"/>
                </a:cubicBezTo>
                <a:lnTo>
                  <a:pt x="32643" y="1184"/>
                </a:lnTo>
                <a:cubicBezTo>
                  <a:pt x="32633" y="1228"/>
                  <a:pt x="32658" y="1241"/>
                  <a:pt x="32700" y="1241"/>
                </a:cubicBezTo>
                <a:cubicBezTo>
                  <a:pt x="32759" y="1241"/>
                  <a:pt x="32851" y="1216"/>
                  <a:pt x="32932" y="1216"/>
                </a:cubicBezTo>
                <a:cubicBezTo>
                  <a:pt x="32974" y="1216"/>
                  <a:pt x="33013" y="1222"/>
                  <a:pt x="33043" y="1243"/>
                </a:cubicBezTo>
                <a:lnTo>
                  <a:pt x="32974" y="1106"/>
                </a:lnTo>
                <a:lnTo>
                  <a:pt x="32974" y="1106"/>
                </a:lnTo>
                <a:cubicBezTo>
                  <a:pt x="33010" y="1116"/>
                  <a:pt x="33044" y="1120"/>
                  <a:pt x="33077" y="1120"/>
                </a:cubicBezTo>
                <a:cubicBezTo>
                  <a:pt x="33243" y="1120"/>
                  <a:pt x="33375" y="1014"/>
                  <a:pt x="33497" y="1014"/>
                </a:cubicBezTo>
                <a:cubicBezTo>
                  <a:pt x="33541" y="1014"/>
                  <a:pt x="33585" y="1028"/>
                  <a:pt x="33628" y="1067"/>
                </a:cubicBezTo>
                <a:cubicBezTo>
                  <a:pt x="33794" y="1106"/>
                  <a:pt x="33579" y="1165"/>
                  <a:pt x="33501" y="1184"/>
                </a:cubicBezTo>
                <a:cubicBezTo>
                  <a:pt x="33556" y="1219"/>
                  <a:pt x="33619" y="1230"/>
                  <a:pt x="33685" y="1230"/>
                </a:cubicBezTo>
                <a:cubicBezTo>
                  <a:pt x="33827" y="1230"/>
                  <a:pt x="33985" y="1176"/>
                  <a:pt x="34116" y="1176"/>
                </a:cubicBezTo>
                <a:cubicBezTo>
                  <a:pt x="34183" y="1176"/>
                  <a:pt x="34244" y="1190"/>
                  <a:pt x="34291" y="1233"/>
                </a:cubicBezTo>
                <a:cubicBezTo>
                  <a:pt x="34311" y="1174"/>
                  <a:pt x="34243" y="1087"/>
                  <a:pt x="34438" y="1038"/>
                </a:cubicBezTo>
                <a:cubicBezTo>
                  <a:pt x="34604" y="1096"/>
                  <a:pt x="34916" y="1165"/>
                  <a:pt x="34887" y="1194"/>
                </a:cubicBezTo>
                <a:cubicBezTo>
                  <a:pt x="34974" y="1181"/>
                  <a:pt x="35019" y="1153"/>
                  <a:pt x="35087" y="1153"/>
                </a:cubicBezTo>
                <a:cubicBezTo>
                  <a:pt x="35117" y="1153"/>
                  <a:pt x="35153" y="1159"/>
                  <a:pt x="35199" y="1174"/>
                </a:cubicBezTo>
                <a:cubicBezTo>
                  <a:pt x="35179" y="1204"/>
                  <a:pt x="35121" y="1213"/>
                  <a:pt x="35072" y="1223"/>
                </a:cubicBezTo>
                <a:cubicBezTo>
                  <a:pt x="35122" y="1228"/>
                  <a:pt x="35171" y="1230"/>
                  <a:pt x="35221" y="1230"/>
                </a:cubicBezTo>
                <a:cubicBezTo>
                  <a:pt x="35376" y="1230"/>
                  <a:pt x="35531" y="1207"/>
                  <a:pt x="35687" y="1155"/>
                </a:cubicBezTo>
                <a:cubicBezTo>
                  <a:pt x="35804" y="1262"/>
                  <a:pt x="36204" y="1204"/>
                  <a:pt x="36467" y="1262"/>
                </a:cubicBezTo>
                <a:cubicBezTo>
                  <a:pt x="36513" y="1222"/>
                  <a:pt x="36572" y="1212"/>
                  <a:pt x="36632" y="1212"/>
                </a:cubicBezTo>
                <a:cubicBezTo>
                  <a:pt x="36690" y="1212"/>
                  <a:pt x="36748" y="1222"/>
                  <a:pt x="36796" y="1222"/>
                </a:cubicBezTo>
                <a:cubicBezTo>
                  <a:pt x="36852" y="1222"/>
                  <a:pt x="36894" y="1209"/>
                  <a:pt x="36905" y="1154"/>
                </a:cubicBezTo>
                <a:lnTo>
                  <a:pt x="36905" y="1154"/>
                </a:lnTo>
                <a:cubicBezTo>
                  <a:pt x="36907" y="1170"/>
                  <a:pt x="36937" y="1186"/>
                  <a:pt x="36945" y="1194"/>
                </a:cubicBezTo>
                <a:cubicBezTo>
                  <a:pt x="37043" y="1145"/>
                  <a:pt x="37121" y="1048"/>
                  <a:pt x="37247" y="1038"/>
                </a:cubicBezTo>
                <a:lnTo>
                  <a:pt x="37247" y="1038"/>
                </a:lnTo>
                <a:lnTo>
                  <a:pt x="37208" y="1145"/>
                </a:lnTo>
                <a:cubicBezTo>
                  <a:pt x="37195" y="1207"/>
                  <a:pt x="37265" y="1219"/>
                  <a:pt x="37350" y="1219"/>
                </a:cubicBezTo>
                <a:cubicBezTo>
                  <a:pt x="37404" y="1219"/>
                  <a:pt x="37464" y="1214"/>
                  <a:pt x="37512" y="1214"/>
                </a:cubicBezTo>
                <a:cubicBezTo>
                  <a:pt x="37546" y="1214"/>
                  <a:pt x="37573" y="1216"/>
                  <a:pt x="37589" y="1224"/>
                </a:cubicBezTo>
                <a:lnTo>
                  <a:pt x="37589" y="1224"/>
                </a:lnTo>
                <a:cubicBezTo>
                  <a:pt x="37559" y="1198"/>
                  <a:pt x="37571" y="1193"/>
                  <a:pt x="37597" y="1193"/>
                </a:cubicBezTo>
                <a:cubicBezTo>
                  <a:pt x="37615" y="1193"/>
                  <a:pt x="37639" y="1195"/>
                  <a:pt x="37663" y="1195"/>
                </a:cubicBezTo>
                <a:cubicBezTo>
                  <a:pt x="37703" y="1195"/>
                  <a:pt x="37741" y="1189"/>
                  <a:pt x="37745" y="1155"/>
                </a:cubicBezTo>
                <a:lnTo>
                  <a:pt x="37891" y="1126"/>
                </a:lnTo>
                <a:cubicBezTo>
                  <a:pt x="38125" y="1096"/>
                  <a:pt x="37921" y="1067"/>
                  <a:pt x="38203" y="1057"/>
                </a:cubicBezTo>
                <a:cubicBezTo>
                  <a:pt x="38210" y="1057"/>
                  <a:pt x="38215" y="1057"/>
                  <a:pt x="38221" y="1057"/>
                </a:cubicBezTo>
                <a:cubicBezTo>
                  <a:pt x="38356" y="1057"/>
                  <a:pt x="38267" y="1165"/>
                  <a:pt x="38210" y="1165"/>
                </a:cubicBezTo>
                <a:cubicBezTo>
                  <a:pt x="38208" y="1165"/>
                  <a:pt x="38206" y="1165"/>
                  <a:pt x="38203" y="1165"/>
                </a:cubicBezTo>
                <a:lnTo>
                  <a:pt x="38203" y="1165"/>
                </a:lnTo>
                <a:cubicBezTo>
                  <a:pt x="38259" y="1187"/>
                  <a:pt x="38315" y="1195"/>
                  <a:pt x="38371" y="1195"/>
                </a:cubicBezTo>
                <a:cubicBezTo>
                  <a:pt x="38451" y="1195"/>
                  <a:pt x="38531" y="1178"/>
                  <a:pt x="38611" y="1164"/>
                </a:cubicBezTo>
                <a:lnTo>
                  <a:pt x="38611" y="1164"/>
                </a:lnTo>
                <a:cubicBezTo>
                  <a:pt x="38609" y="1165"/>
                  <a:pt x="38608" y="1165"/>
                  <a:pt x="38606" y="1165"/>
                </a:cubicBezTo>
                <a:cubicBezTo>
                  <a:pt x="38560" y="1165"/>
                  <a:pt x="38547" y="1157"/>
                  <a:pt x="38594" y="1135"/>
                </a:cubicBezTo>
                <a:lnTo>
                  <a:pt x="38594" y="1135"/>
                </a:lnTo>
                <a:cubicBezTo>
                  <a:pt x="38597" y="1148"/>
                  <a:pt x="38609" y="1156"/>
                  <a:pt x="38626" y="1162"/>
                </a:cubicBezTo>
                <a:lnTo>
                  <a:pt x="38626" y="1162"/>
                </a:lnTo>
                <a:cubicBezTo>
                  <a:pt x="38680" y="1153"/>
                  <a:pt x="38734" y="1145"/>
                  <a:pt x="38789" y="1145"/>
                </a:cubicBezTo>
                <a:cubicBezTo>
                  <a:pt x="38788" y="1147"/>
                  <a:pt x="38787" y="1149"/>
                  <a:pt x="38786" y="1150"/>
                </a:cubicBezTo>
                <a:lnTo>
                  <a:pt x="38786" y="1150"/>
                </a:lnTo>
                <a:cubicBezTo>
                  <a:pt x="38727" y="1157"/>
                  <a:pt x="38672" y="1162"/>
                  <a:pt x="38632" y="1164"/>
                </a:cubicBezTo>
                <a:lnTo>
                  <a:pt x="38632" y="1164"/>
                </a:lnTo>
                <a:cubicBezTo>
                  <a:pt x="38669" y="1174"/>
                  <a:pt x="38725" y="1173"/>
                  <a:pt x="38783" y="1174"/>
                </a:cubicBezTo>
                <a:lnTo>
                  <a:pt x="38783" y="1174"/>
                </a:lnTo>
                <a:cubicBezTo>
                  <a:pt x="38786" y="1180"/>
                  <a:pt x="38793" y="1182"/>
                  <a:pt x="38803" y="1182"/>
                </a:cubicBezTo>
                <a:cubicBezTo>
                  <a:pt x="38812" y="1182"/>
                  <a:pt x="38825" y="1180"/>
                  <a:pt x="38839" y="1176"/>
                </a:cubicBezTo>
                <a:lnTo>
                  <a:pt x="38839" y="1176"/>
                </a:lnTo>
                <a:cubicBezTo>
                  <a:pt x="38884" y="1179"/>
                  <a:pt x="38926" y="1186"/>
                  <a:pt x="38955" y="1204"/>
                </a:cubicBezTo>
                <a:lnTo>
                  <a:pt x="38916" y="1282"/>
                </a:lnTo>
                <a:cubicBezTo>
                  <a:pt x="38920" y="1282"/>
                  <a:pt x="38925" y="1282"/>
                  <a:pt x="38931" y="1282"/>
                </a:cubicBezTo>
                <a:cubicBezTo>
                  <a:pt x="39038" y="1282"/>
                  <a:pt x="39286" y="1192"/>
                  <a:pt x="39277" y="1155"/>
                </a:cubicBezTo>
                <a:lnTo>
                  <a:pt x="39277" y="1155"/>
                </a:lnTo>
                <a:cubicBezTo>
                  <a:pt x="39456" y="1174"/>
                  <a:pt x="39637" y="1184"/>
                  <a:pt x="39817" y="1184"/>
                </a:cubicBezTo>
                <a:cubicBezTo>
                  <a:pt x="40079" y="1184"/>
                  <a:pt x="40340" y="1163"/>
                  <a:pt x="40595" y="1117"/>
                </a:cubicBezTo>
                <a:lnTo>
                  <a:pt x="40595" y="1117"/>
                </a:lnTo>
                <a:cubicBezTo>
                  <a:pt x="40546" y="1132"/>
                  <a:pt x="40528" y="1157"/>
                  <a:pt x="40543" y="1157"/>
                </a:cubicBezTo>
                <a:cubicBezTo>
                  <a:pt x="40549" y="1157"/>
                  <a:pt x="40559" y="1154"/>
                  <a:pt x="40574" y="1145"/>
                </a:cubicBezTo>
                <a:cubicBezTo>
                  <a:pt x="40676" y="1131"/>
                  <a:pt x="40783" y="1089"/>
                  <a:pt x="40839" y="1089"/>
                </a:cubicBezTo>
                <a:cubicBezTo>
                  <a:pt x="40858" y="1089"/>
                  <a:pt x="40872" y="1094"/>
                  <a:pt x="40876" y="1106"/>
                </a:cubicBezTo>
                <a:cubicBezTo>
                  <a:pt x="40894" y="1102"/>
                  <a:pt x="40910" y="1100"/>
                  <a:pt x="40923" y="1100"/>
                </a:cubicBezTo>
                <a:cubicBezTo>
                  <a:pt x="41005" y="1100"/>
                  <a:pt x="41023" y="1166"/>
                  <a:pt x="41198" y="1174"/>
                </a:cubicBezTo>
                <a:cubicBezTo>
                  <a:pt x="41198" y="1176"/>
                  <a:pt x="41199" y="1177"/>
                  <a:pt x="41199" y="1177"/>
                </a:cubicBezTo>
                <a:cubicBezTo>
                  <a:pt x="41201" y="1177"/>
                  <a:pt x="41211" y="1137"/>
                  <a:pt x="41201" y="1116"/>
                </a:cubicBezTo>
                <a:lnTo>
                  <a:pt x="41201" y="1116"/>
                </a:lnTo>
                <a:cubicBezTo>
                  <a:pt x="41274" y="1136"/>
                  <a:pt x="41350" y="1143"/>
                  <a:pt x="41429" y="1143"/>
                </a:cubicBezTo>
                <a:cubicBezTo>
                  <a:pt x="41653" y="1143"/>
                  <a:pt x="41898" y="1084"/>
                  <a:pt x="42143" y="1084"/>
                </a:cubicBezTo>
                <a:cubicBezTo>
                  <a:pt x="42214" y="1084"/>
                  <a:pt x="42285" y="1089"/>
                  <a:pt x="42355" y="1102"/>
                </a:cubicBezTo>
                <a:lnTo>
                  <a:pt x="42355" y="1102"/>
                </a:lnTo>
                <a:cubicBezTo>
                  <a:pt x="42323" y="1109"/>
                  <a:pt x="42274" y="1157"/>
                  <a:pt x="42243" y="1181"/>
                </a:cubicBezTo>
                <a:lnTo>
                  <a:pt x="42243" y="1181"/>
                </a:lnTo>
                <a:cubicBezTo>
                  <a:pt x="42545" y="1151"/>
                  <a:pt x="42847" y="1093"/>
                  <a:pt x="43140" y="999"/>
                </a:cubicBezTo>
                <a:lnTo>
                  <a:pt x="43140" y="999"/>
                </a:lnTo>
                <a:cubicBezTo>
                  <a:pt x="43110" y="1038"/>
                  <a:pt x="43120" y="1077"/>
                  <a:pt x="43052" y="1096"/>
                </a:cubicBezTo>
                <a:cubicBezTo>
                  <a:pt x="43267" y="1096"/>
                  <a:pt x="43520" y="1077"/>
                  <a:pt x="43618" y="999"/>
                </a:cubicBezTo>
                <a:cubicBezTo>
                  <a:pt x="43589" y="991"/>
                  <a:pt x="43571" y="988"/>
                  <a:pt x="43560" y="988"/>
                </a:cubicBezTo>
                <a:cubicBezTo>
                  <a:pt x="43517" y="988"/>
                  <a:pt x="43589" y="1038"/>
                  <a:pt x="43510" y="1038"/>
                </a:cubicBezTo>
                <a:cubicBezTo>
                  <a:pt x="43377" y="971"/>
                  <a:pt x="43564" y="905"/>
                  <a:pt x="43706" y="905"/>
                </a:cubicBezTo>
                <a:cubicBezTo>
                  <a:pt x="43730" y="905"/>
                  <a:pt x="43754" y="907"/>
                  <a:pt x="43774" y="911"/>
                </a:cubicBezTo>
                <a:lnTo>
                  <a:pt x="43774" y="921"/>
                </a:lnTo>
                <a:cubicBezTo>
                  <a:pt x="43998" y="921"/>
                  <a:pt x="44008" y="872"/>
                  <a:pt x="44223" y="872"/>
                </a:cubicBezTo>
                <a:cubicBezTo>
                  <a:pt x="44349" y="921"/>
                  <a:pt x="44106" y="901"/>
                  <a:pt x="44164" y="950"/>
                </a:cubicBezTo>
                <a:cubicBezTo>
                  <a:pt x="44195" y="1036"/>
                  <a:pt x="44383" y="1048"/>
                  <a:pt x="44528" y="1048"/>
                </a:cubicBezTo>
                <a:cubicBezTo>
                  <a:pt x="44590" y="1048"/>
                  <a:pt x="44644" y="1046"/>
                  <a:pt x="44675" y="1046"/>
                </a:cubicBezTo>
                <a:cubicBezTo>
                  <a:pt x="44688" y="1046"/>
                  <a:pt x="44696" y="1047"/>
                  <a:pt x="44701" y="1048"/>
                </a:cubicBezTo>
                <a:cubicBezTo>
                  <a:pt x="44759" y="1018"/>
                  <a:pt x="44837" y="999"/>
                  <a:pt x="44827" y="960"/>
                </a:cubicBezTo>
                <a:cubicBezTo>
                  <a:pt x="44847" y="956"/>
                  <a:pt x="44863" y="955"/>
                  <a:pt x="44877" y="955"/>
                </a:cubicBezTo>
                <a:cubicBezTo>
                  <a:pt x="44973" y="955"/>
                  <a:pt x="44911" y="1038"/>
                  <a:pt x="45023" y="1038"/>
                </a:cubicBezTo>
                <a:lnTo>
                  <a:pt x="45484" y="789"/>
                </a:lnTo>
                <a:lnTo>
                  <a:pt x="45484" y="789"/>
                </a:lnTo>
                <a:cubicBezTo>
                  <a:pt x="45474" y="823"/>
                  <a:pt x="45641" y="901"/>
                  <a:pt x="45501" y="950"/>
                </a:cubicBezTo>
                <a:cubicBezTo>
                  <a:pt x="45852" y="940"/>
                  <a:pt x="46047" y="774"/>
                  <a:pt x="46271" y="696"/>
                </a:cubicBezTo>
                <a:cubicBezTo>
                  <a:pt x="46457" y="696"/>
                  <a:pt x="46652" y="677"/>
                  <a:pt x="46837" y="657"/>
                </a:cubicBezTo>
                <a:lnTo>
                  <a:pt x="46837" y="657"/>
                </a:lnTo>
                <a:cubicBezTo>
                  <a:pt x="46858" y="682"/>
                  <a:pt x="46852" y="687"/>
                  <a:pt x="46834" y="687"/>
                </a:cubicBezTo>
                <a:cubicBezTo>
                  <a:pt x="46818" y="687"/>
                  <a:pt x="46792" y="683"/>
                  <a:pt x="46769" y="683"/>
                </a:cubicBezTo>
                <a:cubicBezTo>
                  <a:pt x="46747" y="683"/>
                  <a:pt x="46726" y="687"/>
                  <a:pt x="46720" y="706"/>
                </a:cubicBezTo>
                <a:lnTo>
                  <a:pt x="46886" y="784"/>
                </a:lnTo>
                <a:cubicBezTo>
                  <a:pt x="46652" y="804"/>
                  <a:pt x="46925" y="911"/>
                  <a:pt x="46788" y="970"/>
                </a:cubicBezTo>
                <a:cubicBezTo>
                  <a:pt x="46850" y="954"/>
                  <a:pt x="46936" y="949"/>
                  <a:pt x="47034" y="949"/>
                </a:cubicBezTo>
                <a:cubicBezTo>
                  <a:pt x="47249" y="949"/>
                  <a:pt x="47521" y="976"/>
                  <a:pt x="47715" y="989"/>
                </a:cubicBezTo>
                <a:cubicBezTo>
                  <a:pt x="47520" y="843"/>
                  <a:pt x="48096" y="921"/>
                  <a:pt x="48076" y="784"/>
                </a:cubicBezTo>
                <a:cubicBezTo>
                  <a:pt x="48108" y="781"/>
                  <a:pt x="48135" y="780"/>
                  <a:pt x="48159" y="780"/>
                </a:cubicBezTo>
                <a:cubicBezTo>
                  <a:pt x="48380" y="780"/>
                  <a:pt x="48263" y="894"/>
                  <a:pt x="48369" y="921"/>
                </a:cubicBezTo>
                <a:cubicBezTo>
                  <a:pt x="48522" y="899"/>
                  <a:pt x="48670" y="895"/>
                  <a:pt x="48814" y="895"/>
                </a:cubicBezTo>
                <a:cubicBezTo>
                  <a:pt x="48921" y="895"/>
                  <a:pt x="49027" y="897"/>
                  <a:pt x="49130" y="897"/>
                </a:cubicBezTo>
                <a:cubicBezTo>
                  <a:pt x="49206" y="897"/>
                  <a:pt x="49280" y="896"/>
                  <a:pt x="49354" y="892"/>
                </a:cubicBezTo>
                <a:lnTo>
                  <a:pt x="49354" y="892"/>
                </a:lnTo>
                <a:cubicBezTo>
                  <a:pt x="49364" y="901"/>
                  <a:pt x="49354" y="911"/>
                  <a:pt x="49344" y="921"/>
                </a:cubicBezTo>
                <a:cubicBezTo>
                  <a:pt x="49637" y="882"/>
                  <a:pt x="50095" y="921"/>
                  <a:pt x="50388" y="804"/>
                </a:cubicBezTo>
                <a:lnTo>
                  <a:pt x="50388" y="804"/>
                </a:lnTo>
                <a:cubicBezTo>
                  <a:pt x="50378" y="823"/>
                  <a:pt x="50398" y="852"/>
                  <a:pt x="50330" y="872"/>
                </a:cubicBezTo>
                <a:cubicBezTo>
                  <a:pt x="50360" y="877"/>
                  <a:pt x="50385" y="879"/>
                  <a:pt x="50405" y="879"/>
                </a:cubicBezTo>
                <a:cubicBezTo>
                  <a:pt x="50554" y="879"/>
                  <a:pt x="50466" y="764"/>
                  <a:pt x="50605" y="764"/>
                </a:cubicBezTo>
                <a:cubicBezTo>
                  <a:pt x="50636" y="764"/>
                  <a:pt x="50679" y="770"/>
                  <a:pt x="50739" y="784"/>
                </a:cubicBezTo>
                <a:lnTo>
                  <a:pt x="50661" y="852"/>
                </a:lnTo>
                <a:cubicBezTo>
                  <a:pt x="50714" y="836"/>
                  <a:pt x="50766" y="831"/>
                  <a:pt x="50818" y="831"/>
                </a:cubicBezTo>
                <a:cubicBezTo>
                  <a:pt x="50914" y="831"/>
                  <a:pt x="51008" y="849"/>
                  <a:pt x="51108" y="849"/>
                </a:cubicBezTo>
                <a:cubicBezTo>
                  <a:pt x="51183" y="849"/>
                  <a:pt x="51261" y="839"/>
                  <a:pt x="51344" y="804"/>
                </a:cubicBezTo>
                <a:lnTo>
                  <a:pt x="51344" y="804"/>
                </a:lnTo>
                <a:cubicBezTo>
                  <a:pt x="51354" y="843"/>
                  <a:pt x="51295" y="852"/>
                  <a:pt x="51256" y="872"/>
                </a:cubicBezTo>
                <a:cubicBezTo>
                  <a:pt x="51491" y="843"/>
                  <a:pt x="51754" y="862"/>
                  <a:pt x="51949" y="765"/>
                </a:cubicBezTo>
                <a:lnTo>
                  <a:pt x="51949" y="765"/>
                </a:lnTo>
                <a:cubicBezTo>
                  <a:pt x="51978" y="813"/>
                  <a:pt x="51949" y="852"/>
                  <a:pt x="51861" y="882"/>
                </a:cubicBezTo>
                <a:cubicBezTo>
                  <a:pt x="51889" y="888"/>
                  <a:pt x="51914" y="890"/>
                  <a:pt x="51936" y="890"/>
                </a:cubicBezTo>
                <a:cubicBezTo>
                  <a:pt x="52071" y="890"/>
                  <a:pt x="52119" y="795"/>
                  <a:pt x="52248" y="795"/>
                </a:cubicBezTo>
                <a:cubicBezTo>
                  <a:pt x="52269" y="795"/>
                  <a:pt x="52293" y="798"/>
                  <a:pt x="52320" y="804"/>
                </a:cubicBezTo>
                <a:cubicBezTo>
                  <a:pt x="52369" y="812"/>
                  <a:pt x="52459" y="854"/>
                  <a:pt x="52464" y="868"/>
                </a:cubicBezTo>
                <a:lnTo>
                  <a:pt x="52464" y="868"/>
                </a:lnTo>
                <a:cubicBezTo>
                  <a:pt x="52570" y="813"/>
                  <a:pt x="52879" y="813"/>
                  <a:pt x="52993" y="784"/>
                </a:cubicBezTo>
                <a:cubicBezTo>
                  <a:pt x="53022" y="833"/>
                  <a:pt x="53100" y="843"/>
                  <a:pt x="53237" y="892"/>
                </a:cubicBezTo>
                <a:cubicBezTo>
                  <a:pt x="53600" y="892"/>
                  <a:pt x="53966" y="894"/>
                  <a:pt x="54332" y="894"/>
                </a:cubicBezTo>
                <a:cubicBezTo>
                  <a:pt x="55125" y="894"/>
                  <a:pt x="55922" y="881"/>
                  <a:pt x="56710" y="794"/>
                </a:cubicBezTo>
                <a:lnTo>
                  <a:pt x="56710" y="794"/>
                </a:lnTo>
                <a:cubicBezTo>
                  <a:pt x="56895" y="931"/>
                  <a:pt x="56437" y="882"/>
                  <a:pt x="56563" y="970"/>
                </a:cubicBezTo>
                <a:cubicBezTo>
                  <a:pt x="56559" y="917"/>
                  <a:pt x="56596" y="906"/>
                  <a:pt x="56670" y="906"/>
                </a:cubicBezTo>
                <a:cubicBezTo>
                  <a:pt x="56725" y="906"/>
                  <a:pt x="56802" y="912"/>
                  <a:pt x="56897" y="912"/>
                </a:cubicBezTo>
                <a:cubicBezTo>
                  <a:pt x="56957" y="912"/>
                  <a:pt x="57025" y="910"/>
                  <a:pt x="57100" y="901"/>
                </a:cubicBezTo>
                <a:lnTo>
                  <a:pt x="57119" y="921"/>
                </a:lnTo>
                <a:cubicBezTo>
                  <a:pt x="57144" y="916"/>
                  <a:pt x="57166" y="914"/>
                  <a:pt x="57187" y="914"/>
                </a:cubicBezTo>
                <a:cubicBezTo>
                  <a:pt x="57267" y="914"/>
                  <a:pt x="57331" y="942"/>
                  <a:pt x="57416" y="942"/>
                </a:cubicBezTo>
                <a:cubicBezTo>
                  <a:pt x="57444" y="942"/>
                  <a:pt x="57475" y="939"/>
                  <a:pt x="57510" y="931"/>
                </a:cubicBezTo>
                <a:lnTo>
                  <a:pt x="57510" y="901"/>
                </a:lnTo>
                <a:cubicBezTo>
                  <a:pt x="57536" y="889"/>
                  <a:pt x="57562" y="884"/>
                  <a:pt x="57590" y="884"/>
                </a:cubicBezTo>
                <a:cubicBezTo>
                  <a:pt x="57692" y="884"/>
                  <a:pt x="57800" y="952"/>
                  <a:pt x="57884" y="952"/>
                </a:cubicBezTo>
                <a:cubicBezTo>
                  <a:pt x="57921" y="952"/>
                  <a:pt x="57953" y="939"/>
                  <a:pt x="57978" y="901"/>
                </a:cubicBezTo>
                <a:lnTo>
                  <a:pt x="58105" y="989"/>
                </a:lnTo>
                <a:cubicBezTo>
                  <a:pt x="58157" y="946"/>
                  <a:pt x="58202" y="934"/>
                  <a:pt x="58247" y="934"/>
                </a:cubicBezTo>
                <a:cubicBezTo>
                  <a:pt x="58303" y="934"/>
                  <a:pt x="58357" y="954"/>
                  <a:pt x="58421" y="954"/>
                </a:cubicBezTo>
                <a:cubicBezTo>
                  <a:pt x="58466" y="954"/>
                  <a:pt x="58515" y="944"/>
                  <a:pt x="58573" y="911"/>
                </a:cubicBezTo>
                <a:lnTo>
                  <a:pt x="58573" y="911"/>
                </a:lnTo>
                <a:lnTo>
                  <a:pt x="58554" y="940"/>
                </a:lnTo>
                <a:cubicBezTo>
                  <a:pt x="58589" y="948"/>
                  <a:pt x="58625" y="951"/>
                  <a:pt x="58661" y="951"/>
                </a:cubicBezTo>
                <a:cubicBezTo>
                  <a:pt x="58842" y="951"/>
                  <a:pt x="59024" y="870"/>
                  <a:pt x="59143" y="870"/>
                </a:cubicBezTo>
                <a:cubicBezTo>
                  <a:pt x="59182" y="870"/>
                  <a:pt x="59213" y="878"/>
                  <a:pt x="59236" y="901"/>
                </a:cubicBezTo>
                <a:cubicBezTo>
                  <a:pt x="59471" y="882"/>
                  <a:pt x="59744" y="852"/>
                  <a:pt x="59792" y="755"/>
                </a:cubicBezTo>
                <a:lnTo>
                  <a:pt x="59792" y="755"/>
                </a:lnTo>
                <a:cubicBezTo>
                  <a:pt x="59841" y="794"/>
                  <a:pt x="59812" y="852"/>
                  <a:pt x="59773" y="892"/>
                </a:cubicBezTo>
                <a:cubicBezTo>
                  <a:pt x="60661" y="833"/>
                  <a:pt x="61646" y="862"/>
                  <a:pt x="62436" y="716"/>
                </a:cubicBezTo>
                <a:lnTo>
                  <a:pt x="62436" y="716"/>
                </a:lnTo>
                <a:cubicBezTo>
                  <a:pt x="62475" y="745"/>
                  <a:pt x="62426" y="765"/>
                  <a:pt x="62407" y="784"/>
                </a:cubicBezTo>
                <a:cubicBezTo>
                  <a:pt x="62516" y="756"/>
                  <a:pt x="62627" y="746"/>
                  <a:pt x="62737" y="746"/>
                </a:cubicBezTo>
                <a:cubicBezTo>
                  <a:pt x="62948" y="746"/>
                  <a:pt x="63156" y="781"/>
                  <a:pt x="63348" y="781"/>
                </a:cubicBezTo>
                <a:cubicBezTo>
                  <a:pt x="63503" y="781"/>
                  <a:pt x="63647" y="758"/>
                  <a:pt x="63773" y="677"/>
                </a:cubicBezTo>
                <a:lnTo>
                  <a:pt x="63900" y="579"/>
                </a:lnTo>
                <a:cubicBezTo>
                  <a:pt x="64017" y="618"/>
                  <a:pt x="64007" y="687"/>
                  <a:pt x="64095" y="716"/>
                </a:cubicBezTo>
                <a:cubicBezTo>
                  <a:pt x="64192" y="657"/>
                  <a:pt x="64543" y="706"/>
                  <a:pt x="64602" y="618"/>
                </a:cubicBezTo>
                <a:lnTo>
                  <a:pt x="64602" y="618"/>
                </a:lnTo>
                <a:cubicBezTo>
                  <a:pt x="64661" y="657"/>
                  <a:pt x="64582" y="667"/>
                  <a:pt x="64582" y="696"/>
                </a:cubicBezTo>
                <a:cubicBezTo>
                  <a:pt x="64597" y="698"/>
                  <a:pt x="64612" y="698"/>
                  <a:pt x="64627" y="698"/>
                </a:cubicBezTo>
                <a:cubicBezTo>
                  <a:pt x="64820" y="698"/>
                  <a:pt x="65024" y="602"/>
                  <a:pt x="65207" y="602"/>
                </a:cubicBezTo>
                <a:cubicBezTo>
                  <a:pt x="65233" y="602"/>
                  <a:pt x="65259" y="604"/>
                  <a:pt x="65285" y="609"/>
                </a:cubicBezTo>
                <a:lnTo>
                  <a:pt x="65217" y="638"/>
                </a:lnTo>
                <a:cubicBezTo>
                  <a:pt x="65917" y="741"/>
                  <a:pt x="66747" y="834"/>
                  <a:pt x="67497" y="834"/>
                </a:cubicBezTo>
                <a:cubicBezTo>
                  <a:pt x="67948" y="834"/>
                  <a:pt x="68371" y="800"/>
                  <a:pt x="68719" y="716"/>
                </a:cubicBezTo>
                <a:cubicBezTo>
                  <a:pt x="68739" y="714"/>
                  <a:pt x="68757" y="712"/>
                  <a:pt x="68773" y="712"/>
                </a:cubicBezTo>
                <a:cubicBezTo>
                  <a:pt x="68945" y="712"/>
                  <a:pt x="68843" y="843"/>
                  <a:pt x="68934" y="843"/>
                </a:cubicBezTo>
                <a:cubicBezTo>
                  <a:pt x="68937" y="843"/>
                  <a:pt x="68940" y="843"/>
                  <a:pt x="68943" y="843"/>
                </a:cubicBezTo>
                <a:cubicBezTo>
                  <a:pt x="69206" y="794"/>
                  <a:pt x="69484" y="781"/>
                  <a:pt x="69768" y="781"/>
                </a:cubicBezTo>
                <a:cubicBezTo>
                  <a:pt x="70116" y="781"/>
                  <a:pt x="70472" y="801"/>
                  <a:pt x="70816" y="801"/>
                </a:cubicBezTo>
                <a:cubicBezTo>
                  <a:pt x="71204" y="801"/>
                  <a:pt x="71577" y="775"/>
                  <a:pt x="71909" y="667"/>
                </a:cubicBezTo>
                <a:cubicBezTo>
                  <a:pt x="72581" y="600"/>
                  <a:pt x="72800" y="296"/>
                  <a:pt x="72797" y="296"/>
                </a:cubicBezTo>
                <a:lnTo>
                  <a:pt x="72797" y="296"/>
                </a:lnTo>
                <a:cubicBezTo>
                  <a:pt x="72797" y="296"/>
                  <a:pt x="72797" y="296"/>
                  <a:pt x="72797" y="296"/>
                </a:cubicBezTo>
                <a:cubicBezTo>
                  <a:pt x="72374" y="324"/>
                  <a:pt x="71963" y="336"/>
                  <a:pt x="71558" y="336"/>
                </a:cubicBezTo>
                <a:cubicBezTo>
                  <a:pt x="70386" y="336"/>
                  <a:pt x="69267" y="234"/>
                  <a:pt x="68055" y="111"/>
                </a:cubicBezTo>
                <a:cubicBezTo>
                  <a:pt x="67676" y="131"/>
                  <a:pt x="67218" y="161"/>
                  <a:pt x="66803" y="161"/>
                </a:cubicBezTo>
                <a:cubicBezTo>
                  <a:pt x="66620" y="161"/>
                  <a:pt x="66445" y="155"/>
                  <a:pt x="66290" y="140"/>
                </a:cubicBezTo>
                <a:cubicBezTo>
                  <a:pt x="66168" y="142"/>
                  <a:pt x="66046" y="143"/>
                  <a:pt x="65924" y="143"/>
                </a:cubicBezTo>
                <a:cubicBezTo>
                  <a:pt x="64277" y="143"/>
                  <a:pt x="62629" y="0"/>
                  <a:pt x="60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3;p40">
            <a:extLst>
              <a:ext uri="{FF2B5EF4-FFF2-40B4-BE49-F238E27FC236}">
                <a16:creationId xmlns:a16="http://schemas.microsoft.com/office/drawing/2014/main" id="{EA68B95E-BA0C-459E-A806-D4CB02859759}"/>
              </a:ext>
            </a:extLst>
          </p:cNvPr>
          <p:cNvSpPr txBox="1">
            <a:spLocks noGrp="1"/>
          </p:cNvSpPr>
          <p:nvPr>
            <p:ph type="title"/>
          </p:nvPr>
        </p:nvSpPr>
        <p:spPr>
          <a:xfrm>
            <a:off x="720000" y="71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tx1"/>
                </a:solidFill>
                <a:latin typeface="Cambria" panose="02040503050406030204" pitchFamily="18" charset="0"/>
                <a:ea typeface="Cambria" panose="02040503050406030204" pitchFamily="18" charset="0"/>
              </a:rPr>
              <a:t>3. </a:t>
            </a:r>
            <a:r>
              <a:rPr lang="en-US" b="1" dirty="0" err="1">
                <a:solidFill>
                  <a:schemeClr val="tx1"/>
                </a:solidFill>
                <a:latin typeface="Cambria" panose="02040503050406030204" pitchFamily="18" charset="0"/>
                <a:ea typeface="Cambria" panose="02040503050406030204" pitchFamily="18" charset="0"/>
              </a:rPr>
              <a:t>Hình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ảnh</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Lượm</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còn</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sống</a:t>
            </a:r>
            <a:r>
              <a:rPr lang="en-US" b="1" dirty="0">
                <a:solidFill>
                  <a:schemeClr val="tx1"/>
                </a:solidFill>
                <a:latin typeface="Cambria" panose="02040503050406030204" pitchFamily="18" charset="0"/>
                <a:ea typeface="Cambria" panose="02040503050406030204" pitchFamily="18" charset="0"/>
              </a:rPr>
              <a:t> </a:t>
            </a:r>
            <a:r>
              <a:rPr lang="en-US" b="1" dirty="0" err="1">
                <a:solidFill>
                  <a:schemeClr val="tx1"/>
                </a:solidFill>
                <a:latin typeface="Cambria" panose="02040503050406030204" pitchFamily="18" charset="0"/>
                <a:ea typeface="Cambria" panose="02040503050406030204" pitchFamily="18" charset="0"/>
              </a:rPr>
              <a:t>mãi</a:t>
            </a:r>
            <a:endParaRPr b="1" dirty="0">
              <a:solidFill>
                <a:schemeClr val="tx1"/>
              </a:solidFill>
              <a:latin typeface="Cambria" panose="02040503050406030204" pitchFamily="18" charset="0"/>
              <a:ea typeface="Cambria" panose="02040503050406030204" pitchFamily="18" charset="0"/>
            </a:endParaRPr>
          </a:p>
        </p:txBody>
      </p:sp>
      <p:pic>
        <p:nvPicPr>
          <p:cNvPr id="13" name="Picture 12" descr="bo anh Luom oi anh 6">
            <a:extLst>
              <a:ext uri="{FF2B5EF4-FFF2-40B4-BE49-F238E27FC236}">
                <a16:creationId xmlns:a16="http://schemas.microsoft.com/office/drawing/2014/main" id="{6CA33258-E2D9-491C-8368-C4829BDE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06" t="3597" r="17502" b="13423"/>
          <a:stretch>
            <a:fillRect/>
          </a:stretch>
        </p:blipFill>
        <p:spPr bwMode="auto">
          <a:xfrm>
            <a:off x="3376807" y="1179249"/>
            <a:ext cx="2390386" cy="2496735"/>
          </a:xfrm>
          <a:custGeom>
            <a:avLst/>
            <a:gdLst>
              <a:gd name="connsiteX0" fmla="*/ 395998 w 2375941"/>
              <a:gd name="connsiteY0" fmla="*/ 0 h 2420912"/>
              <a:gd name="connsiteX1" fmla="*/ 1979943 w 2375941"/>
              <a:gd name="connsiteY1" fmla="*/ 0 h 2420912"/>
              <a:gd name="connsiteX2" fmla="*/ 2375941 w 2375941"/>
              <a:gd name="connsiteY2" fmla="*/ 395998 h 2420912"/>
              <a:gd name="connsiteX3" fmla="*/ 2375941 w 2375941"/>
              <a:gd name="connsiteY3" fmla="*/ 2024914 h 2420912"/>
              <a:gd name="connsiteX4" fmla="*/ 1979943 w 2375941"/>
              <a:gd name="connsiteY4" fmla="*/ 2420912 h 2420912"/>
              <a:gd name="connsiteX5" fmla="*/ 395998 w 2375941"/>
              <a:gd name="connsiteY5" fmla="*/ 2420912 h 2420912"/>
              <a:gd name="connsiteX6" fmla="*/ 0 w 2375941"/>
              <a:gd name="connsiteY6" fmla="*/ 2024914 h 2420912"/>
              <a:gd name="connsiteX7" fmla="*/ 0 w 2375941"/>
              <a:gd name="connsiteY7" fmla="*/ 395998 h 2420912"/>
              <a:gd name="connsiteX8" fmla="*/ 395998 w 2375941"/>
              <a:gd name="connsiteY8" fmla="*/ 0 h 24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5941" h="2420912">
                <a:moveTo>
                  <a:pt x="395998" y="0"/>
                </a:moveTo>
                <a:lnTo>
                  <a:pt x="1979943" y="0"/>
                </a:lnTo>
                <a:cubicBezTo>
                  <a:pt x="2198647" y="0"/>
                  <a:pt x="2375941" y="177294"/>
                  <a:pt x="2375941" y="395998"/>
                </a:cubicBezTo>
                <a:lnTo>
                  <a:pt x="2375941" y="2024914"/>
                </a:lnTo>
                <a:cubicBezTo>
                  <a:pt x="2375941" y="2243618"/>
                  <a:pt x="2198647" y="2420912"/>
                  <a:pt x="1979943" y="2420912"/>
                </a:cubicBezTo>
                <a:lnTo>
                  <a:pt x="395998" y="2420912"/>
                </a:lnTo>
                <a:cubicBezTo>
                  <a:pt x="177294" y="2420912"/>
                  <a:pt x="0" y="2243618"/>
                  <a:pt x="0" y="2024914"/>
                </a:cubicBezTo>
                <a:lnTo>
                  <a:pt x="0" y="395998"/>
                </a:lnTo>
                <a:cubicBezTo>
                  <a:pt x="0" y="177294"/>
                  <a:pt x="177294" y="0"/>
                  <a:pt x="39599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2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now The Universe: Astronomy Lesson by Slidesgo">
  <a:themeElements>
    <a:clrScheme name="Simple Light">
      <a:dk1>
        <a:srgbClr val="000100"/>
      </a:dk1>
      <a:lt1>
        <a:srgbClr val="E8E8DE"/>
      </a:lt1>
      <a:dk2>
        <a:srgbClr val="666666"/>
      </a:dk2>
      <a:lt2>
        <a:srgbClr val="CFDFF3"/>
      </a:lt2>
      <a:accent1>
        <a:srgbClr val="367AEC"/>
      </a:accent1>
      <a:accent2>
        <a:srgbClr val="A4C2F4"/>
      </a:accent2>
      <a:accent3>
        <a:srgbClr val="053B8F"/>
      </a:accent3>
      <a:accent4>
        <a:srgbClr val="6D9EEB"/>
      </a:accent4>
      <a:accent5>
        <a:srgbClr val="E8E8DE"/>
      </a:accent5>
      <a:accent6>
        <a:srgbClr val="367AEC"/>
      </a:accent6>
      <a:hlink>
        <a:srgbClr val="000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1299</Words>
  <Application>Microsoft Office PowerPoint</Application>
  <PresentationFormat>On-screen Show (16:9)</PresentationFormat>
  <Paragraphs>164</Paragraphs>
  <Slides>23</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Cambria</vt:lpstr>
      <vt:lpstr>Times New Roman</vt:lpstr>
      <vt:lpstr>#9Slide03 Arima Madurai Black</vt:lpstr>
      <vt:lpstr>Fira Sans</vt:lpstr>
      <vt:lpstr>Calibri</vt:lpstr>
      <vt:lpstr>Chelsea Market</vt:lpstr>
      <vt:lpstr>Nanum Gothic</vt:lpstr>
      <vt:lpstr>微软雅黑</vt:lpstr>
      <vt:lpstr>Arial</vt:lpstr>
      <vt:lpstr>Know The Universe: Astronomy Lesson by Slidesgo</vt:lpstr>
      <vt:lpstr>PowerPoint Presentation</vt:lpstr>
      <vt:lpstr>2. Lượm làm nhiệm vụ và hi sinh</vt:lpstr>
      <vt:lpstr>PowerPoint Presentation</vt:lpstr>
      <vt:lpstr>PowerPoint Presentation</vt:lpstr>
      <vt:lpstr>PowerPoint Presentation</vt:lpstr>
      <vt:lpstr>2. Lượm làm nhiệm vụ và hi sinh</vt:lpstr>
      <vt:lpstr>2. Lượm làm nhiệm vụ và hi sinh</vt:lpstr>
      <vt:lpstr>2. Lượm làm nhiệm vụ và hi sinh</vt:lpstr>
      <vt:lpstr>3. Hình ảnh Lượm còn sống mãi</vt:lpstr>
      <vt:lpstr>PowerPoint Presentation</vt:lpstr>
      <vt:lpstr>PowerPoint Presentation</vt:lpstr>
      <vt:lpstr>3. Hình ảnh Lượm còn sống mãi</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LƯỢM</dc:title>
  <dc:creator>Thu Trang</dc:creator>
  <cp:lastModifiedBy>Admin</cp:lastModifiedBy>
  <cp:revision>24</cp:revision>
  <dcterms:modified xsi:type="dcterms:W3CDTF">2024-03-19T08:45:41Z</dcterms:modified>
</cp:coreProperties>
</file>