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ink/ink1.xml" ContentType="application/inkml+xml"/>
  <Override PartName="/ppt/theme/theme2.xml" ContentType="application/vnd.openxmlformats-officedocument.theme+xml"/>
  <Override PartName="/ppt/notesSlides/notesSlide1.xml" ContentType="application/vnd.openxmlformats-officedocument.presentationml.notesSlide+xml"/>
  <Override PartName="/ppt/ink/ink2.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2"/>
  </p:notesMasterIdLst>
  <p:sldIdLst>
    <p:sldId id="18827" r:id="rId2"/>
    <p:sldId id="18829" r:id="rId3"/>
    <p:sldId id="18830" r:id="rId4"/>
    <p:sldId id="18831" r:id="rId5"/>
    <p:sldId id="307" r:id="rId6"/>
    <p:sldId id="18832" r:id="rId7"/>
    <p:sldId id="18833" r:id="rId8"/>
    <p:sldId id="265" r:id="rId9"/>
    <p:sldId id="257" r:id="rId10"/>
    <p:sldId id="258" r:id="rId11"/>
    <p:sldId id="259" r:id="rId12"/>
    <p:sldId id="260" r:id="rId13"/>
    <p:sldId id="262" r:id="rId14"/>
    <p:sldId id="263" r:id="rId15"/>
    <p:sldId id="18802" r:id="rId16"/>
    <p:sldId id="264" r:id="rId17"/>
    <p:sldId id="275" r:id="rId18"/>
    <p:sldId id="267" r:id="rId19"/>
    <p:sldId id="317" r:id="rId20"/>
    <p:sldId id="18796" r:id="rId21"/>
    <p:sldId id="302" r:id="rId22"/>
    <p:sldId id="303" r:id="rId23"/>
    <p:sldId id="304" r:id="rId24"/>
    <p:sldId id="305" r:id="rId25"/>
    <p:sldId id="306" r:id="rId26"/>
    <p:sldId id="18795" r:id="rId27"/>
    <p:sldId id="18798" r:id="rId28"/>
    <p:sldId id="459" r:id="rId29"/>
    <p:sldId id="18803" r:id="rId30"/>
    <p:sldId id="18782" r:id="rId31"/>
    <p:sldId id="18805" r:id="rId32"/>
    <p:sldId id="18807" r:id="rId33"/>
    <p:sldId id="18806" r:id="rId34"/>
    <p:sldId id="18804" r:id="rId35"/>
    <p:sldId id="18808" r:id="rId36"/>
    <p:sldId id="18800" r:id="rId37"/>
    <p:sldId id="18810" r:id="rId38"/>
    <p:sldId id="18811" r:id="rId39"/>
    <p:sldId id="285" r:id="rId40"/>
    <p:sldId id="18828" r:id="rId41"/>
  </p:sldIdLst>
  <p:sldSz cx="12192000" cy="6858000"/>
  <p:notesSz cx="6858000" cy="9144000"/>
  <p:custDataLst>
    <p:tags r:id="rId43"/>
  </p:custDataLst>
  <p:defaultText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94F4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850"/>
    <p:restoredTop sz="95808"/>
  </p:normalViewPr>
  <p:slideViewPr>
    <p:cSldViewPr snapToGrid="0" snapToObjects="1">
      <p:cViewPr varScale="1">
        <p:scale>
          <a:sx n="42" d="100"/>
          <a:sy n="42" d="100"/>
        </p:scale>
        <p:origin x="426" y="4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gs" Target="tags/tag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21T21:29:10.219"/>
    </inkml:context>
    <inkml:brush xml:id="br0">
      <inkml:brushProperty name="width" value="0.05" units="cm"/>
      <inkml:brushProperty name="height" value="0.05" units="cm"/>
    </inkml:brush>
  </inkml:definitions>
  <inkml:trace contextRef="#ctx0" brushRef="#br0">1 0 32</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2T10:05:18.355"/>
    </inkml:context>
    <inkml:brush xml:id="br0">
      <inkml:brushProperty name="width" value="0.05" units="cm"/>
      <inkml:brushProperty name="height" value="0.05" units="cm"/>
    </inkml:brush>
  </inkml:definitions>
  <inkml:trace contextRef="#ctx0" brushRef="#br0">1 0 32</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52C126-5BF3-FE4B-A2E6-4F7958C54811}" type="datetimeFigureOut">
              <a:rPr lang="en-VN" smtClean="0"/>
              <a:t>03/19/2024</a:t>
            </a:fld>
            <a:endParaRPr lang="en-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63E212-88AD-FA4F-879F-3E9BE92D7B90}" type="slidenum">
              <a:rPr lang="en-VN" smtClean="0"/>
              <a:t>‹#›</a:t>
            </a:fld>
            <a:endParaRPr lang="en-VN"/>
          </a:p>
        </p:txBody>
      </p:sp>
    </p:spTree>
    <p:extLst>
      <p:ext uri="{BB962C8B-B14F-4D97-AF65-F5344CB8AC3E}">
        <p14:creationId xmlns:p14="http://schemas.microsoft.com/office/powerpoint/2010/main" val="30054634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VN" dirty="0"/>
              <a:t>Link bài hát, các thầy cô có thể tải xuống nếu video không chạy: </a:t>
            </a:r>
            <a:r>
              <a:rPr lang="en-US" dirty="0"/>
              <a:t>https://</a:t>
            </a:r>
            <a:r>
              <a:rPr lang="en-US" dirty="0" err="1"/>
              <a:t>www.youtube.com</a:t>
            </a:r>
            <a:r>
              <a:rPr lang="en-US" dirty="0"/>
              <a:t>/</a:t>
            </a:r>
            <a:r>
              <a:rPr lang="en-US" dirty="0" err="1"/>
              <a:t>watch?v</a:t>
            </a:r>
            <a:r>
              <a:rPr lang="en-US" dirty="0"/>
              <a:t>=FUo3SvuD1Wc</a:t>
            </a:r>
            <a:endParaRPr lang="en-VN" dirty="0"/>
          </a:p>
        </p:txBody>
      </p:sp>
      <p:sp>
        <p:nvSpPr>
          <p:cNvPr id="4" name="Slide Number Placeholder 3"/>
          <p:cNvSpPr>
            <a:spLocks noGrp="1"/>
          </p:cNvSpPr>
          <p:nvPr>
            <p:ph type="sldNum" sz="quarter" idx="5"/>
          </p:nvPr>
        </p:nvSpPr>
        <p:spPr/>
        <p:txBody>
          <a:bodyPr/>
          <a:lstStyle/>
          <a:p>
            <a:fld id="{C363E212-88AD-FA4F-879F-3E9BE92D7B90}" type="slidenum">
              <a:rPr lang="en-VN" smtClean="0"/>
              <a:t>11</a:t>
            </a:fld>
            <a:endParaRPr lang="en-VN"/>
          </a:p>
        </p:txBody>
      </p:sp>
    </p:spTree>
    <p:extLst>
      <p:ext uri="{BB962C8B-B14F-4D97-AF65-F5344CB8AC3E}">
        <p14:creationId xmlns:p14="http://schemas.microsoft.com/office/powerpoint/2010/main" val="14162075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B388F93-828D-4E18-BA1B-18F92AA5ADED}" type="slidenum">
              <a:rPr lang="zh-CN" altLang="en-US" smtClean="0"/>
              <a:t>17</a:t>
            </a:fld>
            <a:endParaRPr lang="zh-CN" altLang="en-US"/>
          </a:p>
        </p:txBody>
      </p:sp>
    </p:spTree>
    <p:extLst>
      <p:ext uri="{BB962C8B-B14F-4D97-AF65-F5344CB8AC3E}">
        <p14:creationId xmlns:p14="http://schemas.microsoft.com/office/powerpoint/2010/main" val="6908583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15926C-2D2B-426A-B19F-1994A04D639F}" type="slidenum">
              <a:rPr lang="zh-CN" altLang="en-US" smtClean="0"/>
              <a:pPr/>
              <a:t>20</a:t>
            </a:fld>
            <a:endParaRPr lang="zh-CN" altLang="en-US"/>
          </a:p>
        </p:txBody>
      </p:sp>
    </p:spTree>
    <p:extLst>
      <p:ext uri="{BB962C8B-B14F-4D97-AF65-F5344CB8AC3E}">
        <p14:creationId xmlns:p14="http://schemas.microsoft.com/office/powerpoint/2010/main" val="35209808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0F698488-E0FF-4CF5-8652-9C2713CA4E3F}" type="slidenum">
              <a:rPr lang="zh-CN" altLang="en-US" smtClean="0"/>
              <a:pPr/>
              <a:t>26</a:t>
            </a:fld>
            <a:endParaRPr lang="zh-CN" altLang="en-US"/>
          </a:p>
        </p:txBody>
      </p:sp>
    </p:spTree>
    <p:extLst>
      <p:ext uri="{BB962C8B-B14F-4D97-AF65-F5344CB8AC3E}">
        <p14:creationId xmlns:p14="http://schemas.microsoft.com/office/powerpoint/2010/main" val="21441208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A3CCD59-4D34-4698-8F8E-7BED3E809CD3}" type="slidenum">
              <a:rPr lang="zh-CN" altLang="en-US" smtClean="0"/>
              <a:t>39</a:t>
            </a:fld>
            <a:endParaRPr lang="zh-CN" altLang="en-US"/>
          </a:p>
        </p:txBody>
      </p:sp>
    </p:spTree>
    <p:extLst>
      <p:ext uri="{BB962C8B-B14F-4D97-AF65-F5344CB8AC3E}">
        <p14:creationId xmlns:p14="http://schemas.microsoft.com/office/powerpoint/2010/main" val="7684433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A3CCD59-4D34-4698-8F8E-7BED3E809CD3}" type="slidenum">
              <a:rPr lang="zh-CN" altLang="en-US" smtClean="0"/>
              <a:t>40</a:t>
            </a:fld>
            <a:endParaRPr lang="zh-CN" altLang="en-US"/>
          </a:p>
        </p:txBody>
      </p:sp>
    </p:spTree>
    <p:extLst>
      <p:ext uri="{BB962C8B-B14F-4D97-AF65-F5344CB8AC3E}">
        <p14:creationId xmlns:p14="http://schemas.microsoft.com/office/powerpoint/2010/main" val="37347716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E56D6-F195-48D7-978E-7EE16D430469}"/>
              </a:ext>
            </a:extLst>
          </p:cNvPr>
          <p:cNvSpPr>
            <a:spLocks noGrp="1"/>
          </p:cNvSpPr>
          <p:nvPr>
            <p:ph type="ctrTitle"/>
          </p:nvPr>
        </p:nvSpPr>
        <p:spPr>
          <a:xfrm>
            <a:off x="1756946" y="1104900"/>
            <a:ext cx="8376514" cy="3120504"/>
          </a:xfrm>
        </p:spPr>
        <p:txBody>
          <a:bodyPr anchor="b">
            <a:normAutofit/>
          </a:bodyPr>
          <a:lstStyle>
            <a:lvl1pPr algn="ctr">
              <a:lnSpc>
                <a:spcPct val="110000"/>
              </a:lnSpc>
              <a:defRPr sz="2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10A72F42-5C88-4F7D-803B-C371B570D784}"/>
              </a:ext>
            </a:extLst>
          </p:cNvPr>
          <p:cNvSpPr>
            <a:spLocks noGrp="1"/>
          </p:cNvSpPr>
          <p:nvPr>
            <p:ph type="subTitle" idx="1"/>
          </p:nvPr>
        </p:nvSpPr>
        <p:spPr>
          <a:xfrm>
            <a:off x="2908039" y="4442385"/>
            <a:ext cx="6074328" cy="984023"/>
          </a:xfrm>
        </p:spPr>
        <p:txBody>
          <a:bodyPr>
            <a:normAutofit/>
          </a:bodyPr>
          <a:lstStyle>
            <a:lvl1pPr marL="0" indent="0" algn="ctr">
              <a:lnSpc>
                <a:spcPct val="100000"/>
              </a:lnSpc>
              <a:buNone/>
              <a:defRPr sz="2000" i="0" spc="16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7A0384F3-2D6A-49F6-8F79-F3955E90484E}"/>
              </a:ext>
            </a:extLst>
          </p:cNvPr>
          <p:cNvSpPr>
            <a:spLocks noGrp="1"/>
          </p:cNvSpPr>
          <p:nvPr>
            <p:ph type="dt" sz="half" idx="10"/>
          </p:nvPr>
        </p:nvSpPr>
        <p:spPr/>
        <p:txBody>
          <a:bodyPr/>
          <a:lstStyle/>
          <a:p>
            <a:fld id="{91F9259A-1FE3-4FF9-8A07-BDD8177164ED}" type="datetime4">
              <a:rPr lang="en-US" smtClean="0"/>
              <a:t>March 19, 2024</a:t>
            </a:fld>
            <a:endParaRPr lang="en-US"/>
          </a:p>
        </p:txBody>
      </p:sp>
      <p:sp>
        <p:nvSpPr>
          <p:cNvPr id="5" name="Footer Placeholder 4">
            <a:extLst>
              <a:ext uri="{FF2B5EF4-FFF2-40B4-BE49-F238E27FC236}">
                <a16:creationId xmlns:a16="http://schemas.microsoft.com/office/drawing/2014/main" id="{95363F32-CD31-4801-BAE4-09EEB12629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D5D34C-49ED-4ADB-8693-73B790764F39}"/>
              </a:ext>
            </a:extLst>
          </p:cNvPr>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38210187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0EB4E-D4BB-4C86-A820-63474E5A4086}"/>
              </a:ext>
            </a:extLst>
          </p:cNvPr>
          <p:cNvSpPr>
            <a:spLocks noGrp="1"/>
          </p:cNvSpPr>
          <p:nvPr>
            <p:ph type="title"/>
          </p:nvPr>
        </p:nvSpPr>
        <p:spPr>
          <a:xfrm>
            <a:off x="1062038" y="457199"/>
            <a:ext cx="3913241" cy="1928813"/>
          </a:xfrm>
        </p:spPr>
        <p:txBody>
          <a:bodyPr anchor="b"/>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54FA99A1-8FAF-415D-A399-1B2C2A0F2300}"/>
              </a:ext>
            </a:extLst>
          </p:cNvPr>
          <p:cNvSpPr>
            <a:spLocks noGrp="1"/>
          </p:cNvSpPr>
          <p:nvPr>
            <p:ph type="pic" idx="1"/>
          </p:nvPr>
        </p:nvSpPr>
        <p:spPr>
          <a:xfrm>
            <a:off x="5257752" y="457200"/>
            <a:ext cx="6110288" cy="594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84A15BEE-9915-4637-85A2-2AF2872C72BC}"/>
              </a:ext>
            </a:extLst>
          </p:cNvPr>
          <p:cNvSpPr>
            <a:spLocks noGrp="1"/>
          </p:cNvSpPr>
          <p:nvPr>
            <p:ph type="body" sz="half" idx="2"/>
          </p:nvPr>
        </p:nvSpPr>
        <p:spPr>
          <a:xfrm>
            <a:off x="1062038" y="2386013"/>
            <a:ext cx="3913241" cy="401478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A73427C-3B67-4ED4-925D-04B9C09AA54B}"/>
              </a:ext>
            </a:extLst>
          </p:cNvPr>
          <p:cNvSpPr>
            <a:spLocks noGrp="1"/>
          </p:cNvSpPr>
          <p:nvPr>
            <p:ph type="dt" sz="half" idx="10"/>
          </p:nvPr>
        </p:nvSpPr>
        <p:spPr/>
        <p:txBody>
          <a:bodyPr/>
          <a:lstStyle/>
          <a:p>
            <a:fld id="{ADFA080F-3961-4D42-BEDE-84A1FED032F1}" type="datetime4">
              <a:rPr lang="en-US" smtClean="0"/>
              <a:t>March 19, 2024</a:t>
            </a:fld>
            <a:endParaRPr lang="en-US"/>
          </a:p>
        </p:txBody>
      </p:sp>
      <p:sp>
        <p:nvSpPr>
          <p:cNvPr id="6" name="Footer Placeholder 5">
            <a:extLst>
              <a:ext uri="{FF2B5EF4-FFF2-40B4-BE49-F238E27FC236}">
                <a16:creationId xmlns:a16="http://schemas.microsoft.com/office/drawing/2014/main" id="{EEB5DAFD-22DE-4E9E-9C72-B16C1F273D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E8EE99-49CC-4A30-8ADA-39EFD8DAAD22}"/>
              </a:ext>
            </a:extLst>
          </p:cNvPr>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42078209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Vertical Text">
    <p:spTree>
      <p:nvGrpSpPr>
        <p:cNvPr id="1" name=""/>
        <p:cNvGrpSpPr/>
        <p:nvPr/>
      </p:nvGrpSpPr>
      <p:grpSpPr>
        <a:xfrm>
          <a:off x="0" y="0"/>
          <a:ext cx="0" cy="0"/>
          <a:chOff x="0" y="0"/>
          <a:chExt cx="0" cy="0"/>
        </a:xfrm>
      </p:grpSpPr>
      <p:sp>
        <p:nvSpPr>
          <p:cNvPr id="3" name="Vertical Text Placeholder 2">
            <a:extLst>
              <a:ext uri="{FF2B5EF4-FFF2-40B4-BE49-F238E27FC236}">
                <a16:creationId xmlns:a16="http://schemas.microsoft.com/office/drawing/2014/main" id="{BF0171A2-02C1-4543-8B6B-FCF7E69712DF}"/>
              </a:ext>
            </a:extLst>
          </p:cNvPr>
          <p:cNvSpPr>
            <a:spLocks noGrp="1"/>
          </p:cNvSpPr>
          <p:nvPr>
            <p:ph type="body" orient="vert" idx="1"/>
          </p:nvPr>
        </p:nvSpPr>
        <p:spPr>
          <a:xfrm>
            <a:off x="1050879" y="1825625"/>
            <a:ext cx="9810604" cy="4516696"/>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F95027C-A386-44E4-AFE1-33AFFDA3AD8F}"/>
              </a:ext>
            </a:extLst>
          </p:cNvPr>
          <p:cNvSpPr>
            <a:spLocks noGrp="1"/>
          </p:cNvSpPr>
          <p:nvPr>
            <p:ph type="dt" sz="half" idx="10"/>
          </p:nvPr>
        </p:nvSpPr>
        <p:spPr/>
        <p:txBody>
          <a:bodyPr/>
          <a:lstStyle/>
          <a:p>
            <a:fld id="{E5CC3C8F-D4A7-4EAD-92AD-82C91CB8BB85}" type="datetime4">
              <a:rPr lang="en-US" smtClean="0"/>
              <a:t>March 19, 2024</a:t>
            </a:fld>
            <a:endParaRPr lang="en-US"/>
          </a:p>
        </p:txBody>
      </p:sp>
      <p:sp>
        <p:nvSpPr>
          <p:cNvPr id="5" name="Footer Placeholder 4">
            <a:extLst>
              <a:ext uri="{FF2B5EF4-FFF2-40B4-BE49-F238E27FC236}">
                <a16:creationId xmlns:a16="http://schemas.microsoft.com/office/drawing/2014/main" id="{FB1BF710-0558-4457-825D-48713CAED3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A7F93D-5DC3-4C36-AEB0-79CDB15C316A}"/>
              </a:ext>
            </a:extLst>
          </p:cNvPr>
          <p:cNvSpPr>
            <a:spLocks noGrp="1"/>
          </p:cNvSpPr>
          <p:nvPr>
            <p:ph type="sldNum" sz="quarter" idx="12"/>
          </p:nvPr>
        </p:nvSpPr>
        <p:spPr/>
        <p:txBody>
          <a:bodyPr/>
          <a:lstStyle/>
          <a:p>
            <a:fld id="{9D4AEF59-F28E-467C-9EA3-92D1CFAD475A}" type="slidenum">
              <a:rPr lang="en-US" smtClean="0"/>
              <a:t>‹#›</a:t>
            </a:fld>
            <a:endParaRPr lang="en-US"/>
          </a:p>
        </p:txBody>
      </p:sp>
      <p:sp>
        <p:nvSpPr>
          <p:cNvPr id="7" name="Title 6">
            <a:extLst>
              <a:ext uri="{FF2B5EF4-FFF2-40B4-BE49-F238E27FC236}">
                <a16:creationId xmlns:a16="http://schemas.microsoft.com/office/drawing/2014/main" id="{87CFC0C8-11FE-4003-B2D6-B7B8E279056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995836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EB41C5-3638-439D-BA61-4DAA142226E8}"/>
              </a:ext>
            </a:extLst>
          </p:cNvPr>
          <p:cNvSpPr>
            <a:spLocks noGrp="1"/>
          </p:cNvSpPr>
          <p:nvPr>
            <p:ph type="title" orient="vert"/>
          </p:nvPr>
        </p:nvSpPr>
        <p:spPr>
          <a:xfrm>
            <a:off x="8724901" y="464025"/>
            <a:ext cx="2161540" cy="5800298"/>
          </a:xfr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id="{E99B91A0-A376-483C-926E-189F376E5520}"/>
              </a:ext>
            </a:extLst>
          </p:cNvPr>
          <p:cNvSpPr>
            <a:spLocks noGrp="1"/>
          </p:cNvSpPr>
          <p:nvPr>
            <p:ph type="body" orient="vert" idx="1"/>
          </p:nvPr>
        </p:nvSpPr>
        <p:spPr>
          <a:xfrm>
            <a:off x="838200" y="464023"/>
            <a:ext cx="7886700" cy="58002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FA14134E-B7D5-4664-BB2E-6A98ED630A9F}"/>
              </a:ext>
            </a:extLst>
          </p:cNvPr>
          <p:cNvSpPr>
            <a:spLocks noGrp="1"/>
          </p:cNvSpPr>
          <p:nvPr>
            <p:ph type="dt" sz="half" idx="10"/>
          </p:nvPr>
        </p:nvSpPr>
        <p:spPr/>
        <p:txBody>
          <a:bodyPr/>
          <a:lstStyle/>
          <a:p>
            <a:fld id="{BC011D41-E33C-4BC7-8272-37E8417FD097}" type="datetime4">
              <a:rPr lang="en-US" smtClean="0"/>
              <a:t>March 19, 2024</a:t>
            </a:fld>
            <a:endParaRPr lang="en-US"/>
          </a:p>
        </p:txBody>
      </p:sp>
      <p:sp>
        <p:nvSpPr>
          <p:cNvPr id="5" name="Footer Placeholder 4">
            <a:extLst>
              <a:ext uri="{FF2B5EF4-FFF2-40B4-BE49-F238E27FC236}">
                <a16:creationId xmlns:a16="http://schemas.microsoft.com/office/drawing/2014/main" id="{92A54E2A-B1CE-4F2E-9D9A-D47E514D59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E7C304-46A8-4179-87A2-B8CC10BAAFAE}"/>
              </a:ext>
            </a:extLst>
          </p:cNvPr>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16528489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Brush Stroke 05">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803191" y="0"/>
            <a:ext cx="7175104" cy="7019132"/>
          </a:xfrm>
          <a:custGeom>
            <a:avLst/>
            <a:gdLst>
              <a:gd name="connsiteX0" fmla="*/ 449108 w 7175104"/>
              <a:gd name="connsiteY0" fmla="*/ 6878100 h 7019132"/>
              <a:gd name="connsiteX1" fmla="*/ 456749 w 7175104"/>
              <a:gd name="connsiteY1" fmla="*/ 6898572 h 7019132"/>
              <a:gd name="connsiteX2" fmla="*/ 450105 w 7175104"/>
              <a:gd name="connsiteY2" fmla="*/ 6898572 h 7019132"/>
              <a:gd name="connsiteX3" fmla="*/ 429842 w 7175104"/>
              <a:gd name="connsiteY3" fmla="*/ 6884924 h 7019132"/>
              <a:gd name="connsiteX4" fmla="*/ 411572 w 7175104"/>
              <a:gd name="connsiteY4" fmla="*/ 6781912 h 7019132"/>
              <a:gd name="connsiteX5" fmla="*/ 412236 w 7175104"/>
              <a:gd name="connsiteY5" fmla="*/ 6782237 h 7019132"/>
              <a:gd name="connsiteX6" fmla="*/ 417883 w 7175104"/>
              <a:gd name="connsiteY6" fmla="*/ 6795560 h 7019132"/>
              <a:gd name="connsiteX7" fmla="*/ 416555 w 7175104"/>
              <a:gd name="connsiteY7" fmla="*/ 6791010 h 7019132"/>
              <a:gd name="connsiteX8" fmla="*/ 429842 w 7175104"/>
              <a:gd name="connsiteY8" fmla="*/ 6791010 h 7019132"/>
              <a:gd name="connsiteX9" fmla="*/ 450105 w 7175104"/>
              <a:gd name="connsiteY9" fmla="*/ 6791010 h 7019132"/>
              <a:gd name="connsiteX10" fmla="*/ 564375 w 7175104"/>
              <a:gd name="connsiteY10" fmla="*/ 6791010 h 7019132"/>
              <a:gd name="connsiteX11" fmla="*/ 629815 w 7175104"/>
              <a:gd name="connsiteY11" fmla="*/ 6788411 h 7019132"/>
              <a:gd name="connsiteX12" fmla="*/ 670009 w 7175104"/>
              <a:gd name="connsiteY12" fmla="*/ 6790036 h 7019132"/>
              <a:gd name="connsiteX13" fmla="*/ 671669 w 7175104"/>
              <a:gd name="connsiteY13" fmla="*/ 6794585 h 7019132"/>
              <a:gd name="connsiteX14" fmla="*/ 678645 w 7175104"/>
              <a:gd name="connsiteY14" fmla="*/ 6811158 h 7019132"/>
              <a:gd name="connsiteX15" fmla="*/ 672002 w 7175104"/>
              <a:gd name="connsiteY15" fmla="*/ 6811158 h 7019132"/>
              <a:gd name="connsiteX16" fmla="*/ 651739 w 7175104"/>
              <a:gd name="connsiteY16" fmla="*/ 6817982 h 7019132"/>
              <a:gd name="connsiteX17" fmla="*/ 617856 w 7175104"/>
              <a:gd name="connsiteY17" fmla="*/ 6824806 h 7019132"/>
              <a:gd name="connsiteX18" fmla="*/ 537468 w 7175104"/>
              <a:gd name="connsiteY18" fmla="*/ 6830981 h 7019132"/>
              <a:gd name="connsiteX19" fmla="*/ 470368 w 7175104"/>
              <a:gd name="connsiteY19" fmla="*/ 6870626 h 7019132"/>
              <a:gd name="connsiteX20" fmla="*/ 449108 w 7175104"/>
              <a:gd name="connsiteY20" fmla="*/ 6878100 h 7019132"/>
              <a:gd name="connsiteX21" fmla="*/ 432499 w 7175104"/>
              <a:gd name="connsiteY21" fmla="*/ 6833905 h 7019132"/>
              <a:gd name="connsiteX22" fmla="*/ 418215 w 7175104"/>
              <a:gd name="connsiteY22" fmla="*/ 6797835 h 7019132"/>
              <a:gd name="connsiteX23" fmla="*/ 418548 w 7175104"/>
              <a:gd name="connsiteY23" fmla="*/ 6800109 h 7019132"/>
              <a:gd name="connsiteX24" fmla="*/ 411572 w 7175104"/>
              <a:gd name="connsiteY24" fmla="*/ 6781912 h 7019132"/>
              <a:gd name="connsiteX25" fmla="*/ 386658 w 7175104"/>
              <a:gd name="connsiteY25" fmla="*/ 6752990 h 7019132"/>
              <a:gd name="connsiteX26" fmla="*/ 376361 w 7175104"/>
              <a:gd name="connsiteY26" fmla="*/ 6757215 h 7019132"/>
              <a:gd name="connsiteX27" fmla="*/ 379350 w 7175104"/>
              <a:gd name="connsiteY27" fmla="*/ 6753965 h 7019132"/>
              <a:gd name="connsiteX28" fmla="*/ 398949 w 7175104"/>
              <a:gd name="connsiteY28" fmla="*/ 6747791 h 7019132"/>
              <a:gd name="connsiteX29" fmla="*/ 403267 w 7175104"/>
              <a:gd name="connsiteY29" fmla="*/ 6750390 h 7019132"/>
              <a:gd name="connsiteX30" fmla="*/ 386658 w 7175104"/>
              <a:gd name="connsiteY30" fmla="*/ 6752990 h 7019132"/>
              <a:gd name="connsiteX31" fmla="*/ 396624 w 7175104"/>
              <a:gd name="connsiteY31" fmla="*/ 6748766 h 7019132"/>
              <a:gd name="connsiteX32" fmla="*/ 867988 w 7175104"/>
              <a:gd name="connsiteY32" fmla="*/ 6676625 h 7019132"/>
              <a:gd name="connsiteX33" fmla="*/ 873635 w 7175104"/>
              <a:gd name="connsiteY33" fmla="*/ 6676625 h 7019132"/>
              <a:gd name="connsiteX34" fmla="*/ 864334 w 7175104"/>
              <a:gd name="connsiteY34" fmla="*/ 6685074 h 7019132"/>
              <a:gd name="connsiteX35" fmla="*/ 861677 w 7175104"/>
              <a:gd name="connsiteY35" fmla="*/ 6679874 h 7019132"/>
              <a:gd name="connsiteX36" fmla="*/ 863670 w 7175104"/>
              <a:gd name="connsiteY36" fmla="*/ 6678249 h 7019132"/>
              <a:gd name="connsiteX37" fmla="*/ 703559 w 7175104"/>
              <a:gd name="connsiteY37" fmla="*/ 6670775 h 7019132"/>
              <a:gd name="connsiteX38" fmla="*/ 672002 w 7175104"/>
              <a:gd name="connsiteY38" fmla="*/ 6690273 h 7019132"/>
              <a:gd name="connsiteX39" fmla="*/ 684292 w 7175104"/>
              <a:gd name="connsiteY39" fmla="*/ 6676950 h 7019132"/>
              <a:gd name="connsiteX40" fmla="*/ 866327 w 7175104"/>
              <a:gd name="connsiteY40" fmla="*/ 6669800 h 7019132"/>
              <a:gd name="connsiteX41" fmla="*/ 873635 w 7175104"/>
              <a:gd name="connsiteY41" fmla="*/ 6669800 h 7019132"/>
              <a:gd name="connsiteX42" fmla="*/ 863670 w 7175104"/>
              <a:gd name="connsiteY42" fmla="*/ 6678249 h 7019132"/>
              <a:gd name="connsiteX43" fmla="*/ 851047 w 7175104"/>
              <a:gd name="connsiteY43" fmla="*/ 6682474 h 7019132"/>
              <a:gd name="connsiteX44" fmla="*/ 833109 w 7175104"/>
              <a:gd name="connsiteY44" fmla="*/ 6683449 h 7019132"/>
              <a:gd name="connsiteX45" fmla="*/ 705220 w 7175104"/>
              <a:gd name="connsiteY45" fmla="*/ 6669475 h 7019132"/>
              <a:gd name="connsiteX46" fmla="*/ 705220 w 7175104"/>
              <a:gd name="connsiteY46" fmla="*/ 6669800 h 7019132"/>
              <a:gd name="connsiteX47" fmla="*/ 703559 w 7175104"/>
              <a:gd name="connsiteY47" fmla="*/ 6670775 h 7019132"/>
              <a:gd name="connsiteX48" fmla="*/ 886590 w 7175104"/>
              <a:gd name="connsiteY48" fmla="*/ 6629830 h 7019132"/>
              <a:gd name="connsiteX49" fmla="*/ 886923 w 7175104"/>
              <a:gd name="connsiteY49" fmla="*/ 6629830 h 7019132"/>
              <a:gd name="connsiteX50" fmla="*/ 893234 w 7175104"/>
              <a:gd name="connsiteY50" fmla="*/ 6636655 h 7019132"/>
              <a:gd name="connsiteX51" fmla="*/ 898549 w 7175104"/>
              <a:gd name="connsiteY51" fmla="*/ 6652578 h 7019132"/>
              <a:gd name="connsiteX52" fmla="*/ 895227 w 7175104"/>
              <a:gd name="connsiteY52" fmla="*/ 6654527 h 7019132"/>
              <a:gd name="connsiteX53" fmla="*/ 888583 w 7175104"/>
              <a:gd name="connsiteY53" fmla="*/ 6635355 h 7019132"/>
              <a:gd name="connsiteX54" fmla="*/ 880279 w 7175104"/>
              <a:gd name="connsiteY54" fmla="*/ 6629830 h 7019132"/>
              <a:gd name="connsiteX55" fmla="*/ 884265 w 7175104"/>
              <a:gd name="connsiteY55" fmla="*/ 6629830 h 7019132"/>
              <a:gd name="connsiteX56" fmla="*/ 885594 w 7175104"/>
              <a:gd name="connsiteY56" fmla="*/ 6635030 h 7019132"/>
              <a:gd name="connsiteX57" fmla="*/ 880279 w 7175104"/>
              <a:gd name="connsiteY57" fmla="*/ 6629830 h 7019132"/>
              <a:gd name="connsiteX58" fmla="*/ 806203 w 7175104"/>
              <a:gd name="connsiteY58" fmla="*/ 6629830 h 7019132"/>
              <a:gd name="connsiteX59" fmla="*/ 876957 w 7175104"/>
              <a:gd name="connsiteY59" fmla="*/ 6656152 h 7019132"/>
              <a:gd name="connsiteX60" fmla="*/ 895227 w 7175104"/>
              <a:gd name="connsiteY60" fmla="*/ 6654527 h 7019132"/>
              <a:gd name="connsiteX61" fmla="*/ 876625 w 7175104"/>
              <a:gd name="connsiteY61" fmla="*/ 6665576 h 7019132"/>
              <a:gd name="connsiteX62" fmla="*/ 866327 w 7175104"/>
              <a:gd name="connsiteY62" fmla="*/ 6669800 h 7019132"/>
              <a:gd name="connsiteX63" fmla="*/ 829123 w 7175104"/>
              <a:gd name="connsiteY63" fmla="*/ 6669475 h 7019132"/>
              <a:gd name="connsiteX64" fmla="*/ 806203 w 7175104"/>
              <a:gd name="connsiteY64" fmla="*/ 6629830 h 7019132"/>
              <a:gd name="connsiteX65" fmla="*/ 882604 w 7175104"/>
              <a:gd name="connsiteY65" fmla="*/ 6621381 h 7019132"/>
              <a:gd name="connsiteX66" fmla="*/ 883601 w 7175104"/>
              <a:gd name="connsiteY66" fmla="*/ 6621706 h 7019132"/>
              <a:gd name="connsiteX67" fmla="*/ 886590 w 7175104"/>
              <a:gd name="connsiteY67" fmla="*/ 6629830 h 7019132"/>
              <a:gd name="connsiteX68" fmla="*/ 884265 w 7175104"/>
              <a:gd name="connsiteY68" fmla="*/ 6629830 h 7019132"/>
              <a:gd name="connsiteX69" fmla="*/ 266741 w 7175104"/>
              <a:gd name="connsiteY69" fmla="*/ 6380261 h 7019132"/>
              <a:gd name="connsiteX70" fmla="*/ 267738 w 7175104"/>
              <a:gd name="connsiteY70" fmla="*/ 6380911 h 7019132"/>
              <a:gd name="connsiteX71" fmla="*/ 264084 w 7175104"/>
              <a:gd name="connsiteY71" fmla="*/ 6382211 h 7019132"/>
              <a:gd name="connsiteX72" fmla="*/ 276374 w 7175104"/>
              <a:gd name="connsiteY72" fmla="*/ 6377337 h 7019132"/>
              <a:gd name="connsiteX73" fmla="*/ 268734 w 7175104"/>
              <a:gd name="connsiteY73" fmla="*/ 6380911 h 7019132"/>
              <a:gd name="connsiteX74" fmla="*/ 267738 w 7175104"/>
              <a:gd name="connsiteY74" fmla="*/ 6380911 h 7019132"/>
              <a:gd name="connsiteX75" fmla="*/ 269399 w 7175104"/>
              <a:gd name="connsiteY75" fmla="*/ 6380261 h 7019132"/>
              <a:gd name="connsiteX76" fmla="*/ 276374 w 7175104"/>
              <a:gd name="connsiteY76" fmla="*/ 6377337 h 7019132"/>
              <a:gd name="connsiteX77" fmla="*/ 262091 w 7175104"/>
              <a:gd name="connsiteY77" fmla="*/ 6307145 h 7019132"/>
              <a:gd name="connsiteX78" fmla="*/ 181371 w 7175104"/>
              <a:gd name="connsiteY78" fmla="*/ 6354264 h 7019132"/>
              <a:gd name="connsiteX79" fmla="*/ 262091 w 7175104"/>
              <a:gd name="connsiteY79" fmla="*/ 6307145 h 7019132"/>
              <a:gd name="connsiteX80" fmla="*/ 228540 w 7175104"/>
              <a:gd name="connsiteY80" fmla="*/ 6307145 h 7019132"/>
              <a:gd name="connsiteX81" fmla="*/ 234852 w 7175104"/>
              <a:gd name="connsiteY81" fmla="*/ 6313969 h 7019132"/>
              <a:gd name="connsiteX82" fmla="*/ 161108 w 7175104"/>
              <a:gd name="connsiteY82" fmla="*/ 6327293 h 7019132"/>
              <a:gd name="connsiteX83" fmla="*/ 228540 w 7175104"/>
              <a:gd name="connsiteY83" fmla="*/ 6307145 h 7019132"/>
              <a:gd name="connsiteX84" fmla="*/ 90021 w 7175104"/>
              <a:gd name="connsiteY84" fmla="*/ 6186585 h 7019132"/>
              <a:gd name="connsiteX85" fmla="*/ 67100 w 7175104"/>
              <a:gd name="connsiteY85" fmla="*/ 6193084 h 7019132"/>
              <a:gd name="connsiteX86" fmla="*/ 80720 w 7175104"/>
              <a:gd name="connsiteY86" fmla="*/ 6187235 h 7019132"/>
              <a:gd name="connsiteX87" fmla="*/ 94339 w 7175104"/>
              <a:gd name="connsiteY87" fmla="*/ 6185935 h 7019132"/>
              <a:gd name="connsiteX88" fmla="*/ 94007 w 7175104"/>
              <a:gd name="connsiteY88" fmla="*/ 6186585 h 7019132"/>
              <a:gd name="connsiteX89" fmla="*/ 90353 w 7175104"/>
              <a:gd name="connsiteY89" fmla="*/ 6186585 h 7019132"/>
              <a:gd name="connsiteX90" fmla="*/ 3191261 w 7175104"/>
              <a:gd name="connsiteY90" fmla="*/ 5863900 h 7019132"/>
              <a:gd name="connsiteX91" fmla="*/ 3197904 w 7175104"/>
              <a:gd name="connsiteY91" fmla="*/ 5877223 h 7019132"/>
              <a:gd name="connsiteX92" fmla="*/ 3197904 w 7175104"/>
              <a:gd name="connsiteY92" fmla="*/ 5881448 h 7019132"/>
              <a:gd name="connsiteX93" fmla="*/ 3197240 w 7175104"/>
              <a:gd name="connsiteY93" fmla="*/ 5881773 h 7019132"/>
              <a:gd name="connsiteX94" fmla="*/ 3191261 w 7175104"/>
              <a:gd name="connsiteY94" fmla="*/ 5864550 h 7019132"/>
              <a:gd name="connsiteX95" fmla="*/ 3191261 w 7175104"/>
              <a:gd name="connsiteY95" fmla="*/ 5857076 h 7019132"/>
              <a:gd name="connsiteX96" fmla="*/ 3191261 w 7175104"/>
              <a:gd name="connsiteY96" fmla="*/ 5863900 h 7019132"/>
              <a:gd name="connsiteX97" fmla="*/ 3190596 w 7175104"/>
              <a:gd name="connsiteY97" fmla="*/ 5862600 h 7019132"/>
              <a:gd name="connsiteX98" fmla="*/ 3189267 w 7175104"/>
              <a:gd name="connsiteY98" fmla="*/ 5858701 h 7019132"/>
              <a:gd name="connsiteX99" fmla="*/ 3191261 w 7175104"/>
              <a:gd name="connsiteY99" fmla="*/ 5857076 h 7019132"/>
              <a:gd name="connsiteX100" fmla="*/ 3473614 w 7175104"/>
              <a:gd name="connsiteY100" fmla="*/ 5783310 h 7019132"/>
              <a:gd name="connsiteX101" fmla="*/ 3474943 w 7175104"/>
              <a:gd name="connsiteY101" fmla="*/ 5790459 h 7019132"/>
              <a:gd name="connsiteX102" fmla="*/ 3473614 w 7175104"/>
              <a:gd name="connsiteY102" fmla="*/ 5790134 h 7019132"/>
              <a:gd name="connsiteX103" fmla="*/ 3473614 w 7175104"/>
              <a:gd name="connsiteY103" fmla="*/ 5783310 h 7019132"/>
              <a:gd name="connsiteX104" fmla="*/ 3466638 w 7175104"/>
              <a:gd name="connsiteY104" fmla="*/ 5763163 h 7019132"/>
              <a:gd name="connsiteX105" fmla="*/ 3468631 w 7175104"/>
              <a:gd name="connsiteY105" fmla="*/ 5766737 h 7019132"/>
              <a:gd name="connsiteX106" fmla="*/ 3469628 w 7175104"/>
              <a:gd name="connsiteY106" fmla="*/ 5769012 h 7019132"/>
              <a:gd name="connsiteX107" fmla="*/ 3466638 w 7175104"/>
              <a:gd name="connsiteY107" fmla="*/ 5769662 h 7019132"/>
              <a:gd name="connsiteX108" fmla="*/ 3466638 w 7175104"/>
              <a:gd name="connsiteY108" fmla="*/ 5763163 h 7019132"/>
              <a:gd name="connsiteX109" fmla="*/ 3506500 w 7175104"/>
              <a:gd name="connsiteY109" fmla="*/ 5756988 h 7019132"/>
              <a:gd name="connsiteX110" fmla="*/ 3486901 w 7175104"/>
              <a:gd name="connsiteY110" fmla="*/ 5776486 h 7019132"/>
              <a:gd name="connsiteX111" fmla="*/ 3480257 w 7175104"/>
              <a:gd name="connsiteY111" fmla="*/ 5783310 h 7019132"/>
              <a:gd name="connsiteX112" fmla="*/ 3473614 w 7175104"/>
              <a:gd name="connsiteY112" fmla="*/ 5783310 h 7019132"/>
              <a:gd name="connsiteX113" fmla="*/ 3472617 w 7175104"/>
              <a:gd name="connsiteY113" fmla="*/ 5779411 h 7019132"/>
              <a:gd name="connsiteX114" fmla="*/ 3469628 w 7175104"/>
              <a:gd name="connsiteY114" fmla="*/ 5769012 h 7019132"/>
              <a:gd name="connsiteX115" fmla="*/ 550756 w 7175104"/>
              <a:gd name="connsiteY115" fmla="*/ 5729692 h 7019132"/>
              <a:gd name="connsiteX116" fmla="*/ 530493 w 7175104"/>
              <a:gd name="connsiteY116" fmla="*/ 5743340 h 7019132"/>
              <a:gd name="connsiteX117" fmla="*/ 530493 w 7175104"/>
              <a:gd name="connsiteY117" fmla="*/ 5749839 h 7019132"/>
              <a:gd name="connsiteX118" fmla="*/ 537468 w 7175104"/>
              <a:gd name="connsiteY118" fmla="*/ 5749839 h 7019132"/>
              <a:gd name="connsiteX119" fmla="*/ 497275 w 7175104"/>
              <a:gd name="connsiteY119" fmla="*/ 5769662 h 7019132"/>
              <a:gd name="connsiteX120" fmla="*/ 550756 w 7175104"/>
              <a:gd name="connsiteY120" fmla="*/ 5729692 h 7019132"/>
              <a:gd name="connsiteX121" fmla="*/ 988490 w 7175104"/>
              <a:gd name="connsiteY121" fmla="*/ 5708196 h 7019132"/>
              <a:gd name="connsiteX122" fmla="*/ 988720 w 7175104"/>
              <a:gd name="connsiteY122" fmla="*/ 5708374 h 7019132"/>
              <a:gd name="connsiteX123" fmla="*/ 987573 w 7175104"/>
              <a:gd name="connsiteY123" fmla="*/ 5709544 h 7019132"/>
              <a:gd name="connsiteX124" fmla="*/ 940736 w 7175104"/>
              <a:gd name="connsiteY124" fmla="*/ 5736516 h 7019132"/>
              <a:gd name="connsiteX125" fmla="*/ 956348 w 7175104"/>
              <a:gd name="connsiteY125" fmla="*/ 5717668 h 7019132"/>
              <a:gd name="connsiteX126" fmla="*/ 973622 w 7175104"/>
              <a:gd name="connsiteY126" fmla="*/ 5708244 h 7019132"/>
              <a:gd name="connsiteX127" fmla="*/ 969636 w 7175104"/>
              <a:gd name="connsiteY127" fmla="*/ 5711494 h 7019132"/>
              <a:gd name="connsiteX128" fmla="*/ 982466 w 7175104"/>
              <a:gd name="connsiteY128" fmla="*/ 5709666 h 7019132"/>
              <a:gd name="connsiteX129" fmla="*/ 980930 w 7175104"/>
              <a:gd name="connsiteY129" fmla="*/ 5702720 h 7019132"/>
              <a:gd name="connsiteX130" fmla="*/ 982258 w 7175104"/>
              <a:gd name="connsiteY130" fmla="*/ 5703370 h 7019132"/>
              <a:gd name="connsiteX131" fmla="*/ 973622 w 7175104"/>
              <a:gd name="connsiteY131" fmla="*/ 5708244 h 7019132"/>
              <a:gd name="connsiteX132" fmla="*/ 835435 w 7175104"/>
              <a:gd name="connsiteY132" fmla="*/ 5187009 h 7019132"/>
              <a:gd name="connsiteX133" fmla="*/ 836099 w 7175104"/>
              <a:gd name="connsiteY133" fmla="*/ 5187009 h 7019132"/>
              <a:gd name="connsiteX134" fmla="*/ 839753 w 7175104"/>
              <a:gd name="connsiteY134" fmla="*/ 5192208 h 7019132"/>
              <a:gd name="connsiteX135" fmla="*/ 833109 w 7175104"/>
              <a:gd name="connsiteY135" fmla="*/ 5192208 h 7019132"/>
              <a:gd name="connsiteX136" fmla="*/ 819490 w 7175104"/>
              <a:gd name="connsiteY136" fmla="*/ 5199032 h 7019132"/>
              <a:gd name="connsiteX137" fmla="*/ 835435 w 7175104"/>
              <a:gd name="connsiteY137" fmla="*/ 5187009 h 7019132"/>
              <a:gd name="connsiteX138" fmla="*/ 846397 w 7175104"/>
              <a:gd name="connsiteY138" fmla="*/ 5180835 h 7019132"/>
              <a:gd name="connsiteX139" fmla="*/ 849054 w 7175104"/>
              <a:gd name="connsiteY139" fmla="*/ 5185709 h 7019132"/>
              <a:gd name="connsiteX140" fmla="*/ 846397 w 7175104"/>
              <a:gd name="connsiteY140" fmla="*/ 5182134 h 7019132"/>
              <a:gd name="connsiteX141" fmla="*/ 846397 w 7175104"/>
              <a:gd name="connsiteY141" fmla="*/ 5178885 h 7019132"/>
              <a:gd name="connsiteX142" fmla="*/ 846397 w 7175104"/>
              <a:gd name="connsiteY142" fmla="*/ 5180835 h 7019132"/>
              <a:gd name="connsiteX143" fmla="*/ 846064 w 7175104"/>
              <a:gd name="connsiteY143" fmla="*/ 5180510 h 7019132"/>
              <a:gd name="connsiteX144" fmla="*/ 846397 w 7175104"/>
              <a:gd name="connsiteY144" fmla="*/ 5178885 h 7019132"/>
              <a:gd name="connsiteX145" fmla="*/ 859684 w 7175104"/>
              <a:gd name="connsiteY145" fmla="*/ 5169786 h 7019132"/>
              <a:gd name="connsiteX146" fmla="*/ 860016 w 7175104"/>
              <a:gd name="connsiteY146" fmla="*/ 5170111 h 7019132"/>
              <a:gd name="connsiteX147" fmla="*/ 860016 w 7175104"/>
              <a:gd name="connsiteY147" fmla="*/ 5172061 h 7019132"/>
              <a:gd name="connsiteX148" fmla="*/ 859684 w 7175104"/>
              <a:gd name="connsiteY148" fmla="*/ 5169786 h 7019132"/>
              <a:gd name="connsiteX149" fmla="*/ 860016 w 7175104"/>
              <a:gd name="connsiteY149" fmla="*/ 5167186 h 7019132"/>
              <a:gd name="connsiteX150" fmla="*/ 862009 w 7175104"/>
              <a:gd name="connsiteY150" fmla="*/ 5170111 h 7019132"/>
              <a:gd name="connsiteX151" fmla="*/ 863338 w 7175104"/>
              <a:gd name="connsiteY151" fmla="*/ 5173685 h 7019132"/>
              <a:gd name="connsiteX152" fmla="*/ 860016 w 7175104"/>
              <a:gd name="connsiteY152" fmla="*/ 5170111 h 7019132"/>
              <a:gd name="connsiteX153" fmla="*/ 857359 w 7175104"/>
              <a:gd name="connsiteY153" fmla="*/ 5162637 h 7019132"/>
              <a:gd name="connsiteX154" fmla="*/ 860016 w 7175104"/>
              <a:gd name="connsiteY154" fmla="*/ 5165237 h 7019132"/>
              <a:gd name="connsiteX155" fmla="*/ 860016 w 7175104"/>
              <a:gd name="connsiteY155" fmla="*/ 5167186 h 7019132"/>
              <a:gd name="connsiteX156" fmla="*/ 814756 w 7175104"/>
              <a:gd name="connsiteY156" fmla="*/ 5152360 h 7019132"/>
              <a:gd name="connsiteX157" fmla="*/ 819490 w 7175104"/>
              <a:gd name="connsiteY157" fmla="*/ 5158737 h 7019132"/>
              <a:gd name="connsiteX158" fmla="*/ 826134 w 7175104"/>
              <a:gd name="connsiteY158" fmla="*/ 5158737 h 7019132"/>
              <a:gd name="connsiteX159" fmla="*/ 830784 w 7175104"/>
              <a:gd name="connsiteY159" fmla="*/ 5158737 h 7019132"/>
              <a:gd name="connsiteX160" fmla="*/ 845732 w 7175104"/>
              <a:gd name="connsiteY160" fmla="*/ 5180835 h 7019132"/>
              <a:gd name="connsiteX161" fmla="*/ 846397 w 7175104"/>
              <a:gd name="connsiteY161" fmla="*/ 5182134 h 7019132"/>
              <a:gd name="connsiteX162" fmla="*/ 846397 w 7175104"/>
              <a:gd name="connsiteY162" fmla="*/ 5185709 h 7019132"/>
              <a:gd name="connsiteX163" fmla="*/ 836099 w 7175104"/>
              <a:gd name="connsiteY163" fmla="*/ 5187009 h 7019132"/>
              <a:gd name="connsiteX164" fmla="*/ 833774 w 7175104"/>
              <a:gd name="connsiteY164" fmla="*/ 5183109 h 7019132"/>
              <a:gd name="connsiteX165" fmla="*/ 814507 w 7175104"/>
              <a:gd name="connsiteY165" fmla="*/ 5152563 h 7019132"/>
              <a:gd name="connsiteX166" fmla="*/ 814756 w 7175104"/>
              <a:gd name="connsiteY166" fmla="*/ 5152360 h 7019132"/>
              <a:gd name="connsiteX167" fmla="*/ 846397 w 7175104"/>
              <a:gd name="connsiteY167" fmla="*/ 5145089 h 7019132"/>
              <a:gd name="connsiteX168" fmla="*/ 857359 w 7175104"/>
              <a:gd name="connsiteY168" fmla="*/ 5162637 h 7019132"/>
              <a:gd name="connsiteX169" fmla="*/ 853372 w 7175104"/>
              <a:gd name="connsiteY169" fmla="*/ 5158737 h 7019132"/>
              <a:gd name="connsiteX170" fmla="*/ 833109 w 7175104"/>
              <a:gd name="connsiteY170" fmla="*/ 5158737 h 7019132"/>
              <a:gd name="connsiteX171" fmla="*/ 830784 w 7175104"/>
              <a:gd name="connsiteY171" fmla="*/ 5158737 h 7019132"/>
              <a:gd name="connsiteX172" fmla="*/ 826134 w 7175104"/>
              <a:gd name="connsiteY172" fmla="*/ 5151913 h 7019132"/>
              <a:gd name="connsiteX173" fmla="*/ 833109 w 7175104"/>
              <a:gd name="connsiteY173" fmla="*/ 5151913 h 7019132"/>
              <a:gd name="connsiteX174" fmla="*/ 846397 w 7175104"/>
              <a:gd name="connsiteY174" fmla="*/ 5145089 h 7019132"/>
              <a:gd name="connsiteX175" fmla="*/ 651739 w 7175104"/>
              <a:gd name="connsiteY175" fmla="*/ 4923791 h 7019132"/>
              <a:gd name="connsiteX176" fmla="*/ 637455 w 7175104"/>
              <a:gd name="connsiteY176" fmla="*/ 4941014 h 7019132"/>
              <a:gd name="connsiteX177" fmla="*/ 634465 w 7175104"/>
              <a:gd name="connsiteY177" fmla="*/ 4942314 h 7019132"/>
              <a:gd name="connsiteX178" fmla="*/ 651739 w 7175104"/>
              <a:gd name="connsiteY178" fmla="*/ 4923791 h 7019132"/>
              <a:gd name="connsiteX179" fmla="*/ 496231 w 7175104"/>
              <a:gd name="connsiteY179" fmla="*/ 4914606 h 7019132"/>
              <a:gd name="connsiteX180" fmla="*/ 483655 w 7175104"/>
              <a:gd name="connsiteY180" fmla="*/ 4930291 h 7019132"/>
              <a:gd name="connsiteX181" fmla="*/ 492728 w 7175104"/>
              <a:gd name="connsiteY181" fmla="*/ 4918328 h 7019132"/>
              <a:gd name="connsiteX182" fmla="*/ 792915 w 7175104"/>
              <a:gd name="connsiteY182" fmla="*/ 4634577 h 7019132"/>
              <a:gd name="connsiteX183" fmla="*/ 790922 w 7175104"/>
              <a:gd name="connsiteY183" fmla="*/ 4638152 h 7019132"/>
              <a:gd name="connsiteX184" fmla="*/ 790922 w 7175104"/>
              <a:gd name="connsiteY184" fmla="*/ 4636852 h 7019132"/>
              <a:gd name="connsiteX185" fmla="*/ 1200169 w 7175104"/>
              <a:gd name="connsiteY185" fmla="*/ 2465795 h 7019132"/>
              <a:gd name="connsiteX186" fmla="*/ 1200501 w 7175104"/>
              <a:gd name="connsiteY186" fmla="*/ 2465795 h 7019132"/>
              <a:gd name="connsiteX187" fmla="*/ 1195851 w 7175104"/>
              <a:gd name="connsiteY187" fmla="*/ 2478468 h 7019132"/>
              <a:gd name="connsiteX188" fmla="*/ 1209138 w 7175104"/>
              <a:gd name="connsiteY188" fmla="*/ 2411527 h 7019132"/>
              <a:gd name="connsiteX189" fmla="*/ 1207809 w 7175104"/>
              <a:gd name="connsiteY189" fmla="*/ 2442398 h 7019132"/>
              <a:gd name="connsiteX190" fmla="*/ 1200169 w 7175104"/>
              <a:gd name="connsiteY190" fmla="*/ 2465795 h 7019132"/>
              <a:gd name="connsiteX191" fmla="*/ 1197512 w 7175104"/>
              <a:gd name="connsiteY191" fmla="*/ 2463520 h 7019132"/>
              <a:gd name="connsiteX192" fmla="*/ 1188875 w 7175104"/>
              <a:gd name="connsiteY192" fmla="*/ 2458321 h 7019132"/>
              <a:gd name="connsiteX193" fmla="*/ 1209138 w 7175104"/>
              <a:gd name="connsiteY193" fmla="*/ 2411527 h 7019132"/>
              <a:gd name="connsiteX194" fmla="*/ 4096453 w 7175104"/>
              <a:gd name="connsiteY194" fmla="*/ 818899 h 7019132"/>
              <a:gd name="connsiteX195" fmla="*/ 4098114 w 7175104"/>
              <a:gd name="connsiteY195" fmla="*/ 819549 h 7019132"/>
              <a:gd name="connsiteX196" fmla="*/ 4092135 w 7175104"/>
              <a:gd name="connsiteY196" fmla="*/ 826048 h 7019132"/>
              <a:gd name="connsiteX197" fmla="*/ 4152259 w 7175104"/>
              <a:gd name="connsiteY197" fmla="*/ 772429 h 7019132"/>
              <a:gd name="connsiteX198" fmla="*/ 4104758 w 7175104"/>
              <a:gd name="connsiteY198" fmla="*/ 805900 h 7019132"/>
              <a:gd name="connsiteX199" fmla="*/ 4096453 w 7175104"/>
              <a:gd name="connsiteY199" fmla="*/ 818899 h 7019132"/>
              <a:gd name="connsiteX200" fmla="*/ 4089145 w 7175104"/>
              <a:gd name="connsiteY200" fmla="*/ 814674 h 7019132"/>
              <a:gd name="connsiteX201" fmla="*/ 4051276 w 7175104"/>
              <a:gd name="connsiteY201" fmla="*/ 819549 h 7019132"/>
              <a:gd name="connsiteX202" fmla="*/ 4152259 w 7175104"/>
              <a:gd name="connsiteY202" fmla="*/ 772429 h 7019132"/>
              <a:gd name="connsiteX203" fmla="*/ 4125021 w 7175104"/>
              <a:gd name="connsiteY203" fmla="*/ 0 h 7019132"/>
              <a:gd name="connsiteX204" fmla="*/ 4138640 w 7175104"/>
              <a:gd name="connsiteY204" fmla="*/ 60443 h 7019132"/>
              <a:gd name="connsiteX205" fmla="*/ 4192121 w 7175104"/>
              <a:gd name="connsiteY205" fmla="*/ 80590 h 7019132"/>
              <a:gd name="connsiteX206" fmla="*/ 4158903 w 7175104"/>
              <a:gd name="connsiteY206" fmla="*/ 107562 h 7019132"/>
              <a:gd name="connsiteX207" fmla="*/ 4252910 w 7175104"/>
              <a:gd name="connsiteY207" fmla="*/ 107562 h 7019132"/>
              <a:gd name="connsiteX208" fmla="*/ 4333630 w 7175104"/>
              <a:gd name="connsiteY208" fmla="*/ 201475 h 7019132"/>
              <a:gd name="connsiteX209" fmla="*/ 4393755 w 7175104"/>
              <a:gd name="connsiteY209" fmla="*/ 161180 h 7019132"/>
              <a:gd name="connsiteX210" fmla="*/ 4387111 w 7175104"/>
              <a:gd name="connsiteY210" fmla="*/ 234946 h 7019132"/>
              <a:gd name="connsiteX211" fmla="*/ 4427637 w 7175104"/>
              <a:gd name="connsiteY211" fmla="*/ 288889 h 7019132"/>
              <a:gd name="connsiteX212" fmla="*/ 4460855 w 7175104"/>
              <a:gd name="connsiteY212" fmla="*/ 261918 h 7019132"/>
              <a:gd name="connsiteX213" fmla="*/ 4561838 w 7175104"/>
              <a:gd name="connsiteY213" fmla="*/ 362655 h 7019132"/>
              <a:gd name="connsiteX214" fmla="*/ 4669133 w 7175104"/>
              <a:gd name="connsiteY214" fmla="*/ 429922 h 7019132"/>
              <a:gd name="connsiteX215" fmla="*/ 4622295 w 7175104"/>
              <a:gd name="connsiteY215" fmla="*/ 463393 h 7019132"/>
              <a:gd name="connsiteX216" fmla="*/ 4729590 w 7175104"/>
              <a:gd name="connsiteY216" fmla="*/ 436421 h 7019132"/>
              <a:gd name="connsiteX217" fmla="*/ 4790379 w 7175104"/>
              <a:gd name="connsiteY217" fmla="*/ 450069 h 7019132"/>
              <a:gd name="connsiteX218" fmla="*/ 4850503 w 7175104"/>
              <a:gd name="connsiteY218" fmla="*/ 523835 h 7019132"/>
              <a:gd name="connsiteX219" fmla="*/ 4870766 w 7175104"/>
              <a:gd name="connsiteY219" fmla="*/ 611249 h 7019132"/>
              <a:gd name="connsiteX220" fmla="*/ 4904649 w 7175104"/>
              <a:gd name="connsiteY220" fmla="*/ 584278 h 7019132"/>
              <a:gd name="connsiteX221" fmla="*/ 4937867 w 7175104"/>
              <a:gd name="connsiteY221" fmla="*/ 597601 h 7019132"/>
              <a:gd name="connsiteX222" fmla="*/ 4917604 w 7175104"/>
              <a:gd name="connsiteY222" fmla="*/ 671367 h 7019132"/>
              <a:gd name="connsiteX223" fmla="*/ 4917604 w 7175104"/>
              <a:gd name="connsiteY223" fmla="*/ 691839 h 7019132"/>
              <a:gd name="connsiteX224" fmla="*/ 4971749 w 7175104"/>
              <a:gd name="connsiteY224" fmla="*/ 685015 h 7019132"/>
              <a:gd name="connsiteX225" fmla="*/ 5018587 w 7175104"/>
              <a:gd name="connsiteY225" fmla="*/ 765605 h 7019132"/>
              <a:gd name="connsiteX226" fmla="*/ 5086020 w 7175104"/>
              <a:gd name="connsiteY226" fmla="*/ 738959 h 7019132"/>
              <a:gd name="connsiteX227" fmla="*/ 5159764 w 7175104"/>
              <a:gd name="connsiteY227" fmla="*/ 792577 h 7019132"/>
              <a:gd name="connsiteX228" fmla="*/ 5119238 w 7175104"/>
              <a:gd name="connsiteY228" fmla="*/ 805900 h 7019132"/>
              <a:gd name="connsiteX229" fmla="*/ 5186670 w 7175104"/>
              <a:gd name="connsiteY229" fmla="*/ 859519 h 7019132"/>
              <a:gd name="connsiteX230" fmla="*/ 5253771 w 7175104"/>
              <a:gd name="connsiteY230" fmla="*/ 913462 h 7019132"/>
              <a:gd name="connsiteX231" fmla="*/ 5469024 w 7175104"/>
              <a:gd name="connsiteY231" fmla="*/ 953757 h 7019132"/>
              <a:gd name="connsiteX232" fmla="*/ 5495598 w 7175104"/>
              <a:gd name="connsiteY232" fmla="*/ 900139 h 7019132"/>
              <a:gd name="connsiteX233" fmla="*/ 5556388 w 7175104"/>
              <a:gd name="connsiteY233" fmla="*/ 906963 h 7019132"/>
              <a:gd name="connsiteX234" fmla="*/ 5522505 w 7175104"/>
              <a:gd name="connsiteY234" fmla="*/ 927110 h 7019132"/>
              <a:gd name="connsiteX235" fmla="*/ 5515861 w 7175104"/>
              <a:gd name="connsiteY235" fmla="*/ 960581 h 7019132"/>
              <a:gd name="connsiteX236" fmla="*/ 5549412 w 7175104"/>
              <a:gd name="connsiteY236" fmla="*/ 940109 h 7019132"/>
              <a:gd name="connsiteX237" fmla="*/ 5575986 w 7175104"/>
              <a:gd name="connsiteY237" fmla="*/ 946933 h 7019132"/>
              <a:gd name="connsiteX238" fmla="*/ 5549412 w 7175104"/>
              <a:gd name="connsiteY238" fmla="*/ 973905 h 7019132"/>
              <a:gd name="connsiteX239" fmla="*/ 5609869 w 7175104"/>
              <a:gd name="connsiteY239" fmla="*/ 940109 h 7019132"/>
              <a:gd name="connsiteX240" fmla="*/ 5582962 w 7175104"/>
              <a:gd name="connsiteY240" fmla="*/ 973905 h 7019132"/>
              <a:gd name="connsiteX241" fmla="*/ 5764333 w 7175104"/>
              <a:gd name="connsiteY241" fmla="*/ 1095115 h 7019132"/>
              <a:gd name="connsiteX242" fmla="*/ 5764333 w 7175104"/>
              <a:gd name="connsiteY242" fmla="*/ 1115262 h 7019132"/>
              <a:gd name="connsiteX243" fmla="*/ 5784596 w 7175104"/>
              <a:gd name="connsiteY243" fmla="*/ 1222499 h 7019132"/>
              <a:gd name="connsiteX244" fmla="*/ 5838409 w 7175104"/>
              <a:gd name="connsiteY244" fmla="*/ 1249471 h 7019132"/>
              <a:gd name="connsiteX245" fmla="*/ 5864983 w 7175104"/>
              <a:gd name="connsiteY245" fmla="*/ 1316412 h 7019132"/>
              <a:gd name="connsiteX246" fmla="*/ 5845053 w 7175104"/>
              <a:gd name="connsiteY246" fmla="*/ 1255970 h 7019132"/>
              <a:gd name="connsiteX247" fmla="*/ 5992873 w 7175104"/>
              <a:gd name="connsiteY247" fmla="*/ 1282941 h 7019132"/>
              <a:gd name="connsiteX248" fmla="*/ 6052998 w 7175104"/>
              <a:gd name="connsiteY248" fmla="*/ 1383354 h 7019132"/>
              <a:gd name="connsiteX249" fmla="*/ 5992873 w 7175104"/>
              <a:gd name="connsiteY249" fmla="*/ 1437622 h 7019132"/>
              <a:gd name="connsiteX250" fmla="*/ 6066617 w 7175104"/>
              <a:gd name="connsiteY250" fmla="*/ 1403826 h 7019132"/>
              <a:gd name="connsiteX251" fmla="*/ 6133718 w 7175104"/>
              <a:gd name="connsiteY251" fmla="*/ 1450946 h 7019132"/>
              <a:gd name="connsiteX252" fmla="*/ 6160624 w 7175104"/>
              <a:gd name="connsiteY252" fmla="*/ 1457770 h 7019132"/>
              <a:gd name="connsiteX253" fmla="*/ 6167600 w 7175104"/>
              <a:gd name="connsiteY253" fmla="*/ 1464594 h 7019132"/>
              <a:gd name="connsiteX254" fmla="*/ 6172583 w 7175104"/>
              <a:gd name="connsiteY254" fmla="*/ 1467194 h 7019132"/>
              <a:gd name="connsiteX255" fmla="*/ 6201150 w 7175104"/>
              <a:gd name="connsiteY255" fmla="*/ 1504564 h 7019132"/>
              <a:gd name="connsiteX256" fmla="*/ 6201150 w 7175104"/>
              <a:gd name="connsiteY256" fmla="*/ 1538360 h 7019132"/>
              <a:gd name="connsiteX257" fmla="*/ 6247988 w 7175104"/>
              <a:gd name="connsiteY257" fmla="*/ 1511388 h 7019132"/>
              <a:gd name="connsiteX258" fmla="*/ 6302133 w 7175104"/>
              <a:gd name="connsiteY258" fmla="*/ 1551683 h 7019132"/>
              <a:gd name="connsiteX259" fmla="*/ 6274894 w 7175104"/>
              <a:gd name="connsiteY259" fmla="*/ 1585154 h 7019132"/>
              <a:gd name="connsiteX260" fmla="*/ 6261607 w 7175104"/>
              <a:gd name="connsiteY260" fmla="*/ 1591978 h 7019132"/>
              <a:gd name="connsiteX261" fmla="*/ 6234368 w 7175104"/>
              <a:gd name="connsiteY261" fmla="*/ 1618950 h 7019132"/>
              <a:gd name="connsiteX262" fmla="*/ 6261607 w 7175104"/>
              <a:gd name="connsiteY262" fmla="*/ 1612126 h 7019132"/>
              <a:gd name="connsiteX263" fmla="*/ 6214770 w 7175104"/>
              <a:gd name="connsiteY263" fmla="*/ 1639097 h 7019132"/>
              <a:gd name="connsiteX264" fmla="*/ 6153981 w 7175104"/>
              <a:gd name="connsiteY264" fmla="*/ 1652096 h 7019132"/>
              <a:gd name="connsiteX265" fmla="*/ 6113787 w 7175104"/>
              <a:gd name="connsiteY265" fmla="*/ 1618950 h 7019132"/>
              <a:gd name="connsiteX266" fmla="*/ 6100500 w 7175104"/>
              <a:gd name="connsiteY266" fmla="*/ 1665744 h 7019132"/>
              <a:gd name="connsiteX267" fmla="*/ 6133718 w 7175104"/>
              <a:gd name="connsiteY267" fmla="*/ 1665744 h 7019132"/>
              <a:gd name="connsiteX268" fmla="*/ 6107143 w 7175104"/>
              <a:gd name="connsiteY268" fmla="*/ 1672568 h 7019132"/>
              <a:gd name="connsiteX269" fmla="*/ 6120763 w 7175104"/>
              <a:gd name="connsiteY269" fmla="*/ 1692716 h 7019132"/>
              <a:gd name="connsiteX270" fmla="*/ 6127406 w 7175104"/>
              <a:gd name="connsiteY270" fmla="*/ 1679067 h 7019132"/>
              <a:gd name="connsiteX271" fmla="*/ 6127406 w 7175104"/>
              <a:gd name="connsiteY271" fmla="*/ 1706039 h 7019132"/>
              <a:gd name="connsiteX272" fmla="*/ 6174244 w 7175104"/>
              <a:gd name="connsiteY272" fmla="*/ 1692716 h 7019132"/>
              <a:gd name="connsiteX273" fmla="*/ 6164278 w 7175104"/>
              <a:gd name="connsiteY273" fmla="*/ 1705389 h 7019132"/>
              <a:gd name="connsiteX274" fmla="*/ 6140361 w 7175104"/>
              <a:gd name="connsiteY274" fmla="*/ 1719687 h 7019132"/>
              <a:gd name="connsiteX275" fmla="*/ 6159960 w 7175104"/>
              <a:gd name="connsiteY275" fmla="*/ 1711238 h 7019132"/>
              <a:gd name="connsiteX276" fmla="*/ 6164278 w 7175104"/>
              <a:gd name="connsiteY276" fmla="*/ 1705389 h 7019132"/>
              <a:gd name="connsiteX277" fmla="*/ 6167600 w 7175104"/>
              <a:gd name="connsiteY277" fmla="*/ 1703764 h 7019132"/>
              <a:gd name="connsiteX278" fmla="*/ 6174244 w 7175104"/>
              <a:gd name="connsiteY278" fmla="*/ 1692716 h 7019132"/>
              <a:gd name="connsiteX279" fmla="*/ 6167600 w 7175104"/>
              <a:gd name="connsiteY279" fmla="*/ 1733011 h 7019132"/>
              <a:gd name="connsiteX280" fmla="*/ 6180887 w 7175104"/>
              <a:gd name="connsiteY280" fmla="*/ 1746334 h 7019132"/>
              <a:gd name="connsiteX281" fmla="*/ 6214770 w 7175104"/>
              <a:gd name="connsiteY281" fmla="*/ 1726511 h 7019132"/>
              <a:gd name="connsiteX282" fmla="*/ 6187531 w 7175104"/>
              <a:gd name="connsiteY282" fmla="*/ 1753158 h 7019132"/>
              <a:gd name="connsiteX283" fmla="*/ 6227725 w 7175104"/>
              <a:gd name="connsiteY283" fmla="*/ 1766482 h 7019132"/>
              <a:gd name="connsiteX284" fmla="*/ 6247988 w 7175104"/>
              <a:gd name="connsiteY284" fmla="*/ 1773306 h 7019132"/>
              <a:gd name="connsiteX285" fmla="*/ 6254631 w 7175104"/>
              <a:gd name="connsiteY285" fmla="*/ 1780130 h 7019132"/>
              <a:gd name="connsiteX286" fmla="*/ 6268251 w 7175104"/>
              <a:gd name="connsiteY286" fmla="*/ 1780130 h 7019132"/>
              <a:gd name="connsiteX287" fmla="*/ 6295157 w 7175104"/>
              <a:gd name="connsiteY287" fmla="*/ 1780130 h 7019132"/>
              <a:gd name="connsiteX288" fmla="*/ 6261607 w 7175104"/>
              <a:gd name="connsiteY288" fmla="*/ 1800277 h 7019132"/>
              <a:gd name="connsiteX289" fmla="*/ 6288514 w 7175104"/>
              <a:gd name="connsiteY289" fmla="*/ 1820425 h 7019132"/>
              <a:gd name="connsiteX290" fmla="*/ 6308777 w 7175104"/>
              <a:gd name="connsiteY290" fmla="*/ 1786629 h 7019132"/>
              <a:gd name="connsiteX291" fmla="*/ 6341995 w 7175104"/>
              <a:gd name="connsiteY291" fmla="*/ 1800277 h 7019132"/>
              <a:gd name="connsiteX292" fmla="*/ 6281870 w 7175104"/>
              <a:gd name="connsiteY292" fmla="*/ 1833423 h 7019132"/>
              <a:gd name="connsiteX293" fmla="*/ 6295157 w 7175104"/>
              <a:gd name="connsiteY293" fmla="*/ 1874043 h 7019132"/>
              <a:gd name="connsiteX294" fmla="*/ 6335351 w 7175104"/>
              <a:gd name="connsiteY294" fmla="*/ 1847072 h 7019132"/>
              <a:gd name="connsiteX295" fmla="*/ 6382521 w 7175104"/>
              <a:gd name="connsiteY295" fmla="*/ 1867219 h 7019132"/>
              <a:gd name="connsiteX296" fmla="*/ 6523366 w 7175104"/>
              <a:gd name="connsiteY296" fmla="*/ 1901015 h 7019132"/>
              <a:gd name="connsiteX297" fmla="*/ 6490148 w 7175104"/>
              <a:gd name="connsiteY297" fmla="*/ 1920838 h 7019132"/>
              <a:gd name="connsiteX298" fmla="*/ 6550272 w 7175104"/>
              <a:gd name="connsiteY298" fmla="*/ 1914663 h 7019132"/>
              <a:gd name="connsiteX299" fmla="*/ 6557248 w 7175104"/>
              <a:gd name="connsiteY299" fmla="*/ 1947809 h 7019132"/>
              <a:gd name="connsiteX300" fmla="*/ 6510078 w 7175104"/>
              <a:gd name="connsiteY300" fmla="*/ 1974781 h 7019132"/>
              <a:gd name="connsiteX301" fmla="*/ 6590798 w 7175104"/>
              <a:gd name="connsiteY301" fmla="*/ 1974781 h 7019132"/>
              <a:gd name="connsiteX302" fmla="*/ 6584155 w 7175104"/>
              <a:gd name="connsiteY302" fmla="*/ 2008252 h 7019132"/>
              <a:gd name="connsiteX303" fmla="*/ 6543629 w 7175104"/>
              <a:gd name="connsiteY303" fmla="*/ 2069019 h 7019132"/>
              <a:gd name="connsiteX304" fmla="*/ 6584155 w 7175104"/>
              <a:gd name="connsiteY304" fmla="*/ 2062195 h 7019132"/>
              <a:gd name="connsiteX305" fmla="*/ 6516722 w 7175104"/>
              <a:gd name="connsiteY305" fmla="*/ 2102165 h 7019132"/>
              <a:gd name="connsiteX306" fmla="*/ 6516722 w 7175104"/>
              <a:gd name="connsiteY306" fmla="*/ 2135961 h 7019132"/>
              <a:gd name="connsiteX307" fmla="*/ 6584155 w 7175104"/>
              <a:gd name="connsiteY307" fmla="*/ 2082343 h 7019132"/>
              <a:gd name="connsiteX308" fmla="*/ 6597774 w 7175104"/>
              <a:gd name="connsiteY308" fmla="*/ 2135961 h 7019132"/>
              <a:gd name="connsiteX309" fmla="*/ 6557248 w 7175104"/>
              <a:gd name="connsiteY309" fmla="*/ 2189579 h 7019132"/>
              <a:gd name="connsiteX310" fmla="*/ 6604086 w 7175104"/>
              <a:gd name="connsiteY310" fmla="*/ 2169757 h 7019132"/>
              <a:gd name="connsiteX311" fmla="*/ 6543629 w 7175104"/>
              <a:gd name="connsiteY311" fmla="*/ 2223375 h 7019132"/>
              <a:gd name="connsiteX312" fmla="*/ 6503435 w 7175104"/>
              <a:gd name="connsiteY312" fmla="*/ 2209727 h 7019132"/>
              <a:gd name="connsiteX313" fmla="*/ 6516722 w 7175104"/>
              <a:gd name="connsiteY313" fmla="*/ 2283492 h 7019132"/>
              <a:gd name="connsiteX314" fmla="*/ 6563892 w 7175104"/>
              <a:gd name="connsiteY314" fmla="*/ 2223375 h 7019132"/>
              <a:gd name="connsiteX315" fmla="*/ 6597774 w 7175104"/>
              <a:gd name="connsiteY315" fmla="*/ 2230199 h 7019132"/>
              <a:gd name="connsiteX316" fmla="*/ 6557248 w 7175104"/>
              <a:gd name="connsiteY316" fmla="*/ 2263670 h 7019132"/>
              <a:gd name="connsiteX317" fmla="*/ 6597774 w 7175104"/>
              <a:gd name="connsiteY317" fmla="*/ 2276993 h 7019132"/>
              <a:gd name="connsiteX318" fmla="*/ 6543629 w 7175104"/>
              <a:gd name="connsiteY318" fmla="*/ 2297141 h 7019132"/>
              <a:gd name="connsiteX319" fmla="*/ 6644612 w 7175104"/>
              <a:gd name="connsiteY319" fmla="*/ 2324113 h 7019132"/>
              <a:gd name="connsiteX320" fmla="*/ 6711712 w 7175104"/>
              <a:gd name="connsiteY320" fmla="*/ 2370907 h 7019132"/>
              <a:gd name="connsiteX321" fmla="*/ 6610729 w 7175104"/>
              <a:gd name="connsiteY321" fmla="*/ 2397878 h 7019132"/>
              <a:gd name="connsiteX322" fmla="*/ 6617373 w 7175104"/>
              <a:gd name="connsiteY322" fmla="*/ 2404703 h 7019132"/>
              <a:gd name="connsiteX323" fmla="*/ 6617373 w 7175104"/>
              <a:gd name="connsiteY323" fmla="*/ 2485293 h 7019132"/>
              <a:gd name="connsiteX324" fmla="*/ 6543629 w 7175104"/>
              <a:gd name="connsiteY324" fmla="*/ 2485293 h 7019132"/>
              <a:gd name="connsiteX325" fmla="*/ 6577511 w 7175104"/>
              <a:gd name="connsiteY325" fmla="*/ 2498616 h 7019132"/>
              <a:gd name="connsiteX326" fmla="*/ 6597774 w 7175104"/>
              <a:gd name="connsiteY326" fmla="*/ 2525588 h 7019132"/>
              <a:gd name="connsiteX327" fmla="*/ 6550272 w 7175104"/>
              <a:gd name="connsiteY327" fmla="*/ 2525588 h 7019132"/>
              <a:gd name="connsiteX328" fmla="*/ 6536985 w 7175104"/>
              <a:gd name="connsiteY328" fmla="*/ 2572382 h 7019132"/>
              <a:gd name="connsiteX329" fmla="*/ 6557248 w 7175104"/>
              <a:gd name="connsiteY329" fmla="*/ 2592854 h 7019132"/>
              <a:gd name="connsiteX330" fmla="*/ 6563892 w 7175104"/>
              <a:gd name="connsiteY330" fmla="*/ 2606178 h 7019132"/>
              <a:gd name="connsiteX331" fmla="*/ 6557248 w 7175104"/>
              <a:gd name="connsiteY331" fmla="*/ 2659796 h 7019132"/>
              <a:gd name="connsiteX332" fmla="*/ 6597774 w 7175104"/>
              <a:gd name="connsiteY332" fmla="*/ 2659796 h 7019132"/>
              <a:gd name="connsiteX333" fmla="*/ 6704736 w 7175104"/>
              <a:gd name="connsiteY333" fmla="*/ 2754034 h 7019132"/>
              <a:gd name="connsiteX334" fmla="*/ 6671518 w 7175104"/>
              <a:gd name="connsiteY334" fmla="*/ 2781006 h 7019132"/>
              <a:gd name="connsiteX335" fmla="*/ 6671518 w 7175104"/>
              <a:gd name="connsiteY335" fmla="*/ 2754034 h 7019132"/>
              <a:gd name="connsiteX336" fmla="*/ 6651255 w 7175104"/>
              <a:gd name="connsiteY336" fmla="*/ 2820976 h 7019132"/>
              <a:gd name="connsiteX337" fmla="*/ 6684805 w 7175104"/>
              <a:gd name="connsiteY337" fmla="*/ 2794330 h 7019132"/>
              <a:gd name="connsiteX338" fmla="*/ 6704736 w 7175104"/>
              <a:gd name="connsiteY338" fmla="*/ 2861596 h 7019132"/>
              <a:gd name="connsiteX339" fmla="*/ 6671518 w 7175104"/>
              <a:gd name="connsiteY339" fmla="*/ 2881744 h 7019132"/>
              <a:gd name="connsiteX340" fmla="*/ 6698093 w 7175104"/>
              <a:gd name="connsiteY340" fmla="*/ 2901566 h 7019132"/>
              <a:gd name="connsiteX341" fmla="*/ 6718356 w 7175104"/>
              <a:gd name="connsiteY341" fmla="*/ 2881744 h 7019132"/>
              <a:gd name="connsiteX342" fmla="*/ 6765525 w 7175104"/>
              <a:gd name="connsiteY342" fmla="*/ 2914890 h 7019132"/>
              <a:gd name="connsiteX343" fmla="*/ 6718356 w 7175104"/>
              <a:gd name="connsiteY343" fmla="*/ 2962334 h 7019132"/>
              <a:gd name="connsiteX344" fmla="*/ 6846245 w 7175104"/>
              <a:gd name="connsiteY344" fmla="*/ 3130013 h 7019132"/>
              <a:gd name="connsiteX345" fmla="*/ 6919989 w 7175104"/>
              <a:gd name="connsiteY345" fmla="*/ 3190456 h 7019132"/>
              <a:gd name="connsiteX346" fmla="*/ 6873152 w 7175104"/>
              <a:gd name="connsiteY346" fmla="*/ 3237575 h 7019132"/>
              <a:gd name="connsiteX347" fmla="*/ 6893083 w 7175104"/>
              <a:gd name="connsiteY347" fmla="*/ 3251223 h 7019132"/>
              <a:gd name="connsiteX348" fmla="*/ 6946896 w 7175104"/>
              <a:gd name="connsiteY348" fmla="*/ 3231076 h 7019132"/>
              <a:gd name="connsiteX349" fmla="*/ 7061166 w 7175104"/>
              <a:gd name="connsiteY349" fmla="*/ 3251223 h 7019132"/>
              <a:gd name="connsiteX350" fmla="*/ 6960515 w 7175104"/>
              <a:gd name="connsiteY350" fmla="*/ 3257398 h 7019132"/>
              <a:gd name="connsiteX351" fmla="*/ 6960515 w 7175104"/>
              <a:gd name="connsiteY351" fmla="*/ 3318165 h 7019132"/>
              <a:gd name="connsiteX352" fmla="*/ 6919989 w 7175104"/>
              <a:gd name="connsiteY352" fmla="*/ 3331813 h 7019132"/>
              <a:gd name="connsiteX353" fmla="*/ 6960515 w 7175104"/>
              <a:gd name="connsiteY353" fmla="*/ 3371783 h 7019132"/>
              <a:gd name="connsiteX354" fmla="*/ 6993734 w 7175104"/>
              <a:gd name="connsiteY354" fmla="*/ 3358460 h 7019132"/>
              <a:gd name="connsiteX355" fmla="*/ 7054523 w 7175104"/>
              <a:gd name="connsiteY355" fmla="*/ 3526139 h 7019132"/>
              <a:gd name="connsiteX356" fmla="*/ 7101360 w 7175104"/>
              <a:gd name="connsiteY356" fmla="*/ 3506317 h 7019132"/>
              <a:gd name="connsiteX357" fmla="*/ 7114647 w 7175104"/>
              <a:gd name="connsiteY357" fmla="*/ 3553111 h 7019132"/>
              <a:gd name="connsiteX358" fmla="*/ 7101360 w 7175104"/>
              <a:gd name="connsiteY358" fmla="*/ 3586907 h 7019132"/>
              <a:gd name="connsiteX359" fmla="*/ 7148530 w 7175104"/>
              <a:gd name="connsiteY359" fmla="*/ 3573583 h 7019132"/>
              <a:gd name="connsiteX360" fmla="*/ 7081097 w 7175104"/>
              <a:gd name="connsiteY360" fmla="*/ 3613553 h 7019132"/>
              <a:gd name="connsiteX361" fmla="*/ 7155173 w 7175104"/>
              <a:gd name="connsiteY361" fmla="*/ 3633701 h 7019132"/>
              <a:gd name="connsiteX362" fmla="*/ 7121623 w 7175104"/>
              <a:gd name="connsiteY362" fmla="*/ 3627202 h 7019132"/>
              <a:gd name="connsiteX363" fmla="*/ 7094384 w 7175104"/>
              <a:gd name="connsiteY363" fmla="*/ 3674321 h 7019132"/>
              <a:gd name="connsiteX364" fmla="*/ 7161485 w 7175104"/>
              <a:gd name="connsiteY364" fmla="*/ 3654173 h 7019132"/>
              <a:gd name="connsiteX365" fmla="*/ 7128267 w 7175104"/>
              <a:gd name="connsiteY365" fmla="*/ 3701292 h 7019132"/>
              <a:gd name="connsiteX366" fmla="*/ 7175104 w 7175104"/>
              <a:gd name="connsiteY366" fmla="*/ 3687644 h 7019132"/>
              <a:gd name="connsiteX367" fmla="*/ 7148530 w 7175104"/>
              <a:gd name="connsiteY367" fmla="*/ 3775058 h 7019132"/>
              <a:gd name="connsiteX368" fmla="*/ 7128267 w 7175104"/>
              <a:gd name="connsiteY368" fmla="*/ 3768234 h 7019132"/>
              <a:gd name="connsiteX369" fmla="*/ 7134910 w 7175104"/>
              <a:gd name="connsiteY369" fmla="*/ 3788707 h 7019132"/>
              <a:gd name="connsiteX370" fmla="*/ 7155173 w 7175104"/>
              <a:gd name="connsiteY370" fmla="*/ 3768234 h 7019132"/>
              <a:gd name="connsiteX371" fmla="*/ 7148530 w 7175104"/>
              <a:gd name="connsiteY371" fmla="*/ 3815028 h 7019132"/>
              <a:gd name="connsiteX372" fmla="*/ 7074453 w 7175104"/>
              <a:gd name="connsiteY372" fmla="*/ 3848824 h 7019132"/>
              <a:gd name="connsiteX373" fmla="*/ 7121623 w 7175104"/>
              <a:gd name="connsiteY373" fmla="*/ 3848824 h 7019132"/>
              <a:gd name="connsiteX374" fmla="*/ 7034260 w 7175104"/>
              <a:gd name="connsiteY374" fmla="*/ 3875796 h 7019132"/>
              <a:gd name="connsiteX375" fmla="*/ 7020640 w 7175104"/>
              <a:gd name="connsiteY375" fmla="*/ 3889119 h 7019132"/>
              <a:gd name="connsiteX376" fmla="*/ 7074453 w 7175104"/>
              <a:gd name="connsiteY376" fmla="*/ 3875796 h 7019132"/>
              <a:gd name="connsiteX377" fmla="*/ 7013997 w 7175104"/>
              <a:gd name="connsiteY377" fmla="*/ 3936238 h 7019132"/>
              <a:gd name="connsiteX378" fmla="*/ 6993734 w 7175104"/>
              <a:gd name="connsiteY378" fmla="*/ 3922590 h 7019132"/>
              <a:gd name="connsiteX379" fmla="*/ 6967159 w 7175104"/>
              <a:gd name="connsiteY379" fmla="*/ 3956386 h 7019132"/>
              <a:gd name="connsiteX380" fmla="*/ 6933277 w 7175104"/>
              <a:gd name="connsiteY380" fmla="*/ 3943063 h 7019132"/>
              <a:gd name="connsiteX381" fmla="*/ 7034260 w 7175104"/>
              <a:gd name="connsiteY381" fmla="*/ 3996681 h 7019132"/>
              <a:gd name="connsiteX382" fmla="*/ 7054523 w 7175104"/>
              <a:gd name="connsiteY382" fmla="*/ 4016828 h 7019132"/>
              <a:gd name="connsiteX383" fmla="*/ 7061166 w 7175104"/>
              <a:gd name="connsiteY383" fmla="*/ 4097418 h 7019132"/>
              <a:gd name="connsiteX384" fmla="*/ 7013997 w 7175104"/>
              <a:gd name="connsiteY384" fmla="*/ 4097418 h 7019132"/>
              <a:gd name="connsiteX385" fmla="*/ 6960515 w 7175104"/>
              <a:gd name="connsiteY385" fmla="*/ 4124390 h 7019132"/>
              <a:gd name="connsiteX386" fmla="*/ 7007353 w 7175104"/>
              <a:gd name="connsiteY386" fmla="*/ 4265098 h 7019132"/>
              <a:gd name="connsiteX387" fmla="*/ 6973803 w 7175104"/>
              <a:gd name="connsiteY387" fmla="*/ 4366160 h 7019132"/>
              <a:gd name="connsiteX388" fmla="*/ 6946896 w 7175104"/>
              <a:gd name="connsiteY388" fmla="*/ 4171184 h 7019132"/>
              <a:gd name="connsiteX389" fmla="*/ 6967159 w 7175104"/>
              <a:gd name="connsiteY389" fmla="*/ 4117566 h 7019132"/>
              <a:gd name="connsiteX390" fmla="*/ 6926633 w 7175104"/>
              <a:gd name="connsiteY390" fmla="*/ 4097418 h 7019132"/>
              <a:gd name="connsiteX391" fmla="*/ 6953540 w 7175104"/>
              <a:gd name="connsiteY391" fmla="*/ 4057123 h 7019132"/>
              <a:gd name="connsiteX392" fmla="*/ 6940252 w 7175104"/>
              <a:gd name="connsiteY392" fmla="*/ 4057123 h 7019132"/>
              <a:gd name="connsiteX393" fmla="*/ 6873152 w 7175104"/>
              <a:gd name="connsiteY393" fmla="*/ 4076946 h 7019132"/>
              <a:gd name="connsiteX394" fmla="*/ 6893083 w 7175104"/>
              <a:gd name="connsiteY394" fmla="*/ 4057123 h 7019132"/>
              <a:gd name="connsiteX395" fmla="*/ 6873152 w 7175104"/>
              <a:gd name="connsiteY395" fmla="*/ 3889119 h 7019132"/>
              <a:gd name="connsiteX396" fmla="*/ 6879796 w 7175104"/>
              <a:gd name="connsiteY396" fmla="*/ 3815028 h 7019132"/>
              <a:gd name="connsiteX397" fmla="*/ 6852889 w 7175104"/>
              <a:gd name="connsiteY397" fmla="*/ 3842000 h 7019132"/>
              <a:gd name="connsiteX398" fmla="*/ 6825982 w 7175104"/>
              <a:gd name="connsiteY398" fmla="*/ 3821853 h 7019132"/>
              <a:gd name="connsiteX399" fmla="*/ 6852889 w 7175104"/>
              <a:gd name="connsiteY399" fmla="*/ 3754911 h 7019132"/>
              <a:gd name="connsiteX400" fmla="*/ 6839270 w 7175104"/>
              <a:gd name="connsiteY400" fmla="*/ 3788707 h 7019132"/>
              <a:gd name="connsiteX401" fmla="*/ 6792100 w 7175104"/>
              <a:gd name="connsiteY401" fmla="*/ 3741262 h 7019132"/>
              <a:gd name="connsiteX402" fmla="*/ 6779145 w 7175104"/>
              <a:gd name="connsiteY402" fmla="*/ 3667497 h 7019132"/>
              <a:gd name="connsiteX403" fmla="*/ 6812363 w 7175104"/>
              <a:gd name="connsiteY403" fmla="*/ 3640525 h 7019132"/>
              <a:gd name="connsiteX404" fmla="*/ 6738619 w 7175104"/>
              <a:gd name="connsiteY404" fmla="*/ 3559935 h 7019132"/>
              <a:gd name="connsiteX405" fmla="*/ 6671518 w 7175104"/>
              <a:gd name="connsiteY405" fmla="*/ 3432551 h 7019132"/>
              <a:gd name="connsiteX406" fmla="*/ 6624349 w 7175104"/>
              <a:gd name="connsiteY406" fmla="*/ 3459197 h 7019132"/>
              <a:gd name="connsiteX407" fmla="*/ 6610729 w 7175104"/>
              <a:gd name="connsiteY407" fmla="*/ 3492993 h 7019132"/>
              <a:gd name="connsiteX408" fmla="*/ 6630992 w 7175104"/>
              <a:gd name="connsiteY408" fmla="*/ 3499492 h 7019132"/>
              <a:gd name="connsiteX409" fmla="*/ 6678162 w 7175104"/>
              <a:gd name="connsiteY409" fmla="*/ 3445549 h 7019132"/>
              <a:gd name="connsiteX410" fmla="*/ 6671518 w 7175104"/>
              <a:gd name="connsiteY410" fmla="*/ 3486169 h 7019132"/>
              <a:gd name="connsiteX411" fmla="*/ 6610729 w 7175104"/>
              <a:gd name="connsiteY411" fmla="*/ 3526139 h 7019132"/>
              <a:gd name="connsiteX412" fmla="*/ 6570535 w 7175104"/>
              <a:gd name="connsiteY412" fmla="*/ 3526139 h 7019132"/>
              <a:gd name="connsiteX413" fmla="*/ 6563892 w 7175104"/>
              <a:gd name="connsiteY413" fmla="*/ 3573583 h 7019132"/>
              <a:gd name="connsiteX414" fmla="*/ 6617373 w 7175104"/>
              <a:gd name="connsiteY414" fmla="*/ 3593731 h 7019132"/>
              <a:gd name="connsiteX415" fmla="*/ 6604086 w 7175104"/>
              <a:gd name="connsiteY415" fmla="*/ 3654173 h 7019132"/>
              <a:gd name="connsiteX416" fmla="*/ 6698093 w 7175104"/>
              <a:gd name="connsiteY416" fmla="*/ 3654173 h 7019132"/>
              <a:gd name="connsiteX417" fmla="*/ 6671518 w 7175104"/>
              <a:gd name="connsiteY417" fmla="*/ 3667497 h 7019132"/>
              <a:gd name="connsiteX418" fmla="*/ 6678162 w 7175104"/>
              <a:gd name="connsiteY418" fmla="*/ 3701292 h 7019132"/>
              <a:gd name="connsiteX419" fmla="*/ 6624349 w 7175104"/>
              <a:gd name="connsiteY419" fmla="*/ 3694468 h 7019132"/>
              <a:gd name="connsiteX420" fmla="*/ 6691781 w 7175104"/>
              <a:gd name="connsiteY420" fmla="*/ 3794881 h 7019132"/>
              <a:gd name="connsiteX421" fmla="*/ 6657899 w 7175104"/>
              <a:gd name="connsiteY421" fmla="*/ 3815028 h 7019132"/>
              <a:gd name="connsiteX422" fmla="*/ 6711712 w 7175104"/>
              <a:gd name="connsiteY422" fmla="*/ 3929414 h 7019132"/>
              <a:gd name="connsiteX423" fmla="*/ 6678162 w 7175104"/>
              <a:gd name="connsiteY423" fmla="*/ 3949562 h 7019132"/>
              <a:gd name="connsiteX424" fmla="*/ 6704736 w 7175104"/>
              <a:gd name="connsiteY424" fmla="*/ 3976208 h 7019132"/>
              <a:gd name="connsiteX425" fmla="*/ 6657899 w 7175104"/>
              <a:gd name="connsiteY425" fmla="*/ 3963210 h 7019132"/>
              <a:gd name="connsiteX426" fmla="*/ 6630992 w 7175104"/>
              <a:gd name="connsiteY426" fmla="*/ 4036976 h 7019132"/>
              <a:gd name="connsiteX427" fmla="*/ 6664875 w 7175104"/>
              <a:gd name="connsiteY427" fmla="*/ 4016828 h 7019132"/>
              <a:gd name="connsiteX428" fmla="*/ 6644612 w 7175104"/>
              <a:gd name="connsiteY428" fmla="*/ 4063623 h 7019132"/>
              <a:gd name="connsiteX429" fmla="*/ 6698093 w 7175104"/>
              <a:gd name="connsiteY429" fmla="*/ 4057123 h 7019132"/>
              <a:gd name="connsiteX430" fmla="*/ 6738619 w 7175104"/>
              <a:gd name="connsiteY430" fmla="*/ 4131214 h 7019132"/>
              <a:gd name="connsiteX431" fmla="*/ 6644612 w 7175104"/>
              <a:gd name="connsiteY431" fmla="*/ 4164360 h 7019132"/>
              <a:gd name="connsiteX432" fmla="*/ 6590798 w 7175104"/>
              <a:gd name="connsiteY432" fmla="*/ 4110742 h 7019132"/>
              <a:gd name="connsiteX433" fmla="*/ 6624349 w 7175104"/>
              <a:gd name="connsiteY433" fmla="*/ 4090594 h 7019132"/>
              <a:gd name="connsiteX434" fmla="*/ 6597774 w 7175104"/>
              <a:gd name="connsiteY434" fmla="*/ 4090594 h 7019132"/>
              <a:gd name="connsiteX435" fmla="*/ 6624349 w 7175104"/>
              <a:gd name="connsiteY435" fmla="*/ 4137713 h 7019132"/>
              <a:gd name="connsiteX436" fmla="*/ 6597774 w 7175104"/>
              <a:gd name="connsiteY436" fmla="*/ 4184508 h 7019132"/>
              <a:gd name="connsiteX437" fmla="*/ 6490148 w 7175104"/>
              <a:gd name="connsiteY437" fmla="*/ 4204980 h 7019132"/>
              <a:gd name="connsiteX438" fmla="*/ 6530341 w 7175104"/>
              <a:gd name="connsiteY438" fmla="*/ 4198156 h 7019132"/>
              <a:gd name="connsiteX439" fmla="*/ 6577511 w 7175104"/>
              <a:gd name="connsiteY439" fmla="*/ 4171184 h 7019132"/>
              <a:gd name="connsiteX440" fmla="*/ 6516722 w 7175104"/>
              <a:gd name="connsiteY440" fmla="*/ 4171184 h 7019132"/>
              <a:gd name="connsiteX441" fmla="*/ 6557248 w 7175104"/>
              <a:gd name="connsiteY441" fmla="*/ 4137713 h 7019132"/>
              <a:gd name="connsiteX442" fmla="*/ 6536985 w 7175104"/>
              <a:gd name="connsiteY442" fmla="*/ 4131214 h 7019132"/>
              <a:gd name="connsiteX443" fmla="*/ 6483504 w 7175104"/>
              <a:gd name="connsiteY443" fmla="*/ 4137713 h 7019132"/>
              <a:gd name="connsiteX444" fmla="*/ 6442978 w 7175104"/>
              <a:gd name="connsiteY444" fmla="*/ 4050624 h 7019132"/>
              <a:gd name="connsiteX445" fmla="*/ 6469885 w 7175104"/>
              <a:gd name="connsiteY445" fmla="*/ 4043800 h 7019132"/>
              <a:gd name="connsiteX446" fmla="*/ 6422715 w 7175104"/>
              <a:gd name="connsiteY446" fmla="*/ 4003180 h 7019132"/>
              <a:gd name="connsiteX447" fmla="*/ 6382521 w 7175104"/>
              <a:gd name="connsiteY447" fmla="*/ 4023653 h 7019132"/>
              <a:gd name="connsiteX448" fmla="*/ 6295157 w 7175104"/>
              <a:gd name="connsiteY448" fmla="*/ 3970034 h 7019132"/>
              <a:gd name="connsiteX449" fmla="*/ 6321732 w 7175104"/>
              <a:gd name="connsiteY449" fmla="*/ 3943063 h 7019132"/>
              <a:gd name="connsiteX450" fmla="*/ 6341995 w 7175104"/>
              <a:gd name="connsiteY450" fmla="*/ 3909267 h 7019132"/>
              <a:gd name="connsiteX451" fmla="*/ 6268251 w 7175104"/>
              <a:gd name="connsiteY451" fmla="*/ 3916091 h 7019132"/>
              <a:gd name="connsiteX452" fmla="*/ 6328708 w 7175104"/>
              <a:gd name="connsiteY452" fmla="*/ 3882295 h 7019132"/>
              <a:gd name="connsiteX453" fmla="*/ 6261607 w 7175104"/>
              <a:gd name="connsiteY453" fmla="*/ 3869297 h 7019132"/>
              <a:gd name="connsiteX454" fmla="*/ 6295157 w 7175104"/>
              <a:gd name="connsiteY454" fmla="*/ 3848824 h 7019132"/>
              <a:gd name="connsiteX455" fmla="*/ 6247988 w 7175104"/>
              <a:gd name="connsiteY455" fmla="*/ 3842000 h 7019132"/>
              <a:gd name="connsiteX456" fmla="*/ 6274894 w 7175104"/>
              <a:gd name="connsiteY456" fmla="*/ 3835501 h 7019132"/>
              <a:gd name="connsiteX457" fmla="*/ 6241344 w 7175104"/>
              <a:gd name="connsiteY457" fmla="*/ 3828677 h 7019132"/>
              <a:gd name="connsiteX458" fmla="*/ 6274894 w 7175104"/>
              <a:gd name="connsiteY458" fmla="*/ 3775058 h 7019132"/>
              <a:gd name="connsiteX459" fmla="*/ 6201150 w 7175104"/>
              <a:gd name="connsiteY459" fmla="*/ 3775058 h 7019132"/>
              <a:gd name="connsiteX460" fmla="*/ 6187531 w 7175104"/>
              <a:gd name="connsiteY460" fmla="*/ 3727939 h 7019132"/>
              <a:gd name="connsiteX461" fmla="*/ 6214770 w 7175104"/>
              <a:gd name="connsiteY461" fmla="*/ 3687644 h 7019132"/>
              <a:gd name="connsiteX462" fmla="*/ 6100500 w 7175104"/>
              <a:gd name="connsiteY462" fmla="*/ 3627202 h 7019132"/>
              <a:gd name="connsiteX463" fmla="*/ 5992873 w 7175104"/>
              <a:gd name="connsiteY463" fmla="*/ 3674321 h 7019132"/>
              <a:gd name="connsiteX464" fmla="*/ 5885246 w 7175104"/>
              <a:gd name="connsiteY464" fmla="*/ 3681145 h 7019132"/>
              <a:gd name="connsiteX465" fmla="*/ 5905509 w 7175104"/>
              <a:gd name="connsiteY465" fmla="*/ 3687644 h 7019132"/>
              <a:gd name="connsiteX466" fmla="*/ 5905509 w 7175104"/>
              <a:gd name="connsiteY466" fmla="*/ 3727939 h 7019132"/>
              <a:gd name="connsiteX467" fmla="*/ 5972610 w 7175104"/>
              <a:gd name="connsiteY467" fmla="*/ 3748087 h 7019132"/>
              <a:gd name="connsiteX468" fmla="*/ 6026423 w 7175104"/>
              <a:gd name="connsiteY468" fmla="*/ 3976208 h 7019132"/>
              <a:gd name="connsiteX469" fmla="*/ 6019780 w 7175104"/>
              <a:gd name="connsiteY469" fmla="*/ 4070447 h 7019132"/>
              <a:gd name="connsiteX470" fmla="*/ 6113787 w 7175104"/>
              <a:gd name="connsiteY470" fmla="*/ 4231952 h 7019132"/>
              <a:gd name="connsiteX471" fmla="*/ 6073261 w 7175104"/>
              <a:gd name="connsiteY471" fmla="*/ 4244950 h 7019132"/>
              <a:gd name="connsiteX472" fmla="*/ 6113787 w 7175104"/>
              <a:gd name="connsiteY472" fmla="*/ 4238126 h 7019132"/>
              <a:gd name="connsiteX473" fmla="*/ 6066617 w 7175104"/>
              <a:gd name="connsiteY473" fmla="*/ 4319041 h 7019132"/>
              <a:gd name="connsiteX474" fmla="*/ 6113787 w 7175104"/>
              <a:gd name="connsiteY474" fmla="*/ 4325865 h 7019132"/>
              <a:gd name="connsiteX475" fmla="*/ 6039710 w 7175104"/>
              <a:gd name="connsiteY475" fmla="*/ 4352512 h 7019132"/>
              <a:gd name="connsiteX476" fmla="*/ 5999517 w 7175104"/>
              <a:gd name="connsiteY476" fmla="*/ 4345688 h 7019132"/>
              <a:gd name="connsiteX477" fmla="*/ 5979254 w 7175104"/>
              <a:gd name="connsiteY477" fmla="*/ 4419454 h 7019132"/>
              <a:gd name="connsiteX478" fmla="*/ 6039710 w 7175104"/>
              <a:gd name="connsiteY478" fmla="*/ 4393132 h 7019132"/>
              <a:gd name="connsiteX479" fmla="*/ 5986229 w 7175104"/>
              <a:gd name="connsiteY479" fmla="*/ 4433102 h 7019132"/>
              <a:gd name="connsiteX480" fmla="*/ 5972610 w 7175104"/>
              <a:gd name="connsiteY480" fmla="*/ 4480221 h 7019132"/>
              <a:gd name="connsiteX481" fmla="*/ 6013136 w 7175104"/>
              <a:gd name="connsiteY481" fmla="*/ 4493870 h 7019132"/>
              <a:gd name="connsiteX482" fmla="*/ 5905509 w 7175104"/>
              <a:gd name="connsiteY482" fmla="*/ 4574460 h 7019132"/>
              <a:gd name="connsiteX483" fmla="*/ 5952347 w 7175104"/>
              <a:gd name="connsiteY483" fmla="*/ 4553987 h 7019132"/>
              <a:gd name="connsiteX484" fmla="*/ 5898866 w 7175104"/>
              <a:gd name="connsiteY484" fmla="*/ 4594607 h 7019132"/>
              <a:gd name="connsiteX485" fmla="*/ 5905509 w 7175104"/>
              <a:gd name="connsiteY485" fmla="*/ 4513692 h 7019132"/>
              <a:gd name="connsiteX486" fmla="*/ 5945703 w 7175104"/>
              <a:gd name="connsiteY486" fmla="*/ 4500694 h 7019132"/>
              <a:gd name="connsiteX487" fmla="*/ 5912153 w 7175104"/>
              <a:gd name="connsiteY487" fmla="*/ 4466898 h 7019132"/>
              <a:gd name="connsiteX488" fmla="*/ 5925772 w 7175104"/>
              <a:gd name="connsiteY488" fmla="*/ 4372660 h 7019132"/>
              <a:gd name="connsiteX489" fmla="*/ 5986229 w 7175104"/>
              <a:gd name="connsiteY489" fmla="*/ 4345688 h 7019132"/>
              <a:gd name="connsiteX490" fmla="*/ 6013136 w 7175104"/>
              <a:gd name="connsiteY490" fmla="*/ 4238126 h 7019132"/>
              <a:gd name="connsiteX491" fmla="*/ 5972610 w 7175104"/>
              <a:gd name="connsiteY491" fmla="*/ 4151037 h 7019132"/>
              <a:gd name="connsiteX492" fmla="*/ 5972610 w 7175104"/>
              <a:gd name="connsiteY492" fmla="*/ 4090594 h 7019132"/>
              <a:gd name="connsiteX493" fmla="*/ 5932416 w 7175104"/>
              <a:gd name="connsiteY493" fmla="*/ 4057123 h 7019132"/>
              <a:gd name="connsiteX494" fmla="*/ 5710519 w 7175104"/>
              <a:gd name="connsiteY494" fmla="*/ 4151037 h 7019132"/>
              <a:gd name="connsiteX495" fmla="*/ 5690256 w 7175104"/>
              <a:gd name="connsiteY495" fmla="*/ 4164360 h 7019132"/>
              <a:gd name="connsiteX496" fmla="*/ 5690256 w 7175104"/>
              <a:gd name="connsiteY496" fmla="*/ 4198156 h 7019132"/>
              <a:gd name="connsiteX497" fmla="*/ 5643419 w 7175104"/>
              <a:gd name="connsiteY497" fmla="*/ 4164360 h 7019132"/>
              <a:gd name="connsiteX498" fmla="*/ 5549412 w 7175104"/>
              <a:gd name="connsiteY498" fmla="*/ 4184508 h 7019132"/>
              <a:gd name="connsiteX499" fmla="*/ 5495598 w 7175104"/>
              <a:gd name="connsiteY499" fmla="*/ 4231952 h 7019132"/>
              <a:gd name="connsiteX500" fmla="*/ 5441785 w 7175104"/>
              <a:gd name="connsiteY500" fmla="*/ 4218304 h 7019132"/>
              <a:gd name="connsiteX501" fmla="*/ 5455405 w 7175104"/>
              <a:gd name="connsiteY501" fmla="*/ 4278746 h 7019132"/>
              <a:gd name="connsiteX502" fmla="*/ 5435142 w 7175104"/>
              <a:gd name="connsiteY502" fmla="*/ 4352512 h 7019132"/>
              <a:gd name="connsiteX503" fmla="*/ 5469024 w 7175104"/>
              <a:gd name="connsiteY503" fmla="*/ 4325865 h 7019132"/>
              <a:gd name="connsiteX504" fmla="*/ 5462048 w 7175104"/>
              <a:gd name="connsiteY504" fmla="*/ 4366160 h 7019132"/>
              <a:gd name="connsiteX505" fmla="*/ 5563031 w 7175104"/>
              <a:gd name="connsiteY505" fmla="*/ 4393132 h 7019132"/>
              <a:gd name="connsiteX506" fmla="*/ 5609869 w 7175104"/>
              <a:gd name="connsiteY506" fmla="*/ 4339189 h 7019132"/>
              <a:gd name="connsiteX507" fmla="*/ 5669993 w 7175104"/>
              <a:gd name="connsiteY507" fmla="*/ 4305718 h 7019132"/>
              <a:gd name="connsiteX508" fmla="*/ 5683613 w 7175104"/>
              <a:gd name="connsiteY508" fmla="*/ 4305718 h 7019132"/>
              <a:gd name="connsiteX509" fmla="*/ 5609869 w 7175104"/>
              <a:gd name="connsiteY509" fmla="*/ 4366160 h 7019132"/>
              <a:gd name="connsiteX510" fmla="*/ 5636775 w 7175104"/>
              <a:gd name="connsiteY510" fmla="*/ 4366160 h 7019132"/>
              <a:gd name="connsiteX511" fmla="*/ 5663682 w 7175104"/>
              <a:gd name="connsiteY511" fmla="*/ 4325865 h 7019132"/>
              <a:gd name="connsiteX512" fmla="*/ 5697232 w 7175104"/>
              <a:gd name="connsiteY512" fmla="*/ 4332365 h 7019132"/>
              <a:gd name="connsiteX513" fmla="*/ 5744402 w 7175104"/>
              <a:gd name="connsiteY513" fmla="*/ 4271922 h 7019132"/>
              <a:gd name="connsiteX514" fmla="*/ 5770976 w 7175104"/>
              <a:gd name="connsiteY514" fmla="*/ 4366160 h 7019132"/>
              <a:gd name="connsiteX515" fmla="*/ 5623488 w 7175104"/>
              <a:gd name="connsiteY515" fmla="*/ 4480221 h 7019132"/>
              <a:gd name="connsiteX516" fmla="*/ 5522505 w 7175104"/>
              <a:gd name="connsiteY516" fmla="*/ 4466898 h 7019132"/>
              <a:gd name="connsiteX517" fmla="*/ 5575986 w 7175104"/>
              <a:gd name="connsiteY517" fmla="*/ 4513692 h 7019132"/>
              <a:gd name="connsiteX518" fmla="*/ 5508886 w 7175104"/>
              <a:gd name="connsiteY518" fmla="*/ 4533840 h 7019132"/>
              <a:gd name="connsiteX519" fmla="*/ 5475668 w 7175104"/>
              <a:gd name="connsiteY519" fmla="*/ 4520516 h 7019132"/>
              <a:gd name="connsiteX520" fmla="*/ 5522505 w 7175104"/>
              <a:gd name="connsiteY520" fmla="*/ 4533840 h 7019132"/>
              <a:gd name="connsiteX521" fmla="*/ 5522505 w 7175104"/>
              <a:gd name="connsiteY521" fmla="*/ 4581284 h 7019132"/>
              <a:gd name="connsiteX522" fmla="*/ 5448761 w 7175104"/>
              <a:gd name="connsiteY522" fmla="*/ 4594607 h 7019132"/>
              <a:gd name="connsiteX523" fmla="*/ 5428498 w 7175104"/>
              <a:gd name="connsiteY523" fmla="*/ 4614430 h 7019132"/>
              <a:gd name="connsiteX524" fmla="*/ 5320871 w 7175104"/>
              <a:gd name="connsiteY524" fmla="*/ 4634577 h 7019132"/>
              <a:gd name="connsiteX525" fmla="*/ 5240484 w 7175104"/>
              <a:gd name="connsiteY525" fmla="*/ 4682021 h 7019132"/>
              <a:gd name="connsiteX526" fmla="*/ 5247127 w 7175104"/>
              <a:gd name="connsiteY526" fmla="*/ 4661549 h 7019132"/>
              <a:gd name="connsiteX527" fmla="*/ 5233508 w 7175104"/>
              <a:gd name="connsiteY527" fmla="*/ 4695020 h 7019132"/>
              <a:gd name="connsiteX528" fmla="*/ 5193646 w 7175104"/>
              <a:gd name="connsiteY528" fmla="*/ 4715167 h 7019132"/>
              <a:gd name="connsiteX529" fmla="*/ 5260414 w 7175104"/>
              <a:gd name="connsiteY529" fmla="*/ 4762611 h 7019132"/>
              <a:gd name="connsiteX530" fmla="*/ 5334491 w 7175104"/>
              <a:gd name="connsiteY530" fmla="*/ 4721991 h 7019132"/>
              <a:gd name="connsiteX531" fmla="*/ 5387972 w 7175104"/>
              <a:gd name="connsiteY531" fmla="*/ 4708668 h 7019132"/>
              <a:gd name="connsiteX532" fmla="*/ 5421854 w 7175104"/>
              <a:gd name="connsiteY532" fmla="*/ 4748963 h 7019132"/>
              <a:gd name="connsiteX533" fmla="*/ 5408235 w 7175104"/>
              <a:gd name="connsiteY533" fmla="*/ 4788933 h 7019132"/>
              <a:gd name="connsiteX534" fmla="*/ 5502242 w 7175104"/>
              <a:gd name="connsiteY534" fmla="*/ 4829553 h 7019132"/>
              <a:gd name="connsiteX535" fmla="*/ 5536124 w 7175104"/>
              <a:gd name="connsiteY535" fmla="*/ 4809406 h 7019132"/>
              <a:gd name="connsiteX536" fmla="*/ 5508886 w 7175104"/>
              <a:gd name="connsiteY536" fmla="*/ 4648225 h 7019132"/>
              <a:gd name="connsiteX537" fmla="*/ 5603225 w 7175104"/>
              <a:gd name="connsiteY537" fmla="*/ 4688195 h 7019132"/>
              <a:gd name="connsiteX538" fmla="*/ 5556388 w 7175104"/>
              <a:gd name="connsiteY538" fmla="*/ 4715167 h 7019132"/>
              <a:gd name="connsiteX539" fmla="*/ 5657038 w 7175104"/>
              <a:gd name="connsiteY539" fmla="*/ 4836377 h 7019132"/>
              <a:gd name="connsiteX540" fmla="*/ 5751045 w 7175104"/>
              <a:gd name="connsiteY540" fmla="*/ 4863024 h 7019132"/>
              <a:gd name="connsiteX541" fmla="*/ 5804859 w 7175104"/>
              <a:gd name="connsiteY541" fmla="*/ 4910143 h 7019132"/>
              <a:gd name="connsiteX542" fmla="*/ 5824790 w 7175104"/>
              <a:gd name="connsiteY542" fmla="*/ 4923791 h 7019132"/>
              <a:gd name="connsiteX543" fmla="*/ 5838409 w 7175104"/>
              <a:gd name="connsiteY543" fmla="*/ 4963761 h 7019132"/>
              <a:gd name="connsiteX544" fmla="*/ 5845053 w 7175104"/>
              <a:gd name="connsiteY544" fmla="*/ 4963761 h 7019132"/>
              <a:gd name="connsiteX545" fmla="*/ 5845053 w 7175104"/>
              <a:gd name="connsiteY545" fmla="*/ 4970586 h 7019132"/>
              <a:gd name="connsiteX546" fmla="*/ 5824790 w 7175104"/>
              <a:gd name="connsiteY546" fmla="*/ 4997557 h 7019132"/>
              <a:gd name="connsiteX547" fmla="*/ 5864983 w 7175104"/>
              <a:gd name="connsiteY547" fmla="*/ 5037852 h 7019132"/>
              <a:gd name="connsiteX548" fmla="*/ 5851364 w 7175104"/>
              <a:gd name="connsiteY548" fmla="*/ 5071323 h 7019132"/>
              <a:gd name="connsiteX549" fmla="*/ 5851364 w 7175104"/>
              <a:gd name="connsiteY549" fmla="*/ 5078147 h 7019132"/>
              <a:gd name="connsiteX550" fmla="*/ 5851364 w 7175104"/>
              <a:gd name="connsiteY550" fmla="*/ 5084646 h 7019132"/>
              <a:gd name="connsiteX551" fmla="*/ 5851364 w 7175104"/>
              <a:gd name="connsiteY551" fmla="*/ 5091471 h 7019132"/>
              <a:gd name="connsiteX552" fmla="*/ 5851364 w 7175104"/>
              <a:gd name="connsiteY552" fmla="*/ 5105119 h 7019132"/>
              <a:gd name="connsiteX553" fmla="*/ 5724139 w 7175104"/>
              <a:gd name="connsiteY553" fmla="*/ 5131441 h 7019132"/>
              <a:gd name="connsiteX554" fmla="*/ 5710519 w 7175104"/>
              <a:gd name="connsiteY554" fmla="*/ 5125266 h 7019132"/>
              <a:gd name="connsiteX555" fmla="*/ 5703876 w 7175104"/>
              <a:gd name="connsiteY555" fmla="*/ 5111618 h 7019132"/>
              <a:gd name="connsiteX556" fmla="*/ 5697232 w 7175104"/>
              <a:gd name="connsiteY556" fmla="*/ 5098295 h 7019132"/>
              <a:gd name="connsiteX557" fmla="*/ 5643419 w 7175104"/>
              <a:gd name="connsiteY557" fmla="*/ 5091471 h 7019132"/>
              <a:gd name="connsiteX558" fmla="*/ 5575986 w 7175104"/>
              <a:gd name="connsiteY558" fmla="*/ 5165237 h 7019132"/>
              <a:gd name="connsiteX559" fmla="*/ 5549412 w 7175104"/>
              <a:gd name="connsiteY559" fmla="*/ 5185709 h 7019132"/>
              <a:gd name="connsiteX560" fmla="*/ 5529149 w 7175104"/>
              <a:gd name="connsiteY560" fmla="*/ 5205856 h 7019132"/>
              <a:gd name="connsiteX561" fmla="*/ 5502242 w 7175104"/>
              <a:gd name="connsiteY561" fmla="*/ 5245827 h 7019132"/>
              <a:gd name="connsiteX562" fmla="*/ 5469024 w 7175104"/>
              <a:gd name="connsiteY562" fmla="*/ 5265974 h 7019132"/>
              <a:gd name="connsiteX563" fmla="*/ 5361397 w 7175104"/>
              <a:gd name="connsiteY563" fmla="*/ 5279622 h 7019132"/>
              <a:gd name="connsiteX564" fmla="*/ 5327515 w 7175104"/>
              <a:gd name="connsiteY564" fmla="*/ 5346564 h 7019132"/>
              <a:gd name="connsiteX565" fmla="*/ 5274034 w 7175104"/>
              <a:gd name="connsiteY565" fmla="*/ 5360212 h 7019132"/>
              <a:gd name="connsiteX566" fmla="*/ 5293965 w 7175104"/>
              <a:gd name="connsiteY566" fmla="*/ 5373536 h 7019132"/>
              <a:gd name="connsiteX567" fmla="*/ 5267390 w 7175104"/>
              <a:gd name="connsiteY567" fmla="*/ 5413831 h 7019132"/>
              <a:gd name="connsiteX568" fmla="*/ 5193646 w 7175104"/>
              <a:gd name="connsiteY568" fmla="*/ 5440802 h 7019132"/>
              <a:gd name="connsiteX569" fmla="*/ 5213245 w 7175104"/>
              <a:gd name="connsiteY569" fmla="*/ 5454126 h 7019132"/>
              <a:gd name="connsiteX570" fmla="*/ 5146144 w 7175104"/>
              <a:gd name="connsiteY570" fmla="*/ 5467774 h 7019132"/>
              <a:gd name="connsiteX571" fmla="*/ 5173383 w 7175104"/>
              <a:gd name="connsiteY571" fmla="*/ 5447627 h 7019132"/>
              <a:gd name="connsiteX572" fmla="*/ 5213245 w 7175104"/>
              <a:gd name="connsiteY572" fmla="*/ 5427154 h 7019132"/>
              <a:gd name="connsiteX573" fmla="*/ 5267390 w 7175104"/>
              <a:gd name="connsiteY573" fmla="*/ 5380360 h 7019132"/>
              <a:gd name="connsiteX574" fmla="*/ 5199958 w 7175104"/>
              <a:gd name="connsiteY574" fmla="*/ 5420655 h 7019132"/>
              <a:gd name="connsiteX575" fmla="*/ 5166407 w 7175104"/>
              <a:gd name="connsiteY575" fmla="*/ 5420655 h 7019132"/>
              <a:gd name="connsiteX576" fmla="*/ 5059113 w 7175104"/>
              <a:gd name="connsiteY576" fmla="*/ 5487597 h 7019132"/>
              <a:gd name="connsiteX577" fmla="*/ 5065757 w 7175104"/>
              <a:gd name="connsiteY577" fmla="*/ 5528217 h 7019132"/>
              <a:gd name="connsiteX578" fmla="*/ 4937867 w 7175104"/>
              <a:gd name="connsiteY578" fmla="*/ 5568512 h 7019132"/>
              <a:gd name="connsiteX579" fmla="*/ 4931223 w 7175104"/>
              <a:gd name="connsiteY579" fmla="*/ 5561687 h 7019132"/>
              <a:gd name="connsiteX580" fmla="*/ 4891029 w 7175104"/>
              <a:gd name="connsiteY580" fmla="*/ 5568512 h 7019132"/>
              <a:gd name="connsiteX581" fmla="*/ 4749853 w 7175104"/>
              <a:gd name="connsiteY581" fmla="*/ 5642278 h 7019132"/>
              <a:gd name="connsiteX582" fmla="*/ 4427637 w 7175104"/>
              <a:gd name="connsiteY582" fmla="*/ 5736516 h 7019132"/>
              <a:gd name="connsiteX583" fmla="*/ 4340274 w 7175104"/>
              <a:gd name="connsiteY583" fmla="*/ 5736516 h 7019132"/>
              <a:gd name="connsiteX584" fmla="*/ 4152259 w 7175104"/>
              <a:gd name="connsiteY584" fmla="*/ 5736516 h 7019132"/>
              <a:gd name="connsiteX585" fmla="*/ 3990487 w 7175104"/>
              <a:gd name="connsiteY585" fmla="*/ 5729692 h 7019132"/>
              <a:gd name="connsiteX586" fmla="*/ 4037657 w 7175104"/>
              <a:gd name="connsiteY586" fmla="*/ 5709544 h 7019132"/>
              <a:gd name="connsiteX587" fmla="*/ 4071539 w 7175104"/>
              <a:gd name="connsiteY587" fmla="*/ 5649102 h 7019132"/>
              <a:gd name="connsiteX588" fmla="*/ 4077851 w 7175104"/>
              <a:gd name="connsiteY588" fmla="*/ 5588334 h 7019132"/>
              <a:gd name="connsiteX589" fmla="*/ 3876549 w 7175104"/>
              <a:gd name="connsiteY589" fmla="*/ 5709544 h 7019132"/>
              <a:gd name="connsiteX590" fmla="*/ 3863262 w 7175104"/>
              <a:gd name="connsiteY590" fmla="*/ 5702720 h 7019132"/>
              <a:gd name="connsiteX591" fmla="*/ 3829379 w 7175104"/>
              <a:gd name="connsiteY591" fmla="*/ 5722868 h 7019132"/>
              <a:gd name="connsiteX592" fmla="*/ 3809116 w 7175104"/>
              <a:gd name="connsiteY592" fmla="*/ 5716043 h 7019132"/>
              <a:gd name="connsiteX593" fmla="*/ 3574265 w 7175104"/>
              <a:gd name="connsiteY593" fmla="*/ 5783310 h 7019132"/>
              <a:gd name="connsiteX594" fmla="*/ 3527095 w 7175104"/>
              <a:gd name="connsiteY594" fmla="*/ 5776486 h 7019132"/>
              <a:gd name="connsiteX595" fmla="*/ 3507164 w 7175104"/>
              <a:gd name="connsiteY595" fmla="*/ 5756663 h 7019132"/>
              <a:gd name="connsiteX596" fmla="*/ 3507164 w 7175104"/>
              <a:gd name="connsiteY596" fmla="*/ 5756338 h 7019132"/>
              <a:gd name="connsiteX597" fmla="*/ 3574265 w 7175104"/>
              <a:gd name="connsiteY597" fmla="*/ 5716043 h 7019132"/>
              <a:gd name="connsiteX598" fmla="*/ 3648009 w 7175104"/>
              <a:gd name="connsiteY598" fmla="*/ 5655926 h 7019132"/>
              <a:gd name="connsiteX599" fmla="*/ 3708466 w 7175104"/>
              <a:gd name="connsiteY599" fmla="*/ 5622130 h 7019132"/>
              <a:gd name="connsiteX600" fmla="*/ 3735372 w 7175104"/>
              <a:gd name="connsiteY600" fmla="*/ 5622130 h 7019132"/>
              <a:gd name="connsiteX601" fmla="*/ 3856286 w 7175104"/>
              <a:gd name="connsiteY601" fmla="*/ 5528217 h 7019132"/>
              <a:gd name="connsiteX602" fmla="*/ 3816092 w 7175104"/>
              <a:gd name="connsiteY602" fmla="*/ 5481097 h 7019132"/>
              <a:gd name="connsiteX603" fmla="*/ 3762279 w 7175104"/>
              <a:gd name="connsiteY603" fmla="*/ 5514568 h 7019132"/>
              <a:gd name="connsiteX604" fmla="*/ 3775898 w 7175104"/>
              <a:gd name="connsiteY604" fmla="*/ 5521392 h 7019132"/>
              <a:gd name="connsiteX605" fmla="*/ 3721753 w 7175104"/>
              <a:gd name="connsiteY605" fmla="*/ 5555188 h 7019132"/>
              <a:gd name="connsiteX606" fmla="*/ 3715109 w 7175104"/>
              <a:gd name="connsiteY606" fmla="*/ 5541540 h 7019132"/>
              <a:gd name="connsiteX607" fmla="*/ 3627746 w 7175104"/>
              <a:gd name="connsiteY607" fmla="*/ 5575336 h 7019132"/>
              <a:gd name="connsiteX608" fmla="*/ 3701490 w 7175104"/>
              <a:gd name="connsiteY608" fmla="*/ 5575336 h 7019132"/>
              <a:gd name="connsiteX609" fmla="*/ 3614459 w 7175104"/>
              <a:gd name="connsiteY609" fmla="*/ 5615306 h 7019132"/>
              <a:gd name="connsiteX610" fmla="*/ 3587884 w 7175104"/>
              <a:gd name="connsiteY610" fmla="*/ 5615306 h 7019132"/>
              <a:gd name="connsiteX611" fmla="*/ 3547358 w 7175104"/>
              <a:gd name="connsiteY611" fmla="*/ 5635778 h 7019132"/>
              <a:gd name="connsiteX612" fmla="*/ 3567621 w 7175104"/>
              <a:gd name="connsiteY612" fmla="*/ 5635778 h 7019132"/>
              <a:gd name="connsiteX613" fmla="*/ 3513476 w 7175104"/>
              <a:gd name="connsiteY613" fmla="*/ 5662750 h 7019132"/>
              <a:gd name="connsiteX614" fmla="*/ 3426112 w 7175104"/>
              <a:gd name="connsiteY614" fmla="*/ 5716043 h 7019132"/>
              <a:gd name="connsiteX615" fmla="*/ 3319150 w 7175104"/>
              <a:gd name="connsiteY615" fmla="*/ 5769662 h 7019132"/>
              <a:gd name="connsiteX616" fmla="*/ 3298887 w 7175104"/>
              <a:gd name="connsiteY616" fmla="*/ 5769662 h 7019132"/>
              <a:gd name="connsiteX617" fmla="*/ 3184617 w 7175104"/>
              <a:gd name="connsiteY617" fmla="*/ 5850252 h 7019132"/>
              <a:gd name="connsiteX618" fmla="*/ 3190596 w 7175104"/>
              <a:gd name="connsiteY618" fmla="*/ 5862600 h 7019132"/>
              <a:gd name="connsiteX619" fmla="*/ 3191261 w 7175104"/>
              <a:gd name="connsiteY619" fmla="*/ 5864550 h 7019132"/>
              <a:gd name="connsiteX620" fmla="*/ 3191261 w 7175104"/>
              <a:gd name="connsiteY620" fmla="*/ 5884048 h 7019132"/>
              <a:gd name="connsiteX621" fmla="*/ 3197240 w 7175104"/>
              <a:gd name="connsiteY621" fmla="*/ 5881773 h 7019132"/>
              <a:gd name="connsiteX622" fmla="*/ 3197904 w 7175104"/>
              <a:gd name="connsiteY622" fmla="*/ 5884048 h 7019132"/>
              <a:gd name="connsiteX623" fmla="*/ 3197904 w 7175104"/>
              <a:gd name="connsiteY623" fmla="*/ 5881448 h 7019132"/>
              <a:gd name="connsiteX624" fmla="*/ 3212188 w 7175104"/>
              <a:gd name="connsiteY624" fmla="*/ 5874949 h 7019132"/>
              <a:gd name="connsiteX625" fmla="*/ 3218167 w 7175104"/>
              <a:gd name="connsiteY625" fmla="*/ 5870724 h 7019132"/>
              <a:gd name="connsiteX626" fmla="*/ 3204880 w 7175104"/>
              <a:gd name="connsiteY626" fmla="*/ 5911019 h 7019132"/>
              <a:gd name="connsiteX627" fmla="*/ 3244741 w 7175104"/>
              <a:gd name="connsiteY627" fmla="*/ 5904195 h 7019132"/>
              <a:gd name="connsiteX628" fmla="*/ 3285268 w 7175104"/>
              <a:gd name="connsiteY628" fmla="*/ 5931167 h 7019132"/>
              <a:gd name="connsiteX629" fmla="*/ 3305530 w 7175104"/>
              <a:gd name="connsiteY629" fmla="*/ 5937666 h 7019132"/>
              <a:gd name="connsiteX630" fmla="*/ 3325461 w 7175104"/>
              <a:gd name="connsiteY630" fmla="*/ 5950989 h 7019132"/>
              <a:gd name="connsiteX631" fmla="*/ 3372631 w 7175104"/>
              <a:gd name="connsiteY631" fmla="*/ 5998433 h 7019132"/>
              <a:gd name="connsiteX632" fmla="*/ 3413157 w 7175104"/>
              <a:gd name="connsiteY632" fmla="*/ 5991609 h 7019132"/>
              <a:gd name="connsiteX633" fmla="*/ 3419468 w 7175104"/>
              <a:gd name="connsiteY633" fmla="*/ 5998433 h 7019132"/>
              <a:gd name="connsiteX634" fmla="*/ 3426112 w 7175104"/>
              <a:gd name="connsiteY634" fmla="*/ 5998433 h 7019132"/>
              <a:gd name="connsiteX635" fmla="*/ 3446375 w 7175104"/>
              <a:gd name="connsiteY635" fmla="*/ 6005258 h 7019132"/>
              <a:gd name="connsiteX636" fmla="*/ 3486901 w 7175104"/>
              <a:gd name="connsiteY636" fmla="*/ 6025080 h 7019132"/>
              <a:gd name="connsiteX637" fmla="*/ 3547358 w 7175104"/>
              <a:gd name="connsiteY637" fmla="*/ 6065375 h 7019132"/>
              <a:gd name="connsiteX638" fmla="*/ 3594528 w 7175104"/>
              <a:gd name="connsiteY638" fmla="*/ 6038404 h 7019132"/>
              <a:gd name="connsiteX639" fmla="*/ 3648009 w 7175104"/>
              <a:gd name="connsiteY639" fmla="*/ 6038404 h 7019132"/>
              <a:gd name="connsiteX640" fmla="*/ 3634722 w 7175104"/>
              <a:gd name="connsiteY640" fmla="*/ 6072199 h 7019132"/>
              <a:gd name="connsiteX641" fmla="*/ 3668272 w 7175104"/>
              <a:gd name="connsiteY641" fmla="*/ 6058551 h 7019132"/>
              <a:gd name="connsiteX642" fmla="*/ 3648009 w 7175104"/>
              <a:gd name="connsiteY642" fmla="*/ 6132642 h 7019132"/>
              <a:gd name="connsiteX643" fmla="*/ 3607483 w 7175104"/>
              <a:gd name="connsiteY643" fmla="*/ 6193084 h 7019132"/>
              <a:gd name="connsiteX644" fmla="*/ 3500521 w 7175104"/>
              <a:gd name="connsiteY644" fmla="*/ 6253527 h 7019132"/>
              <a:gd name="connsiteX645" fmla="*/ 3795829 w 7175104"/>
              <a:gd name="connsiteY645" fmla="*/ 6226555 h 7019132"/>
              <a:gd name="connsiteX646" fmla="*/ 3715109 w 7175104"/>
              <a:gd name="connsiteY646" fmla="*/ 6273674 h 7019132"/>
              <a:gd name="connsiteX647" fmla="*/ 3627746 w 7175104"/>
              <a:gd name="connsiteY647" fmla="*/ 6320794 h 7019132"/>
              <a:gd name="connsiteX648" fmla="*/ 3507164 w 7175104"/>
              <a:gd name="connsiteY648" fmla="*/ 6367913 h 7019132"/>
              <a:gd name="connsiteX649" fmla="*/ 3459994 w 7175104"/>
              <a:gd name="connsiteY649" fmla="*/ 6361089 h 7019132"/>
              <a:gd name="connsiteX650" fmla="*/ 3439731 w 7175104"/>
              <a:gd name="connsiteY650" fmla="*/ 6347765 h 7019132"/>
              <a:gd name="connsiteX651" fmla="*/ 3392894 w 7175104"/>
              <a:gd name="connsiteY651" fmla="*/ 6307145 h 7019132"/>
              <a:gd name="connsiteX652" fmla="*/ 3150734 w 7175104"/>
              <a:gd name="connsiteY652" fmla="*/ 6421531 h 7019132"/>
              <a:gd name="connsiteX653" fmla="*/ 3076990 w 7175104"/>
              <a:gd name="connsiteY653" fmla="*/ 6428030 h 7019132"/>
              <a:gd name="connsiteX654" fmla="*/ 3030153 w 7175104"/>
              <a:gd name="connsiteY654" fmla="*/ 6455327 h 7019132"/>
              <a:gd name="connsiteX655" fmla="*/ 2909239 w 7175104"/>
              <a:gd name="connsiteY655" fmla="*/ 6475150 h 7019132"/>
              <a:gd name="connsiteX656" fmla="*/ 2835163 w 7175104"/>
              <a:gd name="connsiteY656" fmla="*/ 6455327 h 7019132"/>
              <a:gd name="connsiteX657" fmla="*/ 2781349 w 7175104"/>
              <a:gd name="connsiteY657" fmla="*/ 6455327 h 7019132"/>
              <a:gd name="connsiteX658" fmla="*/ 2761419 w 7175104"/>
              <a:gd name="connsiteY658" fmla="*/ 6448503 h 7019132"/>
              <a:gd name="connsiteX659" fmla="*/ 2747799 w 7175104"/>
              <a:gd name="connsiteY659" fmla="*/ 6434855 h 7019132"/>
              <a:gd name="connsiteX660" fmla="*/ 2553141 w 7175104"/>
              <a:gd name="connsiteY660" fmla="*/ 6508620 h 7019132"/>
              <a:gd name="connsiteX661" fmla="*/ 2378414 w 7175104"/>
              <a:gd name="connsiteY661" fmla="*/ 6589210 h 7019132"/>
              <a:gd name="connsiteX662" fmla="*/ 2404989 w 7175104"/>
              <a:gd name="connsiteY662" fmla="*/ 6596035 h 7019132"/>
              <a:gd name="connsiteX663" fmla="*/ 2183756 w 7175104"/>
              <a:gd name="connsiteY663" fmla="*/ 6696772 h 7019132"/>
              <a:gd name="connsiteX664" fmla="*/ 2062510 w 7175104"/>
              <a:gd name="connsiteY664" fmla="*/ 6817982 h 7019132"/>
              <a:gd name="connsiteX665" fmla="*/ 2096393 w 7175104"/>
              <a:gd name="connsiteY665" fmla="*/ 6683449 h 7019132"/>
              <a:gd name="connsiteX666" fmla="*/ 2069154 w 7175104"/>
              <a:gd name="connsiteY666" fmla="*/ 6676625 h 7019132"/>
              <a:gd name="connsiteX667" fmla="*/ 1988766 w 7175104"/>
              <a:gd name="connsiteY667" fmla="*/ 6696772 h 7019132"/>
              <a:gd name="connsiteX668" fmla="*/ 1887783 w 7175104"/>
              <a:gd name="connsiteY668" fmla="*/ 6737067 h 7019132"/>
              <a:gd name="connsiteX669" fmla="*/ 1860876 w 7175104"/>
              <a:gd name="connsiteY669" fmla="*/ 6777362 h 7019132"/>
              <a:gd name="connsiteX670" fmla="*/ 1908046 w 7175104"/>
              <a:gd name="connsiteY670" fmla="*/ 6797835 h 7019132"/>
              <a:gd name="connsiteX671" fmla="*/ 1854233 w 7175104"/>
              <a:gd name="connsiteY671" fmla="*/ 6804334 h 7019132"/>
              <a:gd name="connsiteX672" fmla="*/ 1746606 w 7175104"/>
              <a:gd name="connsiteY672" fmla="*/ 6891748 h 7019132"/>
              <a:gd name="connsiteX673" fmla="*/ 1686482 w 7175104"/>
              <a:gd name="connsiteY673" fmla="*/ 6938542 h 7019132"/>
              <a:gd name="connsiteX674" fmla="*/ 1619381 w 7175104"/>
              <a:gd name="connsiteY674" fmla="*/ 6985661 h 7019132"/>
              <a:gd name="connsiteX675" fmla="*/ 1619381 w 7175104"/>
              <a:gd name="connsiteY675" fmla="*/ 7019132 h 7019132"/>
              <a:gd name="connsiteX676" fmla="*/ 1578855 w 7175104"/>
              <a:gd name="connsiteY676" fmla="*/ 6999310 h 7019132"/>
              <a:gd name="connsiteX677" fmla="*/ 1585499 w 7175104"/>
              <a:gd name="connsiteY677" fmla="*/ 6979162 h 7019132"/>
              <a:gd name="connsiteX678" fmla="*/ 1599118 w 7175104"/>
              <a:gd name="connsiteY678" fmla="*/ 6965514 h 7019132"/>
              <a:gd name="connsiteX679" fmla="*/ 1605762 w 7175104"/>
              <a:gd name="connsiteY679" fmla="*/ 6958690 h 7019132"/>
              <a:gd name="connsiteX680" fmla="*/ 1612405 w 7175104"/>
              <a:gd name="connsiteY680" fmla="*/ 6958690 h 7019132"/>
              <a:gd name="connsiteX681" fmla="*/ 1693125 w 7175104"/>
              <a:gd name="connsiteY681" fmla="*/ 6864776 h 7019132"/>
              <a:gd name="connsiteX682" fmla="*/ 1585499 w 7175104"/>
              <a:gd name="connsiteY682" fmla="*/ 6891748 h 7019132"/>
              <a:gd name="connsiteX683" fmla="*/ 1578855 w 7175104"/>
              <a:gd name="connsiteY683" fmla="*/ 6871600 h 7019132"/>
              <a:gd name="connsiteX684" fmla="*/ 1619381 w 7175104"/>
              <a:gd name="connsiteY684" fmla="*/ 6830981 h 7019132"/>
              <a:gd name="connsiteX685" fmla="*/ 1626025 w 7175104"/>
              <a:gd name="connsiteY685" fmla="*/ 6851128 h 7019132"/>
              <a:gd name="connsiteX686" fmla="*/ 1652599 w 7175104"/>
              <a:gd name="connsiteY686" fmla="*/ 6804334 h 7019132"/>
              <a:gd name="connsiteX687" fmla="*/ 1760226 w 7175104"/>
              <a:gd name="connsiteY687" fmla="*/ 6764039 h 7019132"/>
              <a:gd name="connsiteX688" fmla="*/ 1860876 w 7175104"/>
              <a:gd name="connsiteY688" fmla="*/ 6717245 h 7019132"/>
              <a:gd name="connsiteX689" fmla="*/ 1894759 w 7175104"/>
              <a:gd name="connsiteY689" fmla="*/ 6717245 h 7019132"/>
              <a:gd name="connsiteX690" fmla="*/ 1921333 w 7175104"/>
              <a:gd name="connsiteY690" fmla="*/ 6710420 h 7019132"/>
              <a:gd name="connsiteX691" fmla="*/ 1934621 w 7175104"/>
              <a:gd name="connsiteY691" fmla="*/ 6696772 h 7019132"/>
              <a:gd name="connsiteX692" fmla="*/ 1921333 w 7175104"/>
              <a:gd name="connsiteY692" fmla="*/ 6690273 h 7019132"/>
              <a:gd name="connsiteX693" fmla="*/ 1860876 w 7175104"/>
              <a:gd name="connsiteY693" fmla="*/ 6696772 h 7019132"/>
              <a:gd name="connsiteX694" fmla="*/ 1954884 w 7175104"/>
              <a:gd name="connsiteY694" fmla="*/ 6616182 h 7019132"/>
              <a:gd name="connsiteX695" fmla="*/ 2156517 w 7175104"/>
              <a:gd name="connsiteY695" fmla="*/ 6569063 h 7019132"/>
              <a:gd name="connsiteX696" fmla="*/ 2216974 w 7175104"/>
              <a:gd name="connsiteY696" fmla="*/ 6515445 h 7019132"/>
              <a:gd name="connsiteX697" fmla="*/ 2297362 w 7175104"/>
              <a:gd name="connsiteY697" fmla="*/ 6475150 h 7019132"/>
              <a:gd name="connsiteX698" fmla="*/ 2337888 w 7175104"/>
              <a:gd name="connsiteY698" fmla="*/ 6434855 h 7019132"/>
              <a:gd name="connsiteX699" fmla="*/ 2459134 w 7175104"/>
              <a:gd name="connsiteY699" fmla="*/ 6361089 h 7019132"/>
              <a:gd name="connsiteX700" fmla="*/ 2492352 w 7175104"/>
              <a:gd name="connsiteY700" fmla="*/ 6300321 h 7019132"/>
              <a:gd name="connsiteX701" fmla="*/ 2492352 w 7175104"/>
              <a:gd name="connsiteY701" fmla="*/ 6287323 h 7019132"/>
              <a:gd name="connsiteX702" fmla="*/ 2492352 w 7175104"/>
              <a:gd name="connsiteY702" fmla="*/ 6280499 h 7019132"/>
              <a:gd name="connsiteX703" fmla="*/ 2479397 w 7175104"/>
              <a:gd name="connsiteY703" fmla="*/ 6267175 h 7019132"/>
              <a:gd name="connsiteX704" fmla="*/ 2532878 w 7175104"/>
              <a:gd name="connsiteY704" fmla="*/ 6253527 h 7019132"/>
              <a:gd name="connsiteX705" fmla="*/ 2633529 w 7175104"/>
              <a:gd name="connsiteY705" fmla="*/ 6179761 h 7019132"/>
              <a:gd name="connsiteX706" fmla="*/ 2640505 w 7175104"/>
              <a:gd name="connsiteY706" fmla="*/ 6166113 h 7019132"/>
              <a:gd name="connsiteX707" fmla="*/ 2647148 w 7175104"/>
              <a:gd name="connsiteY707" fmla="*/ 6152789 h 7019132"/>
              <a:gd name="connsiteX708" fmla="*/ 2660768 w 7175104"/>
              <a:gd name="connsiteY708" fmla="*/ 6139141 h 7019132"/>
              <a:gd name="connsiteX709" fmla="*/ 2714249 w 7175104"/>
              <a:gd name="connsiteY709" fmla="*/ 6092347 h 7019132"/>
              <a:gd name="connsiteX710" fmla="*/ 2767730 w 7175104"/>
              <a:gd name="connsiteY710" fmla="*/ 6092347 h 7019132"/>
              <a:gd name="connsiteX711" fmla="*/ 2875357 w 7175104"/>
              <a:gd name="connsiteY711" fmla="*/ 6025080 h 7019132"/>
              <a:gd name="connsiteX712" fmla="*/ 2852768 w 7175104"/>
              <a:gd name="connsiteY712" fmla="*/ 6009157 h 7019132"/>
              <a:gd name="connsiteX713" fmla="*/ 2868381 w 7175104"/>
              <a:gd name="connsiteY713" fmla="*/ 5988360 h 7019132"/>
              <a:gd name="connsiteX714" fmla="*/ 2903592 w 7175104"/>
              <a:gd name="connsiteY714" fmla="*/ 5973737 h 7019132"/>
              <a:gd name="connsiteX715" fmla="*/ 2907578 w 7175104"/>
              <a:gd name="connsiteY715" fmla="*/ 5984785 h 7019132"/>
              <a:gd name="connsiteX716" fmla="*/ 2909571 w 7175104"/>
              <a:gd name="connsiteY716" fmla="*/ 5991284 h 7019132"/>
              <a:gd name="connsiteX717" fmla="*/ 2909239 w 7175104"/>
              <a:gd name="connsiteY717" fmla="*/ 5991609 h 7019132"/>
              <a:gd name="connsiteX718" fmla="*/ 2912561 w 7175104"/>
              <a:gd name="connsiteY718" fmla="*/ 6001683 h 7019132"/>
              <a:gd name="connsiteX719" fmla="*/ 2909571 w 7175104"/>
              <a:gd name="connsiteY719" fmla="*/ 5991284 h 7019132"/>
              <a:gd name="connsiteX720" fmla="*/ 2915882 w 7175104"/>
              <a:gd name="connsiteY720" fmla="*/ 5984785 h 7019132"/>
              <a:gd name="connsiteX721" fmla="*/ 2909239 w 7175104"/>
              <a:gd name="connsiteY721" fmla="*/ 5971462 h 7019132"/>
              <a:gd name="connsiteX722" fmla="*/ 2903592 w 7175104"/>
              <a:gd name="connsiteY722" fmla="*/ 5973737 h 7019132"/>
              <a:gd name="connsiteX723" fmla="*/ 2899606 w 7175104"/>
              <a:gd name="connsiteY723" fmla="*/ 5963013 h 7019132"/>
              <a:gd name="connsiteX724" fmla="*/ 2895620 w 7175104"/>
              <a:gd name="connsiteY724" fmla="*/ 5957813 h 7019132"/>
              <a:gd name="connsiteX725" fmla="*/ 2888976 w 7175104"/>
              <a:gd name="connsiteY725" fmla="*/ 5957813 h 7019132"/>
              <a:gd name="connsiteX726" fmla="*/ 2875357 w 7175104"/>
              <a:gd name="connsiteY726" fmla="*/ 5978286 h 7019132"/>
              <a:gd name="connsiteX727" fmla="*/ 2868381 w 7175104"/>
              <a:gd name="connsiteY727" fmla="*/ 5988360 h 7019132"/>
              <a:gd name="connsiteX728" fmla="*/ 2827855 w 7175104"/>
              <a:gd name="connsiteY728" fmla="*/ 6005258 h 7019132"/>
              <a:gd name="connsiteX729" fmla="*/ 2761419 w 7175104"/>
              <a:gd name="connsiteY729" fmla="*/ 6038404 h 7019132"/>
              <a:gd name="connsiteX730" fmla="*/ 2727868 w 7175104"/>
              <a:gd name="connsiteY730" fmla="*/ 6058551 h 7019132"/>
              <a:gd name="connsiteX731" fmla="*/ 2714249 w 7175104"/>
              <a:gd name="connsiteY731" fmla="*/ 6065375 h 7019132"/>
              <a:gd name="connsiteX732" fmla="*/ 2700630 w 7175104"/>
              <a:gd name="connsiteY732" fmla="*/ 6072199 h 7019132"/>
              <a:gd name="connsiteX733" fmla="*/ 2687342 w 7175104"/>
              <a:gd name="connsiteY733" fmla="*/ 6025080 h 7019132"/>
              <a:gd name="connsiteX734" fmla="*/ 2680367 w 7175104"/>
              <a:gd name="connsiteY734" fmla="*/ 6025080 h 7019132"/>
              <a:gd name="connsiteX735" fmla="*/ 2613266 w 7175104"/>
              <a:gd name="connsiteY735" fmla="*/ 6058551 h 7019132"/>
              <a:gd name="connsiteX736" fmla="*/ 2553141 w 7175104"/>
              <a:gd name="connsiteY736" fmla="*/ 6085523 h 7019132"/>
              <a:gd name="connsiteX737" fmla="*/ 2519259 w 7175104"/>
              <a:gd name="connsiteY737" fmla="*/ 6085523 h 7019132"/>
              <a:gd name="connsiteX738" fmla="*/ 2498996 w 7175104"/>
              <a:gd name="connsiteY738" fmla="*/ 6105995 h 7019132"/>
              <a:gd name="connsiteX739" fmla="*/ 2337888 w 7175104"/>
              <a:gd name="connsiteY739" fmla="*/ 6166113 h 7019132"/>
              <a:gd name="connsiteX740" fmla="*/ 2115991 w 7175104"/>
              <a:gd name="connsiteY740" fmla="*/ 6300321 h 7019132"/>
              <a:gd name="connsiteX741" fmla="*/ 1760226 w 7175104"/>
              <a:gd name="connsiteY741" fmla="*/ 6455327 h 7019132"/>
              <a:gd name="connsiteX742" fmla="*/ 1592142 w 7175104"/>
              <a:gd name="connsiteY742" fmla="*/ 6515445 h 7019132"/>
              <a:gd name="connsiteX743" fmla="*/ 1404128 w 7175104"/>
              <a:gd name="connsiteY743" fmla="*/ 6582711 h 7019132"/>
              <a:gd name="connsiteX744" fmla="*/ 1383865 w 7175104"/>
              <a:gd name="connsiteY744" fmla="*/ 6596035 h 7019132"/>
              <a:gd name="connsiteX745" fmla="*/ 1303477 w 7175104"/>
              <a:gd name="connsiteY745" fmla="*/ 6616182 h 7019132"/>
              <a:gd name="connsiteX746" fmla="*/ 1276238 w 7175104"/>
              <a:gd name="connsiteY746" fmla="*/ 6629830 h 7019132"/>
              <a:gd name="connsiteX747" fmla="*/ 1034743 w 7175104"/>
              <a:gd name="connsiteY747" fmla="*/ 6710420 h 7019132"/>
              <a:gd name="connsiteX748" fmla="*/ 1021124 w 7175104"/>
              <a:gd name="connsiteY748" fmla="*/ 6710420 h 7019132"/>
              <a:gd name="connsiteX749" fmla="*/ 739102 w 7175104"/>
              <a:gd name="connsiteY749" fmla="*/ 6804334 h 7019132"/>
              <a:gd name="connsiteX750" fmla="*/ 732126 w 7175104"/>
              <a:gd name="connsiteY750" fmla="*/ 6804334 h 7019132"/>
              <a:gd name="connsiteX751" fmla="*/ 725483 w 7175104"/>
              <a:gd name="connsiteY751" fmla="*/ 6791010 h 7019132"/>
              <a:gd name="connsiteX752" fmla="*/ 685289 w 7175104"/>
              <a:gd name="connsiteY752" fmla="*/ 6791010 h 7019132"/>
              <a:gd name="connsiteX753" fmla="*/ 670009 w 7175104"/>
              <a:gd name="connsiteY753" fmla="*/ 6790036 h 7019132"/>
              <a:gd name="connsiteX754" fmla="*/ 651739 w 7175104"/>
              <a:gd name="connsiteY754" fmla="*/ 6738042 h 7019132"/>
              <a:gd name="connsiteX755" fmla="*/ 644763 w 7175104"/>
              <a:gd name="connsiteY755" fmla="*/ 6710420 h 7019132"/>
              <a:gd name="connsiteX756" fmla="*/ 651739 w 7175104"/>
              <a:gd name="connsiteY756" fmla="*/ 6710420 h 7019132"/>
              <a:gd name="connsiteX757" fmla="*/ 812846 w 7175104"/>
              <a:gd name="connsiteY757" fmla="*/ 6710420 h 7019132"/>
              <a:gd name="connsiteX758" fmla="*/ 855698 w 7175104"/>
              <a:gd name="connsiteY758" fmla="*/ 6693198 h 7019132"/>
              <a:gd name="connsiteX759" fmla="*/ 864334 w 7175104"/>
              <a:gd name="connsiteY759" fmla="*/ 6685074 h 7019132"/>
              <a:gd name="connsiteX760" fmla="*/ 865995 w 7175104"/>
              <a:gd name="connsiteY760" fmla="*/ 6687673 h 7019132"/>
              <a:gd name="connsiteX761" fmla="*/ 908514 w 7175104"/>
              <a:gd name="connsiteY761" fmla="*/ 6689623 h 7019132"/>
              <a:gd name="connsiteX762" fmla="*/ 909179 w 7175104"/>
              <a:gd name="connsiteY762" fmla="*/ 6692548 h 7019132"/>
              <a:gd name="connsiteX763" fmla="*/ 890244 w 7175104"/>
              <a:gd name="connsiteY763" fmla="*/ 6703596 h 7019132"/>
              <a:gd name="connsiteX764" fmla="*/ 866659 w 7175104"/>
              <a:gd name="connsiteY764" fmla="*/ 6717245 h 7019132"/>
              <a:gd name="connsiteX765" fmla="*/ 893234 w 7175104"/>
              <a:gd name="connsiteY765" fmla="*/ 6723744 h 7019132"/>
              <a:gd name="connsiteX766" fmla="*/ 913497 w 7175104"/>
              <a:gd name="connsiteY766" fmla="*/ 6723744 h 7019132"/>
              <a:gd name="connsiteX767" fmla="*/ 920473 w 7175104"/>
              <a:gd name="connsiteY767" fmla="*/ 6723744 h 7019132"/>
              <a:gd name="connsiteX768" fmla="*/ 909179 w 7175104"/>
              <a:gd name="connsiteY768" fmla="*/ 6692548 h 7019132"/>
              <a:gd name="connsiteX769" fmla="*/ 913497 w 7175104"/>
              <a:gd name="connsiteY769" fmla="*/ 6690273 h 7019132"/>
              <a:gd name="connsiteX770" fmla="*/ 908514 w 7175104"/>
              <a:gd name="connsiteY770" fmla="*/ 6689623 h 7019132"/>
              <a:gd name="connsiteX771" fmla="*/ 900210 w 7175104"/>
              <a:gd name="connsiteY771" fmla="*/ 6667526 h 7019132"/>
              <a:gd name="connsiteX772" fmla="*/ 895227 w 7175104"/>
              <a:gd name="connsiteY772" fmla="*/ 6654527 h 7019132"/>
              <a:gd name="connsiteX773" fmla="*/ 940736 w 7175104"/>
              <a:gd name="connsiteY773" fmla="*/ 6649653 h 7019132"/>
              <a:gd name="connsiteX774" fmla="*/ 913497 w 7175104"/>
              <a:gd name="connsiteY774" fmla="*/ 6629830 h 7019132"/>
              <a:gd name="connsiteX775" fmla="*/ 980930 w 7175104"/>
              <a:gd name="connsiteY775" fmla="*/ 6616182 h 7019132"/>
              <a:gd name="connsiteX776" fmla="*/ 933760 w 7175104"/>
              <a:gd name="connsiteY776" fmla="*/ 6609683 h 7019132"/>
              <a:gd name="connsiteX777" fmla="*/ 927116 w 7175104"/>
              <a:gd name="connsiteY777" fmla="*/ 6569063 h 7019132"/>
              <a:gd name="connsiteX778" fmla="*/ 866659 w 7175104"/>
              <a:gd name="connsiteY778" fmla="*/ 6602859 h 7019132"/>
              <a:gd name="connsiteX779" fmla="*/ 812846 w 7175104"/>
              <a:gd name="connsiteY779" fmla="*/ 6616182 h 7019132"/>
              <a:gd name="connsiteX780" fmla="*/ 786272 w 7175104"/>
              <a:gd name="connsiteY780" fmla="*/ 6636655 h 7019132"/>
              <a:gd name="connsiteX781" fmla="*/ 711199 w 7175104"/>
              <a:gd name="connsiteY781" fmla="*/ 6665901 h 7019132"/>
              <a:gd name="connsiteX782" fmla="*/ 705220 w 7175104"/>
              <a:gd name="connsiteY782" fmla="*/ 6669475 h 7019132"/>
              <a:gd name="connsiteX783" fmla="*/ 703559 w 7175104"/>
              <a:gd name="connsiteY783" fmla="*/ 6667526 h 7019132"/>
              <a:gd name="connsiteX784" fmla="*/ 692265 w 7175104"/>
              <a:gd name="connsiteY784" fmla="*/ 6669800 h 7019132"/>
              <a:gd name="connsiteX785" fmla="*/ 692265 w 7175104"/>
              <a:gd name="connsiteY785" fmla="*/ 6662976 h 7019132"/>
              <a:gd name="connsiteX786" fmla="*/ 550756 w 7175104"/>
              <a:gd name="connsiteY786" fmla="*/ 6717245 h 7019132"/>
              <a:gd name="connsiteX787" fmla="*/ 436486 w 7175104"/>
              <a:gd name="connsiteY787" fmla="*/ 6730568 h 7019132"/>
              <a:gd name="connsiteX788" fmla="*/ 398949 w 7175104"/>
              <a:gd name="connsiteY788" fmla="*/ 6747791 h 7019132"/>
              <a:gd name="connsiteX789" fmla="*/ 385330 w 7175104"/>
              <a:gd name="connsiteY789" fmla="*/ 6738042 h 7019132"/>
              <a:gd name="connsiteX790" fmla="*/ 362741 w 7175104"/>
              <a:gd name="connsiteY790" fmla="*/ 6730568 h 7019132"/>
              <a:gd name="connsiteX791" fmla="*/ 288997 w 7175104"/>
              <a:gd name="connsiteY791" fmla="*/ 6750390 h 7019132"/>
              <a:gd name="connsiteX792" fmla="*/ 248471 w 7175104"/>
              <a:gd name="connsiteY792" fmla="*/ 6750390 h 7019132"/>
              <a:gd name="connsiteX793" fmla="*/ 100651 w 7175104"/>
              <a:gd name="connsiteY793" fmla="*/ 6817982 h 7019132"/>
              <a:gd name="connsiteX794" fmla="*/ 107627 w 7175104"/>
              <a:gd name="connsiteY794" fmla="*/ 6777362 h 7019132"/>
              <a:gd name="connsiteX795" fmla="*/ 6644 w 7175104"/>
              <a:gd name="connsiteY795" fmla="*/ 6791010 h 7019132"/>
              <a:gd name="connsiteX796" fmla="*/ 120914 w 7175104"/>
              <a:gd name="connsiteY796" fmla="*/ 6737067 h 7019132"/>
              <a:gd name="connsiteX797" fmla="*/ 215253 w 7175104"/>
              <a:gd name="connsiteY797" fmla="*/ 6616182 h 7019132"/>
              <a:gd name="connsiteX798" fmla="*/ 134533 w 7175104"/>
              <a:gd name="connsiteY798" fmla="*/ 6656477 h 7019132"/>
              <a:gd name="connsiteX799" fmla="*/ 0 w 7175104"/>
              <a:gd name="connsiteY799" fmla="*/ 6717245 h 7019132"/>
              <a:gd name="connsiteX800" fmla="*/ 40526 w 7175104"/>
              <a:gd name="connsiteY800" fmla="*/ 6683449 h 7019132"/>
              <a:gd name="connsiteX801" fmla="*/ 80720 w 7175104"/>
              <a:gd name="connsiteY801" fmla="*/ 6662976 h 7019132"/>
              <a:gd name="connsiteX802" fmla="*/ 114270 w 7175104"/>
              <a:gd name="connsiteY802" fmla="*/ 6649653 h 7019132"/>
              <a:gd name="connsiteX803" fmla="*/ 134533 w 7175104"/>
              <a:gd name="connsiteY803" fmla="*/ 6636655 h 7019132"/>
              <a:gd name="connsiteX804" fmla="*/ 87363 w 7175104"/>
              <a:gd name="connsiteY804" fmla="*/ 6649653 h 7019132"/>
              <a:gd name="connsiteX805" fmla="*/ 154464 w 7175104"/>
              <a:gd name="connsiteY805" fmla="*/ 6616182 h 7019132"/>
              <a:gd name="connsiteX806" fmla="*/ 152803 w 7175104"/>
              <a:gd name="connsiteY806" fmla="*/ 6610983 h 7019132"/>
              <a:gd name="connsiteX807" fmla="*/ 165094 w 7175104"/>
              <a:gd name="connsiteY807" fmla="*/ 6604808 h 7019132"/>
              <a:gd name="connsiteX808" fmla="*/ 175059 w 7175104"/>
              <a:gd name="connsiteY808" fmla="*/ 6600584 h 7019132"/>
              <a:gd name="connsiteX809" fmla="*/ 181371 w 7175104"/>
              <a:gd name="connsiteY809" fmla="*/ 6596035 h 7019132"/>
              <a:gd name="connsiteX810" fmla="*/ 165094 w 7175104"/>
              <a:gd name="connsiteY810" fmla="*/ 6604808 h 7019132"/>
              <a:gd name="connsiteX811" fmla="*/ 154464 w 7175104"/>
              <a:gd name="connsiteY811" fmla="*/ 6609683 h 7019132"/>
              <a:gd name="connsiteX812" fmla="*/ 127890 w 7175104"/>
              <a:gd name="connsiteY812" fmla="*/ 6623006 h 7019132"/>
              <a:gd name="connsiteX813" fmla="*/ 94007 w 7175104"/>
              <a:gd name="connsiteY813" fmla="*/ 6609683 h 7019132"/>
              <a:gd name="connsiteX814" fmla="*/ 140845 w 7175104"/>
              <a:gd name="connsiteY814" fmla="*/ 6589210 h 7019132"/>
              <a:gd name="connsiteX815" fmla="*/ 201634 w 7175104"/>
              <a:gd name="connsiteY815" fmla="*/ 6508620 h 7019132"/>
              <a:gd name="connsiteX816" fmla="*/ 161108 w 7175104"/>
              <a:gd name="connsiteY816" fmla="*/ 6522269 h 7019132"/>
              <a:gd name="connsiteX817" fmla="*/ 275378 w 7175104"/>
              <a:gd name="connsiteY817" fmla="*/ 6448503 h 7019132"/>
              <a:gd name="connsiteX818" fmla="*/ 248471 w 7175104"/>
              <a:gd name="connsiteY818" fmla="*/ 6434855 h 7019132"/>
              <a:gd name="connsiteX819" fmla="*/ 228540 w 7175104"/>
              <a:gd name="connsiteY819" fmla="*/ 6448503 h 7019132"/>
              <a:gd name="connsiteX820" fmla="*/ 275378 w 7175104"/>
              <a:gd name="connsiteY820" fmla="*/ 6421531 h 7019132"/>
              <a:gd name="connsiteX821" fmla="*/ 234852 w 7175104"/>
              <a:gd name="connsiteY821" fmla="*/ 6401059 h 7019132"/>
              <a:gd name="connsiteX822" fmla="*/ 302284 w 7175104"/>
              <a:gd name="connsiteY822" fmla="*/ 6367913 h 7019132"/>
              <a:gd name="connsiteX823" fmla="*/ 275378 w 7175104"/>
              <a:gd name="connsiteY823" fmla="*/ 6374737 h 7019132"/>
              <a:gd name="connsiteX824" fmla="*/ 266741 w 7175104"/>
              <a:gd name="connsiteY824" fmla="*/ 6380261 h 7019132"/>
              <a:gd name="connsiteX825" fmla="*/ 247807 w 7175104"/>
              <a:gd name="connsiteY825" fmla="*/ 6371162 h 7019132"/>
              <a:gd name="connsiteX826" fmla="*/ 181371 w 7175104"/>
              <a:gd name="connsiteY826" fmla="*/ 6380911 h 7019132"/>
              <a:gd name="connsiteX827" fmla="*/ 228540 w 7175104"/>
              <a:gd name="connsiteY827" fmla="*/ 6354264 h 7019132"/>
              <a:gd name="connsiteX828" fmla="*/ 174727 w 7175104"/>
              <a:gd name="connsiteY828" fmla="*/ 6361089 h 7019132"/>
              <a:gd name="connsiteX829" fmla="*/ 248471 w 7175104"/>
              <a:gd name="connsiteY829" fmla="*/ 6340941 h 7019132"/>
              <a:gd name="connsiteX830" fmla="*/ 288997 w 7175104"/>
              <a:gd name="connsiteY830" fmla="*/ 6300321 h 7019132"/>
              <a:gd name="connsiteX831" fmla="*/ 262091 w 7175104"/>
              <a:gd name="connsiteY831" fmla="*/ 6307145 h 7019132"/>
              <a:gd name="connsiteX832" fmla="*/ 282021 w 7175104"/>
              <a:gd name="connsiteY832" fmla="*/ 6293497 h 7019132"/>
              <a:gd name="connsiteX833" fmla="*/ 228540 w 7175104"/>
              <a:gd name="connsiteY833" fmla="*/ 6307145 h 7019132"/>
              <a:gd name="connsiteX834" fmla="*/ 234852 w 7175104"/>
              <a:gd name="connsiteY834" fmla="*/ 6287323 h 7019132"/>
              <a:gd name="connsiteX835" fmla="*/ 268734 w 7175104"/>
              <a:gd name="connsiteY835" fmla="*/ 6273674 h 7019132"/>
              <a:gd name="connsiteX836" fmla="*/ 234852 w 7175104"/>
              <a:gd name="connsiteY836" fmla="*/ 6267175 h 7019132"/>
              <a:gd name="connsiteX837" fmla="*/ 268734 w 7175104"/>
              <a:gd name="connsiteY837" fmla="*/ 6246703 h 7019132"/>
              <a:gd name="connsiteX838" fmla="*/ 262091 w 7175104"/>
              <a:gd name="connsiteY838" fmla="*/ 6233379 h 7019132"/>
              <a:gd name="connsiteX839" fmla="*/ 234852 w 7175104"/>
              <a:gd name="connsiteY839" fmla="*/ 6246703 h 7019132"/>
              <a:gd name="connsiteX840" fmla="*/ 215253 w 7175104"/>
              <a:gd name="connsiteY840" fmla="*/ 6267175 h 7019132"/>
              <a:gd name="connsiteX841" fmla="*/ 221897 w 7175104"/>
              <a:gd name="connsiteY841" fmla="*/ 6246703 h 7019132"/>
              <a:gd name="connsiteX842" fmla="*/ 167751 w 7175104"/>
              <a:gd name="connsiteY842" fmla="*/ 6267175 h 7019132"/>
              <a:gd name="connsiteX843" fmla="*/ 181371 w 7175104"/>
              <a:gd name="connsiteY843" fmla="*/ 6260351 h 7019132"/>
              <a:gd name="connsiteX844" fmla="*/ 140845 w 7175104"/>
              <a:gd name="connsiteY844" fmla="*/ 6246703 h 7019132"/>
              <a:gd name="connsiteX845" fmla="*/ 120914 w 7175104"/>
              <a:gd name="connsiteY845" fmla="*/ 6219731 h 7019132"/>
              <a:gd name="connsiteX846" fmla="*/ 94007 w 7175104"/>
              <a:gd name="connsiteY846" fmla="*/ 6226555 h 7019132"/>
              <a:gd name="connsiteX847" fmla="*/ 134533 w 7175104"/>
              <a:gd name="connsiteY847" fmla="*/ 6199909 h 7019132"/>
              <a:gd name="connsiteX848" fmla="*/ 147488 w 7175104"/>
              <a:gd name="connsiteY848" fmla="*/ 6186585 h 7019132"/>
              <a:gd name="connsiteX849" fmla="*/ 100651 w 7175104"/>
              <a:gd name="connsiteY849" fmla="*/ 6213232 h 7019132"/>
              <a:gd name="connsiteX850" fmla="*/ 134533 w 7175104"/>
              <a:gd name="connsiteY850" fmla="*/ 6193084 h 7019132"/>
              <a:gd name="connsiteX851" fmla="*/ 147488 w 7175104"/>
              <a:gd name="connsiteY851" fmla="*/ 6166113 h 7019132"/>
              <a:gd name="connsiteX852" fmla="*/ 114270 w 7175104"/>
              <a:gd name="connsiteY852" fmla="*/ 6193084 h 7019132"/>
              <a:gd name="connsiteX853" fmla="*/ 103308 w 7175104"/>
              <a:gd name="connsiteY853" fmla="*/ 6185610 h 7019132"/>
              <a:gd name="connsiteX854" fmla="*/ 94339 w 7175104"/>
              <a:gd name="connsiteY854" fmla="*/ 6185935 h 7019132"/>
              <a:gd name="connsiteX855" fmla="*/ 156457 w 7175104"/>
              <a:gd name="connsiteY855" fmla="*/ 6144340 h 7019132"/>
              <a:gd name="connsiteX856" fmla="*/ 188014 w 7175104"/>
              <a:gd name="connsiteY856" fmla="*/ 6112169 h 7019132"/>
              <a:gd name="connsiteX857" fmla="*/ 140845 w 7175104"/>
              <a:gd name="connsiteY857" fmla="*/ 6159614 h 7019132"/>
              <a:gd name="connsiteX858" fmla="*/ 167751 w 7175104"/>
              <a:gd name="connsiteY858" fmla="*/ 6172937 h 7019132"/>
              <a:gd name="connsiteX859" fmla="*/ 181371 w 7175104"/>
              <a:gd name="connsiteY859" fmla="*/ 6172937 h 7019132"/>
              <a:gd name="connsiteX860" fmla="*/ 201634 w 7175104"/>
              <a:gd name="connsiteY860" fmla="*/ 6152789 h 7019132"/>
              <a:gd name="connsiteX861" fmla="*/ 241828 w 7175104"/>
              <a:gd name="connsiteY861" fmla="*/ 6159614 h 7019132"/>
              <a:gd name="connsiteX862" fmla="*/ 268734 w 7175104"/>
              <a:gd name="connsiteY862" fmla="*/ 6132642 h 7019132"/>
              <a:gd name="connsiteX863" fmla="*/ 255115 w 7175104"/>
              <a:gd name="connsiteY863" fmla="*/ 6132642 h 7019132"/>
              <a:gd name="connsiteX864" fmla="*/ 309260 w 7175104"/>
              <a:gd name="connsiteY864" fmla="*/ 6139141 h 7019132"/>
              <a:gd name="connsiteX865" fmla="*/ 335835 w 7175104"/>
              <a:gd name="connsiteY865" fmla="*/ 6152789 h 7019132"/>
              <a:gd name="connsiteX866" fmla="*/ 383004 w 7175104"/>
              <a:gd name="connsiteY866" fmla="*/ 6105995 h 7019132"/>
              <a:gd name="connsiteX867" fmla="*/ 423198 w 7175104"/>
              <a:gd name="connsiteY867" fmla="*/ 6092347 h 7019132"/>
              <a:gd name="connsiteX868" fmla="*/ 450105 w 7175104"/>
              <a:gd name="connsiteY868" fmla="*/ 6065375 h 7019132"/>
              <a:gd name="connsiteX869" fmla="*/ 403267 w 7175104"/>
              <a:gd name="connsiteY869" fmla="*/ 6092347 h 7019132"/>
              <a:gd name="connsiteX870" fmla="*/ 389648 w 7175104"/>
              <a:gd name="connsiteY870" fmla="*/ 6092347 h 7019132"/>
              <a:gd name="connsiteX871" fmla="*/ 396624 w 7175104"/>
              <a:gd name="connsiteY871" fmla="*/ 6038404 h 7019132"/>
              <a:gd name="connsiteX872" fmla="*/ 456749 w 7175104"/>
              <a:gd name="connsiteY872" fmla="*/ 6005258 h 7019132"/>
              <a:gd name="connsiteX873" fmla="*/ 396624 w 7175104"/>
              <a:gd name="connsiteY873" fmla="*/ 6011757 h 7019132"/>
              <a:gd name="connsiteX874" fmla="*/ 429842 w 7175104"/>
              <a:gd name="connsiteY874" fmla="*/ 5991609 h 7019132"/>
              <a:gd name="connsiteX875" fmla="*/ 396624 w 7175104"/>
              <a:gd name="connsiteY875" fmla="*/ 6005258 h 7019132"/>
              <a:gd name="connsiteX876" fmla="*/ 463392 w 7175104"/>
              <a:gd name="connsiteY876" fmla="*/ 5964638 h 7019132"/>
              <a:gd name="connsiteX877" fmla="*/ 403267 w 7175104"/>
              <a:gd name="connsiteY877" fmla="*/ 5978286 h 7019132"/>
              <a:gd name="connsiteX878" fmla="*/ 443461 w 7175104"/>
              <a:gd name="connsiteY878" fmla="*/ 5957813 h 7019132"/>
              <a:gd name="connsiteX879" fmla="*/ 383004 w 7175104"/>
              <a:gd name="connsiteY879" fmla="*/ 5950989 h 7019132"/>
              <a:gd name="connsiteX880" fmla="*/ 409911 w 7175104"/>
              <a:gd name="connsiteY880" fmla="*/ 5937666 h 7019132"/>
              <a:gd name="connsiteX881" fmla="*/ 369385 w 7175104"/>
              <a:gd name="connsiteY881" fmla="*/ 5884048 h 7019132"/>
              <a:gd name="connsiteX882" fmla="*/ 409911 w 7175104"/>
              <a:gd name="connsiteY882" fmla="*/ 5877223 h 7019132"/>
              <a:gd name="connsiteX883" fmla="*/ 416555 w 7175104"/>
              <a:gd name="connsiteY883" fmla="*/ 5837253 h 7019132"/>
              <a:gd name="connsiteX884" fmla="*/ 443461 w 7175104"/>
              <a:gd name="connsiteY884" fmla="*/ 5810282 h 7019132"/>
              <a:gd name="connsiteX885" fmla="*/ 429842 w 7175104"/>
              <a:gd name="connsiteY885" fmla="*/ 5817106 h 7019132"/>
              <a:gd name="connsiteX886" fmla="*/ 409911 w 7175104"/>
              <a:gd name="connsiteY886" fmla="*/ 5830429 h 7019132"/>
              <a:gd name="connsiteX887" fmla="*/ 403267 w 7175104"/>
              <a:gd name="connsiteY887" fmla="*/ 5823605 h 7019132"/>
              <a:gd name="connsiteX888" fmla="*/ 409911 w 7175104"/>
              <a:gd name="connsiteY888" fmla="*/ 5823605 h 7019132"/>
              <a:gd name="connsiteX889" fmla="*/ 436486 w 7175104"/>
              <a:gd name="connsiteY889" fmla="*/ 5796633 h 7019132"/>
              <a:gd name="connsiteX890" fmla="*/ 436486 w 7175104"/>
              <a:gd name="connsiteY890" fmla="*/ 5803458 h 7019132"/>
              <a:gd name="connsiteX891" fmla="*/ 456749 w 7175104"/>
              <a:gd name="connsiteY891" fmla="*/ 5796633 h 7019132"/>
              <a:gd name="connsiteX892" fmla="*/ 477011 w 7175104"/>
              <a:gd name="connsiteY892" fmla="*/ 5776486 h 7019132"/>
              <a:gd name="connsiteX893" fmla="*/ 497275 w 7175104"/>
              <a:gd name="connsiteY893" fmla="*/ 5769662 h 7019132"/>
              <a:gd name="connsiteX894" fmla="*/ 477011 w 7175104"/>
              <a:gd name="connsiteY894" fmla="*/ 5783310 h 7019132"/>
              <a:gd name="connsiteX895" fmla="*/ 503918 w 7175104"/>
              <a:gd name="connsiteY895" fmla="*/ 5803458 h 7019132"/>
              <a:gd name="connsiteX896" fmla="*/ 577994 w 7175104"/>
              <a:gd name="connsiteY896" fmla="*/ 5803458 h 7019132"/>
              <a:gd name="connsiteX897" fmla="*/ 577994 w 7175104"/>
              <a:gd name="connsiteY897" fmla="*/ 5850252 h 7019132"/>
              <a:gd name="connsiteX898" fmla="*/ 530493 w 7175104"/>
              <a:gd name="connsiteY898" fmla="*/ 5870724 h 7019132"/>
              <a:gd name="connsiteX899" fmla="*/ 577994 w 7175104"/>
              <a:gd name="connsiteY899" fmla="*/ 5850252 h 7019132"/>
              <a:gd name="connsiteX900" fmla="*/ 577994 w 7175104"/>
              <a:gd name="connsiteY900" fmla="*/ 5870724 h 7019132"/>
              <a:gd name="connsiteX901" fmla="*/ 523849 w 7175104"/>
              <a:gd name="connsiteY901" fmla="*/ 5917843 h 7019132"/>
              <a:gd name="connsiteX902" fmla="*/ 537468 w 7175104"/>
              <a:gd name="connsiteY902" fmla="*/ 5911019 h 7019132"/>
              <a:gd name="connsiteX903" fmla="*/ 584638 w 7175104"/>
              <a:gd name="connsiteY903" fmla="*/ 5884048 h 7019132"/>
              <a:gd name="connsiteX904" fmla="*/ 530493 w 7175104"/>
              <a:gd name="connsiteY904" fmla="*/ 5964638 h 7019132"/>
              <a:gd name="connsiteX905" fmla="*/ 577994 w 7175104"/>
              <a:gd name="connsiteY905" fmla="*/ 5944490 h 7019132"/>
              <a:gd name="connsiteX906" fmla="*/ 550756 w 7175104"/>
              <a:gd name="connsiteY906" fmla="*/ 5971462 h 7019132"/>
              <a:gd name="connsiteX907" fmla="*/ 631476 w 7175104"/>
              <a:gd name="connsiteY907" fmla="*/ 5950989 h 7019132"/>
              <a:gd name="connsiteX908" fmla="*/ 597925 w 7175104"/>
              <a:gd name="connsiteY908" fmla="*/ 5971462 h 7019132"/>
              <a:gd name="connsiteX909" fmla="*/ 577994 w 7175104"/>
              <a:gd name="connsiteY909" fmla="*/ 5971462 h 7019132"/>
              <a:gd name="connsiteX910" fmla="*/ 571019 w 7175104"/>
              <a:gd name="connsiteY910" fmla="*/ 6005258 h 7019132"/>
              <a:gd name="connsiteX911" fmla="*/ 611213 w 7175104"/>
              <a:gd name="connsiteY911" fmla="*/ 5971462 h 7019132"/>
              <a:gd name="connsiteX912" fmla="*/ 685289 w 7175104"/>
              <a:gd name="connsiteY912" fmla="*/ 5937666 h 7019132"/>
              <a:gd name="connsiteX913" fmla="*/ 718839 w 7175104"/>
              <a:gd name="connsiteY913" fmla="*/ 5937666 h 7019132"/>
              <a:gd name="connsiteX914" fmla="*/ 739102 w 7175104"/>
              <a:gd name="connsiteY914" fmla="*/ 5917843 h 7019132"/>
              <a:gd name="connsiteX915" fmla="*/ 779628 w 7175104"/>
              <a:gd name="connsiteY915" fmla="*/ 5924668 h 7019132"/>
              <a:gd name="connsiteX916" fmla="*/ 779628 w 7175104"/>
              <a:gd name="connsiteY916" fmla="*/ 5904195 h 7019132"/>
              <a:gd name="connsiteX917" fmla="*/ 819490 w 7175104"/>
              <a:gd name="connsiteY917" fmla="*/ 5884048 h 7019132"/>
              <a:gd name="connsiteX918" fmla="*/ 906853 w 7175104"/>
              <a:gd name="connsiteY918" fmla="*/ 5783310 h 7019132"/>
              <a:gd name="connsiteX919" fmla="*/ 940736 w 7175104"/>
              <a:gd name="connsiteY919" fmla="*/ 5743340 h 7019132"/>
              <a:gd name="connsiteX920" fmla="*/ 976279 w 7175104"/>
              <a:gd name="connsiteY920" fmla="*/ 5734566 h 7019132"/>
              <a:gd name="connsiteX921" fmla="*/ 988238 w 7175104"/>
              <a:gd name="connsiteY921" fmla="*/ 5727742 h 7019132"/>
              <a:gd name="connsiteX922" fmla="*/ 997871 w 7175104"/>
              <a:gd name="connsiteY922" fmla="*/ 5725467 h 7019132"/>
              <a:gd name="connsiteX923" fmla="*/ 1005843 w 7175104"/>
              <a:gd name="connsiteY923" fmla="*/ 5722218 h 7019132"/>
              <a:gd name="connsiteX924" fmla="*/ 999200 w 7175104"/>
              <a:gd name="connsiteY924" fmla="*/ 5726767 h 7019132"/>
              <a:gd name="connsiteX925" fmla="*/ 980930 w 7175104"/>
              <a:gd name="connsiteY925" fmla="*/ 5743340 h 7019132"/>
              <a:gd name="connsiteX926" fmla="*/ 1021124 w 7175104"/>
              <a:gd name="connsiteY926" fmla="*/ 5716043 h 7019132"/>
              <a:gd name="connsiteX927" fmla="*/ 1005843 w 7175104"/>
              <a:gd name="connsiteY927" fmla="*/ 5722218 h 7019132"/>
              <a:gd name="connsiteX928" fmla="*/ 1009165 w 7175104"/>
              <a:gd name="connsiteY928" fmla="*/ 5719293 h 7019132"/>
              <a:gd name="connsiteX929" fmla="*/ 1007504 w 7175104"/>
              <a:gd name="connsiteY929" fmla="*/ 5716043 h 7019132"/>
              <a:gd name="connsiteX930" fmla="*/ 988238 w 7175104"/>
              <a:gd name="connsiteY930" fmla="*/ 5727742 h 7019132"/>
              <a:gd name="connsiteX931" fmla="*/ 985580 w 7175104"/>
              <a:gd name="connsiteY931" fmla="*/ 5728067 h 7019132"/>
              <a:gd name="connsiteX932" fmla="*/ 990231 w 7175104"/>
              <a:gd name="connsiteY932" fmla="*/ 5709544 h 7019132"/>
              <a:gd name="connsiteX933" fmla="*/ 988720 w 7175104"/>
              <a:gd name="connsiteY933" fmla="*/ 5708374 h 7019132"/>
              <a:gd name="connsiteX934" fmla="*/ 989021 w 7175104"/>
              <a:gd name="connsiteY934" fmla="*/ 5708067 h 7019132"/>
              <a:gd name="connsiteX935" fmla="*/ 988490 w 7175104"/>
              <a:gd name="connsiteY935" fmla="*/ 5708196 h 7019132"/>
              <a:gd name="connsiteX936" fmla="*/ 982258 w 7175104"/>
              <a:gd name="connsiteY936" fmla="*/ 5703370 h 7019132"/>
              <a:gd name="connsiteX937" fmla="*/ 1007504 w 7175104"/>
              <a:gd name="connsiteY937" fmla="*/ 5689072 h 7019132"/>
              <a:gd name="connsiteX938" fmla="*/ 974286 w 7175104"/>
              <a:gd name="connsiteY938" fmla="*/ 5668924 h 7019132"/>
              <a:gd name="connsiteX939" fmla="*/ 927116 w 7175104"/>
              <a:gd name="connsiteY939" fmla="*/ 5695896 h 7019132"/>
              <a:gd name="connsiteX940" fmla="*/ 980930 w 7175104"/>
              <a:gd name="connsiteY940" fmla="*/ 5655926 h 7019132"/>
              <a:gd name="connsiteX941" fmla="*/ 960999 w 7175104"/>
              <a:gd name="connsiteY941" fmla="*/ 5649102 h 7019132"/>
              <a:gd name="connsiteX942" fmla="*/ 933760 w 7175104"/>
              <a:gd name="connsiteY942" fmla="*/ 5675748 h 7019132"/>
              <a:gd name="connsiteX943" fmla="*/ 920473 w 7175104"/>
              <a:gd name="connsiteY943" fmla="*/ 5655926 h 7019132"/>
              <a:gd name="connsiteX944" fmla="*/ 900210 w 7175104"/>
              <a:gd name="connsiteY944" fmla="*/ 5615306 h 7019132"/>
              <a:gd name="connsiteX945" fmla="*/ 960999 w 7175104"/>
              <a:gd name="connsiteY945" fmla="*/ 5581510 h 7019132"/>
              <a:gd name="connsiteX946" fmla="*/ 980930 w 7175104"/>
              <a:gd name="connsiteY946" fmla="*/ 5541540 h 7019132"/>
              <a:gd name="connsiteX947" fmla="*/ 920473 w 7175104"/>
              <a:gd name="connsiteY947" fmla="*/ 5555188 h 7019132"/>
              <a:gd name="connsiteX948" fmla="*/ 880279 w 7175104"/>
              <a:gd name="connsiteY948" fmla="*/ 5588334 h 7019132"/>
              <a:gd name="connsiteX949" fmla="*/ 873635 w 7175104"/>
              <a:gd name="connsiteY949" fmla="*/ 5575336 h 7019132"/>
              <a:gd name="connsiteX950" fmla="*/ 940736 w 7175104"/>
              <a:gd name="connsiteY950" fmla="*/ 5528217 h 7019132"/>
              <a:gd name="connsiteX951" fmla="*/ 906853 w 7175104"/>
              <a:gd name="connsiteY951" fmla="*/ 5528217 h 7019132"/>
              <a:gd name="connsiteX952" fmla="*/ 853372 w 7175104"/>
              <a:gd name="connsiteY952" fmla="*/ 5575336 h 7019132"/>
              <a:gd name="connsiteX953" fmla="*/ 866659 w 7175104"/>
              <a:gd name="connsiteY953" fmla="*/ 5615306 h 7019132"/>
              <a:gd name="connsiteX954" fmla="*/ 880279 w 7175104"/>
              <a:gd name="connsiteY954" fmla="*/ 5628954 h 7019132"/>
              <a:gd name="connsiteX955" fmla="*/ 853372 w 7175104"/>
              <a:gd name="connsiteY955" fmla="*/ 5668924 h 7019132"/>
              <a:gd name="connsiteX956" fmla="*/ 644763 w 7175104"/>
              <a:gd name="connsiteY956" fmla="*/ 5783310 h 7019132"/>
              <a:gd name="connsiteX957" fmla="*/ 577994 w 7175104"/>
              <a:gd name="connsiteY957" fmla="*/ 5810282 h 7019132"/>
              <a:gd name="connsiteX958" fmla="*/ 604901 w 7175104"/>
              <a:gd name="connsiteY958" fmla="*/ 5776486 h 7019132"/>
              <a:gd name="connsiteX959" fmla="*/ 604901 w 7175104"/>
              <a:gd name="connsiteY959" fmla="*/ 5756338 h 7019132"/>
              <a:gd name="connsiteX960" fmla="*/ 692265 w 7175104"/>
              <a:gd name="connsiteY960" fmla="*/ 5689072 h 7019132"/>
              <a:gd name="connsiteX961" fmla="*/ 638119 w 7175104"/>
              <a:gd name="connsiteY961" fmla="*/ 5709544 h 7019132"/>
              <a:gd name="connsiteX962" fmla="*/ 665026 w 7175104"/>
              <a:gd name="connsiteY962" fmla="*/ 5682573 h 7019132"/>
              <a:gd name="connsiteX963" fmla="*/ 644763 w 7175104"/>
              <a:gd name="connsiteY963" fmla="*/ 5695896 h 7019132"/>
              <a:gd name="connsiteX964" fmla="*/ 631476 w 7175104"/>
              <a:gd name="connsiteY964" fmla="*/ 5689072 h 7019132"/>
              <a:gd name="connsiteX965" fmla="*/ 624832 w 7175104"/>
              <a:gd name="connsiteY965" fmla="*/ 5689072 h 7019132"/>
              <a:gd name="connsiteX966" fmla="*/ 644763 w 7175104"/>
              <a:gd name="connsiteY966" fmla="*/ 5662750 h 7019132"/>
              <a:gd name="connsiteX967" fmla="*/ 611213 w 7175104"/>
              <a:gd name="connsiteY967" fmla="*/ 5682573 h 7019132"/>
              <a:gd name="connsiteX968" fmla="*/ 658382 w 7175104"/>
              <a:gd name="connsiteY968" fmla="*/ 5615306 h 7019132"/>
              <a:gd name="connsiteX969" fmla="*/ 692265 w 7175104"/>
              <a:gd name="connsiteY969" fmla="*/ 5595158 h 7019132"/>
              <a:gd name="connsiteX970" fmla="*/ 711863 w 7175104"/>
              <a:gd name="connsiteY970" fmla="*/ 5575336 h 7019132"/>
              <a:gd name="connsiteX971" fmla="*/ 766009 w 7175104"/>
              <a:gd name="connsiteY971" fmla="*/ 5561687 h 7019132"/>
              <a:gd name="connsiteX972" fmla="*/ 793912 w 7175104"/>
              <a:gd name="connsiteY972" fmla="*/ 5534716 h 7019132"/>
              <a:gd name="connsiteX973" fmla="*/ 797566 w 7175104"/>
              <a:gd name="connsiteY973" fmla="*/ 5529191 h 7019132"/>
              <a:gd name="connsiteX974" fmla="*/ 826134 w 7175104"/>
              <a:gd name="connsiteY974" fmla="*/ 5507744 h 7019132"/>
              <a:gd name="connsiteX975" fmla="*/ 799227 w 7175104"/>
              <a:gd name="connsiteY975" fmla="*/ 5527242 h 7019132"/>
              <a:gd name="connsiteX976" fmla="*/ 826134 w 7175104"/>
              <a:gd name="connsiteY976" fmla="*/ 5501245 h 7019132"/>
              <a:gd name="connsiteX977" fmla="*/ 786272 w 7175104"/>
              <a:gd name="connsiteY977" fmla="*/ 5514568 h 7019132"/>
              <a:gd name="connsiteX978" fmla="*/ 826134 w 7175104"/>
              <a:gd name="connsiteY978" fmla="*/ 5487597 h 7019132"/>
              <a:gd name="connsiteX979" fmla="*/ 893234 w 7175104"/>
              <a:gd name="connsiteY979" fmla="*/ 5460950 h 7019132"/>
              <a:gd name="connsiteX980" fmla="*/ 846397 w 7175104"/>
              <a:gd name="connsiteY980" fmla="*/ 5494421 h 7019132"/>
              <a:gd name="connsiteX981" fmla="*/ 920473 w 7175104"/>
              <a:gd name="connsiteY981" fmla="*/ 5454126 h 7019132"/>
              <a:gd name="connsiteX982" fmla="*/ 886923 w 7175104"/>
              <a:gd name="connsiteY982" fmla="*/ 5454126 h 7019132"/>
              <a:gd name="connsiteX983" fmla="*/ 906853 w 7175104"/>
              <a:gd name="connsiteY983" fmla="*/ 5420655 h 7019132"/>
              <a:gd name="connsiteX984" fmla="*/ 900210 w 7175104"/>
              <a:gd name="connsiteY984" fmla="*/ 5413831 h 7019132"/>
              <a:gd name="connsiteX985" fmla="*/ 886923 w 7175104"/>
              <a:gd name="connsiteY985" fmla="*/ 5413831 h 7019132"/>
              <a:gd name="connsiteX986" fmla="*/ 846397 w 7175104"/>
              <a:gd name="connsiteY986" fmla="*/ 5420655 h 7019132"/>
              <a:gd name="connsiteX987" fmla="*/ 880279 w 7175104"/>
              <a:gd name="connsiteY987" fmla="*/ 5387184 h 7019132"/>
              <a:gd name="connsiteX988" fmla="*/ 766009 w 7175104"/>
              <a:gd name="connsiteY988" fmla="*/ 5387184 h 7019132"/>
              <a:gd name="connsiteX989" fmla="*/ 819490 w 7175104"/>
              <a:gd name="connsiteY989" fmla="*/ 5346564 h 7019132"/>
              <a:gd name="connsiteX990" fmla="*/ 940736 w 7175104"/>
              <a:gd name="connsiteY990" fmla="*/ 5367037 h 7019132"/>
              <a:gd name="connsiteX991" fmla="*/ 974286 w 7175104"/>
              <a:gd name="connsiteY991" fmla="*/ 5326417 h 7019132"/>
              <a:gd name="connsiteX992" fmla="*/ 873635 w 7175104"/>
              <a:gd name="connsiteY992" fmla="*/ 5245827 h 7019132"/>
              <a:gd name="connsiteX993" fmla="*/ 920473 w 7175104"/>
              <a:gd name="connsiteY993" fmla="*/ 5232503 h 7019132"/>
              <a:gd name="connsiteX994" fmla="*/ 873635 w 7175104"/>
              <a:gd name="connsiteY994" fmla="*/ 5178885 h 7019132"/>
              <a:gd name="connsiteX995" fmla="*/ 860016 w 7175104"/>
              <a:gd name="connsiteY995" fmla="*/ 5165237 h 7019132"/>
              <a:gd name="connsiteX996" fmla="*/ 880279 w 7175104"/>
              <a:gd name="connsiteY996" fmla="*/ 5145089 h 7019132"/>
              <a:gd name="connsiteX997" fmla="*/ 860016 w 7175104"/>
              <a:gd name="connsiteY997" fmla="*/ 5145089 h 7019132"/>
              <a:gd name="connsiteX998" fmla="*/ 900210 w 7175104"/>
              <a:gd name="connsiteY998" fmla="*/ 5111618 h 7019132"/>
              <a:gd name="connsiteX999" fmla="*/ 866659 w 7175104"/>
              <a:gd name="connsiteY999" fmla="*/ 5111618 h 7019132"/>
              <a:gd name="connsiteX1000" fmla="*/ 880279 w 7175104"/>
              <a:gd name="connsiteY1000" fmla="*/ 5111618 h 7019132"/>
              <a:gd name="connsiteX1001" fmla="*/ 886923 w 7175104"/>
              <a:gd name="connsiteY1001" fmla="*/ 5098295 h 7019132"/>
              <a:gd name="connsiteX1002" fmla="*/ 927116 w 7175104"/>
              <a:gd name="connsiteY1002" fmla="*/ 5051176 h 7019132"/>
              <a:gd name="connsiteX1003" fmla="*/ 860016 w 7175104"/>
              <a:gd name="connsiteY1003" fmla="*/ 5071323 h 7019132"/>
              <a:gd name="connsiteX1004" fmla="*/ 880279 w 7175104"/>
              <a:gd name="connsiteY1004" fmla="*/ 5051176 h 7019132"/>
              <a:gd name="connsiteX1005" fmla="*/ 839753 w 7175104"/>
              <a:gd name="connsiteY1005" fmla="*/ 5017705 h 7019132"/>
              <a:gd name="connsiteX1006" fmla="*/ 819490 w 7175104"/>
              <a:gd name="connsiteY1006" fmla="*/ 5031028 h 7019132"/>
              <a:gd name="connsiteX1007" fmla="*/ 812846 w 7175104"/>
              <a:gd name="connsiteY1007" fmla="*/ 5010881 h 7019132"/>
              <a:gd name="connsiteX1008" fmla="*/ 846397 w 7175104"/>
              <a:gd name="connsiteY1008" fmla="*/ 4983909 h 7019132"/>
              <a:gd name="connsiteX1009" fmla="*/ 786272 w 7175104"/>
              <a:gd name="connsiteY1009" fmla="*/ 5024529 h 7019132"/>
              <a:gd name="connsiteX1010" fmla="*/ 826134 w 7175104"/>
              <a:gd name="connsiteY1010" fmla="*/ 4990733 h 7019132"/>
              <a:gd name="connsiteX1011" fmla="*/ 826134 w 7175104"/>
              <a:gd name="connsiteY1011" fmla="*/ 4970586 h 7019132"/>
              <a:gd name="connsiteX1012" fmla="*/ 799227 w 7175104"/>
              <a:gd name="connsiteY1012" fmla="*/ 4983909 h 7019132"/>
              <a:gd name="connsiteX1013" fmla="*/ 745746 w 7175104"/>
              <a:gd name="connsiteY1013" fmla="*/ 5024529 h 7019132"/>
              <a:gd name="connsiteX1014" fmla="*/ 752389 w 7175104"/>
              <a:gd name="connsiteY1014" fmla="*/ 5017705 h 7019132"/>
              <a:gd name="connsiteX1015" fmla="*/ 774313 w 7175104"/>
              <a:gd name="connsiteY1015" fmla="*/ 5001782 h 7019132"/>
              <a:gd name="connsiteX1016" fmla="*/ 786272 w 7175104"/>
              <a:gd name="connsiteY1016" fmla="*/ 4990733 h 7019132"/>
              <a:gd name="connsiteX1017" fmla="*/ 788597 w 7175104"/>
              <a:gd name="connsiteY1017" fmla="*/ 4983259 h 7019132"/>
              <a:gd name="connsiteX1018" fmla="*/ 788929 w 7175104"/>
              <a:gd name="connsiteY1018" fmla="*/ 4982284 h 7019132"/>
              <a:gd name="connsiteX1019" fmla="*/ 784943 w 7175104"/>
              <a:gd name="connsiteY1019" fmla="*/ 4984884 h 7019132"/>
              <a:gd name="connsiteX1020" fmla="*/ 759365 w 7175104"/>
              <a:gd name="connsiteY1020" fmla="*/ 5004056 h 7019132"/>
              <a:gd name="connsiteX1021" fmla="*/ 799227 w 7175104"/>
              <a:gd name="connsiteY1021" fmla="*/ 4963761 h 7019132"/>
              <a:gd name="connsiteX1022" fmla="*/ 739102 w 7175104"/>
              <a:gd name="connsiteY1022" fmla="*/ 4970586 h 7019132"/>
              <a:gd name="connsiteX1023" fmla="*/ 772652 w 7175104"/>
              <a:gd name="connsiteY1023" fmla="*/ 4910143 h 7019132"/>
              <a:gd name="connsiteX1024" fmla="*/ 812846 w 7175104"/>
              <a:gd name="connsiteY1024" fmla="*/ 4863024 h 7019132"/>
              <a:gd name="connsiteX1025" fmla="*/ 799227 w 7175104"/>
              <a:gd name="connsiteY1025" fmla="*/ 4869523 h 7019132"/>
              <a:gd name="connsiteX1026" fmla="*/ 752389 w 7175104"/>
              <a:gd name="connsiteY1026" fmla="*/ 4916967 h 7019132"/>
              <a:gd name="connsiteX1027" fmla="*/ 812846 w 7175104"/>
              <a:gd name="connsiteY1027" fmla="*/ 4843201 h 7019132"/>
              <a:gd name="connsiteX1028" fmla="*/ 819490 w 7175104"/>
              <a:gd name="connsiteY1028" fmla="*/ 4849701 h 7019132"/>
              <a:gd name="connsiteX1029" fmla="*/ 812846 w 7175104"/>
              <a:gd name="connsiteY1029" fmla="*/ 4843201 h 7019132"/>
              <a:gd name="connsiteX1030" fmla="*/ 786272 w 7175104"/>
              <a:gd name="connsiteY1030" fmla="*/ 4869523 h 7019132"/>
              <a:gd name="connsiteX1031" fmla="*/ 792915 w 7175104"/>
              <a:gd name="connsiteY1031" fmla="*/ 4829553 h 7019132"/>
              <a:gd name="connsiteX1032" fmla="*/ 725483 w 7175104"/>
              <a:gd name="connsiteY1032" fmla="*/ 4896495 h 7019132"/>
              <a:gd name="connsiteX1033" fmla="*/ 705220 w 7175104"/>
              <a:gd name="connsiteY1033" fmla="*/ 4943939 h 7019132"/>
              <a:gd name="connsiteX1034" fmla="*/ 658382 w 7175104"/>
              <a:gd name="connsiteY1034" fmla="*/ 4977085 h 7019132"/>
              <a:gd name="connsiteX1035" fmla="*/ 672002 w 7175104"/>
              <a:gd name="connsiteY1035" fmla="*/ 4950763 h 7019132"/>
              <a:gd name="connsiteX1036" fmla="*/ 631476 w 7175104"/>
              <a:gd name="connsiteY1036" fmla="*/ 4977085 h 7019132"/>
              <a:gd name="connsiteX1037" fmla="*/ 623171 w 7175104"/>
              <a:gd name="connsiteY1037" fmla="*/ 4958562 h 7019132"/>
              <a:gd name="connsiteX1038" fmla="*/ 637455 w 7175104"/>
              <a:gd name="connsiteY1038" fmla="*/ 4941014 h 7019132"/>
              <a:gd name="connsiteX1039" fmla="*/ 644763 w 7175104"/>
              <a:gd name="connsiteY1039" fmla="*/ 4937115 h 7019132"/>
              <a:gd name="connsiteX1040" fmla="*/ 644763 w 7175104"/>
              <a:gd name="connsiteY1040" fmla="*/ 4923791 h 7019132"/>
              <a:gd name="connsiteX1041" fmla="*/ 624832 w 7175104"/>
              <a:gd name="connsiteY1041" fmla="*/ 4937115 h 7019132"/>
              <a:gd name="connsiteX1042" fmla="*/ 597925 w 7175104"/>
              <a:gd name="connsiteY1042" fmla="*/ 4950763 h 7019132"/>
              <a:gd name="connsiteX1043" fmla="*/ 604901 w 7175104"/>
              <a:gd name="connsiteY1043" fmla="*/ 4923791 h 7019132"/>
              <a:gd name="connsiteX1044" fmla="*/ 550756 w 7175104"/>
              <a:gd name="connsiteY1044" fmla="*/ 4950763 h 7019132"/>
              <a:gd name="connsiteX1045" fmla="*/ 597925 w 7175104"/>
              <a:gd name="connsiteY1045" fmla="*/ 4889996 h 7019132"/>
              <a:gd name="connsiteX1046" fmla="*/ 557731 w 7175104"/>
              <a:gd name="connsiteY1046" fmla="*/ 4883171 h 7019132"/>
              <a:gd name="connsiteX1047" fmla="*/ 497275 w 7175104"/>
              <a:gd name="connsiteY1047" fmla="*/ 4923791 h 7019132"/>
              <a:gd name="connsiteX1048" fmla="*/ 517205 w 7175104"/>
              <a:gd name="connsiteY1048" fmla="*/ 4889996 h 7019132"/>
              <a:gd name="connsiteX1049" fmla="*/ 500430 w 7175104"/>
              <a:gd name="connsiteY1049" fmla="*/ 4910143 h 7019132"/>
              <a:gd name="connsiteX1050" fmla="*/ 496231 w 7175104"/>
              <a:gd name="connsiteY1050" fmla="*/ 4914606 h 7019132"/>
              <a:gd name="connsiteX1051" fmla="*/ 499247 w 7175104"/>
              <a:gd name="connsiteY1051" fmla="*/ 4910844 h 7019132"/>
              <a:gd name="connsiteX1052" fmla="*/ 503918 w 7175104"/>
              <a:gd name="connsiteY1052" fmla="*/ 4896495 h 7019132"/>
              <a:gd name="connsiteX1053" fmla="*/ 537468 w 7175104"/>
              <a:gd name="connsiteY1053" fmla="*/ 4856525 h 7019132"/>
              <a:gd name="connsiteX1054" fmla="*/ 530493 w 7175104"/>
              <a:gd name="connsiteY1054" fmla="*/ 4883171 h 7019132"/>
              <a:gd name="connsiteX1055" fmla="*/ 544112 w 7175104"/>
              <a:gd name="connsiteY1055" fmla="*/ 4856525 h 7019132"/>
              <a:gd name="connsiteX1056" fmla="*/ 550756 w 7175104"/>
              <a:gd name="connsiteY1056" fmla="*/ 4863024 h 7019132"/>
              <a:gd name="connsiteX1057" fmla="*/ 571019 w 7175104"/>
              <a:gd name="connsiteY1057" fmla="*/ 4809406 h 7019132"/>
              <a:gd name="connsiteX1058" fmla="*/ 584638 w 7175104"/>
              <a:gd name="connsiteY1058" fmla="*/ 4822729 h 7019132"/>
              <a:gd name="connsiteX1059" fmla="*/ 591282 w 7175104"/>
              <a:gd name="connsiteY1059" fmla="*/ 4843201 h 7019132"/>
              <a:gd name="connsiteX1060" fmla="*/ 597925 w 7175104"/>
              <a:gd name="connsiteY1060" fmla="*/ 4863024 h 7019132"/>
              <a:gd name="connsiteX1061" fmla="*/ 644763 w 7175104"/>
              <a:gd name="connsiteY1061" fmla="*/ 4843201 h 7019132"/>
              <a:gd name="connsiteX1062" fmla="*/ 617856 w 7175104"/>
              <a:gd name="connsiteY1062" fmla="*/ 4883171 h 7019132"/>
              <a:gd name="connsiteX1063" fmla="*/ 644763 w 7175104"/>
              <a:gd name="connsiteY1063" fmla="*/ 4856525 h 7019132"/>
              <a:gd name="connsiteX1064" fmla="*/ 624832 w 7175104"/>
              <a:gd name="connsiteY1064" fmla="*/ 4889996 h 7019132"/>
              <a:gd name="connsiteX1065" fmla="*/ 685289 w 7175104"/>
              <a:gd name="connsiteY1065" fmla="*/ 4836377 h 7019132"/>
              <a:gd name="connsiteX1066" fmla="*/ 658382 w 7175104"/>
              <a:gd name="connsiteY1066" fmla="*/ 4869523 h 7019132"/>
              <a:gd name="connsiteX1067" fmla="*/ 698908 w 7175104"/>
              <a:gd name="connsiteY1067" fmla="*/ 4843201 h 7019132"/>
              <a:gd name="connsiteX1068" fmla="*/ 718839 w 7175104"/>
              <a:gd name="connsiteY1068" fmla="*/ 4843201 h 7019132"/>
              <a:gd name="connsiteX1069" fmla="*/ 732126 w 7175104"/>
              <a:gd name="connsiteY1069" fmla="*/ 4849701 h 7019132"/>
              <a:gd name="connsiteX1070" fmla="*/ 739102 w 7175104"/>
              <a:gd name="connsiteY1070" fmla="*/ 4822729 h 7019132"/>
              <a:gd name="connsiteX1071" fmla="*/ 752389 w 7175104"/>
              <a:gd name="connsiteY1071" fmla="*/ 4788933 h 7019132"/>
              <a:gd name="connsiteX1072" fmla="*/ 745746 w 7175104"/>
              <a:gd name="connsiteY1072" fmla="*/ 4782434 h 7019132"/>
              <a:gd name="connsiteX1073" fmla="*/ 786272 w 7175104"/>
              <a:gd name="connsiteY1073" fmla="*/ 4742139 h 7019132"/>
              <a:gd name="connsiteX1074" fmla="*/ 812846 w 7175104"/>
              <a:gd name="connsiteY1074" fmla="*/ 4715167 h 7019132"/>
              <a:gd name="connsiteX1075" fmla="*/ 772652 w 7175104"/>
              <a:gd name="connsiteY1075" fmla="*/ 4735640 h 7019132"/>
              <a:gd name="connsiteX1076" fmla="*/ 812846 w 7175104"/>
              <a:gd name="connsiteY1076" fmla="*/ 4648225 h 7019132"/>
              <a:gd name="connsiteX1077" fmla="*/ 786272 w 7175104"/>
              <a:gd name="connsiteY1077" fmla="*/ 4661549 h 7019132"/>
              <a:gd name="connsiteX1078" fmla="*/ 799227 w 7175104"/>
              <a:gd name="connsiteY1078" fmla="*/ 4655050 h 7019132"/>
              <a:gd name="connsiteX1079" fmla="*/ 799227 w 7175104"/>
              <a:gd name="connsiteY1079" fmla="*/ 4621254 h 7019132"/>
              <a:gd name="connsiteX1080" fmla="*/ 790922 w 7175104"/>
              <a:gd name="connsiteY1080" fmla="*/ 4634577 h 7019132"/>
              <a:gd name="connsiteX1081" fmla="*/ 790922 w 7175104"/>
              <a:gd name="connsiteY1081" fmla="*/ 4636852 h 7019132"/>
              <a:gd name="connsiteX1082" fmla="*/ 768666 w 7175104"/>
              <a:gd name="connsiteY1082" fmla="*/ 4661224 h 7019132"/>
              <a:gd name="connsiteX1083" fmla="*/ 766009 w 7175104"/>
              <a:gd name="connsiteY1083" fmla="*/ 4648225 h 7019132"/>
              <a:gd name="connsiteX1084" fmla="*/ 786272 w 7175104"/>
              <a:gd name="connsiteY1084" fmla="*/ 4634577 h 7019132"/>
              <a:gd name="connsiteX1085" fmla="*/ 792915 w 7175104"/>
              <a:gd name="connsiteY1085" fmla="*/ 4587783 h 7019132"/>
              <a:gd name="connsiteX1086" fmla="*/ 759365 w 7175104"/>
              <a:gd name="connsiteY1086" fmla="*/ 4628078 h 7019132"/>
              <a:gd name="connsiteX1087" fmla="*/ 752389 w 7175104"/>
              <a:gd name="connsiteY1087" fmla="*/ 4628078 h 7019132"/>
              <a:gd name="connsiteX1088" fmla="*/ 739102 w 7175104"/>
              <a:gd name="connsiteY1088" fmla="*/ 4621254 h 7019132"/>
              <a:gd name="connsiteX1089" fmla="*/ 745746 w 7175104"/>
              <a:gd name="connsiteY1089" fmla="*/ 4594607 h 7019132"/>
              <a:gd name="connsiteX1090" fmla="*/ 792915 w 7175104"/>
              <a:gd name="connsiteY1090" fmla="*/ 4574460 h 7019132"/>
              <a:gd name="connsiteX1091" fmla="*/ 799227 w 7175104"/>
              <a:gd name="connsiteY1091" fmla="*/ 4547488 h 7019132"/>
              <a:gd name="connsiteX1092" fmla="*/ 806203 w 7175104"/>
              <a:gd name="connsiteY1092" fmla="*/ 4520516 h 7019132"/>
              <a:gd name="connsiteX1093" fmla="*/ 833109 w 7175104"/>
              <a:gd name="connsiteY1093" fmla="*/ 4460074 h 7019132"/>
              <a:gd name="connsiteX1094" fmla="*/ 806203 w 7175104"/>
              <a:gd name="connsiteY1094" fmla="*/ 4426278 h 7019132"/>
              <a:gd name="connsiteX1095" fmla="*/ 812846 w 7175104"/>
              <a:gd name="connsiteY1095" fmla="*/ 4386308 h 7019132"/>
              <a:gd name="connsiteX1096" fmla="*/ 786272 w 7175104"/>
              <a:gd name="connsiteY1096" fmla="*/ 4426278 h 7019132"/>
              <a:gd name="connsiteX1097" fmla="*/ 806203 w 7175104"/>
              <a:gd name="connsiteY1097" fmla="*/ 4413279 h 7019132"/>
              <a:gd name="connsiteX1098" fmla="*/ 792915 w 7175104"/>
              <a:gd name="connsiteY1098" fmla="*/ 4399631 h 7019132"/>
              <a:gd name="connsiteX1099" fmla="*/ 772652 w 7175104"/>
              <a:gd name="connsiteY1099" fmla="*/ 4386308 h 7019132"/>
              <a:gd name="connsiteX1100" fmla="*/ 792915 w 7175104"/>
              <a:gd name="connsiteY1100" fmla="*/ 4312542 h 7019132"/>
              <a:gd name="connsiteX1101" fmla="*/ 772652 w 7175104"/>
              <a:gd name="connsiteY1101" fmla="*/ 4345688 h 7019132"/>
              <a:gd name="connsiteX1102" fmla="*/ 752389 w 7175104"/>
              <a:gd name="connsiteY1102" fmla="*/ 4339189 h 7019132"/>
              <a:gd name="connsiteX1103" fmla="*/ 745746 w 7175104"/>
              <a:gd name="connsiteY1103" fmla="*/ 4325865 h 7019132"/>
              <a:gd name="connsiteX1104" fmla="*/ 732126 w 7175104"/>
              <a:gd name="connsiteY1104" fmla="*/ 4312542 h 7019132"/>
              <a:gd name="connsiteX1105" fmla="*/ 711863 w 7175104"/>
              <a:gd name="connsiteY1105" fmla="*/ 4265098 h 7019132"/>
              <a:gd name="connsiteX1106" fmla="*/ 705220 w 7175104"/>
              <a:gd name="connsiteY1106" fmla="*/ 4278746 h 7019132"/>
              <a:gd name="connsiteX1107" fmla="*/ 644763 w 7175104"/>
              <a:gd name="connsiteY1107" fmla="*/ 4238126 h 7019132"/>
              <a:gd name="connsiteX1108" fmla="*/ 631476 w 7175104"/>
              <a:gd name="connsiteY1108" fmla="*/ 4225128 h 7019132"/>
              <a:gd name="connsiteX1109" fmla="*/ 611213 w 7175104"/>
              <a:gd name="connsiteY1109" fmla="*/ 4218304 h 7019132"/>
              <a:gd name="connsiteX1110" fmla="*/ 577994 w 7175104"/>
              <a:gd name="connsiteY1110" fmla="*/ 4211479 h 7019132"/>
              <a:gd name="connsiteX1111" fmla="*/ 611213 w 7175104"/>
              <a:gd name="connsiteY1111" fmla="*/ 4171184 h 7019132"/>
              <a:gd name="connsiteX1112" fmla="*/ 577994 w 7175104"/>
              <a:gd name="connsiteY1112" fmla="*/ 4198156 h 7019132"/>
              <a:gd name="connsiteX1113" fmla="*/ 537468 w 7175104"/>
              <a:gd name="connsiteY1113" fmla="*/ 4164360 h 7019132"/>
              <a:gd name="connsiteX1114" fmla="*/ 503918 w 7175104"/>
              <a:gd name="connsiteY1114" fmla="*/ 4164360 h 7019132"/>
              <a:gd name="connsiteX1115" fmla="*/ 490631 w 7175104"/>
              <a:gd name="connsiteY1115" fmla="*/ 4157536 h 7019132"/>
              <a:gd name="connsiteX1116" fmla="*/ 483655 w 7175104"/>
              <a:gd name="connsiteY1116" fmla="*/ 4137713 h 7019132"/>
              <a:gd name="connsiteX1117" fmla="*/ 497275 w 7175104"/>
              <a:gd name="connsiteY1117" fmla="*/ 4110742 h 7019132"/>
              <a:gd name="connsiteX1118" fmla="*/ 497275 w 7175104"/>
              <a:gd name="connsiteY1118" fmla="*/ 4097418 h 7019132"/>
              <a:gd name="connsiteX1119" fmla="*/ 429842 w 7175104"/>
              <a:gd name="connsiteY1119" fmla="*/ 4110742 h 7019132"/>
              <a:gd name="connsiteX1120" fmla="*/ 456749 w 7175104"/>
              <a:gd name="connsiteY1120" fmla="*/ 4063623 h 7019132"/>
              <a:gd name="connsiteX1121" fmla="*/ 443461 w 7175104"/>
              <a:gd name="connsiteY1121" fmla="*/ 4057123 h 7019132"/>
              <a:gd name="connsiteX1122" fmla="*/ 416555 w 7175104"/>
              <a:gd name="connsiteY1122" fmla="*/ 4104243 h 7019132"/>
              <a:gd name="connsiteX1123" fmla="*/ 396624 w 7175104"/>
              <a:gd name="connsiteY1123" fmla="*/ 4036976 h 7019132"/>
              <a:gd name="connsiteX1124" fmla="*/ 423198 w 7175104"/>
              <a:gd name="connsiteY1124" fmla="*/ 3983033 h 7019132"/>
              <a:gd name="connsiteX1125" fmla="*/ 389648 w 7175104"/>
              <a:gd name="connsiteY1125" fmla="*/ 3970034 h 7019132"/>
              <a:gd name="connsiteX1126" fmla="*/ 429842 w 7175104"/>
              <a:gd name="connsiteY1126" fmla="*/ 3929414 h 7019132"/>
              <a:gd name="connsiteX1127" fmla="*/ 416555 w 7175104"/>
              <a:gd name="connsiteY1127" fmla="*/ 3909267 h 7019132"/>
              <a:gd name="connsiteX1128" fmla="*/ 416555 w 7175104"/>
              <a:gd name="connsiteY1128" fmla="*/ 3869297 h 7019132"/>
              <a:gd name="connsiteX1129" fmla="*/ 376361 w 7175104"/>
              <a:gd name="connsiteY1129" fmla="*/ 3842000 h 7019132"/>
              <a:gd name="connsiteX1130" fmla="*/ 416555 w 7175104"/>
              <a:gd name="connsiteY1130" fmla="*/ 3801705 h 7019132"/>
              <a:gd name="connsiteX1131" fmla="*/ 349122 w 7175104"/>
              <a:gd name="connsiteY1131" fmla="*/ 3768234 h 7019132"/>
              <a:gd name="connsiteX1132" fmla="*/ 322548 w 7175104"/>
              <a:gd name="connsiteY1132" fmla="*/ 3801705 h 7019132"/>
              <a:gd name="connsiteX1133" fmla="*/ 275378 w 7175104"/>
              <a:gd name="connsiteY1133" fmla="*/ 3748087 h 7019132"/>
              <a:gd name="connsiteX1134" fmla="*/ 275378 w 7175104"/>
              <a:gd name="connsiteY1134" fmla="*/ 3586907 h 7019132"/>
              <a:gd name="connsiteX1135" fmla="*/ 234852 w 7175104"/>
              <a:gd name="connsiteY1135" fmla="*/ 3586907 h 7019132"/>
              <a:gd name="connsiteX1136" fmla="*/ 228540 w 7175104"/>
              <a:gd name="connsiteY1136" fmla="*/ 3566759 h 7019132"/>
              <a:gd name="connsiteX1137" fmla="*/ 228540 w 7175104"/>
              <a:gd name="connsiteY1137" fmla="*/ 3532963 h 7019132"/>
              <a:gd name="connsiteX1138" fmla="*/ 194990 w 7175104"/>
              <a:gd name="connsiteY1138" fmla="*/ 3566759 h 7019132"/>
              <a:gd name="connsiteX1139" fmla="*/ 215253 w 7175104"/>
              <a:gd name="connsiteY1139" fmla="*/ 3526139 h 7019132"/>
              <a:gd name="connsiteX1140" fmla="*/ 188014 w 7175104"/>
              <a:gd name="connsiteY1140" fmla="*/ 3539787 h 7019132"/>
              <a:gd name="connsiteX1141" fmla="*/ 188014 w 7175104"/>
              <a:gd name="connsiteY1141" fmla="*/ 3559935 h 7019132"/>
              <a:gd name="connsiteX1142" fmla="*/ 127890 w 7175104"/>
              <a:gd name="connsiteY1142" fmla="*/ 3526139 h 7019132"/>
              <a:gd name="connsiteX1143" fmla="*/ 174727 w 7175104"/>
              <a:gd name="connsiteY1143" fmla="*/ 3553111 h 7019132"/>
              <a:gd name="connsiteX1144" fmla="*/ 194990 w 7175104"/>
              <a:gd name="connsiteY1144" fmla="*/ 3532963 h 7019132"/>
              <a:gd name="connsiteX1145" fmla="*/ 181371 w 7175104"/>
              <a:gd name="connsiteY1145" fmla="*/ 3499492 h 7019132"/>
              <a:gd name="connsiteX1146" fmla="*/ 188014 w 7175104"/>
              <a:gd name="connsiteY1146" fmla="*/ 3425727 h 7019132"/>
              <a:gd name="connsiteX1147" fmla="*/ 140845 w 7175104"/>
              <a:gd name="connsiteY1147" fmla="*/ 3479345 h 7019132"/>
              <a:gd name="connsiteX1148" fmla="*/ 140845 w 7175104"/>
              <a:gd name="connsiteY1148" fmla="*/ 3338637 h 7019132"/>
              <a:gd name="connsiteX1149" fmla="*/ 100651 w 7175104"/>
              <a:gd name="connsiteY1149" fmla="*/ 3324989 h 7019132"/>
              <a:gd name="connsiteX1150" fmla="*/ 87363 w 7175104"/>
              <a:gd name="connsiteY1150" fmla="*/ 3304841 h 7019132"/>
              <a:gd name="connsiteX1151" fmla="*/ 80720 w 7175104"/>
              <a:gd name="connsiteY1151" fmla="*/ 3277870 h 7019132"/>
              <a:gd name="connsiteX1152" fmla="*/ 107627 w 7175104"/>
              <a:gd name="connsiteY1152" fmla="*/ 3217427 h 7019132"/>
              <a:gd name="connsiteX1153" fmla="*/ 140845 w 7175104"/>
              <a:gd name="connsiteY1153" fmla="*/ 3237575 h 7019132"/>
              <a:gd name="connsiteX1154" fmla="*/ 147488 w 7175104"/>
              <a:gd name="connsiteY1154" fmla="*/ 3183631 h 7019132"/>
              <a:gd name="connsiteX1155" fmla="*/ 127890 w 7175104"/>
              <a:gd name="connsiteY1155" fmla="*/ 3197280 h 7019132"/>
              <a:gd name="connsiteX1156" fmla="*/ 167751 w 7175104"/>
              <a:gd name="connsiteY1156" fmla="*/ 3143662 h 7019132"/>
              <a:gd name="connsiteX1157" fmla="*/ 288997 w 7175104"/>
              <a:gd name="connsiteY1157" fmla="*/ 3130013 h 7019132"/>
              <a:gd name="connsiteX1158" fmla="*/ 262091 w 7175104"/>
              <a:gd name="connsiteY1158" fmla="*/ 3103041 h 7019132"/>
              <a:gd name="connsiteX1159" fmla="*/ 248471 w 7175104"/>
              <a:gd name="connsiteY1159" fmla="*/ 3143662 h 7019132"/>
              <a:gd name="connsiteX1160" fmla="*/ 234852 w 7175104"/>
              <a:gd name="connsiteY1160" fmla="*/ 3143662 h 7019132"/>
              <a:gd name="connsiteX1161" fmla="*/ 268734 w 7175104"/>
              <a:gd name="connsiteY1161" fmla="*/ 3076720 h 7019132"/>
              <a:gd name="connsiteX1162" fmla="*/ 282021 w 7175104"/>
              <a:gd name="connsiteY1162" fmla="*/ 3082894 h 7019132"/>
              <a:gd name="connsiteX1163" fmla="*/ 275378 w 7175104"/>
              <a:gd name="connsiteY1163" fmla="*/ 3015952 h 7019132"/>
              <a:gd name="connsiteX1164" fmla="*/ 302284 w 7175104"/>
              <a:gd name="connsiteY1164" fmla="*/ 3015952 h 7019132"/>
              <a:gd name="connsiteX1165" fmla="*/ 302284 w 7175104"/>
              <a:gd name="connsiteY1165" fmla="*/ 2955509 h 7019132"/>
              <a:gd name="connsiteX1166" fmla="*/ 362741 w 7175104"/>
              <a:gd name="connsiteY1166" fmla="*/ 2942186 h 7019132"/>
              <a:gd name="connsiteX1167" fmla="*/ 389648 w 7175104"/>
              <a:gd name="connsiteY1167" fmla="*/ 2935362 h 7019132"/>
              <a:gd name="connsiteX1168" fmla="*/ 456749 w 7175104"/>
              <a:gd name="connsiteY1168" fmla="*/ 2895067 h 7019132"/>
              <a:gd name="connsiteX1169" fmla="*/ 429842 w 7175104"/>
              <a:gd name="connsiteY1169" fmla="*/ 2928538 h 7019132"/>
              <a:gd name="connsiteX1170" fmla="*/ 517205 w 7175104"/>
              <a:gd name="connsiteY1170" fmla="*/ 2841124 h 7019132"/>
              <a:gd name="connsiteX1171" fmla="*/ 510894 w 7175104"/>
              <a:gd name="connsiteY1171" fmla="*/ 2820976 h 7019132"/>
              <a:gd name="connsiteX1172" fmla="*/ 584638 w 7175104"/>
              <a:gd name="connsiteY1172" fmla="*/ 2733562 h 7019132"/>
              <a:gd name="connsiteX1173" fmla="*/ 651739 w 7175104"/>
              <a:gd name="connsiteY1173" fmla="*/ 2707240 h 7019132"/>
              <a:gd name="connsiteX1174" fmla="*/ 732126 w 7175104"/>
              <a:gd name="connsiteY1174" fmla="*/ 2686768 h 7019132"/>
              <a:gd name="connsiteX1175" fmla="*/ 799227 w 7175104"/>
              <a:gd name="connsiteY1175" fmla="*/ 2673444 h 7019132"/>
              <a:gd name="connsiteX1176" fmla="*/ 779628 w 7175104"/>
              <a:gd name="connsiteY1176" fmla="*/ 2632825 h 7019132"/>
              <a:gd name="connsiteX1177" fmla="*/ 819490 w 7175104"/>
              <a:gd name="connsiteY1177" fmla="*/ 2613002 h 7019132"/>
              <a:gd name="connsiteX1178" fmla="*/ 860016 w 7175104"/>
              <a:gd name="connsiteY1178" fmla="*/ 2552235 h 7019132"/>
              <a:gd name="connsiteX1179" fmla="*/ 826134 w 7175104"/>
              <a:gd name="connsiteY1179" fmla="*/ 2525588 h 7019132"/>
              <a:gd name="connsiteX1180" fmla="*/ 920473 w 7175104"/>
              <a:gd name="connsiteY1180" fmla="*/ 2492117 h 7019132"/>
              <a:gd name="connsiteX1181" fmla="*/ 954023 w 7175104"/>
              <a:gd name="connsiteY1181" fmla="*/ 2498616 h 7019132"/>
              <a:gd name="connsiteX1182" fmla="*/ 1014480 w 7175104"/>
              <a:gd name="connsiteY1182" fmla="*/ 2465145 h 7019132"/>
              <a:gd name="connsiteX1183" fmla="*/ 1195851 w 7175104"/>
              <a:gd name="connsiteY1183" fmla="*/ 2478468 h 7019132"/>
              <a:gd name="connsiteX1184" fmla="*/ 1303477 w 7175104"/>
              <a:gd name="connsiteY1184" fmla="*/ 2458321 h 7019132"/>
              <a:gd name="connsiteX1185" fmla="*/ 1330384 w 7175104"/>
              <a:gd name="connsiteY1185" fmla="*/ 2438498 h 7019132"/>
              <a:gd name="connsiteX1186" fmla="*/ 1383865 w 7175104"/>
              <a:gd name="connsiteY1186" fmla="*/ 2451822 h 7019132"/>
              <a:gd name="connsiteX1187" fmla="*/ 1377221 w 7175104"/>
              <a:gd name="connsiteY1187" fmla="*/ 2357908 h 7019132"/>
              <a:gd name="connsiteX1188" fmla="*/ 1477872 w 7175104"/>
              <a:gd name="connsiteY1188" fmla="*/ 2351084 h 7019132"/>
              <a:gd name="connsiteX1189" fmla="*/ 1532018 w 7175104"/>
              <a:gd name="connsiteY1189" fmla="*/ 2411527 h 7019132"/>
              <a:gd name="connsiteX1190" fmla="*/ 1551616 w 7175104"/>
              <a:gd name="connsiteY1190" fmla="*/ 2344260 h 7019132"/>
              <a:gd name="connsiteX1191" fmla="*/ 1571879 w 7175104"/>
              <a:gd name="connsiteY1191" fmla="*/ 2337436 h 7019132"/>
              <a:gd name="connsiteX1192" fmla="*/ 1551616 w 7175104"/>
              <a:gd name="connsiteY1192" fmla="*/ 2404703 h 7019132"/>
              <a:gd name="connsiteX1193" fmla="*/ 1592142 w 7175104"/>
              <a:gd name="connsiteY1193" fmla="*/ 2397878 h 7019132"/>
              <a:gd name="connsiteX1194" fmla="*/ 1632668 w 7175104"/>
              <a:gd name="connsiteY1194" fmla="*/ 2404703 h 7019132"/>
              <a:gd name="connsiteX1195" fmla="*/ 1619381 w 7175104"/>
              <a:gd name="connsiteY1195" fmla="*/ 2424850 h 7019132"/>
              <a:gd name="connsiteX1196" fmla="*/ 1686482 w 7175104"/>
              <a:gd name="connsiteY1196" fmla="*/ 2505440 h 7019132"/>
              <a:gd name="connsiteX1197" fmla="*/ 1753250 w 7175104"/>
              <a:gd name="connsiteY1197" fmla="*/ 2572382 h 7019132"/>
              <a:gd name="connsiteX1198" fmla="*/ 1821015 w 7175104"/>
              <a:gd name="connsiteY1198" fmla="*/ 2606178 h 7019132"/>
              <a:gd name="connsiteX1199" fmla="*/ 1867852 w 7175104"/>
              <a:gd name="connsiteY1199" fmla="*/ 2666620 h 7019132"/>
              <a:gd name="connsiteX1200" fmla="*/ 1894759 w 7175104"/>
              <a:gd name="connsiteY1200" fmla="*/ 2613002 h 7019132"/>
              <a:gd name="connsiteX1201" fmla="*/ 1941596 w 7175104"/>
              <a:gd name="connsiteY1201" fmla="*/ 2626650 h 7019132"/>
              <a:gd name="connsiteX1202" fmla="*/ 1921333 w 7175104"/>
              <a:gd name="connsiteY1202" fmla="*/ 2639649 h 7019132"/>
              <a:gd name="connsiteX1203" fmla="*/ 1921333 w 7175104"/>
              <a:gd name="connsiteY1203" fmla="*/ 2659796 h 7019132"/>
              <a:gd name="connsiteX1204" fmla="*/ 1948240 w 7175104"/>
              <a:gd name="connsiteY1204" fmla="*/ 2626650 h 7019132"/>
              <a:gd name="connsiteX1205" fmla="*/ 1982122 w 7175104"/>
              <a:gd name="connsiteY1205" fmla="*/ 2652972 h 7019132"/>
              <a:gd name="connsiteX1206" fmla="*/ 2009029 w 7175104"/>
              <a:gd name="connsiteY1206" fmla="*/ 2686768 h 7019132"/>
              <a:gd name="connsiteX1207" fmla="*/ 2082773 w 7175104"/>
              <a:gd name="connsiteY1207" fmla="*/ 2727063 h 7019132"/>
              <a:gd name="connsiteX1208" fmla="*/ 2076130 w 7175104"/>
              <a:gd name="connsiteY1208" fmla="*/ 2679943 h 7019132"/>
              <a:gd name="connsiteX1209" fmla="*/ 2076130 w 7175104"/>
              <a:gd name="connsiteY1209" fmla="*/ 2632825 h 7019132"/>
              <a:gd name="connsiteX1210" fmla="*/ 2109348 w 7175104"/>
              <a:gd name="connsiteY1210" fmla="*/ 2652972 h 7019132"/>
              <a:gd name="connsiteX1211" fmla="*/ 2082773 w 7175104"/>
              <a:gd name="connsiteY1211" fmla="*/ 2632825 h 7019132"/>
              <a:gd name="connsiteX1212" fmla="*/ 2109348 w 7175104"/>
              <a:gd name="connsiteY1212" fmla="*/ 2599679 h 7019132"/>
              <a:gd name="connsiteX1213" fmla="*/ 2089417 w 7175104"/>
              <a:gd name="connsiteY1213" fmla="*/ 2606178 h 7019132"/>
              <a:gd name="connsiteX1214" fmla="*/ 2035604 w 7175104"/>
              <a:gd name="connsiteY1214" fmla="*/ 2666620 h 7019132"/>
              <a:gd name="connsiteX1215" fmla="*/ 2049223 w 7175104"/>
              <a:gd name="connsiteY1215" fmla="*/ 2613002 h 7019132"/>
              <a:gd name="connsiteX1216" fmla="*/ 2015341 w 7175104"/>
              <a:gd name="connsiteY1216" fmla="*/ 2619826 h 7019132"/>
              <a:gd name="connsiteX1217" fmla="*/ 2049223 w 7175104"/>
              <a:gd name="connsiteY1217" fmla="*/ 2579206 h 7019132"/>
              <a:gd name="connsiteX1218" fmla="*/ 2028960 w 7175104"/>
              <a:gd name="connsiteY1218" fmla="*/ 2586030 h 7019132"/>
              <a:gd name="connsiteX1219" fmla="*/ 2002386 w 7175104"/>
              <a:gd name="connsiteY1219" fmla="*/ 2632825 h 7019132"/>
              <a:gd name="connsiteX1220" fmla="*/ 1975147 w 7175104"/>
              <a:gd name="connsiteY1220" fmla="*/ 2592854 h 7019132"/>
              <a:gd name="connsiteX1221" fmla="*/ 2009029 w 7175104"/>
              <a:gd name="connsiteY1221" fmla="*/ 2552235 h 7019132"/>
              <a:gd name="connsiteX1222" fmla="*/ 1975147 w 7175104"/>
              <a:gd name="connsiteY1222" fmla="*/ 2565883 h 7019132"/>
              <a:gd name="connsiteX1223" fmla="*/ 1988766 w 7175104"/>
              <a:gd name="connsiteY1223" fmla="*/ 2559058 h 7019132"/>
              <a:gd name="connsiteX1224" fmla="*/ 1954884 w 7175104"/>
              <a:gd name="connsiteY1224" fmla="*/ 2512264 h 7019132"/>
              <a:gd name="connsiteX1225" fmla="*/ 1915022 w 7175104"/>
              <a:gd name="connsiteY1225" fmla="*/ 2478468 h 7019132"/>
              <a:gd name="connsiteX1226" fmla="*/ 1833970 w 7175104"/>
              <a:gd name="connsiteY1226" fmla="*/ 2404703 h 7019132"/>
              <a:gd name="connsiteX1227" fmla="*/ 1814039 w 7175104"/>
              <a:gd name="connsiteY1227" fmla="*/ 2438498 h 7019132"/>
              <a:gd name="connsiteX1228" fmla="*/ 1807395 w 7175104"/>
              <a:gd name="connsiteY1228" fmla="*/ 2384555 h 7019132"/>
              <a:gd name="connsiteX1229" fmla="*/ 1753250 w 7175104"/>
              <a:gd name="connsiteY1229" fmla="*/ 2404703 h 7019132"/>
              <a:gd name="connsiteX1230" fmla="*/ 1753250 w 7175104"/>
              <a:gd name="connsiteY1230" fmla="*/ 2364083 h 7019132"/>
              <a:gd name="connsiteX1231" fmla="*/ 1720032 w 7175104"/>
              <a:gd name="connsiteY1231" fmla="*/ 2397878 h 7019132"/>
              <a:gd name="connsiteX1232" fmla="*/ 1686482 w 7175104"/>
              <a:gd name="connsiteY1232" fmla="*/ 2370907 h 7019132"/>
              <a:gd name="connsiteX1233" fmla="*/ 1686482 w 7175104"/>
              <a:gd name="connsiteY1233" fmla="*/ 2297141 h 7019132"/>
              <a:gd name="connsiteX1234" fmla="*/ 1645956 w 7175104"/>
              <a:gd name="connsiteY1234" fmla="*/ 2344260 h 7019132"/>
              <a:gd name="connsiteX1235" fmla="*/ 1666219 w 7175104"/>
              <a:gd name="connsiteY1235" fmla="*/ 2310464 h 7019132"/>
              <a:gd name="connsiteX1236" fmla="*/ 1578855 w 7175104"/>
              <a:gd name="connsiteY1236" fmla="*/ 2276993 h 7019132"/>
              <a:gd name="connsiteX1237" fmla="*/ 1551616 w 7175104"/>
              <a:gd name="connsiteY1237" fmla="*/ 2243523 h 7019132"/>
              <a:gd name="connsiteX1238" fmla="*/ 1505111 w 7175104"/>
              <a:gd name="connsiteY1238" fmla="*/ 2230199 h 7019132"/>
              <a:gd name="connsiteX1239" fmla="*/ 1518398 w 7175104"/>
              <a:gd name="connsiteY1239" fmla="*/ 2189579 h 7019132"/>
              <a:gd name="connsiteX1240" fmla="*/ 1249664 w 7175104"/>
              <a:gd name="connsiteY1240" fmla="*/ 2055371 h 7019132"/>
              <a:gd name="connsiteX1241" fmla="*/ 1578855 w 7175104"/>
              <a:gd name="connsiteY1241" fmla="*/ 2236699 h 7019132"/>
              <a:gd name="connsiteX1242" fmla="*/ 1626025 w 7175104"/>
              <a:gd name="connsiteY1242" fmla="*/ 2169757 h 7019132"/>
              <a:gd name="connsiteX1243" fmla="*/ 1626025 w 7175104"/>
              <a:gd name="connsiteY1243" fmla="*/ 2216551 h 7019132"/>
              <a:gd name="connsiteX1244" fmla="*/ 1632668 w 7175104"/>
              <a:gd name="connsiteY1244" fmla="*/ 2250347 h 7019132"/>
              <a:gd name="connsiteX1245" fmla="*/ 1652599 w 7175104"/>
              <a:gd name="connsiteY1245" fmla="*/ 2216551 h 7019132"/>
              <a:gd name="connsiteX1246" fmla="*/ 1720032 w 7175104"/>
              <a:gd name="connsiteY1246" fmla="*/ 2216551 h 7019132"/>
              <a:gd name="connsiteX1247" fmla="*/ 1693125 w 7175104"/>
              <a:gd name="connsiteY1247" fmla="*/ 2250347 h 7019132"/>
              <a:gd name="connsiteX1248" fmla="*/ 1746606 w 7175104"/>
              <a:gd name="connsiteY1248" fmla="*/ 2310464 h 7019132"/>
              <a:gd name="connsiteX1249" fmla="*/ 1793776 w 7175104"/>
              <a:gd name="connsiteY1249" fmla="*/ 2230199 h 7019132"/>
              <a:gd name="connsiteX1250" fmla="*/ 1766869 w 7175104"/>
              <a:gd name="connsiteY1250" fmla="*/ 2303965 h 7019132"/>
              <a:gd name="connsiteX1251" fmla="*/ 1833970 w 7175104"/>
              <a:gd name="connsiteY1251" fmla="*/ 2330937 h 7019132"/>
              <a:gd name="connsiteX1252" fmla="*/ 1867852 w 7175104"/>
              <a:gd name="connsiteY1252" fmla="*/ 2404703 h 7019132"/>
              <a:gd name="connsiteX1253" fmla="*/ 1874496 w 7175104"/>
              <a:gd name="connsiteY1253" fmla="*/ 2377731 h 7019132"/>
              <a:gd name="connsiteX1254" fmla="*/ 1948240 w 7175104"/>
              <a:gd name="connsiteY1254" fmla="*/ 2431674 h 7019132"/>
              <a:gd name="connsiteX1255" fmla="*/ 1995410 w 7175104"/>
              <a:gd name="connsiteY1255" fmla="*/ 2444998 h 7019132"/>
              <a:gd name="connsiteX1256" fmla="*/ 2049223 w 7175104"/>
              <a:gd name="connsiteY1256" fmla="*/ 2458321 h 7019132"/>
              <a:gd name="connsiteX1257" fmla="*/ 2223618 w 7175104"/>
              <a:gd name="connsiteY1257" fmla="*/ 2532412 h 7019132"/>
              <a:gd name="connsiteX1258" fmla="*/ 2257500 w 7175104"/>
              <a:gd name="connsiteY1258" fmla="*/ 2505440 h 7019132"/>
              <a:gd name="connsiteX1259" fmla="*/ 2310982 w 7175104"/>
              <a:gd name="connsiteY1259" fmla="*/ 2572382 h 7019132"/>
              <a:gd name="connsiteX1260" fmla="*/ 2358151 w 7175104"/>
              <a:gd name="connsiteY1260" fmla="*/ 2572382 h 7019132"/>
              <a:gd name="connsiteX1261" fmla="*/ 2418608 w 7175104"/>
              <a:gd name="connsiteY1261" fmla="*/ 2565883 h 7019132"/>
              <a:gd name="connsiteX1262" fmla="*/ 2378414 w 7175104"/>
              <a:gd name="connsiteY1262" fmla="*/ 2606178 h 7019132"/>
              <a:gd name="connsiteX1263" fmla="*/ 2519259 w 7175104"/>
              <a:gd name="connsiteY1263" fmla="*/ 2659796 h 7019132"/>
              <a:gd name="connsiteX1264" fmla="*/ 2526235 w 7175104"/>
              <a:gd name="connsiteY1264" fmla="*/ 2646473 h 7019132"/>
              <a:gd name="connsiteX1265" fmla="*/ 2613266 w 7175104"/>
              <a:gd name="connsiteY1265" fmla="*/ 2646473 h 7019132"/>
              <a:gd name="connsiteX1266" fmla="*/ 2586359 w 7175104"/>
              <a:gd name="connsiteY1266" fmla="*/ 2679943 h 7019132"/>
              <a:gd name="connsiteX1267" fmla="*/ 2626885 w 7175104"/>
              <a:gd name="connsiteY1267" fmla="*/ 2673444 h 7019132"/>
              <a:gd name="connsiteX1268" fmla="*/ 2660768 w 7175104"/>
              <a:gd name="connsiteY1268" fmla="*/ 2679943 h 7019132"/>
              <a:gd name="connsiteX1269" fmla="*/ 2687342 w 7175104"/>
              <a:gd name="connsiteY1269" fmla="*/ 2727063 h 7019132"/>
              <a:gd name="connsiteX1270" fmla="*/ 2720893 w 7175104"/>
              <a:gd name="connsiteY1270" fmla="*/ 2693592 h 7019132"/>
              <a:gd name="connsiteX1271" fmla="*/ 2821876 w 7175104"/>
              <a:gd name="connsiteY1271" fmla="*/ 2727063 h 7019132"/>
              <a:gd name="connsiteX1272" fmla="*/ 2808256 w 7175104"/>
              <a:gd name="connsiteY1272" fmla="*/ 2700416 h 7019132"/>
              <a:gd name="connsiteX1273" fmla="*/ 2801612 w 7175104"/>
              <a:gd name="connsiteY1273" fmla="*/ 2652972 h 7019132"/>
              <a:gd name="connsiteX1274" fmla="*/ 2741156 w 7175104"/>
              <a:gd name="connsiteY1274" fmla="*/ 2613002 h 7019132"/>
              <a:gd name="connsiteX1275" fmla="*/ 2814900 w 7175104"/>
              <a:gd name="connsiteY1275" fmla="*/ 2552235 h 7019132"/>
              <a:gd name="connsiteX1276" fmla="*/ 2720893 w 7175104"/>
              <a:gd name="connsiteY1276" fmla="*/ 2572382 h 7019132"/>
              <a:gd name="connsiteX1277" fmla="*/ 2673723 w 7175104"/>
              <a:gd name="connsiteY1277" fmla="*/ 2539236 h 7019132"/>
              <a:gd name="connsiteX1278" fmla="*/ 2761419 w 7175104"/>
              <a:gd name="connsiteY1278" fmla="*/ 2519089 h 7019132"/>
              <a:gd name="connsiteX1279" fmla="*/ 2787993 w 7175104"/>
              <a:gd name="connsiteY1279" fmla="*/ 2545410 h 7019132"/>
              <a:gd name="connsiteX1280" fmla="*/ 2787993 w 7175104"/>
              <a:gd name="connsiteY1280" fmla="*/ 2505440 h 7019132"/>
              <a:gd name="connsiteX1281" fmla="*/ 2767730 w 7175104"/>
              <a:gd name="connsiteY1281" fmla="*/ 2478468 h 7019132"/>
              <a:gd name="connsiteX1282" fmla="*/ 2787993 w 7175104"/>
              <a:gd name="connsiteY1282" fmla="*/ 2458321 h 7019132"/>
              <a:gd name="connsiteX1283" fmla="*/ 2774706 w 7175104"/>
              <a:gd name="connsiteY1283" fmla="*/ 2478468 h 7019132"/>
              <a:gd name="connsiteX1284" fmla="*/ 2861737 w 7175104"/>
              <a:gd name="connsiteY1284" fmla="*/ 2485293 h 7019132"/>
              <a:gd name="connsiteX1285" fmla="*/ 2835163 w 7175104"/>
              <a:gd name="connsiteY1285" fmla="*/ 2444998 h 7019132"/>
              <a:gd name="connsiteX1286" fmla="*/ 2868713 w 7175104"/>
              <a:gd name="connsiteY1286" fmla="*/ 2418026 h 7019132"/>
              <a:gd name="connsiteX1287" fmla="*/ 2821876 w 7175104"/>
              <a:gd name="connsiteY1287" fmla="*/ 2431674 h 7019132"/>
              <a:gd name="connsiteX1288" fmla="*/ 2888976 w 7175104"/>
              <a:gd name="connsiteY1288" fmla="*/ 2397878 h 7019132"/>
              <a:gd name="connsiteX1289" fmla="*/ 2821876 w 7175104"/>
              <a:gd name="connsiteY1289" fmla="*/ 2384555 h 7019132"/>
              <a:gd name="connsiteX1290" fmla="*/ 2821876 w 7175104"/>
              <a:gd name="connsiteY1290" fmla="*/ 2330937 h 7019132"/>
              <a:gd name="connsiteX1291" fmla="*/ 2848782 w 7175104"/>
              <a:gd name="connsiteY1291" fmla="*/ 2351084 h 7019132"/>
              <a:gd name="connsiteX1292" fmla="*/ 2895620 w 7175104"/>
              <a:gd name="connsiteY1292" fmla="*/ 2370907 h 7019132"/>
              <a:gd name="connsiteX1293" fmla="*/ 2902263 w 7175104"/>
              <a:gd name="connsiteY1293" fmla="*/ 2364083 h 7019132"/>
              <a:gd name="connsiteX1294" fmla="*/ 2922526 w 7175104"/>
              <a:gd name="connsiteY1294" fmla="*/ 2431674 h 7019132"/>
              <a:gd name="connsiteX1295" fmla="*/ 2929170 w 7175104"/>
              <a:gd name="connsiteY1295" fmla="*/ 2364083 h 7019132"/>
              <a:gd name="connsiteX1296" fmla="*/ 2969364 w 7175104"/>
              <a:gd name="connsiteY1296" fmla="*/ 2310464 h 7019132"/>
              <a:gd name="connsiteX1297" fmla="*/ 2929170 w 7175104"/>
              <a:gd name="connsiteY1297" fmla="*/ 2283492 h 7019132"/>
              <a:gd name="connsiteX1298" fmla="*/ 3003246 w 7175104"/>
              <a:gd name="connsiteY1298" fmla="*/ 2303965 h 7019132"/>
              <a:gd name="connsiteX1299" fmla="*/ 2982983 w 7175104"/>
              <a:gd name="connsiteY1299" fmla="*/ 2303965 h 7019132"/>
              <a:gd name="connsiteX1300" fmla="*/ 2942789 w 7175104"/>
              <a:gd name="connsiteY1300" fmla="*/ 2377731 h 7019132"/>
              <a:gd name="connsiteX1301" fmla="*/ 3016533 w 7175104"/>
              <a:gd name="connsiteY1301" fmla="*/ 2317288 h 7019132"/>
              <a:gd name="connsiteX1302" fmla="*/ 3003246 w 7175104"/>
              <a:gd name="connsiteY1302" fmla="*/ 2324113 h 7019132"/>
              <a:gd name="connsiteX1303" fmla="*/ 2989627 w 7175104"/>
              <a:gd name="connsiteY1303" fmla="*/ 2344260 h 7019132"/>
              <a:gd name="connsiteX1304" fmla="*/ 3070346 w 7175104"/>
              <a:gd name="connsiteY1304" fmla="*/ 2344260 h 7019132"/>
              <a:gd name="connsiteX1305" fmla="*/ 3090609 w 7175104"/>
              <a:gd name="connsiteY1305" fmla="*/ 2310464 h 7019132"/>
              <a:gd name="connsiteX1306" fmla="*/ 3009890 w 7175104"/>
              <a:gd name="connsiteY1306" fmla="*/ 2290317 h 7019132"/>
              <a:gd name="connsiteX1307" fmla="*/ 2915882 w 7175104"/>
              <a:gd name="connsiteY1307" fmla="*/ 2283492 h 7019132"/>
              <a:gd name="connsiteX1308" fmla="*/ 2855426 w 7175104"/>
              <a:gd name="connsiteY1308" fmla="*/ 2263670 h 7019132"/>
              <a:gd name="connsiteX1309" fmla="*/ 2781349 w 7175104"/>
              <a:gd name="connsiteY1309" fmla="*/ 2250347 h 7019132"/>
              <a:gd name="connsiteX1310" fmla="*/ 2700630 w 7175104"/>
              <a:gd name="connsiteY1310" fmla="*/ 2162932 h 7019132"/>
              <a:gd name="connsiteX1311" fmla="*/ 2586359 w 7175104"/>
              <a:gd name="connsiteY1311" fmla="*/ 2102165 h 7019132"/>
              <a:gd name="connsiteX1312" fmla="*/ 2425252 w 7175104"/>
              <a:gd name="connsiteY1312" fmla="*/ 1907839 h 7019132"/>
              <a:gd name="connsiteX1313" fmla="*/ 2337888 w 7175104"/>
              <a:gd name="connsiteY1313" fmla="*/ 1920838 h 7019132"/>
              <a:gd name="connsiteX1314" fmla="*/ 2378414 w 7175104"/>
              <a:gd name="connsiteY1314" fmla="*/ 1867219 h 7019132"/>
              <a:gd name="connsiteX1315" fmla="*/ 2438871 w 7175104"/>
              <a:gd name="connsiteY1315" fmla="*/ 1807102 h 7019132"/>
              <a:gd name="connsiteX1316" fmla="*/ 2391701 w 7175104"/>
              <a:gd name="connsiteY1316" fmla="*/ 1719687 h 7019132"/>
              <a:gd name="connsiteX1317" fmla="*/ 2438871 w 7175104"/>
              <a:gd name="connsiteY1317" fmla="*/ 1639097 h 7019132"/>
              <a:gd name="connsiteX1318" fmla="*/ 2297362 w 7175104"/>
              <a:gd name="connsiteY1318" fmla="*/ 1753158 h 7019132"/>
              <a:gd name="connsiteX1319" fmla="*/ 2297362 w 7175104"/>
              <a:gd name="connsiteY1319" fmla="*/ 1726511 h 7019132"/>
              <a:gd name="connsiteX1320" fmla="*/ 2378414 w 7175104"/>
              <a:gd name="connsiteY1320" fmla="*/ 1692716 h 7019132"/>
              <a:gd name="connsiteX1321" fmla="*/ 2398345 w 7175104"/>
              <a:gd name="connsiteY1321" fmla="*/ 1639097 h 7019132"/>
              <a:gd name="connsiteX1322" fmla="*/ 2431895 w 7175104"/>
              <a:gd name="connsiteY1322" fmla="*/ 1632273 h 7019132"/>
              <a:gd name="connsiteX1323" fmla="*/ 2459134 w 7175104"/>
              <a:gd name="connsiteY1323" fmla="*/ 1585154 h 7019132"/>
              <a:gd name="connsiteX1324" fmla="*/ 2418608 w 7175104"/>
              <a:gd name="connsiteY1324" fmla="*/ 1612126 h 7019132"/>
              <a:gd name="connsiteX1325" fmla="*/ 2371770 w 7175104"/>
              <a:gd name="connsiteY1325" fmla="*/ 1578330 h 7019132"/>
              <a:gd name="connsiteX1326" fmla="*/ 2291051 w 7175104"/>
              <a:gd name="connsiteY1326" fmla="*/ 1517887 h 7019132"/>
              <a:gd name="connsiteX1327" fmla="*/ 2291051 w 7175104"/>
              <a:gd name="connsiteY1327" fmla="*/ 1490916 h 7019132"/>
              <a:gd name="connsiteX1328" fmla="*/ 2203355 w 7175104"/>
              <a:gd name="connsiteY1328" fmla="*/ 1464594 h 7019132"/>
              <a:gd name="connsiteX1329" fmla="*/ 2143230 w 7175104"/>
              <a:gd name="connsiteY1329" fmla="*/ 1390178 h 7019132"/>
              <a:gd name="connsiteX1330" fmla="*/ 2149874 w 7175104"/>
              <a:gd name="connsiteY1330" fmla="*/ 1336560 h 7019132"/>
              <a:gd name="connsiteX1331" fmla="*/ 2243881 w 7175104"/>
              <a:gd name="connsiteY1331" fmla="*/ 1276442 h 7019132"/>
              <a:gd name="connsiteX1332" fmla="*/ 2270788 w 7175104"/>
              <a:gd name="connsiteY1332" fmla="*/ 1202676 h 7019132"/>
              <a:gd name="connsiteX1333" fmla="*/ 2216974 w 7175104"/>
              <a:gd name="connsiteY1333" fmla="*/ 1249471 h 7019132"/>
              <a:gd name="connsiteX1334" fmla="*/ 2250525 w 7175104"/>
              <a:gd name="connsiteY1334" fmla="*/ 1189028 h 7019132"/>
              <a:gd name="connsiteX1335" fmla="*/ 2237237 w 7175104"/>
              <a:gd name="connsiteY1335" fmla="*/ 1081466 h 7019132"/>
              <a:gd name="connsiteX1336" fmla="*/ 2297362 w 7175104"/>
              <a:gd name="connsiteY1336" fmla="*/ 1141909 h 7019132"/>
              <a:gd name="connsiteX1337" fmla="*/ 2337888 w 7175104"/>
              <a:gd name="connsiteY1337" fmla="*/ 1074642 h 7019132"/>
              <a:gd name="connsiteX1338" fmla="*/ 2337888 w 7175104"/>
              <a:gd name="connsiteY1338" fmla="*/ 1014525 h 7019132"/>
              <a:gd name="connsiteX1339" fmla="*/ 2398345 w 7175104"/>
              <a:gd name="connsiteY1339" fmla="*/ 980729 h 7019132"/>
              <a:gd name="connsiteX1340" fmla="*/ 2472421 w 7175104"/>
              <a:gd name="connsiteY1340" fmla="*/ 973905 h 7019132"/>
              <a:gd name="connsiteX1341" fmla="*/ 2599979 w 7175104"/>
              <a:gd name="connsiteY1341" fmla="*/ 1034347 h 7019132"/>
              <a:gd name="connsiteX1342" fmla="*/ 2761419 w 7175104"/>
              <a:gd name="connsiteY1342" fmla="*/ 1040846 h 7019132"/>
              <a:gd name="connsiteX1343" fmla="*/ 3023509 w 7175104"/>
              <a:gd name="connsiteY1343" fmla="*/ 1141909 h 7019132"/>
              <a:gd name="connsiteX1344" fmla="*/ 3050083 w 7175104"/>
              <a:gd name="connsiteY1344" fmla="*/ 1108438 h 7019132"/>
              <a:gd name="connsiteX1345" fmla="*/ 3070346 w 7175104"/>
              <a:gd name="connsiteY1345" fmla="*/ 1141909 h 7019132"/>
              <a:gd name="connsiteX1346" fmla="*/ 3043108 w 7175104"/>
              <a:gd name="connsiteY1346" fmla="*/ 1088290 h 7019132"/>
              <a:gd name="connsiteX1347" fmla="*/ 2996270 w 7175104"/>
              <a:gd name="connsiteY1347" fmla="*/ 1040846 h 7019132"/>
              <a:gd name="connsiteX1348" fmla="*/ 2875357 w 7175104"/>
              <a:gd name="connsiteY1348" fmla="*/ 973905 h 7019132"/>
              <a:gd name="connsiteX1349" fmla="*/ 2848782 w 7175104"/>
              <a:gd name="connsiteY1349" fmla="*/ 913462 h 7019132"/>
              <a:gd name="connsiteX1350" fmla="*/ 2895620 w 7175104"/>
              <a:gd name="connsiteY1350" fmla="*/ 900139 h 7019132"/>
              <a:gd name="connsiteX1351" fmla="*/ 2909239 w 7175104"/>
              <a:gd name="connsiteY1351" fmla="*/ 933934 h 7019132"/>
              <a:gd name="connsiteX1352" fmla="*/ 3003246 w 7175104"/>
              <a:gd name="connsiteY1352" fmla="*/ 873167 h 7019132"/>
              <a:gd name="connsiteX1353" fmla="*/ 2976007 w 7175104"/>
              <a:gd name="connsiteY1353" fmla="*/ 906963 h 7019132"/>
              <a:gd name="connsiteX1354" fmla="*/ 3003246 w 7175104"/>
              <a:gd name="connsiteY1354" fmla="*/ 906963 h 7019132"/>
              <a:gd name="connsiteX1355" fmla="*/ 3030153 w 7175104"/>
              <a:gd name="connsiteY1355" fmla="*/ 859519 h 7019132"/>
              <a:gd name="connsiteX1356" fmla="*/ 3090609 w 7175104"/>
              <a:gd name="connsiteY1356" fmla="*/ 866343 h 7019132"/>
              <a:gd name="connsiteX1357" fmla="*/ 3056727 w 7175104"/>
              <a:gd name="connsiteY1357" fmla="*/ 906963 h 7019132"/>
              <a:gd name="connsiteX1358" fmla="*/ 3076990 w 7175104"/>
              <a:gd name="connsiteY1358" fmla="*/ 920286 h 7019132"/>
              <a:gd name="connsiteX1359" fmla="*/ 3097253 w 7175104"/>
              <a:gd name="connsiteY1359" fmla="*/ 886490 h 7019132"/>
              <a:gd name="connsiteX1360" fmla="*/ 3137447 w 7175104"/>
              <a:gd name="connsiteY1360" fmla="*/ 900139 h 7019132"/>
              <a:gd name="connsiteX1361" fmla="*/ 3164354 w 7175104"/>
              <a:gd name="connsiteY1361" fmla="*/ 846520 h 7019132"/>
              <a:gd name="connsiteX1362" fmla="*/ 3150734 w 7175104"/>
              <a:gd name="connsiteY1362" fmla="*/ 805900 h 7019132"/>
              <a:gd name="connsiteX1363" fmla="*/ 3144091 w 7175104"/>
              <a:gd name="connsiteY1363" fmla="*/ 752607 h 7019132"/>
              <a:gd name="connsiteX1364" fmla="*/ 3170997 w 7175104"/>
              <a:gd name="connsiteY1364" fmla="*/ 765605 h 7019132"/>
              <a:gd name="connsiteX1365" fmla="*/ 3211523 w 7175104"/>
              <a:gd name="connsiteY1365" fmla="*/ 765605 h 7019132"/>
              <a:gd name="connsiteX1366" fmla="*/ 3150734 w 7175104"/>
              <a:gd name="connsiteY1366" fmla="*/ 698339 h 7019132"/>
              <a:gd name="connsiteX1367" fmla="*/ 3204880 w 7175104"/>
              <a:gd name="connsiteY1367" fmla="*/ 685015 h 7019132"/>
              <a:gd name="connsiteX1368" fmla="*/ 3204880 w 7175104"/>
              <a:gd name="connsiteY1368" fmla="*/ 665193 h 7019132"/>
              <a:gd name="connsiteX1369" fmla="*/ 3225143 w 7175104"/>
              <a:gd name="connsiteY1369" fmla="*/ 665193 h 7019132"/>
              <a:gd name="connsiteX1370" fmla="*/ 3177641 w 7175104"/>
              <a:gd name="connsiteY1370" fmla="*/ 570954 h 7019132"/>
              <a:gd name="connsiteX1371" fmla="*/ 3191261 w 7175104"/>
              <a:gd name="connsiteY1371" fmla="*/ 483865 h 7019132"/>
              <a:gd name="connsiteX1372" fmla="*/ 3338749 w 7175104"/>
              <a:gd name="connsiteY1372" fmla="*/ 550807 h 7019132"/>
              <a:gd name="connsiteX1373" fmla="*/ 3359012 w 7175104"/>
              <a:gd name="connsiteY1373" fmla="*/ 530659 h 7019132"/>
              <a:gd name="connsiteX1374" fmla="*/ 3439731 w 7175104"/>
              <a:gd name="connsiteY1374" fmla="*/ 530659 h 7019132"/>
              <a:gd name="connsiteX1375" fmla="*/ 3507164 w 7175104"/>
              <a:gd name="connsiteY1375" fmla="*/ 591102 h 7019132"/>
              <a:gd name="connsiteX1376" fmla="*/ 3654985 w 7175104"/>
              <a:gd name="connsiteY1376" fmla="*/ 805900 h 7019132"/>
              <a:gd name="connsiteX1377" fmla="*/ 3728729 w 7175104"/>
              <a:gd name="connsiteY1377" fmla="*/ 792577 h 7019132"/>
              <a:gd name="connsiteX1378" fmla="*/ 3701490 w 7175104"/>
              <a:gd name="connsiteY1378" fmla="*/ 819549 h 7019132"/>
              <a:gd name="connsiteX1379" fmla="*/ 3789518 w 7175104"/>
              <a:gd name="connsiteY1379" fmla="*/ 819549 h 7019132"/>
              <a:gd name="connsiteX1380" fmla="*/ 3889836 w 7175104"/>
              <a:gd name="connsiteY1380" fmla="*/ 805900 h 7019132"/>
              <a:gd name="connsiteX1381" fmla="*/ 3889836 w 7175104"/>
              <a:gd name="connsiteY1381" fmla="*/ 765605 h 7019132"/>
              <a:gd name="connsiteX1382" fmla="*/ 4004107 w 7175104"/>
              <a:gd name="connsiteY1382" fmla="*/ 799401 h 7019132"/>
              <a:gd name="connsiteX1383" fmla="*/ 3990487 w 7175104"/>
              <a:gd name="connsiteY1383" fmla="*/ 853019 h 7019132"/>
              <a:gd name="connsiteX1384" fmla="*/ 4037657 w 7175104"/>
              <a:gd name="connsiteY1384" fmla="*/ 819549 h 7019132"/>
              <a:gd name="connsiteX1385" fmla="*/ 3997463 w 7175104"/>
              <a:gd name="connsiteY1385" fmla="*/ 859519 h 7019132"/>
              <a:gd name="connsiteX1386" fmla="*/ 4051276 w 7175104"/>
              <a:gd name="connsiteY1386" fmla="*/ 879991 h 7019132"/>
              <a:gd name="connsiteX1387" fmla="*/ 4067221 w 7175104"/>
              <a:gd name="connsiteY1387" fmla="*/ 852045 h 7019132"/>
              <a:gd name="connsiteX1388" fmla="*/ 4092135 w 7175104"/>
              <a:gd name="connsiteY1388" fmla="*/ 826048 h 7019132"/>
              <a:gd name="connsiteX1389" fmla="*/ 4076854 w 7175104"/>
              <a:gd name="connsiteY1389" fmla="*/ 849770 h 7019132"/>
              <a:gd name="connsiteX1390" fmla="*/ 4111733 w 7175104"/>
              <a:gd name="connsiteY1390" fmla="*/ 879991 h 7019132"/>
              <a:gd name="connsiteX1391" fmla="*/ 4104758 w 7175104"/>
              <a:gd name="connsiteY1391" fmla="*/ 859519 h 7019132"/>
              <a:gd name="connsiteX1392" fmla="*/ 4171858 w 7175104"/>
              <a:gd name="connsiteY1392" fmla="*/ 826373 h 7019132"/>
              <a:gd name="connsiteX1393" fmla="*/ 4111733 w 7175104"/>
              <a:gd name="connsiteY1393" fmla="*/ 920286 h 7019132"/>
              <a:gd name="connsiteX1394" fmla="*/ 4178834 w 7175104"/>
              <a:gd name="connsiteY1394" fmla="*/ 933934 h 7019132"/>
              <a:gd name="connsiteX1395" fmla="*/ 4185477 w 7175104"/>
              <a:gd name="connsiteY1395" fmla="*/ 873167 h 7019132"/>
              <a:gd name="connsiteX1396" fmla="*/ 4239291 w 7175104"/>
              <a:gd name="connsiteY1396" fmla="*/ 879991 h 7019132"/>
              <a:gd name="connsiteX1397" fmla="*/ 4232647 w 7175104"/>
              <a:gd name="connsiteY1397" fmla="*/ 933934 h 7019132"/>
              <a:gd name="connsiteX1398" fmla="*/ 4313367 w 7175104"/>
              <a:gd name="connsiteY1398" fmla="*/ 906963 h 7019132"/>
              <a:gd name="connsiteX1399" fmla="*/ 4326654 w 7175104"/>
              <a:gd name="connsiteY1399" fmla="*/ 940109 h 7019132"/>
              <a:gd name="connsiteX1400" fmla="*/ 4326654 w 7175104"/>
              <a:gd name="connsiteY1400" fmla="*/ 1007700 h 7019132"/>
              <a:gd name="connsiteX1401" fmla="*/ 4340274 w 7175104"/>
              <a:gd name="connsiteY1401" fmla="*/ 987553 h 7019132"/>
              <a:gd name="connsiteX1402" fmla="*/ 4387111 w 7175104"/>
              <a:gd name="connsiteY1402" fmla="*/ 1027523 h 7019132"/>
              <a:gd name="connsiteX1403" fmla="*/ 4373492 w 7175104"/>
              <a:gd name="connsiteY1403" fmla="*/ 1047670 h 7019132"/>
              <a:gd name="connsiteX1404" fmla="*/ 4407374 w 7175104"/>
              <a:gd name="connsiteY1404" fmla="*/ 1021024 h 7019132"/>
              <a:gd name="connsiteX1405" fmla="*/ 4373492 w 7175104"/>
              <a:gd name="connsiteY1405" fmla="*/ 1068143 h 7019132"/>
              <a:gd name="connsiteX1406" fmla="*/ 4467499 w 7175104"/>
              <a:gd name="connsiteY1406" fmla="*/ 1021024 h 7019132"/>
              <a:gd name="connsiteX1407" fmla="*/ 4447236 w 7175104"/>
              <a:gd name="connsiteY1407" fmla="*/ 1074642 h 7019132"/>
              <a:gd name="connsiteX1408" fmla="*/ 4467499 w 7175104"/>
              <a:gd name="connsiteY1408" fmla="*/ 1081466 h 7019132"/>
              <a:gd name="connsiteX1409" fmla="*/ 4515001 w 7175104"/>
              <a:gd name="connsiteY1409" fmla="*/ 1054495 h 7019132"/>
              <a:gd name="connsiteX1410" fmla="*/ 4548219 w 7175104"/>
              <a:gd name="connsiteY1410" fmla="*/ 1081466 h 7019132"/>
              <a:gd name="connsiteX1411" fmla="*/ 4648870 w 7175104"/>
              <a:gd name="connsiteY1411" fmla="*/ 1101614 h 7019132"/>
              <a:gd name="connsiteX1412" fmla="*/ 4655846 w 7175104"/>
              <a:gd name="connsiteY1412" fmla="*/ 1128261 h 7019132"/>
              <a:gd name="connsiteX1413" fmla="*/ 4703015 w 7175104"/>
              <a:gd name="connsiteY1413" fmla="*/ 1115262 h 7019132"/>
              <a:gd name="connsiteX1414" fmla="*/ 4642226 w 7175104"/>
              <a:gd name="connsiteY1414" fmla="*/ 1040846 h 7019132"/>
              <a:gd name="connsiteX1415" fmla="*/ 4615652 w 7175104"/>
              <a:gd name="connsiteY1415" fmla="*/ 1101614 h 7019132"/>
              <a:gd name="connsiteX1416" fmla="*/ 4554863 w 7175104"/>
              <a:gd name="connsiteY1416" fmla="*/ 1108438 h 7019132"/>
              <a:gd name="connsiteX1417" fmla="*/ 4575126 w 7175104"/>
              <a:gd name="connsiteY1417" fmla="*/ 1108438 h 7019132"/>
              <a:gd name="connsiteX1418" fmla="*/ 4609008 w 7175104"/>
              <a:gd name="connsiteY1418" fmla="*/ 973905 h 7019132"/>
              <a:gd name="connsiteX1419" fmla="*/ 4635582 w 7175104"/>
              <a:gd name="connsiteY1419" fmla="*/ 1027523 h 7019132"/>
              <a:gd name="connsiteX1420" fmla="*/ 4783403 w 7175104"/>
              <a:gd name="connsiteY1420" fmla="*/ 987553 h 7019132"/>
              <a:gd name="connsiteX1421" fmla="*/ 4877742 w 7175104"/>
              <a:gd name="connsiteY1421" fmla="*/ 987553 h 7019132"/>
              <a:gd name="connsiteX1422" fmla="*/ 4803666 w 7175104"/>
              <a:gd name="connsiteY1422" fmla="*/ 1021024 h 7019132"/>
              <a:gd name="connsiteX1423" fmla="*/ 4830240 w 7175104"/>
              <a:gd name="connsiteY1423" fmla="*/ 1054495 h 7019132"/>
              <a:gd name="connsiteX1424" fmla="*/ 4877742 w 7175104"/>
              <a:gd name="connsiteY1424" fmla="*/ 1007700 h 7019132"/>
              <a:gd name="connsiteX1425" fmla="*/ 4971749 w 7175104"/>
              <a:gd name="connsiteY1425" fmla="*/ 1108438 h 7019132"/>
              <a:gd name="connsiteX1426" fmla="*/ 4964774 w 7175104"/>
              <a:gd name="connsiteY1426" fmla="*/ 1088290 h 7019132"/>
              <a:gd name="connsiteX1427" fmla="*/ 5018587 w 7175104"/>
              <a:gd name="connsiteY1427" fmla="*/ 1061319 h 7019132"/>
              <a:gd name="connsiteX1428" fmla="*/ 5025230 w 7175104"/>
              <a:gd name="connsiteY1428" fmla="*/ 1068143 h 7019132"/>
              <a:gd name="connsiteX1429" fmla="*/ 5038850 w 7175104"/>
              <a:gd name="connsiteY1429" fmla="*/ 1121436 h 7019132"/>
              <a:gd name="connsiteX1430" fmla="*/ 5005300 w 7175104"/>
              <a:gd name="connsiteY1430" fmla="*/ 1148408 h 7019132"/>
              <a:gd name="connsiteX1431" fmla="*/ 5018587 w 7175104"/>
              <a:gd name="connsiteY1431" fmla="*/ 1162056 h 7019132"/>
              <a:gd name="connsiteX1432" fmla="*/ 5031874 w 7175104"/>
              <a:gd name="connsiteY1432" fmla="*/ 1135085 h 7019132"/>
              <a:gd name="connsiteX1433" fmla="*/ 5099307 w 7175104"/>
              <a:gd name="connsiteY1433" fmla="*/ 1228998 h 7019132"/>
              <a:gd name="connsiteX1434" fmla="*/ 5146144 w 7175104"/>
              <a:gd name="connsiteY1434" fmla="*/ 1336560 h 7019132"/>
              <a:gd name="connsiteX1435" fmla="*/ 5159764 w 7175104"/>
              <a:gd name="connsiteY1435" fmla="*/ 1316412 h 7019132"/>
              <a:gd name="connsiteX1436" fmla="*/ 5173383 w 7175104"/>
              <a:gd name="connsiteY1436" fmla="*/ 1343384 h 7019132"/>
              <a:gd name="connsiteX1437" fmla="*/ 5267390 w 7175104"/>
              <a:gd name="connsiteY1437" fmla="*/ 1390178 h 7019132"/>
              <a:gd name="connsiteX1438" fmla="*/ 5253771 w 7175104"/>
              <a:gd name="connsiteY1438" fmla="*/ 1477592 h 7019132"/>
              <a:gd name="connsiteX1439" fmla="*/ 5300608 w 7175104"/>
              <a:gd name="connsiteY1439" fmla="*/ 1450946 h 7019132"/>
              <a:gd name="connsiteX1440" fmla="*/ 5361397 w 7175104"/>
              <a:gd name="connsiteY1440" fmla="*/ 1497740 h 7019132"/>
              <a:gd name="connsiteX1441" fmla="*/ 5408235 w 7175104"/>
              <a:gd name="connsiteY1441" fmla="*/ 1464594 h 7019132"/>
              <a:gd name="connsiteX1442" fmla="*/ 5381660 w 7175104"/>
              <a:gd name="connsiteY1442" fmla="*/ 1497740 h 7019132"/>
              <a:gd name="connsiteX1443" fmla="*/ 5441785 w 7175104"/>
              <a:gd name="connsiteY1443" fmla="*/ 1504564 h 7019132"/>
              <a:gd name="connsiteX1444" fmla="*/ 5408235 w 7175104"/>
              <a:gd name="connsiteY1444" fmla="*/ 1531536 h 7019132"/>
              <a:gd name="connsiteX1445" fmla="*/ 5475668 w 7175104"/>
              <a:gd name="connsiteY1445" fmla="*/ 1504564 h 7019132"/>
              <a:gd name="connsiteX1446" fmla="*/ 5515861 w 7175104"/>
              <a:gd name="connsiteY1446" fmla="*/ 1490916 h 7019132"/>
              <a:gd name="connsiteX1447" fmla="*/ 5481979 w 7175104"/>
              <a:gd name="connsiteY1447" fmla="*/ 1517887 h 7019132"/>
              <a:gd name="connsiteX1448" fmla="*/ 5575986 w 7175104"/>
              <a:gd name="connsiteY1448" fmla="*/ 1585154 h 7019132"/>
              <a:gd name="connsiteX1449" fmla="*/ 5549412 w 7175104"/>
              <a:gd name="connsiteY1449" fmla="*/ 1612126 h 7019132"/>
              <a:gd name="connsiteX1450" fmla="*/ 5616512 w 7175104"/>
              <a:gd name="connsiteY1450" fmla="*/ 1571506 h 7019132"/>
              <a:gd name="connsiteX1451" fmla="*/ 5650395 w 7175104"/>
              <a:gd name="connsiteY1451" fmla="*/ 1591978 h 7019132"/>
              <a:gd name="connsiteX1452" fmla="*/ 5717495 w 7175104"/>
              <a:gd name="connsiteY1452" fmla="*/ 1545184 h 7019132"/>
              <a:gd name="connsiteX1453" fmla="*/ 5616512 w 7175104"/>
              <a:gd name="connsiteY1453" fmla="*/ 1551683 h 7019132"/>
              <a:gd name="connsiteX1454" fmla="*/ 5643419 w 7175104"/>
              <a:gd name="connsiteY1454" fmla="*/ 1517887 h 7019132"/>
              <a:gd name="connsiteX1455" fmla="*/ 5522505 w 7175104"/>
              <a:gd name="connsiteY1455" fmla="*/ 1504564 h 7019132"/>
              <a:gd name="connsiteX1456" fmla="*/ 5569675 w 7175104"/>
              <a:gd name="connsiteY1456" fmla="*/ 1497740 h 7019132"/>
              <a:gd name="connsiteX1457" fmla="*/ 5488623 w 7175104"/>
              <a:gd name="connsiteY1457" fmla="*/ 1484416 h 7019132"/>
              <a:gd name="connsiteX1458" fmla="*/ 5522505 w 7175104"/>
              <a:gd name="connsiteY1458" fmla="*/ 1437622 h 7019132"/>
              <a:gd name="connsiteX1459" fmla="*/ 5435142 w 7175104"/>
              <a:gd name="connsiteY1459" fmla="*/ 1417150 h 7019132"/>
              <a:gd name="connsiteX1460" fmla="*/ 5441785 w 7175104"/>
              <a:gd name="connsiteY1460" fmla="*/ 1383354 h 7019132"/>
              <a:gd name="connsiteX1461" fmla="*/ 5428498 w 7175104"/>
              <a:gd name="connsiteY1461" fmla="*/ 1410651 h 7019132"/>
              <a:gd name="connsiteX1462" fmla="*/ 5394615 w 7175104"/>
              <a:gd name="connsiteY1462" fmla="*/ 1330061 h 7019132"/>
              <a:gd name="connsiteX1463" fmla="*/ 5435142 w 7175104"/>
              <a:gd name="connsiteY1463" fmla="*/ 1296265 h 7019132"/>
              <a:gd name="connsiteX1464" fmla="*/ 5381660 w 7175104"/>
              <a:gd name="connsiteY1464" fmla="*/ 1269618 h 7019132"/>
              <a:gd name="connsiteX1465" fmla="*/ 5381660 w 7175104"/>
              <a:gd name="connsiteY1465" fmla="*/ 1336560 h 7019132"/>
              <a:gd name="connsiteX1466" fmla="*/ 5320871 w 7175104"/>
              <a:gd name="connsiteY1466" fmla="*/ 1289766 h 7019132"/>
              <a:gd name="connsiteX1467" fmla="*/ 5347778 w 7175104"/>
              <a:gd name="connsiteY1467" fmla="*/ 1282941 h 7019132"/>
              <a:gd name="connsiteX1468" fmla="*/ 5368041 w 7175104"/>
              <a:gd name="connsiteY1468" fmla="*/ 1222499 h 7019132"/>
              <a:gd name="connsiteX1469" fmla="*/ 5327515 w 7175104"/>
              <a:gd name="connsiteY1469" fmla="*/ 1222499 h 7019132"/>
              <a:gd name="connsiteX1470" fmla="*/ 5347778 w 7175104"/>
              <a:gd name="connsiteY1470" fmla="*/ 1242646 h 7019132"/>
              <a:gd name="connsiteX1471" fmla="*/ 5287653 w 7175104"/>
              <a:gd name="connsiteY1471" fmla="*/ 1269618 h 7019132"/>
              <a:gd name="connsiteX1472" fmla="*/ 5314228 w 7175104"/>
              <a:gd name="connsiteY1472" fmla="*/ 1182204 h 7019132"/>
              <a:gd name="connsiteX1473" fmla="*/ 5274034 w 7175104"/>
              <a:gd name="connsiteY1473" fmla="*/ 1215675 h 7019132"/>
              <a:gd name="connsiteX1474" fmla="*/ 5293965 w 7175104"/>
              <a:gd name="connsiteY1474" fmla="*/ 1182204 h 7019132"/>
              <a:gd name="connsiteX1475" fmla="*/ 5119238 w 7175104"/>
              <a:gd name="connsiteY1475" fmla="*/ 1054495 h 7019132"/>
              <a:gd name="connsiteX1476" fmla="*/ 5005300 w 7175104"/>
              <a:gd name="connsiteY1476" fmla="*/ 973905 h 7019132"/>
              <a:gd name="connsiteX1477" fmla="*/ 4931223 w 7175104"/>
              <a:gd name="connsiteY1477" fmla="*/ 906963 h 7019132"/>
              <a:gd name="connsiteX1478" fmla="*/ 4850503 w 7175104"/>
              <a:gd name="connsiteY1478" fmla="*/ 819549 h 7019132"/>
              <a:gd name="connsiteX1479" fmla="*/ 4763140 w 7175104"/>
              <a:gd name="connsiteY1479" fmla="*/ 752607 h 7019132"/>
              <a:gd name="connsiteX1480" fmla="*/ 4803666 w 7175104"/>
              <a:gd name="connsiteY1480" fmla="*/ 725635 h 7019132"/>
              <a:gd name="connsiteX1481" fmla="*/ 4790379 w 7175104"/>
              <a:gd name="connsiteY1481" fmla="*/ 705163 h 7019132"/>
              <a:gd name="connsiteX1482" fmla="*/ 4763140 w 7175104"/>
              <a:gd name="connsiteY1482" fmla="*/ 745783 h 7019132"/>
              <a:gd name="connsiteX1483" fmla="*/ 4642226 w 7175104"/>
              <a:gd name="connsiteY1483" fmla="*/ 658369 h 7019132"/>
              <a:gd name="connsiteX1484" fmla="*/ 4682752 w 7175104"/>
              <a:gd name="connsiteY1484" fmla="*/ 638221 h 7019132"/>
              <a:gd name="connsiteX1485" fmla="*/ 4629271 w 7175104"/>
              <a:gd name="connsiteY1485" fmla="*/ 645045 h 7019132"/>
              <a:gd name="connsiteX1486" fmla="*/ 4655846 w 7175104"/>
              <a:gd name="connsiteY1486" fmla="*/ 638221 h 7019132"/>
              <a:gd name="connsiteX1487" fmla="*/ 4615652 w 7175104"/>
              <a:gd name="connsiteY1487" fmla="*/ 597601 h 7019132"/>
              <a:gd name="connsiteX1488" fmla="*/ 4602032 w 7175104"/>
              <a:gd name="connsiteY1488" fmla="*/ 624573 h 7019132"/>
              <a:gd name="connsiteX1489" fmla="*/ 4561838 w 7175104"/>
              <a:gd name="connsiteY1489" fmla="*/ 570954 h 7019132"/>
              <a:gd name="connsiteX1490" fmla="*/ 4501381 w 7175104"/>
              <a:gd name="connsiteY1490" fmla="*/ 570954 h 7019132"/>
              <a:gd name="connsiteX1491" fmla="*/ 4501381 w 7175104"/>
              <a:gd name="connsiteY1491" fmla="*/ 537483 h 7019132"/>
              <a:gd name="connsiteX1492" fmla="*/ 4460855 w 7175104"/>
              <a:gd name="connsiteY1492" fmla="*/ 569979 h 7019132"/>
              <a:gd name="connsiteX1493" fmla="*/ 4393755 w 7175104"/>
              <a:gd name="connsiteY1493" fmla="*/ 490689 h 7019132"/>
              <a:gd name="connsiteX1494" fmla="*/ 4494738 w 7175104"/>
              <a:gd name="connsiteY1494" fmla="*/ 463393 h 7019132"/>
              <a:gd name="connsiteX1495" fmla="*/ 4360205 w 7175104"/>
              <a:gd name="connsiteY1495" fmla="*/ 443245 h 7019132"/>
              <a:gd name="connsiteX1496" fmla="*/ 4265865 w 7175104"/>
              <a:gd name="connsiteY1496" fmla="*/ 335683 h 7019132"/>
              <a:gd name="connsiteX1497" fmla="*/ 4199097 w 7175104"/>
              <a:gd name="connsiteY1497" fmla="*/ 302538 h 7019132"/>
              <a:gd name="connsiteX1498" fmla="*/ 4165547 w 7175104"/>
              <a:gd name="connsiteY1498" fmla="*/ 241770 h 7019132"/>
              <a:gd name="connsiteX1499" fmla="*/ 4104758 w 7175104"/>
              <a:gd name="connsiteY1499" fmla="*/ 234946 h 7019132"/>
              <a:gd name="connsiteX1500" fmla="*/ 4131996 w 7175104"/>
              <a:gd name="connsiteY1500" fmla="*/ 208299 h 7019132"/>
              <a:gd name="connsiteX1501" fmla="*/ 4064896 w 7175104"/>
              <a:gd name="connsiteY1501" fmla="*/ 188152 h 7019132"/>
              <a:gd name="connsiteX1502" fmla="*/ 4031013 w 7175104"/>
              <a:gd name="connsiteY1502" fmla="*/ 134208 h 7019132"/>
              <a:gd name="connsiteX1503" fmla="*/ 4057920 w 7175104"/>
              <a:gd name="connsiteY1503" fmla="*/ 168004 h 7019132"/>
              <a:gd name="connsiteX1504" fmla="*/ 4044633 w 7175104"/>
              <a:gd name="connsiteY1504" fmla="*/ 60443 h 7019132"/>
              <a:gd name="connsiteX1505" fmla="*/ 4125021 w 7175104"/>
              <a:gd name="connsiteY1505" fmla="*/ 0 h 7019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Lst>
            <a:rect l="l" t="t" r="r" b="b"/>
            <a:pathLst>
              <a:path w="7175104" h="7019132">
                <a:moveTo>
                  <a:pt x="449108" y="6878100"/>
                </a:moveTo>
                <a:lnTo>
                  <a:pt x="456749" y="6898572"/>
                </a:lnTo>
                <a:cubicBezTo>
                  <a:pt x="456749" y="6898572"/>
                  <a:pt x="456749" y="6898572"/>
                  <a:pt x="450105" y="6898572"/>
                </a:cubicBezTo>
                <a:cubicBezTo>
                  <a:pt x="436486" y="6891748"/>
                  <a:pt x="429842" y="6891748"/>
                  <a:pt x="429842" y="6884924"/>
                </a:cubicBezTo>
                <a:close/>
                <a:moveTo>
                  <a:pt x="411572" y="6781912"/>
                </a:moveTo>
                <a:cubicBezTo>
                  <a:pt x="411240" y="6780287"/>
                  <a:pt x="411240" y="6779962"/>
                  <a:pt x="412236" y="6782237"/>
                </a:cubicBezTo>
                <a:lnTo>
                  <a:pt x="417883" y="6795560"/>
                </a:lnTo>
                <a:lnTo>
                  <a:pt x="416555" y="6791010"/>
                </a:lnTo>
                <a:cubicBezTo>
                  <a:pt x="423530" y="6791010"/>
                  <a:pt x="423198" y="6791010"/>
                  <a:pt x="429842" y="6791010"/>
                </a:cubicBezTo>
                <a:cubicBezTo>
                  <a:pt x="436486" y="6791010"/>
                  <a:pt x="443461" y="6791010"/>
                  <a:pt x="450105" y="6791010"/>
                </a:cubicBezTo>
                <a:cubicBezTo>
                  <a:pt x="483655" y="6797510"/>
                  <a:pt x="524181" y="6791010"/>
                  <a:pt x="564375" y="6791010"/>
                </a:cubicBezTo>
                <a:cubicBezTo>
                  <a:pt x="587960" y="6791010"/>
                  <a:pt x="609552" y="6789386"/>
                  <a:pt x="629815" y="6788411"/>
                </a:cubicBezTo>
                <a:lnTo>
                  <a:pt x="670009" y="6790036"/>
                </a:lnTo>
                <a:lnTo>
                  <a:pt x="671669" y="6794585"/>
                </a:lnTo>
                <a:cubicBezTo>
                  <a:pt x="676984" y="6809533"/>
                  <a:pt x="680306" y="6817982"/>
                  <a:pt x="678645" y="6811158"/>
                </a:cubicBezTo>
                <a:cubicBezTo>
                  <a:pt x="672002" y="6811158"/>
                  <a:pt x="672002" y="6811158"/>
                  <a:pt x="672002" y="6811158"/>
                </a:cubicBezTo>
                <a:cubicBezTo>
                  <a:pt x="651739" y="6817982"/>
                  <a:pt x="651739" y="6817982"/>
                  <a:pt x="651739" y="6817982"/>
                </a:cubicBezTo>
                <a:cubicBezTo>
                  <a:pt x="638119" y="6817982"/>
                  <a:pt x="624500" y="6817982"/>
                  <a:pt x="617856" y="6824806"/>
                </a:cubicBezTo>
                <a:cubicBezTo>
                  <a:pt x="590949" y="6824806"/>
                  <a:pt x="564375" y="6824156"/>
                  <a:pt x="537468" y="6830981"/>
                </a:cubicBezTo>
                <a:cubicBezTo>
                  <a:pt x="512223" y="6846254"/>
                  <a:pt x="502257" y="6857627"/>
                  <a:pt x="470368" y="6870626"/>
                </a:cubicBezTo>
                <a:lnTo>
                  <a:pt x="449108" y="6878100"/>
                </a:lnTo>
                <a:lnTo>
                  <a:pt x="432499" y="6833905"/>
                </a:lnTo>
                <a:cubicBezTo>
                  <a:pt x="426188" y="6817332"/>
                  <a:pt x="421537" y="6805959"/>
                  <a:pt x="418215" y="6797835"/>
                </a:cubicBezTo>
                <a:lnTo>
                  <a:pt x="418548" y="6800109"/>
                </a:lnTo>
                <a:cubicBezTo>
                  <a:pt x="418548" y="6802059"/>
                  <a:pt x="412901" y="6786136"/>
                  <a:pt x="411572" y="6781912"/>
                </a:cubicBezTo>
                <a:close/>
                <a:moveTo>
                  <a:pt x="386658" y="6752990"/>
                </a:moveTo>
                <a:lnTo>
                  <a:pt x="376361" y="6757215"/>
                </a:lnTo>
                <a:cubicBezTo>
                  <a:pt x="373039" y="6757215"/>
                  <a:pt x="374368" y="6755590"/>
                  <a:pt x="379350" y="6753965"/>
                </a:cubicBezTo>
                <a:close/>
                <a:moveTo>
                  <a:pt x="398949" y="6747791"/>
                </a:moveTo>
                <a:lnTo>
                  <a:pt x="403267" y="6750390"/>
                </a:lnTo>
                <a:lnTo>
                  <a:pt x="386658" y="6752990"/>
                </a:lnTo>
                <a:lnTo>
                  <a:pt x="396624" y="6748766"/>
                </a:lnTo>
                <a:close/>
                <a:moveTo>
                  <a:pt x="867988" y="6676625"/>
                </a:moveTo>
                <a:cubicBezTo>
                  <a:pt x="872639" y="6675325"/>
                  <a:pt x="875296" y="6675000"/>
                  <a:pt x="873635" y="6676625"/>
                </a:cubicBezTo>
                <a:lnTo>
                  <a:pt x="864334" y="6685074"/>
                </a:lnTo>
                <a:lnTo>
                  <a:pt x="861677" y="6679874"/>
                </a:lnTo>
                <a:lnTo>
                  <a:pt x="863670" y="6678249"/>
                </a:lnTo>
                <a:close/>
                <a:moveTo>
                  <a:pt x="703559" y="6670775"/>
                </a:moveTo>
                <a:lnTo>
                  <a:pt x="672002" y="6690273"/>
                </a:lnTo>
                <a:cubicBezTo>
                  <a:pt x="631476" y="6710420"/>
                  <a:pt x="659379" y="6688973"/>
                  <a:pt x="684292" y="6676950"/>
                </a:cubicBezTo>
                <a:close/>
                <a:moveTo>
                  <a:pt x="866327" y="6669800"/>
                </a:moveTo>
                <a:lnTo>
                  <a:pt x="873635" y="6669800"/>
                </a:lnTo>
                <a:lnTo>
                  <a:pt x="863670" y="6678249"/>
                </a:lnTo>
                <a:lnTo>
                  <a:pt x="851047" y="6682474"/>
                </a:lnTo>
                <a:cubicBezTo>
                  <a:pt x="838424" y="6686698"/>
                  <a:pt x="826466" y="6689948"/>
                  <a:pt x="833109" y="6683449"/>
                </a:cubicBezTo>
                <a:close/>
                <a:moveTo>
                  <a:pt x="705220" y="6669475"/>
                </a:moveTo>
                <a:lnTo>
                  <a:pt x="705220" y="6669800"/>
                </a:lnTo>
                <a:lnTo>
                  <a:pt x="703559" y="6670775"/>
                </a:lnTo>
                <a:close/>
                <a:moveTo>
                  <a:pt x="886590" y="6629830"/>
                </a:moveTo>
                <a:lnTo>
                  <a:pt x="886923" y="6629830"/>
                </a:lnTo>
                <a:cubicBezTo>
                  <a:pt x="886923" y="6636655"/>
                  <a:pt x="893234" y="6636655"/>
                  <a:pt x="893234" y="6636655"/>
                </a:cubicBezTo>
                <a:cubicBezTo>
                  <a:pt x="903532" y="6639904"/>
                  <a:pt x="906853" y="6644779"/>
                  <a:pt x="898549" y="6652578"/>
                </a:cubicBezTo>
                <a:lnTo>
                  <a:pt x="895227" y="6654527"/>
                </a:lnTo>
                <a:lnTo>
                  <a:pt x="888583" y="6635355"/>
                </a:lnTo>
                <a:close/>
                <a:moveTo>
                  <a:pt x="880279" y="6629830"/>
                </a:moveTo>
                <a:lnTo>
                  <a:pt x="884265" y="6629830"/>
                </a:lnTo>
                <a:lnTo>
                  <a:pt x="885594" y="6635030"/>
                </a:lnTo>
                <a:cubicBezTo>
                  <a:pt x="885926" y="6638929"/>
                  <a:pt x="885262" y="6639904"/>
                  <a:pt x="880279" y="6629830"/>
                </a:cubicBezTo>
                <a:close/>
                <a:moveTo>
                  <a:pt x="806203" y="6629830"/>
                </a:moveTo>
                <a:cubicBezTo>
                  <a:pt x="790922" y="6649978"/>
                  <a:pt x="821483" y="6658427"/>
                  <a:pt x="876957" y="6656152"/>
                </a:cubicBezTo>
                <a:lnTo>
                  <a:pt x="895227" y="6654527"/>
                </a:lnTo>
                <a:lnTo>
                  <a:pt x="876625" y="6665576"/>
                </a:lnTo>
                <a:lnTo>
                  <a:pt x="866327" y="6669800"/>
                </a:lnTo>
                <a:lnTo>
                  <a:pt x="829123" y="6669475"/>
                </a:lnTo>
                <a:cubicBezTo>
                  <a:pt x="787601" y="6667526"/>
                  <a:pt x="760694" y="6660052"/>
                  <a:pt x="806203" y="6629830"/>
                </a:cubicBezTo>
                <a:close/>
                <a:moveTo>
                  <a:pt x="882604" y="6621381"/>
                </a:moveTo>
                <a:cubicBezTo>
                  <a:pt x="882604" y="6620082"/>
                  <a:pt x="882604" y="6619757"/>
                  <a:pt x="883601" y="6621706"/>
                </a:cubicBezTo>
                <a:lnTo>
                  <a:pt x="886590" y="6629830"/>
                </a:lnTo>
                <a:lnTo>
                  <a:pt x="884265" y="6629830"/>
                </a:lnTo>
                <a:close/>
                <a:moveTo>
                  <a:pt x="266741" y="6380261"/>
                </a:moveTo>
                <a:lnTo>
                  <a:pt x="267738" y="6380911"/>
                </a:lnTo>
                <a:lnTo>
                  <a:pt x="264084" y="6382211"/>
                </a:lnTo>
                <a:close/>
                <a:moveTo>
                  <a:pt x="276374" y="6377337"/>
                </a:moveTo>
                <a:cubicBezTo>
                  <a:pt x="277039" y="6377012"/>
                  <a:pt x="275378" y="6377662"/>
                  <a:pt x="268734" y="6380911"/>
                </a:cubicBezTo>
                <a:lnTo>
                  <a:pt x="267738" y="6380911"/>
                </a:lnTo>
                <a:lnTo>
                  <a:pt x="269399" y="6380261"/>
                </a:lnTo>
                <a:cubicBezTo>
                  <a:pt x="272388" y="6378961"/>
                  <a:pt x="275378" y="6377662"/>
                  <a:pt x="276374" y="6377337"/>
                </a:cubicBezTo>
                <a:close/>
                <a:moveTo>
                  <a:pt x="262091" y="6307145"/>
                </a:moveTo>
                <a:cubicBezTo>
                  <a:pt x="228208" y="6327293"/>
                  <a:pt x="228540" y="6334117"/>
                  <a:pt x="181371" y="6354264"/>
                </a:cubicBezTo>
                <a:cubicBezTo>
                  <a:pt x="194658" y="6340941"/>
                  <a:pt x="235184" y="6320469"/>
                  <a:pt x="262091" y="6307145"/>
                </a:cubicBezTo>
                <a:close/>
                <a:moveTo>
                  <a:pt x="228540" y="6307145"/>
                </a:moveTo>
                <a:cubicBezTo>
                  <a:pt x="194990" y="6327293"/>
                  <a:pt x="241828" y="6307145"/>
                  <a:pt x="234852" y="6313969"/>
                </a:cubicBezTo>
                <a:cubicBezTo>
                  <a:pt x="181038" y="6340616"/>
                  <a:pt x="188014" y="6320794"/>
                  <a:pt x="161108" y="6327293"/>
                </a:cubicBezTo>
                <a:cubicBezTo>
                  <a:pt x="188014" y="6313969"/>
                  <a:pt x="215253" y="6307145"/>
                  <a:pt x="228540" y="6307145"/>
                </a:cubicBezTo>
                <a:close/>
                <a:moveTo>
                  <a:pt x="90021" y="6186585"/>
                </a:moveTo>
                <a:lnTo>
                  <a:pt x="67100" y="6193084"/>
                </a:lnTo>
                <a:cubicBezTo>
                  <a:pt x="73744" y="6186585"/>
                  <a:pt x="77066" y="6186585"/>
                  <a:pt x="80720" y="6187235"/>
                </a:cubicBezTo>
                <a:close/>
                <a:moveTo>
                  <a:pt x="94339" y="6185935"/>
                </a:moveTo>
                <a:lnTo>
                  <a:pt x="94007" y="6186585"/>
                </a:lnTo>
                <a:lnTo>
                  <a:pt x="90353" y="6186585"/>
                </a:lnTo>
                <a:close/>
                <a:moveTo>
                  <a:pt x="3191261" y="5863900"/>
                </a:moveTo>
                <a:lnTo>
                  <a:pt x="3197904" y="5877223"/>
                </a:lnTo>
                <a:lnTo>
                  <a:pt x="3197904" y="5881448"/>
                </a:lnTo>
                <a:lnTo>
                  <a:pt x="3197240" y="5881773"/>
                </a:lnTo>
                <a:lnTo>
                  <a:pt x="3191261" y="5864550"/>
                </a:lnTo>
                <a:close/>
                <a:moveTo>
                  <a:pt x="3191261" y="5857076"/>
                </a:moveTo>
                <a:lnTo>
                  <a:pt x="3191261" y="5863900"/>
                </a:lnTo>
                <a:lnTo>
                  <a:pt x="3190596" y="5862600"/>
                </a:lnTo>
                <a:lnTo>
                  <a:pt x="3189267" y="5858701"/>
                </a:lnTo>
                <a:cubicBezTo>
                  <a:pt x="3190264" y="5860326"/>
                  <a:pt x="3191261" y="5860326"/>
                  <a:pt x="3191261" y="5857076"/>
                </a:cubicBezTo>
                <a:close/>
                <a:moveTo>
                  <a:pt x="3473614" y="5783310"/>
                </a:moveTo>
                <a:lnTo>
                  <a:pt x="3474943" y="5790459"/>
                </a:lnTo>
                <a:cubicBezTo>
                  <a:pt x="3475275" y="5792734"/>
                  <a:pt x="3475275" y="5793384"/>
                  <a:pt x="3473614" y="5790134"/>
                </a:cubicBezTo>
                <a:cubicBezTo>
                  <a:pt x="3473614" y="5790134"/>
                  <a:pt x="3473614" y="5790134"/>
                  <a:pt x="3473614" y="5783310"/>
                </a:cubicBezTo>
                <a:close/>
                <a:moveTo>
                  <a:pt x="3466638" y="5763163"/>
                </a:moveTo>
                <a:cubicBezTo>
                  <a:pt x="3466638" y="5761213"/>
                  <a:pt x="3467635" y="5763488"/>
                  <a:pt x="3468631" y="5766737"/>
                </a:cubicBezTo>
                <a:lnTo>
                  <a:pt x="3469628" y="5769012"/>
                </a:lnTo>
                <a:lnTo>
                  <a:pt x="3466638" y="5769662"/>
                </a:lnTo>
                <a:cubicBezTo>
                  <a:pt x="3466638" y="5769662"/>
                  <a:pt x="3466638" y="5763163"/>
                  <a:pt x="3466638" y="5763163"/>
                </a:cubicBezTo>
                <a:close/>
                <a:moveTo>
                  <a:pt x="3506500" y="5756988"/>
                </a:moveTo>
                <a:lnTo>
                  <a:pt x="3486901" y="5776486"/>
                </a:lnTo>
                <a:cubicBezTo>
                  <a:pt x="3480257" y="5776486"/>
                  <a:pt x="3480257" y="5783310"/>
                  <a:pt x="3480257" y="5783310"/>
                </a:cubicBezTo>
                <a:lnTo>
                  <a:pt x="3473614" y="5783310"/>
                </a:lnTo>
                <a:lnTo>
                  <a:pt x="3472617" y="5779411"/>
                </a:lnTo>
                <a:lnTo>
                  <a:pt x="3469628" y="5769012"/>
                </a:lnTo>
                <a:close/>
                <a:moveTo>
                  <a:pt x="550756" y="5729692"/>
                </a:moveTo>
                <a:cubicBezTo>
                  <a:pt x="537468" y="5736516"/>
                  <a:pt x="537468" y="5743340"/>
                  <a:pt x="530493" y="5743340"/>
                </a:cubicBezTo>
                <a:cubicBezTo>
                  <a:pt x="530493" y="5749839"/>
                  <a:pt x="530493" y="5749839"/>
                  <a:pt x="530493" y="5749839"/>
                </a:cubicBezTo>
                <a:cubicBezTo>
                  <a:pt x="530493" y="5749839"/>
                  <a:pt x="530493" y="5749839"/>
                  <a:pt x="537468" y="5749839"/>
                </a:cubicBezTo>
                <a:cubicBezTo>
                  <a:pt x="503918" y="5769987"/>
                  <a:pt x="490631" y="5776486"/>
                  <a:pt x="497275" y="5769662"/>
                </a:cubicBezTo>
                <a:cubicBezTo>
                  <a:pt x="503918" y="5756338"/>
                  <a:pt x="517205" y="5749839"/>
                  <a:pt x="550756" y="5729692"/>
                </a:cubicBezTo>
                <a:close/>
                <a:moveTo>
                  <a:pt x="988490" y="5708196"/>
                </a:moveTo>
                <a:lnTo>
                  <a:pt x="988720" y="5708374"/>
                </a:lnTo>
                <a:lnTo>
                  <a:pt x="987573" y="5709544"/>
                </a:lnTo>
                <a:cubicBezTo>
                  <a:pt x="980597" y="5716043"/>
                  <a:pt x="960667" y="5722868"/>
                  <a:pt x="940736" y="5736516"/>
                </a:cubicBezTo>
                <a:cubicBezTo>
                  <a:pt x="937082" y="5732941"/>
                  <a:pt x="943725" y="5726117"/>
                  <a:pt x="956348" y="5717668"/>
                </a:cubicBezTo>
                <a:lnTo>
                  <a:pt x="973622" y="5708244"/>
                </a:lnTo>
                <a:lnTo>
                  <a:pt x="969636" y="5711494"/>
                </a:lnTo>
                <a:cubicBezTo>
                  <a:pt x="969802" y="5712956"/>
                  <a:pt x="976777" y="5711169"/>
                  <a:pt x="982466" y="5709666"/>
                </a:cubicBezTo>
                <a:close/>
                <a:moveTo>
                  <a:pt x="980930" y="5702720"/>
                </a:moveTo>
                <a:lnTo>
                  <a:pt x="982258" y="5703370"/>
                </a:lnTo>
                <a:lnTo>
                  <a:pt x="973622" y="5708244"/>
                </a:lnTo>
                <a:close/>
                <a:moveTo>
                  <a:pt x="835435" y="5187009"/>
                </a:moveTo>
                <a:lnTo>
                  <a:pt x="836099" y="5187009"/>
                </a:lnTo>
                <a:lnTo>
                  <a:pt x="839753" y="5192208"/>
                </a:lnTo>
                <a:cubicBezTo>
                  <a:pt x="839753" y="5192208"/>
                  <a:pt x="839753" y="5192208"/>
                  <a:pt x="833109" y="5192208"/>
                </a:cubicBezTo>
                <a:cubicBezTo>
                  <a:pt x="833109" y="5192208"/>
                  <a:pt x="826134" y="5192208"/>
                  <a:pt x="819490" y="5199032"/>
                </a:cubicBezTo>
                <a:cubicBezTo>
                  <a:pt x="826134" y="5192208"/>
                  <a:pt x="831116" y="5188959"/>
                  <a:pt x="835435" y="5187009"/>
                </a:cubicBezTo>
                <a:close/>
                <a:moveTo>
                  <a:pt x="846397" y="5180835"/>
                </a:moveTo>
                <a:lnTo>
                  <a:pt x="849054" y="5185709"/>
                </a:lnTo>
                <a:lnTo>
                  <a:pt x="846397" y="5182134"/>
                </a:lnTo>
                <a:close/>
                <a:moveTo>
                  <a:pt x="846397" y="5178885"/>
                </a:moveTo>
                <a:lnTo>
                  <a:pt x="846397" y="5180835"/>
                </a:lnTo>
                <a:lnTo>
                  <a:pt x="846064" y="5180510"/>
                </a:lnTo>
                <a:cubicBezTo>
                  <a:pt x="845068" y="5178560"/>
                  <a:pt x="844736" y="5177260"/>
                  <a:pt x="846397" y="5178885"/>
                </a:cubicBezTo>
                <a:close/>
                <a:moveTo>
                  <a:pt x="859684" y="5169786"/>
                </a:moveTo>
                <a:lnTo>
                  <a:pt x="860016" y="5170111"/>
                </a:lnTo>
                <a:lnTo>
                  <a:pt x="860016" y="5172061"/>
                </a:lnTo>
                <a:cubicBezTo>
                  <a:pt x="858355" y="5168811"/>
                  <a:pt x="858687" y="5168486"/>
                  <a:pt x="859684" y="5169786"/>
                </a:cubicBezTo>
                <a:close/>
                <a:moveTo>
                  <a:pt x="860016" y="5167186"/>
                </a:moveTo>
                <a:lnTo>
                  <a:pt x="862009" y="5170111"/>
                </a:lnTo>
                <a:cubicBezTo>
                  <a:pt x="864334" y="5174010"/>
                  <a:pt x="864002" y="5174660"/>
                  <a:pt x="863338" y="5173685"/>
                </a:cubicBezTo>
                <a:lnTo>
                  <a:pt x="860016" y="5170111"/>
                </a:lnTo>
                <a:close/>
                <a:moveTo>
                  <a:pt x="857359" y="5162637"/>
                </a:moveTo>
                <a:lnTo>
                  <a:pt x="860016" y="5165237"/>
                </a:lnTo>
                <a:lnTo>
                  <a:pt x="860016" y="5167186"/>
                </a:lnTo>
                <a:close/>
                <a:moveTo>
                  <a:pt x="814756" y="5152360"/>
                </a:moveTo>
                <a:cubicBezTo>
                  <a:pt x="815504" y="5153294"/>
                  <a:pt x="816999" y="5155325"/>
                  <a:pt x="819490" y="5158737"/>
                </a:cubicBezTo>
                <a:cubicBezTo>
                  <a:pt x="826134" y="5158737"/>
                  <a:pt x="826134" y="5158737"/>
                  <a:pt x="826134" y="5158737"/>
                </a:cubicBezTo>
                <a:lnTo>
                  <a:pt x="830784" y="5158737"/>
                </a:lnTo>
                <a:lnTo>
                  <a:pt x="845732" y="5180835"/>
                </a:lnTo>
                <a:lnTo>
                  <a:pt x="846397" y="5182134"/>
                </a:lnTo>
                <a:lnTo>
                  <a:pt x="846397" y="5185709"/>
                </a:lnTo>
                <a:lnTo>
                  <a:pt x="836099" y="5187009"/>
                </a:lnTo>
                <a:lnTo>
                  <a:pt x="833774" y="5183109"/>
                </a:lnTo>
                <a:cubicBezTo>
                  <a:pt x="826798" y="5172711"/>
                  <a:pt x="816168" y="5156463"/>
                  <a:pt x="814507" y="5152563"/>
                </a:cubicBezTo>
                <a:cubicBezTo>
                  <a:pt x="814009" y="5151588"/>
                  <a:pt x="814009" y="5151426"/>
                  <a:pt x="814756" y="5152360"/>
                </a:cubicBezTo>
                <a:close/>
                <a:moveTo>
                  <a:pt x="846397" y="5145089"/>
                </a:moveTo>
                <a:lnTo>
                  <a:pt x="857359" y="5162637"/>
                </a:lnTo>
                <a:lnTo>
                  <a:pt x="853372" y="5158737"/>
                </a:lnTo>
                <a:cubicBezTo>
                  <a:pt x="846397" y="5158737"/>
                  <a:pt x="839753" y="5158737"/>
                  <a:pt x="833109" y="5158737"/>
                </a:cubicBezTo>
                <a:lnTo>
                  <a:pt x="830784" y="5158737"/>
                </a:lnTo>
                <a:lnTo>
                  <a:pt x="826134" y="5151913"/>
                </a:lnTo>
                <a:cubicBezTo>
                  <a:pt x="826134" y="5151913"/>
                  <a:pt x="826466" y="5151913"/>
                  <a:pt x="833109" y="5151913"/>
                </a:cubicBezTo>
                <a:cubicBezTo>
                  <a:pt x="833109" y="5151913"/>
                  <a:pt x="839753" y="5151913"/>
                  <a:pt x="846397" y="5145089"/>
                </a:cubicBezTo>
                <a:close/>
                <a:moveTo>
                  <a:pt x="651739" y="4923791"/>
                </a:moveTo>
                <a:lnTo>
                  <a:pt x="637455" y="4941014"/>
                </a:lnTo>
                <a:lnTo>
                  <a:pt x="634465" y="4942314"/>
                </a:lnTo>
                <a:cubicBezTo>
                  <a:pt x="632804" y="4939714"/>
                  <a:pt x="651739" y="4918592"/>
                  <a:pt x="651739" y="4923791"/>
                </a:cubicBezTo>
                <a:close/>
                <a:moveTo>
                  <a:pt x="496231" y="4914606"/>
                </a:moveTo>
                <a:lnTo>
                  <a:pt x="483655" y="4930291"/>
                </a:lnTo>
                <a:cubicBezTo>
                  <a:pt x="487060" y="4925254"/>
                  <a:pt x="490008" y="4921476"/>
                  <a:pt x="492728" y="4918328"/>
                </a:cubicBezTo>
                <a:close/>
                <a:moveTo>
                  <a:pt x="792915" y="4634577"/>
                </a:moveTo>
                <a:cubicBezTo>
                  <a:pt x="796237" y="4634577"/>
                  <a:pt x="792583" y="4638152"/>
                  <a:pt x="790922" y="4638152"/>
                </a:cubicBezTo>
                <a:lnTo>
                  <a:pt x="790922" y="4636852"/>
                </a:lnTo>
                <a:close/>
                <a:moveTo>
                  <a:pt x="1200169" y="2465795"/>
                </a:moveTo>
                <a:lnTo>
                  <a:pt x="1200501" y="2465795"/>
                </a:lnTo>
                <a:cubicBezTo>
                  <a:pt x="1200501" y="2467745"/>
                  <a:pt x="1199172" y="2471644"/>
                  <a:pt x="1195851" y="2478468"/>
                </a:cubicBezTo>
                <a:close/>
                <a:moveTo>
                  <a:pt x="1209138" y="2411527"/>
                </a:moveTo>
                <a:cubicBezTo>
                  <a:pt x="1209138" y="2421601"/>
                  <a:pt x="1209470" y="2431349"/>
                  <a:pt x="1207809" y="2442398"/>
                </a:cubicBezTo>
                <a:lnTo>
                  <a:pt x="1200169" y="2465795"/>
                </a:lnTo>
                <a:lnTo>
                  <a:pt x="1197512" y="2463520"/>
                </a:lnTo>
                <a:cubicBezTo>
                  <a:pt x="1193858" y="2463520"/>
                  <a:pt x="1188875" y="2464820"/>
                  <a:pt x="1188875" y="2458321"/>
                </a:cubicBezTo>
                <a:cubicBezTo>
                  <a:pt x="1209138" y="2431349"/>
                  <a:pt x="1189207" y="2451822"/>
                  <a:pt x="1209138" y="2411527"/>
                </a:cubicBezTo>
                <a:close/>
                <a:moveTo>
                  <a:pt x="4096453" y="818899"/>
                </a:moveTo>
                <a:lnTo>
                  <a:pt x="4098114" y="819549"/>
                </a:lnTo>
                <a:lnTo>
                  <a:pt x="4092135" y="826048"/>
                </a:lnTo>
                <a:close/>
                <a:moveTo>
                  <a:pt x="4152259" y="772429"/>
                </a:moveTo>
                <a:cubicBezTo>
                  <a:pt x="4158903" y="772429"/>
                  <a:pt x="4104758" y="826048"/>
                  <a:pt x="4104758" y="805900"/>
                </a:cubicBezTo>
                <a:lnTo>
                  <a:pt x="4096453" y="818899"/>
                </a:lnTo>
                <a:lnTo>
                  <a:pt x="4089145" y="814674"/>
                </a:lnTo>
                <a:cubicBezTo>
                  <a:pt x="4076522" y="818249"/>
                  <a:pt x="4056259" y="839696"/>
                  <a:pt x="4051276" y="819549"/>
                </a:cubicBezTo>
                <a:cubicBezTo>
                  <a:pt x="4091470" y="786078"/>
                  <a:pt x="4105090" y="812724"/>
                  <a:pt x="4152259" y="772429"/>
                </a:cubicBezTo>
                <a:close/>
                <a:moveTo>
                  <a:pt x="4125021" y="0"/>
                </a:moveTo>
                <a:cubicBezTo>
                  <a:pt x="4118377" y="40295"/>
                  <a:pt x="4125021" y="53618"/>
                  <a:pt x="4138640" y="60443"/>
                </a:cubicBezTo>
                <a:cubicBezTo>
                  <a:pt x="4151927" y="73766"/>
                  <a:pt x="4172190" y="73766"/>
                  <a:pt x="4192121" y="80590"/>
                </a:cubicBezTo>
                <a:cubicBezTo>
                  <a:pt x="4178834" y="100737"/>
                  <a:pt x="4179166" y="80590"/>
                  <a:pt x="4158903" y="107562"/>
                </a:cubicBezTo>
                <a:cubicBezTo>
                  <a:pt x="4205741" y="100737"/>
                  <a:pt x="4205741" y="120885"/>
                  <a:pt x="4252910" y="107562"/>
                </a:cubicBezTo>
                <a:cubicBezTo>
                  <a:pt x="4239623" y="174828"/>
                  <a:pt x="4299748" y="161180"/>
                  <a:pt x="4333630" y="201475"/>
                </a:cubicBezTo>
                <a:cubicBezTo>
                  <a:pt x="4360205" y="194976"/>
                  <a:pt x="4373492" y="147857"/>
                  <a:pt x="4393755" y="161180"/>
                </a:cubicBezTo>
                <a:cubicBezTo>
                  <a:pt x="4339942" y="228447"/>
                  <a:pt x="4360205" y="228122"/>
                  <a:pt x="4387111" y="234946"/>
                </a:cubicBezTo>
                <a:cubicBezTo>
                  <a:pt x="4414018" y="241770"/>
                  <a:pt x="4447568" y="241770"/>
                  <a:pt x="4427637" y="288889"/>
                </a:cubicBezTo>
                <a:cubicBezTo>
                  <a:pt x="4434281" y="288889"/>
                  <a:pt x="4447568" y="282065"/>
                  <a:pt x="4460855" y="261918"/>
                </a:cubicBezTo>
                <a:cubicBezTo>
                  <a:pt x="4481118" y="322360"/>
                  <a:pt x="4521312" y="342508"/>
                  <a:pt x="4561838" y="362655"/>
                </a:cubicBezTo>
                <a:cubicBezTo>
                  <a:pt x="4602032" y="382803"/>
                  <a:pt x="4642226" y="396126"/>
                  <a:pt x="4669133" y="429922"/>
                </a:cubicBezTo>
                <a:cubicBezTo>
                  <a:pt x="4655846" y="443245"/>
                  <a:pt x="4642558" y="456893"/>
                  <a:pt x="4622295" y="463393"/>
                </a:cubicBezTo>
                <a:cubicBezTo>
                  <a:pt x="4655846" y="456893"/>
                  <a:pt x="4696039" y="450069"/>
                  <a:pt x="4729590" y="436421"/>
                </a:cubicBezTo>
                <a:cubicBezTo>
                  <a:pt x="4709327" y="456568"/>
                  <a:pt x="4736565" y="503688"/>
                  <a:pt x="4790379" y="450069"/>
                </a:cubicBezTo>
                <a:cubicBezTo>
                  <a:pt x="4770116" y="503688"/>
                  <a:pt x="4803666" y="557306"/>
                  <a:pt x="4850503" y="523835"/>
                </a:cubicBezTo>
                <a:cubicBezTo>
                  <a:pt x="4803666" y="597601"/>
                  <a:pt x="4877410" y="570954"/>
                  <a:pt x="4870766" y="611249"/>
                </a:cubicBezTo>
                <a:cubicBezTo>
                  <a:pt x="4884386" y="611249"/>
                  <a:pt x="4884386" y="590777"/>
                  <a:pt x="4904649" y="584278"/>
                </a:cubicBezTo>
                <a:cubicBezTo>
                  <a:pt x="4898005" y="610924"/>
                  <a:pt x="4904317" y="624573"/>
                  <a:pt x="4937867" y="597601"/>
                </a:cubicBezTo>
                <a:cubicBezTo>
                  <a:pt x="4910960" y="637896"/>
                  <a:pt x="4971417" y="610924"/>
                  <a:pt x="4917604" y="671367"/>
                </a:cubicBezTo>
                <a:cubicBezTo>
                  <a:pt x="4937867" y="658044"/>
                  <a:pt x="4951154" y="651544"/>
                  <a:pt x="4917604" y="691839"/>
                </a:cubicBezTo>
                <a:cubicBezTo>
                  <a:pt x="4958130" y="664868"/>
                  <a:pt x="4938199" y="718486"/>
                  <a:pt x="4971749" y="685015"/>
                </a:cubicBezTo>
                <a:cubicBezTo>
                  <a:pt x="4924580" y="758781"/>
                  <a:pt x="5025230" y="725310"/>
                  <a:pt x="5018587" y="765605"/>
                </a:cubicBezTo>
                <a:cubicBezTo>
                  <a:pt x="5038518" y="752282"/>
                  <a:pt x="5072400" y="725635"/>
                  <a:pt x="5086020" y="738959"/>
                </a:cubicBezTo>
                <a:cubicBezTo>
                  <a:pt x="5065757" y="806225"/>
                  <a:pt x="5099307" y="785753"/>
                  <a:pt x="5159764" y="792577"/>
                </a:cubicBezTo>
                <a:cubicBezTo>
                  <a:pt x="5159764" y="812724"/>
                  <a:pt x="5139501" y="779254"/>
                  <a:pt x="5119238" y="805900"/>
                </a:cubicBezTo>
                <a:cubicBezTo>
                  <a:pt x="5146144" y="819549"/>
                  <a:pt x="5166739" y="839371"/>
                  <a:pt x="5186670" y="859519"/>
                </a:cubicBezTo>
                <a:cubicBezTo>
                  <a:pt x="5213577" y="879666"/>
                  <a:pt x="5233840" y="900139"/>
                  <a:pt x="5253771" y="913462"/>
                </a:cubicBezTo>
                <a:cubicBezTo>
                  <a:pt x="5307584" y="947258"/>
                  <a:pt x="5368041" y="967080"/>
                  <a:pt x="5469024" y="953757"/>
                </a:cubicBezTo>
                <a:cubicBezTo>
                  <a:pt x="5509218" y="913462"/>
                  <a:pt x="5462048" y="933609"/>
                  <a:pt x="5495598" y="900139"/>
                </a:cubicBezTo>
                <a:cubicBezTo>
                  <a:pt x="5529149" y="900139"/>
                  <a:pt x="5522505" y="913462"/>
                  <a:pt x="5556388" y="906963"/>
                </a:cubicBezTo>
                <a:cubicBezTo>
                  <a:pt x="5536124" y="927110"/>
                  <a:pt x="5535792" y="913787"/>
                  <a:pt x="5522505" y="927110"/>
                </a:cubicBezTo>
                <a:cubicBezTo>
                  <a:pt x="5509218" y="940434"/>
                  <a:pt x="5509218" y="953757"/>
                  <a:pt x="5515861" y="960581"/>
                </a:cubicBezTo>
                <a:cubicBezTo>
                  <a:pt x="5529149" y="960581"/>
                  <a:pt x="5522505" y="940109"/>
                  <a:pt x="5549412" y="940109"/>
                </a:cubicBezTo>
                <a:cubicBezTo>
                  <a:pt x="5536124" y="960256"/>
                  <a:pt x="5556055" y="953757"/>
                  <a:pt x="5575986" y="946933"/>
                </a:cubicBezTo>
                <a:cubicBezTo>
                  <a:pt x="5589606" y="953757"/>
                  <a:pt x="5569675" y="953757"/>
                  <a:pt x="5549412" y="973905"/>
                </a:cubicBezTo>
                <a:cubicBezTo>
                  <a:pt x="5556388" y="987228"/>
                  <a:pt x="5582962" y="967080"/>
                  <a:pt x="5609869" y="940109"/>
                </a:cubicBezTo>
                <a:cubicBezTo>
                  <a:pt x="5616512" y="946933"/>
                  <a:pt x="5596249" y="960581"/>
                  <a:pt x="5582962" y="973905"/>
                </a:cubicBezTo>
                <a:cubicBezTo>
                  <a:pt x="5676969" y="980729"/>
                  <a:pt x="5710519" y="1054820"/>
                  <a:pt x="5764333" y="1095115"/>
                </a:cubicBezTo>
                <a:cubicBezTo>
                  <a:pt x="5770976" y="1101614"/>
                  <a:pt x="5770976" y="1122086"/>
                  <a:pt x="5764333" y="1115262"/>
                </a:cubicBezTo>
                <a:cubicBezTo>
                  <a:pt x="5804527" y="1128585"/>
                  <a:pt x="5845053" y="1168556"/>
                  <a:pt x="5784596" y="1222499"/>
                </a:cubicBezTo>
                <a:cubicBezTo>
                  <a:pt x="5851696" y="1175380"/>
                  <a:pt x="5784596" y="1255970"/>
                  <a:pt x="5838409" y="1249471"/>
                </a:cubicBezTo>
                <a:cubicBezTo>
                  <a:pt x="5764665" y="1303089"/>
                  <a:pt x="5811170" y="1336560"/>
                  <a:pt x="5864983" y="1316412"/>
                </a:cubicBezTo>
                <a:cubicBezTo>
                  <a:pt x="5891890" y="1282941"/>
                  <a:pt x="5871959" y="1255970"/>
                  <a:pt x="5845053" y="1255970"/>
                </a:cubicBezTo>
                <a:cubicBezTo>
                  <a:pt x="5932416" y="1222499"/>
                  <a:pt x="5885246" y="1336885"/>
                  <a:pt x="5992873" y="1282941"/>
                </a:cubicBezTo>
                <a:cubicBezTo>
                  <a:pt x="6033067" y="1316737"/>
                  <a:pt x="5985897" y="1383354"/>
                  <a:pt x="6052998" y="1383354"/>
                </a:cubicBezTo>
                <a:cubicBezTo>
                  <a:pt x="6026423" y="1403501"/>
                  <a:pt x="5999517" y="1417475"/>
                  <a:pt x="5992873" y="1437622"/>
                </a:cubicBezTo>
                <a:cubicBezTo>
                  <a:pt x="6012804" y="1457770"/>
                  <a:pt x="6026423" y="1417150"/>
                  <a:pt x="6066617" y="1403826"/>
                </a:cubicBezTo>
                <a:cubicBezTo>
                  <a:pt x="6073261" y="1430473"/>
                  <a:pt x="6106811" y="1437622"/>
                  <a:pt x="6133718" y="1450946"/>
                </a:cubicBezTo>
                <a:cubicBezTo>
                  <a:pt x="6147005" y="1450946"/>
                  <a:pt x="6153981" y="1457770"/>
                  <a:pt x="6160624" y="1457770"/>
                </a:cubicBezTo>
                <a:cubicBezTo>
                  <a:pt x="6160624" y="1457770"/>
                  <a:pt x="6167600" y="1464594"/>
                  <a:pt x="6167600" y="1464594"/>
                </a:cubicBezTo>
                <a:cubicBezTo>
                  <a:pt x="6170258" y="1464594"/>
                  <a:pt x="6171586" y="1465894"/>
                  <a:pt x="6172583" y="1467194"/>
                </a:cubicBezTo>
                <a:cubicBezTo>
                  <a:pt x="6168597" y="1458095"/>
                  <a:pt x="6207130" y="1510413"/>
                  <a:pt x="6201150" y="1504564"/>
                </a:cubicBezTo>
                <a:cubicBezTo>
                  <a:pt x="6207794" y="1511388"/>
                  <a:pt x="6214770" y="1518212"/>
                  <a:pt x="6201150" y="1538360"/>
                </a:cubicBezTo>
                <a:cubicBezTo>
                  <a:pt x="6221413" y="1538360"/>
                  <a:pt x="6227725" y="1517887"/>
                  <a:pt x="6247988" y="1511388"/>
                </a:cubicBezTo>
                <a:cubicBezTo>
                  <a:pt x="6288182" y="1524712"/>
                  <a:pt x="6261607" y="1551683"/>
                  <a:pt x="6302133" y="1551683"/>
                </a:cubicBezTo>
                <a:cubicBezTo>
                  <a:pt x="6268251" y="1571831"/>
                  <a:pt x="6261607" y="1585154"/>
                  <a:pt x="6274894" y="1585154"/>
                </a:cubicBezTo>
                <a:cubicBezTo>
                  <a:pt x="6268251" y="1591978"/>
                  <a:pt x="6268251" y="1591978"/>
                  <a:pt x="6261607" y="1591978"/>
                </a:cubicBezTo>
                <a:cubicBezTo>
                  <a:pt x="6228057" y="1605302"/>
                  <a:pt x="6241344" y="1605302"/>
                  <a:pt x="6234368" y="1618950"/>
                </a:cubicBezTo>
                <a:cubicBezTo>
                  <a:pt x="6247988" y="1612126"/>
                  <a:pt x="6261607" y="1591978"/>
                  <a:pt x="6261607" y="1612126"/>
                </a:cubicBezTo>
                <a:cubicBezTo>
                  <a:pt x="6247988" y="1625449"/>
                  <a:pt x="6248320" y="1612126"/>
                  <a:pt x="6214770" y="1639097"/>
                </a:cubicBezTo>
                <a:cubicBezTo>
                  <a:pt x="6187863" y="1639097"/>
                  <a:pt x="6221081" y="1605302"/>
                  <a:pt x="6153981" y="1652096"/>
                </a:cubicBezTo>
                <a:cubicBezTo>
                  <a:pt x="6234701" y="1578330"/>
                  <a:pt x="6086880" y="1665744"/>
                  <a:pt x="6113787" y="1618950"/>
                </a:cubicBezTo>
                <a:cubicBezTo>
                  <a:pt x="6033399" y="1672568"/>
                  <a:pt x="6160956" y="1611801"/>
                  <a:pt x="6100500" y="1665744"/>
                </a:cubicBezTo>
                <a:cubicBezTo>
                  <a:pt x="6113787" y="1665744"/>
                  <a:pt x="6147005" y="1645597"/>
                  <a:pt x="6133718" y="1665744"/>
                </a:cubicBezTo>
                <a:cubicBezTo>
                  <a:pt x="6113455" y="1679067"/>
                  <a:pt x="6120430" y="1665744"/>
                  <a:pt x="6107143" y="1672568"/>
                </a:cubicBezTo>
                <a:cubicBezTo>
                  <a:pt x="6080237" y="1692716"/>
                  <a:pt x="6113787" y="1692716"/>
                  <a:pt x="6120763" y="1692716"/>
                </a:cubicBezTo>
                <a:cubicBezTo>
                  <a:pt x="6134050" y="1685892"/>
                  <a:pt x="6127406" y="1685892"/>
                  <a:pt x="6127406" y="1679067"/>
                </a:cubicBezTo>
                <a:cubicBezTo>
                  <a:pt x="6140693" y="1679067"/>
                  <a:pt x="6167600" y="1685892"/>
                  <a:pt x="6127406" y="1706039"/>
                </a:cubicBezTo>
                <a:cubicBezTo>
                  <a:pt x="6140693" y="1699540"/>
                  <a:pt x="6153981" y="1699540"/>
                  <a:pt x="6174244" y="1692716"/>
                </a:cubicBezTo>
                <a:lnTo>
                  <a:pt x="6164278" y="1705389"/>
                </a:lnTo>
                <a:lnTo>
                  <a:pt x="6140361" y="1719687"/>
                </a:lnTo>
                <a:cubicBezTo>
                  <a:pt x="6143683" y="1719687"/>
                  <a:pt x="6152320" y="1716438"/>
                  <a:pt x="6159960" y="1711238"/>
                </a:cubicBezTo>
                <a:lnTo>
                  <a:pt x="6164278" y="1705389"/>
                </a:lnTo>
                <a:lnTo>
                  <a:pt x="6167600" y="1703764"/>
                </a:lnTo>
                <a:cubicBezTo>
                  <a:pt x="6174244" y="1697915"/>
                  <a:pt x="6177565" y="1692716"/>
                  <a:pt x="6174244" y="1692716"/>
                </a:cubicBezTo>
                <a:cubicBezTo>
                  <a:pt x="6207794" y="1685892"/>
                  <a:pt x="6167600" y="1719687"/>
                  <a:pt x="6167600" y="1733011"/>
                </a:cubicBezTo>
                <a:cubicBezTo>
                  <a:pt x="6214438" y="1672568"/>
                  <a:pt x="6153981" y="1759657"/>
                  <a:pt x="6180887" y="1746334"/>
                </a:cubicBezTo>
                <a:cubicBezTo>
                  <a:pt x="6194507" y="1739510"/>
                  <a:pt x="6201150" y="1733011"/>
                  <a:pt x="6214770" y="1726511"/>
                </a:cubicBezTo>
                <a:cubicBezTo>
                  <a:pt x="6214770" y="1733011"/>
                  <a:pt x="6174244" y="1753158"/>
                  <a:pt x="6187531" y="1753158"/>
                </a:cubicBezTo>
                <a:cubicBezTo>
                  <a:pt x="6214438" y="1746334"/>
                  <a:pt x="6221081" y="1753158"/>
                  <a:pt x="6227725" y="1766482"/>
                </a:cubicBezTo>
                <a:cubicBezTo>
                  <a:pt x="6234368" y="1766482"/>
                  <a:pt x="6241344" y="1773306"/>
                  <a:pt x="6247988" y="1773306"/>
                </a:cubicBezTo>
                <a:cubicBezTo>
                  <a:pt x="6247988" y="1779805"/>
                  <a:pt x="6247988" y="1780130"/>
                  <a:pt x="6254631" y="1780130"/>
                </a:cubicBezTo>
                <a:cubicBezTo>
                  <a:pt x="6254631" y="1780130"/>
                  <a:pt x="6261607" y="1780130"/>
                  <a:pt x="6268251" y="1780130"/>
                </a:cubicBezTo>
                <a:cubicBezTo>
                  <a:pt x="6274894" y="1780130"/>
                  <a:pt x="6281870" y="1780130"/>
                  <a:pt x="6295157" y="1780130"/>
                </a:cubicBezTo>
                <a:cubicBezTo>
                  <a:pt x="6281870" y="1786629"/>
                  <a:pt x="6268251" y="1800277"/>
                  <a:pt x="6261607" y="1800277"/>
                </a:cubicBezTo>
                <a:cubicBezTo>
                  <a:pt x="6261607" y="1820425"/>
                  <a:pt x="6281870" y="1813601"/>
                  <a:pt x="6288514" y="1820425"/>
                </a:cubicBezTo>
                <a:cubicBezTo>
                  <a:pt x="6301801" y="1807102"/>
                  <a:pt x="6308777" y="1793453"/>
                  <a:pt x="6308777" y="1786629"/>
                </a:cubicBezTo>
                <a:cubicBezTo>
                  <a:pt x="6329040" y="1780130"/>
                  <a:pt x="6315088" y="1807102"/>
                  <a:pt x="6341995" y="1800277"/>
                </a:cubicBezTo>
                <a:cubicBezTo>
                  <a:pt x="6315088" y="1813601"/>
                  <a:pt x="6308445" y="1806777"/>
                  <a:pt x="6281870" y="1833423"/>
                </a:cubicBezTo>
                <a:cubicBezTo>
                  <a:pt x="6301801" y="1840247"/>
                  <a:pt x="6308777" y="1847072"/>
                  <a:pt x="6295157" y="1874043"/>
                </a:cubicBezTo>
                <a:cubicBezTo>
                  <a:pt x="6301801" y="1880867"/>
                  <a:pt x="6308445" y="1860395"/>
                  <a:pt x="6335351" y="1847072"/>
                </a:cubicBezTo>
                <a:cubicBezTo>
                  <a:pt x="6321732" y="1880543"/>
                  <a:pt x="6301801" y="1921162"/>
                  <a:pt x="6382521" y="1867219"/>
                </a:cubicBezTo>
                <a:cubicBezTo>
                  <a:pt x="6375877" y="1907514"/>
                  <a:pt x="6516722" y="1840572"/>
                  <a:pt x="6523366" y="1901015"/>
                </a:cubicBezTo>
                <a:cubicBezTo>
                  <a:pt x="6483172" y="1901015"/>
                  <a:pt x="6510411" y="1900690"/>
                  <a:pt x="6490148" y="1920838"/>
                </a:cubicBezTo>
                <a:cubicBezTo>
                  <a:pt x="6510411" y="1920838"/>
                  <a:pt x="6530341" y="1914663"/>
                  <a:pt x="6550272" y="1914663"/>
                </a:cubicBezTo>
                <a:cubicBezTo>
                  <a:pt x="6536985" y="1934811"/>
                  <a:pt x="6530341" y="1940985"/>
                  <a:pt x="6557248" y="1947809"/>
                </a:cubicBezTo>
                <a:cubicBezTo>
                  <a:pt x="6523698" y="1967957"/>
                  <a:pt x="6530009" y="1954633"/>
                  <a:pt x="6510078" y="1974781"/>
                </a:cubicBezTo>
                <a:cubicBezTo>
                  <a:pt x="6556916" y="1961458"/>
                  <a:pt x="6550604" y="1974781"/>
                  <a:pt x="6590798" y="1974781"/>
                </a:cubicBezTo>
                <a:cubicBezTo>
                  <a:pt x="6557248" y="1988429"/>
                  <a:pt x="6530341" y="2014751"/>
                  <a:pt x="6584155" y="2008252"/>
                </a:cubicBezTo>
                <a:cubicBezTo>
                  <a:pt x="6550604" y="2034898"/>
                  <a:pt x="6583823" y="2042048"/>
                  <a:pt x="6543629" y="2069019"/>
                </a:cubicBezTo>
                <a:cubicBezTo>
                  <a:pt x="6543629" y="2082343"/>
                  <a:pt x="6590798" y="2042048"/>
                  <a:pt x="6584155" y="2062195"/>
                </a:cubicBezTo>
                <a:cubicBezTo>
                  <a:pt x="6543961" y="2089167"/>
                  <a:pt x="6550272" y="2095666"/>
                  <a:pt x="6516722" y="2102165"/>
                </a:cubicBezTo>
                <a:cubicBezTo>
                  <a:pt x="6523366" y="2108989"/>
                  <a:pt x="6530009" y="2122637"/>
                  <a:pt x="6516722" y="2135961"/>
                </a:cubicBezTo>
                <a:cubicBezTo>
                  <a:pt x="6556916" y="2115813"/>
                  <a:pt x="6536985" y="2109314"/>
                  <a:pt x="6584155" y="2082343"/>
                </a:cubicBezTo>
                <a:cubicBezTo>
                  <a:pt x="6590798" y="2095991"/>
                  <a:pt x="6597774" y="2115813"/>
                  <a:pt x="6597774" y="2135961"/>
                </a:cubicBezTo>
                <a:cubicBezTo>
                  <a:pt x="6597774" y="2156108"/>
                  <a:pt x="6584155" y="2176256"/>
                  <a:pt x="6557248" y="2189579"/>
                </a:cubicBezTo>
                <a:cubicBezTo>
                  <a:pt x="6563892" y="2189579"/>
                  <a:pt x="6590466" y="2176581"/>
                  <a:pt x="6604086" y="2169757"/>
                </a:cubicBezTo>
                <a:cubicBezTo>
                  <a:pt x="6617373" y="2176581"/>
                  <a:pt x="6570535" y="2203227"/>
                  <a:pt x="6543629" y="2223375"/>
                </a:cubicBezTo>
                <a:cubicBezTo>
                  <a:pt x="6550272" y="2203227"/>
                  <a:pt x="6503435" y="2229874"/>
                  <a:pt x="6503435" y="2209727"/>
                </a:cubicBezTo>
                <a:cubicBezTo>
                  <a:pt x="6463241" y="2263670"/>
                  <a:pt x="6523366" y="2243197"/>
                  <a:pt x="6516722" y="2283492"/>
                </a:cubicBezTo>
                <a:cubicBezTo>
                  <a:pt x="6556916" y="2256846"/>
                  <a:pt x="6577511" y="2236699"/>
                  <a:pt x="6563892" y="2223375"/>
                </a:cubicBezTo>
                <a:cubicBezTo>
                  <a:pt x="6584155" y="2216551"/>
                  <a:pt x="6590798" y="2223375"/>
                  <a:pt x="6597774" y="2230199"/>
                </a:cubicBezTo>
                <a:cubicBezTo>
                  <a:pt x="6577511" y="2243523"/>
                  <a:pt x="6577179" y="2250347"/>
                  <a:pt x="6557248" y="2263670"/>
                </a:cubicBezTo>
                <a:cubicBezTo>
                  <a:pt x="6550604" y="2283817"/>
                  <a:pt x="6590798" y="2263345"/>
                  <a:pt x="6597774" y="2276993"/>
                </a:cubicBezTo>
                <a:cubicBezTo>
                  <a:pt x="6577511" y="2283492"/>
                  <a:pt x="6570535" y="2283817"/>
                  <a:pt x="6543629" y="2297141"/>
                </a:cubicBezTo>
                <a:cubicBezTo>
                  <a:pt x="6630992" y="2276993"/>
                  <a:pt x="6637636" y="2297141"/>
                  <a:pt x="6644612" y="2324113"/>
                </a:cubicBezTo>
                <a:cubicBezTo>
                  <a:pt x="6644612" y="2351084"/>
                  <a:pt x="6644279" y="2377731"/>
                  <a:pt x="6711712" y="2370907"/>
                </a:cubicBezTo>
                <a:cubicBezTo>
                  <a:pt x="6671186" y="2377731"/>
                  <a:pt x="6650923" y="2397878"/>
                  <a:pt x="6610729" y="2397878"/>
                </a:cubicBezTo>
                <a:cubicBezTo>
                  <a:pt x="6597442" y="2411202"/>
                  <a:pt x="6604086" y="2411527"/>
                  <a:pt x="6617373" y="2404703"/>
                </a:cubicBezTo>
                <a:cubicBezTo>
                  <a:pt x="6510078" y="2465145"/>
                  <a:pt x="6590466" y="2471644"/>
                  <a:pt x="6617373" y="2485293"/>
                </a:cubicBezTo>
                <a:cubicBezTo>
                  <a:pt x="6577179" y="2505440"/>
                  <a:pt x="6563892" y="2485293"/>
                  <a:pt x="6543629" y="2485293"/>
                </a:cubicBezTo>
                <a:cubicBezTo>
                  <a:pt x="6516722" y="2505440"/>
                  <a:pt x="6523698" y="2532412"/>
                  <a:pt x="6577511" y="2498616"/>
                </a:cubicBezTo>
                <a:cubicBezTo>
                  <a:pt x="6570535" y="2518764"/>
                  <a:pt x="6584155" y="2512264"/>
                  <a:pt x="6597774" y="2525588"/>
                </a:cubicBezTo>
                <a:cubicBezTo>
                  <a:pt x="6584155" y="2545735"/>
                  <a:pt x="6577179" y="2512264"/>
                  <a:pt x="6550272" y="2525588"/>
                </a:cubicBezTo>
                <a:cubicBezTo>
                  <a:pt x="6530341" y="2545735"/>
                  <a:pt x="6530341" y="2559058"/>
                  <a:pt x="6536985" y="2572382"/>
                </a:cubicBezTo>
                <a:cubicBezTo>
                  <a:pt x="6543629" y="2579206"/>
                  <a:pt x="6557248" y="2586030"/>
                  <a:pt x="6557248" y="2592854"/>
                </a:cubicBezTo>
                <a:cubicBezTo>
                  <a:pt x="6563892" y="2599353"/>
                  <a:pt x="6570535" y="2606178"/>
                  <a:pt x="6563892" y="2606178"/>
                </a:cubicBezTo>
                <a:cubicBezTo>
                  <a:pt x="6597442" y="2613002"/>
                  <a:pt x="6550604" y="2653297"/>
                  <a:pt x="6557248" y="2659796"/>
                </a:cubicBezTo>
                <a:cubicBezTo>
                  <a:pt x="6557248" y="2666620"/>
                  <a:pt x="6597774" y="2646473"/>
                  <a:pt x="6597774" y="2659796"/>
                </a:cubicBezTo>
                <a:cubicBezTo>
                  <a:pt x="6604418" y="2686768"/>
                  <a:pt x="6610729" y="2754034"/>
                  <a:pt x="6704736" y="2754034"/>
                </a:cubicBezTo>
                <a:cubicBezTo>
                  <a:pt x="6698093" y="2760534"/>
                  <a:pt x="6671518" y="2774182"/>
                  <a:pt x="6671518" y="2781006"/>
                </a:cubicBezTo>
                <a:cubicBezTo>
                  <a:pt x="6631324" y="2794330"/>
                  <a:pt x="6691781" y="2760534"/>
                  <a:pt x="6671518" y="2754034"/>
                </a:cubicBezTo>
                <a:cubicBezTo>
                  <a:pt x="6611061" y="2794330"/>
                  <a:pt x="6637636" y="2814152"/>
                  <a:pt x="6651255" y="2820976"/>
                </a:cubicBezTo>
                <a:cubicBezTo>
                  <a:pt x="6664542" y="2814152"/>
                  <a:pt x="6658231" y="2807978"/>
                  <a:pt x="6684805" y="2794330"/>
                </a:cubicBezTo>
                <a:cubicBezTo>
                  <a:pt x="6678162" y="2821301"/>
                  <a:pt x="6617373" y="2888243"/>
                  <a:pt x="6704736" y="2861596"/>
                </a:cubicBezTo>
                <a:cubicBezTo>
                  <a:pt x="6711380" y="2861596"/>
                  <a:pt x="6691781" y="2874919"/>
                  <a:pt x="6671518" y="2881744"/>
                </a:cubicBezTo>
                <a:cubicBezTo>
                  <a:pt x="6684805" y="2895067"/>
                  <a:pt x="6684473" y="2901566"/>
                  <a:pt x="6698093" y="2901566"/>
                </a:cubicBezTo>
                <a:cubicBezTo>
                  <a:pt x="6718356" y="2894742"/>
                  <a:pt x="6718356" y="2888568"/>
                  <a:pt x="6718356" y="2881744"/>
                </a:cubicBezTo>
                <a:cubicBezTo>
                  <a:pt x="6778813" y="2868420"/>
                  <a:pt x="6711712" y="2921714"/>
                  <a:pt x="6765525" y="2914890"/>
                </a:cubicBezTo>
                <a:cubicBezTo>
                  <a:pt x="6718356" y="2935037"/>
                  <a:pt x="6745262" y="2942186"/>
                  <a:pt x="6718356" y="2962334"/>
                </a:cubicBezTo>
                <a:cubicBezTo>
                  <a:pt x="6792100" y="2982481"/>
                  <a:pt x="6846245" y="3056247"/>
                  <a:pt x="6846245" y="3130013"/>
                </a:cubicBezTo>
                <a:cubicBezTo>
                  <a:pt x="6933277" y="3116690"/>
                  <a:pt x="6866176" y="3183631"/>
                  <a:pt x="6919989" y="3190456"/>
                </a:cubicBezTo>
                <a:cubicBezTo>
                  <a:pt x="6913346" y="3203779"/>
                  <a:pt x="6913346" y="3217427"/>
                  <a:pt x="6873152" y="3237575"/>
                </a:cubicBezTo>
                <a:cubicBezTo>
                  <a:pt x="6900059" y="3237575"/>
                  <a:pt x="6906370" y="3237900"/>
                  <a:pt x="6893083" y="3251223"/>
                </a:cubicBezTo>
                <a:cubicBezTo>
                  <a:pt x="6899726" y="3258047"/>
                  <a:pt x="6913346" y="3237575"/>
                  <a:pt x="6946896" y="3231076"/>
                </a:cubicBezTo>
                <a:cubicBezTo>
                  <a:pt x="6940252" y="3264546"/>
                  <a:pt x="7040903" y="3231076"/>
                  <a:pt x="7061166" y="3251223"/>
                </a:cubicBezTo>
                <a:cubicBezTo>
                  <a:pt x="6980446" y="3284694"/>
                  <a:pt x="7013997" y="3244074"/>
                  <a:pt x="6960515" y="3257398"/>
                </a:cubicBezTo>
                <a:cubicBezTo>
                  <a:pt x="6946896" y="3284369"/>
                  <a:pt x="6933609" y="3311666"/>
                  <a:pt x="6960515" y="3318165"/>
                </a:cubicBezTo>
                <a:cubicBezTo>
                  <a:pt x="6946896" y="3318165"/>
                  <a:pt x="6939920" y="3324989"/>
                  <a:pt x="6919989" y="3331813"/>
                </a:cubicBezTo>
                <a:cubicBezTo>
                  <a:pt x="6980446" y="3318490"/>
                  <a:pt x="6967159" y="3345136"/>
                  <a:pt x="6960515" y="3371783"/>
                </a:cubicBezTo>
                <a:cubicBezTo>
                  <a:pt x="6967159" y="3378607"/>
                  <a:pt x="6973471" y="3364959"/>
                  <a:pt x="6993734" y="3358460"/>
                </a:cubicBezTo>
                <a:cubicBezTo>
                  <a:pt x="6987090" y="3418903"/>
                  <a:pt x="7067810" y="3445549"/>
                  <a:pt x="7054523" y="3526139"/>
                </a:cubicBezTo>
                <a:cubicBezTo>
                  <a:pt x="7061166" y="3526139"/>
                  <a:pt x="7087741" y="3513141"/>
                  <a:pt x="7101360" y="3506317"/>
                </a:cubicBezTo>
                <a:cubicBezTo>
                  <a:pt x="7114647" y="3526464"/>
                  <a:pt x="7114647" y="3532963"/>
                  <a:pt x="7114647" y="3553111"/>
                </a:cubicBezTo>
                <a:cubicBezTo>
                  <a:pt x="7155173" y="3512816"/>
                  <a:pt x="7121291" y="3573583"/>
                  <a:pt x="7101360" y="3586907"/>
                </a:cubicBezTo>
                <a:cubicBezTo>
                  <a:pt x="7108004" y="3593731"/>
                  <a:pt x="7141886" y="3566759"/>
                  <a:pt x="7148530" y="3573583"/>
                </a:cubicBezTo>
                <a:cubicBezTo>
                  <a:pt x="7148530" y="3586907"/>
                  <a:pt x="7094384" y="3593406"/>
                  <a:pt x="7081097" y="3613553"/>
                </a:cubicBezTo>
                <a:cubicBezTo>
                  <a:pt x="7141554" y="3600230"/>
                  <a:pt x="7121623" y="3627202"/>
                  <a:pt x="7155173" y="3633701"/>
                </a:cubicBezTo>
                <a:cubicBezTo>
                  <a:pt x="7141886" y="3647349"/>
                  <a:pt x="7128267" y="3627202"/>
                  <a:pt x="7121623" y="3627202"/>
                </a:cubicBezTo>
                <a:cubicBezTo>
                  <a:pt x="7061166" y="3653848"/>
                  <a:pt x="7094384" y="3660997"/>
                  <a:pt x="7094384" y="3674321"/>
                </a:cubicBezTo>
                <a:cubicBezTo>
                  <a:pt x="7101360" y="3681145"/>
                  <a:pt x="7141554" y="3654173"/>
                  <a:pt x="7161485" y="3654173"/>
                </a:cubicBezTo>
                <a:cubicBezTo>
                  <a:pt x="7161485" y="3667497"/>
                  <a:pt x="7101360" y="3687969"/>
                  <a:pt x="7128267" y="3701292"/>
                </a:cubicBezTo>
                <a:cubicBezTo>
                  <a:pt x="7141554" y="3708117"/>
                  <a:pt x="7154841" y="3681145"/>
                  <a:pt x="7175104" y="3687644"/>
                </a:cubicBezTo>
                <a:cubicBezTo>
                  <a:pt x="7127935" y="3721440"/>
                  <a:pt x="7168793" y="3741587"/>
                  <a:pt x="7148530" y="3775058"/>
                </a:cubicBezTo>
                <a:cubicBezTo>
                  <a:pt x="7128267" y="3781882"/>
                  <a:pt x="7128267" y="3768234"/>
                  <a:pt x="7128267" y="3768234"/>
                </a:cubicBezTo>
                <a:cubicBezTo>
                  <a:pt x="7094717" y="3788382"/>
                  <a:pt x="7141886" y="3775058"/>
                  <a:pt x="7134910" y="3788707"/>
                </a:cubicBezTo>
                <a:cubicBezTo>
                  <a:pt x="7148530" y="3781882"/>
                  <a:pt x="7155173" y="3775058"/>
                  <a:pt x="7155173" y="3768234"/>
                </a:cubicBezTo>
                <a:cubicBezTo>
                  <a:pt x="7161817" y="3775058"/>
                  <a:pt x="7168793" y="3794881"/>
                  <a:pt x="7148530" y="3815028"/>
                </a:cubicBezTo>
                <a:cubicBezTo>
                  <a:pt x="7128267" y="3835176"/>
                  <a:pt x="7108004" y="3822177"/>
                  <a:pt x="7074453" y="3848824"/>
                </a:cubicBezTo>
                <a:cubicBezTo>
                  <a:pt x="7094384" y="3842325"/>
                  <a:pt x="7148530" y="3822177"/>
                  <a:pt x="7121623" y="3848824"/>
                </a:cubicBezTo>
                <a:cubicBezTo>
                  <a:pt x="7094717" y="3855648"/>
                  <a:pt x="7088073" y="3849149"/>
                  <a:pt x="7034260" y="3875796"/>
                </a:cubicBezTo>
                <a:cubicBezTo>
                  <a:pt x="7034260" y="3875796"/>
                  <a:pt x="7034260" y="3882295"/>
                  <a:pt x="7020640" y="3889119"/>
                </a:cubicBezTo>
                <a:cubicBezTo>
                  <a:pt x="7034260" y="3902443"/>
                  <a:pt x="7081097" y="3855648"/>
                  <a:pt x="7074453" y="3875796"/>
                </a:cubicBezTo>
                <a:cubicBezTo>
                  <a:pt x="6993734" y="3902768"/>
                  <a:pt x="7027284" y="3916091"/>
                  <a:pt x="7013997" y="3936238"/>
                </a:cubicBezTo>
                <a:cubicBezTo>
                  <a:pt x="6987090" y="3943063"/>
                  <a:pt x="7000377" y="3922590"/>
                  <a:pt x="6993734" y="3922590"/>
                </a:cubicBezTo>
                <a:cubicBezTo>
                  <a:pt x="6953540" y="3936238"/>
                  <a:pt x="6960515" y="3943063"/>
                  <a:pt x="6967159" y="3956386"/>
                </a:cubicBezTo>
                <a:cubicBezTo>
                  <a:pt x="6946896" y="3976533"/>
                  <a:pt x="6953540" y="3936238"/>
                  <a:pt x="6933277" y="3943063"/>
                </a:cubicBezTo>
                <a:cubicBezTo>
                  <a:pt x="6919989" y="3969709"/>
                  <a:pt x="6940252" y="4023328"/>
                  <a:pt x="7034260" y="3996681"/>
                </a:cubicBezTo>
                <a:cubicBezTo>
                  <a:pt x="7027616" y="4010004"/>
                  <a:pt x="7013997" y="4030152"/>
                  <a:pt x="7054523" y="4016828"/>
                </a:cubicBezTo>
                <a:cubicBezTo>
                  <a:pt x="6987422" y="4070447"/>
                  <a:pt x="7081429" y="4070447"/>
                  <a:pt x="7061166" y="4097418"/>
                </a:cubicBezTo>
                <a:cubicBezTo>
                  <a:pt x="7040903" y="4097418"/>
                  <a:pt x="7034260" y="4090594"/>
                  <a:pt x="7013997" y="4097418"/>
                </a:cubicBezTo>
                <a:cubicBezTo>
                  <a:pt x="6993734" y="4103918"/>
                  <a:pt x="6987422" y="4110742"/>
                  <a:pt x="6960515" y="4124390"/>
                </a:cubicBezTo>
                <a:cubicBezTo>
                  <a:pt x="6987422" y="4164685"/>
                  <a:pt x="6939920" y="4244950"/>
                  <a:pt x="7007353" y="4265098"/>
                </a:cubicBezTo>
                <a:cubicBezTo>
                  <a:pt x="6960183" y="4312217"/>
                  <a:pt x="6994066" y="4312217"/>
                  <a:pt x="6973803" y="4366160"/>
                </a:cubicBezTo>
                <a:cubicBezTo>
                  <a:pt x="6946896" y="4319041"/>
                  <a:pt x="6960183" y="4231627"/>
                  <a:pt x="6946896" y="4171184"/>
                </a:cubicBezTo>
                <a:cubicBezTo>
                  <a:pt x="6946896" y="4157861"/>
                  <a:pt x="6873152" y="4157861"/>
                  <a:pt x="6967159" y="4117566"/>
                </a:cubicBezTo>
                <a:cubicBezTo>
                  <a:pt x="6960515" y="4104243"/>
                  <a:pt x="6966827" y="4083770"/>
                  <a:pt x="6926633" y="4097418"/>
                </a:cubicBezTo>
                <a:cubicBezTo>
                  <a:pt x="6933277" y="4083770"/>
                  <a:pt x="6973803" y="4070772"/>
                  <a:pt x="6953540" y="4057123"/>
                </a:cubicBezTo>
                <a:cubicBezTo>
                  <a:pt x="6953540" y="4057123"/>
                  <a:pt x="6940252" y="4063948"/>
                  <a:pt x="6940252" y="4057123"/>
                </a:cubicBezTo>
                <a:cubicBezTo>
                  <a:pt x="6933277" y="4050624"/>
                  <a:pt x="6893083" y="4083770"/>
                  <a:pt x="6873152" y="4076946"/>
                </a:cubicBezTo>
                <a:cubicBezTo>
                  <a:pt x="6866508" y="4076946"/>
                  <a:pt x="6960183" y="4030477"/>
                  <a:pt x="6893083" y="4057123"/>
                </a:cubicBezTo>
                <a:cubicBezTo>
                  <a:pt x="6946564" y="3990182"/>
                  <a:pt x="6906702" y="3949562"/>
                  <a:pt x="6873152" y="3889119"/>
                </a:cubicBezTo>
                <a:cubicBezTo>
                  <a:pt x="6933609" y="3848824"/>
                  <a:pt x="6893415" y="3821853"/>
                  <a:pt x="6879796" y="3815028"/>
                </a:cubicBezTo>
                <a:cubicBezTo>
                  <a:pt x="6846245" y="3828677"/>
                  <a:pt x="6906702" y="3828677"/>
                  <a:pt x="6852889" y="3842000"/>
                </a:cubicBezTo>
                <a:cubicBezTo>
                  <a:pt x="6852889" y="3828677"/>
                  <a:pt x="6839270" y="3828677"/>
                  <a:pt x="6825982" y="3821853"/>
                </a:cubicBezTo>
                <a:cubicBezTo>
                  <a:pt x="6919989" y="3794881"/>
                  <a:pt x="6852889" y="3768234"/>
                  <a:pt x="6852889" y="3754911"/>
                </a:cubicBezTo>
                <a:cubicBezTo>
                  <a:pt x="6819339" y="3768234"/>
                  <a:pt x="6839270" y="3781882"/>
                  <a:pt x="6839270" y="3788707"/>
                </a:cubicBezTo>
                <a:cubicBezTo>
                  <a:pt x="6785456" y="3795206"/>
                  <a:pt x="6785456" y="3768234"/>
                  <a:pt x="6792100" y="3741262"/>
                </a:cubicBezTo>
                <a:cubicBezTo>
                  <a:pt x="6798743" y="3714616"/>
                  <a:pt x="6806051" y="3680820"/>
                  <a:pt x="6779145" y="3667497"/>
                </a:cubicBezTo>
                <a:cubicBezTo>
                  <a:pt x="6806051" y="3654173"/>
                  <a:pt x="6785456" y="3653848"/>
                  <a:pt x="6812363" y="3640525"/>
                </a:cubicBezTo>
                <a:cubicBezTo>
                  <a:pt x="6731643" y="3640525"/>
                  <a:pt x="6792432" y="3573258"/>
                  <a:pt x="6738619" y="3559935"/>
                </a:cubicBezTo>
                <a:cubicBezTo>
                  <a:pt x="6758550" y="3486169"/>
                  <a:pt x="6731975" y="3479670"/>
                  <a:pt x="6671518" y="3432551"/>
                </a:cubicBezTo>
                <a:cubicBezTo>
                  <a:pt x="6664875" y="3439375"/>
                  <a:pt x="6644279" y="3452373"/>
                  <a:pt x="6624349" y="3459197"/>
                </a:cubicBezTo>
                <a:cubicBezTo>
                  <a:pt x="6677830" y="3445874"/>
                  <a:pt x="6624349" y="3479345"/>
                  <a:pt x="6610729" y="3492993"/>
                </a:cubicBezTo>
                <a:cubicBezTo>
                  <a:pt x="6617373" y="3492993"/>
                  <a:pt x="6624349" y="3492993"/>
                  <a:pt x="6630992" y="3499492"/>
                </a:cubicBezTo>
                <a:cubicBezTo>
                  <a:pt x="6651255" y="3479345"/>
                  <a:pt x="6644612" y="3465697"/>
                  <a:pt x="6678162" y="3445549"/>
                </a:cubicBezTo>
                <a:cubicBezTo>
                  <a:pt x="6678162" y="3459197"/>
                  <a:pt x="6651255" y="3479345"/>
                  <a:pt x="6671518" y="3486169"/>
                </a:cubicBezTo>
                <a:cubicBezTo>
                  <a:pt x="6624349" y="3513141"/>
                  <a:pt x="6597442" y="3512816"/>
                  <a:pt x="6610729" y="3526139"/>
                </a:cubicBezTo>
                <a:cubicBezTo>
                  <a:pt x="6604086" y="3526139"/>
                  <a:pt x="6570535" y="3539787"/>
                  <a:pt x="6570535" y="3526139"/>
                </a:cubicBezTo>
                <a:cubicBezTo>
                  <a:pt x="6483172" y="3566434"/>
                  <a:pt x="6577511" y="3613878"/>
                  <a:pt x="6563892" y="3573583"/>
                </a:cubicBezTo>
                <a:cubicBezTo>
                  <a:pt x="6604086" y="3573583"/>
                  <a:pt x="6563892" y="3627202"/>
                  <a:pt x="6617373" y="3593731"/>
                </a:cubicBezTo>
                <a:cubicBezTo>
                  <a:pt x="6650923" y="3607054"/>
                  <a:pt x="6590466" y="3640525"/>
                  <a:pt x="6604086" y="3654173"/>
                </a:cubicBezTo>
                <a:cubicBezTo>
                  <a:pt x="6617373" y="3667497"/>
                  <a:pt x="6677830" y="3647349"/>
                  <a:pt x="6698093" y="3654173"/>
                </a:cubicBezTo>
                <a:cubicBezTo>
                  <a:pt x="6698093" y="3654173"/>
                  <a:pt x="6698425" y="3654173"/>
                  <a:pt x="6671518" y="3667497"/>
                </a:cubicBezTo>
                <a:cubicBezTo>
                  <a:pt x="6684805" y="3674321"/>
                  <a:pt x="6758882" y="3660997"/>
                  <a:pt x="6678162" y="3701292"/>
                </a:cubicBezTo>
                <a:cubicBezTo>
                  <a:pt x="6698425" y="3681145"/>
                  <a:pt x="6671186" y="3674321"/>
                  <a:pt x="6624349" y="3694468"/>
                </a:cubicBezTo>
                <a:cubicBezTo>
                  <a:pt x="6684805" y="3687644"/>
                  <a:pt x="6631324" y="3781557"/>
                  <a:pt x="6691781" y="3794881"/>
                </a:cubicBezTo>
                <a:cubicBezTo>
                  <a:pt x="6691781" y="3801705"/>
                  <a:pt x="6671518" y="3808529"/>
                  <a:pt x="6657899" y="3815028"/>
                </a:cubicBezTo>
                <a:cubicBezTo>
                  <a:pt x="6718356" y="3835176"/>
                  <a:pt x="6657899" y="3922590"/>
                  <a:pt x="6711712" y="3929414"/>
                </a:cubicBezTo>
                <a:cubicBezTo>
                  <a:pt x="6704736" y="3936238"/>
                  <a:pt x="6691781" y="3943063"/>
                  <a:pt x="6678162" y="3949562"/>
                </a:cubicBezTo>
                <a:cubicBezTo>
                  <a:pt x="6725332" y="3936238"/>
                  <a:pt x="6711380" y="3956061"/>
                  <a:pt x="6704736" y="3976208"/>
                </a:cubicBezTo>
                <a:cubicBezTo>
                  <a:pt x="6684805" y="3962885"/>
                  <a:pt x="6657899" y="3990182"/>
                  <a:pt x="6657899" y="3963210"/>
                </a:cubicBezTo>
                <a:cubicBezTo>
                  <a:pt x="6651255" y="3990182"/>
                  <a:pt x="6678162" y="4003505"/>
                  <a:pt x="6630992" y="4036976"/>
                </a:cubicBezTo>
                <a:cubicBezTo>
                  <a:pt x="6651255" y="4030152"/>
                  <a:pt x="6664875" y="4023653"/>
                  <a:pt x="6664875" y="4016828"/>
                </a:cubicBezTo>
                <a:cubicBezTo>
                  <a:pt x="6684805" y="4016828"/>
                  <a:pt x="6657899" y="4050299"/>
                  <a:pt x="6644612" y="4063623"/>
                </a:cubicBezTo>
                <a:cubicBezTo>
                  <a:pt x="6657899" y="4063623"/>
                  <a:pt x="6677830" y="4077271"/>
                  <a:pt x="6698093" y="4057123"/>
                </a:cubicBezTo>
                <a:cubicBezTo>
                  <a:pt x="6704736" y="4084095"/>
                  <a:pt x="6724999" y="4111067"/>
                  <a:pt x="6738619" y="4131214"/>
                </a:cubicBezTo>
                <a:cubicBezTo>
                  <a:pt x="6691449" y="4151362"/>
                  <a:pt x="6691449" y="4130889"/>
                  <a:pt x="6644612" y="4164360"/>
                </a:cubicBezTo>
                <a:cubicBezTo>
                  <a:pt x="6644612" y="4130889"/>
                  <a:pt x="6678162" y="4090594"/>
                  <a:pt x="6590798" y="4110742"/>
                </a:cubicBezTo>
                <a:cubicBezTo>
                  <a:pt x="6590798" y="4104243"/>
                  <a:pt x="6610729" y="4090594"/>
                  <a:pt x="6624349" y="4090594"/>
                </a:cubicBezTo>
                <a:cubicBezTo>
                  <a:pt x="6617373" y="4083770"/>
                  <a:pt x="6597774" y="4097418"/>
                  <a:pt x="6597774" y="4090594"/>
                </a:cubicBezTo>
                <a:cubicBezTo>
                  <a:pt x="6577511" y="4110742"/>
                  <a:pt x="6550272" y="4164685"/>
                  <a:pt x="6624349" y="4137713"/>
                </a:cubicBezTo>
                <a:cubicBezTo>
                  <a:pt x="6610729" y="4157861"/>
                  <a:pt x="6611061" y="4171184"/>
                  <a:pt x="6597774" y="4184508"/>
                </a:cubicBezTo>
                <a:cubicBezTo>
                  <a:pt x="6537317" y="4211479"/>
                  <a:pt x="6503435" y="4225128"/>
                  <a:pt x="6490148" y="4204980"/>
                </a:cubicBezTo>
                <a:cubicBezTo>
                  <a:pt x="6510411" y="4191332"/>
                  <a:pt x="6503435" y="4211479"/>
                  <a:pt x="6530341" y="4198156"/>
                </a:cubicBezTo>
                <a:cubicBezTo>
                  <a:pt x="6563892" y="4184833"/>
                  <a:pt x="6550604" y="4184508"/>
                  <a:pt x="6577511" y="4171184"/>
                </a:cubicBezTo>
                <a:cubicBezTo>
                  <a:pt x="6563892" y="4171184"/>
                  <a:pt x="6543629" y="4144213"/>
                  <a:pt x="6516722" y="4171184"/>
                </a:cubicBezTo>
                <a:cubicBezTo>
                  <a:pt x="6489815" y="4171184"/>
                  <a:pt x="6536985" y="4151362"/>
                  <a:pt x="6557248" y="4137713"/>
                </a:cubicBezTo>
                <a:cubicBezTo>
                  <a:pt x="6523698" y="4144538"/>
                  <a:pt x="6510078" y="4151362"/>
                  <a:pt x="6536985" y="4131214"/>
                </a:cubicBezTo>
                <a:cubicBezTo>
                  <a:pt x="6523366" y="4131214"/>
                  <a:pt x="6503435" y="4131214"/>
                  <a:pt x="6483504" y="4137713"/>
                </a:cubicBezTo>
                <a:cubicBezTo>
                  <a:pt x="6490148" y="4111067"/>
                  <a:pt x="6462909" y="4084095"/>
                  <a:pt x="6442978" y="4050624"/>
                </a:cubicBezTo>
                <a:cubicBezTo>
                  <a:pt x="6449622" y="4043800"/>
                  <a:pt x="6456265" y="4043800"/>
                  <a:pt x="6469885" y="4043800"/>
                </a:cubicBezTo>
                <a:cubicBezTo>
                  <a:pt x="6436334" y="4036976"/>
                  <a:pt x="6429358" y="4030152"/>
                  <a:pt x="6422715" y="4003180"/>
                </a:cubicBezTo>
                <a:cubicBezTo>
                  <a:pt x="6402452" y="4016828"/>
                  <a:pt x="6382521" y="4023653"/>
                  <a:pt x="6382521" y="4023653"/>
                </a:cubicBezTo>
                <a:cubicBezTo>
                  <a:pt x="6382521" y="4003505"/>
                  <a:pt x="6328708" y="3976533"/>
                  <a:pt x="6295157" y="3970034"/>
                </a:cubicBezTo>
                <a:cubicBezTo>
                  <a:pt x="6328708" y="3956386"/>
                  <a:pt x="6328376" y="3949562"/>
                  <a:pt x="6321732" y="3943063"/>
                </a:cubicBezTo>
                <a:cubicBezTo>
                  <a:pt x="6315088" y="3936238"/>
                  <a:pt x="6308445" y="3929414"/>
                  <a:pt x="6341995" y="3909267"/>
                </a:cubicBezTo>
                <a:cubicBezTo>
                  <a:pt x="6315088" y="3916091"/>
                  <a:pt x="6315420" y="3895943"/>
                  <a:pt x="6268251" y="3916091"/>
                </a:cubicBezTo>
                <a:cubicBezTo>
                  <a:pt x="6268251" y="3902443"/>
                  <a:pt x="6301801" y="3908942"/>
                  <a:pt x="6328708" y="3882295"/>
                </a:cubicBezTo>
                <a:cubicBezTo>
                  <a:pt x="6321732" y="3875471"/>
                  <a:pt x="6247988" y="3889444"/>
                  <a:pt x="6261607" y="3869297"/>
                </a:cubicBezTo>
                <a:cubicBezTo>
                  <a:pt x="6261607" y="3869297"/>
                  <a:pt x="6295157" y="3848824"/>
                  <a:pt x="6295157" y="3848824"/>
                </a:cubicBezTo>
                <a:cubicBezTo>
                  <a:pt x="6288514" y="3842325"/>
                  <a:pt x="6254631" y="3848824"/>
                  <a:pt x="6247988" y="3842000"/>
                </a:cubicBezTo>
                <a:cubicBezTo>
                  <a:pt x="6247988" y="3842000"/>
                  <a:pt x="6274894" y="3835501"/>
                  <a:pt x="6274894" y="3835501"/>
                </a:cubicBezTo>
                <a:cubicBezTo>
                  <a:pt x="6268251" y="3828677"/>
                  <a:pt x="6241344" y="3828677"/>
                  <a:pt x="6241344" y="3828677"/>
                </a:cubicBezTo>
                <a:cubicBezTo>
                  <a:pt x="6234701" y="3815353"/>
                  <a:pt x="6281870" y="3788382"/>
                  <a:pt x="6274894" y="3775058"/>
                </a:cubicBezTo>
                <a:cubicBezTo>
                  <a:pt x="6268251" y="3768234"/>
                  <a:pt x="6214770" y="3788382"/>
                  <a:pt x="6201150" y="3775058"/>
                </a:cubicBezTo>
                <a:cubicBezTo>
                  <a:pt x="6180887" y="3768234"/>
                  <a:pt x="6241344" y="3721115"/>
                  <a:pt x="6187531" y="3727939"/>
                </a:cubicBezTo>
                <a:cubicBezTo>
                  <a:pt x="6180887" y="3714291"/>
                  <a:pt x="6214770" y="3701292"/>
                  <a:pt x="6214770" y="3687644"/>
                </a:cubicBezTo>
                <a:cubicBezTo>
                  <a:pt x="6167600" y="3674321"/>
                  <a:pt x="6153981" y="3647349"/>
                  <a:pt x="6100500" y="3627202"/>
                </a:cubicBezTo>
                <a:cubicBezTo>
                  <a:pt x="6073593" y="3633701"/>
                  <a:pt x="5979254" y="3660997"/>
                  <a:pt x="5992873" y="3674321"/>
                </a:cubicBezTo>
                <a:cubicBezTo>
                  <a:pt x="5979254" y="3654173"/>
                  <a:pt x="5932416" y="3627202"/>
                  <a:pt x="5885246" y="3681145"/>
                </a:cubicBezTo>
                <a:cubicBezTo>
                  <a:pt x="5871959" y="3694468"/>
                  <a:pt x="5905509" y="3687644"/>
                  <a:pt x="5905509" y="3687644"/>
                </a:cubicBezTo>
                <a:cubicBezTo>
                  <a:pt x="5898866" y="3701292"/>
                  <a:pt x="5898866" y="3721115"/>
                  <a:pt x="5905509" y="3727939"/>
                </a:cubicBezTo>
                <a:cubicBezTo>
                  <a:pt x="5918797" y="3748087"/>
                  <a:pt x="5932416" y="3748087"/>
                  <a:pt x="5972610" y="3748087"/>
                </a:cubicBezTo>
                <a:cubicBezTo>
                  <a:pt x="5972610" y="3835501"/>
                  <a:pt x="6059974" y="3882295"/>
                  <a:pt x="6026423" y="3976208"/>
                </a:cubicBezTo>
                <a:cubicBezTo>
                  <a:pt x="5905509" y="4030152"/>
                  <a:pt x="5965966" y="4063623"/>
                  <a:pt x="6019780" y="4070447"/>
                </a:cubicBezTo>
                <a:cubicBezTo>
                  <a:pt x="6013136" y="4130889"/>
                  <a:pt x="6080237" y="4171509"/>
                  <a:pt x="6113787" y="4231952"/>
                </a:cubicBezTo>
                <a:cubicBezTo>
                  <a:pt x="6093856" y="4238451"/>
                  <a:pt x="6093524" y="4238126"/>
                  <a:pt x="6073261" y="4244950"/>
                </a:cubicBezTo>
                <a:cubicBezTo>
                  <a:pt x="6073261" y="4251774"/>
                  <a:pt x="6086880" y="4251774"/>
                  <a:pt x="6113787" y="4238126"/>
                </a:cubicBezTo>
                <a:cubicBezTo>
                  <a:pt x="6080237" y="4265098"/>
                  <a:pt x="6147337" y="4285570"/>
                  <a:pt x="6066617" y="4319041"/>
                </a:cubicBezTo>
                <a:cubicBezTo>
                  <a:pt x="6079904" y="4319041"/>
                  <a:pt x="6120430" y="4305718"/>
                  <a:pt x="6113787" y="4325865"/>
                </a:cubicBezTo>
                <a:cubicBezTo>
                  <a:pt x="6073593" y="4339514"/>
                  <a:pt x="6086548" y="4332365"/>
                  <a:pt x="6039710" y="4352512"/>
                </a:cubicBezTo>
                <a:cubicBezTo>
                  <a:pt x="6046354" y="4339189"/>
                  <a:pt x="6066617" y="4325540"/>
                  <a:pt x="5999517" y="4345688"/>
                </a:cubicBezTo>
                <a:cubicBezTo>
                  <a:pt x="5999517" y="4365835"/>
                  <a:pt x="5965966" y="4399306"/>
                  <a:pt x="5979254" y="4419454"/>
                </a:cubicBezTo>
                <a:cubicBezTo>
                  <a:pt x="5999517" y="4406130"/>
                  <a:pt x="6052998" y="4406455"/>
                  <a:pt x="6039710" y="4393132"/>
                </a:cubicBezTo>
                <a:cubicBezTo>
                  <a:pt x="6079904" y="4386308"/>
                  <a:pt x="6012804" y="4419779"/>
                  <a:pt x="5986229" y="4433102"/>
                </a:cubicBezTo>
                <a:cubicBezTo>
                  <a:pt x="5992873" y="4446425"/>
                  <a:pt x="5979254" y="4466898"/>
                  <a:pt x="5972610" y="4480221"/>
                </a:cubicBezTo>
                <a:cubicBezTo>
                  <a:pt x="5972610" y="4493870"/>
                  <a:pt x="5979586" y="4500694"/>
                  <a:pt x="6013136" y="4493870"/>
                </a:cubicBezTo>
                <a:cubicBezTo>
                  <a:pt x="5952679" y="4527340"/>
                  <a:pt x="5979254" y="4547488"/>
                  <a:pt x="5905509" y="4574460"/>
                </a:cubicBezTo>
                <a:cubicBezTo>
                  <a:pt x="5912153" y="4580959"/>
                  <a:pt x="5925440" y="4567635"/>
                  <a:pt x="5952347" y="4553987"/>
                </a:cubicBezTo>
                <a:cubicBezTo>
                  <a:pt x="5972610" y="4580959"/>
                  <a:pt x="5898866" y="4574460"/>
                  <a:pt x="5898866" y="4594607"/>
                </a:cubicBezTo>
                <a:cubicBezTo>
                  <a:pt x="5845053" y="4581284"/>
                  <a:pt x="5992873" y="4506868"/>
                  <a:pt x="5905509" y="4513692"/>
                </a:cubicBezTo>
                <a:cubicBezTo>
                  <a:pt x="5925772" y="4506868"/>
                  <a:pt x="5925440" y="4507193"/>
                  <a:pt x="5945703" y="4500694"/>
                </a:cubicBezTo>
                <a:cubicBezTo>
                  <a:pt x="5898534" y="4500694"/>
                  <a:pt x="5999517" y="4433102"/>
                  <a:pt x="5912153" y="4466898"/>
                </a:cubicBezTo>
                <a:cubicBezTo>
                  <a:pt x="5945703" y="4433102"/>
                  <a:pt x="5972610" y="4386308"/>
                  <a:pt x="5925772" y="4372660"/>
                </a:cubicBezTo>
                <a:cubicBezTo>
                  <a:pt x="5965966" y="4366160"/>
                  <a:pt x="5959323" y="4359336"/>
                  <a:pt x="5986229" y="4345688"/>
                </a:cubicBezTo>
                <a:cubicBezTo>
                  <a:pt x="5952347" y="4319041"/>
                  <a:pt x="6013136" y="4265098"/>
                  <a:pt x="6013136" y="4238126"/>
                </a:cubicBezTo>
                <a:cubicBezTo>
                  <a:pt x="5959323" y="4224803"/>
                  <a:pt x="5965966" y="4184508"/>
                  <a:pt x="5972610" y="4151037"/>
                </a:cubicBezTo>
                <a:cubicBezTo>
                  <a:pt x="5972610" y="4130889"/>
                  <a:pt x="5979254" y="4110742"/>
                  <a:pt x="5972610" y="4090594"/>
                </a:cubicBezTo>
                <a:cubicBezTo>
                  <a:pt x="5965966" y="4077271"/>
                  <a:pt x="5959323" y="4063948"/>
                  <a:pt x="5932416" y="4057123"/>
                </a:cubicBezTo>
                <a:cubicBezTo>
                  <a:pt x="5831765" y="4104243"/>
                  <a:pt x="5784596" y="4130889"/>
                  <a:pt x="5710519" y="4151037"/>
                </a:cubicBezTo>
                <a:cubicBezTo>
                  <a:pt x="5697232" y="4151037"/>
                  <a:pt x="5697232" y="4157536"/>
                  <a:pt x="5690256" y="4164360"/>
                </a:cubicBezTo>
                <a:cubicBezTo>
                  <a:pt x="5703876" y="4164360"/>
                  <a:pt x="5744070" y="4171184"/>
                  <a:pt x="5690256" y="4198156"/>
                </a:cubicBezTo>
                <a:cubicBezTo>
                  <a:pt x="5710519" y="4171184"/>
                  <a:pt x="5657038" y="4177684"/>
                  <a:pt x="5643419" y="4164360"/>
                </a:cubicBezTo>
                <a:cubicBezTo>
                  <a:pt x="5603225" y="4184508"/>
                  <a:pt x="5576318" y="4184508"/>
                  <a:pt x="5549412" y="4184508"/>
                </a:cubicBezTo>
                <a:cubicBezTo>
                  <a:pt x="5515861" y="4204655"/>
                  <a:pt x="5508886" y="4211804"/>
                  <a:pt x="5495598" y="4231952"/>
                </a:cubicBezTo>
                <a:cubicBezTo>
                  <a:pt x="5468692" y="4225128"/>
                  <a:pt x="5482311" y="4211804"/>
                  <a:pt x="5441785" y="4218304"/>
                </a:cubicBezTo>
                <a:cubicBezTo>
                  <a:pt x="5441785" y="4238451"/>
                  <a:pt x="5448761" y="4258599"/>
                  <a:pt x="5455405" y="4278746"/>
                </a:cubicBezTo>
                <a:cubicBezTo>
                  <a:pt x="5455405" y="4298894"/>
                  <a:pt x="5448761" y="4319041"/>
                  <a:pt x="5435142" y="4352512"/>
                </a:cubicBezTo>
                <a:cubicBezTo>
                  <a:pt x="5462048" y="4339189"/>
                  <a:pt x="5475668" y="4332689"/>
                  <a:pt x="5469024" y="4325865"/>
                </a:cubicBezTo>
                <a:cubicBezTo>
                  <a:pt x="5502574" y="4325865"/>
                  <a:pt x="5482311" y="4352512"/>
                  <a:pt x="5462048" y="4366160"/>
                </a:cubicBezTo>
                <a:cubicBezTo>
                  <a:pt x="5549412" y="4346013"/>
                  <a:pt x="5482311" y="4399631"/>
                  <a:pt x="5563031" y="4393132"/>
                </a:cubicBezTo>
                <a:cubicBezTo>
                  <a:pt x="5603225" y="4366160"/>
                  <a:pt x="5616512" y="4352512"/>
                  <a:pt x="5609869" y="4339189"/>
                </a:cubicBezTo>
                <a:cubicBezTo>
                  <a:pt x="5630132" y="4325540"/>
                  <a:pt x="5656706" y="4312542"/>
                  <a:pt x="5669993" y="4305718"/>
                </a:cubicBezTo>
                <a:cubicBezTo>
                  <a:pt x="5710519" y="4285570"/>
                  <a:pt x="5643419" y="4325865"/>
                  <a:pt x="5683613" y="4305718"/>
                </a:cubicBezTo>
                <a:cubicBezTo>
                  <a:pt x="5650062" y="4319041"/>
                  <a:pt x="5616512" y="4352512"/>
                  <a:pt x="5609869" y="4366160"/>
                </a:cubicBezTo>
                <a:cubicBezTo>
                  <a:pt x="5616512" y="4372660"/>
                  <a:pt x="5636775" y="4359336"/>
                  <a:pt x="5636775" y="4366160"/>
                </a:cubicBezTo>
                <a:cubicBezTo>
                  <a:pt x="5683945" y="4339189"/>
                  <a:pt x="5657038" y="4346013"/>
                  <a:pt x="5663682" y="4325865"/>
                </a:cubicBezTo>
                <a:cubicBezTo>
                  <a:pt x="5717495" y="4305718"/>
                  <a:pt x="5636775" y="4352512"/>
                  <a:pt x="5697232" y="4332365"/>
                </a:cubicBezTo>
                <a:cubicBezTo>
                  <a:pt x="5764333" y="4305393"/>
                  <a:pt x="5730782" y="4292069"/>
                  <a:pt x="5744402" y="4271922"/>
                </a:cubicBezTo>
                <a:cubicBezTo>
                  <a:pt x="5798215" y="4278746"/>
                  <a:pt x="5744070" y="4346013"/>
                  <a:pt x="5770976" y="4366160"/>
                </a:cubicBezTo>
                <a:cubicBezTo>
                  <a:pt x="5723807" y="4406455"/>
                  <a:pt x="5791239" y="4426603"/>
                  <a:pt x="5623488" y="4480221"/>
                </a:cubicBezTo>
                <a:cubicBezTo>
                  <a:pt x="5589606" y="4480221"/>
                  <a:pt x="5515861" y="4500369"/>
                  <a:pt x="5522505" y="4466898"/>
                </a:cubicBezTo>
                <a:cubicBezTo>
                  <a:pt x="5421854" y="4527340"/>
                  <a:pt x="5589606" y="4500369"/>
                  <a:pt x="5575986" y="4513692"/>
                </a:cubicBezTo>
                <a:cubicBezTo>
                  <a:pt x="5535792" y="4533840"/>
                  <a:pt x="5562699" y="4507193"/>
                  <a:pt x="5508886" y="4533840"/>
                </a:cubicBezTo>
                <a:cubicBezTo>
                  <a:pt x="5522505" y="4513692"/>
                  <a:pt x="5515861" y="4513692"/>
                  <a:pt x="5475668" y="4520516"/>
                </a:cubicBezTo>
                <a:cubicBezTo>
                  <a:pt x="5475668" y="4533840"/>
                  <a:pt x="5462048" y="4560811"/>
                  <a:pt x="5522505" y="4533840"/>
                </a:cubicBezTo>
                <a:cubicBezTo>
                  <a:pt x="5502242" y="4553987"/>
                  <a:pt x="5502242" y="4574460"/>
                  <a:pt x="5522505" y="4581284"/>
                </a:cubicBezTo>
                <a:cubicBezTo>
                  <a:pt x="5482311" y="4594607"/>
                  <a:pt x="5482311" y="4581284"/>
                  <a:pt x="5448761" y="4594607"/>
                </a:cubicBezTo>
                <a:cubicBezTo>
                  <a:pt x="5435142" y="4601431"/>
                  <a:pt x="5428498" y="4607605"/>
                  <a:pt x="5428498" y="4614430"/>
                </a:cubicBezTo>
                <a:cubicBezTo>
                  <a:pt x="5414879" y="4607605"/>
                  <a:pt x="5347778" y="4634577"/>
                  <a:pt x="5320871" y="4634577"/>
                </a:cubicBezTo>
                <a:cubicBezTo>
                  <a:pt x="5307584" y="4648225"/>
                  <a:pt x="5287321" y="4668373"/>
                  <a:pt x="5240484" y="4682021"/>
                </a:cubicBezTo>
                <a:cubicBezTo>
                  <a:pt x="5240484" y="4668373"/>
                  <a:pt x="5274034" y="4668373"/>
                  <a:pt x="5247127" y="4661549"/>
                </a:cubicBezTo>
                <a:cubicBezTo>
                  <a:pt x="5180027" y="4688520"/>
                  <a:pt x="5220221" y="4695020"/>
                  <a:pt x="5233508" y="4695020"/>
                </a:cubicBezTo>
                <a:cubicBezTo>
                  <a:pt x="5213577" y="4701844"/>
                  <a:pt x="5213577" y="4701844"/>
                  <a:pt x="5193646" y="4715167"/>
                </a:cubicBezTo>
                <a:cubicBezTo>
                  <a:pt x="5220221" y="4735315"/>
                  <a:pt x="5166407" y="4775935"/>
                  <a:pt x="5260414" y="4762611"/>
                </a:cubicBezTo>
                <a:cubicBezTo>
                  <a:pt x="5300941" y="4742464"/>
                  <a:pt x="5293965" y="4735315"/>
                  <a:pt x="5334491" y="4721991"/>
                </a:cubicBezTo>
                <a:cubicBezTo>
                  <a:pt x="5368041" y="4701844"/>
                  <a:pt x="5354422" y="4721991"/>
                  <a:pt x="5387972" y="4708668"/>
                </a:cubicBezTo>
                <a:cubicBezTo>
                  <a:pt x="5408235" y="4721991"/>
                  <a:pt x="5307584" y="4789258"/>
                  <a:pt x="5421854" y="4748963"/>
                </a:cubicBezTo>
                <a:cubicBezTo>
                  <a:pt x="5435142" y="4762286"/>
                  <a:pt x="5394615" y="4788933"/>
                  <a:pt x="5408235" y="4788933"/>
                </a:cubicBezTo>
                <a:cubicBezTo>
                  <a:pt x="5307584" y="4822729"/>
                  <a:pt x="5515861" y="4789258"/>
                  <a:pt x="5502242" y="4829553"/>
                </a:cubicBezTo>
                <a:cubicBezTo>
                  <a:pt x="5522505" y="4822729"/>
                  <a:pt x="5522505" y="4815905"/>
                  <a:pt x="5536124" y="4809406"/>
                </a:cubicBezTo>
                <a:cubicBezTo>
                  <a:pt x="5515861" y="4762286"/>
                  <a:pt x="5522505" y="4708668"/>
                  <a:pt x="5508886" y="4648225"/>
                </a:cubicBezTo>
                <a:cubicBezTo>
                  <a:pt x="5556055" y="4648225"/>
                  <a:pt x="5529149" y="4701844"/>
                  <a:pt x="5603225" y="4688195"/>
                </a:cubicBezTo>
                <a:cubicBezTo>
                  <a:pt x="5609869" y="4701844"/>
                  <a:pt x="5582962" y="4695020"/>
                  <a:pt x="5556388" y="4715167"/>
                </a:cubicBezTo>
                <a:cubicBezTo>
                  <a:pt x="5582962" y="4769110"/>
                  <a:pt x="5643751" y="4796082"/>
                  <a:pt x="5657038" y="4836377"/>
                </a:cubicBezTo>
                <a:cubicBezTo>
                  <a:pt x="5737758" y="4816230"/>
                  <a:pt x="5757689" y="4842876"/>
                  <a:pt x="5751045" y="4863024"/>
                </a:cubicBezTo>
                <a:cubicBezTo>
                  <a:pt x="5751045" y="4883171"/>
                  <a:pt x="5777952" y="4896820"/>
                  <a:pt x="5804859" y="4910143"/>
                </a:cubicBezTo>
                <a:cubicBezTo>
                  <a:pt x="5811502" y="4916967"/>
                  <a:pt x="5818146" y="4916967"/>
                  <a:pt x="5824790" y="4923791"/>
                </a:cubicBezTo>
                <a:cubicBezTo>
                  <a:pt x="5831765" y="4943939"/>
                  <a:pt x="5811502" y="4883171"/>
                  <a:pt x="5838409" y="4963761"/>
                </a:cubicBezTo>
                <a:cubicBezTo>
                  <a:pt x="5838409" y="4963761"/>
                  <a:pt x="5838409" y="4963761"/>
                  <a:pt x="5845053" y="4963761"/>
                </a:cubicBezTo>
                <a:cubicBezTo>
                  <a:pt x="5845053" y="4970586"/>
                  <a:pt x="5845053" y="4970586"/>
                  <a:pt x="5845053" y="4970586"/>
                </a:cubicBezTo>
                <a:cubicBezTo>
                  <a:pt x="5845053" y="4977085"/>
                  <a:pt x="5845053" y="4990733"/>
                  <a:pt x="5824790" y="4997557"/>
                </a:cubicBezTo>
                <a:cubicBezTo>
                  <a:pt x="5871959" y="4997557"/>
                  <a:pt x="5871627" y="5017705"/>
                  <a:pt x="5864983" y="5037852"/>
                </a:cubicBezTo>
                <a:cubicBezTo>
                  <a:pt x="5864983" y="5051501"/>
                  <a:pt x="5858340" y="5064499"/>
                  <a:pt x="5851364" y="5071323"/>
                </a:cubicBezTo>
                <a:cubicBezTo>
                  <a:pt x="5851364" y="5078147"/>
                  <a:pt x="5851364" y="5078147"/>
                  <a:pt x="5851364" y="5078147"/>
                </a:cubicBezTo>
                <a:cubicBezTo>
                  <a:pt x="5851364" y="5084646"/>
                  <a:pt x="5851364" y="5084646"/>
                  <a:pt x="5851364" y="5084646"/>
                </a:cubicBezTo>
                <a:cubicBezTo>
                  <a:pt x="5851364" y="5084646"/>
                  <a:pt x="5851364" y="5084646"/>
                  <a:pt x="5851364" y="5091471"/>
                </a:cubicBezTo>
                <a:cubicBezTo>
                  <a:pt x="5851364" y="5091471"/>
                  <a:pt x="5851364" y="5098295"/>
                  <a:pt x="5851364" y="5105119"/>
                </a:cubicBezTo>
                <a:cubicBezTo>
                  <a:pt x="5790907" y="5125266"/>
                  <a:pt x="5764333" y="5124941"/>
                  <a:pt x="5724139" y="5131441"/>
                </a:cubicBezTo>
                <a:cubicBezTo>
                  <a:pt x="5717495" y="5131441"/>
                  <a:pt x="5710519" y="5125266"/>
                  <a:pt x="5710519" y="5125266"/>
                </a:cubicBezTo>
                <a:cubicBezTo>
                  <a:pt x="5710519" y="5118442"/>
                  <a:pt x="5703876" y="5118442"/>
                  <a:pt x="5703876" y="5111618"/>
                </a:cubicBezTo>
                <a:cubicBezTo>
                  <a:pt x="5703876" y="5111618"/>
                  <a:pt x="5697232" y="5105119"/>
                  <a:pt x="5697232" y="5098295"/>
                </a:cubicBezTo>
                <a:cubicBezTo>
                  <a:pt x="5690589" y="5084971"/>
                  <a:pt x="5683945" y="5078147"/>
                  <a:pt x="5643419" y="5091471"/>
                </a:cubicBezTo>
                <a:cubicBezTo>
                  <a:pt x="5643419" y="5111618"/>
                  <a:pt x="5609536" y="5138590"/>
                  <a:pt x="5575986" y="5165237"/>
                </a:cubicBezTo>
                <a:cubicBezTo>
                  <a:pt x="5569343" y="5172061"/>
                  <a:pt x="5563031" y="5178885"/>
                  <a:pt x="5549412" y="5185709"/>
                </a:cubicBezTo>
                <a:cubicBezTo>
                  <a:pt x="5542768" y="5192208"/>
                  <a:pt x="5536124" y="5199032"/>
                  <a:pt x="5529149" y="5205856"/>
                </a:cubicBezTo>
                <a:cubicBezTo>
                  <a:pt x="5515861" y="5219180"/>
                  <a:pt x="5508886" y="5232503"/>
                  <a:pt x="5502242" y="5245827"/>
                </a:cubicBezTo>
                <a:cubicBezTo>
                  <a:pt x="5495598" y="5252651"/>
                  <a:pt x="5455405" y="5259475"/>
                  <a:pt x="5469024" y="5265974"/>
                </a:cubicBezTo>
                <a:cubicBezTo>
                  <a:pt x="5415211" y="5286447"/>
                  <a:pt x="5381660" y="5286447"/>
                  <a:pt x="5361397" y="5279622"/>
                </a:cubicBezTo>
                <a:cubicBezTo>
                  <a:pt x="5368041" y="5292946"/>
                  <a:pt x="5341134" y="5313093"/>
                  <a:pt x="5327515" y="5346564"/>
                </a:cubicBezTo>
                <a:cubicBezTo>
                  <a:pt x="5307584" y="5340065"/>
                  <a:pt x="5274034" y="5380360"/>
                  <a:pt x="5274034" y="5360212"/>
                </a:cubicBezTo>
                <a:cubicBezTo>
                  <a:pt x="5247127" y="5373536"/>
                  <a:pt x="5273702" y="5380360"/>
                  <a:pt x="5293965" y="5373536"/>
                </a:cubicBezTo>
                <a:cubicBezTo>
                  <a:pt x="5280345" y="5393683"/>
                  <a:pt x="5260747" y="5400182"/>
                  <a:pt x="5267390" y="5413831"/>
                </a:cubicBezTo>
                <a:cubicBezTo>
                  <a:pt x="5226864" y="5427154"/>
                  <a:pt x="5220221" y="5440802"/>
                  <a:pt x="5193646" y="5440802"/>
                </a:cubicBezTo>
                <a:cubicBezTo>
                  <a:pt x="5193646" y="5447627"/>
                  <a:pt x="5213245" y="5447627"/>
                  <a:pt x="5213245" y="5454126"/>
                </a:cubicBezTo>
                <a:cubicBezTo>
                  <a:pt x="5179695" y="5460950"/>
                  <a:pt x="5180027" y="5454451"/>
                  <a:pt x="5146144" y="5467774"/>
                </a:cubicBezTo>
                <a:cubicBezTo>
                  <a:pt x="5146144" y="5460950"/>
                  <a:pt x="5159764" y="5454126"/>
                  <a:pt x="5173383" y="5447627"/>
                </a:cubicBezTo>
                <a:cubicBezTo>
                  <a:pt x="5180027" y="5440802"/>
                  <a:pt x="5193314" y="5433978"/>
                  <a:pt x="5213245" y="5427154"/>
                </a:cubicBezTo>
                <a:cubicBezTo>
                  <a:pt x="5233508" y="5407007"/>
                  <a:pt x="5267390" y="5394008"/>
                  <a:pt x="5267390" y="5380360"/>
                </a:cubicBezTo>
                <a:cubicBezTo>
                  <a:pt x="5220221" y="5394008"/>
                  <a:pt x="5253439" y="5407007"/>
                  <a:pt x="5199958" y="5420655"/>
                </a:cubicBezTo>
                <a:cubicBezTo>
                  <a:pt x="5199958" y="5413831"/>
                  <a:pt x="5173383" y="5420655"/>
                  <a:pt x="5166407" y="5420655"/>
                </a:cubicBezTo>
                <a:cubicBezTo>
                  <a:pt x="5119570" y="5440802"/>
                  <a:pt x="5079044" y="5467449"/>
                  <a:pt x="5059113" y="5487597"/>
                </a:cubicBezTo>
                <a:cubicBezTo>
                  <a:pt x="5045494" y="5507744"/>
                  <a:pt x="5045494" y="5521392"/>
                  <a:pt x="5065757" y="5528217"/>
                </a:cubicBezTo>
                <a:cubicBezTo>
                  <a:pt x="5025563" y="5554863"/>
                  <a:pt x="5018587" y="5541540"/>
                  <a:pt x="4937867" y="5568512"/>
                </a:cubicBezTo>
                <a:cubicBezTo>
                  <a:pt x="4937867" y="5568512"/>
                  <a:pt x="4937867" y="5568512"/>
                  <a:pt x="4931223" y="5561687"/>
                </a:cubicBezTo>
                <a:cubicBezTo>
                  <a:pt x="4924580" y="5568512"/>
                  <a:pt x="4897673" y="5575336"/>
                  <a:pt x="4891029" y="5568512"/>
                </a:cubicBezTo>
                <a:cubicBezTo>
                  <a:pt x="4823929" y="5595483"/>
                  <a:pt x="4796690" y="5615631"/>
                  <a:pt x="4749853" y="5642278"/>
                </a:cubicBezTo>
                <a:cubicBezTo>
                  <a:pt x="4669133" y="5655926"/>
                  <a:pt x="4440925" y="5776811"/>
                  <a:pt x="4427637" y="5736516"/>
                </a:cubicBezTo>
                <a:cubicBezTo>
                  <a:pt x="4387111" y="5743015"/>
                  <a:pt x="4353561" y="5729692"/>
                  <a:pt x="4340274" y="5736516"/>
                </a:cubicBezTo>
                <a:cubicBezTo>
                  <a:pt x="4300080" y="5722868"/>
                  <a:pt x="4239291" y="5722868"/>
                  <a:pt x="4152259" y="5736516"/>
                </a:cubicBezTo>
                <a:cubicBezTo>
                  <a:pt x="4165547" y="5702720"/>
                  <a:pt x="3956937" y="5769987"/>
                  <a:pt x="3990487" y="5729692"/>
                </a:cubicBezTo>
                <a:cubicBezTo>
                  <a:pt x="4004107" y="5722868"/>
                  <a:pt x="4024370" y="5716043"/>
                  <a:pt x="4037657" y="5709544"/>
                </a:cubicBezTo>
                <a:cubicBezTo>
                  <a:pt x="4017726" y="5702720"/>
                  <a:pt x="4044633" y="5676073"/>
                  <a:pt x="4071539" y="5649102"/>
                </a:cubicBezTo>
                <a:cubicBezTo>
                  <a:pt x="4098446" y="5622130"/>
                  <a:pt x="4125021" y="5595158"/>
                  <a:pt x="4077851" y="5588334"/>
                </a:cubicBezTo>
                <a:cubicBezTo>
                  <a:pt x="3990487" y="5628629"/>
                  <a:pt x="4011082" y="5662425"/>
                  <a:pt x="3876549" y="5709544"/>
                </a:cubicBezTo>
                <a:cubicBezTo>
                  <a:pt x="3876549" y="5702720"/>
                  <a:pt x="3876549" y="5695896"/>
                  <a:pt x="3863262" y="5702720"/>
                </a:cubicBezTo>
                <a:cubicBezTo>
                  <a:pt x="3816092" y="5709544"/>
                  <a:pt x="3849642" y="5716368"/>
                  <a:pt x="3829379" y="5722868"/>
                </a:cubicBezTo>
                <a:cubicBezTo>
                  <a:pt x="3795829" y="5729692"/>
                  <a:pt x="3795829" y="5729692"/>
                  <a:pt x="3809116" y="5716043"/>
                </a:cubicBezTo>
                <a:cubicBezTo>
                  <a:pt x="3715109" y="5763163"/>
                  <a:pt x="3695178" y="5736191"/>
                  <a:pt x="3574265" y="5783310"/>
                </a:cubicBezTo>
                <a:cubicBezTo>
                  <a:pt x="3580909" y="5769987"/>
                  <a:pt x="3594195" y="5756338"/>
                  <a:pt x="3527095" y="5776486"/>
                </a:cubicBezTo>
                <a:cubicBezTo>
                  <a:pt x="3542043" y="5761538"/>
                  <a:pt x="3538389" y="5750164"/>
                  <a:pt x="3507164" y="5756663"/>
                </a:cubicBezTo>
                <a:lnTo>
                  <a:pt x="3507164" y="5756338"/>
                </a:lnTo>
                <a:cubicBezTo>
                  <a:pt x="3527427" y="5749514"/>
                  <a:pt x="3547358" y="5729692"/>
                  <a:pt x="3574265" y="5716043"/>
                </a:cubicBezTo>
                <a:cubicBezTo>
                  <a:pt x="3621434" y="5689397"/>
                  <a:pt x="3661628" y="5669249"/>
                  <a:pt x="3648009" y="5655926"/>
                </a:cubicBezTo>
                <a:cubicBezTo>
                  <a:pt x="3668272" y="5649102"/>
                  <a:pt x="3701822" y="5635453"/>
                  <a:pt x="3708466" y="5622130"/>
                </a:cubicBezTo>
                <a:cubicBezTo>
                  <a:pt x="3721753" y="5622130"/>
                  <a:pt x="3728729" y="5622130"/>
                  <a:pt x="3735372" y="5622130"/>
                </a:cubicBezTo>
                <a:cubicBezTo>
                  <a:pt x="3816092" y="5581835"/>
                  <a:pt x="3775898" y="5561687"/>
                  <a:pt x="3856286" y="5528217"/>
                </a:cubicBezTo>
                <a:cubicBezTo>
                  <a:pt x="3822736" y="5514568"/>
                  <a:pt x="3795829" y="5514893"/>
                  <a:pt x="3816092" y="5481097"/>
                </a:cubicBezTo>
                <a:cubicBezTo>
                  <a:pt x="3755635" y="5501245"/>
                  <a:pt x="3809449" y="5507744"/>
                  <a:pt x="3762279" y="5514568"/>
                </a:cubicBezTo>
                <a:cubicBezTo>
                  <a:pt x="3769255" y="5514568"/>
                  <a:pt x="3775898" y="5514568"/>
                  <a:pt x="3775898" y="5521392"/>
                </a:cubicBezTo>
                <a:cubicBezTo>
                  <a:pt x="3762279" y="5527892"/>
                  <a:pt x="3715109" y="5548364"/>
                  <a:pt x="3721753" y="5555188"/>
                </a:cubicBezTo>
                <a:cubicBezTo>
                  <a:pt x="3688203" y="5561687"/>
                  <a:pt x="3708466" y="5541540"/>
                  <a:pt x="3715109" y="5541540"/>
                </a:cubicBezTo>
                <a:cubicBezTo>
                  <a:pt x="3674915" y="5554863"/>
                  <a:pt x="3654652" y="5568512"/>
                  <a:pt x="3627746" y="5575336"/>
                </a:cubicBezTo>
                <a:cubicBezTo>
                  <a:pt x="3614459" y="5595483"/>
                  <a:pt x="3688203" y="5562012"/>
                  <a:pt x="3701490" y="5575336"/>
                </a:cubicBezTo>
                <a:cubicBezTo>
                  <a:pt x="3667940" y="5588659"/>
                  <a:pt x="3594195" y="5601982"/>
                  <a:pt x="3614459" y="5615306"/>
                </a:cubicBezTo>
                <a:cubicBezTo>
                  <a:pt x="3587552" y="5628954"/>
                  <a:pt x="3587884" y="5622130"/>
                  <a:pt x="3587884" y="5615306"/>
                </a:cubicBezTo>
                <a:cubicBezTo>
                  <a:pt x="3574265" y="5622130"/>
                  <a:pt x="3567289" y="5628954"/>
                  <a:pt x="3547358" y="5635778"/>
                </a:cubicBezTo>
                <a:cubicBezTo>
                  <a:pt x="3574265" y="5628954"/>
                  <a:pt x="3574265" y="5628954"/>
                  <a:pt x="3567621" y="5635778"/>
                </a:cubicBezTo>
                <a:cubicBezTo>
                  <a:pt x="3540715" y="5649102"/>
                  <a:pt x="3533739" y="5655926"/>
                  <a:pt x="3513476" y="5662750"/>
                </a:cubicBezTo>
                <a:cubicBezTo>
                  <a:pt x="3473282" y="5669249"/>
                  <a:pt x="3399206" y="5709544"/>
                  <a:pt x="3426112" y="5716043"/>
                </a:cubicBezTo>
                <a:cubicBezTo>
                  <a:pt x="3365655" y="5729692"/>
                  <a:pt x="3332437" y="5756338"/>
                  <a:pt x="3319150" y="5769662"/>
                </a:cubicBezTo>
                <a:cubicBezTo>
                  <a:pt x="3292243" y="5776486"/>
                  <a:pt x="3285268" y="5776486"/>
                  <a:pt x="3298887" y="5769662"/>
                </a:cubicBezTo>
                <a:cubicBezTo>
                  <a:pt x="3204880" y="5803458"/>
                  <a:pt x="3184617" y="5830104"/>
                  <a:pt x="3184617" y="5850252"/>
                </a:cubicBezTo>
                <a:lnTo>
                  <a:pt x="3190596" y="5862600"/>
                </a:lnTo>
                <a:lnTo>
                  <a:pt x="3191261" y="5864550"/>
                </a:lnTo>
                <a:lnTo>
                  <a:pt x="3191261" y="5884048"/>
                </a:lnTo>
                <a:lnTo>
                  <a:pt x="3197240" y="5881773"/>
                </a:lnTo>
                <a:lnTo>
                  <a:pt x="3197904" y="5884048"/>
                </a:lnTo>
                <a:lnTo>
                  <a:pt x="3197904" y="5881448"/>
                </a:lnTo>
                <a:lnTo>
                  <a:pt x="3212188" y="5874949"/>
                </a:lnTo>
                <a:cubicBezTo>
                  <a:pt x="3216506" y="5872349"/>
                  <a:pt x="3218167" y="5870724"/>
                  <a:pt x="3218167" y="5870724"/>
                </a:cubicBezTo>
                <a:cubicBezTo>
                  <a:pt x="3218167" y="5877223"/>
                  <a:pt x="3224811" y="5890872"/>
                  <a:pt x="3204880" y="5911019"/>
                </a:cubicBezTo>
                <a:cubicBezTo>
                  <a:pt x="3211523" y="5911019"/>
                  <a:pt x="3231454" y="5904195"/>
                  <a:pt x="3244741" y="5904195"/>
                </a:cubicBezTo>
                <a:cubicBezTo>
                  <a:pt x="3258361" y="5911019"/>
                  <a:pt x="3271980" y="5917843"/>
                  <a:pt x="3285268" y="5931167"/>
                </a:cubicBezTo>
                <a:cubicBezTo>
                  <a:pt x="3291911" y="5931167"/>
                  <a:pt x="3298887" y="5937666"/>
                  <a:pt x="3305530" y="5937666"/>
                </a:cubicBezTo>
                <a:cubicBezTo>
                  <a:pt x="3312174" y="5944490"/>
                  <a:pt x="3318818" y="5944490"/>
                  <a:pt x="3325461" y="5950989"/>
                </a:cubicBezTo>
                <a:cubicBezTo>
                  <a:pt x="3352368" y="5957813"/>
                  <a:pt x="3372631" y="5978286"/>
                  <a:pt x="3372631" y="5998433"/>
                </a:cubicBezTo>
                <a:cubicBezTo>
                  <a:pt x="3379275" y="5998433"/>
                  <a:pt x="3399538" y="5991609"/>
                  <a:pt x="3413157" y="5991609"/>
                </a:cubicBezTo>
                <a:cubicBezTo>
                  <a:pt x="3413157" y="5991609"/>
                  <a:pt x="3419468" y="5991609"/>
                  <a:pt x="3419468" y="5998433"/>
                </a:cubicBezTo>
                <a:cubicBezTo>
                  <a:pt x="3419468" y="5998433"/>
                  <a:pt x="3426112" y="5998433"/>
                  <a:pt x="3426112" y="5998433"/>
                </a:cubicBezTo>
                <a:cubicBezTo>
                  <a:pt x="3433088" y="6004933"/>
                  <a:pt x="3439731" y="6005258"/>
                  <a:pt x="3446375" y="6005258"/>
                </a:cubicBezTo>
                <a:cubicBezTo>
                  <a:pt x="3459994" y="6011757"/>
                  <a:pt x="3473614" y="6018256"/>
                  <a:pt x="3486901" y="6025080"/>
                </a:cubicBezTo>
                <a:cubicBezTo>
                  <a:pt x="3513808" y="6031579"/>
                  <a:pt x="3540715" y="6038728"/>
                  <a:pt x="3547358" y="6065375"/>
                </a:cubicBezTo>
                <a:cubicBezTo>
                  <a:pt x="3574265" y="6052052"/>
                  <a:pt x="3580909" y="6045228"/>
                  <a:pt x="3594528" y="6038404"/>
                </a:cubicBezTo>
                <a:cubicBezTo>
                  <a:pt x="3621434" y="6031579"/>
                  <a:pt x="3601171" y="6058551"/>
                  <a:pt x="3648009" y="6038404"/>
                </a:cubicBezTo>
                <a:cubicBezTo>
                  <a:pt x="3641365" y="6051727"/>
                  <a:pt x="3621102" y="6065375"/>
                  <a:pt x="3634722" y="6072199"/>
                </a:cubicBezTo>
                <a:cubicBezTo>
                  <a:pt x="3654652" y="6065375"/>
                  <a:pt x="3668272" y="6058551"/>
                  <a:pt x="3668272" y="6058551"/>
                </a:cubicBezTo>
                <a:cubicBezTo>
                  <a:pt x="3654985" y="6078699"/>
                  <a:pt x="3661628" y="6105670"/>
                  <a:pt x="3648009" y="6132642"/>
                </a:cubicBezTo>
                <a:cubicBezTo>
                  <a:pt x="3641365" y="6152789"/>
                  <a:pt x="3627746" y="6172937"/>
                  <a:pt x="3607483" y="6193084"/>
                </a:cubicBezTo>
                <a:cubicBezTo>
                  <a:pt x="3587552" y="6213232"/>
                  <a:pt x="3547358" y="6226555"/>
                  <a:pt x="3500521" y="6253527"/>
                </a:cubicBezTo>
                <a:cubicBezTo>
                  <a:pt x="3574265" y="6266850"/>
                  <a:pt x="3721753" y="6219731"/>
                  <a:pt x="3795829" y="6226555"/>
                </a:cubicBezTo>
                <a:cubicBezTo>
                  <a:pt x="3782210" y="6239879"/>
                  <a:pt x="3748660" y="6260351"/>
                  <a:pt x="3715109" y="6273674"/>
                </a:cubicBezTo>
                <a:cubicBezTo>
                  <a:pt x="3681559" y="6287323"/>
                  <a:pt x="3648009" y="6307145"/>
                  <a:pt x="3627746" y="6320794"/>
                </a:cubicBezTo>
                <a:cubicBezTo>
                  <a:pt x="3594195" y="6320794"/>
                  <a:pt x="3507164" y="6354264"/>
                  <a:pt x="3507164" y="6367913"/>
                </a:cubicBezTo>
                <a:cubicBezTo>
                  <a:pt x="3486901" y="6367913"/>
                  <a:pt x="3473282" y="6367913"/>
                  <a:pt x="3459994" y="6361089"/>
                </a:cubicBezTo>
                <a:cubicBezTo>
                  <a:pt x="3453351" y="6361089"/>
                  <a:pt x="3446375" y="6354264"/>
                  <a:pt x="3439731" y="6347765"/>
                </a:cubicBezTo>
                <a:cubicBezTo>
                  <a:pt x="3426444" y="6334117"/>
                  <a:pt x="3413157" y="6313969"/>
                  <a:pt x="3392894" y="6307145"/>
                </a:cubicBezTo>
                <a:cubicBezTo>
                  <a:pt x="3265337" y="6347440"/>
                  <a:pt x="3318818" y="6374412"/>
                  <a:pt x="3150734" y="6421531"/>
                </a:cubicBezTo>
                <a:cubicBezTo>
                  <a:pt x="3130471" y="6421531"/>
                  <a:pt x="3110540" y="6421531"/>
                  <a:pt x="3076990" y="6428030"/>
                </a:cubicBezTo>
                <a:cubicBezTo>
                  <a:pt x="3063371" y="6434855"/>
                  <a:pt x="3057059" y="6441679"/>
                  <a:pt x="3030153" y="6455327"/>
                </a:cubicBezTo>
                <a:cubicBezTo>
                  <a:pt x="2982983" y="6461826"/>
                  <a:pt x="2969696" y="6455002"/>
                  <a:pt x="2909239" y="6475150"/>
                </a:cubicBezTo>
                <a:cubicBezTo>
                  <a:pt x="2909239" y="6455002"/>
                  <a:pt x="2868713" y="6455327"/>
                  <a:pt x="2835163" y="6455327"/>
                </a:cubicBezTo>
                <a:cubicBezTo>
                  <a:pt x="2815232" y="6455327"/>
                  <a:pt x="2794637" y="6455327"/>
                  <a:pt x="2781349" y="6455327"/>
                </a:cubicBezTo>
                <a:cubicBezTo>
                  <a:pt x="2767730" y="6455327"/>
                  <a:pt x="2761419" y="6448503"/>
                  <a:pt x="2761419" y="6448503"/>
                </a:cubicBezTo>
                <a:cubicBezTo>
                  <a:pt x="2754775" y="6441679"/>
                  <a:pt x="2754775" y="6441679"/>
                  <a:pt x="2747799" y="6434855"/>
                </a:cubicBezTo>
                <a:cubicBezTo>
                  <a:pt x="2674055" y="6461826"/>
                  <a:pt x="2606955" y="6481974"/>
                  <a:pt x="2553141" y="6508620"/>
                </a:cubicBezTo>
                <a:cubicBezTo>
                  <a:pt x="2492684" y="6535592"/>
                  <a:pt x="2438871" y="6562564"/>
                  <a:pt x="2378414" y="6589210"/>
                </a:cubicBezTo>
                <a:cubicBezTo>
                  <a:pt x="2365127" y="6602859"/>
                  <a:pt x="2418608" y="6575887"/>
                  <a:pt x="2404989" y="6596035"/>
                </a:cubicBezTo>
                <a:cubicBezTo>
                  <a:pt x="2331245" y="6636330"/>
                  <a:pt x="2304670" y="6663301"/>
                  <a:pt x="2183756" y="6696772"/>
                </a:cubicBezTo>
                <a:cubicBezTo>
                  <a:pt x="2143230" y="6737067"/>
                  <a:pt x="2143230" y="6770863"/>
                  <a:pt x="2062510" y="6817982"/>
                </a:cubicBezTo>
                <a:cubicBezTo>
                  <a:pt x="2049223" y="6770863"/>
                  <a:pt x="2076130" y="6723744"/>
                  <a:pt x="2096393" y="6683449"/>
                </a:cubicBezTo>
                <a:cubicBezTo>
                  <a:pt x="2103036" y="6669800"/>
                  <a:pt x="2069154" y="6683449"/>
                  <a:pt x="2069154" y="6676625"/>
                </a:cubicBezTo>
                <a:cubicBezTo>
                  <a:pt x="2015673" y="6696772"/>
                  <a:pt x="2009029" y="6703596"/>
                  <a:pt x="1988766" y="6696772"/>
                </a:cubicBezTo>
                <a:cubicBezTo>
                  <a:pt x="1941596" y="6710420"/>
                  <a:pt x="1955216" y="6737067"/>
                  <a:pt x="1887783" y="6737067"/>
                </a:cubicBezTo>
                <a:cubicBezTo>
                  <a:pt x="1901402" y="6750390"/>
                  <a:pt x="1881139" y="6764039"/>
                  <a:pt x="1860876" y="6777362"/>
                </a:cubicBezTo>
                <a:cubicBezTo>
                  <a:pt x="1867520" y="6791010"/>
                  <a:pt x="1901402" y="6784186"/>
                  <a:pt x="1908046" y="6797835"/>
                </a:cubicBezTo>
                <a:cubicBezTo>
                  <a:pt x="1881139" y="6804334"/>
                  <a:pt x="1874496" y="6804334"/>
                  <a:pt x="1854233" y="6804334"/>
                </a:cubicBezTo>
                <a:cubicBezTo>
                  <a:pt x="1820683" y="6838130"/>
                  <a:pt x="1786800" y="6864776"/>
                  <a:pt x="1746606" y="6891748"/>
                </a:cubicBezTo>
                <a:cubicBezTo>
                  <a:pt x="1726343" y="6905071"/>
                  <a:pt x="1706412" y="6925219"/>
                  <a:pt x="1686482" y="6938542"/>
                </a:cubicBezTo>
                <a:cubicBezTo>
                  <a:pt x="1666219" y="6951866"/>
                  <a:pt x="1646288" y="6965514"/>
                  <a:pt x="1619381" y="6985661"/>
                </a:cubicBezTo>
                <a:cubicBezTo>
                  <a:pt x="1626025" y="6992486"/>
                  <a:pt x="1632668" y="7005809"/>
                  <a:pt x="1619381" y="7019132"/>
                </a:cubicBezTo>
                <a:cubicBezTo>
                  <a:pt x="1585499" y="7019132"/>
                  <a:pt x="1572211" y="7012633"/>
                  <a:pt x="1578855" y="6999310"/>
                </a:cubicBezTo>
                <a:cubicBezTo>
                  <a:pt x="1578855" y="6992486"/>
                  <a:pt x="1578855" y="6985661"/>
                  <a:pt x="1585499" y="6979162"/>
                </a:cubicBezTo>
                <a:cubicBezTo>
                  <a:pt x="1592142" y="6979162"/>
                  <a:pt x="1592142" y="6972338"/>
                  <a:pt x="1599118" y="6965514"/>
                </a:cubicBezTo>
                <a:cubicBezTo>
                  <a:pt x="1599118" y="6965514"/>
                  <a:pt x="1605762" y="6965514"/>
                  <a:pt x="1605762" y="6958690"/>
                </a:cubicBezTo>
                <a:cubicBezTo>
                  <a:pt x="1605762" y="6958690"/>
                  <a:pt x="1612405" y="6958690"/>
                  <a:pt x="1612405" y="6958690"/>
                </a:cubicBezTo>
                <a:cubicBezTo>
                  <a:pt x="1652931" y="6925219"/>
                  <a:pt x="1706412" y="6884924"/>
                  <a:pt x="1693125" y="6864776"/>
                </a:cubicBezTo>
                <a:cubicBezTo>
                  <a:pt x="1645956" y="6871600"/>
                  <a:pt x="1619049" y="6891748"/>
                  <a:pt x="1585499" y="6891748"/>
                </a:cubicBezTo>
                <a:cubicBezTo>
                  <a:pt x="1585499" y="6884924"/>
                  <a:pt x="1666219" y="6844629"/>
                  <a:pt x="1578855" y="6871600"/>
                </a:cubicBezTo>
                <a:cubicBezTo>
                  <a:pt x="1578855" y="6857952"/>
                  <a:pt x="1626025" y="6844304"/>
                  <a:pt x="1619381" y="6830981"/>
                </a:cubicBezTo>
                <a:cubicBezTo>
                  <a:pt x="1659575" y="6824156"/>
                  <a:pt x="1619381" y="6844629"/>
                  <a:pt x="1626025" y="6851128"/>
                </a:cubicBezTo>
                <a:cubicBezTo>
                  <a:pt x="1686482" y="6824481"/>
                  <a:pt x="1665886" y="6817982"/>
                  <a:pt x="1652599" y="6804334"/>
                </a:cubicBezTo>
                <a:cubicBezTo>
                  <a:pt x="1692793" y="6791010"/>
                  <a:pt x="1726675" y="6777362"/>
                  <a:pt x="1760226" y="6764039"/>
                </a:cubicBezTo>
                <a:cubicBezTo>
                  <a:pt x="1793776" y="6750390"/>
                  <a:pt x="1827326" y="6730568"/>
                  <a:pt x="1860876" y="6717245"/>
                </a:cubicBezTo>
                <a:cubicBezTo>
                  <a:pt x="1874496" y="6717245"/>
                  <a:pt x="1881139" y="6717245"/>
                  <a:pt x="1894759" y="6717245"/>
                </a:cubicBezTo>
                <a:cubicBezTo>
                  <a:pt x="1901402" y="6717245"/>
                  <a:pt x="1907714" y="6716920"/>
                  <a:pt x="1921333" y="6710420"/>
                </a:cubicBezTo>
                <a:cubicBezTo>
                  <a:pt x="1927977" y="6710420"/>
                  <a:pt x="1934621" y="6703596"/>
                  <a:pt x="1934621" y="6696772"/>
                </a:cubicBezTo>
                <a:cubicBezTo>
                  <a:pt x="1934621" y="6696772"/>
                  <a:pt x="1927977" y="6690273"/>
                  <a:pt x="1921333" y="6690273"/>
                </a:cubicBezTo>
                <a:cubicBezTo>
                  <a:pt x="1907714" y="6690273"/>
                  <a:pt x="1881139" y="6690273"/>
                  <a:pt x="1860876" y="6696772"/>
                </a:cubicBezTo>
                <a:cubicBezTo>
                  <a:pt x="1901402" y="6670125"/>
                  <a:pt x="1887783" y="6649978"/>
                  <a:pt x="1954884" y="6616182"/>
                </a:cubicBezTo>
                <a:cubicBezTo>
                  <a:pt x="2049223" y="6589535"/>
                  <a:pt x="2089417" y="6589210"/>
                  <a:pt x="2156517" y="6569063"/>
                </a:cubicBezTo>
                <a:cubicBezTo>
                  <a:pt x="2203687" y="6548915"/>
                  <a:pt x="2210331" y="6529093"/>
                  <a:pt x="2216974" y="6515445"/>
                </a:cubicBezTo>
                <a:cubicBezTo>
                  <a:pt x="2257168" y="6502121"/>
                  <a:pt x="2284075" y="6488473"/>
                  <a:pt x="2297362" y="6475150"/>
                </a:cubicBezTo>
                <a:cubicBezTo>
                  <a:pt x="2317625" y="6461501"/>
                  <a:pt x="2331245" y="6448503"/>
                  <a:pt x="2337888" y="6434855"/>
                </a:cubicBezTo>
                <a:cubicBezTo>
                  <a:pt x="2364795" y="6414707"/>
                  <a:pt x="2391701" y="6388060"/>
                  <a:pt x="2459134" y="6361089"/>
                </a:cubicBezTo>
                <a:cubicBezTo>
                  <a:pt x="2479065" y="6340941"/>
                  <a:pt x="2492352" y="6320469"/>
                  <a:pt x="2492352" y="6300321"/>
                </a:cubicBezTo>
                <a:cubicBezTo>
                  <a:pt x="2492352" y="6293822"/>
                  <a:pt x="2492352" y="6287323"/>
                  <a:pt x="2492352" y="6287323"/>
                </a:cubicBezTo>
                <a:cubicBezTo>
                  <a:pt x="2492352" y="6287323"/>
                  <a:pt x="2492352" y="6287323"/>
                  <a:pt x="2492352" y="6280499"/>
                </a:cubicBezTo>
                <a:cubicBezTo>
                  <a:pt x="2492352" y="6273674"/>
                  <a:pt x="2486041" y="6267175"/>
                  <a:pt x="2479397" y="6267175"/>
                </a:cubicBezTo>
                <a:cubicBezTo>
                  <a:pt x="2512947" y="6253527"/>
                  <a:pt x="2512615" y="6260351"/>
                  <a:pt x="2532878" y="6253527"/>
                </a:cubicBezTo>
                <a:cubicBezTo>
                  <a:pt x="2566429" y="6226555"/>
                  <a:pt x="2519591" y="6220056"/>
                  <a:pt x="2633529" y="6179761"/>
                </a:cubicBezTo>
                <a:cubicBezTo>
                  <a:pt x="2633529" y="6172937"/>
                  <a:pt x="2640505" y="6172937"/>
                  <a:pt x="2640505" y="6166113"/>
                </a:cubicBezTo>
                <a:cubicBezTo>
                  <a:pt x="2647148" y="6159614"/>
                  <a:pt x="2647148" y="6159614"/>
                  <a:pt x="2647148" y="6152789"/>
                </a:cubicBezTo>
                <a:cubicBezTo>
                  <a:pt x="2653792" y="6152789"/>
                  <a:pt x="2653792" y="6145965"/>
                  <a:pt x="2660768" y="6139141"/>
                </a:cubicBezTo>
                <a:cubicBezTo>
                  <a:pt x="2674055" y="6125818"/>
                  <a:pt x="2693986" y="6105995"/>
                  <a:pt x="2714249" y="6092347"/>
                </a:cubicBezTo>
                <a:cubicBezTo>
                  <a:pt x="2754443" y="6079024"/>
                  <a:pt x="2761086" y="6079024"/>
                  <a:pt x="2767730" y="6092347"/>
                </a:cubicBezTo>
                <a:cubicBezTo>
                  <a:pt x="2841806" y="6058876"/>
                  <a:pt x="2841806" y="6045228"/>
                  <a:pt x="2875357" y="6025080"/>
                </a:cubicBezTo>
                <a:cubicBezTo>
                  <a:pt x="2855094" y="6025080"/>
                  <a:pt x="2850111" y="6018256"/>
                  <a:pt x="2852768" y="6009157"/>
                </a:cubicBezTo>
                <a:lnTo>
                  <a:pt x="2868381" y="5988360"/>
                </a:lnTo>
                <a:lnTo>
                  <a:pt x="2903592" y="5973737"/>
                </a:lnTo>
                <a:lnTo>
                  <a:pt x="2907578" y="5984785"/>
                </a:lnTo>
                <a:lnTo>
                  <a:pt x="2909571" y="5991284"/>
                </a:lnTo>
                <a:lnTo>
                  <a:pt x="2909239" y="5991609"/>
                </a:lnTo>
                <a:cubicBezTo>
                  <a:pt x="2912561" y="6001683"/>
                  <a:pt x="2913225" y="6003958"/>
                  <a:pt x="2912561" y="6001683"/>
                </a:cubicBezTo>
                <a:lnTo>
                  <a:pt x="2909571" y="5991284"/>
                </a:lnTo>
                <a:lnTo>
                  <a:pt x="2915882" y="5984785"/>
                </a:lnTo>
                <a:cubicBezTo>
                  <a:pt x="2922526" y="5978286"/>
                  <a:pt x="2922526" y="5971462"/>
                  <a:pt x="2909239" y="5971462"/>
                </a:cubicBezTo>
                <a:lnTo>
                  <a:pt x="2903592" y="5973737"/>
                </a:lnTo>
                <a:lnTo>
                  <a:pt x="2899606" y="5963013"/>
                </a:lnTo>
                <a:cubicBezTo>
                  <a:pt x="2897281" y="5957489"/>
                  <a:pt x="2895620" y="5954564"/>
                  <a:pt x="2895620" y="5957813"/>
                </a:cubicBezTo>
                <a:cubicBezTo>
                  <a:pt x="2888976" y="5957813"/>
                  <a:pt x="2888976" y="5957813"/>
                  <a:pt x="2888976" y="5957813"/>
                </a:cubicBezTo>
                <a:cubicBezTo>
                  <a:pt x="2888976" y="5964638"/>
                  <a:pt x="2882000" y="5971462"/>
                  <a:pt x="2875357" y="5978286"/>
                </a:cubicBezTo>
                <a:lnTo>
                  <a:pt x="2868381" y="5988360"/>
                </a:lnTo>
                <a:lnTo>
                  <a:pt x="2827855" y="6005258"/>
                </a:lnTo>
                <a:cubicBezTo>
                  <a:pt x="2803273" y="6016956"/>
                  <a:pt x="2781682" y="6028330"/>
                  <a:pt x="2761419" y="6038404"/>
                </a:cubicBezTo>
                <a:cubicBezTo>
                  <a:pt x="2748131" y="6045228"/>
                  <a:pt x="2741156" y="6052052"/>
                  <a:pt x="2727868" y="6058551"/>
                </a:cubicBezTo>
                <a:cubicBezTo>
                  <a:pt x="2720893" y="6058551"/>
                  <a:pt x="2720893" y="6058876"/>
                  <a:pt x="2714249" y="6065375"/>
                </a:cubicBezTo>
                <a:cubicBezTo>
                  <a:pt x="2707605" y="6065375"/>
                  <a:pt x="2707605" y="6065375"/>
                  <a:pt x="2700630" y="6072199"/>
                </a:cubicBezTo>
                <a:cubicBezTo>
                  <a:pt x="2707605" y="6079024"/>
                  <a:pt x="2673723" y="5984785"/>
                  <a:pt x="2687342" y="6025080"/>
                </a:cubicBezTo>
                <a:cubicBezTo>
                  <a:pt x="2687342" y="6025080"/>
                  <a:pt x="2687342" y="6025080"/>
                  <a:pt x="2680367" y="6025080"/>
                </a:cubicBezTo>
                <a:cubicBezTo>
                  <a:pt x="2660436" y="6038404"/>
                  <a:pt x="2633529" y="6052052"/>
                  <a:pt x="2613266" y="6058551"/>
                </a:cubicBezTo>
                <a:cubicBezTo>
                  <a:pt x="2606622" y="6058551"/>
                  <a:pt x="2532878" y="6079024"/>
                  <a:pt x="2553141" y="6085523"/>
                </a:cubicBezTo>
                <a:cubicBezTo>
                  <a:pt x="2526235" y="6092347"/>
                  <a:pt x="2519259" y="6092347"/>
                  <a:pt x="2519259" y="6085523"/>
                </a:cubicBezTo>
                <a:cubicBezTo>
                  <a:pt x="2499328" y="6092347"/>
                  <a:pt x="2492352" y="6099171"/>
                  <a:pt x="2498996" y="6105995"/>
                </a:cubicBezTo>
                <a:cubicBezTo>
                  <a:pt x="2438539" y="6112494"/>
                  <a:pt x="2391701" y="6152789"/>
                  <a:pt x="2337888" y="6166113"/>
                </a:cubicBezTo>
                <a:cubicBezTo>
                  <a:pt x="2284407" y="6206408"/>
                  <a:pt x="2169805" y="6260026"/>
                  <a:pt x="2115991" y="6300321"/>
                </a:cubicBezTo>
                <a:cubicBezTo>
                  <a:pt x="1975147" y="6360764"/>
                  <a:pt x="1860876" y="6408208"/>
                  <a:pt x="1760226" y="6455327"/>
                </a:cubicBezTo>
                <a:cubicBezTo>
                  <a:pt x="1706412" y="6481974"/>
                  <a:pt x="1652599" y="6495297"/>
                  <a:pt x="1592142" y="6515445"/>
                </a:cubicBezTo>
                <a:cubicBezTo>
                  <a:pt x="1538661" y="6535592"/>
                  <a:pt x="1478204" y="6562564"/>
                  <a:pt x="1404128" y="6582711"/>
                </a:cubicBezTo>
                <a:cubicBezTo>
                  <a:pt x="1383865" y="6596035"/>
                  <a:pt x="1397484" y="6589210"/>
                  <a:pt x="1383865" y="6596035"/>
                </a:cubicBezTo>
                <a:cubicBezTo>
                  <a:pt x="1356958" y="6602859"/>
                  <a:pt x="1303477" y="6623006"/>
                  <a:pt x="1303477" y="6616182"/>
                </a:cubicBezTo>
                <a:cubicBezTo>
                  <a:pt x="1283214" y="6623006"/>
                  <a:pt x="1303145" y="6623006"/>
                  <a:pt x="1276238" y="6629830"/>
                </a:cubicBezTo>
                <a:cubicBezTo>
                  <a:pt x="1209138" y="6649978"/>
                  <a:pt x="1135394" y="6676625"/>
                  <a:pt x="1034743" y="6710420"/>
                </a:cubicBezTo>
                <a:cubicBezTo>
                  <a:pt x="1021124" y="6710420"/>
                  <a:pt x="1021124" y="6710420"/>
                  <a:pt x="1021124" y="6710420"/>
                </a:cubicBezTo>
                <a:cubicBezTo>
                  <a:pt x="913829" y="6750715"/>
                  <a:pt x="860016" y="6764039"/>
                  <a:pt x="739102" y="6804334"/>
                </a:cubicBezTo>
                <a:cubicBezTo>
                  <a:pt x="739102" y="6804334"/>
                  <a:pt x="739102" y="6804334"/>
                  <a:pt x="732126" y="6804334"/>
                </a:cubicBezTo>
                <a:cubicBezTo>
                  <a:pt x="732126" y="6797835"/>
                  <a:pt x="725483" y="6797510"/>
                  <a:pt x="725483" y="6791010"/>
                </a:cubicBezTo>
                <a:cubicBezTo>
                  <a:pt x="712196" y="6791010"/>
                  <a:pt x="698908" y="6791010"/>
                  <a:pt x="685289" y="6791010"/>
                </a:cubicBezTo>
                <a:lnTo>
                  <a:pt x="670009" y="6790036"/>
                </a:lnTo>
                <a:lnTo>
                  <a:pt x="651739" y="6738042"/>
                </a:lnTo>
                <a:cubicBezTo>
                  <a:pt x="638119" y="6698722"/>
                  <a:pt x="628154" y="6666551"/>
                  <a:pt x="644763" y="6710420"/>
                </a:cubicBezTo>
                <a:cubicBezTo>
                  <a:pt x="644763" y="6710420"/>
                  <a:pt x="645095" y="6710420"/>
                  <a:pt x="651739" y="6710420"/>
                </a:cubicBezTo>
                <a:cubicBezTo>
                  <a:pt x="698576" y="6710420"/>
                  <a:pt x="752389" y="6710420"/>
                  <a:pt x="812846" y="6710420"/>
                </a:cubicBezTo>
                <a:cubicBezTo>
                  <a:pt x="833109" y="6703596"/>
                  <a:pt x="846397" y="6698397"/>
                  <a:pt x="855698" y="6693198"/>
                </a:cubicBezTo>
                <a:lnTo>
                  <a:pt x="864334" y="6685074"/>
                </a:lnTo>
                <a:lnTo>
                  <a:pt x="865995" y="6687673"/>
                </a:lnTo>
                <a:lnTo>
                  <a:pt x="908514" y="6689623"/>
                </a:lnTo>
                <a:lnTo>
                  <a:pt x="909179" y="6692548"/>
                </a:lnTo>
                <a:lnTo>
                  <a:pt x="890244" y="6703596"/>
                </a:lnTo>
                <a:cubicBezTo>
                  <a:pt x="880279" y="6708796"/>
                  <a:pt x="869981" y="6713670"/>
                  <a:pt x="866659" y="6717245"/>
                </a:cubicBezTo>
                <a:cubicBezTo>
                  <a:pt x="873635" y="6723744"/>
                  <a:pt x="879947" y="6723744"/>
                  <a:pt x="893234" y="6723744"/>
                </a:cubicBezTo>
                <a:cubicBezTo>
                  <a:pt x="900210" y="6723744"/>
                  <a:pt x="906853" y="6723744"/>
                  <a:pt x="913497" y="6723744"/>
                </a:cubicBezTo>
                <a:cubicBezTo>
                  <a:pt x="920473" y="6723744"/>
                  <a:pt x="920473" y="6723744"/>
                  <a:pt x="920473" y="6723744"/>
                </a:cubicBezTo>
                <a:lnTo>
                  <a:pt x="909179" y="6692548"/>
                </a:lnTo>
                <a:lnTo>
                  <a:pt x="913497" y="6690273"/>
                </a:lnTo>
                <a:lnTo>
                  <a:pt x="908514" y="6689623"/>
                </a:lnTo>
                <a:lnTo>
                  <a:pt x="900210" y="6667526"/>
                </a:lnTo>
                <a:lnTo>
                  <a:pt x="895227" y="6654527"/>
                </a:lnTo>
                <a:lnTo>
                  <a:pt x="940736" y="6649653"/>
                </a:lnTo>
                <a:cubicBezTo>
                  <a:pt x="1001193" y="6616182"/>
                  <a:pt x="920473" y="6636655"/>
                  <a:pt x="913497" y="6629830"/>
                </a:cubicBezTo>
                <a:cubicBezTo>
                  <a:pt x="954023" y="6616507"/>
                  <a:pt x="980930" y="6616182"/>
                  <a:pt x="980930" y="6616182"/>
                </a:cubicBezTo>
                <a:cubicBezTo>
                  <a:pt x="1068293" y="6575887"/>
                  <a:pt x="954023" y="6609683"/>
                  <a:pt x="933760" y="6609683"/>
                </a:cubicBezTo>
                <a:cubicBezTo>
                  <a:pt x="1014480" y="6569388"/>
                  <a:pt x="967310" y="6562239"/>
                  <a:pt x="927116" y="6569063"/>
                </a:cubicBezTo>
                <a:cubicBezTo>
                  <a:pt x="906853" y="6582386"/>
                  <a:pt x="893566" y="6589535"/>
                  <a:pt x="866659" y="6602859"/>
                </a:cubicBezTo>
                <a:cubicBezTo>
                  <a:pt x="853372" y="6602859"/>
                  <a:pt x="833109" y="6609683"/>
                  <a:pt x="812846" y="6616182"/>
                </a:cubicBezTo>
                <a:cubicBezTo>
                  <a:pt x="785940" y="6623006"/>
                  <a:pt x="772652" y="6636655"/>
                  <a:pt x="786272" y="6636655"/>
                </a:cubicBezTo>
                <a:cubicBezTo>
                  <a:pt x="749400" y="6646728"/>
                  <a:pt x="727144" y="6656802"/>
                  <a:pt x="711199" y="6665901"/>
                </a:cubicBezTo>
                <a:lnTo>
                  <a:pt x="705220" y="6669475"/>
                </a:lnTo>
                <a:lnTo>
                  <a:pt x="703559" y="6667526"/>
                </a:lnTo>
                <a:cubicBezTo>
                  <a:pt x="700237" y="6668501"/>
                  <a:pt x="695586" y="6669800"/>
                  <a:pt x="692265" y="6669800"/>
                </a:cubicBezTo>
                <a:cubicBezTo>
                  <a:pt x="678645" y="6676625"/>
                  <a:pt x="672002" y="6669800"/>
                  <a:pt x="692265" y="6662976"/>
                </a:cubicBezTo>
                <a:cubicBezTo>
                  <a:pt x="665358" y="6676625"/>
                  <a:pt x="618188" y="6690273"/>
                  <a:pt x="550756" y="6717245"/>
                </a:cubicBezTo>
                <a:cubicBezTo>
                  <a:pt x="577662" y="6697097"/>
                  <a:pt x="450105" y="6743891"/>
                  <a:pt x="436486" y="6730568"/>
                </a:cubicBezTo>
                <a:lnTo>
                  <a:pt x="398949" y="6747791"/>
                </a:lnTo>
                <a:lnTo>
                  <a:pt x="385330" y="6738042"/>
                </a:lnTo>
                <a:cubicBezTo>
                  <a:pt x="381011" y="6733818"/>
                  <a:pt x="376029" y="6730568"/>
                  <a:pt x="362741" y="6730568"/>
                </a:cubicBezTo>
                <a:cubicBezTo>
                  <a:pt x="342478" y="6737392"/>
                  <a:pt x="308928" y="6750390"/>
                  <a:pt x="288997" y="6750390"/>
                </a:cubicBezTo>
                <a:cubicBezTo>
                  <a:pt x="268734" y="6757215"/>
                  <a:pt x="248471" y="6764039"/>
                  <a:pt x="248471" y="6750390"/>
                </a:cubicBezTo>
                <a:cubicBezTo>
                  <a:pt x="181371" y="6784186"/>
                  <a:pt x="174727" y="6791010"/>
                  <a:pt x="100651" y="6817982"/>
                </a:cubicBezTo>
                <a:cubicBezTo>
                  <a:pt x="47170" y="6824481"/>
                  <a:pt x="87363" y="6797510"/>
                  <a:pt x="107627" y="6777362"/>
                </a:cubicBezTo>
                <a:cubicBezTo>
                  <a:pt x="127557" y="6757215"/>
                  <a:pt x="127557" y="6743891"/>
                  <a:pt x="6644" y="6791010"/>
                </a:cubicBezTo>
                <a:cubicBezTo>
                  <a:pt x="40194" y="6770863"/>
                  <a:pt x="80720" y="6750390"/>
                  <a:pt x="120914" y="6737067"/>
                </a:cubicBezTo>
                <a:cubicBezTo>
                  <a:pt x="208277" y="6683124"/>
                  <a:pt x="235184" y="6629830"/>
                  <a:pt x="215253" y="6616182"/>
                </a:cubicBezTo>
                <a:cubicBezTo>
                  <a:pt x="188346" y="6629830"/>
                  <a:pt x="141177" y="6649653"/>
                  <a:pt x="134533" y="6656477"/>
                </a:cubicBezTo>
                <a:cubicBezTo>
                  <a:pt x="87363" y="6669800"/>
                  <a:pt x="60457" y="6690273"/>
                  <a:pt x="0" y="6717245"/>
                </a:cubicBezTo>
                <a:cubicBezTo>
                  <a:pt x="20263" y="6703596"/>
                  <a:pt x="33882" y="6689948"/>
                  <a:pt x="40526" y="6683449"/>
                </a:cubicBezTo>
                <a:cubicBezTo>
                  <a:pt x="53813" y="6676625"/>
                  <a:pt x="87363" y="6662976"/>
                  <a:pt x="80720" y="6662976"/>
                </a:cubicBezTo>
                <a:cubicBezTo>
                  <a:pt x="100651" y="6656477"/>
                  <a:pt x="107627" y="6649653"/>
                  <a:pt x="114270" y="6649653"/>
                </a:cubicBezTo>
                <a:cubicBezTo>
                  <a:pt x="127890" y="6642829"/>
                  <a:pt x="121246" y="6649978"/>
                  <a:pt x="134533" y="6636655"/>
                </a:cubicBezTo>
                <a:cubicBezTo>
                  <a:pt x="134533" y="6629830"/>
                  <a:pt x="94007" y="6649653"/>
                  <a:pt x="87363" y="6649653"/>
                </a:cubicBezTo>
                <a:cubicBezTo>
                  <a:pt x="87363" y="6642829"/>
                  <a:pt x="113938" y="6636330"/>
                  <a:pt x="154464" y="6616182"/>
                </a:cubicBezTo>
                <a:cubicBezTo>
                  <a:pt x="144166" y="6616182"/>
                  <a:pt x="146159" y="6614557"/>
                  <a:pt x="152803" y="6610983"/>
                </a:cubicBezTo>
                <a:lnTo>
                  <a:pt x="165094" y="6604808"/>
                </a:lnTo>
                <a:lnTo>
                  <a:pt x="175059" y="6600584"/>
                </a:lnTo>
                <a:cubicBezTo>
                  <a:pt x="180374" y="6597984"/>
                  <a:pt x="183032" y="6596035"/>
                  <a:pt x="181371" y="6596035"/>
                </a:cubicBezTo>
                <a:lnTo>
                  <a:pt x="165094" y="6604808"/>
                </a:lnTo>
                <a:lnTo>
                  <a:pt x="154464" y="6609683"/>
                </a:lnTo>
                <a:cubicBezTo>
                  <a:pt x="139184" y="6616182"/>
                  <a:pt x="124568" y="6623006"/>
                  <a:pt x="127890" y="6623006"/>
                </a:cubicBezTo>
                <a:cubicBezTo>
                  <a:pt x="147820" y="6609683"/>
                  <a:pt x="120914" y="6602859"/>
                  <a:pt x="94007" y="6609683"/>
                </a:cubicBezTo>
                <a:cubicBezTo>
                  <a:pt x="127557" y="6602859"/>
                  <a:pt x="113938" y="6589210"/>
                  <a:pt x="140845" y="6589210"/>
                </a:cubicBezTo>
                <a:cubicBezTo>
                  <a:pt x="161108" y="6555740"/>
                  <a:pt x="147820" y="6548915"/>
                  <a:pt x="201634" y="6508620"/>
                </a:cubicBezTo>
                <a:cubicBezTo>
                  <a:pt x="194990" y="6508620"/>
                  <a:pt x="181371" y="6515445"/>
                  <a:pt x="161108" y="6522269"/>
                </a:cubicBezTo>
                <a:cubicBezTo>
                  <a:pt x="201301" y="6502121"/>
                  <a:pt x="188014" y="6488798"/>
                  <a:pt x="275378" y="6448503"/>
                </a:cubicBezTo>
                <a:cubicBezTo>
                  <a:pt x="268734" y="6441679"/>
                  <a:pt x="268734" y="6434855"/>
                  <a:pt x="248471" y="6434855"/>
                </a:cubicBezTo>
                <a:cubicBezTo>
                  <a:pt x="228208" y="6441679"/>
                  <a:pt x="228540" y="6448503"/>
                  <a:pt x="228540" y="6448503"/>
                </a:cubicBezTo>
                <a:cubicBezTo>
                  <a:pt x="181703" y="6468650"/>
                  <a:pt x="255115" y="6428030"/>
                  <a:pt x="275378" y="6421531"/>
                </a:cubicBezTo>
                <a:cubicBezTo>
                  <a:pt x="248471" y="6421531"/>
                  <a:pt x="282021" y="6394559"/>
                  <a:pt x="234852" y="6401059"/>
                </a:cubicBezTo>
                <a:cubicBezTo>
                  <a:pt x="282021" y="6380911"/>
                  <a:pt x="275710" y="6381236"/>
                  <a:pt x="302284" y="6367913"/>
                </a:cubicBezTo>
                <a:cubicBezTo>
                  <a:pt x="288997" y="6367913"/>
                  <a:pt x="295641" y="6367913"/>
                  <a:pt x="275378" y="6374737"/>
                </a:cubicBezTo>
                <a:lnTo>
                  <a:pt x="266741" y="6380261"/>
                </a:lnTo>
                <a:lnTo>
                  <a:pt x="247807" y="6371162"/>
                </a:lnTo>
                <a:cubicBezTo>
                  <a:pt x="238506" y="6367588"/>
                  <a:pt x="221565" y="6367588"/>
                  <a:pt x="181371" y="6380911"/>
                </a:cubicBezTo>
                <a:cubicBezTo>
                  <a:pt x="194658" y="6374087"/>
                  <a:pt x="201634" y="6367913"/>
                  <a:pt x="228540" y="6354264"/>
                </a:cubicBezTo>
                <a:cubicBezTo>
                  <a:pt x="221897" y="6347765"/>
                  <a:pt x="167751" y="6374412"/>
                  <a:pt x="174727" y="6361089"/>
                </a:cubicBezTo>
                <a:cubicBezTo>
                  <a:pt x="201634" y="6354264"/>
                  <a:pt x="214921" y="6354264"/>
                  <a:pt x="248471" y="6340941"/>
                </a:cubicBezTo>
                <a:cubicBezTo>
                  <a:pt x="248471" y="6327293"/>
                  <a:pt x="302284" y="6307145"/>
                  <a:pt x="288997" y="6300321"/>
                </a:cubicBezTo>
                <a:cubicBezTo>
                  <a:pt x="282354" y="6300321"/>
                  <a:pt x="255115" y="6320469"/>
                  <a:pt x="262091" y="6307145"/>
                </a:cubicBezTo>
                <a:cubicBezTo>
                  <a:pt x="255115" y="6307145"/>
                  <a:pt x="262091" y="6307145"/>
                  <a:pt x="282021" y="6293497"/>
                </a:cubicBezTo>
                <a:cubicBezTo>
                  <a:pt x="262091" y="6300321"/>
                  <a:pt x="242160" y="6307145"/>
                  <a:pt x="228540" y="6307145"/>
                </a:cubicBezTo>
                <a:cubicBezTo>
                  <a:pt x="248803" y="6286998"/>
                  <a:pt x="248471" y="6287323"/>
                  <a:pt x="234852" y="6287323"/>
                </a:cubicBezTo>
                <a:cubicBezTo>
                  <a:pt x="248471" y="6287323"/>
                  <a:pt x="255115" y="6280499"/>
                  <a:pt x="268734" y="6273674"/>
                </a:cubicBezTo>
                <a:cubicBezTo>
                  <a:pt x="255115" y="6267175"/>
                  <a:pt x="255115" y="6267175"/>
                  <a:pt x="234852" y="6267175"/>
                </a:cubicBezTo>
                <a:cubicBezTo>
                  <a:pt x="248471" y="6260351"/>
                  <a:pt x="255115" y="6246703"/>
                  <a:pt x="268734" y="6246703"/>
                </a:cubicBezTo>
                <a:cubicBezTo>
                  <a:pt x="248471" y="6246703"/>
                  <a:pt x="235184" y="6253527"/>
                  <a:pt x="262091" y="6233379"/>
                </a:cubicBezTo>
                <a:cubicBezTo>
                  <a:pt x="255115" y="6239879"/>
                  <a:pt x="248471" y="6240204"/>
                  <a:pt x="234852" y="6246703"/>
                </a:cubicBezTo>
                <a:cubicBezTo>
                  <a:pt x="214921" y="6260351"/>
                  <a:pt x="235184" y="6253527"/>
                  <a:pt x="215253" y="6267175"/>
                </a:cubicBezTo>
                <a:cubicBezTo>
                  <a:pt x="194990" y="6273674"/>
                  <a:pt x="215253" y="6253527"/>
                  <a:pt x="221897" y="6246703"/>
                </a:cubicBezTo>
                <a:cubicBezTo>
                  <a:pt x="188346" y="6266850"/>
                  <a:pt x="221565" y="6240204"/>
                  <a:pt x="167751" y="6267175"/>
                </a:cubicBezTo>
                <a:cubicBezTo>
                  <a:pt x="181371" y="6260351"/>
                  <a:pt x="181371" y="6260351"/>
                  <a:pt x="181371" y="6260351"/>
                </a:cubicBezTo>
                <a:cubicBezTo>
                  <a:pt x="194658" y="6240204"/>
                  <a:pt x="167751" y="6246703"/>
                  <a:pt x="140845" y="6246703"/>
                </a:cubicBezTo>
                <a:cubicBezTo>
                  <a:pt x="113938" y="6246703"/>
                  <a:pt x="94007" y="6246703"/>
                  <a:pt x="120914" y="6219731"/>
                </a:cubicBezTo>
                <a:cubicBezTo>
                  <a:pt x="107627" y="6226555"/>
                  <a:pt x="94007" y="6226555"/>
                  <a:pt x="94007" y="6226555"/>
                </a:cubicBezTo>
                <a:cubicBezTo>
                  <a:pt x="100651" y="6219731"/>
                  <a:pt x="114270" y="6213557"/>
                  <a:pt x="134533" y="6199909"/>
                </a:cubicBezTo>
                <a:cubicBezTo>
                  <a:pt x="134533" y="6199909"/>
                  <a:pt x="127557" y="6199909"/>
                  <a:pt x="147488" y="6186585"/>
                </a:cubicBezTo>
                <a:cubicBezTo>
                  <a:pt x="140845" y="6193084"/>
                  <a:pt x="107627" y="6206408"/>
                  <a:pt x="100651" y="6213232"/>
                </a:cubicBezTo>
                <a:cubicBezTo>
                  <a:pt x="67100" y="6226555"/>
                  <a:pt x="107627" y="6199909"/>
                  <a:pt x="134533" y="6193084"/>
                </a:cubicBezTo>
                <a:cubicBezTo>
                  <a:pt x="168083" y="6172937"/>
                  <a:pt x="147488" y="6172937"/>
                  <a:pt x="147488" y="6166113"/>
                </a:cubicBezTo>
                <a:cubicBezTo>
                  <a:pt x="107294" y="6186260"/>
                  <a:pt x="134533" y="6179761"/>
                  <a:pt x="114270" y="6193084"/>
                </a:cubicBezTo>
                <a:cubicBezTo>
                  <a:pt x="110948" y="6189835"/>
                  <a:pt x="108955" y="6186585"/>
                  <a:pt x="103308" y="6185610"/>
                </a:cubicBezTo>
                <a:lnTo>
                  <a:pt x="94339" y="6185935"/>
                </a:lnTo>
                <a:lnTo>
                  <a:pt x="156457" y="6144340"/>
                </a:lnTo>
                <a:cubicBezTo>
                  <a:pt x="171405" y="6132642"/>
                  <a:pt x="181371" y="6122243"/>
                  <a:pt x="188014" y="6112169"/>
                </a:cubicBezTo>
                <a:cubicBezTo>
                  <a:pt x="221565" y="6098846"/>
                  <a:pt x="140845" y="6152789"/>
                  <a:pt x="140845" y="6159614"/>
                </a:cubicBezTo>
                <a:cubicBezTo>
                  <a:pt x="201301" y="6125818"/>
                  <a:pt x="174727" y="6159614"/>
                  <a:pt x="167751" y="6172937"/>
                </a:cubicBezTo>
                <a:cubicBezTo>
                  <a:pt x="174727" y="6172937"/>
                  <a:pt x="181371" y="6166438"/>
                  <a:pt x="181371" y="6172937"/>
                </a:cubicBezTo>
                <a:cubicBezTo>
                  <a:pt x="201634" y="6159614"/>
                  <a:pt x="201634" y="6152789"/>
                  <a:pt x="201634" y="6152789"/>
                </a:cubicBezTo>
                <a:cubicBezTo>
                  <a:pt x="235184" y="6145965"/>
                  <a:pt x="140845" y="6206408"/>
                  <a:pt x="241828" y="6159614"/>
                </a:cubicBezTo>
                <a:cubicBezTo>
                  <a:pt x="268734" y="6139466"/>
                  <a:pt x="194658" y="6172937"/>
                  <a:pt x="268734" y="6132642"/>
                </a:cubicBezTo>
                <a:cubicBezTo>
                  <a:pt x="268734" y="6132642"/>
                  <a:pt x="228208" y="6145965"/>
                  <a:pt x="255115" y="6132642"/>
                </a:cubicBezTo>
                <a:cubicBezTo>
                  <a:pt x="302284" y="6112494"/>
                  <a:pt x="309260" y="6125818"/>
                  <a:pt x="309260" y="6139141"/>
                </a:cubicBezTo>
                <a:cubicBezTo>
                  <a:pt x="309260" y="6152789"/>
                  <a:pt x="308928" y="6166113"/>
                  <a:pt x="335835" y="6152789"/>
                </a:cubicBezTo>
                <a:cubicBezTo>
                  <a:pt x="349122" y="6145965"/>
                  <a:pt x="362741" y="6126143"/>
                  <a:pt x="383004" y="6105995"/>
                </a:cubicBezTo>
                <a:cubicBezTo>
                  <a:pt x="409911" y="6092347"/>
                  <a:pt x="382672" y="6119319"/>
                  <a:pt x="423198" y="6092347"/>
                </a:cubicBezTo>
                <a:cubicBezTo>
                  <a:pt x="443129" y="6079024"/>
                  <a:pt x="402935" y="6092347"/>
                  <a:pt x="450105" y="6065375"/>
                </a:cubicBezTo>
                <a:cubicBezTo>
                  <a:pt x="436486" y="6065375"/>
                  <a:pt x="436818" y="6079024"/>
                  <a:pt x="403267" y="6092347"/>
                </a:cubicBezTo>
                <a:cubicBezTo>
                  <a:pt x="430174" y="6072199"/>
                  <a:pt x="403267" y="6079024"/>
                  <a:pt x="389648" y="6092347"/>
                </a:cubicBezTo>
                <a:cubicBezTo>
                  <a:pt x="396292" y="6079024"/>
                  <a:pt x="463724" y="6011432"/>
                  <a:pt x="396624" y="6038404"/>
                </a:cubicBezTo>
                <a:cubicBezTo>
                  <a:pt x="416555" y="6018256"/>
                  <a:pt x="436486" y="6018581"/>
                  <a:pt x="456749" y="6005258"/>
                </a:cubicBezTo>
                <a:cubicBezTo>
                  <a:pt x="429842" y="6018581"/>
                  <a:pt x="416555" y="6011757"/>
                  <a:pt x="396624" y="6011757"/>
                </a:cubicBezTo>
                <a:cubicBezTo>
                  <a:pt x="403267" y="6005258"/>
                  <a:pt x="416222" y="6004933"/>
                  <a:pt x="429842" y="5991609"/>
                </a:cubicBezTo>
                <a:cubicBezTo>
                  <a:pt x="429842" y="5984785"/>
                  <a:pt x="423198" y="5991609"/>
                  <a:pt x="396624" y="6005258"/>
                </a:cubicBezTo>
                <a:cubicBezTo>
                  <a:pt x="423198" y="5991609"/>
                  <a:pt x="429842" y="5977961"/>
                  <a:pt x="463392" y="5964638"/>
                </a:cubicBezTo>
                <a:cubicBezTo>
                  <a:pt x="443461" y="5971462"/>
                  <a:pt x="416555" y="5978286"/>
                  <a:pt x="403267" y="5978286"/>
                </a:cubicBezTo>
                <a:cubicBezTo>
                  <a:pt x="423530" y="5964638"/>
                  <a:pt x="423198" y="5964638"/>
                  <a:pt x="443461" y="5957813"/>
                </a:cubicBezTo>
                <a:cubicBezTo>
                  <a:pt x="383004" y="5977961"/>
                  <a:pt x="423198" y="5944490"/>
                  <a:pt x="383004" y="5950989"/>
                </a:cubicBezTo>
                <a:cubicBezTo>
                  <a:pt x="396292" y="5950989"/>
                  <a:pt x="403267" y="5950989"/>
                  <a:pt x="409911" y="5937666"/>
                </a:cubicBezTo>
                <a:cubicBezTo>
                  <a:pt x="383004" y="5924343"/>
                  <a:pt x="409911" y="5890872"/>
                  <a:pt x="369385" y="5884048"/>
                </a:cubicBezTo>
                <a:cubicBezTo>
                  <a:pt x="396292" y="5877223"/>
                  <a:pt x="409911" y="5863900"/>
                  <a:pt x="409911" y="5877223"/>
                </a:cubicBezTo>
                <a:cubicBezTo>
                  <a:pt x="477011" y="5830429"/>
                  <a:pt x="409911" y="5850577"/>
                  <a:pt x="416555" y="5837253"/>
                </a:cubicBezTo>
                <a:cubicBezTo>
                  <a:pt x="416555" y="5830429"/>
                  <a:pt x="443461" y="5817106"/>
                  <a:pt x="443461" y="5810282"/>
                </a:cubicBezTo>
                <a:cubicBezTo>
                  <a:pt x="443461" y="5810282"/>
                  <a:pt x="436486" y="5817106"/>
                  <a:pt x="429842" y="5817106"/>
                </a:cubicBezTo>
                <a:cubicBezTo>
                  <a:pt x="416222" y="5823605"/>
                  <a:pt x="409911" y="5830429"/>
                  <a:pt x="409911" y="5830429"/>
                </a:cubicBezTo>
                <a:cubicBezTo>
                  <a:pt x="409911" y="5830429"/>
                  <a:pt x="409911" y="5823605"/>
                  <a:pt x="403267" y="5823605"/>
                </a:cubicBezTo>
                <a:cubicBezTo>
                  <a:pt x="403267" y="5823605"/>
                  <a:pt x="409911" y="5823605"/>
                  <a:pt x="409911" y="5823605"/>
                </a:cubicBezTo>
                <a:cubicBezTo>
                  <a:pt x="409911" y="5817106"/>
                  <a:pt x="416555" y="5810282"/>
                  <a:pt x="436486" y="5796633"/>
                </a:cubicBezTo>
                <a:cubicBezTo>
                  <a:pt x="436486" y="5796633"/>
                  <a:pt x="436486" y="5803458"/>
                  <a:pt x="436486" y="5803458"/>
                </a:cubicBezTo>
                <a:cubicBezTo>
                  <a:pt x="436486" y="5803458"/>
                  <a:pt x="443461" y="5803458"/>
                  <a:pt x="456749" y="5796633"/>
                </a:cubicBezTo>
                <a:cubicBezTo>
                  <a:pt x="463392" y="5790134"/>
                  <a:pt x="470368" y="5783310"/>
                  <a:pt x="477011" y="5776486"/>
                </a:cubicBezTo>
                <a:cubicBezTo>
                  <a:pt x="483655" y="5776486"/>
                  <a:pt x="490631" y="5769662"/>
                  <a:pt x="497275" y="5769662"/>
                </a:cubicBezTo>
                <a:cubicBezTo>
                  <a:pt x="483987" y="5776486"/>
                  <a:pt x="490631" y="5776486"/>
                  <a:pt x="477011" y="5783310"/>
                </a:cubicBezTo>
                <a:cubicBezTo>
                  <a:pt x="544112" y="5749839"/>
                  <a:pt x="524181" y="5783310"/>
                  <a:pt x="503918" y="5803458"/>
                </a:cubicBezTo>
                <a:cubicBezTo>
                  <a:pt x="490631" y="5830429"/>
                  <a:pt x="477011" y="5850577"/>
                  <a:pt x="577994" y="5803458"/>
                </a:cubicBezTo>
                <a:cubicBezTo>
                  <a:pt x="517538" y="5843753"/>
                  <a:pt x="577994" y="5836928"/>
                  <a:pt x="577994" y="5850252"/>
                </a:cubicBezTo>
                <a:cubicBezTo>
                  <a:pt x="551088" y="5863900"/>
                  <a:pt x="550756" y="5863900"/>
                  <a:pt x="530493" y="5870724"/>
                </a:cubicBezTo>
                <a:cubicBezTo>
                  <a:pt x="523849" y="5884048"/>
                  <a:pt x="551088" y="5863900"/>
                  <a:pt x="577994" y="5850252"/>
                </a:cubicBezTo>
                <a:cubicBezTo>
                  <a:pt x="557731" y="5870399"/>
                  <a:pt x="571019" y="5863900"/>
                  <a:pt x="577994" y="5870724"/>
                </a:cubicBezTo>
                <a:cubicBezTo>
                  <a:pt x="510562" y="5904195"/>
                  <a:pt x="577662" y="5884373"/>
                  <a:pt x="523849" y="5917843"/>
                </a:cubicBezTo>
                <a:cubicBezTo>
                  <a:pt x="530493" y="5917843"/>
                  <a:pt x="537468" y="5911019"/>
                  <a:pt x="537468" y="5911019"/>
                </a:cubicBezTo>
                <a:cubicBezTo>
                  <a:pt x="577662" y="5890872"/>
                  <a:pt x="571019" y="5890872"/>
                  <a:pt x="584638" y="5884048"/>
                </a:cubicBezTo>
                <a:cubicBezTo>
                  <a:pt x="577994" y="5904195"/>
                  <a:pt x="597925" y="5917518"/>
                  <a:pt x="530493" y="5964638"/>
                </a:cubicBezTo>
                <a:cubicBezTo>
                  <a:pt x="537468" y="5964638"/>
                  <a:pt x="571019" y="5950989"/>
                  <a:pt x="577994" y="5944490"/>
                </a:cubicBezTo>
                <a:cubicBezTo>
                  <a:pt x="517538" y="5984785"/>
                  <a:pt x="597925" y="5951314"/>
                  <a:pt x="550756" y="5971462"/>
                </a:cubicBezTo>
                <a:cubicBezTo>
                  <a:pt x="577662" y="5964638"/>
                  <a:pt x="577662" y="5971137"/>
                  <a:pt x="631476" y="5950989"/>
                </a:cubicBezTo>
                <a:cubicBezTo>
                  <a:pt x="644763" y="5950989"/>
                  <a:pt x="584638" y="5964638"/>
                  <a:pt x="597925" y="5971462"/>
                </a:cubicBezTo>
                <a:cubicBezTo>
                  <a:pt x="571351" y="5984785"/>
                  <a:pt x="591282" y="5971462"/>
                  <a:pt x="577994" y="5971462"/>
                </a:cubicBezTo>
                <a:cubicBezTo>
                  <a:pt x="537468" y="6004933"/>
                  <a:pt x="530825" y="6011757"/>
                  <a:pt x="571019" y="6005258"/>
                </a:cubicBezTo>
                <a:cubicBezTo>
                  <a:pt x="604569" y="5985110"/>
                  <a:pt x="597593" y="5984785"/>
                  <a:pt x="611213" y="5971462"/>
                </a:cubicBezTo>
                <a:cubicBezTo>
                  <a:pt x="651406" y="5951314"/>
                  <a:pt x="645095" y="5957813"/>
                  <a:pt x="685289" y="5937666"/>
                </a:cubicBezTo>
                <a:cubicBezTo>
                  <a:pt x="672002" y="5957813"/>
                  <a:pt x="745746" y="5910694"/>
                  <a:pt x="718839" y="5937666"/>
                </a:cubicBezTo>
                <a:cubicBezTo>
                  <a:pt x="732126" y="5924343"/>
                  <a:pt x="739102" y="5917843"/>
                  <a:pt x="739102" y="5917843"/>
                </a:cubicBezTo>
                <a:cubicBezTo>
                  <a:pt x="772652" y="5904520"/>
                  <a:pt x="772652" y="5917843"/>
                  <a:pt x="779628" y="5924668"/>
                </a:cubicBezTo>
                <a:cubicBezTo>
                  <a:pt x="846729" y="5884373"/>
                  <a:pt x="759365" y="5924343"/>
                  <a:pt x="779628" y="5904195"/>
                </a:cubicBezTo>
                <a:cubicBezTo>
                  <a:pt x="792915" y="5897696"/>
                  <a:pt x="799227" y="5897371"/>
                  <a:pt x="819490" y="5884048"/>
                </a:cubicBezTo>
                <a:cubicBezTo>
                  <a:pt x="846397" y="5850577"/>
                  <a:pt x="893566" y="5816781"/>
                  <a:pt x="906853" y="5783310"/>
                </a:cubicBezTo>
                <a:cubicBezTo>
                  <a:pt x="819490" y="5830429"/>
                  <a:pt x="947379" y="5749839"/>
                  <a:pt x="940736" y="5743340"/>
                </a:cubicBezTo>
                <a:cubicBezTo>
                  <a:pt x="950701" y="5743340"/>
                  <a:pt x="953026" y="5746590"/>
                  <a:pt x="976279" y="5734566"/>
                </a:cubicBezTo>
                <a:lnTo>
                  <a:pt x="988238" y="5727742"/>
                </a:lnTo>
                <a:lnTo>
                  <a:pt x="997871" y="5725467"/>
                </a:lnTo>
                <a:lnTo>
                  <a:pt x="1005843" y="5722218"/>
                </a:lnTo>
                <a:lnTo>
                  <a:pt x="999200" y="5726767"/>
                </a:lnTo>
                <a:cubicBezTo>
                  <a:pt x="990895" y="5732941"/>
                  <a:pt x="980930" y="5739765"/>
                  <a:pt x="980930" y="5743340"/>
                </a:cubicBezTo>
                <a:cubicBezTo>
                  <a:pt x="1014812" y="5722868"/>
                  <a:pt x="1014480" y="5722868"/>
                  <a:pt x="1021124" y="5716043"/>
                </a:cubicBezTo>
                <a:lnTo>
                  <a:pt x="1005843" y="5722218"/>
                </a:lnTo>
                <a:lnTo>
                  <a:pt x="1009165" y="5719293"/>
                </a:lnTo>
                <a:cubicBezTo>
                  <a:pt x="1011158" y="5717343"/>
                  <a:pt x="1011158" y="5716043"/>
                  <a:pt x="1007504" y="5716043"/>
                </a:cubicBezTo>
                <a:lnTo>
                  <a:pt x="988238" y="5727742"/>
                </a:lnTo>
                <a:lnTo>
                  <a:pt x="985580" y="5728067"/>
                </a:lnTo>
                <a:cubicBezTo>
                  <a:pt x="975615" y="5728717"/>
                  <a:pt x="988238" y="5717343"/>
                  <a:pt x="990231" y="5709544"/>
                </a:cubicBezTo>
                <a:lnTo>
                  <a:pt x="988720" y="5708374"/>
                </a:lnTo>
                <a:lnTo>
                  <a:pt x="989021" y="5708067"/>
                </a:lnTo>
                <a:lnTo>
                  <a:pt x="988490" y="5708196"/>
                </a:lnTo>
                <a:lnTo>
                  <a:pt x="982258" y="5703370"/>
                </a:lnTo>
                <a:lnTo>
                  <a:pt x="1007504" y="5689072"/>
                </a:lnTo>
                <a:cubicBezTo>
                  <a:pt x="967310" y="5695896"/>
                  <a:pt x="974286" y="5689072"/>
                  <a:pt x="974286" y="5668924"/>
                </a:cubicBezTo>
                <a:cubicBezTo>
                  <a:pt x="967643" y="5668924"/>
                  <a:pt x="954023" y="5682573"/>
                  <a:pt x="927116" y="5695896"/>
                </a:cubicBezTo>
                <a:cubicBezTo>
                  <a:pt x="940404" y="5682573"/>
                  <a:pt x="934092" y="5682573"/>
                  <a:pt x="980930" y="5655926"/>
                </a:cubicBezTo>
                <a:cubicBezTo>
                  <a:pt x="987906" y="5649102"/>
                  <a:pt x="960999" y="5662425"/>
                  <a:pt x="960999" y="5649102"/>
                </a:cubicBezTo>
                <a:cubicBezTo>
                  <a:pt x="947379" y="5662425"/>
                  <a:pt x="933760" y="5668924"/>
                  <a:pt x="933760" y="5675748"/>
                </a:cubicBezTo>
                <a:cubicBezTo>
                  <a:pt x="900210" y="5689072"/>
                  <a:pt x="1007836" y="5615631"/>
                  <a:pt x="920473" y="5655926"/>
                </a:cubicBezTo>
                <a:cubicBezTo>
                  <a:pt x="960667" y="5622130"/>
                  <a:pt x="960667" y="5595158"/>
                  <a:pt x="900210" y="5615306"/>
                </a:cubicBezTo>
                <a:cubicBezTo>
                  <a:pt x="927116" y="5601982"/>
                  <a:pt x="934092" y="5595158"/>
                  <a:pt x="960999" y="5581510"/>
                </a:cubicBezTo>
                <a:cubicBezTo>
                  <a:pt x="927116" y="5588334"/>
                  <a:pt x="920473" y="5581835"/>
                  <a:pt x="980930" y="5541540"/>
                </a:cubicBezTo>
                <a:cubicBezTo>
                  <a:pt x="954355" y="5548364"/>
                  <a:pt x="940404" y="5548364"/>
                  <a:pt x="920473" y="5555188"/>
                </a:cubicBezTo>
                <a:cubicBezTo>
                  <a:pt x="893566" y="5568512"/>
                  <a:pt x="927449" y="5554863"/>
                  <a:pt x="880279" y="5588334"/>
                </a:cubicBezTo>
                <a:cubicBezTo>
                  <a:pt x="900542" y="5568187"/>
                  <a:pt x="907186" y="5555188"/>
                  <a:pt x="873635" y="5575336"/>
                </a:cubicBezTo>
                <a:cubicBezTo>
                  <a:pt x="893566" y="5555188"/>
                  <a:pt x="900210" y="5548364"/>
                  <a:pt x="940736" y="5528217"/>
                </a:cubicBezTo>
                <a:cubicBezTo>
                  <a:pt x="927116" y="5534716"/>
                  <a:pt x="913497" y="5534716"/>
                  <a:pt x="906853" y="5528217"/>
                </a:cubicBezTo>
                <a:cubicBezTo>
                  <a:pt x="866659" y="5561687"/>
                  <a:pt x="907186" y="5541865"/>
                  <a:pt x="853372" y="5575336"/>
                </a:cubicBezTo>
                <a:cubicBezTo>
                  <a:pt x="880279" y="5575336"/>
                  <a:pt x="786272" y="5649102"/>
                  <a:pt x="866659" y="5615306"/>
                </a:cubicBezTo>
                <a:cubicBezTo>
                  <a:pt x="839753" y="5635453"/>
                  <a:pt x="846729" y="5649102"/>
                  <a:pt x="880279" y="5628954"/>
                </a:cubicBezTo>
                <a:cubicBezTo>
                  <a:pt x="806203" y="5675748"/>
                  <a:pt x="826466" y="5668924"/>
                  <a:pt x="853372" y="5668924"/>
                </a:cubicBezTo>
                <a:cubicBezTo>
                  <a:pt x="772652" y="5716043"/>
                  <a:pt x="752389" y="5722868"/>
                  <a:pt x="644763" y="5783310"/>
                </a:cubicBezTo>
                <a:cubicBezTo>
                  <a:pt x="631476" y="5790134"/>
                  <a:pt x="604569" y="5803458"/>
                  <a:pt x="577994" y="5810282"/>
                </a:cubicBezTo>
                <a:cubicBezTo>
                  <a:pt x="638451" y="5769987"/>
                  <a:pt x="598258" y="5789809"/>
                  <a:pt x="604901" y="5776486"/>
                </a:cubicBezTo>
                <a:cubicBezTo>
                  <a:pt x="685621" y="5729367"/>
                  <a:pt x="645095" y="5722543"/>
                  <a:pt x="604901" y="5756338"/>
                </a:cubicBezTo>
                <a:cubicBezTo>
                  <a:pt x="624832" y="5736191"/>
                  <a:pt x="665358" y="5709219"/>
                  <a:pt x="692265" y="5689072"/>
                </a:cubicBezTo>
                <a:cubicBezTo>
                  <a:pt x="692265" y="5682573"/>
                  <a:pt x="644763" y="5709544"/>
                  <a:pt x="638119" y="5709544"/>
                </a:cubicBezTo>
                <a:cubicBezTo>
                  <a:pt x="685289" y="5682573"/>
                  <a:pt x="672002" y="5682573"/>
                  <a:pt x="665026" y="5682573"/>
                </a:cubicBezTo>
                <a:cubicBezTo>
                  <a:pt x="645095" y="5689072"/>
                  <a:pt x="644763" y="5689397"/>
                  <a:pt x="644763" y="5695896"/>
                </a:cubicBezTo>
                <a:cubicBezTo>
                  <a:pt x="638119" y="5695896"/>
                  <a:pt x="638119" y="5689072"/>
                  <a:pt x="631476" y="5689072"/>
                </a:cubicBezTo>
                <a:cubicBezTo>
                  <a:pt x="624832" y="5689072"/>
                  <a:pt x="624832" y="5689072"/>
                  <a:pt x="624832" y="5689072"/>
                </a:cubicBezTo>
                <a:cubicBezTo>
                  <a:pt x="624832" y="5682573"/>
                  <a:pt x="624832" y="5676073"/>
                  <a:pt x="644763" y="5662750"/>
                </a:cubicBezTo>
                <a:cubicBezTo>
                  <a:pt x="644763" y="5662750"/>
                  <a:pt x="624500" y="5675748"/>
                  <a:pt x="611213" y="5682573"/>
                </a:cubicBezTo>
                <a:cubicBezTo>
                  <a:pt x="678313" y="5628629"/>
                  <a:pt x="665026" y="5628954"/>
                  <a:pt x="658382" y="5615306"/>
                </a:cubicBezTo>
                <a:cubicBezTo>
                  <a:pt x="672002" y="5615306"/>
                  <a:pt x="678645" y="5608482"/>
                  <a:pt x="692265" y="5595158"/>
                </a:cubicBezTo>
                <a:cubicBezTo>
                  <a:pt x="698908" y="5588334"/>
                  <a:pt x="671669" y="5602307"/>
                  <a:pt x="711863" y="5575336"/>
                </a:cubicBezTo>
                <a:cubicBezTo>
                  <a:pt x="718839" y="5575336"/>
                  <a:pt x="772652" y="5548364"/>
                  <a:pt x="766009" y="5561687"/>
                </a:cubicBezTo>
                <a:cubicBezTo>
                  <a:pt x="792915" y="5541540"/>
                  <a:pt x="792915" y="5538290"/>
                  <a:pt x="793912" y="5534716"/>
                </a:cubicBezTo>
                <a:lnTo>
                  <a:pt x="797566" y="5529191"/>
                </a:lnTo>
                <a:lnTo>
                  <a:pt x="826134" y="5507744"/>
                </a:lnTo>
                <a:cubicBezTo>
                  <a:pt x="811517" y="5517818"/>
                  <a:pt x="803545" y="5523342"/>
                  <a:pt x="799227" y="5527242"/>
                </a:cubicBezTo>
                <a:cubicBezTo>
                  <a:pt x="791587" y="5531466"/>
                  <a:pt x="803877" y="5519118"/>
                  <a:pt x="826134" y="5501245"/>
                </a:cubicBezTo>
                <a:cubicBezTo>
                  <a:pt x="785940" y="5521392"/>
                  <a:pt x="813178" y="5501245"/>
                  <a:pt x="786272" y="5514568"/>
                </a:cubicBezTo>
                <a:cubicBezTo>
                  <a:pt x="806203" y="5501245"/>
                  <a:pt x="826134" y="5487597"/>
                  <a:pt x="826134" y="5487597"/>
                </a:cubicBezTo>
                <a:cubicBezTo>
                  <a:pt x="860016" y="5467449"/>
                  <a:pt x="812846" y="5514893"/>
                  <a:pt x="893234" y="5460950"/>
                </a:cubicBezTo>
                <a:cubicBezTo>
                  <a:pt x="900210" y="5460950"/>
                  <a:pt x="880279" y="5474273"/>
                  <a:pt x="846397" y="5494421"/>
                </a:cubicBezTo>
                <a:cubicBezTo>
                  <a:pt x="853372" y="5494421"/>
                  <a:pt x="900210" y="5460950"/>
                  <a:pt x="920473" y="5454126"/>
                </a:cubicBezTo>
                <a:cubicBezTo>
                  <a:pt x="886923" y="5467774"/>
                  <a:pt x="940736" y="5420655"/>
                  <a:pt x="886923" y="5454126"/>
                </a:cubicBezTo>
                <a:cubicBezTo>
                  <a:pt x="900542" y="5440802"/>
                  <a:pt x="913497" y="5420655"/>
                  <a:pt x="906853" y="5420655"/>
                </a:cubicBezTo>
                <a:cubicBezTo>
                  <a:pt x="906853" y="5413831"/>
                  <a:pt x="906853" y="5413831"/>
                  <a:pt x="900210" y="5413831"/>
                </a:cubicBezTo>
                <a:cubicBezTo>
                  <a:pt x="893234" y="5413831"/>
                  <a:pt x="893898" y="5413831"/>
                  <a:pt x="886923" y="5413831"/>
                </a:cubicBezTo>
                <a:cubicBezTo>
                  <a:pt x="880279" y="5413831"/>
                  <a:pt x="866659" y="5413831"/>
                  <a:pt x="846397" y="5420655"/>
                </a:cubicBezTo>
                <a:cubicBezTo>
                  <a:pt x="880279" y="5400507"/>
                  <a:pt x="866992" y="5400507"/>
                  <a:pt x="880279" y="5387184"/>
                </a:cubicBezTo>
                <a:cubicBezTo>
                  <a:pt x="833109" y="5394008"/>
                  <a:pt x="873303" y="5319917"/>
                  <a:pt x="766009" y="5387184"/>
                </a:cubicBezTo>
                <a:cubicBezTo>
                  <a:pt x="759365" y="5380360"/>
                  <a:pt x="806203" y="5360212"/>
                  <a:pt x="819490" y="5346564"/>
                </a:cubicBezTo>
                <a:cubicBezTo>
                  <a:pt x="900210" y="5326417"/>
                  <a:pt x="846397" y="5400507"/>
                  <a:pt x="940736" y="5367037"/>
                </a:cubicBezTo>
                <a:cubicBezTo>
                  <a:pt x="967310" y="5346889"/>
                  <a:pt x="934092" y="5346564"/>
                  <a:pt x="974286" y="5326417"/>
                </a:cubicBezTo>
                <a:cubicBezTo>
                  <a:pt x="920473" y="5319592"/>
                  <a:pt x="927116" y="5245827"/>
                  <a:pt x="873635" y="5245827"/>
                </a:cubicBezTo>
                <a:cubicBezTo>
                  <a:pt x="920473" y="5212356"/>
                  <a:pt x="886923" y="5252651"/>
                  <a:pt x="920473" y="5232503"/>
                </a:cubicBezTo>
                <a:cubicBezTo>
                  <a:pt x="886923" y="5225679"/>
                  <a:pt x="886923" y="5199032"/>
                  <a:pt x="873635" y="5178885"/>
                </a:cubicBezTo>
                <a:lnTo>
                  <a:pt x="860016" y="5165237"/>
                </a:lnTo>
                <a:lnTo>
                  <a:pt x="880279" y="5145089"/>
                </a:lnTo>
                <a:cubicBezTo>
                  <a:pt x="893566" y="5131766"/>
                  <a:pt x="900210" y="5118117"/>
                  <a:pt x="860016" y="5145089"/>
                </a:cubicBezTo>
                <a:cubicBezTo>
                  <a:pt x="866659" y="5138265"/>
                  <a:pt x="886590" y="5125266"/>
                  <a:pt x="900210" y="5111618"/>
                </a:cubicBezTo>
                <a:cubicBezTo>
                  <a:pt x="886590" y="5111618"/>
                  <a:pt x="853372" y="5131766"/>
                  <a:pt x="866659" y="5111618"/>
                </a:cubicBezTo>
                <a:cubicBezTo>
                  <a:pt x="880279" y="5105119"/>
                  <a:pt x="880279" y="5111618"/>
                  <a:pt x="880279" y="5111618"/>
                </a:cubicBezTo>
                <a:cubicBezTo>
                  <a:pt x="886923" y="5105119"/>
                  <a:pt x="886923" y="5105119"/>
                  <a:pt x="886923" y="5098295"/>
                </a:cubicBezTo>
                <a:cubicBezTo>
                  <a:pt x="960999" y="5058000"/>
                  <a:pt x="954023" y="5044351"/>
                  <a:pt x="927116" y="5051176"/>
                </a:cubicBezTo>
                <a:cubicBezTo>
                  <a:pt x="906853" y="5051176"/>
                  <a:pt x="866659" y="5071323"/>
                  <a:pt x="860016" y="5071323"/>
                </a:cubicBezTo>
                <a:cubicBezTo>
                  <a:pt x="860016" y="5064499"/>
                  <a:pt x="866992" y="5064499"/>
                  <a:pt x="880279" y="5051176"/>
                </a:cubicBezTo>
                <a:cubicBezTo>
                  <a:pt x="866992" y="5037527"/>
                  <a:pt x="833109" y="5044676"/>
                  <a:pt x="839753" y="5017705"/>
                </a:cubicBezTo>
                <a:cubicBezTo>
                  <a:pt x="833109" y="5017705"/>
                  <a:pt x="819490" y="5031028"/>
                  <a:pt x="819490" y="5031028"/>
                </a:cubicBezTo>
                <a:cubicBezTo>
                  <a:pt x="819490" y="5031028"/>
                  <a:pt x="893566" y="4950438"/>
                  <a:pt x="812846" y="5010881"/>
                </a:cubicBezTo>
                <a:cubicBezTo>
                  <a:pt x="826134" y="4997557"/>
                  <a:pt x="826466" y="4997232"/>
                  <a:pt x="846397" y="4983909"/>
                </a:cubicBezTo>
                <a:cubicBezTo>
                  <a:pt x="833109" y="4990733"/>
                  <a:pt x="792915" y="5024529"/>
                  <a:pt x="786272" y="5024529"/>
                </a:cubicBezTo>
                <a:cubicBezTo>
                  <a:pt x="806203" y="5004381"/>
                  <a:pt x="812846" y="4997557"/>
                  <a:pt x="826134" y="4990733"/>
                </a:cubicBezTo>
                <a:cubicBezTo>
                  <a:pt x="860016" y="4950438"/>
                  <a:pt x="785940" y="5004056"/>
                  <a:pt x="826134" y="4970586"/>
                </a:cubicBezTo>
                <a:cubicBezTo>
                  <a:pt x="819490" y="4970586"/>
                  <a:pt x="799227" y="4983909"/>
                  <a:pt x="799227" y="4983909"/>
                </a:cubicBezTo>
                <a:cubicBezTo>
                  <a:pt x="759033" y="5017380"/>
                  <a:pt x="779296" y="4997557"/>
                  <a:pt x="745746" y="5024529"/>
                </a:cubicBezTo>
                <a:lnTo>
                  <a:pt x="752389" y="5017705"/>
                </a:lnTo>
                <a:lnTo>
                  <a:pt x="774313" y="5001782"/>
                </a:lnTo>
                <a:cubicBezTo>
                  <a:pt x="780957" y="4995932"/>
                  <a:pt x="786272" y="4990733"/>
                  <a:pt x="786272" y="4990733"/>
                </a:cubicBezTo>
                <a:cubicBezTo>
                  <a:pt x="796237" y="4980659"/>
                  <a:pt x="791255" y="4982284"/>
                  <a:pt x="788597" y="4983259"/>
                </a:cubicBezTo>
                <a:lnTo>
                  <a:pt x="788929" y="4982284"/>
                </a:lnTo>
                <a:lnTo>
                  <a:pt x="784943" y="4984884"/>
                </a:lnTo>
                <a:cubicBezTo>
                  <a:pt x="779296" y="4989108"/>
                  <a:pt x="772652" y="4993983"/>
                  <a:pt x="759365" y="5004056"/>
                </a:cubicBezTo>
                <a:cubicBezTo>
                  <a:pt x="759365" y="4997557"/>
                  <a:pt x="785940" y="4977085"/>
                  <a:pt x="799227" y="4963761"/>
                </a:cubicBezTo>
                <a:cubicBezTo>
                  <a:pt x="812846" y="4936790"/>
                  <a:pt x="772652" y="4956937"/>
                  <a:pt x="739102" y="4970586"/>
                </a:cubicBezTo>
                <a:cubicBezTo>
                  <a:pt x="792583" y="4916642"/>
                  <a:pt x="792915" y="4903319"/>
                  <a:pt x="772652" y="4910143"/>
                </a:cubicBezTo>
                <a:cubicBezTo>
                  <a:pt x="813178" y="4876672"/>
                  <a:pt x="785940" y="4883171"/>
                  <a:pt x="812846" y="4863024"/>
                </a:cubicBezTo>
                <a:cubicBezTo>
                  <a:pt x="812846" y="4863024"/>
                  <a:pt x="805870" y="4869523"/>
                  <a:pt x="799227" y="4869523"/>
                </a:cubicBezTo>
                <a:cubicBezTo>
                  <a:pt x="765677" y="4903319"/>
                  <a:pt x="785940" y="4883171"/>
                  <a:pt x="752389" y="4916967"/>
                </a:cubicBezTo>
                <a:cubicBezTo>
                  <a:pt x="766009" y="4903319"/>
                  <a:pt x="785940" y="4876672"/>
                  <a:pt x="812846" y="4843201"/>
                </a:cubicBezTo>
                <a:cubicBezTo>
                  <a:pt x="785940" y="4883496"/>
                  <a:pt x="826134" y="4843201"/>
                  <a:pt x="819490" y="4849701"/>
                </a:cubicBezTo>
                <a:cubicBezTo>
                  <a:pt x="846397" y="4823054"/>
                  <a:pt x="812846" y="4843201"/>
                  <a:pt x="812846" y="4843201"/>
                </a:cubicBezTo>
                <a:cubicBezTo>
                  <a:pt x="785940" y="4863349"/>
                  <a:pt x="786272" y="4869523"/>
                  <a:pt x="786272" y="4869523"/>
                </a:cubicBezTo>
                <a:cubicBezTo>
                  <a:pt x="792915" y="4856200"/>
                  <a:pt x="746078" y="4883171"/>
                  <a:pt x="792915" y="4829553"/>
                </a:cubicBezTo>
                <a:cubicBezTo>
                  <a:pt x="766009" y="4849701"/>
                  <a:pt x="765677" y="4863024"/>
                  <a:pt x="725483" y="4896495"/>
                </a:cubicBezTo>
                <a:cubicBezTo>
                  <a:pt x="738770" y="4889996"/>
                  <a:pt x="765677" y="4876672"/>
                  <a:pt x="705220" y="4943939"/>
                </a:cubicBezTo>
                <a:cubicBezTo>
                  <a:pt x="711863" y="4930291"/>
                  <a:pt x="685289" y="4950438"/>
                  <a:pt x="658382" y="4977085"/>
                </a:cubicBezTo>
                <a:cubicBezTo>
                  <a:pt x="658382" y="4970586"/>
                  <a:pt x="645095" y="4977410"/>
                  <a:pt x="672002" y="4950763"/>
                </a:cubicBezTo>
                <a:cubicBezTo>
                  <a:pt x="658382" y="4957262"/>
                  <a:pt x="651739" y="4963761"/>
                  <a:pt x="631476" y="4977085"/>
                </a:cubicBezTo>
                <a:cubicBezTo>
                  <a:pt x="646424" y="4952063"/>
                  <a:pt x="612541" y="4976110"/>
                  <a:pt x="623171" y="4958562"/>
                </a:cubicBezTo>
                <a:lnTo>
                  <a:pt x="637455" y="4941014"/>
                </a:lnTo>
                <a:lnTo>
                  <a:pt x="644763" y="4937115"/>
                </a:lnTo>
                <a:cubicBezTo>
                  <a:pt x="665026" y="4910143"/>
                  <a:pt x="651739" y="4916967"/>
                  <a:pt x="644763" y="4923791"/>
                </a:cubicBezTo>
                <a:cubicBezTo>
                  <a:pt x="631476" y="4930291"/>
                  <a:pt x="631476" y="4937115"/>
                  <a:pt x="624832" y="4937115"/>
                </a:cubicBezTo>
                <a:cubicBezTo>
                  <a:pt x="631476" y="4937115"/>
                  <a:pt x="611545" y="4943939"/>
                  <a:pt x="597925" y="4950763"/>
                </a:cubicBezTo>
                <a:cubicBezTo>
                  <a:pt x="584638" y="4957262"/>
                  <a:pt x="577994" y="4957262"/>
                  <a:pt x="604901" y="4923791"/>
                </a:cubicBezTo>
                <a:cubicBezTo>
                  <a:pt x="557731" y="4970586"/>
                  <a:pt x="618188" y="4890321"/>
                  <a:pt x="550756" y="4950763"/>
                </a:cubicBezTo>
                <a:cubicBezTo>
                  <a:pt x="571019" y="4930616"/>
                  <a:pt x="591282" y="4910143"/>
                  <a:pt x="597925" y="4889996"/>
                </a:cubicBezTo>
                <a:cubicBezTo>
                  <a:pt x="564375" y="4910143"/>
                  <a:pt x="564375" y="4896495"/>
                  <a:pt x="557731" y="4883171"/>
                </a:cubicBezTo>
                <a:cubicBezTo>
                  <a:pt x="557731" y="4876347"/>
                  <a:pt x="544444" y="4876672"/>
                  <a:pt x="497275" y="4923791"/>
                </a:cubicBezTo>
                <a:cubicBezTo>
                  <a:pt x="497275" y="4916967"/>
                  <a:pt x="517205" y="4896495"/>
                  <a:pt x="517205" y="4889996"/>
                </a:cubicBezTo>
                <a:cubicBezTo>
                  <a:pt x="510396" y="4900070"/>
                  <a:pt x="505413" y="4905106"/>
                  <a:pt x="500430" y="4910143"/>
                </a:cubicBezTo>
                <a:lnTo>
                  <a:pt x="496231" y="4914606"/>
                </a:lnTo>
                <a:lnTo>
                  <a:pt x="499247" y="4910844"/>
                </a:lnTo>
                <a:cubicBezTo>
                  <a:pt x="506596" y="4900394"/>
                  <a:pt x="493953" y="4911605"/>
                  <a:pt x="503918" y="4896495"/>
                </a:cubicBezTo>
                <a:cubicBezTo>
                  <a:pt x="503918" y="4896495"/>
                  <a:pt x="537468" y="4863349"/>
                  <a:pt x="537468" y="4856525"/>
                </a:cubicBezTo>
                <a:cubicBezTo>
                  <a:pt x="557399" y="4843201"/>
                  <a:pt x="510562" y="4896495"/>
                  <a:pt x="530493" y="4883171"/>
                </a:cubicBezTo>
                <a:cubicBezTo>
                  <a:pt x="544112" y="4863024"/>
                  <a:pt x="537468" y="4869848"/>
                  <a:pt x="544112" y="4856525"/>
                </a:cubicBezTo>
                <a:cubicBezTo>
                  <a:pt x="571019" y="4829553"/>
                  <a:pt x="544112" y="4863024"/>
                  <a:pt x="550756" y="4863024"/>
                </a:cubicBezTo>
                <a:cubicBezTo>
                  <a:pt x="577662" y="4822729"/>
                  <a:pt x="564375" y="4822729"/>
                  <a:pt x="571019" y="4809406"/>
                </a:cubicBezTo>
                <a:cubicBezTo>
                  <a:pt x="577662" y="4809406"/>
                  <a:pt x="584638" y="4816230"/>
                  <a:pt x="584638" y="4822729"/>
                </a:cubicBezTo>
                <a:cubicBezTo>
                  <a:pt x="591282" y="4829553"/>
                  <a:pt x="591282" y="4836377"/>
                  <a:pt x="591282" y="4843201"/>
                </a:cubicBezTo>
                <a:cubicBezTo>
                  <a:pt x="591282" y="4856525"/>
                  <a:pt x="591282" y="4863024"/>
                  <a:pt x="597925" y="4863024"/>
                </a:cubicBezTo>
                <a:cubicBezTo>
                  <a:pt x="611545" y="4863024"/>
                  <a:pt x="624832" y="4856525"/>
                  <a:pt x="644763" y="4843201"/>
                </a:cubicBezTo>
                <a:cubicBezTo>
                  <a:pt x="644763" y="4849701"/>
                  <a:pt x="617856" y="4876347"/>
                  <a:pt x="617856" y="4883171"/>
                </a:cubicBezTo>
                <a:cubicBezTo>
                  <a:pt x="617856" y="4883171"/>
                  <a:pt x="651739" y="4843201"/>
                  <a:pt x="644763" y="4856525"/>
                </a:cubicBezTo>
                <a:cubicBezTo>
                  <a:pt x="591282" y="4923791"/>
                  <a:pt x="691932" y="4822729"/>
                  <a:pt x="624832" y="4889996"/>
                </a:cubicBezTo>
                <a:cubicBezTo>
                  <a:pt x="651406" y="4863024"/>
                  <a:pt x="672002" y="4849701"/>
                  <a:pt x="685289" y="4836377"/>
                </a:cubicBezTo>
                <a:cubicBezTo>
                  <a:pt x="692265" y="4836377"/>
                  <a:pt x="672002" y="4849376"/>
                  <a:pt x="658382" y="4869523"/>
                </a:cubicBezTo>
                <a:cubicBezTo>
                  <a:pt x="691932" y="4836052"/>
                  <a:pt x="692265" y="4843201"/>
                  <a:pt x="698908" y="4843201"/>
                </a:cubicBezTo>
                <a:cubicBezTo>
                  <a:pt x="698908" y="4849701"/>
                  <a:pt x="698576" y="4856525"/>
                  <a:pt x="718839" y="4843201"/>
                </a:cubicBezTo>
                <a:cubicBezTo>
                  <a:pt x="698576" y="4863349"/>
                  <a:pt x="718839" y="4856525"/>
                  <a:pt x="732126" y="4849701"/>
                </a:cubicBezTo>
                <a:cubicBezTo>
                  <a:pt x="792583" y="4789258"/>
                  <a:pt x="759033" y="4802581"/>
                  <a:pt x="739102" y="4822729"/>
                </a:cubicBezTo>
                <a:cubicBezTo>
                  <a:pt x="752389" y="4796082"/>
                  <a:pt x="759033" y="4788933"/>
                  <a:pt x="752389" y="4788933"/>
                </a:cubicBezTo>
                <a:cubicBezTo>
                  <a:pt x="752389" y="4782434"/>
                  <a:pt x="745746" y="4782434"/>
                  <a:pt x="745746" y="4782434"/>
                </a:cubicBezTo>
                <a:cubicBezTo>
                  <a:pt x="772652" y="4748638"/>
                  <a:pt x="766009" y="4769110"/>
                  <a:pt x="786272" y="4742139"/>
                </a:cubicBezTo>
                <a:cubicBezTo>
                  <a:pt x="792915" y="4735640"/>
                  <a:pt x="799227" y="4728815"/>
                  <a:pt x="812846" y="4715167"/>
                </a:cubicBezTo>
                <a:cubicBezTo>
                  <a:pt x="806203" y="4715167"/>
                  <a:pt x="806203" y="4701844"/>
                  <a:pt x="772652" y="4735640"/>
                </a:cubicBezTo>
                <a:cubicBezTo>
                  <a:pt x="786272" y="4708668"/>
                  <a:pt x="752389" y="4728815"/>
                  <a:pt x="812846" y="4648225"/>
                </a:cubicBezTo>
                <a:cubicBezTo>
                  <a:pt x="799227" y="4655050"/>
                  <a:pt x="779628" y="4675197"/>
                  <a:pt x="786272" y="4661549"/>
                </a:cubicBezTo>
                <a:cubicBezTo>
                  <a:pt x="792915" y="4648225"/>
                  <a:pt x="799227" y="4655050"/>
                  <a:pt x="799227" y="4655050"/>
                </a:cubicBezTo>
                <a:cubicBezTo>
                  <a:pt x="812846" y="4628078"/>
                  <a:pt x="819490" y="4614430"/>
                  <a:pt x="799227" y="4621254"/>
                </a:cubicBezTo>
                <a:cubicBezTo>
                  <a:pt x="794244" y="4628078"/>
                  <a:pt x="791919" y="4632302"/>
                  <a:pt x="790922" y="4634577"/>
                </a:cubicBezTo>
                <a:lnTo>
                  <a:pt x="790922" y="4636852"/>
                </a:lnTo>
                <a:lnTo>
                  <a:pt x="768666" y="4661224"/>
                </a:lnTo>
                <a:cubicBezTo>
                  <a:pt x="758369" y="4671948"/>
                  <a:pt x="780957" y="4643026"/>
                  <a:pt x="766009" y="4648225"/>
                </a:cubicBezTo>
                <a:cubicBezTo>
                  <a:pt x="779296" y="4634902"/>
                  <a:pt x="786272" y="4634577"/>
                  <a:pt x="786272" y="4634577"/>
                </a:cubicBezTo>
                <a:cubicBezTo>
                  <a:pt x="806203" y="4594282"/>
                  <a:pt x="813178" y="4574460"/>
                  <a:pt x="792915" y="4587783"/>
                </a:cubicBezTo>
                <a:cubicBezTo>
                  <a:pt x="759365" y="4621579"/>
                  <a:pt x="785940" y="4594282"/>
                  <a:pt x="759365" y="4628078"/>
                </a:cubicBezTo>
                <a:cubicBezTo>
                  <a:pt x="759365" y="4621254"/>
                  <a:pt x="792915" y="4580959"/>
                  <a:pt x="752389" y="4628078"/>
                </a:cubicBezTo>
                <a:cubicBezTo>
                  <a:pt x="772652" y="4594282"/>
                  <a:pt x="772652" y="4587783"/>
                  <a:pt x="739102" y="4621254"/>
                </a:cubicBezTo>
                <a:cubicBezTo>
                  <a:pt x="752389" y="4594282"/>
                  <a:pt x="752389" y="4594607"/>
                  <a:pt x="745746" y="4594607"/>
                </a:cubicBezTo>
                <a:cubicBezTo>
                  <a:pt x="772652" y="4574460"/>
                  <a:pt x="766009" y="4594607"/>
                  <a:pt x="792915" y="4574460"/>
                </a:cubicBezTo>
                <a:cubicBezTo>
                  <a:pt x="826466" y="4534165"/>
                  <a:pt x="826134" y="4520516"/>
                  <a:pt x="799227" y="4547488"/>
                </a:cubicBezTo>
                <a:cubicBezTo>
                  <a:pt x="819490" y="4520516"/>
                  <a:pt x="812846" y="4520516"/>
                  <a:pt x="806203" y="4520516"/>
                </a:cubicBezTo>
                <a:cubicBezTo>
                  <a:pt x="799227" y="4520516"/>
                  <a:pt x="792583" y="4513692"/>
                  <a:pt x="833109" y="4460074"/>
                </a:cubicBezTo>
                <a:cubicBezTo>
                  <a:pt x="799559" y="4480221"/>
                  <a:pt x="853040" y="4399631"/>
                  <a:pt x="806203" y="4426278"/>
                </a:cubicBezTo>
                <a:cubicBezTo>
                  <a:pt x="846397" y="4385983"/>
                  <a:pt x="819490" y="4386308"/>
                  <a:pt x="812846" y="4386308"/>
                </a:cubicBezTo>
                <a:cubicBezTo>
                  <a:pt x="779296" y="4426603"/>
                  <a:pt x="792915" y="4412955"/>
                  <a:pt x="786272" y="4426278"/>
                </a:cubicBezTo>
                <a:cubicBezTo>
                  <a:pt x="799559" y="4412955"/>
                  <a:pt x="806203" y="4406455"/>
                  <a:pt x="806203" y="4413279"/>
                </a:cubicBezTo>
                <a:cubicBezTo>
                  <a:pt x="765677" y="4466898"/>
                  <a:pt x="752722" y="4453575"/>
                  <a:pt x="792915" y="4399631"/>
                </a:cubicBezTo>
                <a:cubicBezTo>
                  <a:pt x="786272" y="4399631"/>
                  <a:pt x="772652" y="4399631"/>
                  <a:pt x="772652" y="4386308"/>
                </a:cubicBezTo>
                <a:cubicBezTo>
                  <a:pt x="766009" y="4372984"/>
                  <a:pt x="779628" y="4352837"/>
                  <a:pt x="792915" y="4312542"/>
                </a:cubicBezTo>
                <a:cubicBezTo>
                  <a:pt x="786272" y="4319041"/>
                  <a:pt x="779296" y="4339189"/>
                  <a:pt x="772652" y="4345688"/>
                </a:cubicBezTo>
                <a:cubicBezTo>
                  <a:pt x="772652" y="4345688"/>
                  <a:pt x="766009" y="4339189"/>
                  <a:pt x="752389" y="4339189"/>
                </a:cubicBezTo>
                <a:cubicBezTo>
                  <a:pt x="752389" y="4332365"/>
                  <a:pt x="745746" y="4332689"/>
                  <a:pt x="745746" y="4325865"/>
                </a:cubicBezTo>
                <a:cubicBezTo>
                  <a:pt x="739102" y="4325865"/>
                  <a:pt x="739102" y="4319041"/>
                  <a:pt x="732126" y="4312542"/>
                </a:cubicBezTo>
                <a:cubicBezTo>
                  <a:pt x="705220" y="4325865"/>
                  <a:pt x="718839" y="4292069"/>
                  <a:pt x="711863" y="4265098"/>
                </a:cubicBezTo>
                <a:cubicBezTo>
                  <a:pt x="698576" y="4278746"/>
                  <a:pt x="705220" y="4271922"/>
                  <a:pt x="705220" y="4278746"/>
                </a:cubicBezTo>
                <a:cubicBezTo>
                  <a:pt x="678313" y="4271922"/>
                  <a:pt x="658382" y="4251774"/>
                  <a:pt x="644763" y="4238126"/>
                </a:cubicBezTo>
                <a:cubicBezTo>
                  <a:pt x="638119" y="4238126"/>
                  <a:pt x="631476" y="4231952"/>
                  <a:pt x="631476" y="4225128"/>
                </a:cubicBezTo>
                <a:cubicBezTo>
                  <a:pt x="624832" y="4225128"/>
                  <a:pt x="617856" y="4225128"/>
                  <a:pt x="611213" y="4218304"/>
                </a:cubicBezTo>
                <a:cubicBezTo>
                  <a:pt x="604569" y="4218304"/>
                  <a:pt x="591282" y="4211479"/>
                  <a:pt x="577994" y="4211479"/>
                </a:cubicBezTo>
                <a:cubicBezTo>
                  <a:pt x="591282" y="4191332"/>
                  <a:pt x="590949" y="4198156"/>
                  <a:pt x="611213" y="4171184"/>
                </a:cubicBezTo>
                <a:cubicBezTo>
                  <a:pt x="631476" y="4130889"/>
                  <a:pt x="591282" y="4171184"/>
                  <a:pt x="577994" y="4198156"/>
                </a:cubicBezTo>
                <a:cubicBezTo>
                  <a:pt x="591282" y="4157861"/>
                  <a:pt x="564375" y="4164360"/>
                  <a:pt x="537468" y="4164360"/>
                </a:cubicBezTo>
                <a:cubicBezTo>
                  <a:pt x="523849" y="4164360"/>
                  <a:pt x="510894" y="4171184"/>
                  <a:pt x="503918" y="4164360"/>
                </a:cubicBezTo>
                <a:cubicBezTo>
                  <a:pt x="497275" y="4164360"/>
                  <a:pt x="490631" y="4157536"/>
                  <a:pt x="490631" y="4157536"/>
                </a:cubicBezTo>
                <a:cubicBezTo>
                  <a:pt x="483655" y="4151037"/>
                  <a:pt x="483655" y="4144538"/>
                  <a:pt x="483655" y="4137713"/>
                </a:cubicBezTo>
                <a:cubicBezTo>
                  <a:pt x="483655" y="4137713"/>
                  <a:pt x="483987" y="4137713"/>
                  <a:pt x="497275" y="4110742"/>
                </a:cubicBezTo>
                <a:cubicBezTo>
                  <a:pt x="497275" y="4110742"/>
                  <a:pt x="470368" y="4137713"/>
                  <a:pt x="497275" y="4097418"/>
                </a:cubicBezTo>
                <a:cubicBezTo>
                  <a:pt x="457081" y="4137713"/>
                  <a:pt x="456749" y="4097418"/>
                  <a:pt x="429842" y="4110742"/>
                </a:cubicBezTo>
                <a:cubicBezTo>
                  <a:pt x="423198" y="4104243"/>
                  <a:pt x="443461" y="4076946"/>
                  <a:pt x="456749" y="4063623"/>
                </a:cubicBezTo>
                <a:cubicBezTo>
                  <a:pt x="456749" y="4063623"/>
                  <a:pt x="456749" y="4063948"/>
                  <a:pt x="443461" y="4057123"/>
                </a:cubicBezTo>
                <a:cubicBezTo>
                  <a:pt x="436486" y="4057123"/>
                  <a:pt x="430174" y="4077271"/>
                  <a:pt x="416555" y="4104243"/>
                </a:cubicBezTo>
                <a:cubicBezTo>
                  <a:pt x="409911" y="4070447"/>
                  <a:pt x="430174" y="4016828"/>
                  <a:pt x="396624" y="4036976"/>
                </a:cubicBezTo>
                <a:cubicBezTo>
                  <a:pt x="409911" y="4010004"/>
                  <a:pt x="409579" y="4003180"/>
                  <a:pt x="423198" y="3983033"/>
                </a:cubicBezTo>
                <a:cubicBezTo>
                  <a:pt x="402935" y="3996356"/>
                  <a:pt x="403267" y="3970034"/>
                  <a:pt x="389648" y="3970034"/>
                </a:cubicBezTo>
                <a:cubicBezTo>
                  <a:pt x="409911" y="3936238"/>
                  <a:pt x="409579" y="3956386"/>
                  <a:pt x="429842" y="3929414"/>
                </a:cubicBezTo>
                <a:cubicBezTo>
                  <a:pt x="423198" y="3929414"/>
                  <a:pt x="423530" y="3922590"/>
                  <a:pt x="416555" y="3909267"/>
                </a:cubicBezTo>
                <a:cubicBezTo>
                  <a:pt x="416555" y="3895943"/>
                  <a:pt x="416555" y="3882620"/>
                  <a:pt x="416555" y="3869297"/>
                </a:cubicBezTo>
                <a:cubicBezTo>
                  <a:pt x="409911" y="3848824"/>
                  <a:pt x="403267" y="3828677"/>
                  <a:pt x="376361" y="3842000"/>
                </a:cubicBezTo>
                <a:cubicBezTo>
                  <a:pt x="403267" y="3781557"/>
                  <a:pt x="389980" y="3848824"/>
                  <a:pt x="416555" y="3801705"/>
                </a:cubicBezTo>
                <a:cubicBezTo>
                  <a:pt x="409911" y="3761410"/>
                  <a:pt x="329191" y="3848824"/>
                  <a:pt x="349122" y="3768234"/>
                </a:cubicBezTo>
                <a:cubicBezTo>
                  <a:pt x="342478" y="3768234"/>
                  <a:pt x="322548" y="3801705"/>
                  <a:pt x="322548" y="3801705"/>
                </a:cubicBezTo>
                <a:cubicBezTo>
                  <a:pt x="329523" y="3741262"/>
                  <a:pt x="308928" y="3734763"/>
                  <a:pt x="275378" y="3748087"/>
                </a:cubicBezTo>
                <a:cubicBezTo>
                  <a:pt x="362741" y="3593731"/>
                  <a:pt x="241828" y="3694468"/>
                  <a:pt x="275378" y="3586907"/>
                </a:cubicBezTo>
                <a:cubicBezTo>
                  <a:pt x="255115" y="3600230"/>
                  <a:pt x="248471" y="3593731"/>
                  <a:pt x="234852" y="3586907"/>
                </a:cubicBezTo>
                <a:cubicBezTo>
                  <a:pt x="234852" y="3580082"/>
                  <a:pt x="235184" y="3573583"/>
                  <a:pt x="228540" y="3566759"/>
                </a:cubicBezTo>
                <a:cubicBezTo>
                  <a:pt x="228540" y="3553436"/>
                  <a:pt x="228540" y="3546287"/>
                  <a:pt x="228540" y="3532963"/>
                </a:cubicBezTo>
                <a:cubicBezTo>
                  <a:pt x="221897" y="3532963"/>
                  <a:pt x="208277" y="3553436"/>
                  <a:pt x="194990" y="3566759"/>
                </a:cubicBezTo>
                <a:cubicBezTo>
                  <a:pt x="188014" y="3559935"/>
                  <a:pt x="201634" y="3553111"/>
                  <a:pt x="215253" y="3526139"/>
                </a:cubicBezTo>
                <a:cubicBezTo>
                  <a:pt x="208277" y="3519640"/>
                  <a:pt x="194990" y="3553111"/>
                  <a:pt x="188014" y="3539787"/>
                </a:cubicBezTo>
                <a:cubicBezTo>
                  <a:pt x="181371" y="3553111"/>
                  <a:pt x="188014" y="3553111"/>
                  <a:pt x="188014" y="3559935"/>
                </a:cubicBezTo>
                <a:cubicBezTo>
                  <a:pt x="154464" y="3580082"/>
                  <a:pt x="147820" y="3539787"/>
                  <a:pt x="127890" y="3526139"/>
                </a:cubicBezTo>
                <a:cubicBezTo>
                  <a:pt x="154796" y="3505992"/>
                  <a:pt x="188014" y="3512816"/>
                  <a:pt x="174727" y="3553111"/>
                </a:cubicBezTo>
                <a:cubicBezTo>
                  <a:pt x="174727" y="3553111"/>
                  <a:pt x="188014" y="3532963"/>
                  <a:pt x="194990" y="3532963"/>
                </a:cubicBezTo>
                <a:cubicBezTo>
                  <a:pt x="214921" y="3485844"/>
                  <a:pt x="208277" y="3459197"/>
                  <a:pt x="181371" y="3499492"/>
                </a:cubicBezTo>
                <a:cubicBezTo>
                  <a:pt x="181371" y="3479345"/>
                  <a:pt x="188014" y="3445874"/>
                  <a:pt x="188014" y="3425727"/>
                </a:cubicBezTo>
                <a:cubicBezTo>
                  <a:pt x="181371" y="3412403"/>
                  <a:pt x="147488" y="3486169"/>
                  <a:pt x="140845" y="3479345"/>
                </a:cubicBezTo>
                <a:cubicBezTo>
                  <a:pt x="207945" y="3345136"/>
                  <a:pt x="100651" y="3432551"/>
                  <a:pt x="140845" y="3338637"/>
                </a:cubicBezTo>
                <a:cubicBezTo>
                  <a:pt x="127557" y="3345136"/>
                  <a:pt x="114270" y="3338313"/>
                  <a:pt x="100651" y="3324989"/>
                </a:cubicBezTo>
                <a:cubicBezTo>
                  <a:pt x="100651" y="3318165"/>
                  <a:pt x="94007" y="3311341"/>
                  <a:pt x="87363" y="3304841"/>
                </a:cubicBezTo>
                <a:cubicBezTo>
                  <a:pt x="87363" y="3298017"/>
                  <a:pt x="80720" y="3284369"/>
                  <a:pt x="80720" y="3277870"/>
                </a:cubicBezTo>
                <a:cubicBezTo>
                  <a:pt x="100651" y="3250898"/>
                  <a:pt x="114270" y="3230751"/>
                  <a:pt x="107627" y="3217427"/>
                </a:cubicBezTo>
                <a:cubicBezTo>
                  <a:pt x="134533" y="3210603"/>
                  <a:pt x="87031" y="3284694"/>
                  <a:pt x="140845" y="3237575"/>
                </a:cubicBezTo>
                <a:cubicBezTo>
                  <a:pt x="147488" y="3210928"/>
                  <a:pt x="161108" y="3183631"/>
                  <a:pt x="147488" y="3183631"/>
                </a:cubicBezTo>
                <a:cubicBezTo>
                  <a:pt x="154464" y="3210603"/>
                  <a:pt x="134533" y="3204104"/>
                  <a:pt x="127890" y="3197280"/>
                </a:cubicBezTo>
                <a:cubicBezTo>
                  <a:pt x="134533" y="3190456"/>
                  <a:pt x="154464" y="3163809"/>
                  <a:pt x="167751" y="3143662"/>
                </a:cubicBezTo>
                <a:cubicBezTo>
                  <a:pt x="188014" y="3163809"/>
                  <a:pt x="228540" y="3190456"/>
                  <a:pt x="288997" y="3130013"/>
                </a:cubicBezTo>
                <a:cubicBezTo>
                  <a:pt x="282354" y="3116690"/>
                  <a:pt x="268734" y="3103041"/>
                  <a:pt x="262091" y="3103041"/>
                </a:cubicBezTo>
                <a:cubicBezTo>
                  <a:pt x="248471" y="3130013"/>
                  <a:pt x="241828" y="3136837"/>
                  <a:pt x="248471" y="3143662"/>
                </a:cubicBezTo>
                <a:cubicBezTo>
                  <a:pt x="234852" y="3170633"/>
                  <a:pt x="241828" y="3143662"/>
                  <a:pt x="234852" y="3143662"/>
                </a:cubicBezTo>
                <a:cubicBezTo>
                  <a:pt x="261758" y="3110191"/>
                  <a:pt x="248471" y="3110191"/>
                  <a:pt x="268734" y="3076720"/>
                </a:cubicBezTo>
                <a:cubicBezTo>
                  <a:pt x="268734" y="3076720"/>
                  <a:pt x="268734" y="3076069"/>
                  <a:pt x="282021" y="3082894"/>
                </a:cubicBezTo>
                <a:cubicBezTo>
                  <a:pt x="315904" y="3015627"/>
                  <a:pt x="262091" y="3056247"/>
                  <a:pt x="275378" y="3015952"/>
                </a:cubicBezTo>
                <a:cubicBezTo>
                  <a:pt x="302284" y="2975657"/>
                  <a:pt x="268734" y="3042599"/>
                  <a:pt x="302284" y="3015952"/>
                </a:cubicBezTo>
                <a:cubicBezTo>
                  <a:pt x="336167" y="2948685"/>
                  <a:pt x="295641" y="2988980"/>
                  <a:pt x="302284" y="2955509"/>
                </a:cubicBezTo>
                <a:cubicBezTo>
                  <a:pt x="349454" y="2895067"/>
                  <a:pt x="342478" y="2948685"/>
                  <a:pt x="362741" y="2942186"/>
                </a:cubicBezTo>
                <a:cubicBezTo>
                  <a:pt x="376029" y="2935362"/>
                  <a:pt x="396292" y="2901566"/>
                  <a:pt x="389648" y="2935362"/>
                </a:cubicBezTo>
                <a:cubicBezTo>
                  <a:pt x="403267" y="2921714"/>
                  <a:pt x="436486" y="2895067"/>
                  <a:pt x="456749" y="2895067"/>
                </a:cubicBezTo>
                <a:cubicBezTo>
                  <a:pt x="443461" y="2915214"/>
                  <a:pt x="443129" y="2915214"/>
                  <a:pt x="429842" y="2928538"/>
                </a:cubicBezTo>
                <a:cubicBezTo>
                  <a:pt x="443129" y="2941861"/>
                  <a:pt x="483655" y="2888243"/>
                  <a:pt x="517205" y="2841124"/>
                </a:cubicBezTo>
                <a:cubicBezTo>
                  <a:pt x="530493" y="2814477"/>
                  <a:pt x="503918" y="2847948"/>
                  <a:pt x="510894" y="2820976"/>
                </a:cubicBezTo>
                <a:cubicBezTo>
                  <a:pt x="537801" y="2814152"/>
                  <a:pt x="544444" y="2780681"/>
                  <a:pt x="584638" y="2733562"/>
                </a:cubicBezTo>
                <a:cubicBezTo>
                  <a:pt x="604901" y="2740386"/>
                  <a:pt x="618188" y="2774182"/>
                  <a:pt x="651739" y="2707240"/>
                </a:cubicBezTo>
                <a:cubicBezTo>
                  <a:pt x="685289" y="2700416"/>
                  <a:pt x="691932" y="2733887"/>
                  <a:pt x="732126" y="2686768"/>
                </a:cubicBezTo>
                <a:cubicBezTo>
                  <a:pt x="705220" y="2767358"/>
                  <a:pt x="765677" y="2706915"/>
                  <a:pt x="799227" y="2673444"/>
                </a:cubicBezTo>
                <a:cubicBezTo>
                  <a:pt x="799227" y="2653297"/>
                  <a:pt x="806203" y="2626000"/>
                  <a:pt x="779628" y="2632825"/>
                </a:cubicBezTo>
                <a:cubicBezTo>
                  <a:pt x="799559" y="2599353"/>
                  <a:pt x="826134" y="2586030"/>
                  <a:pt x="819490" y="2613002"/>
                </a:cubicBezTo>
                <a:cubicBezTo>
                  <a:pt x="826134" y="2606178"/>
                  <a:pt x="839753" y="2579206"/>
                  <a:pt x="860016" y="2552235"/>
                </a:cubicBezTo>
                <a:cubicBezTo>
                  <a:pt x="860016" y="2511939"/>
                  <a:pt x="806203" y="2586030"/>
                  <a:pt x="826134" y="2525588"/>
                </a:cubicBezTo>
                <a:cubicBezTo>
                  <a:pt x="846397" y="2512264"/>
                  <a:pt x="893566" y="2485293"/>
                  <a:pt x="920473" y="2492117"/>
                </a:cubicBezTo>
                <a:cubicBezTo>
                  <a:pt x="927116" y="2498616"/>
                  <a:pt x="934092" y="2559058"/>
                  <a:pt x="954023" y="2498616"/>
                </a:cubicBezTo>
                <a:cubicBezTo>
                  <a:pt x="980930" y="2478468"/>
                  <a:pt x="954023" y="2579206"/>
                  <a:pt x="1014480" y="2465145"/>
                </a:cubicBezTo>
                <a:cubicBezTo>
                  <a:pt x="1068293" y="2485293"/>
                  <a:pt x="1128750" y="2471644"/>
                  <a:pt x="1195851" y="2478468"/>
                </a:cubicBezTo>
                <a:cubicBezTo>
                  <a:pt x="1256307" y="2431349"/>
                  <a:pt x="1236044" y="2545410"/>
                  <a:pt x="1303477" y="2458321"/>
                </a:cubicBezTo>
                <a:cubicBezTo>
                  <a:pt x="1303477" y="2478468"/>
                  <a:pt x="1303477" y="2478793"/>
                  <a:pt x="1330384" y="2438498"/>
                </a:cubicBezTo>
                <a:cubicBezTo>
                  <a:pt x="1323740" y="2492117"/>
                  <a:pt x="1383865" y="2418351"/>
                  <a:pt x="1383865" y="2451822"/>
                </a:cubicBezTo>
                <a:cubicBezTo>
                  <a:pt x="1444322" y="2337761"/>
                  <a:pt x="1363602" y="2398204"/>
                  <a:pt x="1377221" y="2357908"/>
                </a:cubicBezTo>
                <a:cubicBezTo>
                  <a:pt x="1417415" y="2324113"/>
                  <a:pt x="1431035" y="2384555"/>
                  <a:pt x="1477872" y="2351084"/>
                </a:cubicBezTo>
                <a:cubicBezTo>
                  <a:pt x="1484516" y="2378056"/>
                  <a:pt x="1518398" y="2404703"/>
                  <a:pt x="1532018" y="2411527"/>
                </a:cubicBezTo>
                <a:cubicBezTo>
                  <a:pt x="1558924" y="2364407"/>
                  <a:pt x="1565236" y="2344260"/>
                  <a:pt x="1551616" y="2344260"/>
                </a:cubicBezTo>
                <a:cubicBezTo>
                  <a:pt x="1565236" y="2317614"/>
                  <a:pt x="1565236" y="2344260"/>
                  <a:pt x="1571879" y="2337436"/>
                </a:cubicBezTo>
                <a:cubicBezTo>
                  <a:pt x="1551948" y="2378056"/>
                  <a:pt x="1551616" y="2391379"/>
                  <a:pt x="1551616" y="2404703"/>
                </a:cubicBezTo>
                <a:cubicBezTo>
                  <a:pt x="1578523" y="2377731"/>
                  <a:pt x="1585499" y="2391054"/>
                  <a:pt x="1592142" y="2397878"/>
                </a:cubicBezTo>
                <a:cubicBezTo>
                  <a:pt x="1599118" y="2411202"/>
                  <a:pt x="1605762" y="2424850"/>
                  <a:pt x="1632668" y="2404703"/>
                </a:cubicBezTo>
                <a:cubicBezTo>
                  <a:pt x="1632668" y="2411527"/>
                  <a:pt x="1626025" y="2418351"/>
                  <a:pt x="1619381" y="2424850"/>
                </a:cubicBezTo>
                <a:cubicBezTo>
                  <a:pt x="1646288" y="2451822"/>
                  <a:pt x="1666219" y="2478468"/>
                  <a:pt x="1686482" y="2505440"/>
                </a:cubicBezTo>
                <a:cubicBezTo>
                  <a:pt x="1706412" y="2532412"/>
                  <a:pt x="1726675" y="2552235"/>
                  <a:pt x="1753250" y="2572382"/>
                </a:cubicBezTo>
                <a:cubicBezTo>
                  <a:pt x="1766869" y="2586030"/>
                  <a:pt x="1794108" y="2592854"/>
                  <a:pt x="1821015" y="2606178"/>
                </a:cubicBezTo>
                <a:cubicBezTo>
                  <a:pt x="1840946" y="2613002"/>
                  <a:pt x="1860876" y="2633149"/>
                  <a:pt x="1867852" y="2666620"/>
                </a:cubicBezTo>
                <a:cubicBezTo>
                  <a:pt x="1887783" y="2653297"/>
                  <a:pt x="1901402" y="2613002"/>
                  <a:pt x="1894759" y="2613002"/>
                </a:cubicBezTo>
                <a:cubicBezTo>
                  <a:pt x="1908046" y="2606178"/>
                  <a:pt x="1934953" y="2613002"/>
                  <a:pt x="1941596" y="2626650"/>
                </a:cubicBezTo>
                <a:cubicBezTo>
                  <a:pt x="1908046" y="2673444"/>
                  <a:pt x="1941264" y="2612677"/>
                  <a:pt x="1921333" y="2639649"/>
                </a:cubicBezTo>
                <a:cubicBezTo>
                  <a:pt x="1901070" y="2666620"/>
                  <a:pt x="1927977" y="2653297"/>
                  <a:pt x="1921333" y="2659796"/>
                </a:cubicBezTo>
                <a:cubicBezTo>
                  <a:pt x="1934621" y="2659796"/>
                  <a:pt x="1934953" y="2646798"/>
                  <a:pt x="1948240" y="2626650"/>
                </a:cubicBezTo>
                <a:cubicBezTo>
                  <a:pt x="1961860" y="2633149"/>
                  <a:pt x="1968503" y="2646473"/>
                  <a:pt x="1982122" y="2652972"/>
                </a:cubicBezTo>
                <a:cubicBezTo>
                  <a:pt x="1995410" y="2666620"/>
                  <a:pt x="2002386" y="2673444"/>
                  <a:pt x="2009029" y="2686768"/>
                </a:cubicBezTo>
                <a:cubicBezTo>
                  <a:pt x="2029292" y="2700416"/>
                  <a:pt x="2049223" y="2720239"/>
                  <a:pt x="2082773" y="2727063"/>
                </a:cubicBezTo>
                <a:cubicBezTo>
                  <a:pt x="2109680" y="2686768"/>
                  <a:pt x="2089417" y="2679943"/>
                  <a:pt x="2076130" y="2679943"/>
                </a:cubicBezTo>
                <a:cubicBezTo>
                  <a:pt x="2062510" y="2673444"/>
                  <a:pt x="2049223" y="2673119"/>
                  <a:pt x="2076130" y="2632825"/>
                </a:cubicBezTo>
                <a:cubicBezTo>
                  <a:pt x="2055867" y="2679943"/>
                  <a:pt x="2109348" y="2632825"/>
                  <a:pt x="2109348" y="2652972"/>
                </a:cubicBezTo>
                <a:cubicBezTo>
                  <a:pt x="2149542" y="2599353"/>
                  <a:pt x="2096393" y="2626000"/>
                  <a:pt x="2082773" y="2632825"/>
                </a:cubicBezTo>
                <a:cubicBezTo>
                  <a:pt x="2089417" y="2619501"/>
                  <a:pt x="2102704" y="2613002"/>
                  <a:pt x="2109348" y="2599679"/>
                </a:cubicBezTo>
                <a:cubicBezTo>
                  <a:pt x="2082441" y="2626325"/>
                  <a:pt x="2089417" y="2613002"/>
                  <a:pt x="2089417" y="2606178"/>
                </a:cubicBezTo>
                <a:cubicBezTo>
                  <a:pt x="2069486" y="2626325"/>
                  <a:pt x="2069154" y="2626325"/>
                  <a:pt x="2035604" y="2666620"/>
                </a:cubicBezTo>
                <a:cubicBezTo>
                  <a:pt x="2048891" y="2633149"/>
                  <a:pt x="2008697" y="2660121"/>
                  <a:pt x="2049223" y="2613002"/>
                </a:cubicBezTo>
                <a:cubicBezTo>
                  <a:pt x="2049223" y="2586030"/>
                  <a:pt x="2015341" y="2639973"/>
                  <a:pt x="2015341" y="2619826"/>
                </a:cubicBezTo>
                <a:cubicBezTo>
                  <a:pt x="2035604" y="2592854"/>
                  <a:pt x="2035604" y="2599353"/>
                  <a:pt x="2049223" y="2579206"/>
                </a:cubicBezTo>
                <a:cubicBezTo>
                  <a:pt x="2049223" y="2565883"/>
                  <a:pt x="2035604" y="2592854"/>
                  <a:pt x="2028960" y="2586030"/>
                </a:cubicBezTo>
                <a:cubicBezTo>
                  <a:pt x="2021984" y="2599353"/>
                  <a:pt x="2028960" y="2592529"/>
                  <a:pt x="2002386" y="2632825"/>
                </a:cubicBezTo>
                <a:cubicBezTo>
                  <a:pt x="1995410" y="2612677"/>
                  <a:pt x="2002053" y="2579206"/>
                  <a:pt x="1975147" y="2592854"/>
                </a:cubicBezTo>
                <a:cubicBezTo>
                  <a:pt x="1995410" y="2572707"/>
                  <a:pt x="1982122" y="2579206"/>
                  <a:pt x="2009029" y="2552235"/>
                </a:cubicBezTo>
                <a:cubicBezTo>
                  <a:pt x="2002386" y="2538911"/>
                  <a:pt x="1982122" y="2579206"/>
                  <a:pt x="1975147" y="2565883"/>
                </a:cubicBezTo>
                <a:cubicBezTo>
                  <a:pt x="1988766" y="2552235"/>
                  <a:pt x="1988766" y="2559058"/>
                  <a:pt x="1988766" y="2559058"/>
                </a:cubicBezTo>
                <a:cubicBezTo>
                  <a:pt x="1982122" y="2538911"/>
                  <a:pt x="1968503" y="2519089"/>
                  <a:pt x="1954884" y="2512264"/>
                </a:cubicBezTo>
                <a:cubicBezTo>
                  <a:pt x="1948240" y="2498941"/>
                  <a:pt x="1928309" y="2485293"/>
                  <a:pt x="1915022" y="2478468"/>
                </a:cubicBezTo>
                <a:cubicBezTo>
                  <a:pt x="1888115" y="2458321"/>
                  <a:pt x="1860876" y="2438174"/>
                  <a:pt x="1833970" y="2404703"/>
                </a:cubicBezTo>
                <a:cubicBezTo>
                  <a:pt x="1827326" y="2411527"/>
                  <a:pt x="1827658" y="2424850"/>
                  <a:pt x="1814039" y="2438498"/>
                </a:cubicBezTo>
                <a:cubicBezTo>
                  <a:pt x="1800752" y="2431674"/>
                  <a:pt x="1760226" y="2458321"/>
                  <a:pt x="1807395" y="2384555"/>
                </a:cubicBezTo>
                <a:cubicBezTo>
                  <a:pt x="1787132" y="2397878"/>
                  <a:pt x="1793776" y="2357584"/>
                  <a:pt x="1753250" y="2404703"/>
                </a:cubicBezTo>
                <a:cubicBezTo>
                  <a:pt x="1773513" y="2364407"/>
                  <a:pt x="1733319" y="2404378"/>
                  <a:pt x="1753250" y="2364083"/>
                </a:cubicBezTo>
                <a:cubicBezTo>
                  <a:pt x="1746606" y="2364083"/>
                  <a:pt x="1733651" y="2391054"/>
                  <a:pt x="1720032" y="2397878"/>
                </a:cubicBezTo>
                <a:cubicBezTo>
                  <a:pt x="1720032" y="2391054"/>
                  <a:pt x="1726675" y="2323788"/>
                  <a:pt x="1686482" y="2370907"/>
                </a:cubicBezTo>
                <a:cubicBezTo>
                  <a:pt x="1713056" y="2303640"/>
                  <a:pt x="1666219" y="2344260"/>
                  <a:pt x="1686482" y="2297141"/>
                </a:cubicBezTo>
                <a:cubicBezTo>
                  <a:pt x="1679506" y="2303965"/>
                  <a:pt x="1665886" y="2303965"/>
                  <a:pt x="1645956" y="2344260"/>
                </a:cubicBezTo>
                <a:cubicBezTo>
                  <a:pt x="1638980" y="2344260"/>
                  <a:pt x="1652599" y="2324113"/>
                  <a:pt x="1666219" y="2310464"/>
                </a:cubicBezTo>
                <a:cubicBezTo>
                  <a:pt x="1625692" y="2324113"/>
                  <a:pt x="1598786" y="2303640"/>
                  <a:pt x="1578855" y="2276993"/>
                </a:cubicBezTo>
                <a:cubicBezTo>
                  <a:pt x="1572211" y="2263345"/>
                  <a:pt x="1558592" y="2250347"/>
                  <a:pt x="1551616" y="2243523"/>
                </a:cubicBezTo>
                <a:cubicBezTo>
                  <a:pt x="1538329" y="2230199"/>
                  <a:pt x="1525042" y="2223375"/>
                  <a:pt x="1505111" y="2230199"/>
                </a:cubicBezTo>
                <a:cubicBezTo>
                  <a:pt x="1538661" y="2183080"/>
                  <a:pt x="1498135" y="2223050"/>
                  <a:pt x="1518398" y="2189579"/>
                </a:cubicBezTo>
                <a:cubicBezTo>
                  <a:pt x="1404128" y="2182755"/>
                  <a:pt x="1330384" y="2115813"/>
                  <a:pt x="1249664" y="2055371"/>
                </a:cubicBezTo>
                <a:cubicBezTo>
                  <a:pt x="1370578" y="2082343"/>
                  <a:pt x="1518398" y="2135961"/>
                  <a:pt x="1578855" y="2236699"/>
                </a:cubicBezTo>
                <a:cubicBezTo>
                  <a:pt x="1592142" y="2223375"/>
                  <a:pt x="1612405" y="2176581"/>
                  <a:pt x="1626025" y="2169757"/>
                </a:cubicBezTo>
                <a:cubicBezTo>
                  <a:pt x="1605762" y="2210052"/>
                  <a:pt x="1612405" y="2223375"/>
                  <a:pt x="1626025" y="2216551"/>
                </a:cubicBezTo>
                <a:cubicBezTo>
                  <a:pt x="1599118" y="2250022"/>
                  <a:pt x="1612738" y="2250347"/>
                  <a:pt x="1632668" y="2250347"/>
                </a:cubicBezTo>
                <a:cubicBezTo>
                  <a:pt x="1646288" y="2236699"/>
                  <a:pt x="1652599" y="2216551"/>
                  <a:pt x="1652599" y="2216551"/>
                </a:cubicBezTo>
                <a:cubicBezTo>
                  <a:pt x="1645956" y="2256846"/>
                  <a:pt x="1672862" y="2250022"/>
                  <a:pt x="1720032" y="2216551"/>
                </a:cubicBezTo>
                <a:cubicBezTo>
                  <a:pt x="1706745" y="2229874"/>
                  <a:pt x="1706412" y="2243523"/>
                  <a:pt x="1693125" y="2250347"/>
                </a:cubicBezTo>
                <a:cubicBezTo>
                  <a:pt x="1733319" y="2236699"/>
                  <a:pt x="1760226" y="2250022"/>
                  <a:pt x="1746606" y="2310464"/>
                </a:cubicBezTo>
                <a:cubicBezTo>
                  <a:pt x="1780157" y="2256846"/>
                  <a:pt x="1766869" y="2276993"/>
                  <a:pt x="1793776" y="2230199"/>
                </a:cubicBezTo>
                <a:cubicBezTo>
                  <a:pt x="1787132" y="2250347"/>
                  <a:pt x="1766869" y="2283817"/>
                  <a:pt x="1766869" y="2303965"/>
                </a:cubicBezTo>
                <a:cubicBezTo>
                  <a:pt x="1787132" y="2310464"/>
                  <a:pt x="1807063" y="2317288"/>
                  <a:pt x="1833970" y="2330937"/>
                </a:cubicBezTo>
                <a:cubicBezTo>
                  <a:pt x="1854233" y="2344260"/>
                  <a:pt x="1867852" y="2364407"/>
                  <a:pt x="1867852" y="2404703"/>
                </a:cubicBezTo>
                <a:cubicBezTo>
                  <a:pt x="1887783" y="2384555"/>
                  <a:pt x="1881139" y="2384555"/>
                  <a:pt x="1874496" y="2377731"/>
                </a:cubicBezTo>
                <a:cubicBezTo>
                  <a:pt x="1894759" y="2404703"/>
                  <a:pt x="1921333" y="2418351"/>
                  <a:pt x="1948240" y="2431674"/>
                </a:cubicBezTo>
                <a:cubicBezTo>
                  <a:pt x="1961860" y="2438498"/>
                  <a:pt x="1982122" y="2438498"/>
                  <a:pt x="1995410" y="2444998"/>
                </a:cubicBezTo>
                <a:cubicBezTo>
                  <a:pt x="2015673" y="2451822"/>
                  <a:pt x="2028960" y="2451497"/>
                  <a:pt x="2049223" y="2458321"/>
                </a:cubicBezTo>
                <a:cubicBezTo>
                  <a:pt x="2116324" y="2471644"/>
                  <a:pt x="2183424" y="2485293"/>
                  <a:pt x="2223618" y="2532412"/>
                </a:cubicBezTo>
                <a:cubicBezTo>
                  <a:pt x="2230262" y="2539236"/>
                  <a:pt x="2243881" y="2532412"/>
                  <a:pt x="2257500" y="2505440"/>
                </a:cubicBezTo>
                <a:cubicBezTo>
                  <a:pt x="2257500" y="2545735"/>
                  <a:pt x="2277431" y="2565883"/>
                  <a:pt x="2310982" y="2572382"/>
                </a:cubicBezTo>
                <a:cubicBezTo>
                  <a:pt x="2324601" y="2572382"/>
                  <a:pt x="2344864" y="2572382"/>
                  <a:pt x="2358151" y="2572382"/>
                </a:cubicBezTo>
                <a:cubicBezTo>
                  <a:pt x="2378414" y="2572382"/>
                  <a:pt x="2398345" y="2565883"/>
                  <a:pt x="2418608" y="2565883"/>
                </a:cubicBezTo>
                <a:cubicBezTo>
                  <a:pt x="2404989" y="2579206"/>
                  <a:pt x="2392034" y="2592854"/>
                  <a:pt x="2378414" y="2606178"/>
                </a:cubicBezTo>
                <a:cubicBezTo>
                  <a:pt x="2459134" y="2572707"/>
                  <a:pt x="2505972" y="2612677"/>
                  <a:pt x="2519259" y="2659796"/>
                </a:cubicBezTo>
                <a:cubicBezTo>
                  <a:pt x="2526235" y="2646473"/>
                  <a:pt x="2526235" y="2646473"/>
                  <a:pt x="2526235" y="2646473"/>
                </a:cubicBezTo>
                <a:cubicBezTo>
                  <a:pt x="2559785" y="2632825"/>
                  <a:pt x="2532878" y="2706915"/>
                  <a:pt x="2613266" y="2646473"/>
                </a:cubicBezTo>
                <a:cubicBezTo>
                  <a:pt x="2606622" y="2659796"/>
                  <a:pt x="2599979" y="2666620"/>
                  <a:pt x="2586359" y="2679943"/>
                </a:cubicBezTo>
                <a:cubicBezTo>
                  <a:pt x="2599979" y="2673444"/>
                  <a:pt x="2613598" y="2673444"/>
                  <a:pt x="2626885" y="2673444"/>
                </a:cubicBezTo>
                <a:cubicBezTo>
                  <a:pt x="2640505" y="2673444"/>
                  <a:pt x="2653792" y="2679943"/>
                  <a:pt x="2660768" y="2679943"/>
                </a:cubicBezTo>
                <a:cubicBezTo>
                  <a:pt x="2680699" y="2686768"/>
                  <a:pt x="2693986" y="2700091"/>
                  <a:pt x="2687342" y="2727063"/>
                </a:cubicBezTo>
                <a:cubicBezTo>
                  <a:pt x="2700630" y="2727063"/>
                  <a:pt x="2714249" y="2686768"/>
                  <a:pt x="2720893" y="2693592"/>
                </a:cubicBezTo>
                <a:cubicBezTo>
                  <a:pt x="2720893" y="2733887"/>
                  <a:pt x="2761419" y="2740386"/>
                  <a:pt x="2821876" y="2727063"/>
                </a:cubicBezTo>
                <a:cubicBezTo>
                  <a:pt x="2808256" y="2727063"/>
                  <a:pt x="2808256" y="2713740"/>
                  <a:pt x="2808256" y="2700416"/>
                </a:cubicBezTo>
                <a:cubicBezTo>
                  <a:pt x="2801612" y="2686768"/>
                  <a:pt x="2801612" y="2666620"/>
                  <a:pt x="2801612" y="2652972"/>
                </a:cubicBezTo>
                <a:cubicBezTo>
                  <a:pt x="2801612" y="2619501"/>
                  <a:pt x="2788325" y="2599679"/>
                  <a:pt x="2741156" y="2613002"/>
                </a:cubicBezTo>
                <a:cubicBezTo>
                  <a:pt x="2768062" y="2572707"/>
                  <a:pt x="2781349" y="2586030"/>
                  <a:pt x="2814900" y="2552235"/>
                </a:cubicBezTo>
                <a:cubicBezTo>
                  <a:pt x="2794969" y="2545735"/>
                  <a:pt x="2754443" y="2565883"/>
                  <a:pt x="2720893" y="2572382"/>
                </a:cubicBezTo>
                <a:cubicBezTo>
                  <a:pt x="2687342" y="2586030"/>
                  <a:pt x="2660436" y="2592854"/>
                  <a:pt x="2673723" y="2539236"/>
                </a:cubicBezTo>
                <a:cubicBezTo>
                  <a:pt x="2673723" y="2566208"/>
                  <a:pt x="2707605" y="2572707"/>
                  <a:pt x="2761419" y="2519089"/>
                </a:cubicBezTo>
                <a:cubicBezTo>
                  <a:pt x="2741156" y="2552559"/>
                  <a:pt x="2781349" y="2532087"/>
                  <a:pt x="2787993" y="2545410"/>
                </a:cubicBezTo>
                <a:cubicBezTo>
                  <a:pt x="2814900" y="2505115"/>
                  <a:pt x="2801612" y="2505440"/>
                  <a:pt x="2787993" y="2505440"/>
                </a:cubicBezTo>
                <a:cubicBezTo>
                  <a:pt x="2781349" y="2505440"/>
                  <a:pt x="2761086" y="2511939"/>
                  <a:pt x="2767730" y="2478468"/>
                </a:cubicBezTo>
                <a:cubicBezTo>
                  <a:pt x="2774374" y="2471644"/>
                  <a:pt x="2781349" y="2464820"/>
                  <a:pt x="2787993" y="2458321"/>
                </a:cubicBezTo>
                <a:cubicBezTo>
                  <a:pt x="2808256" y="2438174"/>
                  <a:pt x="2781349" y="2465145"/>
                  <a:pt x="2774706" y="2478468"/>
                </a:cubicBezTo>
                <a:cubicBezTo>
                  <a:pt x="2801280" y="2478468"/>
                  <a:pt x="2821543" y="2485293"/>
                  <a:pt x="2861737" y="2485293"/>
                </a:cubicBezTo>
                <a:cubicBezTo>
                  <a:pt x="2895620" y="2438174"/>
                  <a:pt x="2862069" y="2431674"/>
                  <a:pt x="2835163" y="2444998"/>
                </a:cubicBezTo>
                <a:cubicBezTo>
                  <a:pt x="2848782" y="2431674"/>
                  <a:pt x="2855094" y="2431674"/>
                  <a:pt x="2868713" y="2418026"/>
                </a:cubicBezTo>
                <a:cubicBezTo>
                  <a:pt x="2861737" y="2397878"/>
                  <a:pt x="2821876" y="2444998"/>
                  <a:pt x="2821876" y="2431674"/>
                </a:cubicBezTo>
                <a:cubicBezTo>
                  <a:pt x="2855426" y="2404703"/>
                  <a:pt x="2875357" y="2397878"/>
                  <a:pt x="2888976" y="2397878"/>
                </a:cubicBezTo>
                <a:cubicBezTo>
                  <a:pt x="2908907" y="2350759"/>
                  <a:pt x="2828519" y="2418026"/>
                  <a:pt x="2821876" y="2384555"/>
                </a:cubicBezTo>
                <a:cubicBezTo>
                  <a:pt x="2855426" y="2337436"/>
                  <a:pt x="2841806" y="2330937"/>
                  <a:pt x="2821876" y="2330937"/>
                </a:cubicBezTo>
                <a:cubicBezTo>
                  <a:pt x="2895620" y="2256846"/>
                  <a:pt x="2855426" y="2330937"/>
                  <a:pt x="2848782" y="2351084"/>
                </a:cubicBezTo>
                <a:cubicBezTo>
                  <a:pt x="2875689" y="2344260"/>
                  <a:pt x="2868713" y="2364083"/>
                  <a:pt x="2895620" y="2370907"/>
                </a:cubicBezTo>
                <a:cubicBezTo>
                  <a:pt x="2895620" y="2370907"/>
                  <a:pt x="2902263" y="2364083"/>
                  <a:pt x="2902263" y="2364083"/>
                </a:cubicBezTo>
                <a:cubicBezTo>
                  <a:pt x="2929170" y="2377731"/>
                  <a:pt x="2855426" y="2438498"/>
                  <a:pt x="2922526" y="2431674"/>
                </a:cubicBezTo>
                <a:cubicBezTo>
                  <a:pt x="2963052" y="2378056"/>
                  <a:pt x="2915882" y="2397878"/>
                  <a:pt x="2929170" y="2364083"/>
                </a:cubicBezTo>
                <a:cubicBezTo>
                  <a:pt x="2936145" y="2350759"/>
                  <a:pt x="2956076" y="2324113"/>
                  <a:pt x="2969364" y="2310464"/>
                </a:cubicBezTo>
                <a:cubicBezTo>
                  <a:pt x="2969364" y="2290317"/>
                  <a:pt x="2909239" y="2323788"/>
                  <a:pt x="2929170" y="2283492"/>
                </a:cubicBezTo>
                <a:cubicBezTo>
                  <a:pt x="2956076" y="2276993"/>
                  <a:pt x="2989627" y="2283817"/>
                  <a:pt x="3003246" y="2303965"/>
                </a:cubicBezTo>
                <a:cubicBezTo>
                  <a:pt x="2969696" y="2337436"/>
                  <a:pt x="2996270" y="2303965"/>
                  <a:pt x="2982983" y="2303965"/>
                </a:cubicBezTo>
                <a:cubicBezTo>
                  <a:pt x="2915882" y="2370907"/>
                  <a:pt x="2989959" y="2323788"/>
                  <a:pt x="2942789" y="2377731"/>
                </a:cubicBezTo>
                <a:cubicBezTo>
                  <a:pt x="2963052" y="2384555"/>
                  <a:pt x="3009890" y="2283817"/>
                  <a:pt x="3016533" y="2317288"/>
                </a:cubicBezTo>
                <a:cubicBezTo>
                  <a:pt x="3009890" y="2324113"/>
                  <a:pt x="3009890" y="2324113"/>
                  <a:pt x="3003246" y="2324113"/>
                </a:cubicBezTo>
                <a:cubicBezTo>
                  <a:pt x="2996270" y="2330937"/>
                  <a:pt x="2989627" y="2337761"/>
                  <a:pt x="2989627" y="2344260"/>
                </a:cubicBezTo>
                <a:cubicBezTo>
                  <a:pt x="3043440" y="2297466"/>
                  <a:pt x="3043440" y="2324113"/>
                  <a:pt x="3070346" y="2344260"/>
                </a:cubicBezTo>
                <a:cubicBezTo>
                  <a:pt x="3083634" y="2324113"/>
                  <a:pt x="3076990" y="2297141"/>
                  <a:pt x="3090609" y="2310464"/>
                </a:cubicBezTo>
                <a:cubicBezTo>
                  <a:pt x="3076990" y="2303965"/>
                  <a:pt x="3043440" y="2270169"/>
                  <a:pt x="3009890" y="2290317"/>
                </a:cubicBezTo>
                <a:cubicBezTo>
                  <a:pt x="3023177" y="2250022"/>
                  <a:pt x="2969696" y="2250022"/>
                  <a:pt x="2915882" y="2283492"/>
                </a:cubicBezTo>
                <a:cubicBezTo>
                  <a:pt x="2895620" y="2283492"/>
                  <a:pt x="2875689" y="2270494"/>
                  <a:pt x="2855426" y="2263670"/>
                </a:cubicBezTo>
                <a:cubicBezTo>
                  <a:pt x="2835495" y="2257171"/>
                  <a:pt x="2808256" y="2250347"/>
                  <a:pt x="2781349" y="2250347"/>
                </a:cubicBezTo>
                <a:cubicBezTo>
                  <a:pt x="2761086" y="2210052"/>
                  <a:pt x="2734180" y="2183080"/>
                  <a:pt x="2700630" y="2162932"/>
                </a:cubicBezTo>
                <a:cubicBezTo>
                  <a:pt x="2667079" y="2135961"/>
                  <a:pt x="2626885" y="2122312"/>
                  <a:pt x="2586359" y="2102165"/>
                </a:cubicBezTo>
                <a:cubicBezTo>
                  <a:pt x="2512615" y="2061870"/>
                  <a:pt x="2445515" y="2015401"/>
                  <a:pt x="2425252" y="1907839"/>
                </a:cubicBezTo>
                <a:cubicBezTo>
                  <a:pt x="2398345" y="1914338"/>
                  <a:pt x="2378414" y="1887367"/>
                  <a:pt x="2337888" y="1920838"/>
                </a:cubicBezTo>
                <a:cubicBezTo>
                  <a:pt x="2351508" y="1893866"/>
                  <a:pt x="2392034" y="1880867"/>
                  <a:pt x="2378414" y="1867219"/>
                </a:cubicBezTo>
                <a:cubicBezTo>
                  <a:pt x="2398677" y="1840572"/>
                  <a:pt x="2405321" y="1847397"/>
                  <a:pt x="2438871" y="1807102"/>
                </a:cubicBezTo>
                <a:cubicBezTo>
                  <a:pt x="2445515" y="1753158"/>
                  <a:pt x="2378082" y="1786954"/>
                  <a:pt x="2391701" y="1719687"/>
                </a:cubicBezTo>
                <a:cubicBezTo>
                  <a:pt x="2411632" y="1699540"/>
                  <a:pt x="2438871" y="1652421"/>
                  <a:pt x="2438871" y="1639097"/>
                </a:cubicBezTo>
                <a:cubicBezTo>
                  <a:pt x="2378414" y="1719687"/>
                  <a:pt x="2351175" y="1699215"/>
                  <a:pt x="2297362" y="1753158"/>
                </a:cubicBezTo>
                <a:cubicBezTo>
                  <a:pt x="2284075" y="1759657"/>
                  <a:pt x="2304338" y="1733011"/>
                  <a:pt x="2297362" y="1726511"/>
                </a:cubicBezTo>
                <a:cubicBezTo>
                  <a:pt x="2317625" y="1726511"/>
                  <a:pt x="2358483" y="1679392"/>
                  <a:pt x="2378414" y="1692716"/>
                </a:cubicBezTo>
                <a:cubicBezTo>
                  <a:pt x="2411964" y="1652421"/>
                  <a:pt x="2391701" y="1659245"/>
                  <a:pt x="2398345" y="1639097"/>
                </a:cubicBezTo>
                <a:cubicBezTo>
                  <a:pt x="2411632" y="1625774"/>
                  <a:pt x="2418608" y="1632273"/>
                  <a:pt x="2431895" y="1632273"/>
                </a:cubicBezTo>
                <a:cubicBezTo>
                  <a:pt x="2452158" y="1598802"/>
                  <a:pt x="2438871" y="1605302"/>
                  <a:pt x="2459134" y="1585154"/>
                </a:cubicBezTo>
                <a:cubicBezTo>
                  <a:pt x="2452158" y="1571831"/>
                  <a:pt x="2438871" y="1578655"/>
                  <a:pt x="2418608" y="1612126"/>
                </a:cubicBezTo>
                <a:cubicBezTo>
                  <a:pt x="2404989" y="1591978"/>
                  <a:pt x="2398677" y="1571506"/>
                  <a:pt x="2371770" y="1578330"/>
                </a:cubicBezTo>
                <a:cubicBezTo>
                  <a:pt x="2405321" y="1484416"/>
                  <a:pt x="2317957" y="1517887"/>
                  <a:pt x="2291051" y="1517887"/>
                </a:cubicBezTo>
                <a:cubicBezTo>
                  <a:pt x="2277763" y="1524712"/>
                  <a:pt x="2298026" y="1490916"/>
                  <a:pt x="2291051" y="1490916"/>
                </a:cubicBezTo>
                <a:cubicBezTo>
                  <a:pt x="2277763" y="1464269"/>
                  <a:pt x="2236905" y="1464594"/>
                  <a:pt x="2203355" y="1464594"/>
                </a:cubicBezTo>
                <a:cubicBezTo>
                  <a:pt x="2163161" y="1457770"/>
                  <a:pt x="2136254" y="1450621"/>
                  <a:pt x="2143230" y="1390178"/>
                </a:cubicBezTo>
                <a:cubicBezTo>
                  <a:pt x="2116324" y="1410326"/>
                  <a:pt x="2122967" y="1383679"/>
                  <a:pt x="2149874" y="1336560"/>
                </a:cubicBezTo>
                <a:cubicBezTo>
                  <a:pt x="2183424" y="1303089"/>
                  <a:pt x="2203687" y="1323236"/>
                  <a:pt x="2243881" y="1276442"/>
                </a:cubicBezTo>
                <a:cubicBezTo>
                  <a:pt x="2264144" y="1242646"/>
                  <a:pt x="2277763" y="1209176"/>
                  <a:pt x="2270788" y="1202676"/>
                </a:cubicBezTo>
                <a:cubicBezTo>
                  <a:pt x="2237237" y="1242971"/>
                  <a:pt x="2257168" y="1168880"/>
                  <a:pt x="2216974" y="1249471"/>
                </a:cubicBezTo>
                <a:cubicBezTo>
                  <a:pt x="2183424" y="1282941"/>
                  <a:pt x="2243881" y="1189028"/>
                  <a:pt x="2250525" y="1189028"/>
                </a:cubicBezTo>
                <a:cubicBezTo>
                  <a:pt x="2216974" y="1182204"/>
                  <a:pt x="2257500" y="1088290"/>
                  <a:pt x="2237237" y="1081466"/>
                </a:cubicBezTo>
                <a:cubicBezTo>
                  <a:pt x="2284075" y="1034347"/>
                  <a:pt x="2250525" y="1141909"/>
                  <a:pt x="2297362" y="1141909"/>
                </a:cubicBezTo>
                <a:cubicBezTo>
                  <a:pt x="2304338" y="1141909"/>
                  <a:pt x="2324601" y="1088290"/>
                  <a:pt x="2337888" y="1074642"/>
                </a:cubicBezTo>
                <a:cubicBezTo>
                  <a:pt x="2371438" y="1021024"/>
                  <a:pt x="2331245" y="1041171"/>
                  <a:pt x="2337888" y="1014525"/>
                </a:cubicBezTo>
                <a:cubicBezTo>
                  <a:pt x="2378414" y="960581"/>
                  <a:pt x="2351175" y="1041171"/>
                  <a:pt x="2398345" y="980729"/>
                </a:cubicBezTo>
                <a:cubicBezTo>
                  <a:pt x="2391701" y="1014200"/>
                  <a:pt x="2411964" y="1081466"/>
                  <a:pt x="2472421" y="973905"/>
                </a:cubicBezTo>
                <a:cubicBezTo>
                  <a:pt x="2505972" y="1007375"/>
                  <a:pt x="2552809" y="1027523"/>
                  <a:pt x="2599979" y="1034347"/>
                </a:cubicBezTo>
                <a:cubicBezTo>
                  <a:pt x="2646816" y="1040846"/>
                  <a:pt x="2700962" y="1040846"/>
                  <a:pt x="2761419" y="1040846"/>
                </a:cubicBezTo>
                <a:cubicBezTo>
                  <a:pt x="2869045" y="1047670"/>
                  <a:pt x="2969696" y="1054495"/>
                  <a:pt x="3023509" y="1141909"/>
                </a:cubicBezTo>
                <a:cubicBezTo>
                  <a:pt x="3036796" y="1141909"/>
                  <a:pt x="3029821" y="1121761"/>
                  <a:pt x="3050083" y="1108438"/>
                </a:cubicBezTo>
                <a:cubicBezTo>
                  <a:pt x="3036464" y="1148733"/>
                  <a:pt x="3076990" y="1114937"/>
                  <a:pt x="3070346" y="1141909"/>
                </a:cubicBezTo>
                <a:cubicBezTo>
                  <a:pt x="3103897" y="1081466"/>
                  <a:pt x="3063371" y="1088290"/>
                  <a:pt x="3043108" y="1088290"/>
                </a:cubicBezTo>
                <a:cubicBezTo>
                  <a:pt x="3023177" y="1088290"/>
                  <a:pt x="3016533" y="1040846"/>
                  <a:pt x="2996270" y="1040846"/>
                </a:cubicBezTo>
                <a:cubicBezTo>
                  <a:pt x="2956076" y="1047670"/>
                  <a:pt x="2922526" y="994052"/>
                  <a:pt x="2875357" y="973905"/>
                </a:cubicBezTo>
                <a:cubicBezTo>
                  <a:pt x="2915550" y="893314"/>
                  <a:pt x="2855426" y="933609"/>
                  <a:pt x="2848782" y="913462"/>
                </a:cubicBezTo>
                <a:cubicBezTo>
                  <a:pt x="2869045" y="886815"/>
                  <a:pt x="2882000" y="893314"/>
                  <a:pt x="2895620" y="900139"/>
                </a:cubicBezTo>
                <a:cubicBezTo>
                  <a:pt x="2902263" y="906963"/>
                  <a:pt x="2909239" y="920286"/>
                  <a:pt x="2909239" y="933934"/>
                </a:cubicBezTo>
                <a:cubicBezTo>
                  <a:pt x="2942789" y="900139"/>
                  <a:pt x="2969696" y="886490"/>
                  <a:pt x="3003246" y="873167"/>
                </a:cubicBezTo>
                <a:cubicBezTo>
                  <a:pt x="2996270" y="886490"/>
                  <a:pt x="2989627" y="900139"/>
                  <a:pt x="2976007" y="906963"/>
                </a:cubicBezTo>
                <a:cubicBezTo>
                  <a:pt x="2989627" y="900139"/>
                  <a:pt x="2996602" y="900139"/>
                  <a:pt x="3003246" y="906963"/>
                </a:cubicBezTo>
                <a:cubicBezTo>
                  <a:pt x="3016533" y="886815"/>
                  <a:pt x="3016865" y="879666"/>
                  <a:pt x="3030153" y="859519"/>
                </a:cubicBezTo>
                <a:cubicBezTo>
                  <a:pt x="3003246" y="919961"/>
                  <a:pt x="3056727" y="886490"/>
                  <a:pt x="3090609" y="866343"/>
                </a:cubicBezTo>
                <a:cubicBezTo>
                  <a:pt x="3090609" y="879666"/>
                  <a:pt x="3070014" y="893314"/>
                  <a:pt x="3056727" y="906963"/>
                </a:cubicBezTo>
                <a:cubicBezTo>
                  <a:pt x="3070014" y="913462"/>
                  <a:pt x="3083634" y="900139"/>
                  <a:pt x="3076990" y="920286"/>
                </a:cubicBezTo>
                <a:cubicBezTo>
                  <a:pt x="3090277" y="927110"/>
                  <a:pt x="3103897" y="886490"/>
                  <a:pt x="3097253" y="886490"/>
                </a:cubicBezTo>
                <a:cubicBezTo>
                  <a:pt x="3117516" y="886490"/>
                  <a:pt x="3103565" y="920286"/>
                  <a:pt x="3137447" y="900139"/>
                </a:cubicBezTo>
                <a:cubicBezTo>
                  <a:pt x="3170997" y="859844"/>
                  <a:pt x="3130803" y="879991"/>
                  <a:pt x="3164354" y="846520"/>
                </a:cubicBezTo>
                <a:cubicBezTo>
                  <a:pt x="3157710" y="839696"/>
                  <a:pt x="3150734" y="819549"/>
                  <a:pt x="3150734" y="805900"/>
                </a:cubicBezTo>
                <a:cubicBezTo>
                  <a:pt x="3144091" y="785753"/>
                  <a:pt x="3144091" y="772754"/>
                  <a:pt x="3144091" y="752607"/>
                </a:cubicBezTo>
                <a:cubicBezTo>
                  <a:pt x="3150734" y="745783"/>
                  <a:pt x="3157710" y="758781"/>
                  <a:pt x="3170997" y="765605"/>
                </a:cubicBezTo>
                <a:cubicBezTo>
                  <a:pt x="3177641" y="778929"/>
                  <a:pt x="3191261" y="785753"/>
                  <a:pt x="3211523" y="765605"/>
                </a:cubicBezTo>
                <a:cubicBezTo>
                  <a:pt x="3218167" y="711987"/>
                  <a:pt x="3177641" y="705163"/>
                  <a:pt x="3150734" y="698339"/>
                </a:cubicBezTo>
                <a:cubicBezTo>
                  <a:pt x="3177641" y="671692"/>
                  <a:pt x="3191261" y="664868"/>
                  <a:pt x="3204880" y="685015"/>
                </a:cubicBezTo>
                <a:cubicBezTo>
                  <a:pt x="3211523" y="671692"/>
                  <a:pt x="3204880" y="672017"/>
                  <a:pt x="3204880" y="665193"/>
                </a:cubicBezTo>
                <a:cubicBezTo>
                  <a:pt x="3211523" y="651869"/>
                  <a:pt x="3218167" y="658369"/>
                  <a:pt x="3225143" y="665193"/>
                </a:cubicBezTo>
                <a:cubicBezTo>
                  <a:pt x="3191261" y="645045"/>
                  <a:pt x="3204547" y="604750"/>
                  <a:pt x="3177641" y="570954"/>
                </a:cubicBezTo>
                <a:cubicBezTo>
                  <a:pt x="3238098" y="497189"/>
                  <a:pt x="3151067" y="544308"/>
                  <a:pt x="3191261" y="483865"/>
                </a:cubicBezTo>
                <a:cubicBezTo>
                  <a:pt x="3224811" y="557631"/>
                  <a:pt x="3318818" y="470217"/>
                  <a:pt x="3338749" y="550807"/>
                </a:cubicBezTo>
                <a:cubicBezTo>
                  <a:pt x="3352368" y="544308"/>
                  <a:pt x="3365987" y="530659"/>
                  <a:pt x="3359012" y="530659"/>
                </a:cubicBezTo>
                <a:cubicBezTo>
                  <a:pt x="3399538" y="497189"/>
                  <a:pt x="3399538" y="564130"/>
                  <a:pt x="3439731" y="530659"/>
                </a:cubicBezTo>
                <a:cubicBezTo>
                  <a:pt x="3399538" y="624573"/>
                  <a:pt x="3486901" y="577454"/>
                  <a:pt x="3507164" y="591102"/>
                </a:cubicBezTo>
                <a:cubicBezTo>
                  <a:pt x="3507164" y="685015"/>
                  <a:pt x="3648009" y="718811"/>
                  <a:pt x="3654985" y="805900"/>
                </a:cubicBezTo>
                <a:cubicBezTo>
                  <a:pt x="3701822" y="765605"/>
                  <a:pt x="3668272" y="826048"/>
                  <a:pt x="3728729" y="792577"/>
                </a:cubicBezTo>
                <a:cubicBezTo>
                  <a:pt x="3715109" y="805900"/>
                  <a:pt x="3708466" y="806225"/>
                  <a:pt x="3701490" y="819549"/>
                </a:cubicBezTo>
                <a:cubicBezTo>
                  <a:pt x="3735372" y="806225"/>
                  <a:pt x="3762611" y="812724"/>
                  <a:pt x="3789518" y="819549"/>
                </a:cubicBezTo>
                <a:cubicBezTo>
                  <a:pt x="3816092" y="819549"/>
                  <a:pt x="3849310" y="819549"/>
                  <a:pt x="3889836" y="805900"/>
                </a:cubicBezTo>
                <a:cubicBezTo>
                  <a:pt x="3909767" y="779254"/>
                  <a:pt x="3849310" y="805900"/>
                  <a:pt x="3889836" y="765605"/>
                </a:cubicBezTo>
                <a:cubicBezTo>
                  <a:pt x="3936674" y="785753"/>
                  <a:pt x="3930030" y="832872"/>
                  <a:pt x="4004107" y="799401"/>
                </a:cubicBezTo>
                <a:cubicBezTo>
                  <a:pt x="3990487" y="826048"/>
                  <a:pt x="3990487" y="839371"/>
                  <a:pt x="3990487" y="853019"/>
                </a:cubicBezTo>
                <a:cubicBezTo>
                  <a:pt x="4004107" y="853019"/>
                  <a:pt x="4037657" y="799401"/>
                  <a:pt x="4037657" y="819549"/>
                </a:cubicBezTo>
                <a:cubicBezTo>
                  <a:pt x="4017726" y="853019"/>
                  <a:pt x="4010750" y="839371"/>
                  <a:pt x="3997463" y="859519"/>
                </a:cubicBezTo>
                <a:cubicBezTo>
                  <a:pt x="4024037" y="859519"/>
                  <a:pt x="4031013" y="859844"/>
                  <a:pt x="4051276" y="879991"/>
                </a:cubicBezTo>
                <a:cubicBezTo>
                  <a:pt x="4054598" y="866343"/>
                  <a:pt x="4059581" y="859519"/>
                  <a:pt x="4067221" y="852045"/>
                </a:cubicBezTo>
                <a:lnTo>
                  <a:pt x="4092135" y="826048"/>
                </a:lnTo>
                <a:lnTo>
                  <a:pt x="4076854" y="849770"/>
                </a:lnTo>
                <a:cubicBezTo>
                  <a:pt x="4059913" y="886165"/>
                  <a:pt x="4076190" y="900139"/>
                  <a:pt x="4111733" y="879991"/>
                </a:cubicBezTo>
                <a:cubicBezTo>
                  <a:pt x="4118377" y="866343"/>
                  <a:pt x="4111733" y="866343"/>
                  <a:pt x="4104758" y="859519"/>
                </a:cubicBezTo>
                <a:cubicBezTo>
                  <a:pt x="4125021" y="853019"/>
                  <a:pt x="4158571" y="826373"/>
                  <a:pt x="4171858" y="826373"/>
                </a:cubicBezTo>
                <a:cubicBezTo>
                  <a:pt x="4138308" y="859844"/>
                  <a:pt x="4125021" y="879991"/>
                  <a:pt x="4111733" y="920286"/>
                </a:cubicBezTo>
                <a:cubicBezTo>
                  <a:pt x="4138640" y="900139"/>
                  <a:pt x="4144951" y="954082"/>
                  <a:pt x="4178834" y="933934"/>
                </a:cubicBezTo>
                <a:cubicBezTo>
                  <a:pt x="4198765" y="900139"/>
                  <a:pt x="4131664" y="920286"/>
                  <a:pt x="4185477" y="873167"/>
                </a:cubicBezTo>
                <a:cubicBezTo>
                  <a:pt x="4171858" y="920286"/>
                  <a:pt x="4205741" y="893314"/>
                  <a:pt x="4239291" y="879991"/>
                </a:cubicBezTo>
                <a:cubicBezTo>
                  <a:pt x="4212384" y="906638"/>
                  <a:pt x="4212384" y="927110"/>
                  <a:pt x="4232647" y="933934"/>
                </a:cubicBezTo>
                <a:cubicBezTo>
                  <a:pt x="4246267" y="947258"/>
                  <a:pt x="4279485" y="940434"/>
                  <a:pt x="4313367" y="906963"/>
                </a:cubicBezTo>
                <a:cubicBezTo>
                  <a:pt x="4333298" y="913462"/>
                  <a:pt x="4279817" y="980404"/>
                  <a:pt x="4326654" y="940109"/>
                </a:cubicBezTo>
                <a:cubicBezTo>
                  <a:pt x="4299748" y="973905"/>
                  <a:pt x="4313367" y="994377"/>
                  <a:pt x="4326654" y="1007700"/>
                </a:cubicBezTo>
                <a:cubicBezTo>
                  <a:pt x="4346917" y="994377"/>
                  <a:pt x="4340274" y="987553"/>
                  <a:pt x="4340274" y="987553"/>
                </a:cubicBezTo>
                <a:cubicBezTo>
                  <a:pt x="4380468" y="953757"/>
                  <a:pt x="4306391" y="1081141"/>
                  <a:pt x="4387111" y="1027523"/>
                </a:cubicBezTo>
                <a:cubicBezTo>
                  <a:pt x="4373492" y="1034347"/>
                  <a:pt x="4373492" y="1041171"/>
                  <a:pt x="4373492" y="1047670"/>
                </a:cubicBezTo>
                <a:cubicBezTo>
                  <a:pt x="4387111" y="1041171"/>
                  <a:pt x="4387111" y="1027848"/>
                  <a:pt x="4407374" y="1021024"/>
                </a:cubicBezTo>
                <a:cubicBezTo>
                  <a:pt x="4407374" y="1041171"/>
                  <a:pt x="4393755" y="1041171"/>
                  <a:pt x="4373492" y="1068143"/>
                </a:cubicBezTo>
                <a:cubicBezTo>
                  <a:pt x="4407042" y="1041171"/>
                  <a:pt x="4433949" y="1034672"/>
                  <a:pt x="4467499" y="1021024"/>
                </a:cubicBezTo>
                <a:cubicBezTo>
                  <a:pt x="4454212" y="1041171"/>
                  <a:pt x="4433949" y="1068143"/>
                  <a:pt x="4447236" y="1074642"/>
                </a:cubicBezTo>
                <a:cubicBezTo>
                  <a:pt x="4467499" y="1021024"/>
                  <a:pt x="4514669" y="1041171"/>
                  <a:pt x="4467499" y="1081466"/>
                </a:cubicBezTo>
                <a:cubicBezTo>
                  <a:pt x="4481118" y="1081466"/>
                  <a:pt x="4515001" y="1067818"/>
                  <a:pt x="4515001" y="1054495"/>
                </a:cubicBezTo>
                <a:cubicBezTo>
                  <a:pt x="4521644" y="1054495"/>
                  <a:pt x="4487762" y="1128585"/>
                  <a:pt x="4548219" y="1081466"/>
                </a:cubicBezTo>
                <a:cubicBezTo>
                  <a:pt x="4521312" y="1148733"/>
                  <a:pt x="4595389" y="1148733"/>
                  <a:pt x="4648870" y="1101614"/>
                </a:cubicBezTo>
                <a:cubicBezTo>
                  <a:pt x="4669133" y="1081466"/>
                  <a:pt x="4662489" y="1114937"/>
                  <a:pt x="4655846" y="1128261"/>
                </a:cubicBezTo>
                <a:cubicBezTo>
                  <a:pt x="4662489" y="1141909"/>
                  <a:pt x="4696372" y="1095115"/>
                  <a:pt x="4703015" y="1115262"/>
                </a:cubicBezTo>
                <a:cubicBezTo>
                  <a:pt x="4703015" y="1074967"/>
                  <a:pt x="4675776" y="1054495"/>
                  <a:pt x="4642226" y="1040846"/>
                </a:cubicBezTo>
                <a:cubicBezTo>
                  <a:pt x="4608676" y="1074642"/>
                  <a:pt x="4649202" y="1068143"/>
                  <a:pt x="4615652" y="1101614"/>
                </a:cubicBezTo>
                <a:cubicBezTo>
                  <a:pt x="4609008" y="1074967"/>
                  <a:pt x="4561506" y="1135410"/>
                  <a:pt x="4554863" y="1108438"/>
                </a:cubicBezTo>
                <a:cubicBezTo>
                  <a:pt x="4568482" y="1095115"/>
                  <a:pt x="4568482" y="1101614"/>
                  <a:pt x="4575126" y="1108438"/>
                </a:cubicBezTo>
                <a:cubicBezTo>
                  <a:pt x="4622295" y="1041171"/>
                  <a:pt x="4622295" y="1000876"/>
                  <a:pt x="4609008" y="973905"/>
                </a:cubicBezTo>
                <a:cubicBezTo>
                  <a:pt x="4649202" y="953757"/>
                  <a:pt x="4642226" y="1000551"/>
                  <a:pt x="4635582" y="1027523"/>
                </a:cubicBezTo>
                <a:cubicBezTo>
                  <a:pt x="4689396" y="1000551"/>
                  <a:pt x="4696039" y="1081466"/>
                  <a:pt x="4783403" y="987553"/>
                </a:cubicBezTo>
                <a:cubicBezTo>
                  <a:pt x="4763472" y="1047995"/>
                  <a:pt x="4837216" y="994052"/>
                  <a:pt x="4877742" y="987553"/>
                </a:cubicBezTo>
                <a:cubicBezTo>
                  <a:pt x="4850836" y="1041171"/>
                  <a:pt x="4830573" y="1000876"/>
                  <a:pt x="4803666" y="1021024"/>
                </a:cubicBezTo>
                <a:cubicBezTo>
                  <a:pt x="4756828" y="1074967"/>
                  <a:pt x="4857147" y="1007375"/>
                  <a:pt x="4830240" y="1054495"/>
                </a:cubicBezTo>
                <a:cubicBezTo>
                  <a:pt x="4857147" y="1047670"/>
                  <a:pt x="4850836" y="1014525"/>
                  <a:pt x="4877742" y="1007700"/>
                </a:cubicBezTo>
                <a:cubicBezTo>
                  <a:pt x="4904317" y="1041171"/>
                  <a:pt x="4897673" y="1121761"/>
                  <a:pt x="4971749" y="1108438"/>
                </a:cubicBezTo>
                <a:cubicBezTo>
                  <a:pt x="4985037" y="1095115"/>
                  <a:pt x="4971749" y="1094790"/>
                  <a:pt x="4964774" y="1088290"/>
                </a:cubicBezTo>
                <a:cubicBezTo>
                  <a:pt x="4991680" y="1081466"/>
                  <a:pt x="4985037" y="1087966"/>
                  <a:pt x="5018587" y="1061319"/>
                </a:cubicBezTo>
                <a:cubicBezTo>
                  <a:pt x="5004967" y="1074642"/>
                  <a:pt x="5018587" y="1088290"/>
                  <a:pt x="5025230" y="1068143"/>
                </a:cubicBezTo>
                <a:cubicBezTo>
                  <a:pt x="5045494" y="1061319"/>
                  <a:pt x="5005300" y="1135085"/>
                  <a:pt x="5038850" y="1121436"/>
                </a:cubicBezTo>
                <a:cubicBezTo>
                  <a:pt x="5025230" y="1128261"/>
                  <a:pt x="5018919" y="1135085"/>
                  <a:pt x="5005300" y="1148408"/>
                </a:cubicBezTo>
                <a:cubicBezTo>
                  <a:pt x="5011943" y="1148408"/>
                  <a:pt x="5011611" y="1155232"/>
                  <a:pt x="5018587" y="1162056"/>
                </a:cubicBezTo>
                <a:cubicBezTo>
                  <a:pt x="5025230" y="1148733"/>
                  <a:pt x="5031874" y="1141909"/>
                  <a:pt x="5031874" y="1135085"/>
                </a:cubicBezTo>
                <a:cubicBezTo>
                  <a:pt x="5045494" y="1168556"/>
                  <a:pt x="5072732" y="1202351"/>
                  <a:pt x="5099307" y="1228998"/>
                </a:cubicBezTo>
                <a:cubicBezTo>
                  <a:pt x="5126213" y="1262794"/>
                  <a:pt x="5153120" y="1296265"/>
                  <a:pt x="5146144" y="1336560"/>
                </a:cubicBezTo>
                <a:cubicBezTo>
                  <a:pt x="5159764" y="1343384"/>
                  <a:pt x="5173051" y="1316412"/>
                  <a:pt x="5159764" y="1316412"/>
                </a:cubicBezTo>
                <a:cubicBezTo>
                  <a:pt x="5193314" y="1296265"/>
                  <a:pt x="5193314" y="1330061"/>
                  <a:pt x="5173383" y="1343384"/>
                </a:cubicBezTo>
                <a:cubicBezTo>
                  <a:pt x="5247127" y="1336560"/>
                  <a:pt x="5206933" y="1390178"/>
                  <a:pt x="5267390" y="1390178"/>
                </a:cubicBezTo>
                <a:cubicBezTo>
                  <a:pt x="5200290" y="1457445"/>
                  <a:pt x="5300941" y="1437297"/>
                  <a:pt x="5253771" y="1477592"/>
                </a:cubicBezTo>
                <a:cubicBezTo>
                  <a:pt x="5260414" y="1497740"/>
                  <a:pt x="5300608" y="1437622"/>
                  <a:pt x="5300608" y="1450946"/>
                </a:cubicBezTo>
                <a:cubicBezTo>
                  <a:pt x="5314228" y="1457770"/>
                  <a:pt x="5348110" y="1491241"/>
                  <a:pt x="5361397" y="1497740"/>
                </a:cubicBezTo>
                <a:cubicBezTo>
                  <a:pt x="5374685" y="1484416"/>
                  <a:pt x="5387972" y="1477917"/>
                  <a:pt x="5408235" y="1464594"/>
                </a:cubicBezTo>
                <a:cubicBezTo>
                  <a:pt x="5414879" y="1477917"/>
                  <a:pt x="5388304" y="1477592"/>
                  <a:pt x="5381660" y="1497740"/>
                </a:cubicBezTo>
                <a:cubicBezTo>
                  <a:pt x="5428498" y="1477592"/>
                  <a:pt x="5368041" y="1551683"/>
                  <a:pt x="5441785" y="1504564"/>
                </a:cubicBezTo>
                <a:cubicBezTo>
                  <a:pt x="5441785" y="1517887"/>
                  <a:pt x="5428498" y="1524712"/>
                  <a:pt x="5408235" y="1531536"/>
                </a:cubicBezTo>
                <a:cubicBezTo>
                  <a:pt x="5421522" y="1531536"/>
                  <a:pt x="5462380" y="1531536"/>
                  <a:pt x="5475668" y="1504564"/>
                </a:cubicBezTo>
                <a:cubicBezTo>
                  <a:pt x="5502574" y="1484416"/>
                  <a:pt x="5482311" y="1524712"/>
                  <a:pt x="5515861" y="1490916"/>
                </a:cubicBezTo>
                <a:cubicBezTo>
                  <a:pt x="5515861" y="1504564"/>
                  <a:pt x="5495598" y="1511388"/>
                  <a:pt x="5481979" y="1517887"/>
                </a:cubicBezTo>
                <a:cubicBezTo>
                  <a:pt x="5529149" y="1524712"/>
                  <a:pt x="5529149" y="1578330"/>
                  <a:pt x="5575986" y="1585154"/>
                </a:cubicBezTo>
                <a:cubicBezTo>
                  <a:pt x="5556055" y="1591978"/>
                  <a:pt x="5549412" y="1598802"/>
                  <a:pt x="5549412" y="1612126"/>
                </a:cubicBezTo>
                <a:cubicBezTo>
                  <a:pt x="5576318" y="1591978"/>
                  <a:pt x="5609869" y="1598477"/>
                  <a:pt x="5616512" y="1571506"/>
                </a:cubicBezTo>
                <a:cubicBezTo>
                  <a:pt x="5636775" y="1571506"/>
                  <a:pt x="5657038" y="1571831"/>
                  <a:pt x="5650395" y="1591978"/>
                </a:cubicBezTo>
                <a:cubicBezTo>
                  <a:pt x="5657038" y="1585154"/>
                  <a:pt x="5676969" y="1571831"/>
                  <a:pt x="5717495" y="1545184"/>
                </a:cubicBezTo>
                <a:cubicBezTo>
                  <a:pt x="5697232" y="1531536"/>
                  <a:pt x="5663682" y="1511388"/>
                  <a:pt x="5616512" y="1551683"/>
                </a:cubicBezTo>
                <a:cubicBezTo>
                  <a:pt x="5616512" y="1545184"/>
                  <a:pt x="5657038" y="1524712"/>
                  <a:pt x="5643419" y="1517887"/>
                </a:cubicBezTo>
                <a:cubicBezTo>
                  <a:pt x="5609869" y="1517887"/>
                  <a:pt x="5562699" y="1531536"/>
                  <a:pt x="5522505" y="1504564"/>
                </a:cubicBezTo>
                <a:cubicBezTo>
                  <a:pt x="5549412" y="1484416"/>
                  <a:pt x="5542768" y="1524712"/>
                  <a:pt x="5569675" y="1497740"/>
                </a:cubicBezTo>
                <a:cubicBezTo>
                  <a:pt x="5569675" y="1484416"/>
                  <a:pt x="5529149" y="1464269"/>
                  <a:pt x="5488623" y="1484416"/>
                </a:cubicBezTo>
                <a:cubicBezTo>
                  <a:pt x="5502242" y="1470768"/>
                  <a:pt x="5515861" y="1457770"/>
                  <a:pt x="5522505" y="1437622"/>
                </a:cubicBezTo>
                <a:cubicBezTo>
                  <a:pt x="5475335" y="1450946"/>
                  <a:pt x="5522505" y="1376855"/>
                  <a:pt x="5435142" y="1417150"/>
                </a:cubicBezTo>
                <a:cubicBezTo>
                  <a:pt x="5435142" y="1403826"/>
                  <a:pt x="5448761" y="1390178"/>
                  <a:pt x="5441785" y="1383354"/>
                </a:cubicBezTo>
                <a:cubicBezTo>
                  <a:pt x="5428498" y="1376855"/>
                  <a:pt x="5414879" y="1410651"/>
                  <a:pt x="5428498" y="1410651"/>
                </a:cubicBezTo>
                <a:cubicBezTo>
                  <a:pt x="5361397" y="1430798"/>
                  <a:pt x="5448429" y="1309913"/>
                  <a:pt x="5394615" y="1330061"/>
                </a:cubicBezTo>
                <a:cubicBezTo>
                  <a:pt x="5387972" y="1309913"/>
                  <a:pt x="5415211" y="1309588"/>
                  <a:pt x="5435142" y="1296265"/>
                </a:cubicBezTo>
                <a:cubicBezTo>
                  <a:pt x="5401591" y="1296265"/>
                  <a:pt x="5401923" y="1282941"/>
                  <a:pt x="5381660" y="1269618"/>
                </a:cubicBezTo>
                <a:cubicBezTo>
                  <a:pt x="5368041" y="1303089"/>
                  <a:pt x="5381660" y="1303089"/>
                  <a:pt x="5381660" y="1336560"/>
                </a:cubicBezTo>
                <a:cubicBezTo>
                  <a:pt x="5334491" y="1350208"/>
                  <a:pt x="5368041" y="1276442"/>
                  <a:pt x="5320871" y="1289766"/>
                </a:cubicBezTo>
                <a:cubicBezTo>
                  <a:pt x="5334491" y="1283266"/>
                  <a:pt x="5347778" y="1276442"/>
                  <a:pt x="5347778" y="1282941"/>
                </a:cubicBezTo>
                <a:cubicBezTo>
                  <a:pt x="5347778" y="1242646"/>
                  <a:pt x="5314228" y="1289440"/>
                  <a:pt x="5368041" y="1222499"/>
                </a:cubicBezTo>
                <a:cubicBezTo>
                  <a:pt x="5368041" y="1202351"/>
                  <a:pt x="5341134" y="1222499"/>
                  <a:pt x="5327515" y="1222499"/>
                </a:cubicBezTo>
                <a:cubicBezTo>
                  <a:pt x="5307584" y="1249146"/>
                  <a:pt x="5347778" y="1229323"/>
                  <a:pt x="5347778" y="1242646"/>
                </a:cubicBezTo>
                <a:cubicBezTo>
                  <a:pt x="5327847" y="1249471"/>
                  <a:pt x="5307584" y="1256295"/>
                  <a:pt x="5287653" y="1269618"/>
                </a:cubicBezTo>
                <a:cubicBezTo>
                  <a:pt x="5314560" y="1236147"/>
                  <a:pt x="5327515" y="1209176"/>
                  <a:pt x="5314228" y="1182204"/>
                </a:cubicBezTo>
                <a:cubicBezTo>
                  <a:pt x="5307584" y="1182204"/>
                  <a:pt x="5287653" y="1202351"/>
                  <a:pt x="5274034" y="1215675"/>
                </a:cubicBezTo>
                <a:cubicBezTo>
                  <a:pt x="5260747" y="1208851"/>
                  <a:pt x="5280345" y="1195852"/>
                  <a:pt x="5293965" y="1182204"/>
                </a:cubicBezTo>
                <a:cubicBezTo>
                  <a:pt x="5199958" y="1182204"/>
                  <a:pt x="5186338" y="1094790"/>
                  <a:pt x="5119238" y="1054495"/>
                </a:cubicBezTo>
                <a:cubicBezTo>
                  <a:pt x="5079044" y="1027523"/>
                  <a:pt x="5011943" y="1007375"/>
                  <a:pt x="5005300" y="973905"/>
                </a:cubicBezTo>
                <a:cubicBezTo>
                  <a:pt x="4992012" y="946933"/>
                  <a:pt x="4897673" y="960581"/>
                  <a:pt x="4931223" y="906963"/>
                </a:cubicBezTo>
                <a:cubicBezTo>
                  <a:pt x="4910960" y="873167"/>
                  <a:pt x="4877410" y="846520"/>
                  <a:pt x="4850503" y="819549"/>
                </a:cubicBezTo>
                <a:cubicBezTo>
                  <a:pt x="4816953" y="799401"/>
                  <a:pt x="4790047" y="779254"/>
                  <a:pt x="4763140" y="752607"/>
                </a:cubicBezTo>
                <a:cubicBezTo>
                  <a:pt x="4776759" y="738959"/>
                  <a:pt x="4790379" y="738959"/>
                  <a:pt x="4803666" y="725635"/>
                </a:cubicBezTo>
                <a:cubicBezTo>
                  <a:pt x="4823929" y="705488"/>
                  <a:pt x="4790379" y="711987"/>
                  <a:pt x="4790379" y="705163"/>
                </a:cubicBezTo>
                <a:cubicBezTo>
                  <a:pt x="4756828" y="725310"/>
                  <a:pt x="4797022" y="718811"/>
                  <a:pt x="4763140" y="745783"/>
                </a:cubicBezTo>
                <a:cubicBezTo>
                  <a:pt x="4716302" y="745783"/>
                  <a:pt x="4689396" y="671692"/>
                  <a:pt x="4642226" y="658369"/>
                </a:cubicBezTo>
                <a:cubicBezTo>
                  <a:pt x="4662489" y="645045"/>
                  <a:pt x="4662489" y="665193"/>
                  <a:pt x="4682752" y="638221"/>
                </a:cubicBezTo>
                <a:cubicBezTo>
                  <a:pt x="4676109" y="618073"/>
                  <a:pt x="4609008" y="691839"/>
                  <a:pt x="4629271" y="645045"/>
                </a:cubicBezTo>
                <a:cubicBezTo>
                  <a:pt x="4642558" y="631397"/>
                  <a:pt x="4655846" y="631397"/>
                  <a:pt x="4655846" y="638221"/>
                </a:cubicBezTo>
                <a:cubicBezTo>
                  <a:pt x="4682752" y="591102"/>
                  <a:pt x="4602364" y="624573"/>
                  <a:pt x="4615652" y="597601"/>
                </a:cubicBezTo>
                <a:cubicBezTo>
                  <a:pt x="4602364" y="611249"/>
                  <a:pt x="4602032" y="618073"/>
                  <a:pt x="4602032" y="624573"/>
                </a:cubicBezTo>
                <a:cubicBezTo>
                  <a:pt x="4595389" y="611249"/>
                  <a:pt x="4581769" y="584603"/>
                  <a:pt x="4561838" y="570954"/>
                </a:cubicBezTo>
                <a:cubicBezTo>
                  <a:pt x="4548219" y="550807"/>
                  <a:pt x="4528288" y="544308"/>
                  <a:pt x="4501381" y="570954"/>
                </a:cubicBezTo>
                <a:cubicBezTo>
                  <a:pt x="4487762" y="564455"/>
                  <a:pt x="4521644" y="537483"/>
                  <a:pt x="4501381" y="537483"/>
                </a:cubicBezTo>
                <a:cubicBezTo>
                  <a:pt x="4491748" y="532609"/>
                  <a:pt x="4477464" y="551132"/>
                  <a:pt x="4460855" y="569979"/>
                </a:cubicBezTo>
                <a:cubicBezTo>
                  <a:pt x="4490752" y="524160"/>
                  <a:pt x="4411360" y="502388"/>
                  <a:pt x="4393755" y="490689"/>
                </a:cubicBezTo>
                <a:cubicBezTo>
                  <a:pt x="4447568" y="443570"/>
                  <a:pt x="4447568" y="510512"/>
                  <a:pt x="4494738" y="463393"/>
                </a:cubicBezTo>
                <a:cubicBezTo>
                  <a:pt x="4454212" y="450069"/>
                  <a:pt x="4420662" y="409774"/>
                  <a:pt x="4360205" y="443245"/>
                </a:cubicBezTo>
                <a:cubicBezTo>
                  <a:pt x="4360205" y="375978"/>
                  <a:pt x="4313035" y="355831"/>
                  <a:pt x="4265865" y="335683"/>
                </a:cubicBezTo>
                <a:cubicBezTo>
                  <a:pt x="4245934" y="329184"/>
                  <a:pt x="4219028" y="322685"/>
                  <a:pt x="4199097" y="302538"/>
                </a:cubicBezTo>
                <a:cubicBezTo>
                  <a:pt x="4185477" y="295713"/>
                  <a:pt x="4172190" y="275241"/>
                  <a:pt x="4165547" y="241770"/>
                </a:cubicBezTo>
                <a:cubicBezTo>
                  <a:pt x="4138640" y="248269"/>
                  <a:pt x="4104758" y="261918"/>
                  <a:pt x="4104758" y="234946"/>
                </a:cubicBezTo>
                <a:cubicBezTo>
                  <a:pt x="4111733" y="228122"/>
                  <a:pt x="4125021" y="221948"/>
                  <a:pt x="4131996" y="208299"/>
                </a:cubicBezTo>
                <a:cubicBezTo>
                  <a:pt x="4118377" y="188152"/>
                  <a:pt x="4084827" y="188152"/>
                  <a:pt x="4064896" y="188152"/>
                </a:cubicBezTo>
                <a:cubicBezTo>
                  <a:pt x="4037989" y="188152"/>
                  <a:pt x="4024370" y="181003"/>
                  <a:pt x="4031013" y="134208"/>
                </a:cubicBezTo>
                <a:cubicBezTo>
                  <a:pt x="4064564" y="107237"/>
                  <a:pt x="4024370" y="174503"/>
                  <a:pt x="4057920" y="168004"/>
                </a:cubicBezTo>
                <a:cubicBezTo>
                  <a:pt x="4091802" y="100737"/>
                  <a:pt x="4064564" y="80590"/>
                  <a:pt x="4044633" y="60443"/>
                </a:cubicBezTo>
                <a:cubicBezTo>
                  <a:pt x="4078183" y="26647"/>
                  <a:pt x="4091470" y="53618"/>
                  <a:pt x="4125021" y="0"/>
                </a:cubicBez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3287352301"/>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6960096" cy="68580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anchor="ctr">
            <a:noAutofit/>
          </a:bodyPr>
          <a:lstStyle>
            <a:lvl1pPr marL="0" indent="0" algn="ctr">
              <a:buNone/>
              <a:defRPr sz="1200">
                <a:solidFill>
                  <a:schemeClr val="tx1">
                    <a:lumMod val="75000"/>
                    <a:lumOff val="25000"/>
                  </a:schemeClr>
                </a:solidFill>
                <a:latin typeface="+mn-lt"/>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1039891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30818423"/>
      </p:ext>
    </p:extLst>
  </p:cSld>
  <p:clrMapOvr>
    <a:masterClrMapping/>
  </p:clrMapOvr>
  <p:transition spd="slow" advClick="0" advTm="0">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695472429"/>
      </p:ext>
    </p:extLst>
  </p:cSld>
  <p:clrMapOvr>
    <a:masterClrMapping/>
  </p:clrMapOvr>
  <p:transition spd="slow" advClick="0" advTm="0">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0_Images &amp; Contents">
    <p:spTree>
      <p:nvGrpSpPr>
        <p:cNvPr id="1" name=""/>
        <p:cNvGrpSpPr/>
        <p:nvPr/>
      </p:nvGrpSpPr>
      <p:grpSpPr>
        <a:xfrm>
          <a:off x="0" y="0"/>
          <a:ext cx="0" cy="0"/>
          <a:chOff x="0" y="0"/>
          <a:chExt cx="0" cy="0"/>
        </a:xfrm>
      </p:grpSpPr>
      <p:sp>
        <p:nvSpPr>
          <p:cNvPr id="8" name="그림 개체 틀 3"/>
          <p:cNvSpPr>
            <a:spLocks noGrp="1"/>
          </p:cNvSpPr>
          <p:nvPr>
            <p:ph type="pic" sz="quarter" idx="10" hasCustomPrompt="1"/>
          </p:nvPr>
        </p:nvSpPr>
        <p:spPr>
          <a:xfrm>
            <a:off x="1517212" y="427698"/>
            <a:ext cx="3600000" cy="3600000"/>
          </a:xfrm>
          <a:prstGeom prst="diamond">
            <a:avLst/>
          </a:prstGeom>
          <a:solidFill>
            <a:schemeClr val="bg1">
              <a:lumMod val="95000"/>
            </a:schemeClr>
          </a:solidFill>
          <a:ln w="76200">
            <a:solidFill>
              <a:schemeClr val="bg1"/>
            </a:solidFill>
          </a:ln>
          <a:effectLst/>
        </p:spPr>
        <p:txBody>
          <a:bodyPr wrap="square" anchor="ctr">
            <a:noAutofit/>
          </a:bodyPr>
          <a:lstStyle>
            <a:lvl1pPr marL="0" marR="0" indent="0" algn="ctr" defTabSz="914400" rtl="0" eaLnBrk="1" fontAlgn="auto" latinLnBrk="1" hangingPunct="1">
              <a:lnSpc>
                <a:spcPct val="90000"/>
              </a:lnSpc>
              <a:spcBef>
                <a:spcPts val="1000"/>
              </a:spcBef>
              <a:spcAft>
                <a:spcPts val="0"/>
              </a:spcAft>
              <a:buClrTx/>
              <a:buSzTx/>
              <a:buFontTx/>
              <a:buNone/>
              <a:defRPr sz="1200"/>
            </a:lvl1pPr>
          </a:lstStyle>
          <a:p>
            <a:r>
              <a:rPr lang="en-US" altLang="ko-KR" dirty="0"/>
              <a:t>Your Picture Here</a:t>
            </a:r>
            <a:endParaRPr lang="ko-KR" altLang="en-US" dirty="0"/>
          </a:p>
        </p:txBody>
      </p:sp>
      <p:sp>
        <p:nvSpPr>
          <p:cNvPr id="9" name="그림 개체 틀 3"/>
          <p:cNvSpPr>
            <a:spLocks noGrp="1"/>
          </p:cNvSpPr>
          <p:nvPr>
            <p:ph type="pic" sz="quarter" idx="11" hasCustomPrompt="1"/>
          </p:nvPr>
        </p:nvSpPr>
        <p:spPr>
          <a:xfrm>
            <a:off x="1953610" y="2837035"/>
            <a:ext cx="3600000" cy="3600000"/>
          </a:xfrm>
          <a:prstGeom prst="diamond">
            <a:avLst/>
          </a:prstGeom>
          <a:solidFill>
            <a:schemeClr val="bg1">
              <a:lumMod val="95000"/>
            </a:schemeClr>
          </a:solidFill>
          <a:ln w="76200">
            <a:solidFill>
              <a:schemeClr val="bg1"/>
            </a:solidFill>
          </a:ln>
          <a:effectLst/>
        </p:spPr>
        <p:txBody>
          <a:bodyPr wrap="square" anchor="ctr">
            <a:noAutofit/>
          </a:bodyPr>
          <a:lstStyle>
            <a:lvl1pPr marL="0" marR="0" indent="0" algn="ctr" defTabSz="914400" rtl="0" eaLnBrk="1" fontAlgn="auto" latinLnBrk="1" hangingPunct="1">
              <a:lnSpc>
                <a:spcPct val="90000"/>
              </a:lnSpc>
              <a:spcBef>
                <a:spcPts val="1000"/>
              </a:spcBef>
              <a:spcAft>
                <a:spcPts val="0"/>
              </a:spcAft>
              <a:buClrTx/>
              <a:buSzTx/>
              <a:buFontTx/>
              <a:buNone/>
              <a:defRPr sz="1200"/>
            </a:lvl1pPr>
          </a:lstStyle>
          <a:p>
            <a:r>
              <a:rPr lang="en-US" altLang="ko-KR" dirty="0"/>
              <a:t>Your Picture Here and Send to Back</a:t>
            </a:r>
            <a:endParaRPr lang="ko-KR" altLang="en-US" dirty="0"/>
          </a:p>
        </p:txBody>
      </p:sp>
      <p:sp>
        <p:nvSpPr>
          <p:cNvPr id="11" name="그림 개체 틀 3"/>
          <p:cNvSpPr>
            <a:spLocks noGrp="1"/>
          </p:cNvSpPr>
          <p:nvPr>
            <p:ph type="pic" sz="quarter" idx="12" hasCustomPrompt="1"/>
          </p:nvPr>
        </p:nvSpPr>
        <p:spPr>
          <a:xfrm>
            <a:off x="4407524" y="2251417"/>
            <a:ext cx="1980000" cy="1980000"/>
          </a:xfrm>
          <a:prstGeom prst="diamond">
            <a:avLst/>
          </a:prstGeom>
          <a:solidFill>
            <a:schemeClr val="bg1">
              <a:lumMod val="95000"/>
            </a:schemeClr>
          </a:solidFill>
          <a:effectLst/>
        </p:spPr>
        <p:txBody>
          <a:bodyPr wrap="square" anchor="ctr">
            <a:noAutofit/>
          </a:bodyPr>
          <a:lstStyle>
            <a:lvl1pPr marL="0" marR="0" indent="0" algn="ctr" defTabSz="914400" rtl="0" eaLnBrk="1" fontAlgn="auto" latinLnBrk="1" hangingPunct="1">
              <a:lnSpc>
                <a:spcPct val="90000"/>
              </a:lnSpc>
              <a:spcBef>
                <a:spcPts val="1000"/>
              </a:spcBef>
              <a:spcAft>
                <a:spcPts val="0"/>
              </a:spcAft>
              <a:buClrTx/>
              <a:buSzTx/>
              <a:buFontTx/>
              <a:buNone/>
              <a:defRPr sz="1200"/>
            </a:lvl1pPr>
          </a:lstStyle>
          <a:p>
            <a:r>
              <a:rPr lang="en-US" altLang="ko-KR" dirty="0"/>
              <a:t>Your Picture Here</a:t>
            </a:r>
            <a:endParaRPr lang="ko-KR" altLang="en-US" dirty="0"/>
          </a:p>
        </p:txBody>
      </p:sp>
      <p:sp>
        <p:nvSpPr>
          <p:cNvPr id="12" name="그림 개체 틀 3"/>
          <p:cNvSpPr>
            <a:spLocks noGrp="1"/>
          </p:cNvSpPr>
          <p:nvPr>
            <p:ph type="pic" sz="quarter" idx="13" hasCustomPrompt="1"/>
          </p:nvPr>
        </p:nvSpPr>
        <p:spPr>
          <a:xfrm>
            <a:off x="636104" y="2676913"/>
            <a:ext cx="1980000" cy="1980000"/>
          </a:xfrm>
          <a:prstGeom prst="diamond">
            <a:avLst/>
          </a:prstGeom>
          <a:solidFill>
            <a:schemeClr val="bg1">
              <a:lumMod val="95000"/>
            </a:schemeClr>
          </a:solidFill>
          <a:effectLst/>
        </p:spPr>
        <p:txBody>
          <a:bodyPr wrap="square" anchor="ctr">
            <a:noAutofit/>
          </a:bodyPr>
          <a:lstStyle>
            <a:lvl1pPr marL="0" marR="0" indent="0" algn="ctr" defTabSz="914400" rtl="0" eaLnBrk="1" fontAlgn="auto" latinLnBrk="1" hangingPunct="1">
              <a:lnSpc>
                <a:spcPct val="90000"/>
              </a:lnSpc>
              <a:spcBef>
                <a:spcPts val="1000"/>
              </a:spcBef>
              <a:spcAft>
                <a:spcPts val="0"/>
              </a:spcAft>
              <a:buClrTx/>
              <a:buSzTx/>
              <a:buFontTx/>
              <a:buNone/>
              <a:defRPr sz="1200"/>
            </a:lvl1pPr>
          </a:lstStyle>
          <a:p>
            <a:r>
              <a:rPr lang="en-US" altLang="ko-KR" dirty="0"/>
              <a:t>Your Picture Here</a:t>
            </a:r>
            <a:endParaRPr lang="ko-KR" altLang="en-US" dirty="0"/>
          </a:p>
        </p:txBody>
      </p:sp>
    </p:spTree>
    <p:extLst>
      <p:ext uri="{BB962C8B-B14F-4D97-AF65-F5344CB8AC3E}">
        <p14:creationId xmlns:p14="http://schemas.microsoft.com/office/powerpoint/2010/main" val="27324649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7B333-9E16-4502-96B5-3F586B7E0030}"/>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6ED0795-5EC7-4FF8-9FC7-22AFA3C552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6A2DA5B-9862-4A23-8FEC-5C1ABC2EEF1B}"/>
              </a:ext>
            </a:extLst>
          </p:cNvPr>
          <p:cNvSpPr>
            <a:spLocks noGrp="1"/>
          </p:cNvSpPr>
          <p:nvPr>
            <p:ph type="dt" sz="half" idx="10"/>
          </p:nvPr>
        </p:nvSpPr>
        <p:spPr>
          <a:xfrm rot="5400000">
            <a:off x="10506456" y="5074920"/>
            <a:ext cx="2647667" cy="365125"/>
          </a:xfrm>
        </p:spPr>
        <p:txBody>
          <a:bodyPr/>
          <a:lstStyle/>
          <a:p>
            <a:fld id="{5D340FED-6E95-4177-A7EF-CD303B9E611D}" type="datetime4">
              <a:rPr lang="en-US" smtClean="0"/>
              <a:t>March 19, 2024</a:t>
            </a:fld>
            <a:endParaRPr lang="en-US"/>
          </a:p>
        </p:txBody>
      </p:sp>
      <p:sp>
        <p:nvSpPr>
          <p:cNvPr id="5" name="Footer Placeholder 4">
            <a:extLst>
              <a:ext uri="{FF2B5EF4-FFF2-40B4-BE49-F238E27FC236}">
                <a16:creationId xmlns:a16="http://schemas.microsoft.com/office/drawing/2014/main" id="{C63D9A4B-0DA7-46BB-9DCE-3F26075C44C6}"/>
              </a:ext>
            </a:extLst>
          </p:cNvPr>
          <p:cNvSpPr>
            <a:spLocks noGrp="1"/>
          </p:cNvSpPr>
          <p:nvPr>
            <p:ph type="ftr" sz="quarter" idx="11"/>
          </p:nvPr>
        </p:nvSpPr>
        <p:spPr>
          <a:xfrm rot="5400000">
            <a:off x="10451592" y="1408176"/>
            <a:ext cx="2770499" cy="365125"/>
          </a:xfrm>
        </p:spPr>
        <p:txBody>
          <a:bodyPr/>
          <a:lstStyle/>
          <a:p>
            <a:endParaRPr lang="en-US" dirty="0"/>
          </a:p>
        </p:txBody>
      </p:sp>
      <p:sp>
        <p:nvSpPr>
          <p:cNvPr id="6" name="Slide Number Placeholder 5">
            <a:extLst>
              <a:ext uri="{FF2B5EF4-FFF2-40B4-BE49-F238E27FC236}">
                <a16:creationId xmlns:a16="http://schemas.microsoft.com/office/drawing/2014/main" id="{EE6A7C47-81AC-431C-A7C3-2BC71AD14417}"/>
              </a:ext>
            </a:extLst>
          </p:cNvPr>
          <p:cNvSpPr>
            <a:spLocks noGrp="1"/>
          </p:cNvSpPr>
          <p:nvPr>
            <p:ph type="sldNum" sz="quarter" idx="12"/>
          </p:nvPr>
        </p:nvSpPr>
        <p:spPr>
          <a:xfrm>
            <a:off x="11558016" y="3136392"/>
            <a:ext cx="545911" cy="580029"/>
          </a:xfrm>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8609358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7B333-9E16-4502-96B5-3F586B7E0030}"/>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6ED0795-5EC7-4FF8-9FC7-22AFA3C552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6A2DA5B-9862-4A23-8FEC-5C1ABC2EEF1B}"/>
              </a:ext>
            </a:extLst>
          </p:cNvPr>
          <p:cNvSpPr>
            <a:spLocks noGrp="1"/>
          </p:cNvSpPr>
          <p:nvPr>
            <p:ph type="dt" sz="half" idx="10"/>
          </p:nvPr>
        </p:nvSpPr>
        <p:spPr>
          <a:xfrm rot="5400000">
            <a:off x="10506456" y="5074920"/>
            <a:ext cx="2647667" cy="365125"/>
          </a:xfrm>
        </p:spPr>
        <p:txBody>
          <a:bodyPr/>
          <a:lstStyle/>
          <a:p>
            <a:fld id="{5D340FED-6E95-4177-A7EF-CD303B9E611D}" type="datetime4">
              <a:rPr lang="en-US" smtClean="0"/>
              <a:t>March 19, 2024</a:t>
            </a:fld>
            <a:endParaRPr lang="en-US"/>
          </a:p>
        </p:txBody>
      </p:sp>
      <p:sp>
        <p:nvSpPr>
          <p:cNvPr id="5" name="Footer Placeholder 4">
            <a:extLst>
              <a:ext uri="{FF2B5EF4-FFF2-40B4-BE49-F238E27FC236}">
                <a16:creationId xmlns:a16="http://schemas.microsoft.com/office/drawing/2014/main" id="{C63D9A4B-0DA7-46BB-9DCE-3F26075C44C6}"/>
              </a:ext>
            </a:extLst>
          </p:cNvPr>
          <p:cNvSpPr>
            <a:spLocks noGrp="1"/>
          </p:cNvSpPr>
          <p:nvPr>
            <p:ph type="ftr" sz="quarter" idx="11"/>
          </p:nvPr>
        </p:nvSpPr>
        <p:spPr>
          <a:xfrm rot="5400000">
            <a:off x="10451592" y="1408176"/>
            <a:ext cx="2770499" cy="365125"/>
          </a:xfrm>
        </p:spPr>
        <p:txBody>
          <a:bodyPr/>
          <a:lstStyle/>
          <a:p>
            <a:endParaRPr lang="en-US" dirty="0"/>
          </a:p>
        </p:txBody>
      </p:sp>
      <p:sp>
        <p:nvSpPr>
          <p:cNvPr id="6" name="Slide Number Placeholder 5">
            <a:extLst>
              <a:ext uri="{FF2B5EF4-FFF2-40B4-BE49-F238E27FC236}">
                <a16:creationId xmlns:a16="http://schemas.microsoft.com/office/drawing/2014/main" id="{EE6A7C47-81AC-431C-A7C3-2BC71AD14417}"/>
              </a:ext>
            </a:extLst>
          </p:cNvPr>
          <p:cNvSpPr>
            <a:spLocks noGrp="1"/>
          </p:cNvSpPr>
          <p:nvPr>
            <p:ph type="sldNum" sz="quarter" idx="12"/>
          </p:nvPr>
        </p:nvSpPr>
        <p:spPr>
          <a:xfrm>
            <a:off x="11558016" y="3136392"/>
            <a:ext cx="545911" cy="580029"/>
          </a:xfrm>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3459863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D2E47-4DC7-46C4-9407-FA4CF7E0AAE3}"/>
              </a:ext>
            </a:extLst>
          </p:cNvPr>
          <p:cNvSpPr>
            <a:spLocks noGrp="1"/>
          </p:cNvSpPr>
          <p:nvPr>
            <p:ph type="title"/>
          </p:nvPr>
        </p:nvSpPr>
        <p:spPr>
          <a:xfrm>
            <a:off x="1052513" y="1709738"/>
            <a:ext cx="9087774" cy="3438524"/>
          </a:xfrm>
        </p:spPr>
        <p:txBody>
          <a:bodyPr anchor="b">
            <a:normAutofit/>
          </a:bodyPr>
          <a:lstStyle>
            <a:lvl1pPr>
              <a:defRPr sz="4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BF7B502-122E-4177-A408-FC436A254215}"/>
              </a:ext>
            </a:extLst>
          </p:cNvPr>
          <p:cNvSpPr>
            <a:spLocks noGrp="1"/>
          </p:cNvSpPr>
          <p:nvPr>
            <p:ph type="body" idx="1"/>
          </p:nvPr>
        </p:nvSpPr>
        <p:spPr>
          <a:xfrm>
            <a:off x="1052513" y="5148262"/>
            <a:ext cx="8844522" cy="1138238"/>
          </a:xfrm>
        </p:spPr>
        <p:txBody>
          <a:bodyPr>
            <a:normAutofit/>
          </a:bodyPr>
          <a:lstStyle>
            <a:lvl1pPr marL="0" indent="0">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8229696-2AEF-4765-B33E-7DA328E464FF}"/>
              </a:ext>
            </a:extLst>
          </p:cNvPr>
          <p:cNvSpPr>
            <a:spLocks noGrp="1"/>
          </p:cNvSpPr>
          <p:nvPr>
            <p:ph type="dt" sz="half" idx="10"/>
          </p:nvPr>
        </p:nvSpPr>
        <p:spPr/>
        <p:txBody>
          <a:bodyPr/>
          <a:lstStyle/>
          <a:p>
            <a:fld id="{477962CB-39AD-45A9-800F-54DAB53D6021}" type="datetime4">
              <a:rPr lang="en-US" smtClean="0"/>
              <a:t>March 19, 2024</a:t>
            </a:fld>
            <a:endParaRPr lang="en-US"/>
          </a:p>
        </p:txBody>
      </p:sp>
      <p:sp>
        <p:nvSpPr>
          <p:cNvPr id="5" name="Footer Placeholder 4">
            <a:extLst>
              <a:ext uri="{FF2B5EF4-FFF2-40B4-BE49-F238E27FC236}">
                <a16:creationId xmlns:a16="http://schemas.microsoft.com/office/drawing/2014/main" id="{4729B2E4-2F1C-4FEE-AAB2-4FCC3EEFD1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27D4B8-E107-480A-AA17-261CA49BBB5D}"/>
              </a:ext>
            </a:extLst>
          </p:cNvPr>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30729497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8BAE8-3305-4F08-BECB-56AD7FD4E4B1}"/>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77021AC-6D8D-4D24-8B01-8AE8F41BE4B8}"/>
              </a:ext>
            </a:extLst>
          </p:cNvPr>
          <p:cNvSpPr>
            <a:spLocks noGrp="1"/>
          </p:cNvSpPr>
          <p:nvPr>
            <p:ph sz="half" idx="1"/>
          </p:nvPr>
        </p:nvSpPr>
        <p:spPr>
          <a:xfrm>
            <a:off x="1050878" y="1825624"/>
            <a:ext cx="4473622" cy="4460875"/>
          </a:xfrm>
        </p:spPr>
        <p:txBody>
          <a:bodyPr/>
          <a:lstStyle>
            <a:lvl2pPr marL="274320" indent="0">
              <a:buFontTx/>
              <a:buNone/>
              <a:defRPr/>
            </a:lvl2pPr>
            <a:lvl3pPr marL="502920">
              <a:defRPr/>
            </a:lvl3pPr>
            <a:lvl4pPr marL="548640" indent="0">
              <a:buFontTx/>
              <a:buNone/>
              <a:defRPr/>
            </a:lvl4pPr>
            <a:lvl5pPr marL="73152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E8E7F49C-3DB3-40B7-89B3-E3BC32FC110F}"/>
              </a:ext>
            </a:extLst>
          </p:cNvPr>
          <p:cNvSpPr>
            <a:spLocks noGrp="1"/>
          </p:cNvSpPr>
          <p:nvPr>
            <p:ph sz="half" idx="2"/>
          </p:nvPr>
        </p:nvSpPr>
        <p:spPr>
          <a:xfrm>
            <a:off x="5844540" y="1825624"/>
            <a:ext cx="5016943" cy="44608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B1E33D58-BDF5-4F1F-806B-0491CB3624A9}"/>
              </a:ext>
            </a:extLst>
          </p:cNvPr>
          <p:cNvSpPr>
            <a:spLocks noGrp="1"/>
          </p:cNvSpPr>
          <p:nvPr>
            <p:ph type="dt" sz="half" idx="10"/>
          </p:nvPr>
        </p:nvSpPr>
        <p:spPr/>
        <p:txBody>
          <a:bodyPr/>
          <a:lstStyle/>
          <a:p>
            <a:fld id="{2DEDF93D-55AB-4606-B9D7-742F1FC51983}" type="datetime4">
              <a:rPr lang="en-US" smtClean="0"/>
              <a:t>March 19, 2024</a:t>
            </a:fld>
            <a:endParaRPr lang="en-US" dirty="0"/>
          </a:p>
        </p:txBody>
      </p:sp>
      <p:sp>
        <p:nvSpPr>
          <p:cNvPr id="6" name="Footer Placeholder 5">
            <a:extLst>
              <a:ext uri="{FF2B5EF4-FFF2-40B4-BE49-F238E27FC236}">
                <a16:creationId xmlns:a16="http://schemas.microsoft.com/office/drawing/2014/main" id="{848BCBFD-1FE1-441A-B3AF-C3E7E7B8D11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70CE272-E6FB-455B-BACB-2471D66D956F}"/>
              </a:ext>
            </a:extLst>
          </p:cNvPr>
          <p:cNvSpPr>
            <a:spLocks noGrp="1"/>
          </p:cNvSpPr>
          <p:nvPr>
            <p:ph type="sldNum" sz="quarter" idx="12"/>
          </p:nvPr>
        </p:nvSpPr>
        <p:spPr/>
        <p:txBody>
          <a:bodyPr/>
          <a:lstStyle/>
          <a:p>
            <a:fld id="{9D4AEF59-F28E-467C-9EA3-92D1CFAD475A}" type="slidenum">
              <a:rPr lang="en-US" smtClean="0"/>
              <a:t>‹#›</a:t>
            </a:fld>
            <a:endParaRPr lang="en-US" dirty="0"/>
          </a:p>
        </p:txBody>
      </p:sp>
    </p:spTree>
    <p:extLst>
      <p:ext uri="{BB962C8B-B14F-4D97-AF65-F5344CB8AC3E}">
        <p14:creationId xmlns:p14="http://schemas.microsoft.com/office/powerpoint/2010/main" val="38301702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E73A4FB-9EF5-4D6C-A275-2DE1077A29E7}"/>
              </a:ext>
            </a:extLst>
          </p:cNvPr>
          <p:cNvSpPr>
            <a:spLocks noGrp="1"/>
          </p:cNvSpPr>
          <p:nvPr>
            <p:ph type="body" idx="1"/>
          </p:nvPr>
        </p:nvSpPr>
        <p:spPr>
          <a:xfrm>
            <a:off x="1071563" y="1835219"/>
            <a:ext cx="4452938" cy="823912"/>
          </a:xfrm>
        </p:spPr>
        <p:txBody>
          <a:bodyPr anchor="b">
            <a:normAutofit/>
          </a:bodyPr>
          <a:lstStyle>
            <a:lvl1pPr marL="0" indent="0">
              <a:buNone/>
              <a:defRPr sz="2000" b="1" i="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BDC9972A-4D34-4A9F-84EB-8D64A703B56C}"/>
              </a:ext>
            </a:extLst>
          </p:cNvPr>
          <p:cNvSpPr>
            <a:spLocks noGrp="1"/>
          </p:cNvSpPr>
          <p:nvPr>
            <p:ph sz="half" idx="2"/>
          </p:nvPr>
        </p:nvSpPr>
        <p:spPr>
          <a:xfrm>
            <a:off x="1071562" y="2717801"/>
            <a:ext cx="4452938" cy="3559452"/>
          </a:xfrm>
        </p:spPr>
        <p:txBody>
          <a:bodyPr/>
          <a:lstStyle>
            <a:lvl2pPr marL="274320" indent="0">
              <a:buFontTx/>
              <a:buNone/>
              <a:defRPr/>
            </a:lvl2pPr>
            <a:lvl3pPr marL="548640">
              <a:defRPr/>
            </a:lvl3pPr>
            <a:lvl4pPr marL="594360" indent="0">
              <a:buFontTx/>
              <a:buNone/>
              <a:defRPr/>
            </a:lvl4pPr>
            <a:lvl5pPr marL="82296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CDBBDDE3-C8D7-4600-8259-24E1F8118A41}"/>
              </a:ext>
            </a:extLst>
          </p:cNvPr>
          <p:cNvSpPr>
            <a:spLocks noGrp="1"/>
          </p:cNvSpPr>
          <p:nvPr>
            <p:ph type="body" sz="quarter" idx="3"/>
          </p:nvPr>
        </p:nvSpPr>
        <p:spPr>
          <a:xfrm>
            <a:off x="5844540" y="1835219"/>
            <a:ext cx="5016943" cy="823912"/>
          </a:xfrm>
        </p:spPr>
        <p:txBody>
          <a:bodyPr anchor="b">
            <a:normAutofit/>
          </a:bodyPr>
          <a:lstStyle>
            <a:lvl1pPr marL="0" indent="0">
              <a:buNone/>
              <a:defRPr sz="2000" b="1" i="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B4649FFF-44C7-4256-AFE1-C5457C7AB501}"/>
              </a:ext>
            </a:extLst>
          </p:cNvPr>
          <p:cNvSpPr>
            <a:spLocks noGrp="1"/>
          </p:cNvSpPr>
          <p:nvPr>
            <p:ph sz="quarter" idx="4"/>
          </p:nvPr>
        </p:nvSpPr>
        <p:spPr>
          <a:xfrm>
            <a:off x="5844540" y="2717800"/>
            <a:ext cx="5016943" cy="3559453"/>
          </a:xfrm>
        </p:spPr>
        <p:txBody>
          <a:bodyPr/>
          <a:lstStyle>
            <a:lvl2pPr marL="457200" indent="0">
              <a:buNone/>
              <a:defRPr/>
            </a:lvl2pPr>
            <a:lvl3pPr marL="548640">
              <a:defRPr/>
            </a:lvl3pPr>
            <a:lvl4pPr marL="594360" indent="0">
              <a:buFontTx/>
              <a:buNone/>
              <a:defRPr/>
            </a:lvl4pPr>
            <a:lvl5pPr marL="82296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1BEC6ACF-080E-4B7C-B0C0-77E90C16E9F6}"/>
              </a:ext>
            </a:extLst>
          </p:cNvPr>
          <p:cNvSpPr>
            <a:spLocks noGrp="1"/>
          </p:cNvSpPr>
          <p:nvPr>
            <p:ph type="dt" sz="half" idx="10"/>
          </p:nvPr>
        </p:nvSpPr>
        <p:spPr/>
        <p:txBody>
          <a:bodyPr/>
          <a:lstStyle/>
          <a:p>
            <a:fld id="{DDF2841D-FB5C-47AB-B2FF-32E855C1EA71}" type="datetime4">
              <a:rPr lang="en-US" smtClean="0"/>
              <a:t>March 19, 2024</a:t>
            </a:fld>
            <a:endParaRPr lang="en-US"/>
          </a:p>
        </p:txBody>
      </p:sp>
      <p:sp>
        <p:nvSpPr>
          <p:cNvPr id="8" name="Footer Placeholder 7">
            <a:extLst>
              <a:ext uri="{FF2B5EF4-FFF2-40B4-BE49-F238E27FC236}">
                <a16:creationId xmlns:a16="http://schemas.microsoft.com/office/drawing/2014/main" id="{39A68C0B-BC90-4ADA-B6E6-2B30BFF9E71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3BCE559-C82B-4E27-965B-4AC3C66FC8F8}"/>
              </a:ext>
            </a:extLst>
          </p:cNvPr>
          <p:cNvSpPr>
            <a:spLocks noGrp="1"/>
          </p:cNvSpPr>
          <p:nvPr>
            <p:ph type="sldNum" sz="quarter" idx="12"/>
          </p:nvPr>
        </p:nvSpPr>
        <p:spPr/>
        <p:txBody>
          <a:bodyPr/>
          <a:lstStyle/>
          <a:p>
            <a:fld id="{9D4AEF59-F28E-467C-9EA3-92D1CFAD475A}" type="slidenum">
              <a:rPr lang="en-US" smtClean="0"/>
              <a:t>‹#›</a:t>
            </a:fld>
            <a:endParaRPr lang="en-US"/>
          </a:p>
        </p:txBody>
      </p:sp>
      <p:sp>
        <p:nvSpPr>
          <p:cNvPr id="12" name="Title 11">
            <a:extLst>
              <a:ext uri="{FF2B5EF4-FFF2-40B4-BE49-F238E27FC236}">
                <a16:creationId xmlns:a16="http://schemas.microsoft.com/office/drawing/2014/main" id="{3752B99E-38EC-4745-889B-124D3475964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792734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3DE7304-D393-47F0-ACCC-1F72EFCCE7CA}"/>
              </a:ext>
            </a:extLst>
          </p:cNvPr>
          <p:cNvSpPr>
            <a:spLocks noGrp="1"/>
          </p:cNvSpPr>
          <p:nvPr>
            <p:ph type="dt" sz="half" idx="10"/>
          </p:nvPr>
        </p:nvSpPr>
        <p:spPr/>
        <p:txBody>
          <a:bodyPr/>
          <a:lstStyle/>
          <a:p>
            <a:fld id="{118537E9-D174-424D-BEE8-AFC4CA5F9F97}" type="datetime4">
              <a:rPr lang="en-US" smtClean="0"/>
              <a:t>March 19, 2024</a:t>
            </a:fld>
            <a:endParaRPr lang="en-US"/>
          </a:p>
        </p:txBody>
      </p:sp>
      <p:sp>
        <p:nvSpPr>
          <p:cNvPr id="4" name="Footer Placeholder 3">
            <a:extLst>
              <a:ext uri="{FF2B5EF4-FFF2-40B4-BE49-F238E27FC236}">
                <a16:creationId xmlns:a16="http://schemas.microsoft.com/office/drawing/2014/main" id="{B68451FF-032D-4787-BA4B-5EB415494AC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9B7511D-7256-4A08-BF62-3B3F821A6F02}"/>
              </a:ext>
            </a:extLst>
          </p:cNvPr>
          <p:cNvSpPr>
            <a:spLocks noGrp="1"/>
          </p:cNvSpPr>
          <p:nvPr>
            <p:ph type="sldNum" sz="quarter" idx="12"/>
          </p:nvPr>
        </p:nvSpPr>
        <p:spPr/>
        <p:txBody>
          <a:bodyPr/>
          <a:lstStyle/>
          <a:p>
            <a:fld id="{9D4AEF59-F28E-467C-9EA3-92D1CFAD475A}" type="slidenum">
              <a:rPr lang="en-US" smtClean="0"/>
              <a:t>‹#›</a:t>
            </a:fld>
            <a:endParaRPr lang="en-US"/>
          </a:p>
        </p:txBody>
      </p:sp>
      <p:sp>
        <p:nvSpPr>
          <p:cNvPr id="6" name="Title 5">
            <a:extLst>
              <a:ext uri="{FF2B5EF4-FFF2-40B4-BE49-F238E27FC236}">
                <a16:creationId xmlns:a16="http://schemas.microsoft.com/office/drawing/2014/main" id="{03FCDA27-1C47-4EA1-A160-EC91FD88BC3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945058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6DE8ADA-7BF8-433A-8770-61C690F37DCB}"/>
              </a:ext>
            </a:extLst>
          </p:cNvPr>
          <p:cNvSpPr>
            <a:spLocks noGrp="1"/>
          </p:cNvSpPr>
          <p:nvPr>
            <p:ph type="dt" sz="half" idx="10"/>
          </p:nvPr>
        </p:nvSpPr>
        <p:spPr/>
        <p:txBody>
          <a:bodyPr/>
          <a:lstStyle/>
          <a:p>
            <a:fld id="{1C7A44C0-F7AC-49C2-8289-1E7A86D9FB50}" type="datetime4">
              <a:rPr lang="en-US" smtClean="0"/>
              <a:t>March 19, 2024</a:t>
            </a:fld>
            <a:endParaRPr lang="en-US"/>
          </a:p>
        </p:txBody>
      </p:sp>
      <p:sp>
        <p:nvSpPr>
          <p:cNvPr id="3" name="Footer Placeholder 2">
            <a:extLst>
              <a:ext uri="{FF2B5EF4-FFF2-40B4-BE49-F238E27FC236}">
                <a16:creationId xmlns:a16="http://schemas.microsoft.com/office/drawing/2014/main" id="{16357B86-EC22-49C6-BBC6-639D57D1AFB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D63764B-CF91-4C81-B4C3-5B5E5A973610}"/>
              </a:ext>
            </a:extLst>
          </p:cNvPr>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21290991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E4801-B0C7-4458-B413-24D6E68FAA57}"/>
              </a:ext>
            </a:extLst>
          </p:cNvPr>
          <p:cNvSpPr>
            <a:spLocks noGrp="1"/>
          </p:cNvSpPr>
          <p:nvPr>
            <p:ph type="title"/>
          </p:nvPr>
        </p:nvSpPr>
        <p:spPr>
          <a:xfrm>
            <a:off x="1063633" y="457200"/>
            <a:ext cx="4170355" cy="1917509"/>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2FA0C76-733A-488A-89FB-7D04FD64BD68}"/>
              </a:ext>
            </a:extLst>
          </p:cNvPr>
          <p:cNvSpPr>
            <a:spLocks noGrp="1"/>
          </p:cNvSpPr>
          <p:nvPr>
            <p:ph idx="1"/>
          </p:nvPr>
        </p:nvSpPr>
        <p:spPr>
          <a:xfrm>
            <a:off x="5481637" y="457200"/>
            <a:ext cx="5562601" cy="5943600"/>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CD45B9DE-016A-4B31-BB52-99C76E28B4B9}"/>
              </a:ext>
            </a:extLst>
          </p:cNvPr>
          <p:cNvSpPr>
            <a:spLocks noGrp="1"/>
          </p:cNvSpPr>
          <p:nvPr>
            <p:ph type="body" sz="half" idx="2"/>
          </p:nvPr>
        </p:nvSpPr>
        <p:spPr>
          <a:xfrm>
            <a:off x="1063633" y="2374708"/>
            <a:ext cx="4170355" cy="402609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2ED6CC3-66DD-4D9A-A9C7-F588BA88C992}"/>
              </a:ext>
            </a:extLst>
          </p:cNvPr>
          <p:cNvSpPr>
            <a:spLocks noGrp="1"/>
          </p:cNvSpPr>
          <p:nvPr>
            <p:ph type="dt" sz="half" idx="10"/>
          </p:nvPr>
        </p:nvSpPr>
        <p:spPr/>
        <p:txBody>
          <a:bodyPr/>
          <a:lstStyle/>
          <a:p>
            <a:fld id="{73BB84BC-6E78-40D1-8831-40AB1F596614}" type="datetime4">
              <a:rPr lang="en-US" smtClean="0"/>
              <a:t>March 19, 2024</a:t>
            </a:fld>
            <a:endParaRPr lang="en-US"/>
          </a:p>
        </p:txBody>
      </p:sp>
      <p:sp>
        <p:nvSpPr>
          <p:cNvPr id="6" name="Footer Placeholder 5">
            <a:extLst>
              <a:ext uri="{FF2B5EF4-FFF2-40B4-BE49-F238E27FC236}">
                <a16:creationId xmlns:a16="http://schemas.microsoft.com/office/drawing/2014/main" id="{31359FC8-04EF-4F7D-8E43-4EE0E95DA9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71C964-4227-4DEE-87A1-026162DDF664}"/>
              </a:ext>
            </a:extLst>
          </p:cNvPr>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6677306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customXml" Target="../ink/ink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9" descr="A person in a dark room&#10;&#10;Description automatically generated">
            <a:extLst>
              <a:ext uri="{FF2B5EF4-FFF2-40B4-BE49-F238E27FC236}">
                <a16:creationId xmlns:a16="http://schemas.microsoft.com/office/drawing/2014/main" id="{DEB2E8C4-C3E7-4048-A43D-9859510CFA98}"/>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0905744" y="0"/>
            <a:ext cx="1286256" cy="6858000"/>
          </a:xfrm>
          <a:prstGeom prst="rect">
            <a:avLst/>
          </a:prstGeom>
        </p:spPr>
      </p:pic>
      <p:sp>
        <p:nvSpPr>
          <p:cNvPr id="2" name="Title Placeholder 1">
            <a:extLst>
              <a:ext uri="{FF2B5EF4-FFF2-40B4-BE49-F238E27FC236}">
                <a16:creationId xmlns:a16="http://schemas.microsoft.com/office/drawing/2014/main" id="{9AFBD2E1-C16B-4996-869C-DD03823A80A4}"/>
              </a:ext>
            </a:extLst>
          </p:cNvPr>
          <p:cNvSpPr>
            <a:spLocks noGrp="1"/>
          </p:cNvSpPr>
          <p:nvPr>
            <p:ph type="title"/>
          </p:nvPr>
        </p:nvSpPr>
        <p:spPr>
          <a:xfrm>
            <a:off x="1050879" y="609601"/>
            <a:ext cx="9810604" cy="121602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844DB6A-ED8E-4755-BC7A-B7AA65244231}"/>
              </a:ext>
            </a:extLst>
          </p:cNvPr>
          <p:cNvSpPr>
            <a:spLocks noGrp="1"/>
          </p:cNvSpPr>
          <p:nvPr>
            <p:ph type="body" idx="1"/>
          </p:nvPr>
        </p:nvSpPr>
        <p:spPr>
          <a:xfrm>
            <a:off x="1050879" y="1825624"/>
            <a:ext cx="9810604" cy="442875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6FF5CE27-B558-4B88-ACE3-B70423127730}"/>
              </a:ext>
            </a:extLst>
          </p:cNvPr>
          <p:cNvSpPr>
            <a:spLocks noGrp="1"/>
          </p:cNvSpPr>
          <p:nvPr>
            <p:ph type="dt" sz="half" idx="2"/>
          </p:nvPr>
        </p:nvSpPr>
        <p:spPr>
          <a:xfrm rot="5400000">
            <a:off x="10509243" y="5071825"/>
            <a:ext cx="2647667" cy="365125"/>
          </a:xfrm>
          <a:prstGeom prst="rect">
            <a:avLst/>
          </a:prstGeom>
        </p:spPr>
        <p:txBody>
          <a:bodyPr vert="horz" lIns="91440" tIns="45720" rIns="91440" bIns="45720" rtlCol="0" anchor="ctr"/>
          <a:lstStyle>
            <a:lvl1pPr algn="l">
              <a:defRPr sz="900" cap="all" spc="300" baseline="0">
                <a:solidFill>
                  <a:schemeClr val="tx1">
                    <a:lumMod val="85000"/>
                    <a:lumOff val="15000"/>
                  </a:schemeClr>
                </a:solidFill>
                <a:latin typeface="+mn-lt"/>
              </a:defRPr>
            </a:lvl1pPr>
          </a:lstStyle>
          <a:p>
            <a:fld id="{A33960BD-7AC1-4217-9611-AAA56D3EE38F}" type="datetime4">
              <a:rPr lang="en-US" smtClean="0"/>
              <a:pPr/>
              <a:t>March 19, 2024</a:t>
            </a:fld>
            <a:endParaRPr lang="en-US" dirty="0">
              <a:latin typeface="+mn-lt"/>
            </a:endParaRPr>
          </a:p>
        </p:txBody>
      </p:sp>
      <p:sp>
        <p:nvSpPr>
          <p:cNvPr id="5" name="Footer Placeholder 4">
            <a:extLst>
              <a:ext uri="{FF2B5EF4-FFF2-40B4-BE49-F238E27FC236}">
                <a16:creationId xmlns:a16="http://schemas.microsoft.com/office/drawing/2014/main" id="{4ACE5D61-F203-4F00-9CF1-AB0AE4937006}"/>
              </a:ext>
            </a:extLst>
          </p:cNvPr>
          <p:cNvSpPr>
            <a:spLocks noGrp="1"/>
          </p:cNvSpPr>
          <p:nvPr>
            <p:ph type="ftr" sz="quarter" idx="3"/>
          </p:nvPr>
        </p:nvSpPr>
        <p:spPr>
          <a:xfrm rot="5400000">
            <a:off x="10447827" y="1407402"/>
            <a:ext cx="2770499" cy="365125"/>
          </a:xfrm>
          <a:prstGeom prst="rect">
            <a:avLst/>
          </a:prstGeom>
        </p:spPr>
        <p:txBody>
          <a:bodyPr vert="horz" lIns="91440" tIns="45720" rIns="91440" bIns="45720" rtlCol="0" anchor="ctr"/>
          <a:lstStyle>
            <a:lvl1pPr algn="r">
              <a:defRPr sz="900" cap="all" spc="300" baseline="0">
                <a:solidFill>
                  <a:schemeClr val="tx1">
                    <a:lumMod val="85000"/>
                    <a:lumOff val="15000"/>
                  </a:schemeClr>
                </a:solidFill>
                <a:latin typeface="+mn-lt"/>
              </a:defRPr>
            </a:lvl1pPr>
          </a:lstStyle>
          <a:p>
            <a:endParaRPr lang="en-US" dirty="0">
              <a:latin typeface="+mn-lt"/>
            </a:endParaRPr>
          </a:p>
        </p:txBody>
      </p:sp>
      <p:sp>
        <p:nvSpPr>
          <p:cNvPr id="6" name="Slide Number Placeholder 5">
            <a:extLst>
              <a:ext uri="{FF2B5EF4-FFF2-40B4-BE49-F238E27FC236}">
                <a16:creationId xmlns:a16="http://schemas.microsoft.com/office/drawing/2014/main" id="{39FF38BD-5F38-4F6E-B5DD-EB1AF06002E2}"/>
              </a:ext>
            </a:extLst>
          </p:cNvPr>
          <p:cNvSpPr>
            <a:spLocks noGrp="1"/>
          </p:cNvSpPr>
          <p:nvPr>
            <p:ph type="sldNum" sz="quarter" idx="4"/>
          </p:nvPr>
        </p:nvSpPr>
        <p:spPr>
          <a:xfrm>
            <a:off x="11560121" y="3138985"/>
            <a:ext cx="545911" cy="580029"/>
          </a:xfrm>
          <a:prstGeom prst="rect">
            <a:avLst/>
          </a:prstGeom>
        </p:spPr>
        <p:txBody>
          <a:bodyPr vert="horz" lIns="91440" tIns="45720" rIns="91440" bIns="45720" rtlCol="0" anchor="ctr"/>
          <a:lstStyle>
            <a:lvl1pPr algn="ctr">
              <a:defRPr sz="1600">
                <a:solidFill>
                  <a:schemeClr val="tx1">
                    <a:lumMod val="85000"/>
                    <a:lumOff val="15000"/>
                  </a:schemeClr>
                </a:solidFill>
                <a:latin typeface="+mn-lt"/>
              </a:defRPr>
            </a:lvl1pPr>
          </a:lstStyle>
          <a:p>
            <a:fld id="{9D4AEF59-F28E-467C-9EA3-92D1CFAD475A}" type="slidenum">
              <a:rPr lang="en-US" smtClean="0"/>
              <a:pPr/>
              <a:t>‹#›</a:t>
            </a:fld>
            <a:endParaRPr lang="en-US">
              <a:latin typeface="+mn-lt"/>
            </a:endParaRPr>
          </a:p>
        </p:txBody>
      </p:sp>
      <mc:AlternateContent xmlns:mc="http://schemas.openxmlformats.org/markup-compatibility/2006" xmlns:p14="http://schemas.microsoft.com/office/powerpoint/2010/main">
        <mc:Choice Requires="p14">
          <p:contentPart p14:bwMode="auto" r:id="rId20">
            <p14:nvContentPartPr>
              <p14:cNvPr id="18" name="Ink 17">
                <a:extLst>
                  <a:ext uri="{FF2B5EF4-FFF2-40B4-BE49-F238E27FC236}">
                    <a16:creationId xmlns:a16="http://schemas.microsoft.com/office/drawing/2014/main" id="{24D29CCB-7956-4E3E-8880-304085F04BF4}"/>
                  </a:ext>
                </a:extLst>
              </p14:cNvPr>
              <p14:cNvContentPartPr/>
              <p14:nvPr/>
            </p14:nvContentPartPr>
            <p14:xfrm>
              <a:off x="12490710" y="6342652"/>
              <a:ext cx="360" cy="360"/>
            </p14:xfrm>
          </p:contentPart>
        </mc:Choice>
        <mc:Fallback xmlns="">
          <p:pic>
            <p:nvPicPr>
              <p:cNvPr id="18" name="Ink 17">
                <a:extLst>
                  <a:ext uri="{FF2B5EF4-FFF2-40B4-BE49-F238E27FC236}">
                    <a16:creationId xmlns:a16="http://schemas.microsoft.com/office/drawing/2014/main" id="{24D29CCB-7956-4E3E-8880-304085F04BF4}"/>
                  </a:ext>
                </a:extLst>
              </p:cNvPr>
              <p:cNvPicPr/>
              <p:nvPr/>
            </p:nvPicPr>
            <p:blipFill>
              <a:blip r:embed="rId21"/>
              <a:stretch>
                <a:fillRect/>
              </a:stretch>
            </p:blipFill>
            <p:spPr>
              <a:xfrm>
                <a:off x="12481710" y="6333652"/>
                <a:ext cx="18000" cy="18000"/>
              </a:xfrm>
              <a:prstGeom prst="rect">
                <a:avLst/>
              </a:prstGeom>
            </p:spPr>
          </p:pic>
        </mc:Fallback>
      </mc:AlternateContent>
    </p:spTree>
    <p:extLst>
      <p:ext uri="{BB962C8B-B14F-4D97-AF65-F5344CB8AC3E}">
        <p14:creationId xmlns:p14="http://schemas.microsoft.com/office/powerpoint/2010/main" val="270612121"/>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78" r:id="rId3"/>
    <p:sldLayoutId id="2147483669" r:id="rId4"/>
    <p:sldLayoutId id="2147483668" r:id="rId5"/>
    <p:sldLayoutId id="2147483667" r:id="rId6"/>
    <p:sldLayoutId id="2147483666" r:id="rId7"/>
    <p:sldLayoutId id="2147483665" r:id="rId8"/>
    <p:sldLayoutId id="2147483664" r:id="rId9"/>
    <p:sldLayoutId id="2147483663" r:id="rId10"/>
    <p:sldLayoutId id="2147483662" r:id="rId11"/>
    <p:sldLayoutId id="2147483661" r:id="rId12"/>
    <p:sldLayoutId id="2147483672" r:id="rId13"/>
    <p:sldLayoutId id="2147483674" r:id="rId14"/>
    <p:sldLayoutId id="2147483675" r:id="rId15"/>
    <p:sldLayoutId id="2147483677" r:id="rId16"/>
    <p:sldLayoutId id="2147483676" r:id="rId17"/>
  </p:sldLayoutIdLst>
  <p:hf sldNum="0" hdr="0" ftr="0" dt="0"/>
  <p:txStyles>
    <p:titleStyle>
      <a:lvl1pPr algn="l" defTabSz="914400" rtl="0" eaLnBrk="1" latinLnBrk="0" hangingPunct="1">
        <a:lnSpc>
          <a:spcPct val="110000"/>
        </a:lnSpc>
        <a:spcBef>
          <a:spcPct val="0"/>
        </a:spcBef>
        <a:buNone/>
        <a:defRPr sz="2800" kern="1200" cap="all" spc="600" baseline="0">
          <a:solidFill>
            <a:schemeClr val="tx1">
              <a:lumMod val="85000"/>
              <a:lumOff val="15000"/>
            </a:schemeClr>
          </a:solidFill>
          <a:latin typeface="+mj-lt"/>
          <a:ea typeface="Batang" panose="02030600000101010101" pitchFamily="18" charset="-127"/>
          <a:cs typeface="+mj-cs"/>
        </a:defRPr>
      </a:lvl1pPr>
    </p:titleStyle>
    <p:bodyStyle>
      <a:lvl1pPr marL="228600" indent="-228600" algn="l" defTabSz="914400" rtl="0" eaLnBrk="1" latinLnBrk="0" hangingPunct="1">
        <a:lnSpc>
          <a:spcPct val="100000"/>
        </a:lnSpc>
        <a:spcBef>
          <a:spcPts val="1000"/>
        </a:spcBef>
        <a:buSzPct val="80000"/>
        <a:buFont typeface="Arial" panose="020B0604020202020204" pitchFamily="34" charset="0"/>
        <a:buChar char="•"/>
        <a:defRPr sz="2000" kern="1200" spc="50" baseline="0">
          <a:solidFill>
            <a:schemeClr val="tx1">
              <a:lumMod val="85000"/>
              <a:lumOff val="15000"/>
            </a:schemeClr>
          </a:solidFill>
          <a:latin typeface="+mn-lt"/>
          <a:ea typeface="Batang" panose="02030600000101010101" pitchFamily="18" charset="-127"/>
          <a:cs typeface="+mn-cs"/>
        </a:defRPr>
      </a:lvl1pPr>
      <a:lvl2pPr marL="274320" indent="0" algn="l" defTabSz="914400" rtl="0" eaLnBrk="1" latinLnBrk="0" hangingPunct="1">
        <a:lnSpc>
          <a:spcPct val="100000"/>
        </a:lnSpc>
        <a:spcBef>
          <a:spcPts val="500"/>
        </a:spcBef>
        <a:buFontTx/>
        <a:buNone/>
        <a:defRPr sz="1800" kern="1200" spc="50" baseline="0">
          <a:solidFill>
            <a:schemeClr val="tx1">
              <a:lumMod val="85000"/>
              <a:lumOff val="15000"/>
            </a:schemeClr>
          </a:solidFill>
          <a:latin typeface="+mn-lt"/>
          <a:ea typeface="Batang" panose="02030600000101010101" pitchFamily="18" charset="-127"/>
          <a:cs typeface="+mn-cs"/>
        </a:defRPr>
      </a:lvl2pPr>
      <a:lvl3pPr marL="605790" indent="-285750" algn="l" defTabSz="914400" rtl="0" eaLnBrk="1" latinLnBrk="0" hangingPunct="1">
        <a:lnSpc>
          <a:spcPct val="100000"/>
        </a:lnSpc>
        <a:spcBef>
          <a:spcPts val="500"/>
        </a:spcBef>
        <a:buSzPct val="80000"/>
        <a:buFont typeface="Arial" panose="020B0604020202020204" pitchFamily="34" charset="0"/>
        <a:buChar char="•"/>
        <a:defRPr sz="1600" kern="1200" spc="50" baseline="0">
          <a:solidFill>
            <a:schemeClr val="tx1">
              <a:lumMod val="85000"/>
              <a:lumOff val="15000"/>
            </a:schemeClr>
          </a:solidFill>
          <a:latin typeface="+mn-lt"/>
          <a:ea typeface="Batang" panose="02030600000101010101" pitchFamily="18" charset="-127"/>
          <a:cs typeface="+mn-cs"/>
        </a:defRPr>
      </a:lvl3pPr>
      <a:lvl4pPr marL="630936" indent="0" algn="l" defTabSz="914400" rtl="0" eaLnBrk="1" latinLnBrk="0" hangingPunct="1">
        <a:lnSpc>
          <a:spcPct val="100000"/>
        </a:lnSpc>
        <a:spcBef>
          <a:spcPts val="500"/>
        </a:spcBef>
        <a:buFontTx/>
        <a:buNone/>
        <a:defRPr sz="1400" kern="1200" spc="50" baseline="0">
          <a:solidFill>
            <a:schemeClr val="tx1">
              <a:lumMod val="85000"/>
              <a:lumOff val="15000"/>
            </a:schemeClr>
          </a:solidFill>
          <a:latin typeface="+mn-lt"/>
          <a:ea typeface="Batang" panose="02030600000101010101" pitchFamily="18" charset="-127"/>
          <a:cs typeface="+mn-cs"/>
        </a:defRPr>
      </a:lvl4pPr>
      <a:lvl5pPr marL="822960" indent="-228600" algn="l" defTabSz="914400" rtl="0" eaLnBrk="1" latinLnBrk="0" hangingPunct="1">
        <a:lnSpc>
          <a:spcPct val="100000"/>
        </a:lnSpc>
        <a:spcBef>
          <a:spcPts val="500"/>
        </a:spcBef>
        <a:buSzPct val="80000"/>
        <a:buFont typeface="Arial" panose="020B0604020202020204" pitchFamily="34" charset="0"/>
        <a:buChar char="•"/>
        <a:defRPr sz="1400" kern="1200" spc="50" baseline="0">
          <a:solidFill>
            <a:schemeClr val="tx1">
              <a:lumMod val="85000"/>
              <a:lumOff val="15000"/>
            </a:schemeClr>
          </a:solidFill>
          <a:latin typeface="+mn-lt"/>
          <a:ea typeface="Batang" panose="02030600000101010101" pitchFamily="18" charset="-12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1.png"/><Relationship Id="rId4" Type="http://schemas.openxmlformats.org/officeDocument/2006/relationships/notesSlide" Target="../notesSlides/notesSlide1.xml"/></Relationships>
</file>

<file path=ppt/slides/_rels/slide1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customXml" Target="../ink/ink2.xml"/><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6.jpeg"/><Relationship Id="rId1" Type="http://schemas.openxmlformats.org/officeDocument/2006/relationships/slideLayout" Target="../slideLayouts/slideLayout17.xml"/><Relationship Id="rId5" Type="http://schemas.openxmlformats.org/officeDocument/2006/relationships/image" Target="../media/image28.jpg"/><Relationship Id="rId4" Type="http://schemas.openxmlformats.org/officeDocument/2006/relationships/image" Target="../media/image27.jpg"/></Relationships>
</file>

<file path=ppt/slides/_rels/slide1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slide" Target="slide3.xml"/><Relationship Id="rId5" Type="http://schemas.microsoft.com/office/2007/relationships/hdphoto" Target="../media/hdphoto1.wdp"/><Relationship Id="rId4" Type="http://schemas.openxmlformats.org/officeDocument/2006/relationships/image" Target="../media/image4.png"/><Relationship Id="rId9"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xml"/><Relationship Id="rId1" Type="http://schemas.openxmlformats.org/officeDocument/2006/relationships/slideLayout" Target="../slideLayouts/slideLayout15.xml"/><Relationship Id="rId5" Type="http://schemas.openxmlformats.org/officeDocument/2006/relationships/image" Target="../media/image40.jpeg"/><Relationship Id="rId4" Type="http://schemas.openxmlformats.org/officeDocument/2006/relationships/image" Target="../media/image39.jpeg"/></Relationships>
</file>

<file path=ppt/slides/_rels/slide2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6.jpeg"/><Relationship Id="rId1" Type="http://schemas.openxmlformats.org/officeDocument/2006/relationships/slideLayout" Target="../slideLayouts/slideLayout17.xml"/><Relationship Id="rId5" Type="http://schemas.openxmlformats.org/officeDocument/2006/relationships/image" Target="../media/image28.jpg"/><Relationship Id="rId4" Type="http://schemas.openxmlformats.org/officeDocument/2006/relationships/image" Target="../media/image27.jpg"/></Relationships>
</file>

<file path=ppt/slides/_rels/slide2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13" Type="http://schemas.microsoft.com/office/2007/relationships/hdphoto" Target="../media/hdphoto4.wdp"/><Relationship Id="rId18" Type="http://schemas.openxmlformats.org/officeDocument/2006/relationships/image" Target="../media/image16.png"/><Relationship Id="rId3" Type="http://schemas.openxmlformats.org/officeDocument/2006/relationships/slideLayout" Target="../slideLayouts/slideLayout1.xml"/><Relationship Id="rId21" Type="http://schemas.openxmlformats.org/officeDocument/2006/relationships/slide" Target="slide5.xml"/><Relationship Id="rId7" Type="http://schemas.microsoft.com/office/2007/relationships/hdphoto" Target="../media/hdphoto2.wdp"/><Relationship Id="rId12" Type="http://schemas.openxmlformats.org/officeDocument/2006/relationships/image" Target="../media/image12.png"/><Relationship Id="rId17" Type="http://schemas.microsoft.com/office/2007/relationships/hdphoto" Target="../media/hdphoto5.wdp"/><Relationship Id="rId25" Type="http://schemas.openxmlformats.org/officeDocument/2006/relationships/image" Target="../media/image7.png"/><Relationship Id="rId2" Type="http://schemas.openxmlformats.org/officeDocument/2006/relationships/audio" Target="../media/media2.mp3"/><Relationship Id="rId16" Type="http://schemas.openxmlformats.org/officeDocument/2006/relationships/image" Target="../media/image15.png"/><Relationship Id="rId20" Type="http://schemas.openxmlformats.org/officeDocument/2006/relationships/slide" Target="slide4.xml"/><Relationship Id="rId1" Type="http://schemas.microsoft.com/office/2007/relationships/media" Target="../media/media2.mp3"/><Relationship Id="rId6" Type="http://schemas.openxmlformats.org/officeDocument/2006/relationships/image" Target="../media/image8.png"/><Relationship Id="rId11" Type="http://schemas.microsoft.com/office/2007/relationships/hdphoto" Target="../media/hdphoto3.wdp"/><Relationship Id="rId24" Type="http://schemas.openxmlformats.org/officeDocument/2006/relationships/slide" Target="slide8.xml"/><Relationship Id="rId5" Type="http://schemas.microsoft.com/office/2007/relationships/hdphoto" Target="../media/hdphoto1.wdp"/><Relationship Id="rId15" Type="http://schemas.openxmlformats.org/officeDocument/2006/relationships/image" Target="../media/image14.png"/><Relationship Id="rId23" Type="http://schemas.openxmlformats.org/officeDocument/2006/relationships/slide" Target="slide7.xml"/><Relationship Id="rId10" Type="http://schemas.openxmlformats.org/officeDocument/2006/relationships/image" Target="../media/image11.png"/><Relationship Id="rId19" Type="http://schemas.microsoft.com/office/2007/relationships/hdphoto" Target="../media/hdphoto6.wdp"/><Relationship Id="rId4" Type="http://schemas.openxmlformats.org/officeDocument/2006/relationships/image" Target="../media/image4.png"/><Relationship Id="rId9" Type="http://schemas.openxmlformats.org/officeDocument/2006/relationships/image" Target="../media/image10.png"/><Relationship Id="rId14" Type="http://schemas.openxmlformats.org/officeDocument/2006/relationships/image" Target="../media/image13.png"/><Relationship Id="rId22" Type="http://schemas.openxmlformats.org/officeDocument/2006/relationships/slide" Target="slide6.xml"/></Relationships>
</file>

<file path=ppt/slides/_rels/slide3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 Id="rId5" Type="http://schemas.openxmlformats.org/officeDocument/2006/relationships/image" Target="../media/image47.jpeg"/><Relationship Id="rId4" Type="http://schemas.openxmlformats.org/officeDocument/2006/relationships/image" Target="../media/image46.jpeg"/></Relationships>
</file>

<file path=ppt/slides/_rels/slide3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image" Target="../media/image48.jpeg"/><Relationship Id="rId1" Type="http://schemas.openxmlformats.org/officeDocument/2006/relationships/slideLayout" Target="../slideLayouts/slideLayout15.xml"/><Relationship Id="rId4" Type="http://schemas.openxmlformats.org/officeDocument/2006/relationships/image" Target="../media/image50.jpeg"/></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slide" Target="slide3.xml"/><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xml"/><Relationship Id="rId1" Type="http://schemas.openxmlformats.org/officeDocument/2006/relationships/slideLayout" Target="../slideLayouts/slideLayout15.xml"/><Relationship Id="rId4" Type="http://schemas.openxmlformats.org/officeDocument/2006/relationships/image" Target="../media/image53.pn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slide" Target="slide3.xml"/><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slide" Target="slide3.xml"/><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slide" Target="slide3.xml"/><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slide" Target="slide3.xml"/><Relationship Id="rId4" Type="http://schemas.openxmlformats.org/officeDocument/2006/relationships/image" Target="../media/image6.jpeg"/></Relationships>
</file>

<file path=ppt/slides/_rels/slide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ình nền Powerpoint làm Slide chào hỏi 10 - Kinh nghiệm dạy học">
            <a:extLst>
              <a:ext uri="{FF2B5EF4-FFF2-40B4-BE49-F238E27FC236}">
                <a16:creationId xmlns:a16="http://schemas.microsoft.com/office/drawing/2014/main" id="{894BBEDC-F54C-EE29-9D33-3E8854AFB5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33262"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47DD1AF-1262-2A13-C784-A99C0C12842A}"/>
              </a:ext>
            </a:extLst>
          </p:cNvPr>
          <p:cNvSpPr txBox="1"/>
          <p:nvPr/>
        </p:nvSpPr>
        <p:spPr>
          <a:xfrm>
            <a:off x="2027451" y="1213009"/>
            <a:ext cx="8137099" cy="2708434"/>
          </a:xfrm>
          <a:prstGeom prst="rect">
            <a:avLst/>
          </a:prstGeom>
          <a:noFill/>
        </p:spPr>
        <p:txBody>
          <a:bodyPr wrap="none" rtlCol="0">
            <a:spAutoFit/>
          </a:bodyPr>
          <a:lstStyle/>
          <a:p>
            <a:pPr algn="ctr"/>
            <a:r>
              <a:rPr lang="en-US" sz="2400" b="1" dirty="0">
                <a:ln w="38100">
                  <a:noFill/>
                </a:ln>
                <a:solidFill>
                  <a:srgbClr val="FF0000"/>
                </a:solidFill>
                <a:latin typeface="Times New Roman" panose="02020603050405020304" pitchFamily="18" charset="0"/>
                <a:cs typeface="Times New Roman" panose="02020603050405020304" pitchFamily="18" charset="0"/>
              </a:rPr>
              <a:t>BÀI GIẢNG ĐIỆN TỬ MÔN NGỮ VĂN 6</a:t>
            </a:r>
          </a:p>
          <a:p>
            <a:pPr algn="ctr"/>
            <a:endParaRPr lang="en-US" b="1" dirty="0">
              <a:ln w="38100">
                <a:noFill/>
              </a:ln>
              <a:solidFill>
                <a:srgbClr val="FF0000"/>
              </a:solidFill>
              <a:latin typeface="Times New Roman" panose="02020603050405020304" pitchFamily="18" charset="0"/>
              <a:cs typeface="Times New Roman" panose="02020603050405020304" pitchFamily="18" charset="0"/>
            </a:endParaRPr>
          </a:p>
          <a:p>
            <a:pPr algn="ctr"/>
            <a:r>
              <a:rPr lang="en-US" sz="3200" b="1" dirty="0">
                <a:ln w="38100">
                  <a:noFill/>
                </a:ln>
                <a:solidFill>
                  <a:srgbClr val="FFFF00"/>
                </a:solidFill>
                <a:latin typeface="Times New Roman" panose="02020603050405020304" pitchFamily="18" charset="0"/>
                <a:cs typeface="Times New Roman" panose="02020603050405020304" pitchFamily="18" charset="0"/>
              </a:rPr>
              <a:t>BÀI 7</a:t>
            </a:r>
          </a:p>
          <a:p>
            <a:pPr algn="ctr"/>
            <a:r>
              <a:rPr lang="en-US" sz="3200" b="1" dirty="0">
                <a:ln w="38100">
                  <a:noFill/>
                </a:ln>
                <a:solidFill>
                  <a:srgbClr val="FFFF00"/>
                </a:solidFill>
                <a:latin typeface="Times New Roman" panose="02020603050405020304" pitchFamily="18" charset="0"/>
                <a:cs typeface="Times New Roman" panose="02020603050405020304" pitchFamily="18" charset="0"/>
              </a:rPr>
              <a:t>TIẾT 85: ĐỌC HIỂU VĂN BẢN</a:t>
            </a:r>
          </a:p>
          <a:p>
            <a:pPr algn="ctr"/>
            <a:r>
              <a:rPr lang="en-US" sz="3200" b="1" dirty="0">
                <a:ln w="38100">
                  <a:noFill/>
                </a:ln>
                <a:solidFill>
                  <a:srgbClr val="FFFF00"/>
                </a:solidFill>
                <a:latin typeface="Times New Roman" panose="02020603050405020304" pitchFamily="18" charset="0"/>
                <a:cs typeface="Times New Roman" panose="02020603050405020304" pitchFamily="18" charset="0"/>
              </a:rPr>
              <a:t>ĐÊM NAY BÁC KHÔNG NGỦ- MINH HUỆ</a:t>
            </a:r>
          </a:p>
          <a:p>
            <a:pPr algn="ctr"/>
            <a:endParaRPr lang="en-VN" sz="3200" b="1" dirty="0">
              <a:ln w="38100">
                <a:noFill/>
              </a:ln>
              <a:solidFill>
                <a:srgbClr val="FFFF00"/>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D0ED2715-3602-A60F-684E-95177943243B}"/>
              </a:ext>
            </a:extLst>
          </p:cNvPr>
          <p:cNvPicPr>
            <a:picLocks noChangeAspect="1"/>
          </p:cNvPicPr>
          <p:nvPr/>
        </p:nvPicPr>
        <p:blipFill rotWithShape="1">
          <a:blip r:embed="rId3"/>
          <a:srcRect l="9323" t="7012" r="8375" b="3760"/>
          <a:stretch/>
        </p:blipFill>
        <p:spPr>
          <a:xfrm>
            <a:off x="379987" y="239534"/>
            <a:ext cx="1027821" cy="1035299"/>
          </a:xfrm>
          <a:prstGeom prst="ellipse">
            <a:avLst/>
          </a:prstGeom>
        </p:spPr>
      </p:pic>
      <p:sp>
        <p:nvSpPr>
          <p:cNvPr id="7" name="TextBox 6">
            <a:extLst>
              <a:ext uri="{FF2B5EF4-FFF2-40B4-BE49-F238E27FC236}">
                <a16:creationId xmlns:a16="http://schemas.microsoft.com/office/drawing/2014/main" id="{0D979643-5930-F34B-D70D-3C7631DB7CF4}"/>
              </a:ext>
            </a:extLst>
          </p:cNvPr>
          <p:cNvSpPr txBox="1"/>
          <p:nvPr/>
        </p:nvSpPr>
        <p:spPr>
          <a:xfrm>
            <a:off x="3508494" y="616470"/>
            <a:ext cx="5302542" cy="553998"/>
          </a:xfrm>
          <a:prstGeom prst="rect">
            <a:avLst/>
          </a:prstGeom>
          <a:noFill/>
        </p:spPr>
        <p:txBody>
          <a:bodyPr wrap="none" rtlCol="0">
            <a:spAutoFit/>
          </a:bodyPr>
          <a:lstStyle/>
          <a:p>
            <a:r>
              <a:rPr lang="en-US" sz="3000" b="1">
                <a:ln w="38100">
                  <a:noFill/>
                </a:ln>
                <a:solidFill>
                  <a:schemeClr val="bg1"/>
                </a:solidFill>
                <a:latin typeface="Times New Roman" panose="02020603050405020304" pitchFamily="18" charset="0"/>
                <a:cs typeface="Times New Roman" panose="02020603050405020304" pitchFamily="18" charset="0"/>
              </a:rPr>
              <a:t>TRƯỜNG THCS LONG BIÊN</a:t>
            </a:r>
            <a:endParaRPr lang="en-VN" sz="3000" b="1" dirty="0">
              <a:ln w="38100">
                <a:noFill/>
              </a:ln>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9796952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2" name="Rectangle 70">
            <a:extLst>
              <a:ext uri="{FF2B5EF4-FFF2-40B4-BE49-F238E27FC236}">
                <a16:creationId xmlns:a16="http://schemas.microsoft.com/office/drawing/2014/main" id="{23E547B5-89CF-4EC0-96DE-25771AED079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053" name="Rectangle 72">
            <a:extLst>
              <a:ext uri="{FF2B5EF4-FFF2-40B4-BE49-F238E27FC236}">
                <a16:creationId xmlns:a16="http://schemas.microsoft.com/office/drawing/2014/main" id="{B3437C99-FC8E-4311-B48A-F0C4C329B15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940161"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 name="Title 1">
            <a:extLst>
              <a:ext uri="{FF2B5EF4-FFF2-40B4-BE49-F238E27FC236}">
                <a16:creationId xmlns:a16="http://schemas.microsoft.com/office/drawing/2014/main" id="{829CDC47-66DA-CF49-9D3D-22E38A488713}"/>
              </a:ext>
            </a:extLst>
          </p:cNvPr>
          <p:cNvSpPr>
            <a:spLocks noGrp="1"/>
          </p:cNvSpPr>
          <p:nvPr>
            <p:ph type="title"/>
          </p:nvPr>
        </p:nvSpPr>
        <p:spPr>
          <a:xfrm>
            <a:off x="184936" y="116441"/>
            <a:ext cx="5229392" cy="1216024"/>
          </a:xfrm>
        </p:spPr>
        <p:txBody>
          <a:bodyPr>
            <a:normAutofit/>
          </a:bodyPr>
          <a:lstStyle/>
          <a:p>
            <a:r>
              <a:rPr lang="en-US" b="1" dirty="0">
                <a:latin typeface="Times New Roman" panose="02020603050405020304" pitchFamily="18" charset="0"/>
                <a:cs typeface="Times New Roman" panose="02020603050405020304" pitchFamily="18" charset="0"/>
              </a:rPr>
              <a:t>Y</a:t>
            </a:r>
            <a:r>
              <a:rPr lang="en-VN" b="1" dirty="0">
                <a:latin typeface="Times New Roman" panose="02020603050405020304" pitchFamily="18" charset="0"/>
                <a:cs typeface="Times New Roman" panose="02020603050405020304" pitchFamily="18" charset="0"/>
              </a:rPr>
              <a:t>êu cầu cần đạt</a:t>
            </a:r>
          </a:p>
        </p:txBody>
      </p:sp>
      <p:pic>
        <p:nvPicPr>
          <p:cNvPr id="2050" name="Picture 2" descr="white cup with saucer near bok">
            <a:extLst>
              <a:ext uri="{FF2B5EF4-FFF2-40B4-BE49-F238E27FC236}">
                <a16:creationId xmlns:a16="http://schemas.microsoft.com/office/drawing/2014/main" id="{C229CAF3-F673-7944-BF01-80DA16862F3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5153" r="7404"/>
          <a:stretch/>
        </p:blipFill>
        <p:spPr bwMode="auto">
          <a:xfrm>
            <a:off x="5251840" y="10"/>
            <a:ext cx="6940161" cy="6868876"/>
          </a:xfrm>
          <a:custGeom>
            <a:avLst/>
            <a:gdLst/>
            <a:ahLst/>
            <a:cxnLst/>
            <a:rect l="l" t="t" r="r" b="b"/>
            <a:pathLst>
              <a:path w="6940161" h="6857999">
                <a:moveTo>
                  <a:pt x="857190" y="0"/>
                </a:moveTo>
                <a:lnTo>
                  <a:pt x="6940161" y="0"/>
                </a:lnTo>
                <a:lnTo>
                  <a:pt x="6940161" y="6857999"/>
                </a:lnTo>
                <a:lnTo>
                  <a:pt x="496459" y="6857999"/>
                </a:lnTo>
                <a:lnTo>
                  <a:pt x="486507" y="6839466"/>
                </a:lnTo>
                <a:cubicBezTo>
                  <a:pt x="477389" y="6820641"/>
                  <a:pt x="471173" y="6801859"/>
                  <a:pt x="480078" y="6795812"/>
                </a:cubicBezTo>
                <a:cubicBezTo>
                  <a:pt x="475408" y="6761382"/>
                  <a:pt x="493736" y="6723009"/>
                  <a:pt x="482330" y="6676796"/>
                </a:cubicBezTo>
                <a:cubicBezTo>
                  <a:pt x="479519" y="6617030"/>
                  <a:pt x="476161" y="6634511"/>
                  <a:pt x="469648" y="6539722"/>
                </a:cubicBezTo>
                <a:cubicBezTo>
                  <a:pt x="459969" y="6498384"/>
                  <a:pt x="496382" y="6456575"/>
                  <a:pt x="477855" y="6433501"/>
                </a:cubicBezTo>
                <a:cubicBezTo>
                  <a:pt x="464018" y="6378655"/>
                  <a:pt x="442310" y="6325849"/>
                  <a:pt x="414008" y="6271586"/>
                </a:cubicBezTo>
                <a:cubicBezTo>
                  <a:pt x="378091" y="6226697"/>
                  <a:pt x="377466" y="6140798"/>
                  <a:pt x="299660" y="6080454"/>
                </a:cubicBezTo>
                <a:cubicBezTo>
                  <a:pt x="268606" y="6014324"/>
                  <a:pt x="244498" y="5964143"/>
                  <a:pt x="221239" y="5913249"/>
                </a:cubicBezTo>
                <a:cubicBezTo>
                  <a:pt x="210139" y="5897439"/>
                  <a:pt x="175369" y="5809427"/>
                  <a:pt x="160103" y="5775094"/>
                </a:cubicBezTo>
                <a:cubicBezTo>
                  <a:pt x="87298" y="5686529"/>
                  <a:pt x="103897" y="5672717"/>
                  <a:pt x="87873" y="5573809"/>
                </a:cubicBezTo>
                <a:cubicBezTo>
                  <a:pt x="76224" y="5541231"/>
                  <a:pt x="76748" y="5525076"/>
                  <a:pt x="57933" y="5490695"/>
                </a:cubicBezTo>
                <a:lnTo>
                  <a:pt x="30889" y="5398377"/>
                </a:lnTo>
                <a:lnTo>
                  <a:pt x="34140" y="5390971"/>
                </a:lnTo>
                <a:lnTo>
                  <a:pt x="35928" y="5390229"/>
                </a:lnTo>
                <a:lnTo>
                  <a:pt x="16968" y="5309266"/>
                </a:lnTo>
                <a:cubicBezTo>
                  <a:pt x="13970" y="5303642"/>
                  <a:pt x="-917" y="5289094"/>
                  <a:pt x="2490" y="5276920"/>
                </a:cubicBezTo>
                <a:lnTo>
                  <a:pt x="24907" y="5208159"/>
                </a:lnTo>
                <a:lnTo>
                  <a:pt x="31839" y="5162682"/>
                </a:lnTo>
                <a:cubicBezTo>
                  <a:pt x="28501" y="5155528"/>
                  <a:pt x="24609" y="5048935"/>
                  <a:pt x="18796" y="5043371"/>
                </a:cubicBezTo>
                <a:cubicBezTo>
                  <a:pt x="54584" y="4976689"/>
                  <a:pt x="5001" y="4985095"/>
                  <a:pt x="14358" y="4908985"/>
                </a:cubicBezTo>
                <a:cubicBezTo>
                  <a:pt x="17201" y="4816358"/>
                  <a:pt x="5675" y="4749418"/>
                  <a:pt x="4769" y="4643799"/>
                </a:cubicBezTo>
                <a:cubicBezTo>
                  <a:pt x="4111" y="4581455"/>
                  <a:pt x="-7137" y="4509050"/>
                  <a:pt x="7402" y="4395547"/>
                </a:cubicBezTo>
                <a:cubicBezTo>
                  <a:pt x="11591" y="4330720"/>
                  <a:pt x="28535" y="4313913"/>
                  <a:pt x="23462" y="4274064"/>
                </a:cubicBezTo>
                <a:cubicBezTo>
                  <a:pt x="22995" y="4245538"/>
                  <a:pt x="22530" y="4217012"/>
                  <a:pt x="22063" y="4188486"/>
                </a:cubicBezTo>
                <a:lnTo>
                  <a:pt x="24672" y="4170100"/>
                </a:lnTo>
                <a:lnTo>
                  <a:pt x="34973" y="4166123"/>
                </a:lnTo>
                <a:lnTo>
                  <a:pt x="26424" y="4120096"/>
                </a:lnTo>
                <a:cubicBezTo>
                  <a:pt x="28986" y="4109871"/>
                  <a:pt x="49338" y="4079429"/>
                  <a:pt x="47886" y="4066698"/>
                </a:cubicBezTo>
                <a:cubicBezTo>
                  <a:pt x="26522" y="4022850"/>
                  <a:pt x="34453" y="4030338"/>
                  <a:pt x="47327" y="3969172"/>
                </a:cubicBezTo>
                <a:cubicBezTo>
                  <a:pt x="40297" y="3948973"/>
                  <a:pt x="40044" y="3857354"/>
                  <a:pt x="53093" y="3844350"/>
                </a:cubicBezTo>
                <a:cubicBezTo>
                  <a:pt x="55739" y="3830819"/>
                  <a:pt x="50778" y="3815585"/>
                  <a:pt x="64866" y="3808459"/>
                </a:cubicBezTo>
                <a:cubicBezTo>
                  <a:pt x="81775" y="3797121"/>
                  <a:pt x="54599" y="3752382"/>
                  <a:pt x="74864" y="3757643"/>
                </a:cubicBezTo>
                <a:cubicBezTo>
                  <a:pt x="56224" y="3725828"/>
                  <a:pt x="74270" y="3660981"/>
                  <a:pt x="82640" y="3632606"/>
                </a:cubicBezTo>
                <a:cubicBezTo>
                  <a:pt x="85981" y="3582255"/>
                  <a:pt x="88778" y="3571708"/>
                  <a:pt x="89222" y="3534990"/>
                </a:cubicBezTo>
                <a:cubicBezTo>
                  <a:pt x="92019" y="3533125"/>
                  <a:pt x="80706" y="3481126"/>
                  <a:pt x="79835" y="3454133"/>
                </a:cubicBezTo>
                <a:cubicBezTo>
                  <a:pt x="78963" y="3427139"/>
                  <a:pt x="96173" y="3390611"/>
                  <a:pt x="83991" y="3373027"/>
                </a:cubicBezTo>
                <a:cubicBezTo>
                  <a:pt x="80767" y="3298527"/>
                  <a:pt x="69808" y="3290617"/>
                  <a:pt x="62958" y="3222737"/>
                </a:cubicBezTo>
                <a:cubicBezTo>
                  <a:pt x="59618" y="3146284"/>
                  <a:pt x="39695" y="3184007"/>
                  <a:pt x="49209" y="3118188"/>
                </a:cubicBezTo>
                <a:cubicBezTo>
                  <a:pt x="65221" y="3109217"/>
                  <a:pt x="85573" y="3024732"/>
                  <a:pt x="78480" y="3003808"/>
                </a:cubicBezTo>
                <a:cubicBezTo>
                  <a:pt x="78037" y="2966753"/>
                  <a:pt x="77812" y="2989870"/>
                  <a:pt x="77566" y="2944921"/>
                </a:cubicBezTo>
                <a:lnTo>
                  <a:pt x="94406" y="2877744"/>
                </a:lnTo>
                <a:cubicBezTo>
                  <a:pt x="87936" y="2880724"/>
                  <a:pt x="108480" y="2822146"/>
                  <a:pt x="108051" y="2807161"/>
                </a:cubicBezTo>
                <a:cubicBezTo>
                  <a:pt x="110507" y="2775643"/>
                  <a:pt x="80880" y="2769288"/>
                  <a:pt x="107377" y="2752347"/>
                </a:cubicBezTo>
                <a:lnTo>
                  <a:pt x="114975" y="2748299"/>
                </a:lnTo>
                <a:cubicBezTo>
                  <a:pt x="115205" y="2745962"/>
                  <a:pt x="115434" y="2743625"/>
                  <a:pt x="115663" y="2741288"/>
                </a:cubicBezTo>
                <a:cubicBezTo>
                  <a:pt x="115098" y="2737657"/>
                  <a:pt x="112995" y="2735847"/>
                  <a:pt x="107929" y="2737160"/>
                </a:cubicBezTo>
                <a:cubicBezTo>
                  <a:pt x="126569" y="2705347"/>
                  <a:pt x="119693" y="2699356"/>
                  <a:pt x="122707" y="2659631"/>
                </a:cubicBezTo>
                <a:cubicBezTo>
                  <a:pt x="135394" y="2612127"/>
                  <a:pt x="120483" y="2628594"/>
                  <a:pt x="145471" y="2573336"/>
                </a:cubicBezTo>
                <a:cubicBezTo>
                  <a:pt x="156086" y="2559732"/>
                  <a:pt x="170382" y="2541339"/>
                  <a:pt x="170626" y="2528057"/>
                </a:cubicBezTo>
                <a:lnTo>
                  <a:pt x="202713" y="2489594"/>
                </a:lnTo>
                <a:cubicBezTo>
                  <a:pt x="203853" y="2487774"/>
                  <a:pt x="204248" y="2473350"/>
                  <a:pt x="203650" y="2468303"/>
                </a:cubicBezTo>
                <a:lnTo>
                  <a:pt x="223316" y="2460480"/>
                </a:lnTo>
                <a:lnTo>
                  <a:pt x="215120" y="2423535"/>
                </a:lnTo>
                <a:lnTo>
                  <a:pt x="223455" y="2404394"/>
                </a:lnTo>
                <a:cubicBezTo>
                  <a:pt x="243490" y="2392610"/>
                  <a:pt x="229596" y="2347474"/>
                  <a:pt x="238853" y="2324643"/>
                </a:cubicBezTo>
                <a:cubicBezTo>
                  <a:pt x="239504" y="2297698"/>
                  <a:pt x="266477" y="2284202"/>
                  <a:pt x="272463" y="2255535"/>
                </a:cubicBezTo>
                <a:cubicBezTo>
                  <a:pt x="290597" y="2249648"/>
                  <a:pt x="306594" y="2207828"/>
                  <a:pt x="294092" y="2184679"/>
                </a:cubicBezTo>
                <a:lnTo>
                  <a:pt x="323221" y="2093132"/>
                </a:lnTo>
                <a:cubicBezTo>
                  <a:pt x="348282" y="2084587"/>
                  <a:pt x="366071" y="1985868"/>
                  <a:pt x="377324" y="1950235"/>
                </a:cubicBezTo>
                <a:cubicBezTo>
                  <a:pt x="397581" y="1920183"/>
                  <a:pt x="445208" y="1898905"/>
                  <a:pt x="457649" y="1861568"/>
                </a:cubicBezTo>
                <a:cubicBezTo>
                  <a:pt x="464664" y="1810687"/>
                  <a:pt x="447457" y="1869507"/>
                  <a:pt x="451972" y="1809499"/>
                </a:cubicBezTo>
                <a:cubicBezTo>
                  <a:pt x="450982" y="1754297"/>
                  <a:pt x="465413" y="1767680"/>
                  <a:pt x="474550" y="1693716"/>
                </a:cubicBezTo>
                <a:cubicBezTo>
                  <a:pt x="473258" y="1654244"/>
                  <a:pt x="481626" y="1627007"/>
                  <a:pt x="481301" y="1605195"/>
                </a:cubicBezTo>
                <a:cubicBezTo>
                  <a:pt x="490491" y="1568952"/>
                  <a:pt x="493569" y="1564518"/>
                  <a:pt x="497837" y="1516217"/>
                </a:cubicBezTo>
                <a:cubicBezTo>
                  <a:pt x="503639" y="1488452"/>
                  <a:pt x="534082" y="1457870"/>
                  <a:pt x="513281" y="1429841"/>
                </a:cubicBezTo>
                <a:cubicBezTo>
                  <a:pt x="527326" y="1412325"/>
                  <a:pt x="570430" y="1413592"/>
                  <a:pt x="550104" y="1380081"/>
                </a:cubicBezTo>
                <a:cubicBezTo>
                  <a:pt x="575583" y="1394128"/>
                  <a:pt x="551452" y="1335176"/>
                  <a:pt x="574526" y="1334891"/>
                </a:cubicBezTo>
                <a:cubicBezTo>
                  <a:pt x="593486" y="1336427"/>
                  <a:pt x="633157" y="1194568"/>
                  <a:pt x="638123" y="1185551"/>
                </a:cubicBezTo>
                <a:cubicBezTo>
                  <a:pt x="647468" y="1149210"/>
                  <a:pt x="657504" y="1148087"/>
                  <a:pt x="664747" y="1111168"/>
                </a:cubicBezTo>
                <a:cubicBezTo>
                  <a:pt x="679107" y="1057226"/>
                  <a:pt x="652121" y="1022543"/>
                  <a:pt x="664913" y="993353"/>
                </a:cubicBezTo>
                <a:cubicBezTo>
                  <a:pt x="684189" y="960214"/>
                  <a:pt x="707497" y="867450"/>
                  <a:pt x="721256" y="813953"/>
                </a:cubicBezTo>
                <a:cubicBezTo>
                  <a:pt x="734607" y="746430"/>
                  <a:pt x="738988" y="666470"/>
                  <a:pt x="745023" y="588218"/>
                </a:cubicBezTo>
                <a:cubicBezTo>
                  <a:pt x="735393" y="475380"/>
                  <a:pt x="719076" y="536119"/>
                  <a:pt x="725253" y="376479"/>
                </a:cubicBezTo>
                <a:lnTo>
                  <a:pt x="735457" y="280992"/>
                </a:lnTo>
                <a:cubicBezTo>
                  <a:pt x="735270" y="276227"/>
                  <a:pt x="742007" y="223140"/>
                  <a:pt x="741820" y="218374"/>
                </a:cubicBezTo>
                <a:lnTo>
                  <a:pt x="735299" y="188178"/>
                </a:lnTo>
                <a:lnTo>
                  <a:pt x="764938" y="152404"/>
                </a:lnTo>
                <a:cubicBezTo>
                  <a:pt x="776066" y="136342"/>
                  <a:pt x="783668" y="122048"/>
                  <a:pt x="802071" y="91810"/>
                </a:cubicBezTo>
                <a:lnTo>
                  <a:pt x="849585" y="3016"/>
                </a:lnTo>
                <a:close/>
              </a:path>
            </a:pathLst>
          </a:custGeom>
          <a:noFill/>
          <a:extLst>
            <a:ext uri="{909E8E84-426E-40DD-AFC4-6F175D3DCCD1}">
              <a14:hiddenFill xmlns:a14="http://schemas.microsoft.com/office/drawing/2010/main">
                <a:solidFill>
                  <a:srgbClr val="FFFFFF"/>
                </a:solidFill>
              </a14:hiddenFill>
            </a:ext>
          </a:extLst>
        </p:spPr>
      </p:pic>
      <p:sp>
        <p:nvSpPr>
          <p:cNvPr id="6" name="Straight Connector 5">
            <a:extLst>
              <a:ext uri="{FF2B5EF4-FFF2-40B4-BE49-F238E27FC236}">
                <a16:creationId xmlns:a16="http://schemas.microsoft.com/office/drawing/2014/main" id="{CB05E96F-7D41-B24C-9711-A217CBB9A091}"/>
              </a:ext>
            </a:extLst>
          </p:cNvPr>
          <p:cNvSpPr/>
          <p:nvPr/>
        </p:nvSpPr>
        <p:spPr>
          <a:xfrm>
            <a:off x="359596" y="1192422"/>
            <a:ext cx="4869951" cy="0"/>
          </a:xfrm>
          <a:prstGeom prst="line">
            <a:avLst/>
          </a:prstGeom>
        </p:spPr>
        <p:style>
          <a:lnRef idx="1">
            <a:schemeClr val="accent2">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sp>
      <p:sp>
        <p:nvSpPr>
          <p:cNvPr id="7" name="Freeform 6">
            <a:extLst>
              <a:ext uri="{FF2B5EF4-FFF2-40B4-BE49-F238E27FC236}">
                <a16:creationId xmlns:a16="http://schemas.microsoft.com/office/drawing/2014/main" id="{BA1016F5-B404-FD43-BE3C-4EE25BC27B1D}"/>
              </a:ext>
            </a:extLst>
          </p:cNvPr>
          <p:cNvSpPr/>
          <p:nvPr/>
        </p:nvSpPr>
        <p:spPr>
          <a:xfrm>
            <a:off x="371171" y="1192422"/>
            <a:ext cx="4869951" cy="1016893"/>
          </a:xfrm>
          <a:custGeom>
            <a:avLst/>
            <a:gdLst>
              <a:gd name="connsiteX0" fmla="*/ 0 w 4869951"/>
              <a:gd name="connsiteY0" fmla="*/ 0 h 1016893"/>
              <a:gd name="connsiteX1" fmla="*/ 4869951 w 4869951"/>
              <a:gd name="connsiteY1" fmla="*/ 0 h 1016893"/>
              <a:gd name="connsiteX2" fmla="*/ 4869951 w 4869951"/>
              <a:gd name="connsiteY2" fmla="*/ 1016893 h 1016893"/>
              <a:gd name="connsiteX3" fmla="*/ 0 w 4869951"/>
              <a:gd name="connsiteY3" fmla="*/ 1016893 h 1016893"/>
              <a:gd name="connsiteX4" fmla="*/ 0 w 4869951"/>
              <a:gd name="connsiteY4" fmla="*/ 0 h 1016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9951" h="1016893">
                <a:moveTo>
                  <a:pt x="0" y="0"/>
                </a:moveTo>
                <a:lnTo>
                  <a:pt x="4869951" y="0"/>
                </a:lnTo>
                <a:lnTo>
                  <a:pt x="4869951" y="1016893"/>
                </a:lnTo>
                <a:lnTo>
                  <a:pt x="0" y="101689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vi-VN" sz="2000" kern="1200" baseline="0" dirty="0">
                <a:latin typeface="Times New Roman" panose="02020603050405020304" pitchFamily="18" charset="0"/>
                <a:cs typeface="Times New Roman" panose="02020603050405020304" pitchFamily="18" charset="0"/>
              </a:rPr>
              <a:t>• Nhận biết được những đặc điểm hình thức (vần, nhịp, biện pháp tu từ, yếu tố tự sự và miêu tả), nội dung (đề tài, chủ đề, ý nghĩa) của bài thơ có sử dụng yếu tố tự sự và miêu tả.</a:t>
            </a:r>
            <a:endParaRPr lang="en-US" sz="2000" kern="1200" dirty="0">
              <a:latin typeface="Times New Roman" panose="02020603050405020304" pitchFamily="18" charset="0"/>
              <a:cs typeface="Times New Roman" panose="02020603050405020304" pitchFamily="18" charset="0"/>
            </a:endParaRPr>
          </a:p>
        </p:txBody>
      </p:sp>
      <p:sp>
        <p:nvSpPr>
          <p:cNvPr id="8" name="Straight Connector 7">
            <a:extLst>
              <a:ext uri="{FF2B5EF4-FFF2-40B4-BE49-F238E27FC236}">
                <a16:creationId xmlns:a16="http://schemas.microsoft.com/office/drawing/2014/main" id="{56251358-A3D1-4344-AC9A-5AD43CE109F3}"/>
              </a:ext>
            </a:extLst>
          </p:cNvPr>
          <p:cNvSpPr/>
          <p:nvPr/>
        </p:nvSpPr>
        <p:spPr>
          <a:xfrm>
            <a:off x="359596" y="2499871"/>
            <a:ext cx="4869951" cy="0"/>
          </a:xfrm>
          <a:prstGeom prst="line">
            <a:avLst/>
          </a:prstGeom>
        </p:spPr>
        <p:style>
          <a:lnRef idx="1">
            <a:schemeClr val="accent2">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sp>
      <p:sp>
        <p:nvSpPr>
          <p:cNvPr id="10" name="Freeform 9">
            <a:extLst>
              <a:ext uri="{FF2B5EF4-FFF2-40B4-BE49-F238E27FC236}">
                <a16:creationId xmlns:a16="http://schemas.microsoft.com/office/drawing/2014/main" id="{57241D11-270E-A848-9B0B-35A7A114EF33}"/>
              </a:ext>
            </a:extLst>
          </p:cNvPr>
          <p:cNvSpPr/>
          <p:nvPr/>
        </p:nvSpPr>
        <p:spPr>
          <a:xfrm>
            <a:off x="359596" y="2499871"/>
            <a:ext cx="4869951" cy="1016893"/>
          </a:xfrm>
          <a:custGeom>
            <a:avLst/>
            <a:gdLst>
              <a:gd name="connsiteX0" fmla="*/ 0 w 4869951"/>
              <a:gd name="connsiteY0" fmla="*/ 0 h 1016893"/>
              <a:gd name="connsiteX1" fmla="*/ 4869951 w 4869951"/>
              <a:gd name="connsiteY1" fmla="*/ 0 h 1016893"/>
              <a:gd name="connsiteX2" fmla="*/ 4869951 w 4869951"/>
              <a:gd name="connsiteY2" fmla="*/ 1016893 h 1016893"/>
              <a:gd name="connsiteX3" fmla="*/ 0 w 4869951"/>
              <a:gd name="connsiteY3" fmla="*/ 1016893 h 1016893"/>
              <a:gd name="connsiteX4" fmla="*/ 0 w 4869951"/>
              <a:gd name="connsiteY4" fmla="*/ 0 h 1016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9951" h="1016893">
                <a:moveTo>
                  <a:pt x="0" y="0"/>
                </a:moveTo>
                <a:lnTo>
                  <a:pt x="4869951" y="0"/>
                </a:lnTo>
                <a:lnTo>
                  <a:pt x="4869951" y="1016893"/>
                </a:lnTo>
                <a:lnTo>
                  <a:pt x="0" y="101689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vi-VN" sz="2000" kern="1200" baseline="0" dirty="0">
                <a:latin typeface="Times New Roman" panose="02020603050405020304" pitchFamily="18" charset="0"/>
                <a:cs typeface="Times New Roman" panose="02020603050405020304" pitchFamily="18" charset="0"/>
              </a:rPr>
              <a:t>• Nhận biết và chỉ ra được tác dụng của biện pháp tu từ hoán dụ.</a:t>
            </a:r>
            <a:endParaRPr lang="en-US" sz="2000" kern="1200" dirty="0">
              <a:latin typeface="Times New Roman" panose="02020603050405020304" pitchFamily="18" charset="0"/>
              <a:cs typeface="Times New Roman" panose="02020603050405020304" pitchFamily="18" charset="0"/>
            </a:endParaRPr>
          </a:p>
        </p:txBody>
      </p:sp>
      <p:sp>
        <p:nvSpPr>
          <p:cNvPr id="14" name="Straight Connector 13">
            <a:extLst>
              <a:ext uri="{FF2B5EF4-FFF2-40B4-BE49-F238E27FC236}">
                <a16:creationId xmlns:a16="http://schemas.microsoft.com/office/drawing/2014/main" id="{8973481C-1548-EF44-AA1A-DB8B60783DD3}"/>
              </a:ext>
            </a:extLst>
          </p:cNvPr>
          <p:cNvSpPr/>
          <p:nvPr/>
        </p:nvSpPr>
        <p:spPr>
          <a:xfrm>
            <a:off x="359596" y="3516764"/>
            <a:ext cx="4869951" cy="0"/>
          </a:xfrm>
          <a:prstGeom prst="line">
            <a:avLst/>
          </a:prstGeom>
        </p:spPr>
        <p:style>
          <a:lnRef idx="1">
            <a:schemeClr val="accent2">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sp>
      <p:sp>
        <p:nvSpPr>
          <p:cNvPr id="15" name="Freeform 14">
            <a:extLst>
              <a:ext uri="{FF2B5EF4-FFF2-40B4-BE49-F238E27FC236}">
                <a16:creationId xmlns:a16="http://schemas.microsoft.com/office/drawing/2014/main" id="{BC1C9849-CB79-B04A-AEB8-F2B2206D537D}"/>
              </a:ext>
            </a:extLst>
          </p:cNvPr>
          <p:cNvSpPr/>
          <p:nvPr/>
        </p:nvSpPr>
        <p:spPr>
          <a:xfrm>
            <a:off x="359596" y="3516764"/>
            <a:ext cx="4869951" cy="1016893"/>
          </a:xfrm>
          <a:custGeom>
            <a:avLst/>
            <a:gdLst>
              <a:gd name="connsiteX0" fmla="*/ 0 w 4869951"/>
              <a:gd name="connsiteY0" fmla="*/ 0 h 1016893"/>
              <a:gd name="connsiteX1" fmla="*/ 4869951 w 4869951"/>
              <a:gd name="connsiteY1" fmla="*/ 0 h 1016893"/>
              <a:gd name="connsiteX2" fmla="*/ 4869951 w 4869951"/>
              <a:gd name="connsiteY2" fmla="*/ 1016893 h 1016893"/>
              <a:gd name="connsiteX3" fmla="*/ 0 w 4869951"/>
              <a:gd name="connsiteY3" fmla="*/ 1016893 h 1016893"/>
              <a:gd name="connsiteX4" fmla="*/ 0 w 4869951"/>
              <a:gd name="connsiteY4" fmla="*/ 0 h 1016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9951" h="1016893">
                <a:moveTo>
                  <a:pt x="0" y="0"/>
                </a:moveTo>
                <a:lnTo>
                  <a:pt x="4869951" y="0"/>
                </a:lnTo>
                <a:lnTo>
                  <a:pt x="4869951" y="1016893"/>
                </a:lnTo>
                <a:lnTo>
                  <a:pt x="0" y="101689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vi-VN" sz="2000" kern="1200" baseline="0" dirty="0">
                <a:latin typeface="Times New Roman" panose="02020603050405020304" pitchFamily="18" charset="0"/>
                <a:cs typeface="Times New Roman" panose="02020603050405020304" pitchFamily="18" charset="0"/>
              </a:rPr>
              <a:t>• Viết được đoạn văn ghi lại cảm nghĩ về một bài thơ có yếu tố tự sự, miêu tả.</a:t>
            </a:r>
            <a:endParaRPr lang="en-US" sz="2000" kern="1200" dirty="0">
              <a:latin typeface="Times New Roman" panose="02020603050405020304" pitchFamily="18" charset="0"/>
              <a:cs typeface="Times New Roman" panose="02020603050405020304" pitchFamily="18" charset="0"/>
            </a:endParaRPr>
          </a:p>
        </p:txBody>
      </p:sp>
      <p:sp>
        <p:nvSpPr>
          <p:cNvPr id="16" name="Straight Connector 15">
            <a:extLst>
              <a:ext uri="{FF2B5EF4-FFF2-40B4-BE49-F238E27FC236}">
                <a16:creationId xmlns:a16="http://schemas.microsoft.com/office/drawing/2014/main" id="{AE6577E2-4AEC-3349-9883-5CAB3AAFBB6D}"/>
              </a:ext>
            </a:extLst>
          </p:cNvPr>
          <p:cNvSpPr/>
          <p:nvPr/>
        </p:nvSpPr>
        <p:spPr>
          <a:xfrm>
            <a:off x="359596" y="4533657"/>
            <a:ext cx="4869951" cy="0"/>
          </a:xfrm>
          <a:prstGeom prst="line">
            <a:avLst/>
          </a:prstGeom>
        </p:spPr>
        <p:style>
          <a:lnRef idx="1">
            <a:schemeClr val="accent2">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sp>
      <p:sp>
        <p:nvSpPr>
          <p:cNvPr id="17" name="Freeform 16">
            <a:extLst>
              <a:ext uri="{FF2B5EF4-FFF2-40B4-BE49-F238E27FC236}">
                <a16:creationId xmlns:a16="http://schemas.microsoft.com/office/drawing/2014/main" id="{F6385F58-F969-BB4A-AE35-47A5E3942D89}"/>
              </a:ext>
            </a:extLst>
          </p:cNvPr>
          <p:cNvSpPr/>
          <p:nvPr/>
        </p:nvSpPr>
        <p:spPr>
          <a:xfrm>
            <a:off x="359596" y="4533657"/>
            <a:ext cx="5054732" cy="1016893"/>
          </a:xfrm>
          <a:custGeom>
            <a:avLst/>
            <a:gdLst>
              <a:gd name="connsiteX0" fmla="*/ 0 w 4869951"/>
              <a:gd name="connsiteY0" fmla="*/ 0 h 1016893"/>
              <a:gd name="connsiteX1" fmla="*/ 4869951 w 4869951"/>
              <a:gd name="connsiteY1" fmla="*/ 0 h 1016893"/>
              <a:gd name="connsiteX2" fmla="*/ 4869951 w 4869951"/>
              <a:gd name="connsiteY2" fmla="*/ 1016893 h 1016893"/>
              <a:gd name="connsiteX3" fmla="*/ 0 w 4869951"/>
              <a:gd name="connsiteY3" fmla="*/ 1016893 h 1016893"/>
              <a:gd name="connsiteX4" fmla="*/ 0 w 4869951"/>
              <a:gd name="connsiteY4" fmla="*/ 0 h 1016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9951" h="1016893">
                <a:moveTo>
                  <a:pt x="0" y="0"/>
                </a:moveTo>
                <a:lnTo>
                  <a:pt x="4869951" y="0"/>
                </a:lnTo>
                <a:lnTo>
                  <a:pt x="4869951" y="1016893"/>
                </a:lnTo>
                <a:lnTo>
                  <a:pt x="0" y="101689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vi-VN" sz="2000" kern="1200" baseline="0" dirty="0">
                <a:latin typeface="Times New Roman" panose="02020603050405020304" pitchFamily="18" charset="0"/>
                <a:cs typeface="Times New Roman" panose="02020603050405020304" pitchFamily="18" charset="0"/>
              </a:rPr>
              <a:t>• Bước đầu biết trình bày ý kiến về một vấn đề.</a:t>
            </a:r>
            <a:endParaRPr lang="en-US" sz="2000" kern="1200" dirty="0">
              <a:latin typeface="Times New Roman" panose="02020603050405020304" pitchFamily="18" charset="0"/>
              <a:cs typeface="Times New Roman" panose="02020603050405020304" pitchFamily="18" charset="0"/>
            </a:endParaRPr>
          </a:p>
        </p:txBody>
      </p:sp>
      <p:sp>
        <p:nvSpPr>
          <p:cNvPr id="18" name="Straight Connector 17">
            <a:extLst>
              <a:ext uri="{FF2B5EF4-FFF2-40B4-BE49-F238E27FC236}">
                <a16:creationId xmlns:a16="http://schemas.microsoft.com/office/drawing/2014/main" id="{F5C5C8A0-B488-3144-8D5B-20105B74229E}"/>
              </a:ext>
            </a:extLst>
          </p:cNvPr>
          <p:cNvSpPr/>
          <p:nvPr/>
        </p:nvSpPr>
        <p:spPr>
          <a:xfrm>
            <a:off x="359596" y="5550550"/>
            <a:ext cx="4869951" cy="0"/>
          </a:xfrm>
          <a:prstGeom prst="line">
            <a:avLst/>
          </a:prstGeom>
        </p:spPr>
        <p:style>
          <a:lnRef idx="1">
            <a:schemeClr val="accent2">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sp>
      <p:sp>
        <p:nvSpPr>
          <p:cNvPr id="19" name="Freeform 18">
            <a:extLst>
              <a:ext uri="{FF2B5EF4-FFF2-40B4-BE49-F238E27FC236}">
                <a16:creationId xmlns:a16="http://schemas.microsoft.com/office/drawing/2014/main" id="{CE8F7862-F86E-3142-9991-06378E99803C}"/>
              </a:ext>
            </a:extLst>
          </p:cNvPr>
          <p:cNvSpPr/>
          <p:nvPr/>
        </p:nvSpPr>
        <p:spPr>
          <a:xfrm>
            <a:off x="359596" y="5550550"/>
            <a:ext cx="4869951" cy="1016893"/>
          </a:xfrm>
          <a:custGeom>
            <a:avLst/>
            <a:gdLst>
              <a:gd name="connsiteX0" fmla="*/ 0 w 4869951"/>
              <a:gd name="connsiteY0" fmla="*/ 0 h 1016893"/>
              <a:gd name="connsiteX1" fmla="*/ 4869951 w 4869951"/>
              <a:gd name="connsiteY1" fmla="*/ 0 h 1016893"/>
              <a:gd name="connsiteX2" fmla="*/ 4869951 w 4869951"/>
              <a:gd name="connsiteY2" fmla="*/ 1016893 h 1016893"/>
              <a:gd name="connsiteX3" fmla="*/ 0 w 4869951"/>
              <a:gd name="connsiteY3" fmla="*/ 1016893 h 1016893"/>
              <a:gd name="connsiteX4" fmla="*/ 0 w 4869951"/>
              <a:gd name="connsiteY4" fmla="*/ 0 h 1016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9951" h="1016893">
                <a:moveTo>
                  <a:pt x="0" y="0"/>
                </a:moveTo>
                <a:lnTo>
                  <a:pt x="4869951" y="0"/>
                </a:lnTo>
                <a:lnTo>
                  <a:pt x="4869951" y="1016893"/>
                </a:lnTo>
                <a:lnTo>
                  <a:pt x="0" y="101689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vi-VN" sz="2000" kern="1200" baseline="0" dirty="0">
                <a:latin typeface="Times New Roman" panose="02020603050405020304" pitchFamily="18" charset="0"/>
                <a:cs typeface="Times New Roman" panose="02020603050405020304" pitchFamily="18" charset="0"/>
              </a:rPr>
              <a:t>• Biết xúc động trước những việc làm và tình cảm cao đẹp; trân trọng những suy nghĩ, hành động dũng cảm; yêu quý bản thân và tự tin vào những giá trị của bản thân</a:t>
            </a:r>
            <a:endParaRPr lang="en-US" sz="2000" kern="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4291836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barn(inVertical)">
                                      <p:cBhvr>
                                        <p:cTn id="2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5" grpId="0"/>
      <p:bldP spid="17" grpId="0"/>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ÁC HỒ MỘT TÌNH YÊU BAO LA - MINH QUÂN 2017.mp4" descr="BÁC HỒ MỘT TÌNH YÊU BAO LA - MINH QUÂN 2017.mp4">
            <a:hlinkClick r:id="" action="ppaction://media"/>
            <a:extLst>
              <a:ext uri="{FF2B5EF4-FFF2-40B4-BE49-F238E27FC236}">
                <a16:creationId xmlns:a16="http://schemas.microsoft.com/office/drawing/2014/main" id="{7437722A-6966-0B41-B99F-CF3F1C9206F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2677"/>
            <a:ext cx="12192000" cy="6852646"/>
          </a:xfrm>
          <a:prstGeom prst="rect">
            <a:avLst/>
          </a:prstGeom>
        </p:spPr>
      </p:pic>
    </p:spTree>
    <p:extLst>
      <p:ext uri="{BB962C8B-B14F-4D97-AF65-F5344CB8AC3E}">
        <p14:creationId xmlns:p14="http://schemas.microsoft.com/office/powerpoint/2010/main" val="274418172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035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Top 99+] Hình ảnh Bác Hồ đẹp sống mãi trong lòng dân tộc">
            <a:extLst>
              <a:ext uri="{FF2B5EF4-FFF2-40B4-BE49-F238E27FC236}">
                <a16:creationId xmlns:a16="http://schemas.microsoft.com/office/drawing/2014/main" id="{39CEDAA4-946A-9C4F-88F1-463A404E15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2667" y="0"/>
            <a:ext cx="5253037"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4C38F871-CCBB-BC40-8ED6-237DFA8448A8}"/>
              </a:ext>
            </a:extLst>
          </p:cNvPr>
          <p:cNvSpPr/>
          <p:nvPr/>
        </p:nvSpPr>
        <p:spPr>
          <a:xfrm>
            <a:off x="6357101" y="1706605"/>
            <a:ext cx="4447256" cy="3444789"/>
          </a:xfrm>
          <a:prstGeom prst="rect">
            <a:avLst/>
          </a:prstGeom>
        </p:spPr>
        <p:txBody>
          <a:bodyPr wrap="square">
            <a:spAutoFit/>
          </a:bodyPr>
          <a:lstStyle/>
          <a:p>
            <a:pPr indent="342900" algn="just">
              <a:lnSpc>
                <a:spcPct val="115000"/>
              </a:lnSpc>
              <a:spcBef>
                <a:spcPts val="600"/>
              </a:spcBef>
              <a:spcAft>
                <a:spcPts val="600"/>
              </a:spcAft>
            </a:pPr>
            <a:r>
              <a:rPr lang="vi-VN" sz="3200" b="1" i="1" dirty="0">
                <a:solidFill>
                  <a:srgbClr val="000000"/>
                </a:solidFill>
                <a:latin typeface="Times New Roman" panose="02020603050405020304" pitchFamily="18" charset="0"/>
                <a:ea typeface="Calibri" panose="020F0502020204030204" pitchFamily="34" charset="0"/>
              </a:rPr>
              <a:t>Ngoài bài hát trên, em còn biết những bài hát, bài thơ nào viết về Bác Hồ? Hãy chia sẻ với cả lớp những bài hát và bài thơ mà em biết.</a:t>
            </a:r>
            <a:endParaRPr lang="en-VN" sz="3200" b="1" i="1" dirty="0">
              <a:solidFill>
                <a:srgbClr val="000000"/>
              </a:solidFill>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67435110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3D705D9-7390-4F7B-9D62-039F3DCA307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Hình ảnh màu hiếm về Chủ tịch Hồ Chí Minh (P3) - Giáo dục Việt Nam">
            <a:extLst>
              <a:ext uri="{FF2B5EF4-FFF2-40B4-BE49-F238E27FC236}">
                <a16:creationId xmlns:a16="http://schemas.microsoft.com/office/drawing/2014/main" id="{C9A89A69-EB5A-E545-98B5-D28CB2BA812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718"/>
          <a:stretch/>
        </p:blipFill>
        <p:spPr bwMode="auto">
          <a:xfrm>
            <a:off x="7590808" y="10"/>
            <a:ext cx="4601192" cy="6857990"/>
          </a:xfrm>
          <a:custGeom>
            <a:avLst/>
            <a:gdLst/>
            <a:ahLst/>
            <a:cxnLst/>
            <a:rect l="l" t="t" r="r" b="b"/>
            <a:pathLst>
              <a:path w="4601192" h="6858000">
                <a:moveTo>
                  <a:pt x="738252" y="0"/>
                </a:moveTo>
                <a:lnTo>
                  <a:pt x="4601192" y="0"/>
                </a:lnTo>
                <a:lnTo>
                  <a:pt x="4601192" y="6858000"/>
                </a:lnTo>
                <a:lnTo>
                  <a:pt x="26600" y="6858000"/>
                </a:lnTo>
                <a:cubicBezTo>
                  <a:pt x="26892" y="6848886"/>
                  <a:pt x="27183" y="6839772"/>
                  <a:pt x="27474" y="6830658"/>
                </a:cubicBezTo>
                <a:cubicBezTo>
                  <a:pt x="26407" y="6820509"/>
                  <a:pt x="23746" y="6812097"/>
                  <a:pt x="18997" y="6807120"/>
                </a:cubicBezTo>
                <a:cubicBezTo>
                  <a:pt x="17525" y="6790325"/>
                  <a:pt x="29162" y="6774261"/>
                  <a:pt x="7137" y="6760865"/>
                </a:cubicBezTo>
                <a:cubicBezTo>
                  <a:pt x="-18690" y="6741525"/>
                  <a:pt x="36582" y="6698874"/>
                  <a:pt x="1509" y="6697766"/>
                </a:cubicBezTo>
                <a:cubicBezTo>
                  <a:pt x="39664" y="6667189"/>
                  <a:pt x="16022" y="6652694"/>
                  <a:pt x="8215" y="6616463"/>
                </a:cubicBezTo>
                <a:cubicBezTo>
                  <a:pt x="-6748" y="6590470"/>
                  <a:pt x="28879" y="6504828"/>
                  <a:pt x="36391" y="6432223"/>
                </a:cubicBezTo>
                <a:cubicBezTo>
                  <a:pt x="48645" y="6390313"/>
                  <a:pt x="62897" y="6411448"/>
                  <a:pt x="63226" y="6361482"/>
                </a:cubicBezTo>
                <a:cubicBezTo>
                  <a:pt x="58956" y="6358292"/>
                  <a:pt x="79553" y="6313235"/>
                  <a:pt x="84789" y="6290409"/>
                </a:cubicBezTo>
                <a:cubicBezTo>
                  <a:pt x="90026" y="6267583"/>
                  <a:pt x="70411" y="6240753"/>
                  <a:pt x="94648" y="6224529"/>
                </a:cubicBezTo>
                <a:cubicBezTo>
                  <a:pt x="175790" y="6142756"/>
                  <a:pt x="124488" y="6086153"/>
                  <a:pt x="150795" y="6009109"/>
                </a:cubicBezTo>
                <a:cubicBezTo>
                  <a:pt x="170315" y="5931813"/>
                  <a:pt x="154171" y="5972490"/>
                  <a:pt x="162963" y="5933293"/>
                </a:cubicBezTo>
                <a:lnTo>
                  <a:pt x="160072" y="5876809"/>
                </a:lnTo>
                <a:lnTo>
                  <a:pt x="145227" y="5835476"/>
                </a:lnTo>
                <a:cubicBezTo>
                  <a:pt x="134911" y="5801040"/>
                  <a:pt x="143825" y="5789510"/>
                  <a:pt x="148142" y="5777976"/>
                </a:cubicBezTo>
                <a:cubicBezTo>
                  <a:pt x="148142" y="5777862"/>
                  <a:pt x="148143" y="5777748"/>
                  <a:pt x="148143" y="5777634"/>
                </a:cubicBezTo>
                <a:lnTo>
                  <a:pt x="140074" y="5767522"/>
                </a:lnTo>
                <a:cubicBezTo>
                  <a:pt x="132636" y="5758605"/>
                  <a:pt x="127887" y="5750074"/>
                  <a:pt x="135915" y="5738405"/>
                </a:cubicBezTo>
                <a:lnTo>
                  <a:pt x="136567" y="5737743"/>
                </a:lnTo>
                <a:lnTo>
                  <a:pt x="123490" y="5720450"/>
                </a:lnTo>
                <a:cubicBezTo>
                  <a:pt x="137298" y="5702285"/>
                  <a:pt x="135593" y="5690529"/>
                  <a:pt x="123832" y="5675478"/>
                </a:cubicBezTo>
                <a:cubicBezTo>
                  <a:pt x="121625" y="5666952"/>
                  <a:pt x="122504" y="5659387"/>
                  <a:pt x="124569" y="5652490"/>
                </a:cubicBezTo>
                <a:lnTo>
                  <a:pt x="127524" y="5645356"/>
                </a:lnTo>
                <a:lnTo>
                  <a:pt x="115687" y="5603540"/>
                </a:lnTo>
                <a:cubicBezTo>
                  <a:pt x="116187" y="5593593"/>
                  <a:pt x="116685" y="5583645"/>
                  <a:pt x="117185" y="5573698"/>
                </a:cubicBezTo>
                <a:lnTo>
                  <a:pt x="128187" y="5578724"/>
                </a:lnTo>
                <a:lnTo>
                  <a:pt x="132990" y="5580535"/>
                </a:lnTo>
                <a:lnTo>
                  <a:pt x="133470" y="5580018"/>
                </a:lnTo>
                <a:lnTo>
                  <a:pt x="132923" y="5578485"/>
                </a:lnTo>
                <a:lnTo>
                  <a:pt x="132746" y="5563711"/>
                </a:lnTo>
                <a:cubicBezTo>
                  <a:pt x="132951" y="5549489"/>
                  <a:pt x="135516" y="5507940"/>
                  <a:pt x="134153" y="5493153"/>
                </a:cubicBezTo>
                <a:lnTo>
                  <a:pt x="124566" y="5474991"/>
                </a:lnTo>
                <a:cubicBezTo>
                  <a:pt x="119073" y="5461062"/>
                  <a:pt x="126245" y="5443046"/>
                  <a:pt x="123118" y="5430764"/>
                </a:cubicBezTo>
                <a:lnTo>
                  <a:pt x="127731" y="5390706"/>
                </a:lnTo>
                <a:lnTo>
                  <a:pt x="122359" y="5329235"/>
                </a:lnTo>
                <a:cubicBezTo>
                  <a:pt x="102663" y="5299213"/>
                  <a:pt x="95991" y="5269553"/>
                  <a:pt x="85293" y="5241830"/>
                </a:cubicBezTo>
                <a:cubicBezTo>
                  <a:pt x="72658" y="5199576"/>
                  <a:pt x="114666" y="5223439"/>
                  <a:pt x="73923" y="5173808"/>
                </a:cubicBezTo>
                <a:cubicBezTo>
                  <a:pt x="85313" y="5166518"/>
                  <a:pt x="84547" y="5159670"/>
                  <a:pt x="76238" y="5148983"/>
                </a:cubicBezTo>
                <a:cubicBezTo>
                  <a:pt x="80247" y="5132464"/>
                  <a:pt x="94902" y="5092755"/>
                  <a:pt x="97978" y="5074694"/>
                </a:cubicBezTo>
                <a:cubicBezTo>
                  <a:pt x="110731" y="5059292"/>
                  <a:pt x="83944" y="5055678"/>
                  <a:pt x="94694" y="5040617"/>
                </a:cubicBezTo>
                <a:cubicBezTo>
                  <a:pt x="94802" y="5025081"/>
                  <a:pt x="78298" y="5051506"/>
                  <a:pt x="73697" y="5034877"/>
                </a:cubicBezTo>
                <a:cubicBezTo>
                  <a:pt x="71814" y="5019478"/>
                  <a:pt x="53847" y="5017763"/>
                  <a:pt x="60452" y="5009251"/>
                </a:cubicBezTo>
                <a:cubicBezTo>
                  <a:pt x="62654" y="5006415"/>
                  <a:pt x="67586" y="5002823"/>
                  <a:pt x="76752" y="4997718"/>
                </a:cubicBezTo>
                <a:cubicBezTo>
                  <a:pt x="63037" y="4977564"/>
                  <a:pt x="80093" y="4971299"/>
                  <a:pt x="83605" y="4941112"/>
                </a:cubicBezTo>
                <a:cubicBezTo>
                  <a:pt x="71413" y="4930089"/>
                  <a:pt x="74481" y="4919724"/>
                  <a:pt x="82334" y="4909026"/>
                </a:cubicBezTo>
                <a:cubicBezTo>
                  <a:pt x="74598" y="4880945"/>
                  <a:pt x="84463" y="4853361"/>
                  <a:pt x="84533" y="4820775"/>
                </a:cubicBezTo>
                <a:cubicBezTo>
                  <a:pt x="66992" y="4787591"/>
                  <a:pt x="91097" y="4766727"/>
                  <a:pt x="91061" y="4731916"/>
                </a:cubicBezTo>
                <a:cubicBezTo>
                  <a:pt x="97317" y="4695770"/>
                  <a:pt x="116230" y="4627327"/>
                  <a:pt x="122071" y="4603897"/>
                </a:cubicBezTo>
                <a:cubicBezTo>
                  <a:pt x="117440" y="4600264"/>
                  <a:pt x="120402" y="4591022"/>
                  <a:pt x="126106" y="4591335"/>
                </a:cubicBezTo>
                <a:cubicBezTo>
                  <a:pt x="123756" y="4586933"/>
                  <a:pt x="111571" y="4577124"/>
                  <a:pt x="120368" y="4575090"/>
                </a:cubicBezTo>
                <a:lnTo>
                  <a:pt x="116699" y="4558891"/>
                </a:lnTo>
                <a:lnTo>
                  <a:pt x="117721" y="4555518"/>
                </a:lnTo>
                <a:cubicBezTo>
                  <a:pt x="123273" y="4548594"/>
                  <a:pt x="135291" y="4542181"/>
                  <a:pt x="121288" y="4532201"/>
                </a:cubicBezTo>
                <a:cubicBezTo>
                  <a:pt x="136928" y="4512310"/>
                  <a:pt x="128725" y="4502391"/>
                  <a:pt x="147711" y="4486617"/>
                </a:cubicBezTo>
                <a:cubicBezTo>
                  <a:pt x="158484" y="4463542"/>
                  <a:pt x="122280" y="4473495"/>
                  <a:pt x="144056" y="4443395"/>
                </a:cubicBezTo>
                <a:cubicBezTo>
                  <a:pt x="140912" y="4425979"/>
                  <a:pt x="142547" y="4407926"/>
                  <a:pt x="148799" y="4390977"/>
                </a:cubicBezTo>
                <a:cubicBezTo>
                  <a:pt x="155595" y="4391868"/>
                  <a:pt x="150366" y="4381694"/>
                  <a:pt x="150189" y="4377953"/>
                </a:cubicBezTo>
                <a:cubicBezTo>
                  <a:pt x="154054" y="4379688"/>
                  <a:pt x="159180" y="4373931"/>
                  <a:pt x="157161" y="4370129"/>
                </a:cubicBezTo>
                <a:cubicBezTo>
                  <a:pt x="168992" y="4355089"/>
                  <a:pt x="204839" y="4311648"/>
                  <a:pt x="221172" y="4287716"/>
                </a:cubicBezTo>
                <a:cubicBezTo>
                  <a:pt x="232682" y="4263059"/>
                  <a:pt x="256375" y="4254679"/>
                  <a:pt x="255165" y="4226534"/>
                </a:cubicBezTo>
                <a:cubicBezTo>
                  <a:pt x="266015" y="4203483"/>
                  <a:pt x="282023" y="4186568"/>
                  <a:pt x="285944" y="4164636"/>
                </a:cubicBezTo>
                <a:cubicBezTo>
                  <a:pt x="294955" y="4159143"/>
                  <a:pt x="300526" y="4152620"/>
                  <a:pt x="295693" y="4141582"/>
                </a:cubicBezTo>
                <a:cubicBezTo>
                  <a:pt x="308142" y="4121141"/>
                  <a:pt x="322089" y="4121228"/>
                  <a:pt x="319223" y="4103323"/>
                </a:cubicBezTo>
                <a:cubicBezTo>
                  <a:pt x="351512" y="4098587"/>
                  <a:pt x="328609" y="4093027"/>
                  <a:pt x="333663" y="4077824"/>
                </a:cubicBezTo>
                <a:cubicBezTo>
                  <a:pt x="335974" y="4064831"/>
                  <a:pt x="315731" y="4079163"/>
                  <a:pt x="320953" y="4068192"/>
                </a:cubicBezTo>
                <a:cubicBezTo>
                  <a:pt x="333427" y="4060380"/>
                  <a:pt x="315984" y="4050720"/>
                  <a:pt x="329962" y="4043196"/>
                </a:cubicBezTo>
                <a:cubicBezTo>
                  <a:pt x="341100" y="4053666"/>
                  <a:pt x="341751" y="4018950"/>
                  <a:pt x="353517" y="4024856"/>
                </a:cubicBezTo>
                <a:cubicBezTo>
                  <a:pt x="343556" y="4005479"/>
                  <a:pt x="366490" y="4012360"/>
                  <a:pt x="369715" y="3996365"/>
                </a:cubicBezTo>
                <a:cubicBezTo>
                  <a:pt x="367475" y="3986595"/>
                  <a:pt x="369211" y="3981543"/>
                  <a:pt x="379555" y="3979401"/>
                </a:cubicBezTo>
                <a:cubicBezTo>
                  <a:pt x="367646" y="3933458"/>
                  <a:pt x="388974" y="3961494"/>
                  <a:pt x="394185" y="3928228"/>
                </a:cubicBezTo>
                <a:cubicBezTo>
                  <a:pt x="396507" y="3898275"/>
                  <a:pt x="404954" y="3867782"/>
                  <a:pt x="390160" y="3828676"/>
                </a:cubicBezTo>
                <a:cubicBezTo>
                  <a:pt x="384585" y="3819798"/>
                  <a:pt x="387756" y="3808027"/>
                  <a:pt x="397237" y="3802385"/>
                </a:cubicBezTo>
                <a:cubicBezTo>
                  <a:pt x="398869" y="3801415"/>
                  <a:pt x="400632" y="3800665"/>
                  <a:pt x="402468" y="3800163"/>
                </a:cubicBezTo>
                <a:cubicBezTo>
                  <a:pt x="406187" y="3784407"/>
                  <a:pt x="412833" y="3729161"/>
                  <a:pt x="419553" y="3707849"/>
                </a:cubicBezTo>
                <a:cubicBezTo>
                  <a:pt x="427191" y="3696536"/>
                  <a:pt x="450857" y="3687984"/>
                  <a:pt x="442791" y="3672289"/>
                </a:cubicBezTo>
                <a:cubicBezTo>
                  <a:pt x="454321" y="3676732"/>
                  <a:pt x="442406" y="3654553"/>
                  <a:pt x="453506" y="3651490"/>
                </a:cubicBezTo>
                <a:cubicBezTo>
                  <a:pt x="462536" y="3649938"/>
                  <a:pt x="461024" y="3642848"/>
                  <a:pt x="463867" y="3637308"/>
                </a:cubicBezTo>
                <a:cubicBezTo>
                  <a:pt x="472833" y="3633114"/>
                  <a:pt x="478706" y="3605537"/>
                  <a:pt x="476438" y="3596088"/>
                </a:cubicBezTo>
                <a:cubicBezTo>
                  <a:pt x="464530" y="3569650"/>
                  <a:pt x="500049" y="3546790"/>
                  <a:pt x="491497" y="3525619"/>
                </a:cubicBezTo>
                <a:cubicBezTo>
                  <a:pt x="491833" y="3519984"/>
                  <a:pt x="493497" y="3515264"/>
                  <a:pt x="495979" y="3511139"/>
                </a:cubicBezTo>
                <a:lnTo>
                  <a:pt x="504897" y="3500760"/>
                </a:lnTo>
                <a:lnTo>
                  <a:pt x="511383" y="3500156"/>
                </a:lnTo>
                <a:lnTo>
                  <a:pt x="514661" y="3492522"/>
                </a:lnTo>
                <a:lnTo>
                  <a:pt x="516591" y="3490924"/>
                </a:lnTo>
                <a:cubicBezTo>
                  <a:pt x="520304" y="3487883"/>
                  <a:pt x="523811" y="3484792"/>
                  <a:pt x="526604" y="3481328"/>
                </a:cubicBezTo>
                <a:cubicBezTo>
                  <a:pt x="501233" y="3472978"/>
                  <a:pt x="546190" y="3450491"/>
                  <a:pt x="521677" y="3450102"/>
                </a:cubicBezTo>
                <a:cubicBezTo>
                  <a:pt x="532617" y="3429618"/>
                  <a:pt x="506415" y="3434623"/>
                  <a:pt x="537252" y="3420520"/>
                </a:cubicBezTo>
                <a:cubicBezTo>
                  <a:pt x="538177" y="3379165"/>
                  <a:pt x="597072" y="3324511"/>
                  <a:pt x="584418" y="3284165"/>
                </a:cubicBezTo>
                <a:cubicBezTo>
                  <a:pt x="595839" y="3253336"/>
                  <a:pt x="600583" y="3260142"/>
                  <a:pt x="605777" y="3235544"/>
                </a:cubicBezTo>
                <a:cubicBezTo>
                  <a:pt x="616179" y="3195982"/>
                  <a:pt x="622759" y="3088699"/>
                  <a:pt x="624913" y="3057384"/>
                </a:cubicBezTo>
                <a:cubicBezTo>
                  <a:pt x="621988" y="3054365"/>
                  <a:pt x="620005" y="3051091"/>
                  <a:pt x="618697" y="3047652"/>
                </a:cubicBezTo>
                <a:lnTo>
                  <a:pt x="616644" y="3037529"/>
                </a:lnTo>
                <a:lnTo>
                  <a:pt x="617876" y="3036541"/>
                </a:lnTo>
                <a:cubicBezTo>
                  <a:pt x="621043" y="3031669"/>
                  <a:pt x="621147" y="3028266"/>
                  <a:pt x="619896" y="3025524"/>
                </a:cubicBezTo>
                <a:lnTo>
                  <a:pt x="617374" y="3022606"/>
                </a:lnTo>
                <a:cubicBezTo>
                  <a:pt x="617526" y="3020033"/>
                  <a:pt x="617679" y="3017460"/>
                  <a:pt x="617831" y="3014887"/>
                </a:cubicBezTo>
                <a:lnTo>
                  <a:pt x="616227" y="2999257"/>
                </a:lnTo>
                <a:lnTo>
                  <a:pt x="618274" y="2996732"/>
                </a:lnTo>
                <a:cubicBezTo>
                  <a:pt x="618686" y="2989081"/>
                  <a:pt x="619099" y="2981431"/>
                  <a:pt x="619511" y="2973780"/>
                </a:cubicBezTo>
                <a:lnTo>
                  <a:pt x="620642" y="2973655"/>
                </a:lnTo>
                <a:cubicBezTo>
                  <a:pt x="623208" y="2972846"/>
                  <a:pt x="625154" y="2971263"/>
                  <a:pt x="625859" y="2968014"/>
                </a:cubicBezTo>
                <a:cubicBezTo>
                  <a:pt x="641104" y="2975784"/>
                  <a:pt x="632553" y="2967071"/>
                  <a:pt x="633290" y="2956801"/>
                </a:cubicBezTo>
                <a:cubicBezTo>
                  <a:pt x="657130" y="2966578"/>
                  <a:pt x="649356" y="2935726"/>
                  <a:pt x="664209" y="2933298"/>
                </a:cubicBezTo>
                <a:cubicBezTo>
                  <a:pt x="664212" y="2925534"/>
                  <a:pt x="664649" y="2917501"/>
                  <a:pt x="665622" y="2909390"/>
                </a:cubicBezTo>
                <a:lnTo>
                  <a:pt x="666516" y="2904671"/>
                </a:lnTo>
                <a:lnTo>
                  <a:pt x="666785" y="2904615"/>
                </a:lnTo>
                <a:cubicBezTo>
                  <a:pt x="667515" y="2903671"/>
                  <a:pt x="668011" y="2902150"/>
                  <a:pt x="668228" y="2899714"/>
                </a:cubicBezTo>
                <a:cubicBezTo>
                  <a:pt x="668200" y="2898499"/>
                  <a:pt x="668172" y="2897282"/>
                  <a:pt x="668144" y="2896066"/>
                </a:cubicBezTo>
                <a:lnTo>
                  <a:pt x="669877" y="2886912"/>
                </a:lnTo>
                <a:lnTo>
                  <a:pt x="672144" y="2884014"/>
                </a:lnTo>
                <a:lnTo>
                  <a:pt x="675452" y="2883229"/>
                </a:lnTo>
                <a:cubicBezTo>
                  <a:pt x="675391" y="2882933"/>
                  <a:pt x="675329" y="2882639"/>
                  <a:pt x="675268" y="2882343"/>
                </a:cubicBezTo>
                <a:cubicBezTo>
                  <a:pt x="671128" y="2875325"/>
                  <a:pt x="663714" y="2872524"/>
                  <a:pt x="687009" y="2866529"/>
                </a:cubicBezTo>
                <a:cubicBezTo>
                  <a:pt x="681161" y="2850828"/>
                  <a:pt x="694937" y="2849285"/>
                  <a:pt x="703772" y="2829536"/>
                </a:cubicBezTo>
                <a:cubicBezTo>
                  <a:pt x="697142" y="2820214"/>
                  <a:pt x="701540" y="2813723"/>
                  <a:pt x="709503" y="2807759"/>
                </a:cubicBezTo>
                <a:cubicBezTo>
                  <a:pt x="709675" y="2787664"/>
                  <a:pt x="722617" y="2770658"/>
                  <a:pt x="729434" y="2748755"/>
                </a:cubicBezTo>
                <a:cubicBezTo>
                  <a:pt x="723495" y="2723695"/>
                  <a:pt x="745457" y="2713438"/>
                  <a:pt x="752657" y="2690022"/>
                </a:cubicBezTo>
                <a:cubicBezTo>
                  <a:pt x="738132" y="2667595"/>
                  <a:pt x="772440" y="2674802"/>
                  <a:pt x="782299" y="2663439"/>
                </a:cubicBezTo>
                <a:lnTo>
                  <a:pt x="783672" y="2660083"/>
                </a:lnTo>
                <a:cubicBezTo>
                  <a:pt x="783367" y="2657010"/>
                  <a:pt x="783060" y="2653937"/>
                  <a:pt x="782755" y="2650864"/>
                </a:cubicBezTo>
                <a:lnTo>
                  <a:pt x="781641" y="2647388"/>
                </a:lnTo>
                <a:cubicBezTo>
                  <a:pt x="781160" y="2644997"/>
                  <a:pt x="781208" y="2643412"/>
                  <a:pt x="781648" y="2642321"/>
                </a:cubicBezTo>
                <a:lnTo>
                  <a:pt x="781893" y="2642199"/>
                </a:lnTo>
                <a:cubicBezTo>
                  <a:pt x="781736" y="2640614"/>
                  <a:pt x="781577" y="2639031"/>
                  <a:pt x="781420" y="2637446"/>
                </a:cubicBezTo>
                <a:cubicBezTo>
                  <a:pt x="780062" y="2629421"/>
                  <a:pt x="778210" y="2621608"/>
                  <a:pt x="776013" y="2614161"/>
                </a:cubicBezTo>
                <a:cubicBezTo>
                  <a:pt x="789698" y="2608058"/>
                  <a:pt x="773433" y="2580448"/>
                  <a:pt x="799274" y="2583767"/>
                </a:cubicBezTo>
                <a:cubicBezTo>
                  <a:pt x="797076" y="2573730"/>
                  <a:pt x="786332" y="2567549"/>
                  <a:pt x="803286" y="2571126"/>
                </a:cubicBezTo>
                <a:lnTo>
                  <a:pt x="804150" y="2569441"/>
                </a:lnTo>
                <a:lnTo>
                  <a:pt x="800301" y="2563632"/>
                </a:lnTo>
                <a:cubicBezTo>
                  <a:pt x="798670" y="2557453"/>
                  <a:pt x="797071" y="2551799"/>
                  <a:pt x="793576" y="2556344"/>
                </a:cubicBezTo>
                <a:cubicBezTo>
                  <a:pt x="785387" y="2548895"/>
                  <a:pt x="796146" y="2540807"/>
                  <a:pt x="788869" y="2533157"/>
                </a:cubicBezTo>
                <a:cubicBezTo>
                  <a:pt x="786041" y="2522927"/>
                  <a:pt x="797801" y="2536851"/>
                  <a:pt x="796781" y="2524899"/>
                </a:cubicBezTo>
                <a:cubicBezTo>
                  <a:pt x="796934" y="2523879"/>
                  <a:pt x="797088" y="2522860"/>
                  <a:pt x="797241" y="2521840"/>
                </a:cubicBezTo>
                <a:lnTo>
                  <a:pt x="796029" y="2516618"/>
                </a:lnTo>
                <a:lnTo>
                  <a:pt x="792761" y="2514462"/>
                </a:lnTo>
                <a:cubicBezTo>
                  <a:pt x="790774" y="2512148"/>
                  <a:pt x="789910" y="2508859"/>
                  <a:pt x="791595" y="2503381"/>
                </a:cubicBezTo>
                <a:lnTo>
                  <a:pt x="792181" y="2502571"/>
                </a:lnTo>
                <a:lnTo>
                  <a:pt x="788824" y="2501027"/>
                </a:lnTo>
                <a:lnTo>
                  <a:pt x="787270" y="2492600"/>
                </a:lnTo>
                <a:lnTo>
                  <a:pt x="778877" y="2485183"/>
                </a:lnTo>
                <a:lnTo>
                  <a:pt x="780557" y="2480669"/>
                </a:lnTo>
                <a:lnTo>
                  <a:pt x="783964" y="2480825"/>
                </a:lnTo>
                <a:lnTo>
                  <a:pt x="775765" y="2465130"/>
                </a:lnTo>
                <a:cubicBezTo>
                  <a:pt x="778982" y="2455259"/>
                  <a:pt x="775818" y="2449073"/>
                  <a:pt x="770558" y="2443685"/>
                </a:cubicBezTo>
                <a:cubicBezTo>
                  <a:pt x="768821" y="2423506"/>
                  <a:pt x="759680" y="2407402"/>
                  <a:pt x="753813" y="2385914"/>
                </a:cubicBezTo>
                <a:cubicBezTo>
                  <a:pt x="755336" y="2360280"/>
                  <a:pt x="741334" y="2351643"/>
                  <a:pt x="735113" y="2328662"/>
                </a:cubicBezTo>
                <a:cubicBezTo>
                  <a:pt x="742984" y="2301647"/>
                  <a:pt x="715756" y="2318371"/>
                  <a:pt x="713172" y="2298217"/>
                </a:cubicBezTo>
                <a:cubicBezTo>
                  <a:pt x="718425" y="2262517"/>
                  <a:pt x="703833" y="2301922"/>
                  <a:pt x="698974" y="2250782"/>
                </a:cubicBezTo>
                <a:cubicBezTo>
                  <a:pt x="700296" y="2247398"/>
                  <a:pt x="697378" y="2241930"/>
                  <a:pt x="695006" y="2243352"/>
                </a:cubicBezTo>
                <a:cubicBezTo>
                  <a:pt x="695218" y="2239945"/>
                  <a:pt x="698649" y="2230878"/>
                  <a:pt x="694540" y="2231409"/>
                </a:cubicBezTo>
                <a:cubicBezTo>
                  <a:pt x="691262" y="2215680"/>
                  <a:pt x="690791" y="2199138"/>
                  <a:pt x="693174" y="2183375"/>
                </a:cubicBezTo>
                <a:cubicBezTo>
                  <a:pt x="680938" y="2154998"/>
                  <a:pt x="702415" y="2165592"/>
                  <a:pt x="696594" y="2144085"/>
                </a:cubicBezTo>
                <a:cubicBezTo>
                  <a:pt x="685630" y="2128897"/>
                  <a:pt x="690840" y="2120189"/>
                  <a:pt x="682003" y="2101383"/>
                </a:cubicBezTo>
                <a:cubicBezTo>
                  <a:pt x="690702" y="2092860"/>
                  <a:pt x="683661" y="2086506"/>
                  <a:pt x="680520" y="2079956"/>
                </a:cubicBezTo>
                <a:lnTo>
                  <a:pt x="680002" y="2076836"/>
                </a:lnTo>
                <a:lnTo>
                  <a:pt x="682664" y="2062205"/>
                </a:lnTo>
                <a:cubicBezTo>
                  <a:pt x="677435" y="2059982"/>
                  <a:pt x="685036" y="2051541"/>
                  <a:pt x="686574" y="2047621"/>
                </a:cubicBezTo>
                <a:cubicBezTo>
                  <a:pt x="683137" y="2047669"/>
                  <a:pt x="681618" y="2039112"/>
                  <a:pt x="684505" y="2035989"/>
                </a:cubicBezTo>
                <a:cubicBezTo>
                  <a:pt x="697744" y="1971545"/>
                  <a:pt x="665102" y="2008454"/>
                  <a:pt x="684926" y="1969476"/>
                </a:cubicBezTo>
                <a:cubicBezTo>
                  <a:pt x="689323" y="1943615"/>
                  <a:pt x="649725" y="1944656"/>
                  <a:pt x="669491" y="1917869"/>
                </a:cubicBezTo>
                <a:cubicBezTo>
                  <a:pt x="670499" y="1886102"/>
                  <a:pt x="656602" y="1866056"/>
                  <a:pt x="668084" y="1836507"/>
                </a:cubicBezTo>
                <a:cubicBezTo>
                  <a:pt x="668964" y="1806766"/>
                  <a:pt x="663816" y="1781182"/>
                  <a:pt x="669261" y="1755879"/>
                </a:cubicBezTo>
                <a:cubicBezTo>
                  <a:pt x="664845" y="1745788"/>
                  <a:pt x="663293" y="1736202"/>
                  <a:pt x="670934" y="1726651"/>
                </a:cubicBezTo>
                <a:cubicBezTo>
                  <a:pt x="669678" y="1698957"/>
                  <a:pt x="659604" y="1692528"/>
                  <a:pt x="668418" y="1674709"/>
                </a:cubicBezTo>
                <a:cubicBezTo>
                  <a:pt x="663052" y="1669668"/>
                  <a:pt x="660191" y="1666183"/>
                  <a:pt x="658947" y="1663502"/>
                </a:cubicBezTo>
                <a:cubicBezTo>
                  <a:pt x="655218" y="1655460"/>
                  <a:pt x="666065" y="1654644"/>
                  <a:pt x="667634" y="1640672"/>
                </a:cubicBezTo>
                <a:cubicBezTo>
                  <a:pt x="670870" y="1625689"/>
                  <a:pt x="680041" y="1650492"/>
                  <a:pt x="680416" y="1636309"/>
                </a:cubicBezTo>
                <a:cubicBezTo>
                  <a:pt x="674381" y="1622116"/>
                  <a:pt x="690581" y="1619938"/>
                  <a:pt x="683355" y="1605349"/>
                </a:cubicBezTo>
                <a:cubicBezTo>
                  <a:pt x="671388" y="1611345"/>
                  <a:pt x="684009" y="1573894"/>
                  <a:pt x="673311" y="1574712"/>
                </a:cubicBezTo>
                <a:cubicBezTo>
                  <a:pt x="687788" y="1558635"/>
                  <a:pt x="668681" y="1555273"/>
                  <a:pt x="672392" y="1536647"/>
                </a:cubicBezTo>
                <a:cubicBezTo>
                  <a:pt x="677688" y="1527242"/>
                  <a:pt x="678342" y="1521025"/>
                  <a:pt x="671702" y="1513896"/>
                </a:cubicBezTo>
                <a:cubicBezTo>
                  <a:pt x="697596" y="1470305"/>
                  <a:pt x="671673" y="1490329"/>
                  <a:pt x="680462" y="1452296"/>
                </a:cubicBezTo>
                <a:cubicBezTo>
                  <a:pt x="690082" y="1419160"/>
                  <a:pt x="695497" y="1382582"/>
                  <a:pt x="720892" y="1347657"/>
                </a:cubicBezTo>
                <a:cubicBezTo>
                  <a:pt x="728252" y="1340763"/>
                  <a:pt x="730408" y="1326684"/>
                  <a:pt x="725707" y="1316214"/>
                </a:cubicBezTo>
                <a:cubicBezTo>
                  <a:pt x="724898" y="1314411"/>
                  <a:pt x="723913" y="1312787"/>
                  <a:pt x="722781" y="1311390"/>
                </a:cubicBezTo>
                <a:cubicBezTo>
                  <a:pt x="740925" y="1290091"/>
                  <a:pt x="731077" y="1279232"/>
                  <a:pt x="743580" y="1268952"/>
                </a:cubicBezTo>
                <a:cubicBezTo>
                  <a:pt x="747716" y="1237645"/>
                  <a:pt x="734341" y="1214150"/>
                  <a:pt x="745282" y="1204622"/>
                </a:cubicBezTo>
                <a:cubicBezTo>
                  <a:pt x="744051" y="1188944"/>
                  <a:pt x="730234" y="1168727"/>
                  <a:pt x="741960" y="1155703"/>
                </a:cubicBezTo>
                <a:cubicBezTo>
                  <a:pt x="731985" y="1155066"/>
                  <a:pt x="748925" y="1136907"/>
                  <a:pt x="742087" y="1128440"/>
                </a:cubicBezTo>
                <a:cubicBezTo>
                  <a:pt x="736171" y="1122556"/>
                  <a:pt x="739932" y="1115674"/>
                  <a:pt x="739973" y="1108417"/>
                </a:cubicBezTo>
                <a:cubicBezTo>
                  <a:pt x="735099" y="1099737"/>
                  <a:pt x="741268" y="1067483"/>
                  <a:pt x="746465" y="1058433"/>
                </a:cubicBezTo>
                <a:cubicBezTo>
                  <a:pt x="765005" y="1035713"/>
                  <a:pt x="748052" y="994640"/>
                  <a:pt x="762191" y="975987"/>
                </a:cubicBezTo>
                <a:cubicBezTo>
                  <a:pt x="764072" y="969800"/>
                  <a:pt x="764654" y="963971"/>
                  <a:pt x="764423" y="958395"/>
                </a:cubicBezTo>
                <a:lnTo>
                  <a:pt x="761915" y="943118"/>
                </a:lnTo>
                <a:lnTo>
                  <a:pt x="757474" y="939439"/>
                </a:lnTo>
                <a:cubicBezTo>
                  <a:pt x="757647" y="936206"/>
                  <a:pt x="757819" y="932972"/>
                  <a:pt x="757991" y="929739"/>
                </a:cubicBezTo>
                <a:lnTo>
                  <a:pt x="757204" y="927127"/>
                </a:lnTo>
                <a:cubicBezTo>
                  <a:pt x="755678" y="922138"/>
                  <a:pt x="754319" y="917190"/>
                  <a:pt x="753613" y="912177"/>
                </a:cubicBezTo>
                <a:cubicBezTo>
                  <a:pt x="775028" y="915106"/>
                  <a:pt x="751138" y="870019"/>
                  <a:pt x="768933" y="881067"/>
                </a:cubicBezTo>
                <a:cubicBezTo>
                  <a:pt x="768780" y="854032"/>
                  <a:pt x="782103" y="846928"/>
                  <a:pt x="765219" y="817416"/>
                </a:cubicBezTo>
                <a:cubicBezTo>
                  <a:pt x="780144" y="772732"/>
                  <a:pt x="762831" y="740070"/>
                  <a:pt x="787152" y="702815"/>
                </a:cubicBezTo>
                <a:cubicBezTo>
                  <a:pt x="777404" y="708645"/>
                  <a:pt x="779667" y="685431"/>
                  <a:pt x="783947" y="672401"/>
                </a:cubicBezTo>
                <a:cubicBezTo>
                  <a:pt x="745609" y="693593"/>
                  <a:pt x="816557" y="618072"/>
                  <a:pt x="789277" y="612154"/>
                </a:cubicBezTo>
                <a:cubicBezTo>
                  <a:pt x="814029" y="607196"/>
                  <a:pt x="790950" y="545243"/>
                  <a:pt x="816705" y="516197"/>
                </a:cubicBezTo>
                <a:cubicBezTo>
                  <a:pt x="818115" y="496236"/>
                  <a:pt x="819907" y="464307"/>
                  <a:pt x="823696" y="446558"/>
                </a:cubicBezTo>
                <a:lnTo>
                  <a:pt x="819138" y="402046"/>
                </a:lnTo>
                <a:cubicBezTo>
                  <a:pt x="813660" y="377878"/>
                  <a:pt x="816214" y="373884"/>
                  <a:pt x="809089" y="322733"/>
                </a:cubicBezTo>
                <a:cubicBezTo>
                  <a:pt x="809391" y="257376"/>
                  <a:pt x="793760" y="267420"/>
                  <a:pt x="798307" y="204587"/>
                </a:cubicBezTo>
                <a:cubicBezTo>
                  <a:pt x="791298" y="201120"/>
                  <a:pt x="789378" y="133016"/>
                  <a:pt x="784841" y="127724"/>
                </a:cubicBezTo>
                <a:lnTo>
                  <a:pt x="774543" y="110945"/>
                </a:lnTo>
                <a:lnTo>
                  <a:pt x="775980" y="108356"/>
                </a:lnTo>
                <a:cubicBezTo>
                  <a:pt x="778096" y="97517"/>
                  <a:pt x="775985" y="91347"/>
                  <a:pt x="772015" y="87265"/>
                </a:cubicBezTo>
                <a:lnTo>
                  <a:pt x="765760" y="83713"/>
                </a:lnTo>
                <a:lnTo>
                  <a:pt x="761352" y="69573"/>
                </a:lnTo>
                <a:lnTo>
                  <a:pt x="748123" y="42623"/>
                </a:lnTo>
                <a:lnTo>
                  <a:pt x="749910" y="36737"/>
                </a:lnTo>
                <a:close/>
              </a:path>
            </a:pathLst>
          </a:custGeom>
          <a:noFill/>
          <a:extLst>
            <a:ext uri="{909E8E84-426E-40DD-AFC4-6F175D3DCCD1}">
              <a14:hiddenFill xmlns:a14="http://schemas.microsoft.com/office/drawing/2010/main">
                <a:solidFill>
                  <a:srgbClr val="FFFFFF"/>
                </a:solidFill>
              </a14:hiddenFill>
            </a:ext>
          </a:extLst>
        </p:spPr>
      </p:pic>
      <p:sp>
        <p:nvSpPr>
          <p:cNvPr id="12" name="Freeform: Shape 11">
            <a:extLst>
              <a:ext uri="{FF2B5EF4-FFF2-40B4-BE49-F238E27FC236}">
                <a16:creationId xmlns:a16="http://schemas.microsoft.com/office/drawing/2014/main" id="{588716B6-19BA-4C13-A3E6-380170A88D2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76364" y="2259463"/>
            <a:ext cx="2311233" cy="2956423"/>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2F2F2"/>
          </a:solidFill>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2" descr="Hình ảnh màu hiếm về Chủ tịch Hồ Chí Minh | Việt Nam">
            <a:extLst>
              <a:ext uri="{FF2B5EF4-FFF2-40B4-BE49-F238E27FC236}">
                <a16:creationId xmlns:a16="http://schemas.microsoft.com/office/drawing/2014/main" id="{7BE49B11-0F2E-6E4C-A60A-32EF5BF6F0F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7546"/>
          <a:stretch/>
        </p:blipFill>
        <p:spPr bwMode="auto">
          <a:xfrm>
            <a:off x="7180785" y="2362994"/>
            <a:ext cx="2106092" cy="277177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16D8EFD3-8784-3A46-ABDC-0F6E98FA89AA}"/>
              </a:ext>
            </a:extLst>
          </p:cNvPr>
          <p:cNvSpPr/>
          <p:nvPr/>
        </p:nvSpPr>
        <p:spPr>
          <a:xfrm>
            <a:off x="1436507" y="2644170"/>
            <a:ext cx="4601193" cy="1569660"/>
          </a:xfrm>
          <a:prstGeom prst="rect">
            <a:avLst/>
          </a:prstGeom>
        </p:spPr>
        <p:txBody>
          <a:bodyPr wrap="square">
            <a:spAutoFit/>
          </a:bodyPr>
          <a:lstStyle/>
          <a:p>
            <a:pPr algn="just"/>
            <a:r>
              <a:rPr lang="vi-VN" sz="3200" b="1" i="1" dirty="0">
                <a:solidFill>
                  <a:srgbClr val="000000"/>
                </a:solidFill>
                <a:latin typeface="Times New Roman" panose="02020603050405020304" pitchFamily="18" charset="0"/>
                <a:ea typeface="Calibri" panose="020F0502020204030204" pitchFamily="34" charset="0"/>
              </a:rPr>
              <a:t>Theo em, các bài hát, bài thơ viết về Bác có điểm chung nào? </a:t>
            </a:r>
            <a:endParaRPr lang="en-VN" sz="3200" b="1" i="1" dirty="0"/>
          </a:p>
        </p:txBody>
      </p:sp>
    </p:spTree>
    <p:extLst>
      <p:ext uri="{BB962C8B-B14F-4D97-AF65-F5344CB8AC3E}">
        <p14:creationId xmlns:p14="http://schemas.microsoft.com/office/powerpoint/2010/main" val="326962527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1" name="Picture 70">
            <a:extLst>
              <a:ext uri="{FF2B5EF4-FFF2-40B4-BE49-F238E27FC236}">
                <a16:creationId xmlns:a16="http://schemas.microsoft.com/office/drawing/2014/main" id="{DEB2E8C4-C3E7-4048-A43D-9859510CFA98}"/>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10905744" y="0"/>
            <a:ext cx="1286256" cy="6858000"/>
          </a:xfrm>
          <a:prstGeom prst="rect">
            <a:avLst/>
          </a:prstGeom>
        </p:spPr>
      </p:pic>
      <mc:AlternateContent xmlns:mc="http://schemas.openxmlformats.org/markup-compatibility/2006" xmlns:p14="http://schemas.microsoft.com/office/powerpoint/2010/main">
        <mc:Choice Requires="p14">
          <p:contentPart p14:bwMode="auto" r:id="rId3">
            <p14:nvContentPartPr>
              <p14:cNvPr id="73" name="Ink 72">
                <a:extLst>
                  <a:ext uri="{FF2B5EF4-FFF2-40B4-BE49-F238E27FC236}">
                    <a16:creationId xmlns:a16="http://schemas.microsoft.com/office/drawing/2014/main" id="{24D29CCB-7956-4E3E-8880-304085F04BF4}"/>
                  </a:ext>
                  <a:ext uri="{C183D7F6-B498-43B3-948B-1728B52AA6E4}">
                    <adec:decorative xmlns="" xmlns:adec="http://schemas.microsoft.com/office/drawing/2017/decorative" val="1"/>
                  </a:ext>
                </a:extLst>
              </p14:cNvPr>
              <p14:cNvContentPartPr>
                <a14:cpLocks xmlns:a14="http://schemas.microsoft.com/office/drawing/2010/main" noGrp="1" noRot="1" noChangeAspect="1" noMove="1" noResize="1" noEditPoints="1" noAdjustHandles="1" noChangeArrowheads="1" noChangeShapeType="1"/>
              </p14:cNvContentPartPr>
              <p14:nvPr>
                <p:extLst>
                  <p:ext uri="{386F3935-93C4-4BCD-93E2-E3B085C9AB24}">
                    <p16:designElem xmlns:p16="http://schemas.microsoft.com/office/powerpoint/2015/main" val="1"/>
                  </p:ext>
                </p:extLst>
              </p14:nvPr>
            </p14:nvContentPartPr>
            <p14:xfrm>
              <a:off x="12490710" y="6342652"/>
              <a:ext cx="360" cy="360"/>
            </p14:xfrm>
          </p:contentPart>
        </mc:Choice>
        <mc:Fallback xmlns="">
          <p:pic>
            <p:nvPicPr>
              <p:cNvPr id="73" name="Ink 72">
                <a:extLst>
                  <a:ext uri="{FF2B5EF4-FFF2-40B4-BE49-F238E27FC236}">
                    <a16:creationId xmlns:a16="http://schemas.microsoft.com/office/drawing/2014/main" id="{24D29CCB-7956-4E3E-8880-304085F04BF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p:cNvPicPr>
              <p:nvPr/>
            </p:nvPicPr>
            <p:blipFill>
              <a:blip r:embed="rId4"/>
              <a:stretch>
                <a:fillRect/>
              </a:stretch>
            </p:blipFill>
            <p:spPr>
              <a:xfrm>
                <a:off x="12481710" y="6333652"/>
                <a:ext cx="18000" cy="18000"/>
              </a:xfrm>
              <a:prstGeom prst="rect">
                <a:avLst/>
              </a:prstGeom>
            </p:spPr>
          </p:pic>
        </mc:Fallback>
      </mc:AlternateContent>
      <p:sp useBgFill="1">
        <p:nvSpPr>
          <p:cNvPr id="75" name="Rectangle 74">
            <a:extLst>
              <a:ext uri="{FF2B5EF4-FFF2-40B4-BE49-F238E27FC236}">
                <a16:creationId xmlns:a16="http://schemas.microsoft.com/office/drawing/2014/main" id="{0E91F5CA-B392-444C-88E3-BF5BAAEBDEB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0" name="Picture 2" descr="Đóng vai người chiến sĩ kể lại câu chuyện trong bài thơ đêm nay Bác không  ngủ">
            <a:extLst>
              <a:ext uri="{FF2B5EF4-FFF2-40B4-BE49-F238E27FC236}">
                <a16:creationId xmlns:a16="http://schemas.microsoft.com/office/drawing/2014/main" id="{24B93BC3-3CA0-4040-876A-2036D91021BE}"/>
              </a:ext>
            </a:extLst>
          </p:cNvPr>
          <p:cNvPicPr>
            <a:picLocks noGrp="1" noChangeAspect="1" noChangeArrowheads="1"/>
          </p:cNvPicPr>
          <p:nvPr>
            <p:ph idx="1"/>
          </p:nvPr>
        </p:nvPicPr>
        <p:blipFill rotWithShape="1">
          <a:blip r:embed="rId5">
            <a:extLst>
              <a:ext uri="{28A0092B-C50C-407E-A947-70E740481C1C}">
                <a14:useLocalDpi xmlns:a14="http://schemas.microsoft.com/office/drawing/2010/main" val="0"/>
              </a:ext>
            </a:extLst>
          </a:blip>
          <a:srcRect r="1" b="9592"/>
          <a:stretch/>
        </p:blipFill>
        <p:spPr bwMode="auto">
          <a:xfrm>
            <a:off x="20" y="1"/>
            <a:ext cx="12191979" cy="6857999"/>
          </a:xfrm>
          <a:prstGeom prst="rect">
            <a:avLst/>
          </a:prstGeom>
          <a:noFill/>
          <a:extLst>
            <a:ext uri="{909E8E84-426E-40DD-AFC4-6F175D3DCCD1}">
              <a14:hiddenFill xmlns:a14="http://schemas.microsoft.com/office/drawing/2010/main">
                <a:solidFill>
                  <a:srgbClr val="FFFFFF"/>
                </a:solidFill>
              </a14:hiddenFill>
            </a:ext>
          </a:extLst>
        </p:spPr>
      </p:pic>
      <p:sp>
        <p:nvSpPr>
          <p:cNvPr id="77" name="Rectangle 76">
            <a:extLst>
              <a:ext uri="{FF2B5EF4-FFF2-40B4-BE49-F238E27FC236}">
                <a16:creationId xmlns:a16="http://schemas.microsoft.com/office/drawing/2014/main" id="{63F3677B-A97D-4CAD-A971-B22755F563E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1"/>
            <a:ext cx="12192000" cy="4516342"/>
          </a:xfrm>
          <a:prstGeom prst="rect">
            <a:avLst/>
          </a:prstGeom>
          <a:gradFill>
            <a:gsLst>
              <a:gs pos="47000">
                <a:srgbClr val="000000">
                  <a:alpha val="22000"/>
                </a:srgbClr>
              </a:gs>
              <a:gs pos="0">
                <a:srgbClr val="000000">
                  <a:alpha val="0"/>
                </a:srgbClr>
              </a:gs>
              <a:gs pos="100000">
                <a:srgbClr val="000000">
                  <a:alpha val="43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A7C43D5-042C-1D46-93C4-FA0378C38F44}"/>
              </a:ext>
            </a:extLst>
          </p:cNvPr>
          <p:cNvSpPr>
            <a:spLocks noGrp="1"/>
          </p:cNvSpPr>
          <p:nvPr>
            <p:ph type="title"/>
          </p:nvPr>
        </p:nvSpPr>
        <p:spPr>
          <a:xfrm>
            <a:off x="356406" y="687286"/>
            <a:ext cx="7883704" cy="752632"/>
          </a:xfrm>
        </p:spPr>
        <p:txBody>
          <a:bodyPr vert="horz" lIns="91440" tIns="45720" rIns="91440" bIns="45720" rtlCol="0" anchor="ctr">
            <a:noAutofit/>
          </a:bodyPr>
          <a:lstStyle/>
          <a:p>
            <a:pPr algn="ctr"/>
            <a:r>
              <a:rPr lang="en-US" sz="3500" b="1" dirty="0">
                <a:solidFill>
                  <a:srgbClr val="FFFFFF"/>
                </a:solidFill>
                <a:latin typeface="Times New Roman" panose="02020603050405020304" pitchFamily="18" charset="0"/>
                <a:cs typeface="Times New Roman" panose="02020603050405020304" pitchFamily="18" charset="0"/>
              </a:rPr>
              <a:t>ĐÊM NAY BÁC KHÔNG NGỦ</a:t>
            </a:r>
          </a:p>
        </p:txBody>
      </p:sp>
      <p:sp>
        <p:nvSpPr>
          <p:cNvPr id="4" name="TextBox 3">
            <a:extLst>
              <a:ext uri="{FF2B5EF4-FFF2-40B4-BE49-F238E27FC236}">
                <a16:creationId xmlns:a16="http://schemas.microsoft.com/office/drawing/2014/main" id="{3A5E9A03-0DD2-1D43-8272-1EBF946B968D}"/>
              </a:ext>
            </a:extLst>
          </p:cNvPr>
          <p:cNvSpPr txBox="1"/>
          <p:nvPr/>
        </p:nvSpPr>
        <p:spPr>
          <a:xfrm>
            <a:off x="2416905" y="1439918"/>
            <a:ext cx="3510456" cy="584775"/>
          </a:xfrm>
          <a:prstGeom prst="rect">
            <a:avLst/>
          </a:prstGeom>
          <a:noFill/>
        </p:spPr>
        <p:txBody>
          <a:bodyPr wrap="square" rtlCol="0">
            <a:spAutoFit/>
          </a:bodyPr>
          <a:lstStyle/>
          <a:p>
            <a:pPr algn="ctr"/>
            <a:r>
              <a:rPr lang="en-VN" sz="3200" b="1" i="1" dirty="0">
                <a:solidFill>
                  <a:schemeClr val="bg1"/>
                </a:solidFill>
                <a:latin typeface="Times New Roman" panose="02020603050405020304" pitchFamily="18" charset="0"/>
                <a:cs typeface="Times New Roman" panose="02020603050405020304" pitchFamily="18" charset="0"/>
              </a:rPr>
              <a:t>(Minh Huệ)</a:t>
            </a:r>
          </a:p>
        </p:txBody>
      </p:sp>
    </p:spTree>
    <p:extLst>
      <p:ext uri="{BB962C8B-B14F-4D97-AF65-F5344CB8AC3E}">
        <p14:creationId xmlns:p14="http://schemas.microsoft.com/office/powerpoint/2010/main" val="276562109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자유형: 도형 52"/>
          <p:cNvSpPr/>
          <p:nvPr/>
        </p:nvSpPr>
        <p:spPr>
          <a:xfrm>
            <a:off x="2" y="0"/>
            <a:ext cx="8582025" cy="6858000"/>
          </a:xfrm>
          <a:custGeom>
            <a:avLst/>
            <a:gdLst>
              <a:gd name="connsiteX0" fmla="*/ 5238766 w 8582025"/>
              <a:gd name="connsiteY0" fmla="*/ 0 h 6858000"/>
              <a:gd name="connsiteX1" fmla="*/ 8582025 w 8582025"/>
              <a:gd name="connsiteY1" fmla="*/ 0 h 6858000"/>
              <a:gd name="connsiteX2" fmla="*/ 1876410 w 8582025"/>
              <a:gd name="connsiteY2" fmla="*/ 6858000 h 6858000"/>
              <a:gd name="connsiteX3" fmla="*/ 0 w 8582025"/>
              <a:gd name="connsiteY3" fmla="*/ 6858000 h 6858000"/>
              <a:gd name="connsiteX4" fmla="*/ 0 w 8582025"/>
              <a:gd name="connsiteY4" fmla="*/ 5357817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82025" h="6858000">
                <a:moveTo>
                  <a:pt x="5238766" y="0"/>
                </a:moveTo>
                <a:lnTo>
                  <a:pt x="8582025" y="0"/>
                </a:lnTo>
                <a:lnTo>
                  <a:pt x="1876410" y="6858000"/>
                </a:lnTo>
                <a:lnTo>
                  <a:pt x="0" y="6858000"/>
                </a:lnTo>
                <a:lnTo>
                  <a:pt x="0" y="5357817"/>
                </a:lnTo>
                <a:close/>
              </a:path>
            </a:pathLst>
          </a:cu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43" name="TextBox 42"/>
          <p:cNvSpPr txBox="1"/>
          <p:nvPr/>
        </p:nvSpPr>
        <p:spPr>
          <a:xfrm flipH="1">
            <a:off x="6178006" y="2185785"/>
            <a:ext cx="4950352" cy="4081117"/>
          </a:xfrm>
          <a:prstGeom prst="rect">
            <a:avLst/>
          </a:prstGeom>
          <a:noFill/>
        </p:spPr>
        <p:txBody>
          <a:bodyPr wrap="square" rtlCol="0">
            <a:spAutoFit/>
          </a:bodyPr>
          <a:lstStyle/>
          <a:p>
            <a:pPr algn="ctr">
              <a:lnSpc>
                <a:spcPct val="90000"/>
              </a:lnSpc>
            </a:pPr>
            <a:r>
              <a:rPr lang="en-US" altLang="ko-KR" sz="9600" b="1" dirty="0">
                <a:solidFill>
                  <a:schemeClr val="accent1"/>
                </a:solidFill>
                <a:latin typeface="Times New Roman" panose="02020603050405020304" pitchFamily="18" charset="0"/>
                <a:cs typeface="Times New Roman" panose="02020603050405020304" pitchFamily="18" charset="0"/>
              </a:rPr>
              <a:t>1. </a:t>
            </a:r>
            <a:r>
              <a:rPr lang="en-US" altLang="ko-KR" sz="9600" b="1" dirty="0" err="1">
                <a:solidFill>
                  <a:schemeClr val="accent1"/>
                </a:solidFill>
                <a:latin typeface="Times New Roman" panose="02020603050405020304" pitchFamily="18" charset="0"/>
                <a:cs typeface="Times New Roman" panose="02020603050405020304" pitchFamily="18" charset="0"/>
              </a:rPr>
              <a:t>Tìm</a:t>
            </a:r>
            <a:r>
              <a:rPr lang="en-US" altLang="ko-KR" sz="9600" b="1" dirty="0">
                <a:solidFill>
                  <a:schemeClr val="accent1"/>
                </a:solidFill>
                <a:latin typeface="Times New Roman" panose="02020603050405020304" pitchFamily="18" charset="0"/>
                <a:cs typeface="Times New Roman" panose="02020603050405020304" pitchFamily="18" charset="0"/>
              </a:rPr>
              <a:t> </a:t>
            </a:r>
            <a:r>
              <a:rPr lang="en-US" altLang="ko-KR" sz="9600" b="1" dirty="0" err="1">
                <a:solidFill>
                  <a:schemeClr val="accent1"/>
                </a:solidFill>
                <a:latin typeface="Times New Roman" panose="02020603050405020304" pitchFamily="18" charset="0"/>
                <a:cs typeface="Times New Roman" panose="02020603050405020304" pitchFamily="18" charset="0"/>
              </a:rPr>
              <a:t>hiểu</a:t>
            </a:r>
            <a:r>
              <a:rPr lang="en-US" altLang="ko-KR" sz="9600" b="1" dirty="0">
                <a:solidFill>
                  <a:schemeClr val="accent1"/>
                </a:solidFill>
                <a:latin typeface="Times New Roman" panose="02020603050405020304" pitchFamily="18" charset="0"/>
                <a:cs typeface="Times New Roman" panose="02020603050405020304" pitchFamily="18" charset="0"/>
              </a:rPr>
              <a:t> </a:t>
            </a:r>
            <a:r>
              <a:rPr lang="en-US" altLang="ko-KR" sz="9600" b="1" dirty="0" err="1">
                <a:solidFill>
                  <a:schemeClr val="accent1"/>
                </a:solidFill>
                <a:latin typeface="Times New Roman" panose="02020603050405020304" pitchFamily="18" charset="0"/>
                <a:cs typeface="Times New Roman" panose="02020603050405020304" pitchFamily="18" charset="0"/>
              </a:rPr>
              <a:t>chung</a:t>
            </a:r>
            <a:endParaRPr lang="en-US" altLang="ko-KR" sz="9600" b="1" dirty="0">
              <a:solidFill>
                <a:schemeClr val="accent1"/>
              </a:solidFill>
              <a:latin typeface="Times New Roman" panose="02020603050405020304" pitchFamily="18" charset="0"/>
              <a:cs typeface="Times New Roman" panose="02020603050405020304" pitchFamily="18" charset="0"/>
            </a:endParaRPr>
          </a:p>
        </p:txBody>
      </p:sp>
      <p:sp>
        <p:nvSpPr>
          <p:cNvPr id="36" name="Graphic 12"/>
          <p:cNvSpPr/>
          <p:nvPr/>
        </p:nvSpPr>
        <p:spPr>
          <a:xfrm rot="1218983">
            <a:off x="3447026" y="3919760"/>
            <a:ext cx="613168" cy="613168"/>
          </a:xfrm>
          <a:custGeom>
            <a:avLst/>
            <a:gdLst>
              <a:gd name="connsiteX0" fmla="*/ 1546384 w 1800225"/>
              <a:gd name="connsiteY0" fmla="*/ 280885 h 1800225"/>
              <a:gd name="connsiteX1" fmla="*/ 1511141 w 1800225"/>
              <a:gd name="connsiteY1" fmla="*/ 279932 h 1800225"/>
              <a:gd name="connsiteX2" fmla="*/ 1467326 w 1800225"/>
              <a:gd name="connsiteY2" fmla="*/ 320890 h 1800225"/>
              <a:gd name="connsiteX3" fmla="*/ 1457801 w 1800225"/>
              <a:gd name="connsiteY3" fmla="*/ 275170 h 1800225"/>
              <a:gd name="connsiteX4" fmla="*/ 1427321 w 1800225"/>
              <a:gd name="connsiteY4" fmla="*/ 256120 h 1800225"/>
              <a:gd name="connsiteX5" fmla="*/ 1423511 w 1800225"/>
              <a:gd name="connsiteY5" fmla="*/ 257072 h 1800225"/>
              <a:gd name="connsiteX6" fmla="*/ 1408271 w 1800225"/>
              <a:gd name="connsiteY6" fmla="*/ 285647 h 1800225"/>
              <a:gd name="connsiteX7" fmla="*/ 1424464 w 1800225"/>
              <a:gd name="connsiteY7" fmla="*/ 361847 h 1800225"/>
              <a:gd name="connsiteX8" fmla="*/ 1424464 w 1800225"/>
              <a:gd name="connsiteY8" fmla="*/ 361847 h 1800225"/>
              <a:gd name="connsiteX9" fmla="*/ 1378744 w 1800225"/>
              <a:gd name="connsiteY9" fmla="*/ 405662 h 1800225"/>
              <a:gd name="connsiteX10" fmla="*/ 1378744 w 1800225"/>
              <a:gd name="connsiteY10" fmla="*/ 405662 h 1800225"/>
              <a:gd name="connsiteX11" fmla="*/ 1356836 w 1800225"/>
              <a:gd name="connsiteY11" fmla="*/ 306602 h 1800225"/>
              <a:gd name="connsiteX12" fmla="*/ 1326356 w 1800225"/>
              <a:gd name="connsiteY12" fmla="*/ 287552 h 1800225"/>
              <a:gd name="connsiteX13" fmla="*/ 1322546 w 1800225"/>
              <a:gd name="connsiteY13" fmla="*/ 288505 h 1800225"/>
              <a:gd name="connsiteX14" fmla="*/ 1307306 w 1800225"/>
              <a:gd name="connsiteY14" fmla="*/ 317080 h 1800225"/>
              <a:gd name="connsiteX15" fmla="*/ 1335881 w 1800225"/>
              <a:gd name="connsiteY15" fmla="*/ 445667 h 1800225"/>
              <a:gd name="connsiteX16" fmla="*/ 1335881 w 1800225"/>
              <a:gd name="connsiteY16" fmla="*/ 445667 h 1800225"/>
              <a:gd name="connsiteX17" fmla="*/ 1291114 w 1800225"/>
              <a:gd name="connsiteY17" fmla="*/ 488530 h 1800225"/>
              <a:gd name="connsiteX18" fmla="*/ 1291114 w 1800225"/>
              <a:gd name="connsiteY18" fmla="*/ 488530 h 1800225"/>
              <a:gd name="connsiteX19" fmla="*/ 1261586 w 1800225"/>
              <a:gd name="connsiteY19" fmla="*/ 353275 h 1800225"/>
              <a:gd name="connsiteX20" fmla="*/ 1231106 w 1800225"/>
              <a:gd name="connsiteY20" fmla="*/ 334225 h 1800225"/>
              <a:gd name="connsiteX21" fmla="*/ 1227296 w 1800225"/>
              <a:gd name="connsiteY21" fmla="*/ 335177 h 1800225"/>
              <a:gd name="connsiteX22" fmla="*/ 1212056 w 1800225"/>
              <a:gd name="connsiteY22" fmla="*/ 363752 h 1800225"/>
              <a:gd name="connsiteX23" fmla="*/ 1248251 w 1800225"/>
              <a:gd name="connsiteY23" fmla="*/ 529487 h 1800225"/>
              <a:gd name="connsiteX24" fmla="*/ 1193959 w 1800225"/>
              <a:gd name="connsiteY24" fmla="*/ 581875 h 1800225"/>
              <a:gd name="connsiteX25" fmla="*/ 1150144 w 1800225"/>
              <a:gd name="connsiteY25" fmla="*/ 372325 h 1800225"/>
              <a:gd name="connsiteX26" fmla="*/ 1134904 w 1800225"/>
              <a:gd name="connsiteY26" fmla="*/ 354227 h 1800225"/>
              <a:gd name="connsiteX27" fmla="*/ 1111091 w 1800225"/>
              <a:gd name="connsiteY27" fmla="*/ 356132 h 1800225"/>
              <a:gd name="connsiteX28" fmla="*/ 929164 w 1800225"/>
              <a:gd name="connsiteY28" fmla="*/ 471385 h 1800225"/>
              <a:gd name="connsiteX29" fmla="*/ 928211 w 1800225"/>
              <a:gd name="connsiteY29" fmla="*/ 396137 h 1800225"/>
              <a:gd name="connsiteX30" fmla="*/ 1072991 w 1800225"/>
              <a:gd name="connsiteY30" fmla="*/ 307555 h 1800225"/>
              <a:gd name="connsiteX31" fmla="*/ 1081564 w 1800225"/>
              <a:gd name="connsiteY31" fmla="*/ 272312 h 1800225"/>
              <a:gd name="connsiteX32" fmla="*/ 1046321 w 1800225"/>
              <a:gd name="connsiteY32" fmla="*/ 263740 h 1800225"/>
              <a:gd name="connsiteX33" fmla="*/ 929164 w 1800225"/>
              <a:gd name="connsiteY33" fmla="*/ 336130 h 1800225"/>
              <a:gd name="connsiteX34" fmla="*/ 929164 w 1800225"/>
              <a:gd name="connsiteY34" fmla="*/ 273265 h 1800225"/>
              <a:gd name="connsiteX35" fmla="*/ 1041559 w 1800225"/>
              <a:gd name="connsiteY35" fmla="*/ 203732 h 1800225"/>
              <a:gd name="connsiteX36" fmla="*/ 1050131 w 1800225"/>
              <a:gd name="connsiteY36" fmla="*/ 168490 h 1800225"/>
              <a:gd name="connsiteX37" fmla="*/ 1014889 w 1800225"/>
              <a:gd name="connsiteY37" fmla="*/ 159917 h 1800225"/>
              <a:gd name="connsiteX38" fmla="*/ 929164 w 1800225"/>
              <a:gd name="connsiteY38" fmla="*/ 212305 h 1800225"/>
              <a:gd name="connsiteX39" fmla="*/ 929164 w 1800225"/>
              <a:gd name="connsiteY39" fmla="*/ 149440 h 1800225"/>
              <a:gd name="connsiteX40" fmla="*/ 929164 w 1800225"/>
              <a:gd name="connsiteY40" fmla="*/ 148487 h 1800225"/>
              <a:gd name="connsiteX41" fmla="*/ 994886 w 1800225"/>
              <a:gd name="connsiteY41" fmla="*/ 107530 h 1800225"/>
              <a:gd name="connsiteX42" fmla="*/ 1003459 w 1800225"/>
              <a:gd name="connsiteY42" fmla="*/ 72287 h 1800225"/>
              <a:gd name="connsiteX43" fmla="*/ 968216 w 1800225"/>
              <a:gd name="connsiteY43" fmla="*/ 63715 h 1800225"/>
              <a:gd name="connsiteX44" fmla="*/ 929164 w 1800225"/>
              <a:gd name="connsiteY44" fmla="*/ 88480 h 1800225"/>
              <a:gd name="connsiteX45" fmla="*/ 929164 w 1800225"/>
              <a:gd name="connsiteY45" fmla="*/ 88480 h 1800225"/>
              <a:gd name="connsiteX46" fmla="*/ 929164 w 1800225"/>
              <a:gd name="connsiteY46" fmla="*/ 28472 h 1800225"/>
              <a:gd name="connsiteX47" fmla="*/ 902494 w 1800225"/>
              <a:gd name="connsiteY47" fmla="*/ 7517 h 1800225"/>
              <a:gd name="connsiteX48" fmla="*/ 892969 w 1800225"/>
              <a:gd name="connsiteY48" fmla="*/ 9422 h 1800225"/>
              <a:gd name="connsiteX49" fmla="*/ 876776 w 1800225"/>
              <a:gd name="connsiteY49" fmla="*/ 32282 h 1800225"/>
              <a:gd name="connsiteX50" fmla="*/ 876776 w 1800225"/>
              <a:gd name="connsiteY50" fmla="*/ 82765 h 1800225"/>
              <a:gd name="connsiteX51" fmla="*/ 852011 w 1800225"/>
              <a:gd name="connsiteY51" fmla="*/ 66572 h 1800225"/>
              <a:gd name="connsiteX52" fmla="*/ 829151 w 1800225"/>
              <a:gd name="connsiteY52" fmla="*/ 64667 h 1800225"/>
              <a:gd name="connsiteX53" fmla="*/ 817721 w 1800225"/>
              <a:gd name="connsiteY53" fmla="*/ 74192 h 1800225"/>
              <a:gd name="connsiteX54" fmla="*/ 824389 w 1800225"/>
              <a:gd name="connsiteY54" fmla="*/ 109435 h 1800225"/>
              <a:gd name="connsiteX55" fmla="*/ 877729 w 1800225"/>
              <a:gd name="connsiteY55" fmla="*/ 144677 h 1800225"/>
              <a:gd name="connsiteX56" fmla="*/ 876776 w 1800225"/>
              <a:gd name="connsiteY56" fmla="*/ 206590 h 1800225"/>
              <a:gd name="connsiteX57" fmla="*/ 807244 w 1800225"/>
              <a:gd name="connsiteY57" fmla="*/ 159917 h 1800225"/>
              <a:gd name="connsiteX58" fmla="*/ 783431 w 1800225"/>
              <a:gd name="connsiteY58" fmla="*/ 157060 h 1800225"/>
              <a:gd name="connsiteX59" fmla="*/ 772001 w 1800225"/>
              <a:gd name="connsiteY59" fmla="*/ 166585 h 1800225"/>
              <a:gd name="connsiteX60" fmla="*/ 778669 w 1800225"/>
              <a:gd name="connsiteY60" fmla="*/ 201827 h 1800225"/>
              <a:gd name="connsiteX61" fmla="*/ 877729 w 1800225"/>
              <a:gd name="connsiteY61" fmla="*/ 268502 h 1800225"/>
              <a:gd name="connsiteX62" fmla="*/ 877729 w 1800225"/>
              <a:gd name="connsiteY62" fmla="*/ 268502 h 1800225"/>
              <a:gd name="connsiteX63" fmla="*/ 877729 w 1800225"/>
              <a:gd name="connsiteY63" fmla="*/ 343750 h 1800225"/>
              <a:gd name="connsiteX64" fmla="*/ 754856 w 1800225"/>
              <a:gd name="connsiteY64" fmla="*/ 260882 h 1800225"/>
              <a:gd name="connsiteX65" fmla="*/ 731044 w 1800225"/>
              <a:gd name="connsiteY65" fmla="*/ 258025 h 1800225"/>
              <a:gd name="connsiteX66" fmla="*/ 719614 w 1800225"/>
              <a:gd name="connsiteY66" fmla="*/ 267550 h 1800225"/>
              <a:gd name="connsiteX67" fmla="*/ 726281 w 1800225"/>
              <a:gd name="connsiteY67" fmla="*/ 302792 h 1800225"/>
              <a:gd name="connsiteX68" fmla="*/ 878681 w 1800225"/>
              <a:gd name="connsiteY68" fmla="*/ 404710 h 1800225"/>
              <a:gd name="connsiteX69" fmla="*/ 878681 w 1800225"/>
              <a:gd name="connsiteY69" fmla="*/ 483767 h 1800225"/>
              <a:gd name="connsiteX70" fmla="*/ 707231 w 1800225"/>
              <a:gd name="connsiteY70" fmla="*/ 363752 h 1800225"/>
              <a:gd name="connsiteX71" fmla="*/ 683419 w 1800225"/>
              <a:gd name="connsiteY71" fmla="*/ 361847 h 1800225"/>
              <a:gd name="connsiteX72" fmla="*/ 668179 w 1800225"/>
              <a:gd name="connsiteY72" fmla="*/ 379945 h 1800225"/>
              <a:gd name="connsiteX73" fmla="*/ 628174 w 1800225"/>
              <a:gd name="connsiteY73" fmla="*/ 584732 h 1800225"/>
              <a:gd name="connsiteX74" fmla="*/ 573881 w 1800225"/>
              <a:gd name="connsiteY74" fmla="*/ 528535 h 1800225"/>
              <a:gd name="connsiteX75" fmla="*/ 611981 w 1800225"/>
              <a:gd name="connsiteY75" fmla="*/ 349465 h 1800225"/>
              <a:gd name="connsiteX76" fmla="*/ 592931 w 1800225"/>
              <a:gd name="connsiteY76" fmla="*/ 318985 h 1800225"/>
              <a:gd name="connsiteX77" fmla="*/ 577691 w 1800225"/>
              <a:gd name="connsiteY77" fmla="*/ 319937 h 1800225"/>
              <a:gd name="connsiteX78" fmla="*/ 562451 w 1800225"/>
              <a:gd name="connsiteY78" fmla="*/ 338035 h 1800225"/>
              <a:gd name="connsiteX79" fmla="*/ 531019 w 1800225"/>
              <a:gd name="connsiteY79" fmla="*/ 482815 h 1800225"/>
              <a:gd name="connsiteX80" fmla="*/ 478631 w 1800225"/>
              <a:gd name="connsiteY80" fmla="*/ 428522 h 1800225"/>
              <a:gd name="connsiteX81" fmla="*/ 478631 w 1800225"/>
              <a:gd name="connsiteY81" fmla="*/ 428522 h 1800225"/>
              <a:gd name="connsiteX82" fmla="*/ 504349 w 1800225"/>
              <a:gd name="connsiteY82" fmla="*/ 312317 h 1800225"/>
              <a:gd name="connsiteX83" fmla="*/ 485299 w 1800225"/>
              <a:gd name="connsiteY83" fmla="*/ 281837 h 1800225"/>
              <a:gd name="connsiteX84" fmla="*/ 470059 w 1800225"/>
              <a:gd name="connsiteY84" fmla="*/ 282790 h 1800225"/>
              <a:gd name="connsiteX85" fmla="*/ 454819 w 1800225"/>
              <a:gd name="connsiteY85" fmla="*/ 300887 h 1800225"/>
              <a:gd name="connsiteX86" fmla="*/ 437674 w 1800225"/>
              <a:gd name="connsiteY86" fmla="*/ 382802 h 1800225"/>
              <a:gd name="connsiteX87" fmla="*/ 393859 w 1800225"/>
              <a:gd name="connsiteY87" fmla="*/ 338987 h 1800225"/>
              <a:gd name="connsiteX88" fmla="*/ 407194 w 1800225"/>
              <a:gd name="connsiteY88" fmla="*/ 276122 h 1800225"/>
              <a:gd name="connsiteX89" fmla="*/ 388144 w 1800225"/>
              <a:gd name="connsiteY89" fmla="*/ 245642 h 1800225"/>
              <a:gd name="connsiteX90" fmla="*/ 373856 w 1800225"/>
              <a:gd name="connsiteY90" fmla="*/ 246595 h 1800225"/>
              <a:gd name="connsiteX91" fmla="*/ 358616 w 1800225"/>
              <a:gd name="connsiteY91" fmla="*/ 264692 h 1800225"/>
              <a:gd name="connsiteX92" fmla="*/ 352901 w 1800225"/>
              <a:gd name="connsiteY92" fmla="*/ 293267 h 1800225"/>
              <a:gd name="connsiteX93" fmla="*/ 317659 w 1800225"/>
              <a:gd name="connsiteY93" fmla="*/ 257072 h 1800225"/>
              <a:gd name="connsiteX94" fmla="*/ 290036 w 1800225"/>
              <a:gd name="connsiteY94" fmla="*/ 251357 h 1800225"/>
              <a:gd name="connsiteX95" fmla="*/ 282416 w 1800225"/>
              <a:gd name="connsiteY95" fmla="*/ 257072 h 1800225"/>
              <a:gd name="connsiteX96" fmla="*/ 281464 w 1800225"/>
              <a:gd name="connsiteY96" fmla="*/ 292315 h 1800225"/>
              <a:gd name="connsiteX97" fmla="*/ 323374 w 1800225"/>
              <a:gd name="connsiteY97" fmla="*/ 335177 h 1800225"/>
              <a:gd name="connsiteX98" fmla="*/ 323374 w 1800225"/>
              <a:gd name="connsiteY98" fmla="*/ 335177 h 1800225"/>
              <a:gd name="connsiteX99" fmla="*/ 277654 w 1800225"/>
              <a:gd name="connsiteY99" fmla="*/ 344702 h 1800225"/>
              <a:gd name="connsiteX100" fmla="*/ 258604 w 1800225"/>
              <a:gd name="connsiteY100" fmla="*/ 375182 h 1800225"/>
              <a:gd name="connsiteX101" fmla="*/ 289084 w 1800225"/>
              <a:gd name="connsiteY101" fmla="*/ 394232 h 1800225"/>
              <a:gd name="connsiteX102" fmla="*/ 364331 w 1800225"/>
              <a:gd name="connsiteY102" fmla="*/ 378040 h 1800225"/>
              <a:gd name="connsiteX103" fmla="*/ 364331 w 1800225"/>
              <a:gd name="connsiteY103" fmla="*/ 378040 h 1800225"/>
              <a:gd name="connsiteX104" fmla="*/ 407194 w 1800225"/>
              <a:gd name="connsiteY104" fmla="*/ 423760 h 1800225"/>
              <a:gd name="connsiteX105" fmla="*/ 309086 w 1800225"/>
              <a:gd name="connsiteY105" fmla="*/ 444715 h 1800225"/>
              <a:gd name="connsiteX106" fmla="*/ 290036 w 1800225"/>
              <a:gd name="connsiteY106" fmla="*/ 475195 h 1800225"/>
              <a:gd name="connsiteX107" fmla="*/ 320516 w 1800225"/>
              <a:gd name="connsiteY107" fmla="*/ 494245 h 1800225"/>
              <a:gd name="connsiteX108" fmla="*/ 449104 w 1800225"/>
              <a:gd name="connsiteY108" fmla="*/ 465670 h 1800225"/>
              <a:gd name="connsiteX109" fmla="*/ 491966 w 1800225"/>
              <a:gd name="connsiteY109" fmla="*/ 511390 h 1800225"/>
              <a:gd name="connsiteX110" fmla="*/ 356711 w 1800225"/>
              <a:gd name="connsiteY110" fmla="*/ 540917 h 1800225"/>
              <a:gd name="connsiteX111" fmla="*/ 337661 w 1800225"/>
              <a:gd name="connsiteY111" fmla="*/ 571397 h 1800225"/>
              <a:gd name="connsiteX112" fmla="*/ 368141 w 1800225"/>
              <a:gd name="connsiteY112" fmla="*/ 590447 h 1800225"/>
              <a:gd name="connsiteX113" fmla="*/ 533876 w 1800225"/>
              <a:gd name="connsiteY113" fmla="*/ 554252 h 1800225"/>
              <a:gd name="connsiteX114" fmla="*/ 585311 w 1800225"/>
              <a:gd name="connsiteY114" fmla="*/ 608545 h 1800225"/>
              <a:gd name="connsiteX115" fmla="*/ 371951 w 1800225"/>
              <a:gd name="connsiteY115" fmla="*/ 655217 h 1800225"/>
              <a:gd name="connsiteX116" fmla="*/ 353854 w 1800225"/>
              <a:gd name="connsiteY116" fmla="*/ 670457 h 1800225"/>
              <a:gd name="connsiteX117" fmla="*/ 355759 w 1800225"/>
              <a:gd name="connsiteY117" fmla="*/ 693317 h 1800225"/>
              <a:gd name="connsiteX118" fmla="*/ 471964 w 1800225"/>
              <a:gd name="connsiteY118" fmla="*/ 876197 h 1800225"/>
              <a:gd name="connsiteX119" fmla="*/ 395764 w 1800225"/>
              <a:gd name="connsiteY119" fmla="*/ 876197 h 1800225"/>
              <a:gd name="connsiteX120" fmla="*/ 307181 w 1800225"/>
              <a:gd name="connsiteY120" fmla="*/ 731417 h 1800225"/>
              <a:gd name="connsiteX121" fmla="*/ 275749 w 1800225"/>
              <a:gd name="connsiteY121" fmla="*/ 720940 h 1800225"/>
              <a:gd name="connsiteX122" fmla="*/ 271939 w 1800225"/>
              <a:gd name="connsiteY122" fmla="*/ 722845 h 1800225"/>
              <a:gd name="connsiteX123" fmla="*/ 263366 w 1800225"/>
              <a:gd name="connsiteY123" fmla="*/ 758087 h 1800225"/>
              <a:gd name="connsiteX124" fmla="*/ 335756 w 1800225"/>
              <a:gd name="connsiteY124" fmla="*/ 876197 h 1800225"/>
              <a:gd name="connsiteX125" fmla="*/ 335756 w 1800225"/>
              <a:gd name="connsiteY125" fmla="*/ 876197 h 1800225"/>
              <a:gd name="connsiteX126" fmla="*/ 273844 w 1800225"/>
              <a:gd name="connsiteY126" fmla="*/ 876197 h 1800225"/>
              <a:gd name="connsiteX127" fmla="*/ 272891 w 1800225"/>
              <a:gd name="connsiteY127" fmla="*/ 876197 h 1800225"/>
              <a:gd name="connsiteX128" fmla="*/ 203359 w 1800225"/>
              <a:gd name="connsiteY128" fmla="*/ 763802 h 1800225"/>
              <a:gd name="connsiteX129" fmla="*/ 171926 w 1800225"/>
              <a:gd name="connsiteY129" fmla="*/ 753325 h 1800225"/>
              <a:gd name="connsiteX130" fmla="*/ 168116 w 1800225"/>
              <a:gd name="connsiteY130" fmla="*/ 755230 h 1800225"/>
              <a:gd name="connsiteX131" fmla="*/ 159544 w 1800225"/>
              <a:gd name="connsiteY131" fmla="*/ 790472 h 1800225"/>
              <a:gd name="connsiteX132" fmla="*/ 212884 w 1800225"/>
              <a:gd name="connsiteY132" fmla="*/ 876197 h 1800225"/>
              <a:gd name="connsiteX133" fmla="*/ 212884 w 1800225"/>
              <a:gd name="connsiteY133" fmla="*/ 876197 h 1800225"/>
              <a:gd name="connsiteX134" fmla="*/ 150019 w 1800225"/>
              <a:gd name="connsiteY134" fmla="*/ 876197 h 1800225"/>
              <a:gd name="connsiteX135" fmla="*/ 150019 w 1800225"/>
              <a:gd name="connsiteY135" fmla="*/ 876197 h 1800225"/>
              <a:gd name="connsiteX136" fmla="*/ 109061 w 1800225"/>
              <a:gd name="connsiteY136" fmla="*/ 809522 h 1800225"/>
              <a:gd name="connsiteX137" fmla="*/ 77629 w 1800225"/>
              <a:gd name="connsiteY137" fmla="*/ 799045 h 1800225"/>
              <a:gd name="connsiteX138" fmla="*/ 73819 w 1800225"/>
              <a:gd name="connsiteY138" fmla="*/ 800950 h 1800225"/>
              <a:gd name="connsiteX139" fmla="*/ 65246 w 1800225"/>
              <a:gd name="connsiteY139" fmla="*/ 836192 h 1800225"/>
              <a:gd name="connsiteX140" fmla="*/ 90011 w 1800225"/>
              <a:gd name="connsiteY140" fmla="*/ 876197 h 1800225"/>
              <a:gd name="connsiteX141" fmla="*/ 30004 w 1800225"/>
              <a:gd name="connsiteY141" fmla="*/ 877150 h 1800225"/>
              <a:gd name="connsiteX142" fmla="*/ 7144 w 1800225"/>
              <a:gd name="connsiteY142" fmla="*/ 902867 h 1800225"/>
              <a:gd name="connsiteX143" fmla="*/ 32861 w 1800225"/>
              <a:gd name="connsiteY143" fmla="*/ 927632 h 1800225"/>
              <a:gd name="connsiteX144" fmla="*/ 82391 w 1800225"/>
              <a:gd name="connsiteY144" fmla="*/ 926680 h 1800225"/>
              <a:gd name="connsiteX145" fmla="*/ 83344 w 1800225"/>
              <a:gd name="connsiteY145" fmla="*/ 926680 h 1800225"/>
              <a:gd name="connsiteX146" fmla="*/ 67151 w 1800225"/>
              <a:gd name="connsiteY146" fmla="*/ 951445 h 1800225"/>
              <a:gd name="connsiteX147" fmla="*/ 73819 w 1800225"/>
              <a:gd name="connsiteY147" fmla="*/ 986687 h 1800225"/>
              <a:gd name="connsiteX148" fmla="*/ 109061 w 1800225"/>
              <a:gd name="connsiteY148" fmla="*/ 980020 h 1800225"/>
              <a:gd name="connsiteX149" fmla="*/ 144304 w 1800225"/>
              <a:gd name="connsiteY149" fmla="*/ 927632 h 1800225"/>
              <a:gd name="connsiteX150" fmla="*/ 207169 w 1800225"/>
              <a:gd name="connsiteY150" fmla="*/ 927632 h 1800225"/>
              <a:gd name="connsiteX151" fmla="*/ 207169 w 1800225"/>
              <a:gd name="connsiteY151" fmla="*/ 927632 h 1800225"/>
              <a:gd name="connsiteX152" fmla="*/ 159544 w 1800225"/>
              <a:gd name="connsiteY152" fmla="*/ 998117 h 1800225"/>
              <a:gd name="connsiteX153" fmla="*/ 166211 w 1800225"/>
              <a:gd name="connsiteY153" fmla="*/ 1033360 h 1800225"/>
              <a:gd name="connsiteX154" fmla="*/ 201454 w 1800225"/>
              <a:gd name="connsiteY154" fmla="*/ 1026692 h 1800225"/>
              <a:gd name="connsiteX155" fmla="*/ 268129 w 1800225"/>
              <a:gd name="connsiteY155" fmla="*/ 927632 h 1800225"/>
              <a:gd name="connsiteX156" fmla="*/ 342424 w 1800225"/>
              <a:gd name="connsiteY156" fmla="*/ 928585 h 1800225"/>
              <a:gd name="connsiteX157" fmla="*/ 260509 w 1800225"/>
              <a:gd name="connsiteY157" fmla="*/ 1051457 h 1800225"/>
              <a:gd name="connsiteX158" fmla="*/ 267176 w 1800225"/>
              <a:gd name="connsiteY158" fmla="*/ 1086700 h 1800225"/>
              <a:gd name="connsiteX159" fmla="*/ 302419 w 1800225"/>
              <a:gd name="connsiteY159" fmla="*/ 1080032 h 1800225"/>
              <a:gd name="connsiteX160" fmla="*/ 404336 w 1800225"/>
              <a:gd name="connsiteY160" fmla="*/ 928585 h 1800225"/>
              <a:gd name="connsiteX161" fmla="*/ 483394 w 1800225"/>
              <a:gd name="connsiteY161" fmla="*/ 928585 h 1800225"/>
              <a:gd name="connsiteX162" fmla="*/ 362426 w 1800225"/>
              <a:gd name="connsiteY162" fmla="*/ 1100035 h 1800225"/>
              <a:gd name="connsiteX163" fmla="*/ 360521 w 1800225"/>
              <a:gd name="connsiteY163" fmla="*/ 1123847 h 1800225"/>
              <a:gd name="connsiteX164" fmla="*/ 378619 w 1800225"/>
              <a:gd name="connsiteY164" fmla="*/ 1139088 h 1800225"/>
              <a:gd name="connsiteX165" fmla="*/ 584359 w 1800225"/>
              <a:gd name="connsiteY165" fmla="*/ 1177188 h 1800225"/>
              <a:gd name="connsiteX166" fmla="*/ 528161 w 1800225"/>
              <a:gd name="connsiteY166" fmla="*/ 1232433 h 1800225"/>
              <a:gd name="connsiteX167" fmla="*/ 349091 w 1800225"/>
              <a:gd name="connsiteY167" fmla="*/ 1193380 h 1800225"/>
              <a:gd name="connsiteX168" fmla="*/ 334804 w 1800225"/>
              <a:gd name="connsiteY168" fmla="*/ 1194332 h 1800225"/>
              <a:gd name="connsiteX169" fmla="*/ 319564 w 1800225"/>
              <a:gd name="connsiteY169" fmla="*/ 1212430 h 1800225"/>
              <a:gd name="connsiteX170" fmla="*/ 338614 w 1800225"/>
              <a:gd name="connsiteY170" fmla="*/ 1242910 h 1800225"/>
              <a:gd name="connsiteX171" fmla="*/ 483394 w 1800225"/>
              <a:gd name="connsiteY171" fmla="*/ 1274342 h 1800225"/>
              <a:gd name="connsiteX172" fmla="*/ 483394 w 1800225"/>
              <a:gd name="connsiteY172" fmla="*/ 1274342 h 1800225"/>
              <a:gd name="connsiteX173" fmla="*/ 429101 w 1800225"/>
              <a:gd name="connsiteY173" fmla="*/ 1326730 h 1800225"/>
              <a:gd name="connsiteX174" fmla="*/ 311944 w 1800225"/>
              <a:gd name="connsiteY174" fmla="*/ 1300060 h 1800225"/>
              <a:gd name="connsiteX175" fmla="*/ 296704 w 1800225"/>
              <a:gd name="connsiteY175" fmla="*/ 1301013 h 1800225"/>
              <a:gd name="connsiteX176" fmla="*/ 281464 w 1800225"/>
              <a:gd name="connsiteY176" fmla="*/ 1319110 h 1800225"/>
              <a:gd name="connsiteX177" fmla="*/ 300514 w 1800225"/>
              <a:gd name="connsiteY177" fmla="*/ 1349590 h 1800225"/>
              <a:gd name="connsiteX178" fmla="*/ 383381 w 1800225"/>
              <a:gd name="connsiteY178" fmla="*/ 1367688 h 1800225"/>
              <a:gd name="connsiteX179" fmla="*/ 337661 w 1800225"/>
              <a:gd name="connsiteY179" fmla="*/ 1411502 h 1800225"/>
              <a:gd name="connsiteX180" fmla="*/ 337661 w 1800225"/>
              <a:gd name="connsiteY180" fmla="*/ 1411502 h 1800225"/>
              <a:gd name="connsiteX181" fmla="*/ 275749 w 1800225"/>
              <a:gd name="connsiteY181" fmla="*/ 1398167 h 1800225"/>
              <a:gd name="connsiteX182" fmla="*/ 261461 w 1800225"/>
              <a:gd name="connsiteY182" fmla="*/ 1399120 h 1800225"/>
              <a:gd name="connsiteX183" fmla="*/ 246221 w 1800225"/>
              <a:gd name="connsiteY183" fmla="*/ 1417217 h 1800225"/>
              <a:gd name="connsiteX184" fmla="*/ 265271 w 1800225"/>
              <a:gd name="connsiteY184" fmla="*/ 1447697 h 1800225"/>
              <a:gd name="connsiteX185" fmla="*/ 293846 w 1800225"/>
              <a:gd name="connsiteY185" fmla="*/ 1454365 h 1800225"/>
              <a:gd name="connsiteX186" fmla="*/ 293846 w 1800225"/>
              <a:gd name="connsiteY186" fmla="*/ 1454365 h 1800225"/>
              <a:gd name="connsiteX187" fmla="*/ 257651 w 1800225"/>
              <a:gd name="connsiteY187" fmla="*/ 1488655 h 1800225"/>
              <a:gd name="connsiteX188" fmla="*/ 256699 w 1800225"/>
              <a:gd name="connsiteY188" fmla="*/ 1524850 h 1800225"/>
              <a:gd name="connsiteX189" fmla="*/ 291941 w 1800225"/>
              <a:gd name="connsiteY189" fmla="*/ 1525802 h 1800225"/>
              <a:gd name="connsiteX190" fmla="*/ 334804 w 1800225"/>
              <a:gd name="connsiteY190" fmla="*/ 1483892 h 1800225"/>
              <a:gd name="connsiteX191" fmla="*/ 334804 w 1800225"/>
              <a:gd name="connsiteY191" fmla="*/ 1483892 h 1800225"/>
              <a:gd name="connsiteX192" fmla="*/ 344329 w 1800225"/>
              <a:gd name="connsiteY192" fmla="*/ 1528660 h 1800225"/>
              <a:gd name="connsiteX193" fmla="*/ 374809 w 1800225"/>
              <a:gd name="connsiteY193" fmla="*/ 1547710 h 1800225"/>
              <a:gd name="connsiteX194" fmla="*/ 393859 w 1800225"/>
              <a:gd name="connsiteY194" fmla="*/ 1517230 h 1800225"/>
              <a:gd name="connsiteX195" fmla="*/ 377666 w 1800225"/>
              <a:gd name="connsiteY195" fmla="*/ 1441983 h 1800225"/>
              <a:gd name="connsiteX196" fmla="*/ 377666 w 1800225"/>
              <a:gd name="connsiteY196" fmla="*/ 1441983 h 1800225"/>
              <a:gd name="connsiteX197" fmla="*/ 423386 w 1800225"/>
              <a:gd name="connsiteY197" fmla="*/ 1398167 h 1800225"/>
              <a:gd name="connsiteX198" fmla="*/ 444341 w 1800225"/>
              <a:gd name="connsiteY198" fmla="*/ 1496275 h 1800225"/>
              <a:gd name="connsiteX199" fmla="*/ 474821 w 1800225"/>
              <a:gd name="connsiteY199" fmla="*/ 1515325 h 1800225"/>
              <a:gd name="connsiteX200" fmla="*/ 493871 w 1800225"/>
              <a:gd name="connsiteY200" fmla="*/ 1484845 h 1800225"/>
              <a:gd name="connsiteX201" fmla="*/ 466249 w 1800225"/>
              <a:gd name="connsiteY201" fmla="*/ 1356258 h 1800225"/>
              <a:gd name="connsiteX202" fmla="*/ 467201 w 1800225"/>
              <a:gd name="connsiteY202" fmla="*/ 1356258 h 1800225"/>
              <a:gd name="connsiteX203" fmla="*/ 511969 w 1800225"/>
              <a:gd name="connsiteY203" fmla="*/ 1313395 h 1800225"/>
              <a:gd name="connsiteX204" fmla="*/ 541496 w 1800225"/>
              <a:gd name="connsiteY204" fmla="*/ 1447697 h 1800225"/>
              <a:gd name="connsiteX205" fmla="*/ 571976 w 1800225"/>
              <a:gd name="connsiteY205" fmla="*/ 1466747 h 1800225"/>
              <a:gd name="connsiteX206" fmla="*/ 591026 w 1800225"/>
              <a:gd name="connsiteY206" fmla="*/ 1436267 h 1800225"/>
              <a:gd name="connsiteX207" fmla="*/ 554831 w 1800225"/>
              <a:gd name="connsiteY207" fmla="*/ 1270533 h 1800225"/>
              <a:gd name="connsiteX208" fmla="*/ 608171 w 1800225"/>
              <a:gd name="connsiteY208" fmla="*/ 1218145 h 1800225"/>
              <a:gd name="connsiteX209" fmla="*/ 651986 w 1800225"/>
              <a:gd name="connsiteY209" fmla="*/ 1429600 h 1800225"/>
              <a:gd name="connsiteX210" fmla="*/ 667226 w 1800225"/>
              <a:gd name="connsiteY210" fmla="*/ 1447697 h 1800225"/>
              <a:gd name="connsiteX211" fmla="*/ 691039 w 1800225"/>
              <a:gd name="connsiteY211" fmla="*/ 1445792 h 1800225"/>
              <a:gd name="connsiteX212" fmla="*/ 874871 w 1800225"/>
              <a:gd name="connsiteY212" fmla="*/ 1330540 h 1800225"/>
              <a:gd name="connsiteX213" fmla="*/ 874871 w 1800225"/>
              <a:gd name="connsiteY213" fmla="*/ 1405788 h 1800225"/>
              <a:gd name="connsiteX214" fmla="*/ 874871 w 1800225"/>
              <a:gd name="connsiteY214" fmla="*/ 1405788 h 1800225"/>
              <a:gd name="connsiteX215" fmla="*/ 731044 w 1800225"/>
              <a:gd name="connsiteY215" fmla="*/ 1497227 h 1800225"/>
              <a:gd name="connsiteX216" fmla="*/ 722471 w 1800225"/>
              <a:gd name="connsiteY216" fmla="*/ 1532470 h 1800225"/>
              <a:gd name="connsiteX217" fmla="*/ 757714 w 1800225"/>
              <a:gd name="connsiteY217" fmla="*/ 1541042 h 1800225"/>
              <a:gd name="connsiteX218" fmla="*/ 875824 w 1800225"/>
              <a:gd name="connsiteY218" fmla="*/ 1468652 h 1800225"/>
              <a:gd name="connsiteX219" fmla="*/ 875824 w 1800225"/>
              <a:gd name="connsiteY219" fmla="*/ 1468652 h 1800225"/>
              <a:gd name="connsiteX220" fmla="*/ 875824 w 1800225"/>
              <a:gd name="connsiteY220" fmla="*/ 1530565 h 1800225"/>
              <a:gd name="connsiteX221" fmla="*/ 875824 w 1800225"/>
              <a:gd name="connsiteY221" fmla="*/ 1530565 h 1800225"/>
              <a:gd name="connsiteX222" fmla="*/ 763429 w 1800225"/>
              <a:gd name="connsiteY222" fmla="*/ 1600097 h 1800225"/>
              <a:gd name="connsiteX223" fmla="*/ 754856 w 1800225"/>
              <a:gd name="connsiteY223" fmla="*/ 1635340 h 1800225"/>
              <a:gd name="connsiteX224" fmla="*/ 790099 w 1800225"/>
              <a:gd name="connsiteY224" fmla="*/ 1643913 h 1800225"/>
              <a:gd name="connsiteX225" fmla="*/ 875824 w 1800225"/>
              <a:gd name="connsiteY225" fmla="*/ 1590572 h 1800225"/>
              <a:gd name="connsiteX226" fmla="*/ 875824 w 1800225"/>
              <a:gd name="connsiteY226" fmla="*/ 1591525 h 1800225"/>
              <a:gd name="connsiteX227" fmla="*/ 875824 w 1800225"/>
              <a:gd name="connsiteY227" fmla="*/ 1654390 h 1800225"/>
              <a:gd name="connsiteX228" fmla="*/ 809149 w 1800225"/>
              <a:gd name="connsiteY228" fmla="*/ 1695347 h 1800225"/>
              <a:gd name="connsiteX229" fmla="*/ 800576 w 1800225"/>
              <a:gd name="connsiteY229" fmla="*/ 1730590 h 1800225"/>
              <a:gd name="connsiteX230" fmla="*/ 835819 w 1800225"/>
              <a:gd name="connsiteY230" fmla="*/ 1739163 h 1800225"/>
              <a:gd name="connsiteX231" fmla="*/ 875824 w 1800225"/>
              <a:gd name="connsiteY231" fmla="*/ 1714397 h 1800225"/>
              <a:gd name="connsiteX232" fmla="*/ 875824 w 1800225"/>
              <a:gd name="connsiteY232" fmla="*/ 1715350 h 1800225"/>
              <a:gd name="connsiteX233" fmla="*/ 875824 w 1800225"/>
              <a:gd name="connsiteY233" fmla="*/ 1774405 h 1800225"/>
              <a:gd name="connsiteX234" fmla="*/ 901541 w 1800225"/>
              <a:gd name="connsiteY234" fmla="*/ 1800122 h 1800225"/>
              <a:gd name="connsiteX235" fmla="*/ 926306 w 1800225"/>
              <a:gd name="connsiteY235" fmla="*/ 1774405 h 1800225"/>
              <a:gd name="connsiteX236" fmla="*/ 927259 w 1800225"/>
              <a:gd name="connsiteY236" fmla="*/ 1723922 h 1800225"/>
              <a:gd name="connsiteX237" fmla="*/ 927259 w 1800225"/>
              <a:gd name="connsiteY237" fmla="*/ 1723922 h 1800225"/>
              <a:gd name="connsiteX238" fmla="*/ 951071 w 1800225"/>
              <a:gd name="connsiteY238" fmla="*/ 1740115 h 1800225"/>
              <a:gd name="connsiteX239" fmla="*/ 986314 w 1800225"/>
              <a:gd name="connsiteY239" fmla="*/ 1733447 h 1800225"/>
              <a:gd name="connsiteX240" fmla="*/ 979646 w 1800225"/>
              <a:gd name="connsiteY240" fmla="*/ 1698205 h 1800225"/>
              <a:gd name="connsiteX241" fmla="*/ 926306 w 1800225"/>
              <a:gd name="connsiteY241" fmla="*/ 1662010 h 1800225"/>
              <a:gd name="connsiteX242" fmla="*/ 926306 w 1800225"/>
              <a:gd name="connsiteY242" fmla="*/ 1662010 h 1800225"/>
              <a:gd name="connsiteX243" fmla="*/ 926306 w 1800225"/>
              <a:gd name="connsiteY243" fmla="*/ 1600097 h 1800225"/>
              <a:gd name="connsiteX244" fmla="*/ 926306 w 1800225"/>
              <a:gd name="connsiteY244" fmla="*/ 1599145 h 1800225"/>
              <a:gd name="connsiteX245" fmla="*/ 926306 w 1800225"/>
              <a:gd name="connsiteY245" fmla="*/ 1599145 h 1800225"/>
              <a:gd name="connsiteX246" fmla="*/ 997744 w 1800225"/>
              <a:gd name="connsiteY246" fmla="*/ 1646770 h 1800225"/>
              <a:gd name="connsiteX247" fmla="*/ 1032986 w 1800225"/>
              <a:gd name="connsiteY247" fmla="*/ 1640102 h 1800225"/>
              <a:gd name="connsiteX248" fmla="*/ 1026319 w 1800225"/>
              <a:gd name="connsiteY248" fmla="*/ 1604860 h 1800225"/>
              <a:gd name="connsiteX249" fmla="*/ 927259 w 1800225"/>
              <a:gd name="connsiteY249" fmla="*/ 1538185 h 1800225"/>
              <a:gd name="connsiteX250" fmla="*/ 927259 w 1800225"/>
              <a:gd name="connsiteY250" fmla="*/ 1538185 h 1800225"/>
              <a:gd name="connsiteX251" fmla="*/ 928211 w 1800225"/>
              <a:gd name="connsiteY251" fmla="*/ 1463890 h 1800225"/>
              <a:gd name="connsiteX252" fmla="*/ 928211 w 1800225"/>
              <a:gd name="connsiteY252" fmla="*/ 1463890 h 1800225"/>
              <a:gd name="connsiteX253" fmla="*/ 1051084 w 1800225"/>
              <a:gd name="connsiteY253" fmla="*/ 1546758 h 1800225"/>
              <a:gd name="connsiteX254" fmla="*/ 1086326 w 1800225"/>
              <a:gd name="connsiteY254" fmla="*/ 1540090 h 1800225"/>
              <a:gd name="connsiteX255" fmla="*/ 1079659 w 1800225"/>
              <a:gd name="connsiteY255" fmla="*/ 1504847 h 1800225"/>
              <a:gd name="connsiteX256" fmla="*/ 927259 w 1800225"/>
              <a:gd name="connsiteY256" fmla="*/ 1402930 h 1800225"/>
              <a:gd name="connsiteX257" fmla="*/ 927259 w 1800225"/>
              <a:gd name="connsiteY257" fmla="*/ 1402930 h 1800225"/>
              <a:gd name="connsiteX258" fmla="*/ 927259 w 1800225"/>
              <a:gd name="connsiteY258" fmla="*/ 1323872 h 1800225"/>
              <a:gd name="connsiteX259" fmla="*/ 1097756 w 1800225"/>
              <a:gd name="connsiteY259" fmla="*/ 1443888 h 1800225"/>
              <a:gd name="connsiteX260" fmla="*/ 1136809 w 1800225"/>
              <a:gd name="connsiteY260" fmla="*/ 1427695 h 1800225"/>
              <a:gd name="connsiteX261" fmla="*/ 1176814 w 1800225"/>
              <a:gd name="connsiteY261" fmla="*/ 1222907 h 1800225"/>
              <a:gd name="connsiteX262" fmla="*/ 1231106 w 1800225"/>
              <a:gd name="connsiteY262" fmla="*/ 1279105 h 1800225"/>
              <a:gd name="connsiteX263" fmla="*/ 1231106 w 1800225"/>
              <a:gd name="connsiteY263" fmla="*/ 1279105 h 1800225"/>
              <a:gd name="connsiteX264" fmla="*/ 1192054 w 1800225"/>
              <a:gd name="connsiteY264" fmla="*/ 1458175 h 1800225"/>
              <a:gd name="connsiteX265" fmla="*/ 1211104 w 1800225"/>
              <a:gd name="connsiteY265" fmla="*/ 1487702 h 1800225"/>
              <a:gd name="connsiteX266" fmla="*/ 1241584 w 1800225"/>
              <a:gd name="connsiteY266" fmla="*/ 1468652 h 1800225"/>
              <a:gd name="connsiteX267" fmla="*/ 1273016 w 1800225"/>
              <a:gd name="connsiteY267" fmla="*/ 1323872 h 1800225"/>
              <a:gd name="connsiteX268" fmla="*/ 1273016 w 1800225"/>
              <a:gd name="connsiteY268" fmla="*/ 1323872 h 1800225"/>
              <a:gd name="connsiteX269" fmla="*/ 1325404 w 1800225"/>
              <a:gd name="connsiteY269" fmla="*/ 1377213 h 1800225"/>
              <a:gd name="connsiteX270" fmla="*/ 1325404 w 1800225"/>
              <a:gd name="connsiteY270" fmla="*/ 1377213 h 1800225"/>
              <a:gd name="connsiteX271" fmla="*/ 1300639 w 1800225"/>
              <a:gd name="connsiteY271" fmla="*/ 1494370 h 1800225"/>
              <a:gd name="connsiteX272" fmla="*/ 1319689 w 1800225"/>
              <a:gd name="connsiteY272" fmla="*/ 1524850 h 1800225"/>
              <a:gd name="connsiteX273" fmla="*/ 1350169 w 1800225"/>
              <a:gd name="connsiteY273" fmla="*/ 1505800 h 1800225"/>
              <a:gd name="connsiteX274" fmla="*/ 1368266 w 1800225"/>
              <a:gd name="connsiteY274" fmla="*/ 1421980 h 1800225"/>
              <a:gd name="connsiteX275" fmla="*/ 1368266 w 1800225"/>
              <a:gd name="connsiteY275" fmla="*/ 1421980 h 1800225"/>
              <a:gd name="connsiteX276" fmla="*/ 1368266 w 1800225"/>
              <a:gd name="connsiteY276" fmla="*/ 1422933 h 1800225"/>
              <a:gd name="connsiteX277" fmla="*/ 1411129 w 1800225"/>
              <a:gd name="connsiteY277" fmla="*/ 1467700 h 1800225"/>
              <a:gd name="connsiteX278" fmla="*/ 1411129 w 1800225"/>
              <a:gd name="connsiteY278" fmla="*/ 1467700 h 1800225"/>
              <a:gd name="connsiteX279" fmla="*/ 1397794 w 1800225"/>
              <a:gd name="connsiteY279" fmla="*/ 1530565 h 1800225"/>
              <a:gd name="connsiteX280" fmla="*/ 1416844 w 1800225"/>
              <a:gd name="connsiteY280" fmla="*/ 1561045 h 1800225"/>
              <a:gd name="connsiteX281" fmla="*/ 1447324 w 1800225"/>
              <a:gd name="connsiteY281" fmla="*/ 1541995 h 1800225"/>
              <a:gd name="connsiteX282" fmla="*/ 1453039 w 1800225"/>
              <a:gd name="connsiteY282" fmla="*/ 1513420 h 1800225"/>
              <a:gd name="connsiteX283" fmla="*/ 1453039 w 1800225"/>
              <a:gd name="connsiteY283" fmla="*/ 1513420 h 1800225"/>
              <a:gd name="connsiteX284" fmla="*/ 1488281 w 1800225"/>
              <a:gd name="connsiteY284" fmla="*/ 1549615 h 1800225"/>
              <a:gd name="connsiteX285" fmla="*/ 1523524 w 1800225"/>
              <a:gd name="connsiteY285" fmla="*/ 1550567 h 1800225"/>
              <a:gd name="connsiteX286" fmla="*/ 1524476 w 1800225"/>
              <a:gd name="connsiteY286" fmla="*/ 1514372 h 1800225"/>
              <a:gd name="connsiteX287" fmla="*/ 1483519 w 1800225"/>
              <a:gd name="connsiteY287" fmla="*/ 1472463 h 1800225"/>
              <a:gd name="connsiteX288" fmla="*/ 1482566 w 1800225"/>
              <a:gd name="connsiteY288" fmla="*/ 1471510 h 1800225"/>
              <a:gd name="connsiteX289" fmla="*/ 1528286 w 1800225"/>
              <a:gd name="connsiteY289" fmla="*/ 1461985 h 1800225"/>
              <a:gd name="connsiteX290" fmla="*/ 1547336 w 1800225"/>
              <a:gd name="connsiteY290" fmla="*/ 1431505 h 1800225"/>
              <a:gd name="connsiteX291" fmla="*/ 1516856 w 1800225"/>
              <a:gd name="connsiteY291" fmla="*/ 1412455 h 1800225"/>
              <a:gd name="connsiteX292" fmla="*/ 1440656 w 1800225"/>
              <a:gd name="connsiteY292" fmla="*/ 1428647 h 1800225"/>
              <a:gd name="connsiteX293" fmla="*/ 1397794 w 1800225"/>
              <a:gd name="connsiteY293" fmla="*/ 1379117 h 1800225"/>
              <a:gd name="connsiteX294" fmla="*/ 1397794 w 1800225"/>
              <a:gd name="connsiteY294" fmla="*/ 1379117 h 1800225"/>
              <a:gd name="connsiteX295" fmla="*/ 1495901 w 1800225"/>
              <a:gd name="connsiteY295" fmla="*/ 1358163 h 1800225"/>
              <a:gd name="connsiteX296" fmla="*/ 1514951 w 1800225"/>
              <a:gd name="connsiteY296" fmla="*/ 1327683 h 1800225"/>
              <a:gd name="connsiteX297" fmla="*/ 1484471 w 1800225"/>
              <a:gd name="connsiteY297" fmla="*/ 1308633 h 1800225"/>
              <a:gd name="connsiteX298" fmla="*/ 1355884 w 1800225"/>
              <a:gd name="connsiteY298" fmla="*/ 1336255 h 1800225"/>
              <a:gd name="connsiteX299" fmla="*/ 1355884 w 1800225"/>
              <a:gd name="connsiteY299" fmla="*/ 1336255 h 1800225"/>
              <a:gd name="connsiteX300" fmla="*/ 1313021 w 1800225"/>
              <a:gd name="connsiteY300" fmla="*/ 1291488 h 1800225"/>
              <a:gd name="connsiteX301" fmla="*/ 1313021 w 1800225"/>
              <a:gd name="connsiteY301" fmla="*/ 1291488 h 1800225"/>
              <a:gd name="connsiteX302" fmla="*/ 1448276 w 1800225"/>
              <a:gd name="connsiteY302" fmla="*/ 1261960 h 1800225"/>
              <a:gd name="connsiteX303" fmla="*/ 1467326 w 1800225"/>
              <a:gd name="connsiteY303" fmla="*/ 1231480 h 1800225"/>
              <a:gd name="connsiteX304" fmla="*/ 1436846 w 1800225"/>
              <a:gd name="connsiteY304" fmla="*/ 1212430 h 1800225"/>
              <a:gd name="connsiteX305" fmla="*/ 1271111 w 1800225"/>
              <a:gd name="connsiteY305" fmla="*/ 1248625 h 1800225"/>
              <a:gd name="connsiteX306" fmla="*/ 1271111 w 1800225"/>
              <a:gd name="connsiteY306" fmla="*/ 1248625 h 1800225"/>
              <a:gd name="connsiteX307" fmla="*/ 1218724 w 1800225"/>
              <a:gd name="connsiteY307" fmla="*/ 1194332 h 1800225"/>
              <a:gd name="connsiteX308" fmla="*/ 1431131 w 1800225"/>
              <a:gd name="connsiteY308" fmla="*/ 1150517 h 1800225"/>
              <a:gd name="connsiteX309" fmla="*/ 1449229 w 1800225"/>
              <a:gd name="connsiteY309" fmla="*/ 1135277 h 1800225"/>
              <a:gd name="connsiteX310" fmla="*/ 1447324 w 1800225"/>
              <a:gd name="connsiteY310" fmla="*/ 1112417 h 1800225"/>
              <a:gd name="connsiteX311" fmla="*/ 1332071 w 1800225"/>
              <a:gd name="connsiteY311" fmla="*/ 929537 h 1800225"/>
              <a:gd name="connsiteX312" fmla="*/ 1407319 w 1800225"/>
              <a:gd name="connsiteY312" fmla="*/ 929537 h 1800225"/>
              <a:gd name="connsiteX313" fmla="*/ 1495901 w 1800225"/>
              <a:gd name="connsiteY313" fmla="*/ 1073365 h 1800225"/>
              <a:gd name="connsiteX314" fmla="*/ 1531144 w 1800225"/>
              <a:gd name="connsiteY314" fmla="*/ 1081938 h 1800225"/>
              <a:gd name="connsiteX315" fmla="*/ 1539716 w 1800225"/>
              <a:gd name="connsiteY315" fmla="*/ 1046695 h 1800225"/>
              <a:gd name="connsiteX316" fmla="*/ 1467326 w 1800225"/>
              <a:gd name="connsiteY316" fmla="*/ 929537 h 1800225"/>
              <a:gd name="connsiteX317" fmla="*/ 1529239 w 1800225"/>
              <a:gd name="connsiteY317" fmla="*/ 929537 h 1800225"/>
              <a:gd name="connsiteX318" fmla="*/ 1530191 w 1800225"/>
              <a:gd name="connsiteY318" fmla="*/ 929537 h 1800225"/>
              <a:gd name="connsiteX319" fmla="*/ 1598771 w 1800225"/>
              <a:gd name="connsiteY319" fmla="*/ 1040980 h 1800225"/>
              <a:gd name="connsiteX320" fmla="*/ 1634014 w 1800225"/>
              <a:gd name="connsiteY320" fmla="*/ 1049552 h 1800225"/>
              <a:gd name="connsiteX321" fmla="*/ 1642586 w 1800225"/>
              <a:gd name="connsiteY321" fmla="*/ 1014310 h 1800225"/>
              <a:gd name="connsiteX322" fmla="*/ 1590199 w 1800225"/>
              <a:gd name="connsiteY322" fmla="*/ 928585 h 1800225"/>
              <a:gd name="connsiteX323" fmla="*/ 1653064 w 1800225"/>
              <a:gd name="connsiteY323" fmla="*/ 928585 h 1800225"/>
              <a:gd name="connsiteX324" fmla="*/ 1653064 w 1800225"/>
              <a:gd name="connsiteY324" fmla="*/ 928585 h 1800225"/>
              <a:gd name="connsiteX325" fmla="*/ 1694021 w 1800225"/>
              <a:gd name="connsiteY325" fmla="*/ 994307 h 1800225"/>
              <a:gd name="connsiteX326" fmla="*/ 1729264 w 1800225"/>
              <a:gd name="connsiteY326" fmla="*/ 1002880 h 1800225"/>
              <a:gd name="connsiteX327" fmla="*/ 1737836 w 1800225"/>
              <a:gd name="connsiteY327" fmla="*/ 967637 h 1800225"/>
              <a:gd name="connsiteX328" fmla="*/ 1714024 w 1800225"/>
              <a:gd name="connsiteY328" fmla="*/ 928585 h 1800225"/>
              <a:gd name="connsiteX329" fmla="*/ 1714024 w 1800225"/>
              <a:gd name="connsiteY329" fmla="*/ 928585 h 1800225"/>
              <a:gd name="connsiteX330" fmla="*/ 1774031 w 1800225"/>
              <a:gd name="connsiteY330" fmla="*/ 928585 h 1800225"/>
              <a:gd name="connsiteX331" fmla="*/ 1798796 w 1800225"/>
              <a:gd name="connsiteY331" fmla="*/ 902867 h 1800225"/>
              <a:gd name="connsiteX332" fmla="*/ 1773079 w 1800225"/>
              <a:gd name="connsiteY332" fmla="*/ 877150 h 1800225"/>
              <a:gd name="connsiteX333" fmla="*/ 1722596 w 1800225"/>
              <a:gd name="connsiteY333" fmla="*/ 878102 h 1800225"/>
              <a:gd name="connsiteX334" fmla="*/ 1722596 w 1800225"/>
              <a:gd name="connsiteY334" fmla="*/ 878102 h 1800225"/>
              <a:gd name="connsiteX335" fmla="*/ 1738789 w 1800225"/>
              <a:gd name="connsiteY335" fmla="*/ 853337 h 1800225"/>
              <a:gd name="connsiteX336" fmla="*/ 1732121 w 1800225"/>
              <a:gd name="connsiteY336" fmla="*/ 818095 h 1800225"/>
              <a:gd name="connsiteX337" fmla="*/ 1708309 w 1800225"/>
              <a:gd name="connsiteY337" fmla="*/ 815237 h 1800225"/>
              <a:gd name="connsiteX338" fmla="*/ 1696879 w 1800225"/>
              <a:gd name="connsiteY338" fmla="*/ 824762 h 1800225"/>
              <a:gd name="connsiteX339" fmla="*/ 1661636 w 1800225"/>
              <a:gd name="connsiteY339" fmla="*/ 877150 h 1800225"/>
              <a:gd name="connsiteX340" fmla="*/ 1661636 w 1800225"/>
              <a:gd name="connsiteY340" fmla="*/ 877150 h 1800225"/>
              <a:gd name="connsiteX341" fmla="*/ 1598771 w 1800225"/>
              <a:gd name="connsiteY341" fmla="*/ 877150 h 1800225"/>
              <a:gd name="connsiteX342" fmla="*/ 1646396 w 1800225"/>
              <a:gd name="connsiteY342" fmla="*/ 806665 h 1800225"/>
              <a:gd name="connsiteX343" fmla="*/ 1639729 w 1800225"/>
              <a:gd name="connsiteY343" fmla="*/ 771422 h 1800225"/>
              <a:gd name="connsiteX344" fmla="*/ 1615916 w 1800225"/>
              <a:gd name="connsiteY344" fmla="*/ 768565 h 1800225"/>
              <a:gd name="connsiteX345" fmla="*/ 1604486 w 1800225"/>
              <a:gd name="connsiteY345" fmla="*/ 778090 h 1800225"/>
              <a:gd name="connsiteX346" fmla="*/ 1537811 w 1800225"/>
              <a:gd name="connsiteY346" fmla="*/ 877150 h 1800225"/>
              <a:gd name="connsiteX347" fmla="*/ 1462564 w 1800225"/>
              <a:gd name="connsiteY347" fmla="*/ 877150 h 1800225"/>
              <a:gd name="connsiteX348" fmla="*/ 1462564 w 1800225"/>
              <a:gd name="connsiteY348" fmla="*/ 877150 h 1800225"/>
              <a:gd name="connsiteX349" fmla="*/ 1545431 w 1800225"/>
              <a:gd name="connsiteY349" fmla="*/ 754277 h 1800225"/>
              <a:gd name="connsiteX350" fmla="*/ 1538764 w 1800225"/>
              <a:gd name="connsiteY350" fmla="*/ 719035 h 1800225"/>
              <a:gd name="connsiteX351" fmla="*/ 1514951 w 1800225"/>
              <a:gd name="connsiteY351" fmla="*/ 716177 h 1800225"/>
              <a:gd name="connsiteX352" fmla="*/ 1503521 w 1800225"/>
              <a:gd name="connsiteY352" fmla="*/ 725702 h 1800225"/>
              <a:gd name="connsiteX353" fmla="*/ 1401604 w 1800225"/>
              <a:gd name="connsiteY353" fmla="*/ 878102 h 1800225"/>
              <a:gd name="connsiteX354" fmla="*/ 1322546 w 1800225"/>
              <a:gd name="connsiteY354" fmla="*/ 877150 h 1800225"/>
              <a:gd name="connsiteX355" fmla="*/ 1443514 w 1800225"/>
              <a:gd name="connsiteY355" fmla="*/ 706652 h 1800225"/>
              <a:gd name="connsiteX356" fmla="*/ 1445419 w 1800225"/>
              <a:gd name="connsiteY356" fmla="*/ 682840 h 1800225"/>
              <a:gd name="connsiteX357" fmla="*/ 1427321 w 1800225"/>
              <a:gd name="connsiteY357" fmla="*/ 667600 h 1800225"/>
              <a:gd name="connsiteX358" fmla="*/ 1221581 w 1800225"/>
              <a:gd name="connsiteY358" fmla="*/ 628547 h 1800225"/>
              <a:gd name="connsiteX359" fmla="*/ 1278731 w 1800225"/>
              <a:gd name="connsiteY359" fmla="*/ 573302 h 1800225"/>
              <a:gd name="connsiteX360" fmla="*/ 1456849 w 1800225"/>
              <a:gd name="connsiteY360" fmla="*/ 611402 h 1800225"/>
              <a:gd name="connsiteX361" fmla="*/ 1487329 w 1800225"/>
              <a:gd name="connsiteY361" fmla="*/ 592352 h 1800225"/>
              <a:gd name="connsiteX362" fmla="*/ 1468279 w 1800225"/>
              <a:gd name="connsiteY362" fmla="*/ 561872 h 1800225"/>
              <a:gd name="connsiteX363" fmla="*/ 1321594 w 1800225"/>
              <a:gd name="connsiteY363" fmla="*/ 532345 h 1800225"/>
              <a:gd name="connsiteX364" fmla="*/ 1374934 w 1800225"/>
              <a:gd name="connsiteY364" fmla="*/ 479957 h 1800225"/>
              <a:gd name="connsiteX365" fmla="*/ 1492091 w 1800225"/>
              <a:gd name="connsiteY365" fmla="*/ 504722 h 1800225"/>
              <a:gd name="connsiteX366" fmla="*/ 1522571 w 1800225"/>
              <a:gd name="connsiteY366" fmla="*/ 485672 h 1800225"/>
              <a:gd name="connsiteX367" fmla="*/ 1503521 w 1800225"/>
              <a:gd name="connsiteY367" fmla="*/ 455192 h 1800225"/>
              <a:gd name="connsiteX368" fmla="*/ 1420654 w 1800225"/>
              <a:gd name="connsiteY368" fmla="*/ 437095 h 1800225"/>
              <a:gd name="connsiteX369" fmla="*/ 1420654 w 1800225"/>
              <a:gd name="connsiteY369" fmla="*/ 437095 h 1800225"/>
              <a:gd name="connsiteX370" fmla="*/ 1466374 w 1800225"/>
              <a:gd name="connsiteY370" fmla="*/ 393280 h 1800225"/>
              <a:gd name="connsiteX371" fmla="*/ 1528286 w 1800225"/>
              <a:gd name="connsiteY371" fmla="*/ 406615 h 1800225"/>
              <a:gd name="connsiteX372" fmla="*/ 1558766 w 1800225"/>
              <a:gd name="connsiteY372" fmla="*/ 387565 h 1800225"/>
              <a:gd name="connsiteX373" fmla="*/ 1539716 w 1800225"/>
              <a:gd name="connsiteY373" fmla="*/ 357085 h 1800225"/>
              <a:gd name="connsiteX374" fmla="*/ 1510189 w 1800225"/>
              <a:gd name="connsiteY374" fmla="*/ 350417 h 1800225"/>
              <a:gd name="connsiteX375" fmla="*/ 1510189 w 1800225"/>
              <a:gd name="connsiteY375" fmla="*/ 350417 h 1800225"/>
              <a:gd name="connsiteX376" fmla="*/ 1546384 w 1800225"/>
              <a:gd name="connsiteY376" fmla="*/ 316127 h 1800225"/>
              <a:gd name="connsiteX377" fmla="*/ 1546384 w 1800225"/>
              <a:gd name="connsiteY377" fmla="*/ 280885 h 1800225"/>
              <a:gd name="connsiteX378" fmla="*/ 1257776 w 1800225"/>
              <a:gd name="connsiteY378" fmla="*/ 879055 h 1800225"/>
              <a:gd name="connsiteX379" fmla="*/ 1110139 w 1800225"/>
              <a:gd name="connsiteY379" fmla="*/ 880007 h 1800225"/>
              <a:gd name="connsiteX380" fmla="*/ 1109186 w 1800225"/>
              <a:gd name="connsiteY380" fmla="*/ 828572 h 1800225"/>
              <a:gd name="connsiteX381" fmla="*/ 1102519 w 1800225"/>
              <a:gd name="connsiteY381" fmla="*/ 811427 h 1800225"/>
              <a:gd name="connsiteX382" fmla="*/ 1068229 w 1800225"/>
              <a:gd name="connsiteY382" fmla="*/ 774280 h 1800225"/>
              <a:gd name="connsiteX383" fmla="*/ 1175861 w 1800225"/>
              <a:gd name="connsiteY383" fmla="*/ 671410 h 1800225"/>
              <a:gd name="connsiteX384" fmla="*/ 1376839 w 1800225"/>
              <a:gd name="connsiteY384" fmla="*/ 710462 h 1800225"/>
              <a:gd name="connsiteX385" fmla="*/ 1258729 w 1800225"/>
              <a:gd name="connsiteY385" fmla="*/ 877150 h 1800225"/>
              <a:gd name="connsiteX386" fmla="*/ 1257776 w 1800225"/>
              <a:gd name="connsiteY386" fmla="*/ 879055 h 1800225"/>
              <a:gd name="connsiteX387" fmla="*/ 1059656 w 1800225"/>
              <a:gd name="connsiteY387" fmla="*/ 879055 h 1800225"/>
              <a:gd name="connsiteX388" fmla="*/ 1060609 w 1800225"/>
              <a:gd name="connsiteY388" fmla="*/ 929537 h 1800225"/>
              <a:gd name="connsiteX389" fmla="*/ 1061561 w 1800225"/>
              <a:gd name="connsiteY389" fmla="*/ 969542 h 1800225"/>
              <a:gd name="connsiteX390" fmla="*/ 1032034 w 1800225"/>
              <a:gd name="connsiteY390" fmla="*/ 997165 h 1800225"/>
              <a:gd name="connsiteX391" fmla="*/ 994886 w 1800225"/>
              <a:gd name="connsiteY391" fmla="*/ 1031455 h 1800225"/>
              <a:gd name="connsiteX392" fmla="*/ 965359 w 1800225"/>
              <a:gd name="connsiteY392" fmla="*/ 1059077 h 1800225"/>
              <a:gd name="connsiteX393" fmla="*/ 925354 w 1800225"/>
              <a:gd name="connsiteY393" fmla="*/ 1060030 h 1800225"/>
              <a:gd name="connsiteX394" fmla="*/ 874871 w 1800225"/>
              <a:gd name="connsiteY394" fmla="*/ 1060982 h 1800225"/>
              <a:gd name="connsiteX395" fmla="*/ 834866 w 1800225"/>
              <a:gd name="connsiteY395" fmla="*/ 1061935 h 1800225"/>
              <a:gd name="connsiteX396" fmla="*/ 807244 w 1800225"/>
              <a:gd name="connsiteY396" fmla="*/ 1032407 h 1800225"/>
              <a:gd name="connsiteX397" fmla="*/ 772954 w 1800225"/>
              <a:gd name="connsiteY397" fmla="*/ 995260 h 1800225"/>
              <a:gd name="connsiteX398" fmla="*/ 745331 w 1800225"/>
              <a:gd name="connsiteY398" fmla="*/ 965732 h 1800225"/>
              <a:gd name="connsiteX399" fmla="*/ 744379 w 1800225"/>
              <a:gd name="connsiteY399" fmla="*/ 925727 h 1800225"/>
              <a:gd name="connsiteX400" fmla="*/ 743426 w 1800225"/>
              <a:gd name="connsiteY400" fmla="*/ 875245 h 1800225"/>
              <a:gd name="connsiteX401" fmla="*/ 742474 w 1800225"/>
              <a:gd name="connsiteY401" fmla="*/ 835240 h 1800225"/>
              <a:gd name="connsiteX402" fmla="*/ 772001 w 1800225"/>
              <a:gd name="connsiteY402" fmla="*/ 807617 h 1800225"/>
              <a:gd name="connsiteX403" fmla="*/ 809149 w 1800225"/>
              <a:gd name="connsiteY403" fmla="*/ 773327 h 1800225"/>
              <a:gd name="connsiteX404" fmla="*/ 838676 w 1800225"/>
              <a:gd name="connsiteY404" fmla="*/ 745705 h 1800225"/>
              <a:gd name="connsiteX405" fmla="*/ 878681 w 1800225"/>
              <a:gd name="connsiteY405" fmla="*/ 744752 h 1800225"/>
              <a:gd name="connsiteX406" fmla="*/ 929164 w 1800225"/>
              <a:gd name="connsiteY406" fmla="*/ 743800 h 1800225"/>
              <a:gd name="connsiteX407" fmla="*/ 969169 w 1800225"/>
              <a:gd name="connsiteY407" fmla="*/ 742847 h 1800225"/>
              <a:gd name="connsiteX408" fmla="*/ 996791 w 1800225"/>
              <a:gd name="connsiteY408" fmla="*/ 772375 h 1800225"/>
              <a:gd name="connsiteX409" fmla="*/ 1031081 w 1800225"/>
              <a:gd name="connsiteY409" fmla="*/ 809522 h 1800225"/>
              <a:gd name="connsiteX410" fmla="*/ 1057751 w 1800225"/>
              <a:gd name="connsiteY410" fmla="*/ 839050 h 1800225"/>
              <a:gd name="connsiteX411" fmla="*/ 1059656 w 1800225"/>
              <a:gd name="connsiteY411" fmla="*/ 879055 h 1800225"/>
              <a:gd name="connsiteX412" fmla="*/ 1178719 w 1800225"/>
              <a:gd name="connsiteY412" fmla="*/ 1150517 h 1800225"/>
              <a:gd name="connsiteX413" fmla="*/ 1066324 w 1800225"/>
              <a:gd name="connsiteY413" fmla="*/ 1033360 h 1800225"/>
              <a:gd name="connsiteX414" fmla="*/ 1103471 w 1800225"/>
              <a:gd name="connsiteY414" fmla="*/ 999070 h 1800225"/>
              <a:gd name="connsiteX415" fmla="*/ 1112044 w 1800225"/>
              <a:gd name="connsiteY415" fmla="*/ 980020 h 1800225"/>
              <a:gd name="connsiteX416" fmla="*/ 1111091 w 1800225"/>
              <a:gd name="connsiteY416" fmla="*/ 929537 h 1800225"/>
              <a:gd name="connsiteX417" fmla="*/ 1272064 w 1800225"/>
              <a:gd name="connsiteY417" fmla="*/ 928585 h 1800225"/>
              <a:gd name="connsiteX418" fmla="*/ 1384459 w 1800225"/>
              <a:gd name="connsiteY418" fmla="*/ 1107655 h 1800225"/>
              <a:gd name="connsiteX419" fmla="*/ 1178719 w 1800225"/>
              <a:gd name="connsiteY419" fmla="*/ 1150517 h 1800225"/>
              <a:gd name="connsiteX420" fmla="*/ 926306 w 1800225"/>
              <a:gd name="connsiteY420" fmla="*/ 1260055 h 1800225"/>
              <a:gd name="connsiteX421" fmla="*/ 925354 w 1800225"/>
              <a:gd name="connsiteY421" fmla="*/ 1111465 h 1800225"/>
              <a:gd name="connsiteX422" fmla="*/ 975836 w 1800225"/>
              <a:gd name="connsiteY422" fmla="*/ 1110513 h 1800225"/>
              <a:gd name="connsiteX423" fmla="*/ 992981 w 1800225"/>
              <a:gd name="connsiteY423" fmla="*/ 1103845 h 1800225"/>
              <a:gd name="connsiteX424" fmla="*/ 1030129 w 1800225"/>
              <a:gd name="connsiteY424" fmla="*/ 1069555 h 1800225"/>
              <a:gd name="connsiteX425" fmla="*/ 1132999 w 1800225"/>
              <a:gd name="connsiteY425" fmla="*/ 1177188 h 1800225"/>
              <a:gd name="connsiteX426" fmla="*/ 1093946 w 1800225"/>
              <a:gd name="connsiteY426" fmla="*/ 1378165 h 1800225"/>
              <a:gd name="connsiteX427" fmla="*/ 926306 w 1800225"/>
              <a:gd name="connsiteY427" fmla="*/ 1260055 h 1800225"/>
              <a:gd name="connsiteX428" fmla="*/ 652939 w 1800225"/>
              <a:gd name="connsiteY428" fmla="*/ 1179092 h 1800225"/>
              <a:gd name="connsiteX429" fmla="*/ 769144 w 1800225"/>
              <a:gd name="connsiteY429" fmla="*/ 1067650 h 1800225"/>
              <a:gd name="connsiteX430" fmla="*/ 803434 w 1800225"/>
              <a:gd name="connsiteY430" fmla="*/ 1104797 h 1800225"/>
              <a:gd name="connsiteX431" fmla="*/ 822484 w 1800225"/>
              <a:gd name="connsiteY431" fmla="*/ 1112417 h 1800225"/>
              <a:gd name="connsiteX432" fmla="*/ 872966 w 1800225"/>
              <a:gd name="connsiteY432" fmla="*/ 1111465 h 1800225"/>
              <a:gd name="connsiteX433" fmla="*/ 872966 w 1800225"/>
              <a:gd name="connsiteY433" fmla="*/ 1274342 h 1800225"/>
              <a:gd name="connsiteX434" fmla="*/ 694849 w 1800225"/>
              <a:gd name="connsiteY434" fmla="*/ 1386738 h 1800225"/>
              <a:gd name="connsiteX435" fmla="*/ 652939 w 1800225"/>
              <a:gd name="connsiteY435" fmla="*/ 1179092 h 1800225"/>
              <a:gd name="connsiteX436" fmla="*/ 545306 w 1800225"/>
              <a:gd name="connsiteY436" fmla="*/ 926680 h 1800225"/>
              <a:gd name="connsiteX437" fmla="*/ 693896 w 1800225"/>
              <a:gd name="connsiteY437" fmla="*/ 925727 h 1800225"/>
              <a:gd name="connsiteX438" fmla="*/ 694849 w 1800225"/>
              <a:gd name="connsiteY438" fmla="*/ 976210 h 1800225"/>
              <a:gd name="connsiteX439" fmla="*/ 701516 w 1800225"/>
              <a:gd name="connsiteY439" fmla="*/ 993355 h 1800225"/>
              <a:gd name="connsiteX440" fmla="*/ 735806 w 1800225"/>
              <a:gd name="connsiteY440" fmla="*/ 1030502 h 1800225"/>
              <a:gd name="connsiteX441" fmla="*/ 628174 w 1800225"/>
              <a:gd name="connsiteY441" fmla="*/ 1132420 h 1800225"/>
              <a:gd name="connsiteX442" fmla="*/ 627221 w 1800225"/>
              <a:gd name="connsiteY442" fmla="*/ 1131467 h 1800225"/>
              <a:gd name="connsiteX443" fmla="*/ 426244 w 1800225"/>
              <a:gd name="connsiteY443" fmla="*/ 1093367 h 1800225"/>
              <a:gd name="connsiteX444" fmla="*/ 545306 w 1800225"/>
              <a:gd name="connsiteY444" fmla="*/ 926680 h 1800225"/>
              <a:gd name="connsiteX445" fmla="*/ 626269 w 1800225"/>
              <a:gd name="connsiteY445" fmla="*/ 654265 h 1800225"/>
              <a:gd name="connsiteX446" fmla="*/ 737711 w 1800225"/>
              <a:gd name="connsiteY446" fmla="*/ 770470 h 1800225"/>
              <a:gd name="connsiteX447" fmla="*/ 700564 w 1800225"/>
              <a:gd name="connsiteY447" fmla="*/ 804760 h 1800225"/>
              <a:gd name="connsiteX448" fmla="*/ 691991 w 1800225"/>
              <a:gd name="connsiteY448" fmla="*/ 823810 h 1800225"/>
              <a:gd name="connsiteX449" fmla="*/ 692944 w 1800225"/>
              <a:gd name="connsiteY449" fmla="*/ 875245 h 1800225"/>
              <a:gd name="connsiteX450" fmla="*/ 531971 w 1800225"/>
              <a:gd name="connsiteY450" fmla="*/ 876197 h 1800225"/>
              <a:gd name="connsiteX451" fmla="*/ 418624 w 1800225"/>
              <a:gd name="connsiteY451" fmla="*/ 697127 h 1800225"/>
              <a:gd name="connsiteX452" fmla="*/ 626269 w 1800225"/>
              <a:gd name="connsiteY452" fmla="*/ 654265 h 1800225"/>
              <a:gd name="connsiteX453" fmla="*/ 877729 w 1800225"/>
              <a:gd name="connsiteY453" fmla="*/ 545680 h 1800225"/>
              <a:gd name="connsiteX454" fmla="*/ 877729 w 1800225"/>
              <a:gd name="connsiteY454" fmla="*/ 695222 h 1800225"/>
              <a:gd name="connsiteX455" fmla="*/ 827246 w 1800225"/>
              <a:gd name="connsiteY455" fmla="*/ 696175 h 1800225"/>
              <a:gd name="connsiteX456" fmla="*/ 817721 w 1800225"/>
              <a:gd name="connsiteY456" fmla="*/ 698080 h 1800225"/>
              <a:gd name="connsiteX457" fmla="*/ 810101 w 1800225"/>
              <a:gd name="connsiteY457" fmla="*/ 703795 h 1800225"/>
              <a:gd name="connsiteX458" fmla="*/ 773906 w 1800225"/>
              <a:gd name="connsiteY458" fmla="*/ 738085 h 1800225"/>
              <a:gd name="connsiteX459" fmla="*/ 671989 w 1800225"/>
              <a:gd name="connsiteY459" fmla="*/ 629500 h 1800225"/>
              <a:gd name="connsiteX460" fmla="*/ 711041 w 1800225"/>
              <a:gd name="connsiteY460" fmla="*/ 428522 h 1800225"/>
              <a:gd name="connsiteX461" fmla="*/ 877729 w 1800225"/>
              <a:gd name="connsiteY461" fmla="*/ 545680 h 1800225"/>
              <a:gd name="connsiteX462" fmla="*/ 1151096 w 1800225"/>
              <a:gd name="connsiteY462" fmla="*/ 626642 h 1800225"/>
              <a:gd name="connsiteX463" fmla="*/ 1034891 w 1800225"/>
              <a:gd name="connsiteY463" fmla="*/ 738085 h 1800225"/>
              <a:gd name="connsiteX464" fmla="*/ 999649 w 1800225"/>
              <a:gd name="connsiteY464" fmla="*/ 699985 h 1800225"/>
              <a:gd name="connsiteX465" fmla="*/ 980599 w 1800225"/>
              <a:gd name="connsiteY465" fmla="*/ 692365 h 1800225"/>
              <a:gd name="connsiteX466" fmla="*/ 929164 w 1800225"/>
              <a:gd name="connsiteY466" fmla="*/ 693317 h 1800225"/>
              <a:gd name="connsiteX467" fmla="*/ 928211 w 1800225"/>
              <a:gd name="connsiteY467" fmla="*/ 532345 h 1800225"/>
              <a:gd name="connsiteX468" fmla="*/ 1107281 w 1800225"/>
              <a:gd name="connsiteY468" fmla="*/ 419950 h 1800225"/>
              <a:gd name="connsiteX469" fmla="*/ 1151096 w 1800225"/>
              <a:gd name="connsiteY469" fmla="*/ 626642 h 1800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1800225" h="1800225">
                <a:moveTo>
                  <a:pt x="1546384" y="280885"/>
                </a:moveTo>
                <a:cubicBezTo>
                  <a:pt x="1536859" y="270407"/>
                  <a:pt x="1520666" y="270407"/>
                  <a:pt x="1511141" y="279932"/>
                </a:cubicBezTo>
                <a:lnTo>
                  <a:pt x="1467326" y="320890"/>
                </a:lnTo>
                <a:lnTo>
                  <a:pt x="1457801" y="275170"/>
                </a:lnTo>
                <a:cubicBezTo>
                  <a:pt x="1454944" y="261835"/>
                  <a:pt x="1441609" y="253262"/>
                  <a:pt x="1427321" y="256120"/>
                </a:cubicBezTo>
                <a:cubicBezTo>
                  <a:pt x="1426369" y="256120"/>
                  <a:pt x="1424464" y="257072"/>
                  <a:pt x="1423511" y="257072"/>
                </a:cubicBezTo>
                <a:cubicBezTo>
                  <a:pt x="1412081" y="261835"/>
                  <a:pt x="1405414" y="273265"/>
                  <a:pt x="1408271" y="285647"/>
                </a:cubicBezTo>
                <a:lnTo>
                  <a:pt x="1424464" y="361847"/>
                </a:lnTo>
                <a:lnTo>
                  <a:pt x="1424464" y="361847"/>
                </a:lnTo>
                <a:lnTo>
                  <a:pt x="1378744" y="405662"/>
                </a:lnTo>
                <a:lnTo>
                  <a:pt x="1378744" y="405662"/>
                </a:lnTo>
                <a:lnTo>
                  <a:pt x="1356836" y="306602"/>
                </a:lnTo>
                <a:cubicBezTo>
                  <a:pt x="1353979" y="293267"/>
                  <a:pt x="1340644" y="284695"/>
                  <a:pt x="1326356" y="287552"/>
                </a:cubicBezTo>
                <a:cubicBezTo>
                  <a:pt x="1324451" y="287552"/>
                  <a:pt x="1323499" y="288505"/>
                  <a:pt x="1322546" y="288505"/>
                </a:cubicBezTo>
                <a:cubicBezTo>
                  <a:pt x="1311116" y="293267"/>
                  <a:pt x="1304449" y="304697"/>
                  <a:pt x="1307306" y="317080"/>
                </a:cubicBezTo>
                <a:lnTo>
                  <a:pt x="1335881" y="445667"/>
                </a:lnTo>
                <a:lnTo>
                  <a:pt x="1335881" y="445667"/>
                </a:lnTo>
                <a:lnTo>
                  <a:pt x="1291114" y="488530"/>
                </a:lnTo>
                <a:lnTo>
                  <a:pt x="1291114" y="488530"/>
                </a:lnTo>
                <a:lnTo>
                  <a:pt x="1261586" y="353275"/>
                </a:lnTo>
                <a:cubicBezTo>
                  <a:pt x="1258729" y="339940"/>
                  <a:pt x="1245394" y="331367"/>
                  <a:pt x="1231106" y="334225"/>
                </a:cubicBezTo>
                <a:cubicBezTo>
                  <a:pt x="1230154" y="334225"/>
                  <a:pt x="1228249" y="335177"/>
                  <a:pt x="1227296" y="335177"/>
                </a:cubicBezTo>
                <a:cubicBezTo>
                  <a:pt x="1215866" y="339940"/>
                  <a:pt x="1209199" y="352322"/>
                  <a:pt x="1212056" y="363752"/>
                </a:cubicBezTo>
                <a:lnTo>
                  <a:pt x="1248251" y="529487"/>
                </a:lnTo>
                <a:lnTo>
                  <a:pt x="1193959" y="581875"/>
                </a:lnTo>
                <a:lnTo>
                  <a:pt x="1150144" y="372325"/>
                </a:lnTo>
                <a:cubicBezTo>
                  <a:pt x="1148239" y="364705"/>
                  <a:pt x="1142524" y="358037"/>
                  <a:pt x="1134904" y="354227"/>
                </a:cubicBezTo>
                <a:cubicBezTo>
                  <a:pt x="1127284" y="351370"/>
                  <a:pt x="1118711" y="352322"/>
                  <a:pt x="1111091" y="356132"/>
                </a:cubicBezTo>
                <a:lnTo>
                  <a:pt x="929164" y="471385"/>
                </a:lnTo>
                <a:lnTo>
                  <a:pt x="928211" y="396137"/>
                </a:lnTo>
                <a:lnTo>
                  <a:pt x="1072991" y="307555"/>
                </a:lnTo>
                <a:cubicBezTo>
                  <a:pt x="1084421" y="299935"/>
                  <a:pt x="1088231" y="284695"/>
                  <a:pt x="1081564" y="272312"/>
                </a:cubicBezTo>
                <a:cubicBezTo>
                  <a:pt x="1073944" y="259930"/>
                  <a:pt x="1058704" y="256120"/>
                  <a:pt x="1046321" y="263740"/>
                </a:cubicBezTo>
                <a:lnTo>
                  <a:pt x="929164" y="336130"/>
                </a:lnTo>
                <a:lnTo>
                  <a:pt x="929164" y="273265"/>
                </a:lnTo>
                <a:lnTo>
                  <a:pt x="1041559" y="203732"/>
                </a:lnTo>
                <a:cubicBezTo>
                  <a:pt x="1053941" y="196112"/>
                  <a:pt x="1056799" y="180872"/>
                  <a:pt x="1050131" y="168490"/>
                </a:cubicBezTo>
                <a:cubicBezTo>
                  <a:pt x="1042511" y="156107"/>
                  <a:pt x="1027271" y="152297"/>
                  <a:pt x="1014889" y="159917"/>
                </a:cubicBezTo>
                <a:lnTo>
                  <a:pt x="929164" y="212305"/>
                </a:lnTo>
                <a:lnTo>
                  <a:pt x="929164" y="149440"/>
                </a:lnTo>
                <a:lnTo>
                  <a:pt x="929164" y="148487"/>
                </a:lnTo>
                <a:lnTo>
                  <a:pt x="994886" y="107530"/>
                </a:lnTo>
                <a:cubicBezTo>
                  <a:pt x="1006316" y="99910"/>
                  <a:pt x="1010126" y="84670"/>
                  <a:pt x="1003459" y="72287"/>
                </a:cubicBezTo>
                <a:cubicBezTo>
                  <a:pt x="995839" y="59905"/>
                  <a:pt x="980599" y="56095"/>
                  <a:pt x="968216" y="63715"/>
                </a:cubicBezTo>
                <a:lnTo>
                  <a:pt x="929164" y="88480"/>
                </a:lnTo>
                <a:lnTo>
                  <a:pt x="929164" y="88480"/>
                </a:lnTo>
                <a:lnTo>
                  <a:pt x="929164" y="28472"/>
                </a:lnTo>
                <a:cubicBezTo>
                  <a:pt x="927259" y="17995"/>
                  <a:pt x="915829" y="7517"/>
                  <a:pt x="902494" y="7517"/>
                </a:cubicBezTo>
                <a:cubicBezTo>
                  <a:pt x="898684" y="6565"/>
                  <a:pt x="895826" y="7517"/>
                  <a:pt x="892969" y="9422"/>
                </a:cubicBezTo>
                <a:cubicBezTo>
                  <a:pt x="883444" y="13232"/>
                  <a:pt x="877729" y="21805"/>
                  <a:pt x="876776" y="32282"/>
                </a:cubicBezTo>
                <a:lnTo>
                  <a:pt x="876776" y="82765"/>
                </a:lnTo>
                <a:lnTo>
                  <a:pt x="852011" y="66572"/>
                </a:lnTo>
                <a:cubicBezTo>
                  <a:pt x="845344" y="61810"/>
                  <a:pt x="836771" y="60857"/>
                  <a:pt x="829151" y="64667"/>
                </a:cubicBezTo>
                <a:cubicBezTo>
                  <a:pt x="824389" y="66572"/>
                  <a:pt x="820579" y="69430"/>
                  <a:pt x="817721" y="74192"/>
                </a:cubicBezTo>
                <a:cubicBezTo>
                  <a:pt x="810101" y="85622"/>
                  <a:pt x="812959" y="101815"/>
                  <a:pt x="824389" y="109435"/>
                </a:cubicBezTo>
                <a:lnTo>
                  <a:pt x="877729" y="144677"/>
                </a:lnTo>
                <a:lnTo>
                  <a:pt x="876776" y="206590"/>
                </a:lnTo>
                <a:lnTo>
                  <a:pt x="807244" y="159917"/>
                </a:lnTo>
                <a:cubicBezTo>
                  <a:pt x="799624" y="155155"/>
                  <a:pt x="791051" y="154202"/>
                  <a:pt x="783431" y="157060"/>
                </a:cubicBezTo>
                <a:cubicBezTo>
                  <a:pt x="778669" y="158965"/>
                  <a:pt x="774859" y="161822"/>
                  <a:pt x="772001" y="166585"/>
                </a:cubicBezTo>
                <a:cubicBezTo>
                  <a:pt x="764381" y="178015"/>
                  <a:pt x="767239" y="194207"/>
                  <a:pt x="778669" y="201827"/>
                </a:cubicBezTo>
                <a:lnTo>
                  <a:pt x="877729" y="268502"/>
                </a:lnTo>
                <a:lnTo>
                  <a:pt x="877729" y="268502"/>
                </a:lnTo>
                <a:lnTo>
                  <a:pt x="877729" y="343750"/>
                </a:lnTo>
                <a:lnTo>
                  <a:pt x="754856" y="260882"/>
                </a:lnTo>
                <a:cubicBezTo>
                  <a:pt x="747236" y="256120"/>
                  <a:pt x="738664" y="255167"/>
                  <a:pt x="731044" y="258025"/>
                </a:cubicBezTo>
                <a:cubicBezTo>
                  <a:pt x="726281" y="259930"/>
                  <a:pt x="722471" y="262787"/>
                  <a:pt x="719614" y="267550"/>
                </a:cubicBezTo>
                <a:cubicBezTo>
                  <a:pt x="711994" y="278980"/>
                  <a:pt x="714851" y="295172"/>
                  <a:pt x="726281" y="302792"/>
                </a:cubicBezTo>
                <a:lnTo>
                  <a:pt x="878681" y="404710"/>
                </a:lnTo>
                <a:lnTo>
                  <a:pt x="878681" y="483767"/>
                </a:lnTo>
                <a:lnTo>
                  <a:pt x="707231" y="363752"/>
                </a:lnTo>
                <a:cubicBezTo>
                  <a:pt x="699611" y="358990"/>
                  <a:pt x="691039" y="358037"/>
                  <a:pt x="683419" y="361847"/>
                </a:cubicBezTo>
                <a:cubicBezTo>
                  <a:pt x="675799" y="364705"/>
                  <a:pt x="670084" y="371372"/>
                  <a:pt x="668179" y="379945"/>
                </a:cubicBezTo>
                <a:lnTo>
                  <a:pt x="628174" y="584732"/>
                </a:lnTo>
                <a:lnTo>
                  <a:pt x="573881" y="528535"/>
                </a:lnTo>
                <a:lnTo>
                  <a:pt x="611981" y="349465"/>
                </a:lnTo>
                <a:cubicBezTo>
                  <a:pt x="614839" y="336130"/>
                  <a:pt x="606266" y="322795"/>
                  <a:pt x="592931" y="318985"/>
                </a:cubicBezTo>
                <a:cubicBezTo>
                  <a:pt x="588169" y="318032"/>
                  <a:pt x="582454" y="318032"/>
                  <a:pt x="577691" y="319937"/>
                </a:cubicBezTo>
                <a:cubicBezTo>
                  <a:pt x="570071" y="322795"/>
                  <a:pt x="564356" y="329462"/>
                  <a:pt x="562451" y="338035"/>
                </a:cubicBezTo>
                <a:lnTo>
                  <a:pt x="531019" y="482815"/>
                </a:lnTo>
                <a:lnTo>
                  <a:pt x="478631" y="428522"/>
                </a:lnTo>
                <a:lnTo>
                  <a:pt x="478631" y="428522"/>
                </a:lnTo>
                <a:lnTo>
                  <a:pt x="504349" y="312317"/>
                </a:lnTo>
                <a:cubicBezTo>
                  <a:pt x="507206" y="298982"/>
                  <a:pt x="498634" y="285647"/>
                  <a:pt x="485299" y="281837"/>
                </a:cubicBezTo>
                <a:cubicBezTo>
                  <a:pt x="480536" y="280885"/>
                  <a:pt x="474821" y="280885"/>
                  <a:pt x="470059" y="282790"/>
                </a:cubicBezTo>
                <a:cubicBezTo>
                  <a:pt x="462439" y="285647"/>
                  <a:pt x="456724" y="292315"/>
                  <a:pt x="454819" y="300887"/>
                </a:cubicBezTo>
                <a:lnTo>
                  <a:pt x="437674" y="382802"/>
                </a:lnTo>
                <a:lnTo>
                  <a:pt x="393859" y="338987"/>
                </a:lnTo>
                <a:lnTo>
                  <a:pt x="407194" y="276122"/>
                </a:lnTo>
                <a:cubicBezTo>
                  <a:pt x="410051" y="262787"/>
                  <a:pt x="401479" y="249452"/>
                  <a:pt x="388144" y="245642"/>
                </a:cubicBezTo>
                <a:cubicBezTo>
                  <a:pt x="383381" y="244690"/>
                  <a:pt x="377666" y="244690"/>
                  <a:pt x="373856" y="246595"/>
                </a:cubicBezTo>
                <a:cubicBezTo>
                  <a:pt x="366236" y="249452"/>
                  <a:pt x="360521" y="256120"/>
                  <a:pt x="358616" y="264692"/>
                </a:cubicBezTo>
                <a:lnTo>
                  <a:pt x="352901" y="293267"/>
                </a:lnTo>
                <a:lnTo>
                  <a:pt x="317659" y="257072"/>
                </a:lnTo>
                <a:cubicBezTo>
                  <a:pt x="310039" y="250405"/>
                  <a:pt x="299561" y="247547"/>
                  <a:pt x="290036" y="251357"/>
                </a:cubicBezTo>
                <a:cubicBezTo>
                  <a:pt x="287179" y="252310"/>
                  <a:pt x="284321" y="253262"/>
                  <a:pt x="282416" y="257072"/>
                </a:cubicBezTo>
                <a:cubicBezTo>
                  <a:pt x="271939" y="266597"/>
                  <a:pt x="271939" y="281837"/>
                  <a:pt x="281464" y="292315"/>
                </a:cubicBezTo>
                <a:lnTo>
                  <a:pt x="323374" y="335177"/>
                </a:lnTo>
                <a:lnTo>
                  <a:pt x="323374" y="335177"/>
                </a:lnTo>
                <a:lnTo>
                  <a:pt x="277654" y="344702"/>
                </a:lnTo>
                <a:cubicBezTo>
                  <a:pt x="264319" y="347560"/>
                  <a:pt x="255746" y="360895"/>
                  <a:pt x="258604" y="375182"/>
                </a:cubicBezTo>
                <a:cubicBezTo>
                  <a:pt x="261461" y="388517"/>
                  <a:pt x="274796" y="397090"/>
                  <a:pt x="289084" y="394232"/>
                </a:cubicBezTo>
                <a:lnTo>
                  <a:pt x="364331" y="378040"/>
                </a:lnTo>
                <a:lnTo>
                  <a:pt x="364331" y="378040"/>
                </a:lnTo>
                <a:lnTo>
                  <a:pt x="407194" y="423760"/>
                </a:lnTo>
                <a:lnTo>
                  <a:pt x="309086" y="444715"/>
                </a:lnTo>
                <a:cubicBezTo>
                  <a:pt x="295751" y="447572"/>
                  <a:pt x="287179" y="460907"/>
                  <a:pt x="290036" y="475195"/>
                </a:cubicBezTo>
                <a:cubicBezTo>
                  <a:pt x="292894" y="488530"/>
                  <a:pt x="306229" y="497102"/>
                  <a:pt x="320516" y="494245"/>
                </a:cubicBezTo>
                <a:lnTo>
                  <a:pt x="449104" y="465670"/>
                </a:lnTo>
                <a:lnTo>
                  <a:pt x="491966" y="511390"/>
                </a:lnTo>
                <a:lnTo>
                  <a:pt x="356711" y="540917"/>
                </a:lnTo>
                <a:cubicBezTo>
                  <a:pt x="343376" y="543775"/>
                  <a:pt x="334804" y="557110"/>
                  <a:pt x="337661" y="571397"/>
                </a:cubicBezTo>
                <a:cubicBezTo>
                  <a:pt x="340519" y="584732"/>
                  <a:pt x="353854" y="593305"/>
                  <a:pt x="368141" y="590447"/>
                </a:cubicBezTo>
                <a:lnTo>
                  <a:pt x="533876" y="554252"/>
                </a:lnTo>
                <a:lnTo>
                  <a:pt x="585311" y="608545"/>
                </a:lnTo>
                <a:lnTo>
                  <a:pt x="371951" y="655217"/>
                </a:lnTo>
                <a:cubicBezTo>
                  <a:pt x="364331" y="657122"/>
                  <a:pt x="357664" y="661885"/>
                  <a:pt x="353854" y="670457"/>
                </a:cubicBezTo>
                <a:cubicBezTo>
                  <a:pt x="351949" y="678077"/>
                  <a:pt x="351949" y="686650"/>
                  <a:pt x="355759" y="693317"/>
                </a:cubicBezTo>
                <a:lnTo>
                  <a:pt x="471964" y="876197"/>
                </a:lnTo>
                <a:lnTo>
                  <a:pt x="395764" y="876197"/>
                </a:lnTo>
                <a:lnTo>
                  <a:pt x="307181" y="731417"/>
                </a:lnTo>
                <a:cubicBezTo>
                  <a:pt x="300514" y="720940"/>
                  <a:pt x="287179" y="717130"/>
                  <a:pt x="275749" y="720940"/>
                </a:cubicBezTo>
                <a:cubicBezTo>
                  <a:pt x="274796" y="721892"/>
                  <a:pt x="272891" y="721892"/>
                  <a:pt x="271939" y="722845"/>
                </a:cubicBezTo>
                <a:cubicBezTo>
                  <a:pt x="260509" y="730465"/>
                  <a:pt x="256699" y="745705"/>
                  <a:pt x="263366" y="758087"/>
                </a:cubicBezTo>
                <a:lnTo>
                  <a:pt x="335756" y="876197"/>
                </a:lnTo>
                <a:lnTo>
                  <a:pt x="335756" y="876197"/>
                </a:lnTo>
                <a:lnTo>
                  <a:pt x="273844" y="876197"/>
                </a:lnTo>
                <a:lnTo>
                  <a:pt x="272891" y="876197"/>
                </a:lnTo>
                <a:lnTo>
                  <a:pt x="203359" y="763802"/>
                </a:lnTo>
                <a:cubicBezTo>
                  <a:pt x="196691" y="753325"/>
                  <a:pt x="183356" y="749515"/>
                  <a:pt x="171926" y="753325"/>
                </a:cubicBezTo>
                <a:cubicBezTo>
                  <a:pt x="170974" y="754277"/>
                  <a:pt x="169069" y="754277"/>
                  <a:pt x="168116" y="755230"/>
                </a:cubicBezTo>
                <a:cubicBezTo>
                  <a:pt x="155734" y="762850"/>
                  <a:pt x="152876" y="778090"/>
                  <a:pt x="159544" y="790472"/>
                </a:cubicBezTo>
                <a:lnTo>
                  <a:pt x="212884" y="876197"/>
                </a:lnTo>
                <a:lnTo>
                  <a:pt x="212884" y="876197"/>
                </a:lnTo>
                <a:lnTo>
                  <a:pt x="150019" y="876197"/>
                </a:lnTo>
                <a:lnTo>
                  <a:pt x="150019" y="876197"/>
                </a:lnTo>
                <a:lnTo>
                  <a:pt x="109061" y="809522"/>
                </a:lnTo>
                <a:cubicBezTo>
                  <a:pt x="102394" y="799045"/>
                  <a:pt x="89059" y="794282"/>
                  <a:pt x="77629" y="799045"/>
                </a:cubicBezTo>
                <a:cubicBezTo>
                  <a:pt x="76676" y="799997"/>
                  <a:pt x="74771" y="799997"/>
                  <a:pt x="73819" y="800950"/>
                </a:cubicBezTo>
                <a:cubicBezTo>
                  <a:pt x="62389" y="808570"/>
                  <a:pt x="58579" y="823810"/>
                  <a:pt x="65246" y="836192"/>
                </a:cubicBezTo>
                <a:lnTo>
                  <a:pt x="90011" y="876197"/>
                </a:lnTo>
                <a:lnTo>
                  <a:pt x="30004" y="877150"/>
                </a:lnTo>
                <a:cubicBezTo>
                  <a:pt x="18574" y="876197"/>
                  <a:pt x="7144" y="888580"/>
                  <a:pt x="7144" y="902867"/>
                </a:cubicBezTo>
                <a:cubicBezTo>
                  <a:pt x="7144" y="916202"/>
                  <a:pt x="18574" y="927632"/>
                  <a:pt x="32861" y="927632"/>
                </a:cubicBezTo>
                <a:lnTo>
                  <a:pt x="82391" y="926680"/>
                </a:lnTo>
                <a:lnTo>
                  <a:pt x="83344" y="926680"/>
                </a:lnTo>
                <a:lnTo>
                  <a:pt x="67151" y="951445"/>
                </a:lnTo>
                <a:cubicBezTo>
                  <a:pt x="59531" y="962875"/>
                  <a:pt x="62389" y="979067"/>
                  <a:pt x="73819" y="986687"/>
                </a:cubicBezTo>
                <a:cubicBezTo>
                  <a:pt x="85249" y="994307"/>
                  <a:pt x="101441" y="991450"/>
                  <a:pt x="109061" y="980020"/>
                </a:cubicBezTo>
                <a:lnTo>
                  <a:pt x="144304" y="927632"/>
                </a:lnTo>
                <a:lnTo>
                  <a:pt x="207169" y="927632"/>
                </a:lnTo>
                <a:lnTo>
                  <a:pt x="207169" y="927632"/>
                </a:lnTo>
                <a:lnTo>
                  <a:pt x="159544" y="998117"/>
                </a:lnTo>
                <a:cubicBezTo>
                  <a:pt x="151924" y="1009547"/>
                  <a:pt x="154781" y="1025740"/>
                  <a:pt x="166211" y="1033360"/>
                </a:cubicBezTo>
                <a:cubicBezTo>
                  <a:pt x="177641" y="1040980"/>
                  <a:pt x="193834" y="1038122"/>
                  <a:pt x="201454" y="1026692"/>
                </a:cubicBezTo>
                <a:lnTo>
                  <a:pt x="268129" y="927632"/>
                </a:lnTo>
                <a:lnTo>
                  <a:pt x="342424" y="928585"/>
                </a:lnTo>
                <a:lnTo>
                  <a:pt x="260509" y="1051457"/>
                </a:lnTo>
                <a:cubicBezTo>
                  <a:pt x="252889" y="1062888"/>
                  <a:pt x="255746" y="1079080"/>
                  <a:pt x="267176" y="1086700"/>
                </a:cubicBezTo>
                <a:cubicBezTo>
                  <a:pt x="278606" y="1094320"/>
                  <a:pt x="294799" y="1091463"/>
                  <a:pt x="302419" y="1080032"/>
                </a:cubicBezTo>
                <a:lnTo>
                  <a:pt x="404336" y="928585"/>
                </a:lnTo>
                <a:lnTo>
                  <a:pt x="483394" y="928585"/>
                </a:lnTo>
                <a:lnTo>
                  <a:pt x="362426" y="1100035"/>
                </a:lnTo>
                <a:cubicBezTo>
                  <a:pt x="357664" y="1106702"/>
                  <a:pt x="356711" y="1115275"/>
                  <a:pt x="360521" y="1123847"/>
                </a:cubicBezTo>
                <a:cubicBezTo>
                  <a:pt x="363379" y="1131467"/>
                  <a:pt x="370046" y="1137182"/>
                  <a:pt x="378619" y="1139088"/>
                </a:cubicBezTo>
                <a:lnTo>
                  <a:pt x="584359" y="1177188"/>
                </a:lnTo>
                <a:lnTo>
                  <a:pt x="528161" y="1232433"/>
                </a:lnTo>
                <a:lnTo>
                  <a:pt x="349091" y="1193380"/>
                </a:lnTo>
                <a:cubicBezTo>
                  <a:pt x="344329" y="1192427"/>
                  <a:pt x="338614" y="1192427"/>
                  <a:pt x="334804" y="1194332"/>
                </a:cubicBezTo>
                <a:cubicBezTo>
                  <a:pt x="327184" y="1197190"/>
                  <a:pt x="321469" y="1203857"/>
                  <a:pt x="319564" y="1212430"/>
                </a:cubicBezTo>
                <a:cubicBezTo>
                  <a:pt x="316706" y="1225765"/>
                  <a:pt x="325279" y="1240052"/>
                  <a:pt x="338614" y="1242910"/>
                </a:cubicBezTo>
                <a:lnTo>
                  <a:pt x="483394" y="1274342"/>
                </a:lnTo>
                <a:lnTo>
                  <a:pt x="483394" y="1274342"/>
                </a:lnTo>
                <a:lnTo>
                  <a:pt x="429101" y="1326730"/>
                </a:lnTo>
                <a:lnTo>
                  <a:pt x="311944" y="1300060"/>
                </a:lnTo>
                <a:cubicBezTo>
                  <a:pt x="307181" y="1299108"/>
                  <a:pt x="301466" y="1299108"/>
                  <a:pt x="296704" y="1301013"/>
                </a:cubicBezTo>
                <a:cubicBezTo>
                  <a:pt x="289084" y="1303870"/>
                  <a:pt x="283369" y="1310538"/>
                  <a:pt x="281464" y="1319110"/>
                </a:cubicBezTo>
                <a:cubicBezTo>
                  <a:pt x="278606" y="1332445"/>
                  <a:pt x="287179" y="1345780"/>
                  <a:pt x="300514" y="1349590"/>
                </a:cubicBezTo>
                <a:lnTo>
                  <a:pt x="383381" y="1367688"/>
                </a:lnTo>
                <a:lnTo>
                  <a:pt x="337661" y="1411502"/>
                </a:lnTo>
                <a:lnTo>
                  <a:pt x="337661" y="1411502"/>
                </a:lnTo>
                <a:lnTo>
                  <a:pt x="275749" y="1398167"/>
                </a:lnTo>
                <a:cubicBezTo>
                  <a:pt x="270986" y="1397215"/>
                  <a:pt x="265271" y="1397215"/>
                  <a:pt x="261461" y="1399120"/>
                </a:cubicBezTo>
                <a:cubicBezTo>
                  <a:pt x="253841" y="1401977"/>
                  <a:pt x="248126" y="1408645"/>
                  <a:pt x="246221" y="1417217"/>
                </a:cubicBezTo>
                <a:cubicBezTo>
                  <a:pt x="243364" y="1430552"/>
                  <a:pt x="251936" y="1443888"/>
                  <a:pt x="265271" y="1447697"/>
                </a:cubicBezTo>
                <a:lnTo>
                  <a:pt x="293846" y="1454365"/>
                </a:lnTo>
                <a:lnTo>
                  <a:pt x="293846" y="1454365"/>
                </a:lnTo>
                <a:lnTo>
                  <a:pt x="257651" y="1488655"/>
                </a:lnTo>
                <a:cubicBezTo>
                  <a:pt x="247174" y="1498180"/>
                  <a:pt x="247174" y="1514372"/>
                  <a:pt x="256699" y="1524850"/>
                </a:cubicBezTo>
                <a:cubicBezTo>
                  <a:pt x="266224" y="1535327"/>
                  <a:pt x="282416" y="1535327"/>
                  <a:pt x="291941" y="1525802"/>
                </a:cubicBezTo>
                <a:lnTo>
                  <a:pt x="334804" y="1483892"/>
                </a:lnTo>
                <a:lnTo>
                  <a:pt x="334804" y="1483892"/>
                </a:lnTo>
                <a:lnTo>
                  <a:pt x="344329" y="1528660"/>
                </a:lnTo>
                <a:cubicBezTo>
                  <a:pt x="347186" y="1541995"/>
                  <a:pt x="360521" y="1550567"/>
                  <a:pt x="374809" y="1547710"/>
                </a:cubicBezTo>
                <a:cubicBezTo>
                  <a:pt x="388144" y="1544852"/>
                  <a:pt x="396716" y="1531517"/>
                  <a:pt x="393859" y="1517230"/>
                </a:cubicBezTo>
                <a:lnTo>
                  <a:pt x="377666" y="1441983"/>
                </a:lnTo>
                <a:lnTo>
                  <a:pt x="377666" y="1441983"/>
                </a:lnTo>
                <a:lnTo>
                  <a:pt x="423386" y="1398167"/>
                </a:lnTo>
                <a:lnTo>
                  <a:pt x="444341" y="1496275"/>
                </a:lnTo>
                <a:cubicBezTo>
                  <a:pt x="447199" y="1509610"/>
                  <a:pt x="460534" y="1518183"/>
                  <a:pt x="474821" y="1515325"/>
                </a:cubicBezTo>
                <a:cubicBezTo>
                  <a:pt x="488156" y="1512467"/>
                  <a:pt x="496729" y="1499133"/>
                  <a:pt x="493871" y="1484845"/>
                </a:cubicBezTo>
                <a:lnTo>
                  <a:pt x="466249" y="1356258"/>
                </a:lnTo>
                <a:lnTo>
                  <a:pt x="467201" y="1356258"/>
                </a:lnTo>
                <a:lnTo>
                  <a:pt x="511969" y="1313395"/>
                </a:lnTo>
                <a:lnTo>
                  <a:pt x="541496" y="1447697"/>
                </a:lnTo>
                <a:cubicBezTo>
                  <a:pt x="544354" y="1461033"/>
                  <a:pt x="557689" y="1469605"/>
                  <a:pt x="571976" y="1466747"/>
                </a:cubicBezTo>
                <a:cubicBezTo>
                  <a:pt x="585311" y="1463890"/>
                  <a:pt x="593884" y="1450555"/>
                  <a:pt x="591026" y="1436267"/>
                </a:cubicBezTo>
                <a:lnTo>
                  <a:pt x="554831" y="1270533"/>
                </a:lnTo>
                <a:lnTo>
                  <a:pt x="608171" y="1218145"/>
                </a:lnTo>
                <a:lnTo>
                  <a:pt x="651986" y="1429600"/>
                </a:lnTo>
                <a:cubicBezTo>
                  <a:pt x="653891" y="1437220"/>
                  <a:pt x="659606" y="1443888"/>
                  <a:pt x="667226" y="1447697"/>
                </a:cubicBezTo>
                <a:cubicBezTo>
                  <a:pt x="674846" y="1450555"/>
                  <a:pt x="683419" y="1450555"/>
                  <a:pt x="691039" y="1445792"/>
                </a:cubicBezTo>
                <a:lnTo>
                  <a:pt x="874871" y="1330540"/>
                </a:lnTo>
                <a:lnTo>
                  <a:pt x="874871" y="1405788"/>
                </a:lnTo>
                <a:lnTo>
                  <a:pt x="874871" y="1405788"/>
                </a:lnTo>
                <a:lnTo>
                  <a:pt x="731044" y="1497227"/>
                </a:lnTo>
                <a:cubicBezTo>
                  <a:pt x="719614" y="1504847"/>
                  <a:pt x="715804" y="1520088"/>
                  <a:pt x="722471" y="1532470"/>
                </a:cubicBezTo>
                <a:cubicBezTo>
                  <a:pt x="730091" y="1543900"/>
                  <a:pt x="745331" y="1547710"/>
                  <a:pt x="757714" y="1541042"/>
                </a:cubicBezTo>
                <a:lnTo>
                  <a:pt x="875824" y="1468652"/>
                </a:lnTo>
                <a:lnTo>
                  <a:pt x="875824" y="1468652"/>
                </a:lnTo>
                <a:lnTo>
                  <a:pt x="875824" y="1530565"/>
                </a:lnTo>
                <a:lnTo>
                  <a:pt x="875824" y="1530565"/>
                </a:lnTo>
                <a:lnTo>
                  <a:pt x="763429" y="1600097"/>
                </a:lnTo>
                <a:cubicBezTo>
                  <a:pt x="751999" y="1607717"/>
                  <a:pt x="748189" y="1622958"/>
                  <a:pt x="754856" y="1635340"/>
                </a:cubicBezTo>
                <a:cubicBezTo>
                  <a:pt x="762476" y="1647722"/>
                  <a:pt x="777716" y="1650580"/>
                  <a:pt x="790099" y="1643913"/>
                </a:cubicBezTo>
                <a:lnTo>
                  <a:pt x="875824" y="1590572"/>
                </a:lnTo>
                <a:lnTo>
                  <a:pt x="875824" y="1591525"/>
                </a:lnTo>
                <a:lnTo>
                  <a:pt x="875824" y="1654390"/>
                </a:lnTo>
                <a:lnTo>
                  <a:pt x="809149" y="1695347"/>
                </a:lnTo>
                <a:cubicBezTo>
                  <a:pt x="796766" y="1702967"/>
                  <a:pt x="793909" y="1718208"/>
                  <a:pt x="800576" y="1730590"/>
                </a:cubicBezTo>
                <a:cubicBezTo>
                  <a:pt x="808196" y="1742020"/>
                  <a:pt x="823436" y="1745830"/>
                  <a:pt x="835819" y="1739163"/>
                </a:cubicBezTo>
                <a:lnTo>
                  <a:pt x="875824" y="1714397"/>
                </a:lnTo>
                <a:lnTo>
                  <a:pt x="875824" y="1715350"/>
                </a:lnTo>
                <a:lnTo>
                  <a:pt x="875824" y="1774405"/>
                </a:lnTo>
                <a:cubicBezTo>
                  <a:pt x="875824" y="1788692"/>
                  <a:pt x="887254" y="1800122"/>
                  <a:pt x="901541" y="1800122"/>
                </a:cubicBezTo>
                <a:cubicBezTo>
                  <a:pt x="914876" y="1800122"/>
                  <a:pt x="926306" y="1788692"/>
                  <a:pt x="926306" y="1774405"/>
                </a:cubicBezTo>
                <a:lnTo>
                  <a:pt x="927259" y="1723922"/>
                </a:lnTo>
                <a:lnTo>
                  <a:pt x="927259" y="1723922"/>
                </a:lnTo>
                <a:lnTo>
                  <a:pt x="951071" y="1740115"/>
                </a:lnTo>
                <a:cubicBezTo>
                  <a:pt x="962501" y="1747735"/>
                  <a:pt x="978694" y="1744877"/>
                  <a:pt x="986314" y="1733447"/>
                </a:cubicBezTo>
                <a:cubicBezTo>
                  <a:pt x="993934" y="1722017"/>
                  <a:pt x="991076" y="1705825"/>
                  <a:pt x="979646" y="1698205"/>
                </a:cubicBezTo>
                <a:lnTo>
                  <a:pt x="926306" y="1662010"/>
                </a:lnTo>
                <a:lnTo>
                  <a:pt x="926306" y="1662010"/>
                </a:lnTo>
                <a:lnTo>
                  <a:pt x="926306" y="1600097"/>
                </a:lnTo>
                <a:lnTo>
                  <a:pt x="926306" y="1599145"/>
                </a:lnTo>
                <a:lnTo>
                  <a:pt x="926306" y="1599145"/>
                </a:lnTo>
                <a:lnTo>
                  <a:pt x="997744" y="1646770"/>
                </a:lnTo>
                <a:cubicBezTo>
                  <a:pt x="1009174" y="1654390"/>
                  <a:pt x="1025366" y="1651533"/>
                  <a:pt x="1032986" y="1640102"/>
                </a:cubicBezTo>
                <a:cubicBezTo>
                  <a:pt x="1040606" y="1628672"/>
                  <a:pt x="1037749" y="1612480"/>
                  <a:pt x="1026319" y="1604860"/>
                </a:cubicBezTo>
                <a:lnTo>
                  <a:pt x="927259" y="1538185"/>
                </a:lnTo>
                <a:lnTo>
                  <a:pt x="927259" y="1538185"/>
                </a:lnTo>
                <a:lnTo>
                  <a:pt x="928211" y="1463890"/>
                </a:lnTo>
                <a:lnTo>
                  <a:pt x="928211" y="1463890"/>
                </a:lnTo>
                <a:lnTo>
                  <a:pt x="1051084" y="1546758"/>
                </a:lnTo>
                <a:cubicBezTo>
                  <a:pt x="1062514" y="1554377"/>
                  <a:pt x="1078706" y="1551520"/>
                  <a:pt x="1086326" y="1540090"/>
                </a:cubicBezTo>
                <a:cubicBezTo>
                  <a:pt x="1093946" y="1528660"/>
                  <a:pt x="1091089" y="1512467"/>
                  <a:pt x="1079659" y="1504847"/>
                </a:cubicBezTo>
                <a:lnTo>
                  <a:pt x="927259" y="1402930"/>
                </a:lnTo>
                <a:lnTo>
                  <a:pt x="927259" y="1402930"/>
                </a:lnTo>
                <a:lnTo>
                  <a:pt x="927259" y="1323872"/>
                </a:lnTo>
                <a:lnTo>
                  <a:pt x="1097756" y="1443888"/>
                </a:lnTo>
                <a:cubicBezTo>
                  <a:pt x="1111091" y="1453413"/>
                  <a:pt x="1133951" y="1444840"/>
                  <a:pt x="1136809" y="1427695"/>
                </a:cubicBezTo>
                <a:lnTo>
                  <a:pt x="1176814" y="1222907"/>
                </a:lnTo>
                <a:lnTo>
                  <a:pt x="1231106" y="1279105"/>
                </a:lnTo>
                <a:lnTo>
                  <a:pt x="1231106" y="1279105"/>
                </a:lnTo>
                <a:lnTo>
                  <a:pt x="1192054" y="1458175"/>
                </a:lnTo>
                <a:cubicBezTo>
                  <a:pt x="1189196" y="1471510"/>
                  <a:pt x="1197769" y="1484845"/>
                  <a:pt x="1211104" y="1487702"/>
                </a:cubicBezTo>
                <a:cubicBezTo>
                  <a:pt x="1224439" y="1490560"/>
                  <a:pt x="1237774" y="1481988"/>
                  <a:pt x="1241584" y="1468652"/>
                </a:cubicBezTo>
                <a:lnTo>
                  <a:pt x="1273016" y="1323872"/>
                </a:lnTo>
                <a:lnTo>
                  <a:pt x="1273016" y="1323872"/>
                </a:lnTo>
                <a:lnTo>
                  <a:pt x="1325404" y="1377213"/>
                </a:lnTo>
                <a:lnTo>
                  <a:pt x="1325404" y="1377213"/>
                </a:lnTo>
                <a:lnTo>
                  <a:pt x="1300639" y="1494370"/>
                </a:lnTo>
                <a:cubicBezTo>
                  <a:pt x="1297781" y="1507705"/>
                  <a:pt x="1306354" y="1521040"/>
                  <a:pt x="1319689" y="1524850"/>
                </a:cubicBezTo>
                <a:cubicBezTo>
                  <a:pt x="1333024" y="1527708"/>
                  <a:pt x="1346359" y="1519135"/>
                  <a:pt x="1350169" y="1505800"/>
                </a:cubicBezTo>
                <a:lnTo>
                  <a:pt x="1368266" y="1421980"/>
                </a:lnTo>
                <a:lnTo>
                  <a:pt x="1368266" y="1421980"/>
                </a:lnTo>
                <a:lnTo>
                  <a:pt x="1368266" y="1422933"/>
                </a:lnTo>
                <a:lnTo>
                  <a:pt x="1411129" y="1467700"/>
                </a:lnTo>
                <a:lnTo>
                  <a:pt x="1411129" y="1467700"/>
                </a:lnTo>
                <a:lnTo>
                  <a:pt x="1397794" y="1530565"/>
                </a:lnTo>
                <a:cubicBezTo>
                  <a:pt x="1394936" y="1543900"/>
                  <a:pt x="1403509" y="1558188"/>
                  <a:pt x="1416844" y="1561045"/>
                </a:cubicBezTo>
                <a:cubicBezTo>
                  <a:pt x="1430179" y="1563902"/>
                  <a:pt x="1443514" y="1555330"/>
                  <a:pt x="1447324" y="1541995"/>
                </a:cubicBezTo>
                <a:lnTo>
                  <a:pt x="1453039" y="1513420"/>
                </a:lnTo>
                <a:lnTo>
                  <a:pt x="1453039" y="1513420"/>
                </a:lnTo>
                <a:lnTo>
                  <a:pt x="1488281" y="1549615"/>
                </a:lnTo>
                <a:cubicBezTo>
                  <a:pt x="1497806" y="1560092"/>
                  <a:pt x="1513999" y="1560092"/>
                  <a:pt x="1523524" y="1550567"/>
                </a:cubicBezTo>
                <a:cubicBezTo>
                  <a:pt x="1534001" y="1541042"/>
                  <a:pt x="1534001" y="1524850"/>
                  <a:pt x="1524476" y="1514372"/>
                </a:cubicBezTo>
                <a:lnTo>
                  <a:pt x="1483519" y="1472463"/>
                </a:lnTo>
                <a:lnTo>
                  <a:pt x="1482566" y="1471510"/>
                </a:lnTo>
                <a:lnTo>
                  <a:pt x="1528286" y="1461985"/>
                </a:lnTo>
                <a:cubicBezTo>
                  <a:pt x="1541621" y="1459127"/>
                  <a:pt x="1550194" y="1445792"/>
                  <a:pt x="1547336" y="1431505"/>
                </a:cubicBezTo>
                <a:cubicBezTo>
                  <a:pt x="1544479" y="1418170"/>
                  <a:pt x="1531144" y="1409597"/>
                  <a:pt x="1516856" y="1412455"/>
                </a:cubicBezTo>
                <a:lnTo>
                  <a:pt x="1440656" y="1428647"/>
                </a:lnTo>
                <a:lnTo>
                  <a:pt x="1397794" y="1379117"/>
                </a:lnTo>
                <a:lnTo>
                  <a:pt x="1397794" y="1379117"/>
                </a:lnTo>
                <a:lnTo>
                  <a:pt x="1495901" y="1358163"/>
                </a:lnTo>
                <a:cubicBezTo>
                  <a:pt x="1509236" y="1355305"/>
                  <a:pt x="1517809" y="1341970"/>
                  <a:pt x="1514951" y="1327683"/>
                </a:cubicBezTo>
                <a:cubicBezTo>
                  <a:pt x="1512094" y="1314347"/>
                  <a:pt x="1498759" y="1305775"/>
                  <a:pt x="1484471" y="1308633"/>
                </a:cubicBezTo>
                <a:lnTo>
                  <a:pt x="1355884" y="1336255"/>
                </a:lnTo>
                <a:lnTo>
                  <a:pt x="1355884" y="1336255"/>
                </a:lnTo>
                <a:lnTo>
                  <a:pt x="1313021" y="1291488"/>
                </a:lnTo>
                <a:lnTo>
                  <a:pt x="1313021" y="1291488"/>
                </a:lnTo>
                <a:lnTo>
                  <a:pt x="1448276" y="1261960"/>
                </a:lnTo>
                <a:cubicBezTo>
                  <a:pt x="1461611" y="1259102"/>
                  <a:pt x="1470184" y="1245767"/>
                  <a:pt x="1467326" y="1231480"/>
                </a:cubicBezTo>
                <a:cubicBezTo>
                  <a:pt x="1464469" y="1218145"/>
                  <a:pt x="1451134" y="1209572"/>
                  <a:pt x="1436846" y="1212430"/>
                </a:cubicBezTo>
                <a:lnTo>
                  <a:pt x="1271111" y="1248625"/>
                </a:lnTo>
                <a:lnTo>
                  <a:pt x="1271111" y="1248625"/>
                </a:lnTo>
                <a:lnTo>
                  <a:pt x="1218724" y="1194332"/>
                </a:lnTo>
                <a:lnTo>
                  <a:pt x="1431131" y="1150517"/>
                </a:lnTo>
                <a:cubicBezTo>
                  <a:pt x="1439704" y="1149565"/>
                  <a:pt x="1445419" y="1143850"/>
                  <a:pt x="1449229" y="1135277"/>
                </a:cubicBezTo>
                <a:cubicBezTo>
                  <a:pt x="1451134" y="1127657"/>
                  <a:pt x="1451134" y="1119085"/>
                  <a:pt x="1447324" y="1112417"/>
                </a:cubicBezTo>
                <a:lnTo>
                  <a:pt x="1332071" y="929537"/>
                </a:lnTo>
                <a:lnTo>
                  <a:pt x="1407319" y="929537"/>
                </a:lnTo>
                <a:lnTo>
                  <a:pt x="1495901" y="1073365"/>
                </a:lnTo>
                <a:cubicBezTo>
                  <a:pt x="1503521" y="1084795"/>
                  <a:pt x="1519714" y="1088605"/>
                  <a:pt x="1531144" y="1081938"/>
                </a:cubicBezTo>
                <a:cubicBezTo>
                  <a:pt x="1542574" y="1074317"/>
                  <a:pt x="1546384" y="1059077"/>
                  <a:pt x="1539716" y="1046695"/>
                </a:cubicBezTo>
                <a:lnTo>
                  <a:pt x="1467326" y="929537"/>
                </a:lnTo>
                <a:lnTo>
                  <a:pt x="1529239" y="929537"/>
                </a:lnTo>
                <a:lnTo>
                  <a:pt x="1530191" y="929537"/>
                </a:lnTo>
                <a:lnTo>
                  <a:pt x="1598771" y="1040980"/>
                </a:lnTo>
                <a:cubicBezTo>
                  <a:pt x="1606391" y="1052410"/>
                  <a:pt x="1622584" y="1056220"/>
                  <a:pt x="1634014" y="1049552"/>
                </a:cubicBezTo>
                <a:cubicBezTo>
                  <a:pt x="1645444" y="1041932"/>
                  <a:pt x="1649254" y="1026692"/>
                  <a:pt x="1642586" y="1014310"/>
                </a:cubicBezTo>
                <a:lnTo>
                  <a:pt x="1590199" y="928585"/>
                </a:lnTo>
                <a:lnTo>
                  <a:pt x="1653064" y="928585"/>
                </a:lnTo>
                <a:lnTo>
                  <a:pt x="1653064" y="928585"/>
                </a:lnTo>
                <a:lnTo>
                  <a:pt x="1694021" y="994307"/>
                </a:lnTo>
                <a:cubicBezTo>
                  <a:pt x="1701641" y="1005737"/>
                  <a:pt x="1717834" y="1009547"/>
                  <a:pt x="1729264" y="1002880"/>
                </a:cubicBezTo>
                <a:cubicBezTo>
                  <a:pt x="1740694" y="995260"/>
                  <a:pt x="1744504" y="980020"/>
                  <a:pt x="1737836" y="967637"/>
                </a:cubicBezTo>
                <a:lnTo>
                  <a:pt x="1714024" y="928585"/>
                </a:lnTo>
                <a:lnTo>
                  <a:pt x="1714024" y="928585"/>
                </a:lnTo>
                <a:lnTo>
                  <a:pt x="1774031" y="928585"/>
                </a:lnTo>
                <a:cubicBezTo>
                  <a:pt x="1787366" y="928585"/>
                  <a:pt x="1798796" y="917155"/>
                  <a:pt x="1798796" y="902867"/>
                </a:cubicBezTo>
                <a:cubicBezTo>
                  <a:pt x="1798796" y="888580"/>
                  <a:pt x="1787366" y="877150"/>
                  <a:pt x="1773079" y="877150"/>
                </a:cubicBezTo>
                <a:lnTo>
                  <a:pt x="1722596" y="878102"/>
                </a:lnTo>
                <a:lnTo>
                  <a:pt x="1722596" y="878102"/>
                </a:lnTo>
                <a:lnTo>
                  <a:pt x="1738789" y="853337"/>
                </a:lnTo>
                <a:cubicBezTo>
                  <a:pt x="1746409" y="841907"/>
                  <a:pt x="1743551" y="825715"/>
                  <a:pt x="1732121" y="818095"/>
                </a:cubicBezTo>
                <a:cubicBezTo>
                  <a:pt x="1724501" y="813332"/>
                  <a:pt x="1715929" y="812380"/>
                  <a:pt x="1708309" y="815237"/>
                </a:cubicBezTo>
                <a:cubicBezTo>
                  <a:pt x="1703546" y="817142"/>
                  <a:pt x="1699736" y="820000"/>
                  <a:pt x="1696879" y="824762"/>
                </a:cubicBezTo>
                <a:lnTo>
                  <a:pt x="1661636" y="877150"/>
                </a:lnTo>
                <a:lnTo>
                  <a:pt x="1661636" y="877150"/>
                </a:lnTo>
                <a:lnTo>
                  <a:pt x="1598771" y="877150"/>
                </a:lnTo>
                <a:lnTo>
                  <a:pt x="1646396" y="806665"/>
                </a:lnTo>
                <a:cubicBezTo>
                  <a:pt x="1654016" y="795235"/>
                  <a:pt x="1651159" y="779042"/>
                  <a:pt x="1639729" y="771422"/>
                </a:cubicBezTo>
                <a:cubicBezTo>
                  <a:pt x="1632109" y="766660"/>
                  <a:pt x="1623536" y="765707"/>
                  <a:pt x="1615916" y="768565"/>
                </a:cubicBezTo>
                <a:cubicBezTo>
                  <a:pt x="1611154" y="770470"/>
                  <a:pt x="1607344" y="773327"/>
                  <a:pt x="1604486" y="778090"/>
                </a:cubicBezTo>
                <a:lnTo>
                  <a:pt x="1537811" y="877150"/>
                </a:lnTo>
                <a:lnTo>
                  <a:pt x="1462564" y="877150"/>
                </a:lnTo>
                <a:lnTo>
                  <a:pt x="1462564" y="877150"/>
                </a:lnTo>
                <a:lnTo>
                  <a:pt x="1545431" y="754277"/>
                </a:lnTo>
                <a:cubicBezTo>
                  <a:pt x="1553051" y="742847"/>
                  <a:pt x="1550194" y="726655"/>
                  <a:pt x="1538764" y="719035"/>
                </a:cubicBezTo>
                <a:cubicBezTo>
                  <a:pt x="1531144" y="714272"/>
                  <a:pt x="1522571" y="713320"/>
                  <a:pt x="1514951" y="716177"/>
                </a:cubicBezTo>
                <a:cubicBezTo>
                  <a:pt x="1510189" y="718082"/>
                  <a:pt x="1506379" y="720940"/>
                  <a:pt x="1503521" y="725702"/>
                </a:cubicBezTo>
                <a:lnTo>
                  <a:pt x="1401604" y="878102"/>
                </a:lnTo>
                <a:lnTo>
                  <a:pt x="1322546" y="877150"/>
                </a:lnTo>
                <a:lnTo>
                  <a:pt x="1443514" y="706652"/>
                </a:lnTo>
                <a:cubicBezTo>
                  <a:pt x="1448276" y="699032"/>
                  <a:pt x="1449229" y="690460"/>
                  <a:pt x="1445419" y="682840"/>
                </a:cubicBezTo>
                <a:cubicBezTo>
                  <a:pt x="1441609" y="674267"/>
                  <a:pt x="1434941" y="668552"/>
                  <a:pt x="1427321" y="667600"/>
                </a:cubicBezTo>
                <a:lnTo>
                  <a:pt x="1221581" y="628547"/>
                </a:lnTo>
                <a:lnTo>
                  <a:pt x="1278731" y="573302"/>
                </a:lnTo>
                <a:lnTo>
                  <a:pt x="1456849" y="611402"/>
                </a:lnTo>
                <a:cubicBezTo>
                  <a:pt x="1470184" y="614260"/>
                  <a:pt x="1483519" y="605687"/>
                  <a:pt x="1487329" y="592352"/>
                </a:cubicBezTo>
                <a:cubicBezTo>
                  <a:pt x="1490186" y="579017"/>
                  <a:pt x="1481614" y="565682"/>
                  <a:pt x="1468279" y="561872"/>
                </a:cubicBezTo>
                <a:lnTo>
                  <a:pt x="1321594" y="532345"/>
                </a:lnTo>
                <a:lnTo>
                  <a:pt x="1374934" y="479957"/>
                </a:lnTo>
                <a:lnTo>
                  <a:pt x="1492091" y="504722"/>
                </a:lnTo>
                <a:cubicBezTo>
                  <a:pt x="1505426" y="507580"/>
                  <a:pt x="1518761" y="499007"/>
                  <a:pt x="1522571" y="485672"/>
                </a:cubicBezTo>
                <a:cubicBezTo>
                  <a:pt x="1525429" y="472337"/>
                  <a:pt x="1516856" y="459002"/>
                  <a:pt x="1503521" y="455192"/>
                </a:cubicBezTo>
                <a:lnTo>
                  <a:pt x="1420654" y="437095"/>
                </a:lnTo>
                <a:lnTo>
                  <a:pt x="1420654" y="437095"/>
                </a:lnTo>
                <a:lnTo>
                  <a:pt x="1466374" y="393280"/>
                </a:lnTo>
                <a:lnTo>
                  <a:pt x="1528286" y="406615"/>
                </a:lnTo>
                <a:cubicBezTo>
                  <a:pt x="1541621" y="409472"/>
                  <a:pt x="1554956" y="400900"/>
                  <a:pt x="1558766" y="387565"/>
                </a:cubicBezTo>
                <a:cubicBezTo>
                  <a:pt x="1561624" y="374230"/>
                  <a:pt x="1553051" y="360895"/>
                  <a:pt x="1539716" y="357085"/>
                </a:cubicBezTo>
                <a:lnTo>
                  <a:pt x="1510189" y="350417"/>
                </a:lnTo>
                <a:lnTo>
                  <a:pt x="1510189" y="350417"/>
                </a:lnTo>
                <a:lnTo>
                  <a:pt x="1546384" y="316127"/>
                </a:lnTo>
                <a:cubicBezTo>
                  <a:pt x="1555909" y="307555"/>
                  <a:pt x="1555909" y="290410"/>
                  <a:pt x="1546384" y="280885"/>
                </a:cubicBezTo>
                <a:close/>
                <a:moveTo>
                  <a:pt x="1257776" y="879055"/>
                </a:moveTo>
                <a:lnTo>
                  <a:pt x="1110139" y="880007"/>
                </a:lnTo>
                <a:lnTo>
                  <a:pt x="1109186" y="828572"/>
                </a:lnTo>
                <a:cubicBezTo>
                  <a:pt x="1109186" y="821905"/>
                  <a:pt x="1106329" y="815237"/>
                  <a:pt x="1102519" y="811427"/>
                </a:cubicBezTo>
                <a:lnTo>
                  <a:pt x="1068229" y="774280"/>
                </a:lnTo>
                <a:lnTo>
                  <a:pt x="1175861" y="671410"/>
                </a:lnTo>
                <a:lnTo>
                  <a:pt x="1376839" y="710462"/>
                </a:lnTo>
                <a:lnTo>
                  <a:pt x="1258729" y="877150"/>
                </a:lnTo>
                <a:lnTo>
                  <a:pt x="1257776" y="879055"/>
                </a:lnTo>
                <a:close/>
                <a:moveTo>
                  <a:pt x="1059656" y="879055"/>
                </a:moveTo>
                <a:lnTo>
                  <a:pt x="1060609" y="929537"/>
                </a:lnTo>
                <a:lnTo>
                  <a:pt x="1061561" y="969542"/>
                </a:lnTo>
                <a:lnTo>
                  <a:pt x="1032034" y="997165"/>
                </a:lnTo>
                <a:lnTo>
                  <a:pt x="994886" y="1031455"/>
                </a:lnTo>
                <a:lnTo>
                  <a:pt x="965359" y="1059077"/>
                </a:lnTo>
                <a:lnTo>
                  <a:pt x="925354" y="1060030"/>
                </a:lnTo>
                <a:lnTo>
                  <a:pt x="874871" y="1060982"/>
                </a:lnTo>
                <a:lnTo>
                  <a:pt x="834866" y="1061935"/>
                </a:lnTo>
                <a:lnTo>
                  <a:pt x="807244" y="1032407"/>
                </a:lnTo>
                <a:lnTo>
                  <a:pt x="772954" y="995260"/>
                </a:lnTo>
                <a:lnTo>
                  <a:pt x="745331" y="965732"/>
                </a:lnTo>
                <a:lnTo>
                  <a:pt x="744379" y="925727"/>
                </a:lnTo>
                <a:lnTo>
                  <a:pt x="743426" y="875245"/>
                </a:lnTo>
                <a:lnTo>
                  <a:pt x="742474" y="835240"/>
                </a:lnTo>
                <a:lnTo>
                  <a:pt x="772001" y="807617"/>
                </a:lnTo>
                <a:lnTo>
                  <a:pt x="809149" y="773327"/>
                </a:lnTo>
                <a:lnTo>
                  <a:pt x="838676" y="745705"/>
                </a:lnTo>
                <a:lnTo>
                  <a:pt x="878681" y="744752"/>
                </a:lnTo>
                <a:lnTo>
                  <a:pt x="929164" y="743800"/>
                </a:lnTo>
                <a:lnTo>
                  <a:pt x="969169" y="742847"/>
                </a:lnTo>
                <a:lnTo>
                  <a:pt x="996791" y="772375"/>
                </a:lnTo>
                <a:lnTo>
                  <a:pt x="1031081" y="809522"/>
                </a:lnTo>
                <a:lnTo>
                  <a:pt x="1057751" y="839050"/>
                </a:lnTo>
                <a:lnTo>
                  <a:pt x="1059656" y="879055"/>
                </a:lnTo>
                <a:close/>
                <a:moveTo>
                  <a:pt x="1178719" y="1150517"/>
                </a:moveTo>
                <a:lnTo>
                  <a:pt x="1066324" y="1033360"/>
                </a:lnTo>
                <a:lnTo>
                  <a:pt x="1103471" y="999070"/>
                </a:lnTo>
                <a:cubicBezTo>
                  <a:pt x="1109186" y="994307"/>
                  <a:pt x="1112044" y="987640"/>
                  <a:pt x="1112044" y="980020"/>
                </a:cubicBezTo>
                <a:lnTo>
                  <a:pt x="1111091" y="929537"/>
                </a:lnTo>
                <a:lnTo>
                  <a:pt x="1272064" y="928585"/>
                </a:lnTo>
                <a:lnTo>
                  <a:pt x="1384459" y="1107655"/>
                </a:lnTo>
                <a:lnTo>
                  <a:pt x="1178719" y="1150517"/>
                </a:lnTo>
                <a:close/>
                <a:moveTo>
                  <a:pt x="926306" y="1260055"/>
                </a:moveTo>
                <a:lnTo>
                  <a:pt x="925354" y="1111465"/>
                </a:lnTo>
                <a:lnTo>
                  <a:pt x="975836" y="1110513"/>
                </a:lnTo>
                <a:cubicBezTo>
                  <a:pt x="982504" y="1110513"/>
                  <a:pt x="988219" y="1107655"/>
                  <a:pt x="992981" y="1103845"/>
                </a:cubicBezTo>
                <a:lnTo>
                  <a:pt x="1030129" y="1069555"/>
                </a:lnTo>
                <a:lnTo>
                  <a:pt x="1132999" y="1177188"/>
                </a:lnTo>
                <a:lnTo>
                  <a:pt x="1093946" y="1378165"/>
                </a:lnTo>
                <a:lnTo>
                  <a:pt x="926306" y="1260055"/>
                </a:lnTo>
                <a:close/>
                <a:moveTo>
                  <a:pt x="652939" y="1179092"/>
                </a:moveTo>
                <a:lnTo>
                  <a:pt x="769144" y="1067650"/>
                </a:lnTo>
                <a:lnTo>
                  <a:pt x="803434" y="1104797"/>
                </a:lnTo>
                <a:cubicBezTo>
                  <a:pt x="809149" y="1110513"/>
                  <a:pt x="815816" y="1113370"/>
                  <a:pt x="822484" y="1112417"/>
                </a:cubicBezTo>
                <a:lnTo>
                  <a:pt x="872966" y="1111465"/>
                </a:lnTo>
                <a:lnTo>
                  <a:pt x="872966" y="1274342"/>
                </a:lnTo>
                <a:lnTo>
                  <a:pt x="694849" y="1386738"/>
                </a:lnTo>
                <a:lnTo>
                  <a:pt x="652939" y="1179092"/>
                </a:lnTo>
                <a:close/>
                <a:moveTo>
                  <a:pt x="545306" y="926680"/>
                </a:moveTo>
                <a:lnTo>
                  <a:pt x="693896" y="925727"/>
                </a:lnTo>
                <a:lnTo>
                  <a:pt x="694849" y="976210"/>
                </a:lnTo>
                <a:cubicBezTo>
                  <a:pt x="694849" y="981925"/>
                  <a:pt x="697706" y="988592"/>
                  <a:pt x="701516" y="993355"/>
                </a:cubicBezTo>
                <a:lnTo>
                  <a:pt x="735806" y="1030502"/>
                </a:lnTo>
                <a:lnTo>
                  <a:pt x="628174" y="1132420"/>
                </a:lnTo>
                <a:lnTo>
                  <a:pt x="627221" y="1131467"/>
                </a:lnTo>
                <a:lnTo>
                  <a:pt x="426244" y="1093367"/>
                </a:lnTo>
                <a:lnTo>
                  <a:pt x="545306" y="926680"/>
                </a:lnTo>
                <a:close/>
                <a:moveTo>
                  <a:pt x="626269" y="654265"/>
                </a:moveTo>
                <a:lnTo>
                  <a:pt x="737711" y="770470"/>
                </a:lnTo>
                <a:lnTo>
                  <a:pt x="700564" y="804760"/>
                </a:lnTo>
                <a:cubicBezTo>
                  <a:pt x="694849" y="809522"/>
                  <a:pt x="691991" y="817142"/>
                  <a:pt x="691991" y="823810"/>
                </a:cubicBezTo>
                <a:lnTo>
                  <a:pt x="692944" y="875245"/>
                </a:lnTo>
                <a:lnTo>
                  <a:pt x="531971" y="876197"/>
                </a:lnTo>
                <a:lnTo>
                  <a:pt x="418624" y="697127"/>
                </a:lnTo>
                <a:lnTo>
                  <a:pt x="626269" y="654265"/>
                </a:lnTo>
                <a:close/>
                <a:moveTo>
                  <a:pt x="877729" y="545680"/>
                </a:moveTo>
                <a:lnTo>
                  <a:pt x="877729" y="695222"/>
                </a:lnTo>
                <a:lnTo>
                  <a:pt x="827246" y="696175"/>
                </a:lnTo>
                <a:cubicBezTo>
                  <a:pt x="824389" y="696175"/>
                  <a:pt x="820579" y="696175"/>
                  <a:pt x="817721" y="698080"/>
                </a:cubicBezTo>
                <a:cubicBezTo>
                  <a:pt x="814864" y="699032"/>
                  <a:pt x="812959" y="700937"/>
                  <a:pt x="810101" y="703795"/>
                </a:cubicBezTo>
                <a:lnTo>
                  <a:pt x="773906" y="738085"/>
                </a:lnTo>
                <a:lnTo>
                  <a:pt x="671989" y="629500"/>
                </a:lnTo>
                <a:lnTo>
                  <a:pt x="711041" y="428522"/>
                </a:lnTo>
                <a:lnTo>
                  <a:pt x="877729" y="545680"/>
                </a:lnTo>
                <a:close/>
                <a:moveTo>
                  <a:pt x="1151096" y="626642"/>
                </a:moveTo>
                <a:lnTo>
                  <a:pt x="1034891" y="738085"/>
                </a:lnTo>
                <a:lnTo>
                  <a:pt x="999649" y="699985"/>
                </a:lnTo>
                <a:cubicBezTo>
                  <a:pt x="994886" y="695222"/>
                  <a:pt x="987266" y="691412"/>
                  <a:pt x="980599" y="692365"/>
                </a:cubicBezTo>
                <a:lnTo>
                  <a:pt x="929164" y="693317"/>
                </a:lnTo>
                <a:lnTo>
                  <a:pt x="928211" y="532345"/>
                </a:lnTo>
                <a:lnTo>
                  <a:pt x="1107281" y="419950"/>
                </a:lnTo>
                <a:lnTo>
                  <a:pt x="1151096" y="626642"/>
                </a:lnTo>
                <a:close/>
              </a:path>
            </a:pathLst>
          </a:custGeom>
          <a:solidFill>
            <a:schemeClr val="bg1"/>
          </a:solidFill>
          <a:ln w="9525" cap="flat">
            <a:noFill/>
            <a:prstDash val="solid"/>
            <a:miter/>
          </a:ln>
        </p:spPr>
        <p:txBody>
          <a:bodyPr rtlCol="0" anchor="ctr"/>
          <a:lstStyle/>
          <a:p>
            <a:endParaRPr lang="en-US"/>
          </a:p>
        </p:txBody>
      </p:sp>
      <p:pic>
        <p:nvPicPr>
          <p:cNvPr id="13" name="Picture Placeholder 12"/>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a:stretch>
            <a:fillRect/>
          </a:stretch>
        </p:blipFill>
        <p:spPr>
          <a:xfrm>
            <a:off x="1986184" y="3248607"/>
            <a:ext cx="3493364" cy="3600000"/>
          </a:xfrm>
        </p:spPr>
      </p:pic>
      <p:pic>
        <p:nvPicPr>
          <p:cNvPr id="6" name="Picture Placeholder 5" descr="A person sitting on a bench&#10;&#10;Description automatically generated with low confidence">
            <a:extLst>
              <a:ext uri="{FF2B5EF4-FFF2-40B4-BE49-F238E27FC236}">
                <a16:creationId xmlns:a16="http://schemas.microsoft.com/office/drawing/2014/main" id="{634939B3-3BE5-7649-9E55-80CC498F2C3A}"/>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1690" b="11690"/>
          <a:stretch>
            <a:fillRect/>
          </a:stretch>
        </p:blipFill>
        <p:spPr/>
      </p:pic>
      <p:pic>
        <p:nvPicPr>
          <p:cNvPr id="10" name="Picture Placeholder 9" descr="A person and a child sitting on a bench&#10;&#10;Description automatically generated with low confidence">
            <a:extLst>
              <a:ext uri="{FF2B5EF4-FFF2-40B4-BE49-F238E27FC236}">
                <a16:creationId xmlns:a16="http://schemas.microsoft.com/office/drawing/2014/main" id="{635F710B-9C3C-D54B-A4B7-0D97E863806D}"/>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l="12327" r="12327"/>
          <a:stretch>
            <a:fillRect/>
          </a:stretch>
        </p:blipFill>
        <p:spPr/>
      </p:pic>
      <p:pic>
        <p:nvPicPr>
          <p:cNvPr id="24" name="Picture Placeholder 23" descr="A picture containing person, people&#10;&#10;Description automatically generated">
            <a:extLst>
              <a:ext uri="{FF2B5EF4-FFF2-40B4-BE49-F238E27FC236}">
                <a16:creationId xmlns:a16="http://schemas.microsoft.com/office/drawing/2014/main" id="{ABD81A45-B8C1-9F45-B315-27C9C2B2D153}"/>
              </a:ext>
            </a:extLst>
          </p:cNvPr>
          <p:cNvPicPr>
            <a:picLocks noGrp="1" noChangeAspect="1"/>
          </p:cNvPicPr>
          <p:nvPr>
            <p:ph type="pic" sz="quarter" idx="13"/>
          </p:nvPr>
        </p:nvPicPr>
        <p:blipFill>
          <a:blip r:embed="rId5">
            <a:extLst>
              <a:ext uri="{28A0092B-C50C-407E-A947-70E740481C1C}">
                <a14:useLocalDpi xmlns:a14="http://schemas.microsoft.com/office/drawing/2010/main" val="0"/>
              </a:ext>
            </a:extLst>
          </a:blip>
          <a:srcRect t="13235" b="13235"/>
          <a:stretch>
            <a:fillRect/>
          </a:stretch>
        </p:blipFill>
        <p:spPr/>
      </p:pic>
    </p:spTree>
    <p:extLst>
      <p:ext uri="{BB962C8B-B14F-4D97-AF65-F5344CB8AC3E}">
        <p14:creationId xmlns:p14="http://schemas.microsoft.com/office/powerpoint/2010/main" val="180761906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wheel(1)">
                                      <p:cBhvr>
                                        <p:cTn id="7" dur="2000"/>
                                        <p:tgtEl>
                                          <p:spTgt spid="53"/>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par>
                                <p:cTn id="11" presetID="42" presetClass="entr" presetSubtype="0" fill="hold" grpId="0" nodeType="withEffect">
                                  <p:stCondLst>
                                    <p:cond delay="0"/>
                                  </p:stCondLst>
                                  <p:childTnLst>
                                    <p:set>
                                      <p:cBhvr>
                                        <p:cTn id="12" dur="1" fill="hold">
                                          <p:stCondLst>
                                            <p:cond delay="0"/>
                                          </p:stCondLst>
                                        </p:cTn>
                                        <p:tgtEl>
                                          <p:spTgt spid="43"/>
                                        </p:tgtEl>
                                        <p:attrNameLst>
                                          <p:attrName>style.visibility</p:attrName>
                                        </p:attrNameLst>
                                      </p:cBhvr>
                                      <p:to>
                                        <p:strVal val="visible"/>
                                      </p:to>
                                    </p:set>
                                    <p:animEffect transition="in" filter="fade">
                                      <p:cBhvr>
                                        <p:cTn id="13" dur="1000"/>
                                        <p:tgtEl>
                                          <p:spTgt spid="43"/>
                                        </p:tgtEl>
                                      </p:cBhvr>
                                    </p:animEffect>
                                    <p:anim calcmode="lin" valueType="num">
                                      <p:cBhvr>
                                        <p:cTn id="14" dur="1000" fill="hold"/>
                                        <p:tgtEl>
                                          <p:spTgt spid="43"/>
                                        </p:tgtEl>
                                        <p:attrNameLst>
                                          <p:attrName>ppt_x</p:attrName>
                                        </p:attrNameLst>
                                      </p:cBhvr>
                                      <p:tavLst>
                                        <p:tav tm="0">
                                          <p:val>
                                            <p:strVal val="#ppt_x"/>
                                          </p:val>
                                        </p:tav>
                                        <p:tav tm="100000">
                                          <p:val>
                                            <p:strVal val="#ppt_x"/>
                                          </p:val>
                                        </p:tav>
                                      </p:tavLst>
                                    </p:anim>
                                    <p:anim calcmode="lin" valueType="num">
                                      <p:cBhvr>
                                        <p:cTn id="15"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4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7666DE11-17E1-4DC7-B2B7-6DA2E6A9CE8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B52E493E-0B27-4F3C-AA01-17F0A256411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37042" y="1"/>
            <a:ext cx="7354956"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4" name="Picture 2" descr="pink rose on open book">
            <a:extLst>
              <a:ext uri="{FF2B5EF4-FFF2-40B4-BE49-F238E27FC236}">
                <a16:creationId xmlns:a16="http://schemas.microsoft.com/office/drawing/2014/main" id="{91722A82-2FF6-8A48-AAEA-83F08B56E95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7874" b="9035"/>
          <a:stretch/>
        </p:blipFill>
        <p:spPr bwMode="auto">
          <a:xfrm>
            <a:off x="4" y="1"/>
            <a:ext cx="7037119" cy="6857999"/>
          </a:xfrm>
          <a:custGeom>
            <a:avLst/>
            <a:gdLst/>
            <a:ahLst/>
            <a:cxnLst/>
            <a:rect l="l" t="t" r="r" b="b"/>
            <a:pathLst>
              <a:path w="7037119" h="6857999">
                <a:moveTo>
                  <a:pt x="0" y="0"/>
                </a:moveTo>
                <a:lnTo>
                  <a:pt x="6964192" y="0"/>
                </a:lnTo>
                <a:lnTo>
                  <a:pt x="6958160" y="70714"/>
                </a:lnTo>
                <a:cubicBezTo>
                  <a:pt x="6951001" y="105084"/>
                  <a:pt x="6926062" y="125041"/>
                  <a:pt x="6922034" y="154825"/>
                </a:cubicBezTo>
                <a:cubicBezTo>
                  <a:pt x="6888738" y="184083"/>
                  <a:pt x="6875225" y="272154"/>
                  <a:pt x="6864029" y="301580"/>
                </a:cubicBezTo>
                <a:cubicBezTo>
                  <a:pt x="6850541" y="382476"/>
                  <a:pt x="6857766" y="543626"/>
                  <a:pt x="6842156" y="642469"/>
                </a:cubicBezTo>
                <a:cubicBezTo>
                  <a:pt x="6828250" y="715553"/>
                  <a:pt x="6832569" y="729947"/>
                  <a:pt x="6802087" y="818449"/>
                </a:cubicBezTo>
                <a:cubicBezTo>
                  <a:pt x="6828151" y="830541"/>
                  <a:pt x="6801214" y="859084"/>
                  <a:pt x="6798684" y="875396"/>
                </a:cubicBezTo>
                <a:cubicBezTo>
                  <a:pt x="6792414" y="895056"/>
                  <a:pt x="6762852" y="912465"/>
                  <a:pt x="6756983" y="952375"/>
                </a:cubicBezTo>
                <a:lnTo>
                  <a:pt x="6758478" y="972424"/>
                </a:lnTo>
                <a:lnTo>
                  <a:pt x="6752651" y="996407"/>
                </a:lnTo>
                <a:cubicBezTo>
                  <a:pt x="6744201" y="1040546"/>
                  <a:pt x="6736270" y="1086165"/>
                  <a:pt x="6716997" y="1091248"/>
                </a:cubicBezTo>
                <a:cubicBezTo>
                  <a:pt x="6678332" y="1122349"/>
                  <a:pt x="6707411" y="1240829"/>
                  <a:pt x="6657090" y="1307489"/>
                </a:cubicBezTo>
                <a:cubicBezTo>
                  <a:pt x="6621135" y="1444387"/>
                  <a:pt x="6524184" y="1590429"/>
                  <a:pt x="6508075" y="1709568"/>
                </a:cubicBezTo>
                <a:cubicBezTo>
                  <a:pt x="6474780" y="1738828"/>
                  <a:pt x="6473953" y="1782449"/>
                  <a:pt x="6462759" y="1811874"/>
                </a:cubicBezTo>
                <a:cubicBezTo>
                  <a:pt x="6449270" y="1892769"/>
                  <a:pt x="6399402" y="2130120"/>
                  <a:pt x="6383790" y="2228963"/>
                </a:cubicBezTo>
                <a:cubicBezTo>
                  <a:pt x="6369883" y="2302046"/>
                  <a:pt x="6399578" y="2316440"/>
                  <a:pt x="6369096" y="2404942"/>
                </a:cubicBezTo>
                <a:cubicBezTo>
                  <a:pt x="6395161" y="2417035"/>
                  <a:pt x="6368224" y="2445577"/>
                  <a:pt x="6365696" y="2461889"/>
                </a:cubicBezTo>
                <a:cubicBezTo>
                  <a:pt x="6359423" y="2481550"/>
                  <a:pt x="6329861" y="2498958"/>
                  <a:pt x="6323990" y="2538869"/>
                </a:cubicBezTo>
                <a:cubicBezTo>
                  <a:pt x="6317721" y="2603362"/>
                  <a:pt x="6317811" y="2723423"/>
                  <a:pt x="6299971" y="2852842"/>
                </a:cubicBezTo>
                <a:cubicBezTo>
                  <a:pt x="6296888" y="2889820"/>
                  <a:pt x="6314227" y="2924069"/>
                  <a:pt x="6305256" y="2965146"/>
                </a:cubicBezTo>
                <a:lnTo>
                  <a:pt x="6297430" y="3010980"/>
                </a:lnTo>
                <a:lnTo>
                  <a:pt x="6301903" y="3017531"/>
                </a:lnTo>
                <a:lnTo>
                  <a:pt x="6312288" y="3141762"/>
                </a:lnTo>
                <a:cubicBezTo>
                  <a:pt x="6310891" y="3148458"/>
                  <a:pt x="6311653" y="3156601"/>
                  <a:pt x="6317307" y="3167974"/>
                </a:cubicBezTo>
                <a:lnTo>
                  <a:pt x="6319343" y="3170223"/>
                </a:lnTo>
                <a:lnTo>
                  <a:pt x="6388791" y="3425292"/>
                </a:lnTo>
                <a:cubicBezTo>
                  <a:pt x="6411564" y="3519098"/>
                  <a:pt x="6451294" y="3670230"/>
                  <a:pt x="6473625" y="3778499"/>
                </a:cubicBezTo>
                <a:cubicBezTo>
                  <a:pt x="6461715" y="3876413"/>
                  <a:pt x="6479795" y="3911499"/>
                  <a:pt x="6488572" y="4010514"/>
                </a:cubicBezTo>
                <a:cubicBezTo>
                  <a:pt x="6537658" y="4041328"/>
                  <a:pt x="6522549" y="4094791"/>
                  <a:pt x="6542727" y="4142824"/>
                </a:cubicBezTo>
                <a:cubicBezTo>
                  <a:pt x="6562367" y="4174785"/>
                  <a:pt x="6560025" y="4194356"/>
                  <a:pt x="6574700" y="4253089"/>
                </a:cubicBezTo>
                <a:lnTo>
                  <a:pt x="6630782" y="4495230"/>
                </a:lnTo>
                <a:cubicBezTo>
                  <a:pt x="6629041" y="4518096"/>
                  <a:pt x="6642831" y="4583613"/>
                  <a:pt x="6657121" y="4592798"/>
                </a:cubicBezTo>
                <a:cubicBezTo>
                  <a:pt x="6662404" y="4605798"/>
                  <a:pt x="6661388" y="4622935"/>
                  <a:pt x="6675304" y="4625784"/>
                </a:cubicBezTo>
                <a:cubicBezTo>
                  <a:pt x="6692614" y="4632048"/>
                  <a:pt x="6678575" y="4686348"/>
                  <a:pt x="6695194" y="4674587"/>
                </a:cubicBezTo>
                <a:cubicBezTo>
                  <a:pt x="6692850" y="4684186"/>
                  <a:pt x="6692968" y="4695174"/>
                  <a:pt x="6694674" y="4706669"/>
                </a:cubicBezTo>
                <a:lnTo>
                  <a:pt x="6696125" y="4712312"/>
                </a:lnTo>
                <a:lnTo>
                  <a:pt x="6683308" y="4752491"/>
                </a:lnTo>
                <a:cubicBezTo>
                  <a:pt x="6668335" y="4814629"/>
                  <a:pt x="6667993" y="4870176"/>
                  <a:pt x="6662625" y="4924134"/>
                </a:cubicBezTo>
                <a:cubicBezTo>
                  <a:pt x="6658601" y="5004697"/>
                  <a:pt x="6700287" y="4943260"/>
                  <a:pt x="6666282" y="5049729"/>
                </a:cubicBezTo>
                <a:cubicBezTo>
                  <a:pt x="6680923" y="5057425"/>
                  <a:pt x="6681720" y="5069899"/>
                  <a:pt x="6674923" y="5092608"/>
                </a:cubicBezTo>
                <a:cubicBezTo>
                  <a:pt x="6674055" y="5131530"/>
                  <a:pt x="6710642" y="5120894"/>
                  <a:pt x="6688949" y="5164561"/>
                </a:cubicBezTo>
                <a:lnTo>
                  <a:pt x="6713476" y="5227429"/>
                </a:lnTo>
                <a:cubicBezTo>
                  <a:pt x="6707551" y="5224995"/>
                  <a:pt x="6700321" y="5279972"/>
                  <a:pt x="6699741" y="5295738"/>
                </a:cubicBezTo>
                <a:cubicBezTo>
                  <a:pt x="6701613" y="5328539"/>
                  <a:pt x="6674230" y="5338382"/>
                  <a:pt x="6698438" y="5353315"/>
                </a:cubicBezTo>
                <a:lnTo>
                  <a:pt x="6705394" y="5356747"/>
                </a:lnTo>
                <a:cubicBezTo>
                  <a:pt x="6705576" y="5359175"/>
                  <a:pt x="6705758" y="5361603"/>
                  <a:pt x="6705941" y="5364029"/>
                </a:cubicBezTo>
                <a:cubicBezTo>
                  <a:pt x="6705372" y="5367899"/>
                  <a:pt x="6703413" y="5370023"/>
                  <a:pt x="6698760" y="5369188"/>
                </a:cubicBezTo>
                <a:cubicBezTo>
                  <a:pt x="6715543" y="5400565"/>
                  <a:pt x="6682626" y="5434448"/>
                  <a:pt x="6674560" y="5465115"/>
                </a:cubicBezTo>
                <a:cubicBezTo>
                  <a:pt x="6691190" y="5489165"/>
                  <a:pt x="6702277" y="5478984"/>
                  <a:pt x="6698322" y="5543278"/>
                </a:cubicBezTo>
                <a:lnTo>
                  <a:pt x="6673987" y="5606762"/>
                </a:lnTo>
                <a:lnTo>
                  <a:pt x="6665359" y="5656986"/>
                </a:lnTo>
                <a:lnTo>
                  <a:pt x="6718420" y="5747675"/>
                </a:lnTo>
                <a:cubicBezTo>
                  <a:pt x="6736039" y="5788270"/>
                  <a:pt x="6794550" y="5740224"/>
                  <a:pt x="6786357" y="5797270"/>
                </a:cubicBezTo>
                <a:cubicBezTo>
                  <a:pt x="6803000" y="5835160"/>
                  <a:pt x="6831082" y="5856958"/>
                  <a:pt x="6834299" y="5897781"/>
                </a:cubicBezTo>
                <a:cubicBezTo>
                  <a:pt x="6850938" y="5902014"/>
                  <a:pt x="6860579" y="5910872"/>
                  <a:pt x="6848771" y="5936497"/>
                </a:cubicBezTo>
                <a:lnTo>
                  <a:pt x="6883460" y="6064046"/>
                </a:lnTo>
                <a:cubicBezTo>
                  <a:pt x="6906450" y="6070324"/>
                  <a:pt x="6870051" y="6102610"/>
                  <a:pt x="6896072" y="6107188"/>
                </a:cubicBezTo>
                <a:cubicBezTo>
                  <a:pt x="6912283" y="6129421"/>
                  <a:pt x="6963567" y="6167207"/>
                  <a:pt x="6980725" y="6197444"/>
                </a:cubicBezTo>
                <a:cubicBezTo>
                  <a:pt x="6947762" y="6297975"/>
                  <a:pt x="6995609" y="6226141"/>
                  <a:pt x="6999028" y="6288610"/>
                </a:cubicBezTo>
                <a:cubicBezTo>
                  <a:pt x="6997432" y="6346629"/>
                  <a:pt x="7058551" y="6337651"/>
                  <a:pt x="7021306" y="6426700"/>
                </a:cubicBezTo>
                <a:cubicBezTo>
                  <a:pt x="7020466" y="6447474"/>
                  <a:pt x="7026793" y="6469543"/>
                  <a:pt x="7033259" y="6489284"/>
                </a:cubicBezTo>
                <a:lnTo>
                  <a:pt x="7037119" y="6501140"/>
                </a:lnTo>
                <a:lnTo>
                  <a:pt x="7037119" y="6557754"/>
                </a:lnTo>
                <a:lnTo>
                  <a:pt x="7031649" y="6569925"/>
                </a:lnTo>
                <a:cubicBezTo>
                  <a:pt x="7023197" y="6591634"/>
                  <a:pt x="7028560" y="6588450"/>
                  <a:pt x="7011548" y="6615002"/>
                </a:cubicBezTo>
                <a:cubicBezTo>
                  <a:pt x="7016567" y="6637881"/>
                  <a:pt x="7011534" y="6732922"/>
                  <a:pt x="7021837" y="6743644"/>
                </a:cubicBezTo>
                <a:cubicBezTo>
                  <a:pt x="7023032" y="6757943"/>
                  <a:pt x="7005198" y="6842091"/>
                  <a:pt x="7006394" y="6856390"/>
                </a:cubicBezTo>
                <a:lnTo>
                  <a:pt x="7037119" y="6856494"/>
                </a:lnTo>
                <a:lnTo>
                  <a:pt x="7037119" y="6857999"/>
                </a:lnTo>
                <a:lnTo>
                  <a:pt x="0" y="6857999"/>
                </a:lnTo>
                <a:close/>
              </a:path>
            </a:pathLst>
          </a:cu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F749B2EB-C7EA-014B-AF25-EB068797407F}"/>
              </a:ext>
            </a:extLst>
          </p:cNvPr>
          <p:cNvSpPr/>
          <p:nvPr/>
        </p:nvSpPr>
        <p:spPr>
          <a:xfrm>
            <a:off x="7037123" y="1704457"/>
            <a:ext cx="4702932" cy="3449086"/>
          </a:xfrm>
          <a:prstGeom prst="rect">
            <a:avLst/>
          </a:prstGeom>
        </p:spPr>
        <p:txBody>
          <a:bodyPr wrap="square">
            <a:spAutoFit/>
          </a:bodyPr>
          <a:lstStyle/>
          <a:p>
            <a:pPr algn="just">
              <a:lnSpc>
                <a:spcPct val="115000"/>
              </a:lnSpc>
              <a:spcBef>
                <a:spcPts val="600"/>
              </a:spcBef>
              <a:spcAft>
                <a:spcPts val="600"/>
              </a:spcAft>
            </a:pPr>
            <a:r>
              <a:rPr lang="vi-VN" sz="3200" b="1" i="1" dirty="0">
                <a:solidFill>
                  <a:srgbClr val="000000"/>
                </a:solidFill>
                <a:latin typeface="Times New Roman" panose="02020603050405020304" pitchFamily="18" charset="0"/>
                <a:ea typeface="Calibri" panose="020F0502020204030204" pitchFamily="34" charset="0"/>
              </a:rPr>
              <a:t>a/ Thơ có yếu tố tự sự và miêu tả </a:t>
            </a:r>
            <a:r>
              <a:rPr lang="vi-VN" sz="3200" dirty="0">
                <a:solidFill>
                  <a:srgbClr val="000000"/>
                </a:solidFill>
                <a:latin typeface="Times New Roman" panose="02020603050405020304" pitchFamily="18" charset="0"/>
                <a:ea typeface="Calibri" panose="020F0502020204030204" pitchFamily="34" charset="0"/>
              </a:rPr>
              <a:t>là thơ trong đó người viết thường kể lại sự việc và miêu tả sự vật; qua đó, thể hiện tình cảm, thái độ của mình. </a:t>
            </a:r>
            <a:endParaRPr lang="en-VN" sz="3200" dirty="0"/>
          </a:p>
        </p:txBody>
      </p:sp>
    </p:spTree>
    <p:extLst>
      <p:ext uri="{BB962C8B-B14F-4D97-AF65-F5344CB8AC3E}">
        <p14:creationId xmlns:p14="http://schemas.microsoft.com/office/powerpoint/2010/main" val="391152671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10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4">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4">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vase with pink flowers&#10;&#10;Description automatically generated with medium confidence">
            <a:extLst>
              <a:ext uri="{FF2B5EF4-FFF2-40B4-BE49-F238E27FC236}">
                <a16:creationId xmlns:a16="http://schemas.microsoft.com/office/drawing/2014/main" id="{8F002265-D00E-1248-AE62-0ECFA86AF068}"/>
              </a:ext>
            </a:extLst>
          </p:cNvPr>
          <p:cNvPicPr>
            <a:picLocks noGrp="1" noChangeAspect="1"/>
          </p:cNvPicPr>
          <p:nvPr>
            <p:ph type="pic" sz="quarter" idx="10"/>
          </p:nvPr>
        </p:nvPicPr>
        <p:blipFill>
          <a:blip r:embed="rId3"/>
          <a:srcRect t="10867" b="10867"/>
          <a:stretch>
            <a:fillRect/>
          </a:stretch>
        </p:blipFill>
        <p:spPr>
          <a:xfrm>
            <a:off x="8078051" y="0"/>
            <a:ext cx="7175104" cy="7019132"/>
          </a:xfrm>
        </p:spPr>
      </p:pic>
      <p:sp>
        <p:nvSpPr>
          <p:cNvPr id="6" name="Rectangle 5">
            <a:extLst>
              <a:ext uri="{FF2B5EF4-FFF2-40B4-BE49-F238E27FC236}">
                <a16:creationId xmlns:a16="http://schemas.microsoft.com/office/drawing/2014/main" id="{B4CCCC13-23B3-CB48-A5B8-8ECF66F28287}"/>
              </a:ext>
            </a:extLst>
          </p:cNvPr>
          <p:cNvSpPr/>
          <p:nvPr/>
        </p:nvSpPr>
        <p:spPr>
          <a:xfrm>
            <a:off x="328862" y="1349914"/>
            <a:ext cx="7749189" cy="5104859"/>
          </a:xfrm>
          <a:prstGeom prst="rect">
            <a:avLst/>
          </a:prstGeom>
        </p:spPr>
        <p:txBody>
          <a:bodyPr wrap="square">
            <a:spAutoFit/>
          </a:bodyPr>
          <a:lstStyle/>
          <a:p>
            <a:pPr algn="just">
              <a:lnSpc>
                <a:spcPct val="114000"/>
              </a:lnSpc>
            </a:pPr>
            <a:r>
              <a:rPr lang="vi-VN" sz="3200" dirty="0">
                <a:solidFill>
                  <a:srgbClr val="000000"/>
                </a:solidFill>
                <a:latin typeface="Times New Roman" panose="02020603050405020304" pitchFamily="18" charset="0"/>
                <a:ea typeface="Calibri" panose="020F0502020204030204" pitchFamily="34" charset="0"/>
              </a:rPr>
              <a:t>+ Đọc kĩ văn bản thơ và xác định câu chuyện được kể trong đó.</a:t>
            </a:r>
            <a:endParaRPr lang="en-VN" sz="3200" dirty="0">
              <a:solidFill>
                <a:srgbClr val="000000"/>
              </a:solidFill>
              <a:latin typeface="Times New Roman" panose="02020603050405020304" pitchFamily="18" charset="0"/>
              <a:ea typeface="Calibri" panose="020F0502020204030204" pitchFamily="34" charset="0"/>
            </a:endParaRPr>
          </a:p>
          <a:p>
            <a:pPr algn="just">
              <a:lnSpc>
                <a:spcPct val="114000"/>
              </a:lnSpc>
            </a:pPr>
            <a:r>
              <a:rPr lang="vi-VN" sz="3200" dirty="0">
                <a:solidFill>
                  <a:srgbClr val="000000"/>
                </a:solidFill>
                <a:latin typeface="Times New Roman" panose="02020603050405020304" pitchFamily="18" charset="0"/>
                <a:ea typeface="Calibri" panose="020F0502020204030204" pitchFamily="34" charset="0"/>
              </a:rPr>
              <a:t>+ Nhận biết những yếu tố tự sự, miêu tả trong văn bản và chỉ ra tác dụng của những yếu tố ấy.</a:t>
            </a:r>
            <a:endParaRPr lang="en-VN" sz="3200" dirty="0">
              <a:solidFill>
                <a:srgbClr val="000000"/>
              </a:solidFill>
              <a:latin typeface="Times New Roman" panose="02020603050405020304" pitchFamily="18" charset="0"/>
              <a:ea typeface="Calibri" panose="020F0502020204030204" pitchFamily="34" charset="0"/>
            </a:endParaRPr>
          </a:p>
          <a:p>
            <a:pPr algn="just">
              <a:lnSpc>
                <a:spcPct val="114000"/>
              </a:lnSpc>
            </a:pPr>
            <a:r>
              <a:rPr lang="vi-VN" sz="3200" dirty="0">
                <a:solidFill>
                  <a:srgbClr val="000000"/>
                </a:solidFill>
                <a:latin typeface="Times New Roman" panose="02020603050405020304" pitchFamily="18" charset="0"/>
                <a:ea typeface="Calibri" panose="020F0502020204030204" pitchFamily="34" charset="0"/>
              </a:rPr>
              <a:t>+ Chỉ ra một số nét đặc sắc về hình thức nghệ thuật của bài thơ.</a:t>
            </a:r>
            <a:endParaRPr lang="en-VN" sz="3200" dirty="0">
              <a:solidFill>
                <a:srgbClr val="000000"/>
              </a:solidFill>
              <a:latin typeface="Times New Roman" panose="02020603050405020304" pitchFamily="18" charset="0"/>
              <a:ea typeface="Calibri" panose="020F0502020204030204" pitchFamily="34" charset="0"/>
            </a:endParaRPr>
          </a:p>
          <a:p>
            <a:pPr>
              <a:lnSpc>
                <a:spcPct val="114000"/>
              </a:lnSpc>
            </a:pPr>
            <a:r>
              <a:rPr lang="vi-VN" sz="3200" dirty="0">
                <a:solidFill>
                  <a:srgbClr val="000000"/>
                </a:solidFill>
                <a:latin typeface="Times New Roman" panose="02020603050405020304" pitchFamily="18" charset="0"/>
                <a:ea typeface="Calibri" panose="020F0502020204030204" pitchFamily="34" charset="0"/>
              </a:rPr>
              <a:t>+ Ý nghĩa của bài thơ và những nhận thức, tình cảm của em sau khi học. </a:t>
            </a:r>
            <a:endParaRPr lang="en-VN" sz="3200" dirty="0"/>
          </a:p>
        </p:txBody>
      </p:sp>
      <p:sp>
        <p:nvSpPr>
          <p:cNvPr id="7" name="Rectangle 6">
            <a:extLst>
              <a:ext uri="{FF2B5EF4-FFF2-40B4-BE49-F238E27FC236}">
                <a16:creationId xmlns:a16="http://schemas.microsoft.com/office/drawing/2014/main" id="{8561A7B3-99FD-7E42-8CDA-3E02A1C202E8}"/>
              </a:ext>
            </a:extLst>
          </p:cNvPr>
          <p:cNvSpPr/>
          <p:nvPr/>
        </p:nvSpPr>
        <p:spPr>
          <a:xfrm>
            <a:off x="328862" y="480760"/>
            <a:ext cx="8991564" cy="609590"/>
          </a:xfrm>
          <a:prstGeom prst="rect">
            <a:avLst/>
          </a:prstGeom>
        </p:spPr>
        <p:txBody>
          <a:bodyPr wrap="none">
            <a:spAutoFit/>
          </a:bodyPr>
          <a:lstStyle/>
          <a:p>
            <a:pPr algn="just">
              <a:lnSpc>
                <a:spcPct val="114000"/>
              </a:lnSpc>
            </a:pPr>
            <a:r>
              <a:rPr lang="vi-VN" sz="3200" b="1" dirty="0">
                <a:solidFill>
                  <a:srgbClr val="000000"/>
                </a:solidFill>
                <a:latin typeface="Times New Roman" panose="02020603050405020304" pitchFamily="18" charset="0"/>
                <a:ea typeface="Calibri" panose="020F0502020204030204" pitchFamily="34" charset="0"/>
              </a:rPr>
              <a:t>* Lưu ý khi đọc bài thơ có yếu tố tự sự và miêu tả:</a:t>
            </a:r>
            <a:endParaRPr lang="en-VN" sz="3200" b="1" dirty="0">
              <a:solidFill>
                <a:srgbClr val="000000"/>
              </a:solidFill>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79167175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arn(inVertical)">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barn(inVertical)">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barn(inVertical)">
                                      <p:cBhvr>
                                        <p:cTn id="2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F944E337-3E5D-4A1F-A5A1-2057F25B8A7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Shape 72">
            <a:extLst>
              <a:ext uri="{FF2B5EF4-FFF2-40B4-BE49-F238E27FC236}">
                <a16:creationId xmlns:a16="http://schemas.microsoft.com/office/drawing/2014/main" id="{4B24796A-C1F6-4B21-B963-70E55A144F0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3482342"/>
          </a:xfrm>
          <a:custGeom>
            <a:avLst/>
            <a:gdLst>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467374 w 12192000"/>
              <a:gd name="connsiteY53" fmla="*/ 1959575 h 3482342"/>
              <a:gd name="connsiteX54" fmla="*/ 8447067 w 12192000"/>
              <a:gd name="connsiteY54" fmla="*/ 1949706 h 3482342"/>
              <a:gd name="connsiteX55" fmla="*/ 8426060 w 12192000"/>
              <a:gd name="connsiteY55" fmla="*/ 1947126 h 3482342"/>
              <a:gd name="connsiteX56" fmla="*/ 8424042 w 12192000"/>
              <a:gd name="connsiteY56" fmla="*/ 1949367 h 3482342"/>
              <a:gd name="connsiteX57" fmla="*/ 8401276 w 12192000"/>
              <a:gd name="connsiteY57" fmla="*/ 1953968 h 3482342"/>
              <a:gd name="connsiteX58" fmla="*/ 8294129 w 12192000"/>
              <a:gd name="connsiteY58" fmla="*/ 1958387 h 3482342"/>
              <a:gd name="connsiteX59" fmla="*/ 8293892 w 12192000"/>
              <a:gd name="connsiteY59" fmla="*/ 1960370 h 3482342"/>
              <a:gd name="connsiteX60" fmla="*/ 8288078 w 12192000"/>
              <a:gd name="connsiteY60" fmla="*/ 1965222 h 3482342"/>
              <a:gd name="connsiteX61" fmla="*/ 8248914 w 12192000"/>
              <a:gd name="connsiteY61" fmla="*/ 1954175 h 3482342"/>
              <a:gd name="connsiteX62" fmla="*/ 8132104 w 12192000"/>
              <a:gd name="connsiteY62" fmla="*/ 1895727 h 3482342"/>
              <a:gd name="connsiteX63" fmla="*/ 7918078 w 12192000"/>
              <a:gd name="connsiteY63" fmla="*/ 1862668 h 3482342"/>
              <a:gd name="connsiteX64" fmla="*/ 7817899 w 12192000"/>
              <a:gd name="connsiteY64" fmla="*/ 1862176 h 3482342"/>
              <a:gd name="connsiteX65" fmla="*/ 7768994 w 12192000"/>
              <a:gd name="connsiteY65" fmla="*/ 1855721 h 3482342"/>
              <a:gd name="connsiteX66" fmla="*/ 7618027 w 12192000"/>
              <a:gd name="connsiteY66" fmla="*/ 1830959 h 3482342"/>
              <a:gd name="connsiteX67" fmla="*/ 7449425 w 12192000"/>
              <a:gd name="connsiteY67" fmla="*/ 1810910 h 3482342"/>
              <a:gd name="connsiteX68" fmla="*/ 7342915 w 12192000"/>
              <a:gd name="connsiteY68" fmla="*/ 1819827 h 3482342"/>
              <a:gd name="connsiteX69" fmla="*/ 7255191 w 12192000"/>
              <a:gd name="connsiteY69" fmla="*/ 1834354 h 3482342"/>
              <a:gd name="connsiteX70" fmla="*/ 7131205 w 12192000"/>
              <a:gd name="connsiteY70" fmla="*/ 1845557 h 3482342"/>
              <a:gd name="connsiteX71" fmla="*/ 6917124 w 12192000"/>
              <a:gd name="connsiteY71" fmla="*/ 1837109 h 3482342"/>
              <a:gd name="connsiteX72" fmla="*/ 6837145 w 12192000"/>
              <a:gd name="connsiteY72" fmla="*/ 1870724 h 3482342"/>
              <a:gd name="connsiteX73" fmla="*/ 6753991 w 12192000"/>
              <a:gd name="connsiteY73" fmla="*/ 1860969 h 3482342"/>
              <a:gd name="connsiteX74" fmla="*/ 6727754 w 12192000"/>
              <a:gd name="connsiteY74" fmla="*/ 1882372 h 3482342"/>
              <a:gd name="connsiteX75" fmla="*/ 6723371 w 12192000"/>
              <a:gd name="connsiteY75" fmla="*/ 1886494 h 3482342"/>
              <a:gd name="connsiteX76" fmla="*/ 6702779 w 12192000"/>
              <a:gd name="connsiteY76" fmla="*/ 1893601 h 3482342"/>
              <a:gd name="connsiteX77" fmla="*/ 6700779 w 12192000"/>
              <a:gd name="connsiteY77" fmla="*/ 1907344 h 3482342"/>
              <a:gd name="connsiteX78" fmla="*/ 6672513 w 12192000"/>
              <a:gd name="connsiteY78" fmla="*/ 1926452 h 3482342"/>
              <a:gd name="connsiteX79" fmla="*/ 6633549 w 12192000"/>
              <a:gd name="connsiteY79" fmla="*/ 1936255 h 3482342"/>
              <a:gd name="connsiteX80" fmla="*/ 6444344 w 12192000"/>
              <a:gd name="connsiteY80" fmla="*/ 1969663 h 3482342"/>
              <a:gd name="connsiteX81" fmla="*/ 6333446 w 12192000"/>
              <a:gd name="connsiteY81" fmla="*/ 1997163 h 3482342"/>
              <a:gd name="connsiteX82" fmla="*/ 6294933 w 12192000"/>
              <a:gd name="connsiteY82" fmla="*/ 2019412 h 3482342"/>
              <a:gd name="connsiteX83" fmla="*/ 6238719 w 12192000"/>
              <a:gd name="connsiteY83" fmla="*/ 2042547 h 3482342"/>
              <a:gd name="connsiteX84" fmla="*/ 6142310 w 12192000"/>
              <a:gd name="connsiteY84" fmla="*/ 2092510 h 3482342"/>
              <a:gd name="connsiteX85" fmla="*/ 6007916 w 12192000"/>
              <a:gd name="connsiteY85" fmla="*/ 2143752 h 3482342"/>
              <a:gd name="connsiteX86" fmla="*/ 5894610 w 12192000"/>
              <a:gd name="connsiteY86" fmla="*/ 2130684 h 3482342"/>
              <a:gd name="connsiteX87" fmla="*/ 5817682 w 12192000"/>
              <a:gd name="connsiteY87" fmla="*/ 2157358 h 3482342"/>
              <a:gd name="connsiteX88" fmla="*/ 5591469 w 12192000"/>
              <a:gd name="connsiteY88" fmla="*/ 2178389 h 3482342"/>
              <a:gd name="connsiteX89" fmla="*/ 5414282 w 12192000"/>
              <a:gd name="connsiteY89" fmla="*/ 2183070 h 3482342"/>
              <a:gd name="connsiteX90" fmla="*/ 5368369 w 12192000"/>
              <a:gd name="connsiteY90" fmla="*/ 2204272 h 3482342"/>
              <a:gd name="connsiteX91" fmla="*/ 5291263 w 12192000"/>
              <a:gd name="connsiteY91" fmla="*/ 2239182 h 3482342"/>
              <a:gd name="connsiteX92" fmla="*/ 5240857 w 12192000"/>
              <a:gd name="connsiteY92" fmla="*/ 2289444 h 3482342"/>
              <a:gd name="connsiteX93" fmla="*/ 5173523 w 12192000"/>
              <a:gd name="connsiteY93" fmla="*/ 2309057 h 3482342"/>
              <a:gd name="connsiteX94" fmla="*/ 5148543 w 12192000"/>
              <a:gd name="connsiteY94" fmla="*/ 2282356 h 3482342"/>
              <a:gd name="connsiteX95" fmla="*/ 5079548 w 12192000"/>
              <a:gd name="connsiteY95" fmla="*/ 2313485 h 3482342"/>
              <a:gd name="connsiteX96" fmla="*/ 4975908 w 12192000"/>
              <a:gd name="connsiteY96" fmla="*/ 2364128 h 3482342"/>
              <a:gd name="connsiteX97" fmla="*/ 4913723 w 12192000"/>
              <a:gd name="connsiteY97" fmla="*/ 2385265 h 3482342"/>
              <a:gd name="connsiteX98" fmla="*/ 4746485 w 12192000"/>
              <a:gd name="connsiteY98" fmla="*/ 2451769 h 3482342"/>
              <a:gd name="connsiteX99" fmla="*/ 4681588 w 12192000"/>
              <a:gd name="connsiteY99" fmla="*/ 2467494 h 3482342"/>
              <a:gd name="connsiteX100" fmla="*/ 1783655 w 12192000"/>
              <a:gd name="connsiteY100" fmla="*/ 3163860 h 3482342"/>
              <a:gd name="connsiteX101" fmla="*/ 1325955 w 12192000"/>
              <a:gd name="connsiteY101" fmla="*/ 3176692 h 3482342"/>
              <a:gd name="connsiteX102" fmla="*/ 1190384 w 12192000"/>
              <a:gd name="connsiteY102" fmla="*/ 3203504 h 3482342"/>
              <a:gd name="connsiteX103" fmla="*/ 1094537 w 12192000"/>
              <a:gd name="connsiteY103" fmla="*/ 3229469 h 3482342"/>
              <a:gd name="connsiteX104" fmla="*/ 779276 w 12192000"/>
              <a:gd name="connsiteY104" fmla="*/ 3327290 h 3482342"/>
              <a:gd name="connsiteX105" fmla="*/ 600378 w 12192000"/>
              <a:gd name="connsiteY105" fmla="*/ 3335250 h 3482342"/>
              <a:gd name="connsiteX106" fmla="*/ 493457 w 12192000"/>
              <a:gd name="connsiteY106" fmla="*/ 3365044 h 3482342"/>
              <a:gd name="connsiteX107" fmla="*/ 349402 w 12192000"/>
              <a:gd name="connsiteY107" fmla="*/ 3380897 h 3482342"/>
              <a:gd name="connsiteX108" fmla="*/ 192183 w 12192000"/>
              <a:gd name="connsiteY108" fmla="*/ 3460075 h 3482342"/>
              <a:gd name="connsiteX109" fmla="*/ 46713 w 12192000"/>
              <a:gd name="connsiteY109" fmla="*/ 3462986 h 3482342"/>
              <a:gd name="connsiteX110" fmla="*/ 2765 w 12192000"/>
              <a:gd name="connsiteY110" fmla="*/ 3480770 h 3482342"/>
              <a:gd name="connsiteX111" fmla="*/ 0 w 12192000"/>
              <a:gd name="connsiteY111" fmla="*/ 3482342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47067 w 12192000"/>
              <a:gd name="connsiteY54" fmla="*/ 1949706 h 3482342"/>
              <a:gd name="connsiteX55" fmla="*/ 8426060 w 12192000"/>
              <a:gd name="connsiteY55" fmla="*/ 1947126 h 3482342"/>
              <a:gd name="connsiteX56" fmla="*/ 8424042 w 12192000"/>
              <a:gd name="connsiteY56" fmla="*/ 1949367 h 3482342"/>
              <a:gd name="connsiteX57" fmla="*/ 8401276 w 12192000"/>
              <a:gd name="connsiteY57" fmla="*/ 1953968 h 3482342"/>
              <a:gd name="connsiteX58" fmla="*/ 8294129 w 12192000"/>
              <a:gd name="connsiteY58" fmla="*/ 1958387 h 3482342"/>
              <a:gd name="connsiteX59" fmla="*/ 8293892 w 12192000"/>
              <a:gd name="connsiteY59" fmla="*/ 1960370 h 3482342"/>
              <a:gd name="connsiteX60" fmla="*/ 8288078 w 12192000"/>
              <a:gd name="connsiteY60" fmla="*/ 1965222 h 3482342"/>
              <a:gd name="connsiteX61" fmla="*/ 8248914 w 12192000"/>
              <a:gd name="connsiteY61" fmla="*/ 1954175 h 3482342"/>
              <a:gd name="connsiteX62" fmla="*/ 8132104 w 12192000"/>
              <a:gd name="connsiteY62" fmla="*/ 1895727 h 3482342"/>
              <a:gd name="connsiteX63" fmla="*/ 7918078 w 12192000"/>
              <a:gd name="connsiteY63" fmla="*/ 1862668 h 3482342"/>
              <a:gd name="connsiteX64" fmla="*/ 7817899 w 12192000"/>
              <a:gd name="connsiteY64" fmla="*/ 1862176 h 3482342"/>
              <a:gd name="connsiteX65" fmla="*/ 7768994 w 12192000"/>
              <a:gd name="connsiteY65" fmla="*/ 1855721 h 3482342"/>
              <a:gd name="connsiteX66" fmla="*/ 7618027 w 12192000"/>
              <a:gd name="connsiteY66" fmla="*/ 1830959 h 3482342"/>
              <a:gd name="connsiteX67" fmla="*/ 7449425 w 12192000"/>
              <a:gd name="connsiteY67" fmla="*/ 1810910 h 3482342"/>
              <a:gd name="connsiteX68" fmla="*/ 7342915 w 12192000"/>
              <a:gd name="connsiteY68" fmla="*/ 1819827 h 3482342"/>
              <a:gd name="connsiteX69" fmla="*/ 7255191 w 12192000"/>
              <a:gd name="connsiteY69" fmla="*/ 1834354 h 3482342"/>
              <a:gd name="connsiteX70" fmla="*/ 7131205 w 12192000"/>
              <a:gd name="connsiteY70" fmla="*/ 1845557 h 3482342"/>
              <a:gd name="connsiteX71" fmla="*/ 6917124 w 12192000"/>
              <a:gd name="connsiteY71" fmla="*/ 1837109 h 3482342"/>
              <a:gd name="connsiteX72" fmla="*/ 6837145 w 12192000"/>
              <a:gd name="connsiteY72" fmla="*/ 1870724 h 3482342"/>
              <a:gd name="connsiteX73" fmla="*/ 6753991 w 12192000"/>
              <a:gd name="connsiteY73" fmla="*/ 1860969 h 3482342"/>
              <a:gd name="connsiteX74" fmla="*/ 6727754 w 12192000"/>
              <a:gd name="connsiteY74" fmla="*/ 1882372 h 3482342"/>
              <a:gd name="connsiteX75" fmla="*/ 6723371 w 12192000"/>
              <a:gd name="connsiteY75" fmla="*/ 1886494 h 3482342"/>
              <a:gd name="connsiteX76" fmla="*/ 6702779 w 12192000"/>
              <a:gd name="connsiteY76" fmla="*/ 1893601 h 3482342"/>
              <a:gd name="connsiteX77" fmla="*/ 6700779 w 12192000"/>
              <a:gd name="connsiteY77" fmla="*/ 1907344 h 3482342"/>
              <a:gd name="connsiteX78" fmla="*/ 6672513 w 12192000"/>
              <a:gd name="connsiteY78" fmla="*/ 1926452 h 3482342"/>
              <a:gd name="connsiteX79" fmla="*/ 6633549 w 12192000"/>
              <a:gd name="connsiteY79" fmla="*/ 1936255 h 3482342"/>
              <a:gd name="connsiteX80" fmla="*/ 6444344 w 12192000"/>
              <a:gd name="connsiteY80" fmla="*/ 1969663 h 3482342"/>
              <a:gd name="connsiteX81" fmla="*/ 6333446 w 12192000"/>
              <a:gd name="connsiteY81" fmla="*/ 1997163 h 3482342"/>
              <a:gd name="connsiteX82" fmla="*/ 6294933 w 12192000"/>
              <a:gd name="connsiteY82" fmla="*/ 2019412 h 3482342"/>
              <a:gd name="connsiteX83" fmla="*/ 6238719 w 12192000"/>
              <a:gd name="connsiteY83" fmla="*/ 2042547 h 3482342"/>
              <a:gd name="connsiteX84" fmla="*/ 6142310 w 12192000"/>
              <a:gd name="connsiteY84" fmla="*/ 2092510 h 3482342"/>
              <a:gd name="connsiteX85" fmla="*/ 6007916 w 12192000"/>
              <a:gd name="connsiteY85" fmla="*/ 2143752 h 3482342"/>
              <a:gd name="connsiteX86" fmla="*/ 5894610 w 12192000"/>
              <a:gd name="connsiteY86" fmla="*/ 2130684 h 3482342"/>
              <a:gd name="connsiteX87" fmla="*/ 5817682 w 12192000"/>
              <a:gd name="connsiteY87" fmla="*/ 2157358 h 3482342"/>
              <a:gd name="connsiteX88" fmla="*/ 5591469 w 12192000"/>
              <a:gd name="connsiteY88" fmla="*/ 2178389 h 3482342"/>
              <a:gd name="connsiteX89" fmla="*/ 5414282 w 12192000"/>
              <a:gd name="connsiteY89" fmla="*/ 2183070 h 3482342"/>
              <a:gd name="connsiteX90" fmla="*/ 5368369 w 12192000"/>
              <a:gd name="connsiteY90" fmla="*/ 2204272 h 3482342"/>
              <a:gd name="connsiteX91" fmla="*/ 5291263 w 12192000"/>
              <a:gd name="connsiteY91" fmla="*/ 2239182 h 3482342"/>
              <a:gd name="connsiteX92" fmla="*/ 5240857 w 12192000"/>
              <a:gd name="connsiteY92" fmla="*/ 2289444 h 3482342"/>
              <a:gd name="connsiteX93" fmla="*/ 5173523 w 12192000"/>
              <a:gd name="connsiteY93" fmla="*/ 2309057 h 3482342"/>
              <a:gd name="connsiteX94" fmla="*/ 5148543 w 12192000"/>
              <a:gd name="connsiteY94" fmla="*/ 2282356 h 3482342"/>
              <a:gd name="connsiteX95" fmla="*/ 5079548 w 12192000"/>
              <a:gd name="connsiteY95" fmla="*/ 2313485 h 3482342"/>
              <a:gd name="connsiteX96" fmla="*/ 4975908 w 12192000"/>
              <a:gd name="connsiteY96" fmla="*/ 2364128 h 3482342"/>
              <a:gd name="connsiteX97" fmla="*/ 4913723 w 12192000"/>
              <a:gd name="connsiteY97" fmla="*/ 2385265 h 3482342"/>
              <a:gd name="connsiteX98" fmla="*/ 4746485 w 12192000"/>
              <a:gd name="connsiteY98" fmla="*/ 2451769 h 3482342"/>
              <a:gd name="connsiteX99" fmla="*/ 4681588 w 12192000"/>
              <a:gd name="connsiteY99" fmla="*/ 2467494 h 3482342"/>
              <a:gd name="connsiteX100" fmla="*/ 1783655 w 12192000"/>
              <a:gd name="connsiteY100" fmla="*/ 3163860 h 3482342"/>
              <a:gd name="connsiteX101" fmla="*/ 1325955 w 12192000"/>
              <a:gd name="connsiteY101" fmla="*/ 3176692 h 3482342"/>
              <a:gd name="connsiteX102" fmla="*/ 1190384 w 12192000"/>
              <a:gd name="connsiteY102" fmla="*/ 3203504 h 3482342"/>
              <a:gd name="connsiteX103" fmla="*/ 1094537 w 12192000"/>
              <a:gd name="connsiteY103" fmla="*/ 3229469 h 3482342"/>
              <a:gd name="connsiteX104" fmla="*/ 779276 w 12192000"/>
              <a:gd name="connsiteY104" fmla="*/ 3327290 h 3482342"/>
              <a:gd name="connsiteX105" fmla="*/ 600378 w 12192000"/>
              <a:gd name="connsiteY105" fmla="*/ 3335250 h 3482342"/>
              <a:gd name="connsiteX106" fmla="*/ 493457 w 12192000"/>
              <a:gd name="connsiteY106" fmla="*/ 3365044 h 3482342"/>
              <a:gd name="connsiteX107" fmla="*/ 349402 w 12192000"/>
              <a:gd name="connsiteY107" fmla="*/ 3380897 h 3482342"/>
              <a:gd name="connsiteX108" fmla="*/ 192183 w 12192000"/>
              <a:gd name="connsiteY108" fmla="*/ 3460075 h 3482342"/>
              <a:gd name="connsiteX109" fmla="*/ 46713 w 12192000"/>
              <a:gd name="connsiteY109" fmla="*/ 3462986 h 3482342"/>
              <a:gd name="connsiteX110" fmla="*/ 2765 w 12192000"/>
              <a:gd name="connsiteY110" fmla="*/ 3480770 h 3482342"/>
              <a:gd name="connsiteX111" fmla="*/ 0 w 12192000"/>
              <a:gd name="connsiteY111" fmla="*/ 3482342 h 3482342"/>
              <a:gd name="connsiteX112" fmla="*/ 0 w 12192000"/>
              <a:gd name="connsiteY112"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26060 w 12192000"/>
              <a:gd name="connsiteY54" fmla="*/ 1947126 h 3482342"/>
              <a:gd name="connsiteX55" fmla="*/ 8424042 w 12192000"/>
              <a:gd name="connsiteY55" fmla="*/ 1949367 h 3482342"/>
              <a:gd name="connsiteX56" fmla="*/ 8401276 w 12192000"/>
              <a:gd name="connsiteY56" fmla="*/ 1953968 h 3482342"/>
              <a:gd name="connsiteX57" fmla="*/ 8294129 w 12192000"/>
              <a:gd name="connsiteY57" fmla="*/ 1958387 h 3482342"/>
              <a:gd name="connsiteX58" fmla="*/ 8293892 w 12192000"/>
              <a:gd name="connsiteY58" fmla="*/ 1960370 h 3482342"/>
              <a:gd name="connsiteX59" fmla="*/ 8288078 w 12192000"/>
              <a:gd name="connsiteY59" fmla="*/ 1965222 h 3482342"/>
              <a:gd name="connsiteX60" fmla="*/ 8248914 w 12192000"/>
              <a:gd name="connsiteY60" fmla="*/ 1954175 h 3482342"/>
              <a:gd name="connsiteX61" fmla="*/ 8132104 w 12192000"/>
              <a:gd name="connsiteY61" fmla="*/ 1895727 h 3482342"/>
              <a:gd name="connsiteX62" fmla="*/ 7918078 w 12192000"/>
              <a:gd name="connsiteY62" fmla="*/ 1862668 h 3482342"/>
              <a:gd name="connsiteX63" fmla="*/ 7817899 w 12192000"/>
              <a:gd name="connsiteY63" fmla="*/ 1862176 h 3482342"/>
              <a:gd name="connsiteX64" fmla="*/ 7768994 w 12192000"/>
              <a:gd name="connsiteY64" fmla="*/ 1855721 h 3482342"/>
              <a:gd name="connsiteX65" fmla="*/ 7618027 w 12192000"/>
              <a:gd name="connsiteY65" fmla="*/ 1830959 h 3482342"/>
              <a:gd name="connsiteX66" fmla="*/ 7449425 w 12192000"/>
              <a:gd name="connsiteY66" fmla="*/ 1810910 h 3482342"/>
              <a:gd name="connsiteX67" fmla="*/ 7342915 w 12192000"/>
              <a:gd name="connsiteY67" fmla="*/ 1819827 h 3482342"/>
              <a:gd name="connsiteX68" fmla="*/ 7255191 w 12192000"/>
              <a:gd name="connsiteY68" fmla="*/ 1834354 h 3482342"/>
              <a:gd name="connsiteX69" fmla="*/ 7131205 w 12192000"/>
              <a:gd name="connsiteY69" fmla="*/ 1845557 h 3482342"/>
              <a:gd name="connsiteX70" fmla="*/ 6917124 w 12192000"/>
              <a:gd name="connsiteY70" fmla="*/ 1837109 h 3482342"/>
              <a:gd name="connsiteX71" fmla="*/ 6837145 w 12192000"/>
              <a:gd name="connsiteY71" fmla="*/ 1870724 h 3482342"/>
              <a:gd name="connsiteX72" fmla="*/ 6753991 w 12192000"/>
              <a:gd name="connsiteY72" fmla="*/ 1860969 h 3482342"/>
              <a:gd name="connsiteX73" fmla="*/ 6727754 w 12192000"/>
              <a:gd name="connsiteY73" fmla="*/ 1882372 h 3482342"/>
              <a:gd name="connsiteX74" fmla="*/ 6723371 w 12192000"/>
              <a:gd name="connsiteY74" fmla="*/ 1886494 h 3482342"/>
              <a:gd name="connsiteX75" fmla="*/ 6702779 w 12192000"/>
              <a:gd name="connsiteY75" fmla="*/ 1893601 h 3482342"/>
              <a:gd name="connsiteX76" fmla="*/ 6700779 w 12192000"/>
              <a:gd name="connsiteY76" fmla="*/ 1907344 h 3482342"/>
              <a:gd name="connsiteX77" fmla="*/ 6672513 w 12192000"/>
              <a:gd name="connsiteY77" fmla="*/ 1926452 h 3482342"/>
              <a:gd name="connsiteX78" fmla="*/ 6633549 w 12192000"/>
              <a:gd name="connsiteY78" fmla="*/ 1936255 h 3482342"/>
              <a:gd name="connsiteX79" fmla="*/ 6444344 w 12192000"/>
              <a:gd name="connsiteY79" fmla="*/ 1969663 h 3482342"/>
              <a:gd name="connsiteX80" fmla="*/ 6333446 w 12192000"/>
              <a:gd name="connsiteY80" fmla="*/ 1997163 h 3482342"/>
              <a:gd name="connsiteX81" fmla="*/ 6294933 w 12192000"/>
              <a:gd name="connsiteY81" fmla="*/ 2019412 h 3482342"/>
              <a:gd name="connsiteX82" fmla="*/ 6238719 w 12192000"/>
              <a:gd name="connsiteY82" fmla="*/ 2042547 h 3482342"/>
              <a:gd name="connsiteX83" fmla="*/ 6142310 w 12192000"/>
              <a:gd name="connsiteY83" fmla="*/ 2092510 h 3482342"/>
              <a:gd name="connsiteX84" fmla="*/ 6007916 w 12192000"/>
              <a:gd name="connsiteY84" fmla="*/ 2143752 h 3482342"/>
              <a:gd name="connsiteX85" fmla="*/ 5894610 w 12192000"/>
              <a:gd name="connsiteY85" fmla="*/ 2130684 h 3482342"/>
              <a:gd name="connsiteX86" fmla="*/ 5817682 w 12192000"/>
              <a:gd name="connsiteY86" fmla="*/ 2157358 h 3482342"/>
              <a:gd name="connsiteX87" fmla="*/ 5591469 w 12192000"/>
              <a:gd name="connsiteY87" fmla="*/ 2178389 h 3482342"/>
              <a:gd name="connsiteX88" fmla="*/ 5414282 w 12192000"/>
              <a:gd name="connsiteY88" fmla="*/ 2183070 h 3482342"/>
              <a:gd name="connsiteX89" fmla="*/ 5368369 w 12192000"/>
              <a:gd name="connsiteY89" fmla="*/ 2204272 h 3482342"/>
              <a:gd name="connsiteX90" fmla="*/ 5291263 w 12192000"/>
              <a:gd name="connsiteY90" fmla="*/ 2239182 h 3482342"/>
              <a:gd name="connsiteX91" fmla="*/ 5240857 w 12192000"/>
              <a:gd name="connsiteY91" fmla="*/ 2289444 h 3482342"/>
              <a:gd name="connsiteX92" fmla="*/ 5173523 w 12192000"/>
              <a:gd name="connsiteY92" fmla="*/ 2309057 h 3482342"/>
              <a:gd name="connsiteX93" fmla="*/ 5148543 w 12192000"/>
              <a:gd name="connsiteY93" fmla="*/ 2282356 h 3482342"/>
              <a:gd name="connsiteX94" fmla="*/ 5079548 w 12192000"/>
              <a:gd name="connsiteY94" fmla="*/ 2313485 h 3482342"/>
              <a:gd name="connsiteX95" fmla="*/ 4975908 w 12192000"/>
              <a:gd name="connsiteY95" fmla="*/ 2364128 h 3482342"/>
              <a:gd name="connsiteX96" fmla="*/ 4913723 w 12192000"/>
              <a:gd name="connsiteY96" fmla="*/ 2385265 h 3482342"/>
              <a:gd name="connsiteX97" fmla="*/ 4746485 w 12192000"/>
              <a:gd name="connsiteY97" fmla="*/ 2451769 h 3482342"/>
              <a:gd name="connsiteX98" fmla="*/ 4681588 w 12192000"/>
              <a:gd name="connsiteY98" fmla="*/ 2467494 h 3482342"/>
              <a:gd name="connsiteX99" fmla="*/ 1783655 w 12192000"/>
              <a:gd name="connsiteY99" fmla="*/ 3163860 h 3482342"/>
              <a:gd name="connsiteX100" fmla="*/ 1325955 w 12192000"/>
              <a:gd name="connsiteY100" fmla="*/ 3176692 h 3482342"/>
              <a:gd name="connsiteX101" fmla="*/ 1190384 w 12192000"/>
              <a:gd name="connsiteY101" fmla="*/ 3203504 h 3482342"/>
              <a:gd name="connsiteX102" fmla="*/ 1094537 w 12192000"/>
              <a:gd name="connsiteY102" fmla="*/ 3229469 h 3482342"/>
              <a:gd name="connsiteX103" fmla="*/ 779276 w 12192000"/>
              <a:gd name="connsiteY103" fmla="*/ 3327290 h 3482342"/>
              <a:gd name="connsiteX104" fmla="*/ 600378 w 12192000"/>
              <a:gd name="connsiteY104" fmla="*/ 3335250 h 3482342"/>
              <a:gd name="connsiteX105" fmla="*/ 493457 w 12192000"/>
              <a:gd name="connsiteY105" fmla="*/ 3365044 h 3482342"/>
              <a:gd name="connsiteX106" fmla="*/ 349402 w 12192000"/>
              <a:gd name="connsiteY106" fmla="*/ 3380897 h 3482342"/>
              <a:gd name="connsiteX107" fmla="*/ 192183 w 12192000"/>
              <a:gd name="connsiteY107" fmla="*/ 3460075 h 3482342"/>
              <a:gd name="connsiteX108" fmla="*/ 46713 w 12192000"/>
              <a:gd name="connsiteY108" fmla="*/ 3462986 h 3482342"/>
              <a:gd name="connsiteX109" fmla="*/ 2765 w 12192000"/>
              <a:gd name="connsiteY109" fmla="*/ 3480770 h 3482342"/>
              <a:gd name="connsiteX110" fmla="*/ 0 w 12192000"/>
              <a:gd name="connsiteY110" fmla="*/ 3482342 h 3482342"/>
              <a:gd name="connsiteX111" fmla="*/ 0 w 12192000"/>
              <a:gd name="connsiteY11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26060 w 12192000"/>
              <a:gd name="connsiteY54" fmla="*/ 1947126 h 3482342"/>
              <a:gd name="connsiteX55" fmla="*/ 8424042 w 12192000"/>
              <a:gd name="connsiteY55" fmla="*/ 1949367 h 3482342"/>
              <a:gd name="connsiteX56" fmla="*/ 8401276 w 12192000"/>
              <a:gd name="connsiteY56" fmla="*/ 1953968 h 3482342"/>
              <a:gd name="connsiteX57" fmla="*/ 8294129 w 12192000"/>
              <a:gd name="connsiteY57" fmla="*/ 1958387 h 3482342"/>
              <a:gd name="connsiteX58" fmla="*/ 8293892 w 12192000"/>
              <a:gd name="connsiteY58" fmla="*/ 1960370 h 3482342"/>
              <a:gd name="connsiteX59" fmla="*/ 8351578 w 12192000"/>
              <a:gd name="connsiteY59" fmla="*/ 1914422 h 3482342"/>
              <a:gd name="connsiteX60" fmla="*/ 8248914 w 12192000"/>
              <a:gd name="connsiteY60" fmla="*/ 1954175 h 3482342"/>
              <a:gd name="connsiteX61" fmla="*/ 8132104 w 12192000"/>
              <a:gd name="connsiteY61" fmla="*/ 1895727 h 3482342"/>
              <a:gd name="connsiteX62" fmla="*/ 7918078 w 12192000"/>
              <a:gd name="connsiteY62" fmla="*/ 1862668 h 3482342"/>
              <a:gd name="connsiteX63" fmla="*/ 7817899 w 12192000"/>
              <a:gd name="connsiteY63" fmla="*/ 1862176 h 3482342"/>
              <a:gd name="connsiteX64" fmla="*/ 7768994 w 12192000"/>
              <a:gd name="connsiteY64" fmla="*/ 1855721 h 3482342"/>
              <a:gd name="connsiteX65" fmla="*/ 7618027 w 12192000"/>
              <a:gd name="connsiteY65" fmla="*/ 1830959 h 3482342"/>
              <a:gd name="connsiteX66" fmla="*/ 7449425 w 12192000"/>
              <a:gd name="connsiteY66" fmla="*/ 1810910 h 3482342"/>
              <a:gd name="connsiteX67" fmla="*/ 7342915 w 12192000"/>
              <a:gd name="connsiteY67" fmla="*/ 1819827 h 3482342"/>
              <a:gd name="connsiteX68" fmla="*/ 7255191 w 12192000"/>
              <a:gd name="connsiteY68" fmla="*/ 1834354 h 3482342"/>
              <a:gd name="connsiteX69" fmla="*/ 7131205 w 12192000"/>
              <a:gd name="connsiteY69" fmla="*/ 1845557 h 3482342"/>
              <a:gd name="connsiteX70" fmla="*/ 6917124 w 12192000"/>
              <a:gd name="connsiteY70" fmla="*/ 1837109 h 3482342"/>
              <a:gd name="connsiteX71" fmla="*/ 6837145 w 12192000"/>
              <a:gd name="connsiteY71" fmla="*/ 1870724 h 3482342"/>
              <a:gd name="connsiteX72" fmla="*/ 6753991 w 12192000"/>
              <a:gd name="connsiteY72" fmla="*/ 1860969 h 3482342"/>
              <a:gd name="connsiteX73" fmla="*/ 6727754 w 12192000"/>
              <a:gd name="connsiteY73" fmla="*/ 1882372 h 3482342"/>
              <a:gd name="connsiteX74" fmla="*/ 6723371 w 12192000"/>
              <a:gd name="connsiteY74" fmla="*/ 1886494 h 3482342"/>
              <a:gd name="connsiteX75" fmla="*/ 6702779 w 12192000"/>
              <a:gd name="connsiteY75" fmla="*/ 1893601 h 3482342"/>
              <a:gd name="connsiteX76" fmla="*/ 6700779 w 12192000"/>
              <a:gd name="connsiteY76" fmla="*/ 1907344 h 3482342"/>
              <a:gd name="connsiteX77" fmla="*/ 6672513 w 12192000"/>
              <a:gd name="connsiteY77" fmla="*/ 1926452 h 3482342"/>
              <a:gd name="connsiteX78" fmla="*/ 6633549 w 12192000"/>
              <a:gd name="connsiteY78" fmla="*/ 1936255 h 3482342"/>
              <a:gd name="connsiteX79" fmla="*/ 6444344 w 12192000"/>
              <a:gd name="connsiteY79" fmla="*/ 1969663 h 3482342"/>
              <a:gd name="connsiteX80" fmla="*/ 6333446 w 12192000"/>
              <a:gd name="connsiteY80" fmla="*/ 1997163 h 3482342"/>
              <a:gd name="connsiteX81" fmla="*/ 6294933 w 12192000"/>
              <a:gd name="connsiteY81" fmla="*/ 2019412 h 3482342"/>
              <a:gd name="connsiteX82" fmla="*/ 6238719 w 12192000"/>
              <a:gd name="connsiteY82" fmla="*/ 2042547 h 3482342"/>
              <a:gd name="connsiteX83" fmla="*/ 6142310 w 12192000"/>
              <a:gd name="connsiteY83" fmla="*/ 2092510 h 3482342"/>
              <a:gd name="connsiteX84" fmla="*/ 6007916 w 12192000"/>
              <a:gd name="connsiteY84" fmla="*/ 2143752 h 3482342"/>
              <a:gd name="connsiteX85" fmla="*/ 5894610 w 12192000"/>
              <a:gd name="connsiteY85" fmla="*/ 2130684 h 3482342"/>
              <a:gd name="connsiteX86" fmla="*/ 5817682 w 12192000"/>
              <a:gd name="connsiteY86" fmla="*/ 2157358 h 3482342"/>
              <a:gd name="connsiteX87" fmla="*/ 5591469 w 12192000"/>
              <a:gd name="connsiteY87" fmla="*/ 2178389 h 3482342"/>
              <a:gd name="connsiteX88" fmla="*/ 5414282 w 12192000"/>
              <a:gd name="connsiteY88" fmla="*/ 2183070 h 3482342"/>
              <a:gd name="connsiteX89" fmla="*/ 5368369 w 12192000"/>
              <a:gd name="connsiteY89" fmla="*/ 2204272 h 3482342"/>
              <a:gd name="connsiteX90" fmla="*/ 5291263 w 12192000"/>
              <a:gd name="connsiteY90" fmla="*/ 2239182 h 3482342"/>
              <a:gd name="connsiteX91" fmla="*/ 5240857 w 12192000"/>
              <a:gd name="connsiteY91" fmla="*/ 2289444 h 3482342"/>
              <a:gd name="connsiteX92" fmla="*/ 5173523 w 12192000"/>
              <a:gd name="connsiteY92" fmla="*/ 2309057 h 3482342"/>
              <a:gd name="connsiteX93" fmla="*/ 5148543 w 12192000"/>
              <a:gd name="connsiteY93" fmla="*/ 2282356 h 3482342"/>
              <a:gd name="connsiteX94" fmla="*/ 5079548 w 12192000"/>
              <a:gd name="connsiteY94" fmla="*/ 2313485 h 3482342"/>
              <a:gd name="connsiteX95" fmla="*/ 4975908 w 12192000"/>
              <a:gd name="connsiteY95" fmla="*/ 2364128 h 3482342"/>
              <a:gd name="connsiteX96" fmla="*/ 4913723 w 12192000"/>
              <a:gd name="connsiteY96" fmla="*/ 2385265 h 3482342"/>
              <a:gd name="connsiteX97" fmla="*/ 4746485 w 12192000"/>
              <a:gd name="connsiteY97" fmla="*/ 2451769 h 3482342"/>
              <a:gd name="connsiteX98" fmla="*/ 4681588 w 12192000"/>
              <a:gd name="connsiteY98" fmla="*/ 2467494 h 3482342"/>
              <a:gd name="connsiteX99" fmla="*/ 1783655 w 12192000"/>
              <a:gd name="connsiteY99" fmla="*/ 3163860 h 3482342"/>
              <a:gd name="connsiteX100" fmla="*/ 1325955 w 12192000"/>
              <a:gd name="connsiteY100" fmla="*/ 3176692 h 3482342"/>
              <a:gd name="connsiteX101" fmla="*/ 1190384 w 12192000"/>
              <a:gd name="connsiteY101" fmla="*/ 3203504 h 3482342"/>
              <a:gd name="connsiteX102" fmla="*/ 1094537 w 12192000"/>
              <a:gd name="connsiteY102" fmla="*/ 3229469 h 3482342"/>
              <a:gd name="connsiteX103" fmla="*/ 779276 w 12192000"/>
              <a:gd name="connsiteY103" fmla="*/ 3327290 h 3482342"/>
              <a:gd name="connsiteX104" fmla="*/ 600378 w 12192000"/>
              <a:gd name="connsiteY104" fmla="*/ 3335250 h 3482342"/>
              <a:gd name="connsiteX105" fmla="*/ 493457 w 12192000"/>
              <a:gd name="connsiteY105" fmla="*/ 3365044 h 3482342"/>
              <a:gd name="connsiteX106" fmla="*/ 349402 w 12192000"/>
              <a:gd name="connsiteY106" fmla="*/ 3380897 h 3482342"/>
              <a:gd name="connsiteX107" fmla="*/ 192183 w 12192000"/>
              <a:gd name="connsiteY107" fmla="*/ 3460075 h 3482342"/>
              <a:gd name="connsiteX108" fmla="*/ 46713 w 12192000"/>
              <a:gd name="connsiteY108" fmla="*/ 3462986 h 3482342"/>
              <a:gd name="connsiteX109" fmla="*/ 2765 w 12192000"/>
              <a:gd name="connsiteY109" fmla="*/ 3480770 h 3482342"/>
              <a:gd name="connsiteX110" fmla="*/ 0 w 12192000"/>
              <a:gd name="connsiteY110" fmla="*/ 3482342 h 3482342"/>
              <a:gd name="connsiteX111" fmla="*/ 0 w 12192000"/>
              <a:gd name="connsiteY11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26060 w 12192000"/>
              <a:gd name="connsiteY54" fmla="*/ 1947126 h 3482342"/>
              <a:gd name="connsiteX55" fmla="*/ 8424042 w 12192000"/>
              <a:gd name="connsiteY55" fmla="*/ 1949367 h 3482342"/>
              <a:gd name="connsiteX56" fmla="*/ 8401276 w 12192000"/>
              <a:gd name="connsiteY56" fmla="*/ 1953968 h 3482342"/>
              <a:gd name="connsiteX57" fmla="*/ 8294129 w 12192000"/>
              <a:gd name="connsiteY57" fmla="*/ 1958387 h 3482342"/>
              <a:gd name="connsiteX58" fmla="*/ 8351578 w 12192000"/>
              <a:gd name="connsiteY58" fmla="*/ 1914422 h 3482342"/>
              <a:gd name="connsiteX59" fmla="*/ 8248914 w 12192000"/>
              <a:gd name="connsiteY59" fmla="*/ 1954175 h 3482342"/>
              <a:gd name="connsiteX60" fmla="*/ 8132104 w 12192000"/>
              <a:gd name="connsiteY60" fmla="*/ 1895727 h 3482342"/>
              <a:gd name="connsiteX61" fmla="*/ 7918078 w 12192000"/>
              <a:gd name="connsiteY61" fmla="*/ 1862668 h 3482342"/>
              <a:gd name="connsiteX62" fmla="*/ 7817899 w 12192000"/>
              <a:gd name="connsiteY62" fmla="*/ 1862176 h 3482342"/>
              <a:gd name="connsiteX63" fmla="*/ 7768994 w 12192000"/>
              <a:gd name="connsiteY63" fmla="*/ 1855721 h 3482342"/>
              <a:gd name="connsiteX64" fmla="*/ 7618027 w 12192000"/>
              <a:gd name="connsiteY64" fmla="*/ 1830959 h 3482342"/>
              <a:gd name="connsiteX65" fmla="*/ 7449425 w 12192000"/>
              <a:gd name="connsiteY65" fmla="*/ 1810910 h 3482342"/>
              <a:gd name="connsiteX66" fmla="*/ 7342915 w 12192000"/>
              <a:gd name="connsiteY66" fmla="*/ 1819827 h 3482342"/>
              <a:gd name="connsiteX67" fmla="*/ 7255191 w 12192000"/>
              <a:gd name="connsiteY67" fmla="*/ 1834354 h 3482342"/>
              <a:gd name="connsiteX68" fmla="*/ 7131205 w 12192000"/>
              <a:gd name="connsiteY68" fmla="*/ 1845557 h 3482342"/>
              <a:gd name="connsiteX69" fmla="*/ 6917124 w 12192000"/>
              <a:gd name="connsiteY69" fmla="*/ 1837109 h 3482342"/>
              <a:gd name="connsiteX70" fmla="*/ 6837145 w 12192000"/>
              <a:gd name="connsiteY70" fmla="*/ 1870724 h 3482342"/>
              <a:gd name="connsiteX71" fmla="*/ 6753991 w 12192000"/>
              <a:gd name="connsiteY71" fmla="*/ 1860969 h 3482342"/>
              <a:gd name="connsiteX72" fmla="*/ 6727754 w 12192000"/>
              <a:gd name="connsiteY72" fmla="*/ 1882372 h 3482342"/>
              <a:gd name="connsiteX73" fmla="*/ 6723371 w 12192000"/>
              <a:gd name="connsiteY73" fmla="*/ 1886494 h 3482342"/>
              <a:gd name="connsiteX74" fmla="*/ 6702779 w 12192000"/>
              <a:gd name="connsiteY74" fmla="*/ 1893601 h 3482342"/>
              <a:gd name="connsiteX75" fmla="*/ 6700779 w 12192000"/>
              <a:gd name="connsiteY75" fmla="*/ 1907344 h 3482342"/>
              <a:gd name="connsiteX76" fmla="*/ 6672513 w 12192000"/>
              <a:gd name="connsiteY76" fmla="*/ 1926452 h 3482342"/>
              <a:gd name="connsiteX77" fmla="*/ 6633549 w 12192000"/>
              <a:gd name="connsiteY77" fmla="*/ 1936255 h 3482342"/>
              <a:gd name="connsiteX78" fmla="*/ 6444344 w 12192000"/>
              <a:gd name="connsiteY78" fmla="*/ 1969663 h 3482342"/>
              <a:gd name="connsiteX79" fmla="*/ 6333446 w 12192000"/>
              <a:gd name="connsiteY79" fmla="*/ 1997163 h 3482342"/>
              <a:gd name="connsiteX80" fmla="*/ 6294933 w 12192000"/>
              <a:gd name="connsiteY80" fmla="*/ 2019412 h 3482342"/>
              <a:gd name="connsiteX81" fmla="*/ 6238719 w 12192000"/>
              <a:gd name="connsiteY81" fmla="*/ 2042547 h 3482342"/>
              <a:gd name="connsiteX82" fmla="*/ 6142310 w 12192000"/>
              <a:gd name="connsiteY82" fmla="*/ 2092510 h 3482342"/>
              <a:gd name="connsiteX83" fmla="*/ 6007916 w 12192000"/>
              <a:gd name="connsiteY83" fmla="*/ 2143752 h 3482342"/>
              <a:gd name="connsiteX84" fmla="*/ 5894610 w 12192000"/>
              <a:gd name="connsiteY84" fmla="*/ 2130684 h 3482342"/>
              <a:gd name="connsiteX85" fmla="*/ 5817682 w 12192000"/>
              <a:gd name="connsiteY85" fmla="*/ 2157358 h 3482342"/>
              <a:gd name="connsiteX86" fmla="*/ 5591469 w 12192000"/>
              <a:gd name="connsiteY86" fmla="*/ 2178389 h 3482342"/>
              <a:gd name="connsiteX87" fmla="*/ 5414282 w 12192000"/>
              <a:gd name="connsiteY87" fmla="*/ 2183070 h 3482342"/>
              <a:gd name="connsiteX88" fmla="*/ 5368369 w 12192000"/>
              <a:gd name="connsiteY88" fmla="*/ 2204272 h 3482342"/>
              <a:gd name="connsiteX89" fmla="*/ 5291263 w 12192000"/>
              <a:gd name="connsiteY89" fmla="*/ 2239182 h 3482342"/>
              <a:gd name="connsiteX90" fmla="*/ 5240857 w 12192000"/>
              <a:gd name="connsiteY90" fmla="*/ 2289444 h 3482342"/>
              <a:gd name="connsiteX91" fmla="*/ 5173523 w 12192000"/>
              <a:gd name="connsiteY91" fmla="*/ 2309057 h 3482342"/>
              <a:gd name="connsiteX92" fmla="*/ 5148543 w 12192000"/>
              <a:gd name="connsiteY92" fmla="*/ 2282356 h 3482342"/>
              <a:gd name="connsiteX93" fmla="*/ 5079548 w 12192000"/>
              <a:gd name="connsiteY93" fmla="*/ 2313485 h 3482342"/>
              <a:gd name="connsiteX94" fmla="*/ 4975908 w 12192000"/>
              <a:gd name="connsiteY94" fmla="*/ 2364128 h 3482342"/>
              <a:gd name="connsiteX95" fmla="*/ 4913723 w 12192000"/>
              <a:gd name="connsiteY95" fmla="*/ 2385265 h 3482342"/>
              <a:gd name="connsiteX96" fmla="*/ 4746485 w 12192000"/>
              <a:gd name="connsiteY96" fmla="*/ 2451769 h 3482342"/>
              <a:gd name="connsiteX97" fmla="*/ 4681588 w 12192000"/>
              <a:gd name="connsiteY97" fmla="*/ 2467494 h 3482342"/>
              <a:gd name="connsiteX98" fmla="*/ 1783655 w 12192000"/>
              <a:gd name="connsiteY98" fmla="*/ 3163860 h 3482342"/>
              <a:gd name="connsiteX99" fmla="*/ 1325955 w 12192000"/>
              <a:gd name="connsiteY99" fmla="*/ 3176692 h 3482342"/>
              <a:gd name="connsiteX100" fmla="*/ 1190384 w 12192000"/>
              <a:gd name="connsiteY100" fmla="*/ 3203504 h 3482342"/>
              <a:gd name="connsiteX101" fmla="*/ 1094537 w 12192000"/>
              <a:gd name="connsiteY101" fmla="*/ 3229469 h 3482342"/>
              <a:gd name="connsiteX102" fmla="*/ 779276 w 12192000"/>
              <a:gd name="connsiteY102" fmla="*/ 3327290 h 3482342"/>
              <a:gd name="connsiteX103" fmla="*/ 600378 w 12192000"/>
              <a:gd name="connsiteY103" fmla="*/ 3335250 h 3482342"/>
              <a:gd name="connsiteX104" fmla="*/ 493457 w 12192000"/>
              <a:gd name="connsiteY104" fmla="*/ 3365044 h 3482342"/>
              <a:gd name="connsiteX105" fmla="*/ 349402 w 12192000"/>
              <a:gd name="connsiteY105" fmla="*/ 3380897 h 3482342"/>
              <a:gd name="connsiteX106" fmla="*/ 192183 w 12192000"/>
              <a:gd name="connsiteY106" fmla="*/ 3460075 h 3482342"/>
              <a:gd name="connsiteX107" fmla="*/ 46713 w 12192000"/>
              <a:gd name="connsiteY107" fmla="*/ 3462986 h 3482342"/>
              <a:gd name="connsiteX108" fmla="*/ 2765 w 12192000"/>
              <a:gd name="connsiteY108" fmla="*/ 3480770 h 3482342"/>
              <a:gd name="connsiteX109" fmla="*/ 0 w 12192000"/>
              <a:gd name="connsiteY109" fmla="*/ 3482342 h 3482342"/>
              <a:gd name="connsiteX110" fmla="*/ 0 w 12192000"/>
              <a:gd name="connsiteY110"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26060 w 12192000"/>
              <a:gd name="connsiteY54" fmla="*/ 1947126 h 3482342"/>
              <a:gd name="connsiteX55" fmla="*/ 8424042 w 12192000"/>
              <a:gd name="connsiteY55" fmla="*/ 1949367 h 3482342"/>
              <a:gd name="connsiteX56" fmla="*/ 8401276 w 12192000"/>
              <a:gd name="connsiteY56" fmla="*/ 1953968 h 3482342"/>
              <a:gd name="connsiteX57" fmla="*/ 8351578 w 12192000"/>
              <a:gd name="connsiteY57" fmla="*/ 1914422 h 3482342"/>
              <a:gd name="connsiteX58" fmla="*/ 8248914 w 12192000"/>
              <a:gd name="connsiteY58" fmla="*/ 1954175 h 3482342"/>
              <a:gd name="connsiteX59" fmla="*/ 8132104 w 12192000"/>
              <a:gd name="connsiteY59" fmla="*/ 1895727 h 3482342"/>
              <a:gd name="connsiteX60" fmla="*/ 7918078 w 12192000"/>
              <a:gd name="connsiteY60" fmla="*/ 1862668 h 3482342"/>
              <a:gd name="connsiteX61" fmla="*/ 7817899 w 12192000"/>
              <a:gd name="connsiteY61" fmla="*/ 1862176 h 3482342"/>
              <a:gd name="connsiteX62" fmla="*/ 7768994 w 12192000"/>
              <a:gd name="connsiteY62" fmla="*/ 1855721 h 3482342"/>
              <a:gd name="connsiteX63" fmla="*/ 7618027 w 12192000"/>
              <a:gd name="connsiteY63" fmla="*/ 1830959 h 3482342"/>
              <a:gd name="connsiteX64" fmla="*/ 7449425 w 12192000"/>
              <a:gd name="connsiteY64" fmla="*/ 1810910 h 3482342"/>
              <a:gd name="connsiteX65" fmla="*/ 7342915 w 12192000"/>
              <a:gd name="connsiteY65" fmla="*/ 1819827 h 3482342"/>
              <a:gd name="connsiteX66" fmla="*/ 7255191 w 12192000"/>
              <a:gd name="connsiteY66" fmla="*/ 1834354 h 3482342"/>
              <a:gd name="connsiteX67" fmla="*/ 7131205 w 12192000"/>
              <a:gd name="connsiteY67" fmla="*/ 1845557 h 3482342"/>
              <a:gd name="connsiteX68" fmla="*/ 6917124 w 12192000"/>
              <a:gd name="connsiteY68" fmla="*/ 1837109 h 3482342"/>
              <a:gd name="connsiteX69" fmla="*/ 6837145 w 12192000"/>
              <a:gd name="connsiteY69" fmla="*/ 1870724 h 3482342"/>
              <a:gd name="connsiteX70" fmla="*/ 6753991 w 12192000"/>
              <a:gd name="connsiteY70" fmla="*/ 1860969 h 3482342"/>
              <a:gd name="connsiteX71" fmla="*/ 6727754 w 12192000"/>
              <a:gd name="connsiteY71" fmla="*/ 1882372 h 3482342"/>
              <a:gd name="connsiteX72" fmla="*/ 6723371 w 12192000"/>
              <a:gd name="connsiteY72" fmla="*/ 1886494 h 3482342"/>
              <a:gd name="connsiteX73" fmla="*/ 6702779 w 12192000"/>
              <a:gd name="connsiteY73" fmla="*/ 1893601 h 3482342"/>
              <a:gd name="connsiteX74" fmla="*/ 6700779 w 12192000"/>
              <a:gd name="connsiteY74" fmla="*/ 1907344 h 3482342"/>
              <a:gd name="connsiteX75" fmla="*/ 6672513 w 12192000"/>
              <a:gd name="connsiteY75" fmla="*/ 1926452 h 3482342"/>
              <a:gd name="connsiteX76" fmla="*/ 6633549 w 12192000"/>
              <a:gd name="connsiteY76" fmla="*/ 1936255 h 3482342"/>
              <a:gd name="connsiteX77" fmla="*/ 6444344 w 12192000"/>
              <a:gd name="connsiteY77" fmla="*/ 1969663 h 3482342"/>
              <a:gd name="connsiteX78" fmla="*/ 6333446 w 12192000"/>
              <a:gd name="connsiteY78" fmla="*/ 1997163 h 3482342"/>
              <a:gd name="connsiteX79" fmla="*/ 6294933 w 12192000"/>
              <a:gd name="connsiteY79" fmla="*/ 2019412 h 3482342"/>
              <a:gd name="connsiteX80" fmla="*/ 6238719 w 12192000"/>
              <a:gd name="connsiteY80" fmla="*/ 2042547 h 3482342"/>
              <a:gd name="connsiteX81" fmla="*/ 6142310 w 12192000"/>
              <a:gd name="connsiteY81" fmla="*/ 2092510 h 3482342"/>
              <a:gd name="connsiteX82" fmla="*/ 6007916 w 12192000"/>
              <a:gd name="connsiteY82" fmla="*/ 2143752 h 3482342"/>
              <a:gd name="connsiteX83" fmla="*/ 5894610 w 12192000"/>
              <a:gd name="connsiteY83" fmla="*/ 2130684 h 3482342"/>
              <a:gd name="connsiteX84" fmla="*/ 5817682 w 12192000"/>
              <a:gd name="connsiteY84" fmla="*/ 2157358 h 3482342"/>
              <a:gd name="connsiteX85" fmla="*/ 5591469 w 12192000"/>
              <a:gd name="connsiteY85" fmla="*/ 2178389 h 3482342"/>
              <a:gd name="connsiteX86" fmla="*/ 5414282 w 12192000"/>
              <a:gd name="connsiteY86" fmla="*/ 2183070 h 3482342"/>
              <a:gd name="connsiteX87" fmla="*/ 5368369 w 12192000"/>
              <a:gd name="connsiteY87" fmla="*/ 2204272 h 3482342"/>
              <a:gd name="connsiteX88" fmla="*/ 5291263 w 12192000"/>
              <a:gd name="connsiteY88" fmla="*/ 2239182 h 3482342"/>
              <a:gd name="connsiteX89" fmla="*/ 5240857 w 12192000"/>
              <a:gd name="connsiteY89" fmla="*/ 2289444 h 3482342"/>
              <a:gd name="connsiteX90" fmla="*/ 5173523 w 12192000"/>
              <a:gd name="connsiteY90" fmla="*/ 2309057 h 3482342"/>
              <a:gd name="connsiteX91" fmla="*/ 5148543 w 12192000"/>
              <a:gd name="connsiteY91" fmla="*/ 2282356 h 3482342"/>
              <a:gd name="connsiteX92" fmla="*/ 5079548 w 12192000"/>
              <a:gd name="connsiteY92" fmla="*/ 2313485 h 3482342"/>
              <a:gd name="connsiteX93" fmla="*/ 4975908 w 12192000"/>
              <a:gd name="connsiteY93" fmla="*/ 2364128 h 3482342"/>
              <a:gd name="connsiteX94" fmla="*/ 4913723 w 12192000"/>
              <a:gd name="connsiteY94" fmla="*/ 2385265 h 3482342"/>
              <a:gd name="connsiteX95" fmla="*/ 4746485 w 12192000"/>
              <a:gd name="connsiteY95" fmla="*/ 2451769 h 3482342"/>
              <a:gd name="connsiteX96" fmla="*/ 4681588 w 12192000"/>
              <a:gd name="connsiteY96" fmla="*/ 2467494 h 3482342"/>
              <a:gd name="connsiteX97" fmla="*/ 1783655 w 12192000"/>
              <a:gd name="connsiteY97" fmla="*/ 3163860 h 3482342"/>
              <a:gd name="connsiteX98" fmla="*/ 1325955 w 12192000"/>
              <a:gd name="connsiteY98" fmla="*/ 3176692 h 3482342"/>
              <a:gd name="connsiteX99" fmla="*/ 1190384 w 12192000"/>
              <a:gd name="connsiteY99" fmla="*/ 3203504 h 3482342"/>
              <a:gd name="connsiteX100" fmla="*/ 1094537 w 12192000"/>
              <a:gd name="connsiteY100" fmla="*/ 3229469 h 3482342"/>
              <a:gd name="connsiteX101" fmla="*/ 779276 w 12192000"/>
              <a:gd name="connsiteY101" fmla="*/ 3327290 h 3482342"/>
              <a:gd name="connsiteX102" fmla="*/ 600378 w 12192000"/>
              <a:gd name="connsiteY102" fmla="*/ 3335250 h 3482342"/>
              <a:gd name="connsiteX103" fmla="*/ 493457 w 12192000"/>
              <a:gd name="connsiteY103" fmla="*/ 3365044 h 3482342"/>
              <a:gd name="connsiteX104" fmla="*/ 349402 w 12192000"/>
              <a:gd name="connsiteY104" fmla="*/ 3380897 h 3482342"/>
              <a:gd name="connsiteX105" fmla="*/ 192183 w 12192000"/>
              <a:gd name="connsiteY105" fmla="*/ 3460075 h 3482342"/>
              <a:gd name="connsiteX106" fmla="*/ 46713 w 12192000"/>
              <a:gd name="connsiteY106" fmla="*/ 3462986 h 3482342"/>
              <a:gd name="connsiteX107" fmla="*/ 2765 w 12192000"/>
              <a:gd name="connsiteY107" fmla="*/ 3480770 h 3482342"/>
              <a:gd name="connsiteX108" fmla="*/ 0 w 12192000"/>
              <a:gd name="connsiteY108" fmla="*/ 3482342 h 3482342"/>
              <a:gd name="connsiteX109" fmla="*/ 0 w 12192000"/>
              <a:gd name="connsiteY10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26060 w 12192000"/>
              <a:gd name="connsiteY54" fmla="*/ 1947126 h 3482342"/>
              <a:gd name="connsiteX55" fmla="*/ 8424042 w 12192000"/>
              <a:gd name="connsiteY55" fmla="*/ 1949367 h 3482342"/>
              <a:gd name="connsiteX56" fmla="*/ 8401276 w 12192000"/>
              <a:gd name="connsiteY56" fmla="*/ 1953968 h 3482342"/>
              <a:gd name="connsiteX57" fmla="*/ 8351578 w 12192000"/>
              <a:gd name="connsiteY57" fmla="*/ 1914422 h 3482342"/>
              <a:gd name="connsiteX58" fmla="*/ 8236214 w 12192000"/>
              <a:gd name="connsiteY58" fmla="*/ 1909725 h 3482342"/>
              <a:gd name="connsiteX59" fmla="*/ 8132104 w 12192000"/>
              <a:gd name="connsiteY59" fmla="*/ 1895727 h 3482342"/>
              <a:gd name="connsiteX60" fmla="*/ 7918078 w 12192000"/>
              <a:gd name="connsiteY60" fmla="*/ 1862668 h 3482342"/>
              <a:gd name="connsiteX61" fmla="*/ 7817899 w 12192000"/>
              <a:gd name="connsiteY61" fmla="*/ 1862176 h 3482342"/>
              <a:gd name="connsiteX62" fmla="*/ 7768994 w 12192000"/>
              <a:gd name="connsiteY62" fmla="*/ 1855721 h 3482342"/>
              <a:gd name="connsiteX63" fmla="*/ 7618027 w 12192000"/>
              <a:gd name="connsiteY63" fmla="*/ 1830959 h 3482342"/>
              <a:gd name="connsiteX64" fmla="*/ 7449425 w 12192000"/>
              <a:gd name="connsiteY64" fmla="*/ 1810910 h 3482342"/>
              <a:gd name="connsiteX65" fmla="*/ 7342915 w 12192000"/>
              <a:gd name="connsiteY65" fmla="*/ 1819827 h 3482342"/>
              <a:gd name="connsiteX66" fmla="*/ 7255191 w 12192000"/>
              <a:gd name="connsiteY66" fmla="*/ 1834354 h 3482342"/>
              <a:gd name="connsiteX67" fmla="*/ 7131205 w 12192000"/>
              <a:gd name="connsiteY67" fmla="*/ 1845557 h 3482342"/>
              <a:gd name="connsiteX68" fmla="*/ 6917124 w 12192000"/>
              <a:gd name="connsiteY68" fmla="*/ 1837109 h 3482342"/>
              <a:gd name="connsiteX69" fmla="*/ 6837145 w 12192000"/>
              <a:gd name="connsiteY69" fmla="*/ 1870724 h 3482342"/>
              <a:gd name="connsiteX70" fmla="*/ 6753991 w 12192000"/>
              <a:gd name="connsiteY70" fmla="*/ 1860969 h 3482342"/>
              <a:gd name="connsiteX71" fmla="*/ 6727754 w 12192000"/>
              <a:gd name="connsiteY71" fmla="*/ 1882372 h 3482342"/>
              <a:gd name="connsiteX72" fmla="*/ 6723371 w 12192000"/>
              <a:gd name="connsiteY72" fmla="*/ 1886494 h 3482342"/>
              <a:gd name="connsiteX73" fmla="*/ 6702779 w 12192000"/>
              <a:gd name="connsiteY73" fmla="*/ 1893601 h 3482342"/>
              <a:gd name="connsiteX74" fmla="*/ 6700779 w 12192000"/>
              <a:gd name="connsiteY74" fmla="*/ 1907344 h 3482342"/>
              <a:gd name="connsiteX75" fmla="*/ 6672513 w 12192000"/>
              <a:gd name="connsiteY75" fmla="*/ 1926452 h 3482342"/>
              <a:gd name="connsiteX76" fmla="*/ 6633549 w 12192000"/>
              <a:gd name="connsiteY76" fmla="*/ 1936255 h 3482342"/>
              <a:gd name="connsiteX77" fmla="*/ 6444344 w 12192000"/>
              <a:gd name="connsiteY77" fmla="*/ 1969663 h 3482342"/>
              <a:gd name="connsiteX78" fmla="*/ 6333446 w 12192000"/>
              <a:gd name="connsiteY78" fmla="*/ 1997163 h 3482342"/>
              <a:gd name="connsiteX79" fmla="*/ 6294933 w 12192000"/>
              <a:gd name="connsiteY79" fmla="*/ 2019412 h 3482342"/>
              <a:gd name="connsiteX80" fmla="*/ 6238719 w 12192000"/>
              <a:gd name="connsiteY80" fmla="*/ 2042547 h 3482342"/>
              <a:gd name="connsiteX81" fmla="*/ 6142310 w 12192000"/>
              <a:gd name="connsiteY81" fmla="*/ 2092510 h 3482342"/>
              <a:gd name="connsiteX82" fmla="*/ 6007916 w 12192000"/>
              <a:gd name="connsiteY82" fmla="*/ 2143752 h 3482342"/>
              <a:gd name="connsiteX83" fmla="*/ 5894610 w 12192000"/>
              <a:gd name="connsiteY83" fmla="*/ 2130684 h 3482342"/>
              <a:gd name="connsiteX84" fmla="*/ 5817682 w 12192000"/>
              <a:gd name="connsiteY84" fmla="*/ 2157358 h 3482342"/>
              <a:gd name="connsiteX85" fmla="*/ 5591469 w 12192000"/>
              <a:gd name="connsiteY85" fmla="*/ 2178389 h 3482342"/>
              <a:gd name="connsiteX86" fmla="*/ 5414282 w 12192000"/>
              <a:gd name="connsiteY86" fmla="*/ 2183070 h 3482342"/>
              <a:gd name="connsiteX87" fmla="*/ 5368369 w 12192000"/>
              <a:gd name="connsiteY87" fmla="*/ 2204272 h 3482342"/>
              <a:gd name="connsiteX88" fmla="*/ 5291263 w 12192000"/>
              <a:gd name="connsiteY88" fmla="*/ 2239182 h 3482342"/>
              <a:gd name="connsiteX89" fmla="*/ 5240857 w 12192000"/>
              <a:gd name="connsiteY89" fmla="*/ 2289444 h 3482342"/>
              <a:gd name="connsiteX90" fmla="*/ 5173523 w 12192000"/>
              <a:gd name="connsiteY90" fmla="*/ 2309057 h 3482342"/>
              <a:gd name="connsiteX91" fmla="*/ 5148543 w 12192000"/>
              <a:gd name="connsiteY91" fmla="*/ 2282356 h 3482342"/>
              <a:gd name="connsiteX92" fmla="*/ 5079548 w 12192000"/>
              <a:gd name="connsiteY92" fmla="*/ 2313485 h 3482342"/>
              <a:gd name="connsiteX93" fmla="*/ 4975908 w 12192000"/>
              <a:gd name="connsiteY93" fmla="*/ 2364128 h 3482342"/>
              <a:gd name="connsiteX94" fmla="*/ 4913723 w 12192000"/>
              <a:gd name="connsiteY94" fmla="*/ 2385265 h 3482342"/>
              <a:gd name="connsiteX95" fmla="*/ 4746485 w 12192000"/>
              <a:gd name="connsiteY95" fmla="*/ 2451769 h 3482342"/>
              <a:gd name="connsiteX96" fmla="*/ 4681588 w 12192000"/>
              <a:gd name="connsiteY96" fmla="*/ 2467494 h 3482342"/>
              <a:gd name="connsiteX97" fmla="*/ 1783655 w 12192000"/>
              <a:gd name="connsiteY97" fmla="*/ 3163860 h 3482342"/>
              <a:gd name="connsiteX98" fmla="*/ 1325955 w 12192000"/>
              <a:gd name="connsiteY98" fmla="*/ 3176692 h 3482342"/>
              <a:gd name="connsiteX99" fmla="*/ 1190384 w 12192000"/>
              <a:gd name="connsiteY99" fmla="*/ 3203504 h 3482342"/>
              <a:gd name="connsiteX100" fmla="*/ 1094537 w 12192000"/>
              <a:gd name="connsiteY100" fmla="*/ 3229469 h 3482342"/>
              <a:gd name="connsiteX101" fmla="*/ 779276 w 12192000"/>
              <a:gd name="connsiteY101" fmla="*/ 3327290 h 3482342"/>
              <a:gd name="connsiteX102" fmla="*/ 600378 w 12192000"/>
              <a:gd name="connsiteY102" fmla="*/ 3335250 h 3482342"/>
              <a:gd name="connsiteX103" fmla="*/ 493457 w 12192000"/>
              <a:gd name="connsiteY103" fmla="*/ 3365044 h 3482342"/>
              <a:gd name="connsiteX104" fmla="*/ 349402 w 12192000"/>
              <a:gd name="connsiteY104" fmla="*/ 3380897 h 3482342"/>
              <a:gd name="connsiteX105" fmla="*/ 192183 w 12192000"/>
              <a:gd name="connsiteY105" fmla="*/ 3460075 h 3482342"/>
              <a:gd name="connsiteX106" fmla="*/ 46713 w 12192000"/>
              <a:gd name="connsiteY106" fmla="*/ 3462986 h 3482342"/>
              <a:gd name="connsiteX107" fmla="*/ 2765 w 12192000"/>
              <a:gd name="connsiteY107" fmla="*/ 3480770 h 3482342"/>
              <a:gd name="connsiteX108" fmla="*/ 0 w 12192000"/>
              <a:gd name="connsiteY108" fmla="*/ 3482342 h 3482342"/>
              <a:gd name="connsiteX109" fmla="*/ 0 w 12192000"/>
              <a:gd name="connsiteY10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26060 w 12192000"/>
              <a:gd name="connsiteY54" fmla="*/ 1947126 h 3482342"/>
              <a:gd name="connsiteX55" fmla="*/ 8424042 w 12192000"/>
              <a:gd name="connsiteY55" fmla="*/ 1949367 h 3482342"/>
              <a:gd name="connsiteX56" fmla="*/ 8401276 w 12192000"/>
              <a:gd name="connsiteY56" fmla="*/ 1953968 h 3482342"/>
              <a:gd name="connsiteX57" fmla="*/ 8345228 w 12192000"/>
              <a:gd name="connsiteY57" fmla="*/ 1939822 h 3482342"/>
              <a:gd name="connsiteX58" fmla="*/ 8236214 w 12192000"/>
              <a:gd name="connsiteY58" fmla="*/ 1909725 h 3482342"/>
              <a:gd name="connsiteX59" fmla="*/ 8132104 w 12192000"/>
              <a:gd name="connsiteY59" fmla="*/ 1895727 h 3482342"/>
              <a:gd name="connsiteX60" fmla="*/ 7918078 w 12192000"/>
              <a:gd name="connsiteY60" fmla="*/ 1862668 h 3482342"/>
              <a:gd name="connsiteX61" fmla="*/ 7817899 w 12192000"/>
              <a:gd name="connsiteY61" fmla="*/ 1862176 h 3482342"/>
              <a:gd name="connsiteX62" fmla="*/ 7768994 w 12192000"/>
              <a:gd name="connsiteY62" fmla="*/ 1855721 h 3482342"/>
              <a:gd name="connsiteX63" fmla="*/ 7618027 w 12192000"/>
              <a:gd name="connsiteY63" fmla="*/ 1830959 h 3482342"/>
              <a:gd name="connsiteX64" fmla="*/ 7449425 w 12192000"/>
              <a:gd name="connsiteY64" fmla="*/ 1810910 h 3482342"/>
              <a:gd name="connsiteX65" fmla="*/ 7342915 w 12192000"/>
              <a:gd name="connsiteY65" fmla="*/ 1819827 h 3482342"/>
              <a:gd name="connsiteX66" fmla="*/ 7255191 w 12192000"/>
              <a:gd name="connsiteY66" fmla="*/ 1834354 h 3482342"/>
              <a:gd name="connsiteX67" fmla="*/ 7131205 w 12192000"/>
              <a:gd name="connsiteY67" fmla="*/ 1845557 h 3482342"/>
              <a:gd name="connsiteX68" fmla="*/ 6917124 w 12192000"/>
              <a:gd name="connsiteY68" fmla="*/ 1837109 h 3482342"/>
              <a:gd name="connsiteX69" fmla="*/ 6837145 w 12192000"/>
              <a:gd name="connsiteY69" fmla="*/ 1870724 h 3482342"/>
              <a:gd name="connsiteX70" fmla="*/ 6753991 w 12192000"/>
              <a:gd name="connsiteY70" fmla="*/ 1860969 h 3482342"/>
              <a:gd name="connsiteX71" fmla="*/ 6727754 w 12192000"/>
              <a:gd name="connsiteY71" fmla="*/ 1882372 h 3482342"/>
              <a:gd name="connsiteX72" fmla="*/ 6723371 w 12192000"/>
              <a:gd name="connsiteY72" fmla="*/ 1886494 h 3482342"/>
              <a:gd name="connsiteX73" fmla="*/ 6702779 w 12192000"/>
              <a:gd name="connsiteY73" fmla="*/ 1893601 h 3482342"/>
              <a:gd name="connsiteX74" fmla="*/ 6700779 w 12192000"/>
              <a:gd name="connsiteY74" fmla="*/ 1907344 h 3482342"/>
              <a:gd name="connsiteX75" fmla="*/ 6672513 w 12192000"/>
              <a:gd name="connsiteY75" fmla="*/ 1926452 h 3482342"/>
              <a:gd name="connsiteX76" fmla="*/ 6633549 w 12192000"/>
              <a:gd name="connsiteY76" fmla="*/ 1936255 h 3482342"/>
              <a:gd name="connsiteX77" fmla="*/ 6444344 w 12192000"/>
              <a:gd name="connsiteY77" fmla="*/ 1969663 h 3482342"/>
              <a:gd name="connsiteX78" fmla="*/ 6333446 w 12192000"/>
              <a:gd name="connsiteY78" fmla="*/ 1997163 h 3482342"/>
              <a:gd name="connsiteX79" fmla="*/ 6294933 w 12192000"/>
              <a:gd name="connsiteY79" fmla="*/ 2019412 h 3482342"/>
              <a:gd name="connsiteX80" fmla="*/ 6238719 w 12192000"/>
              <a:gd name="connsiteY80" fmla="*/ 2042547 h 3482342"/>
              <a:gd name="connsiteX81" fmla="*/ 6142310 w 12192000"/>
              <a:gd name="connsiteY81" fmla="*/ 2092510 h 3482342"/>
              <a:gd name="connsiteX82" fmla="*/ 6007916 w 12192000"/>
              <a:gd name="connsiteY82" fmla="*/ 2143752 h 3482342"/>
              <a:gd name="connsiteX83" fmla="*/ 5894610 w 12192000"/>
              <a:gd name="connsiteY83" fmla="*/ 2130684 h 3482342"/>
              <a:gd name="connsiteX84" fmla="*/ 5817682 w 12192000"/>
              <a:gd name="connsiteY84" fmla="*/ 2157358 h 3482342"/>
              <a:gd name="connsiteX85" fmla="*/ 5591469 w 12192000"/>
              <a:gd name="connsiteY85" fmla="*/ 2178389 h 3482342"/>
              <a:gd name="connsiteX86" fmla="*/ 5414282 w 12192000"/>
              <a:gd name="connsiteY86" fmla="*/ 2183070 h 3482342"/>
              <a:gd name="connsiteX87" fmla="*/ 5368369 w 12192000"/>
              <a:gd name="connsiteY87" fmla="*/ 2204272 h 3482342"/>
              <a:gd name="connsiteX88" fmla="*/ 5291263 w 12192000"/>
              <a:gd name="connsiteY88" fmla="*/ 2239182 h 3482342"/>
              <a:gd name="connsiteX89" fmla="*/ 5240857 w 12192000"/>
              <a:gd name="connsiteY89" fmla="*/ 2289444 h 3482342"/>
              <a:gd name="connsiteX90" fmla="*/ 5173523 w 12192000"/>
              <a:gd name="connsiteY90" fmla="*/ 2309057 h 3482342"/>
              <a:gd name="connsiteX91" fmla="*/ 5148543 w 12192000"/>
              <a:gd name="connsiteY91" fmla="*/ 2282356 h 3482342"/>
              <a:gd name="connsiteX92" fmla="*/ 5079548 w 12192000"/>
              <a:gd name="connsiteY92" fmla="*/ 2313485 h 3482342"/>
              <a:gd name="connsiteX93" fmla="*/ 4975908 w 12192000"/>
              <a:gd name="connsiteY93" fmla="*/ 2364128 h 3482342"/>
              <a:gd name="connsiteX94" fmla="*/ 4913723 w 12192000"/>
              <a:gd name="connsiteY94" fmla="*/ 2385265 h 3482342"/>
              <a:gd name="connsiteX95" fmla="*/ 4746485 w 12192000"/>
              <a:gd name="connsiteY95" fmla="*/ 2451769 h 3482342"/>
              <a:gd name="connsiteX96" fmla="*/ 4681588 w 12192000"/>
              <a:gd name="connsiteY96" fmla="*/ 2467494 h 3482342"/>
              <a:gd name="connsiteX97" fmla="*/ 1783655 w 12192000"/>
              <a:gd name="connsiteY97" fmla="*/ 3163860 h 3482342"/>
              <a:gd name="connsiteX98" fmla="*/ 1325955 w 12192000"/>
              <a:gd name="connsiteY98" fmla="*/ 3176692 h 3482342"/>
              <a:gd name="connsiteX99" fmla="*/ 1190384 w 12192000"/>
              <a:gd name="connsiteY99" fmla="*/ 3203504 h 3482342"/>
              <a:gd name="connsiteX100" fmla="*/ 1094537 w 12192000"/>
              <a:gd name="connsiteY100" fmla="*/ 3229469 h 3482342"/>
              <a:gd name="connsiteX101" fmla="*/ 779276 w 12192000"/>
              <a:gd name="connsiteY101" fmla="*/ 3327290 h 3482342"/>
              <a:gd name="connsiteX102" fmla="*/ 600378 w 12192000"/>
              <a:gd name="connsiteY102" fmla="*/ 3335250 h 3482342"/>
              <a:gd name="connsiteX103" fmla="*/ 493457 w 12192000"/>
              <a:gd name="connsiteY103" fmla="*/ 3365044 h 3482342"/>
              <a:gd name="connsiteX104" fmla="*/ 349402 w 12192000"/>
              <a:gd name="connsiteY104" fmla="*/ 3380897 h 3482342"/>
              <a:gd name="connsiteX105" fmla="*/ 192183 w 12192000"/>
              <a:gd name="connsiteY105" fmla="*/ 3460075 h 3482342"/>
              <a:gd name="connsiteX106" fmla="*/ 46713 w 12192000"/>
              <a:gd name="connsiteY106" fmla="*/ 3462986 h 3482342"/>
              <a:gd name="connsiteX107" fmla="*/ 2765 w 12192000"/>
              <a:gd name="connsiteY107" fmla="*/ 3480770 h 3482342"/>
              <a:gd name="connsiteX108" fmla="*/ 0 w 12192000"/>
              <a:gd name="connsiteY108" fmla="*/ 3482342 h 3482342"/>
              <a:gd name="connsiteX109" fmla="*/ 0 w 12192000"/>
              <a:gd name="connsiteY10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26060 w 12192000"/>
              <a:gd name="connsiteY54" fmla="*/ 1947126 h 3482342"/>
              <a:gd name="connsiteX55" fmla="*/ 8424042 w 12192000"/>
              <a:gd name="connsiteY55" fmla="*/ 1949367 h 3482342"/>
              <a:gd name="connsiteX56" fmla="*/ 8345228 w 12192000"/>
              <a:gd name="connsiteY56" fmla="*/ 1939822 h 3482342"/>
              <a:gd name="connsiteX57" fmla="*/ 8236214 w 12192000"/>
              <a:gd name="connsiteY57" fmla="*/ 1909725 h 3482342"/>
              <a:gd name="connsiteX58" fmla="*/ 8132104 w 12192000"/>
              <a:gd name="connsiteY58" fmla="*/ 1895727 h 3482342"/>
              <a:gd name="connsiteX59" fmla="*/ 7918078 w 12192000"/>
              <a:gd name="connsiteY59" fmla="*/ 1862668 h 3482342"/>
              <a:gd name="connsiteX60" fmla="*/ 7817899 w 12192000"/>
              <a:gd name="connsiteY60" fmla="*/ 1862176 h 3482342"/>
              <a:gd name="connsiteX61" fmla="*/ 7768994 w 12192000"/>
              <a:gd name="connsiteY61" fmla="*/ 1855721 h 3482342"/>
              <a:gd name="connsiteX62" fmla="*/ 7618027 w 12192000"/>
              <a:gd name="connsiteY62" fmla="*/ 1830959 h 3482342"/>
              <a:gd name="connsiteX63" fmla="*/ 7449425 w 12192000"/>
              <a:gd name="connsiteY63" fmla="*/ 1810910 h 3482342"/>
              <a:gd name="connsiteX64" fmla="*/ 7342915 w 12192000"/>
              <a:gd name="connsiteY64" fmla="*/ 1819827 h 3482342"/>
              <a:gd name="connsiteX65" fmla="*/ 7255191 w 12192000"/>
              <a:gd name="connsiteY65" fmla="*/ 1834354 h 3482342"/>
              <a:gd name="connsiteX66" fmla="*/ 7131205 w 12192000"/>
              <a:gd name="connsiteY66" fmla="*/ 1845557 h 3482342"/>
              <a:gd name="connsiteX67" fmla="*/ 6917124 w 12192000"/>
              <a:gd name="connsiteY67" fmla="*/ 1837109 h 3482342"/>
              <a:gd name="connsiteX68" fmla="*/ 6837145 w 12192000"/>
              <a:gd name="connsiteY68" fmla="*/ 1870724 h 3482342"/>
              <a:gd name="connsiteX69" fmla="*/ 6753991 w 12192000"/>
              <a:gd name="connsiteY69" fmla="*/ 1860969 h 3482342"/>
              <a:gd name="connsiteX70" fmla="*/ 6727754 w 12192000"/>
              <a:gd name="connsiteY70" fmla="*/ 1882372 h 3482342"/>
              <a:gd name="connsiteX71" fmla="*/ 6723371 w 12192000"/>
              <a:gd name="connsiteY71" fmla="*/ 1886494 h 3482342"/>
              <a:gd name="connsiteX72" fmla="*/ 6702779 w 12192000"/>
              <a:gd name="connsiteY72" fmla="*/ 1893601 h 3482342"/>
              <a:gd name="connsiteX73" fmla="*/ 6700779 w 12192000"/>
              <a:gd name="connsiteY73" fmla="*/ 1907344 h 3482342"/>
              <a:gd name="connsiteX74" fmla="*/ 6672513 w 12192000"/>
              <a:gd name="connsiteY74" fmla="*/ 1926452 h 3482342"/>
              <a:gd name="connsiteX75" fmla="*/ 6633549 w 12192000"/>
              <a:gd name="connsiteY75" fmla="*/ 1936255 h 3482342"/>
              <a:gd name="connsiteX76" fmla="*/ 6444344 w 12192000"/>
              <a:gd name="connsiteY76" fmla="*/ 1969663 h 3482342"/>
              <a:gd name="connsiteX77" fmla="*/ 6333446 w 12192000"/>
              <a:gd name="connsiteY77" fmla="*/ 1997163 h 3482342"/>
              <a:gd name="connsiteX78" fmla="*/ 6294933 w 12192000"/>
              <a:gd name="connsiteY78" fmla="*/ 2019412 h 3482342"/>
              <a:gd name="connsiteX79" fmla="*/ 6238719 w 12192000"/>
              <a:gd name="connsiteY79" fmla="*/ 2042547 h 3482342"/>
              <a:gd name="connsiteX80" fmla="*/ 6142310 w 12192000"/>
              <a:gd name="connsiteY80" fmla="*/ 2092510 h 3482342"/>
              <a:gd name="connsiteX81" fmla="*/ 6007916 w 12192000"/>
              <a:gd name="connsiteY81" fmla="*/ 2143752 h 3482342"/>
              <a:gd name="connsiteX82" fmla="*/ 5894610 w 12192000"/>
              <a:gd name="connsiteY82" fmla="*/ 2130684 h 3482342"/>
              <a:gd name="connsiteX83" fmla="*/ 5817682 w 12192000"/>
              <a:gd name="connsiteY83" fmla="*/ 2157358 h 3482342"/>
              <a:gd name="connsiteX84" fmla="*/ 5591469 w 12192000"/>
              <a:gd name="connsiteY84" fmla="*/ 2178389 h 3482342"/>
              <a:gd name="connsiteX85" fmla="*/ 5414282 w 12192000"/>
              <a:gd name="connsiteY85" fmla="*/ 2183070 h 3482342"/>
              <a:gd name="connsiteX86" fmla="*/ 5368369 w 12192000"/>
              <a:gd name="connsiteY86" fmla="*/ 2204272 h 3482342"/>
              <a:gd name="connsiteX87" fmla="*/ 5291263 w 12192000"/>
              <a:gd name="connsiteY87" fmla="*/ 2239182 h 3482342"/>
              <a:gd name="connsiteX88" fmla="*/ 5240857 w 12192000"/>
              <a:gd name="connsiteY88" fmla="*/ 2289444 h 3482342"/>
              <a:gd name="connsiteX89" fmla="*/ 5173523 w 12192000"/>
              <a:gd name="connsiteY89" fmla="*/ 2309057 h 3482342"/>
              <a:gd name="connsiteX90" fmla="*/ 5148543 w 12192000"/>
              <a:gd name="connsiteY90" fmla="*/ 2282356 h 3482342"/>
              <a:gd name="connsiteX91" fmla="*/ 5079548 w 12192000"/>
              <a:gd name="connsiteY91" fmla="*/ 2313485 h 3482342"/>
              <a:gd name="connsiteX92" fmla="*/ 4975908 w 12192000"/>
              <a:gd name="connsiteY92" fmla="*/ 2364128 h 3482342"/>
              <a:gd name="connsiteX93" fmla="*/ 4913723 w 12192000"/>
              <a:gd name="connsiteY93" fmla="*/ 2385265 h 3482342"/>
              <a:gd name="connsiteX94" fmla="*/ 4746485 w 12192000"/>
              <a:gd name="connsiteY94" fmla="*/ 2451769 h 3482342"/>
              <a:gd name="connsiteX95" fmla="*/ 4681588 w 12192000"/>
              <a:gd name="connsiteY95" fmla="*/ 2467494 h 3482342"/>
              <a:gd name="connsiteX96" fmla="*/ 1783655 w 12192000"/>
              <a:gd name="connsiteY96" fmla="*/ 3163860 h 3482342"/>
              <a:gd name="connsiteX97" fmla="*/ 1325955 w 12192000"/>
              <a:gd name="connsiteY97" fmla="*/ 3176692 h 3482342"/>
              <a:gd name="connsiteX98" fmla="*/ 1190384 w 12192000"/>
              <a:gd name="connsiteY98" fmla="*/ 3203504 h 3482342"/>
              <a:gd name="connsiteX99" fmla="*/ 1094537 w 12192000"/>
              <a:gd name="connsiteY99" fmla="*/ 3229469 h 3482342"/>
              <a:gd name="connsiteX100" fmla="*/ 779276 w 12192000"/>
              <a:gd name="connsiteY100" fmla="*/ 3327290 h 3482342"/>
              <a:gd name="connsiteX101" fmla="*/ 600378 w 12192000"/>
              <a:gd name="connsiteY101" fmla="*/ 3335250 h 3482342"/>
              <a:gd name="connsiteX102" fmla="*/ 493457 w 12192000"/>
              <a:gd name="connsiteY102" fmla="*/ 3365044 h 3482342"/>
              <a:gd name="connsiteX103" fmla="*/ 349402 w 12192000"/>
              <a:gd name="connsiteY103" fmla="*/ 3380897 h 3482342"/>
              <a:gd name="connsiteX104" fmla="*/ 192183 w 12192000"/>
              <a:gd name="connsiteY104" fmla="*/ 3460075 h 3482342"/>
              <a:gd name="connsiteX105" fmla="*/ 46713 w 12192000"/>
              <a:gd name="connsiteY105" fmla="*/ 3462986 h 3482342"/>
              <a:gd name="connsiteX106" fmla="*/ 2765 w 12192000"/>
              <a:gd name="connsiteY106" fmla="*/ 3480770 h 3482342"/>
              <a:gd name="connsiteX107" fmla="*/ 0 w 12192000"/>
              <a:gd name="connsiteY107" fmla="*/ 3482342 h 3482342"/>
              <a:gd name="connsiteX108" fmla="*/ 0 w 12192000"/>
              <a:gd name="connsiteY108"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26060 w 12192000"/>
              <a:gd name="connsiteY54" fmla="*/ 1947126 h 3482342"/>
              <a:gd name="connsiteX55" fmla="*/ 8430392 w 12192000"/>
              <a:gd name="connsiteY55" fmla="*/ 1898567 h 3482342"/>
              <a:gd name="connsiteX56" fmla="*/ 8345228 w 12192000"/>
              <a:gd name="connsiteY56" fmla="*/ 1939822 h 3482342"/>
              <a:gd name="connsiteX57" fmla="*/ 8236214 w 12192000"/>
              <a:gd name="connsiteY57" fmla="*/ 1909725 h 3482342"/>
              <a:gd name="connsiteX58" fmla="*/ 8132104 w 12192000"/>
              <a:gd name="connsiteY58" fmla="*/ 1895727 h 3482342"/>
              <a:gd name="connsiteX59" fmla="*/ 7918078 w 12192000"/>
              <a:gd name="connsiteY59" fmla="*/ 1862668 h 3482342"/>
              <a:gd name="connsiteX60" fmla="*/ 7817899 w 12192000"/>
              <a:gd name="connsiteY60" fmla="*/ 1862176 h 3482342"/>
              <a:gd name="connsiteX61" fmla="*/ 7768994 w 12192000"/>
              <a:gd name="connsiteY61" fmla="*/ 1855721 h 3482342"/>
              <a:gd name="connsiteX62" fmla="*/ 7618027 w 12192000"/>
              <a:gd name="connsiteY62" fmla="*/ 1830959 h 3482342"/>
              <a:gd name="connsiteX63" fmla="*/ 7449425 w 12192000"/>
              <a:gd name="connsiteY63" fmla="*/ 1810910 h 3482342"/>
              <a:gd name="connsiteX64" fmla="*/ 7342915 w 12192000"/>
              <a:gd name="connsiteY64" fmla="*/ 1819827 h 3482342"/>
              <a:gd name="connsiteX65" fmla="*/ 7255191 w 12192000"/>
              <a:gd name="connsiteY65" fmla="*/ 1834354 h 3482342"/>
              <a:gd name="connsiteX66" fmla="*/ 7131205 w 12192000"/>
              <a:gd name="connsiteY66" fmla="*/ 1845557 h 3482342"/>
              <a:gd name="connsiteX67" fmla="*/ 6917124 w 12192000"/>
              <a:gd name="connsiteY67" fmla="*/ 1837109 h 3482342"/>
              <a:gd name="connsiteX68" fmla="*/ 6837145 w 12192000"/>
              <a:gd name="connsiteY68" fmla="*/ 1870724 h 3482342"/>
              <a:gd name="connsiteX69" fmla="*/ 6753991 w 12192000"/>
              <a:gd name="connsiteY69" fmla="*/ 1860969 h 3482342"/>
              <a:gd name="connsiteX70" fmla="*/ 6727754 w 12192000"/>
              <a:gd name="connsiteY70" fmla="*/ 1882372 h 3482342"/>
              <a:gd name="connsiteX71" fmla="*/ 6723371 w 12192000"/>
              <a:gd name="connsiteY71" fmla="*/ 1886494 h 3482342"/>
              <a:gd name="connsiteX72" fmla="*/ 6702779 w 12192000"/>
              <a:gd name="connsiteY72" fmla="*/ 1893601 h 3482342"/>
              <a:gd name="connsiteX73" fmla="*/ 6700779 w 12192000"/>
              <a:gd name="connsiteY73" fmla="*/ 1907344 h 3482342"/>
              <a:gd name="connsiteX74" fmla="*/ 6672513 w 12192000"/>
              <a:gd name="connsiteY74" fmla="*/ 1926452 h 3482342"/>
              <a:gd name="connsiteX75" fmla="*/ 6633549 w 12192000"/>
              <a:gd name="connsiteY75" fmla="*/ 1936255 h 3482342"/>
              <a:gd name="connsiteX76" fmla="*/ 6444344 w 12192000"/>
              <a:gd name="connsiteY76" fmla="*/ 1969663 h 3482342"/>
              <a:gd name="connsiteX77" fmla="*/ 6333446 w 12192000"/>
              <a:gd name="connsiteY77" fmla="*/ 1997163 h 3482342"/>
              <a:gd name="connsiteX78" fmla="*/ 6294933 w 12192000"/>
              <a:gd name="connsiteY78" fmla="*/ 2019412 h 3482342"/>
              <a:gd name="connsiteX79" fmla="*/ 6238719 w 12192000"/>
              <a:gd name="connsiteY79" fmla="*/ 2042547 h 3482342"/>
              <a:gd name="connsiteX80" fmla="*/ 6142310 w 12192000"/>
              <a:gd name="connsiteY80" fmla="*/ 2092510 h 3482342"/>
              <a:gd name="connsiteX81" fmla="*/ 6007916 w 12192000"/>
              <a:gd name="connsiteY81" fmla="*/ 2143752 h 3482342"/>
              <a:gd name="connsiteX82" fmla="*/ 5894610 w 12192000"/>
              <a:gd name="connsiteY82" fmla="*/ 2130684 h 3482342"/>
              <a:gd name="connsiteX83" fmla="*/ 5817682 w 12192000"/>
              <a:gd name="connsiteY83" fmla="*/ 2157358 h 3482342"/>
              <a:gd name="connsiteX84" fmla="*/ 5591469 w 12192000"/>
              <a:gd name="connsiteY84" fmla="*/ 2178389 h 3482342"/>
              <a:gd name="connsiteX85" fmla="*/ 5414282 w 12192000"/>
              <a:gd name="connsiteY85" fmla="*/ 2183070 h 3482342"/>
              <a:gd name="connsiteX86" fmla="*/ 5368369 w 12192000"/>
              <a:gd name="connsiteY86" fmla="*/ 2204272 h 3482342"/>
              <a:gd name="connsiteX87" fmla="*/ 5291263 w 12192000"/>
              <a:gd name="connsiteY87" fmla="*/ 2239182 h 3482342"/>
              <a:gd name="connsiteX88" fmla="*/ 5240857 w 12192000"/>
              <a:gd name="connsiteY88" fmla="*/ 2289444 h 3482342"/>
              <a:gd name="connsiteX89" fmla="*/ 5173523 w 12192000"/>
              <a:gd name="connsiteY89" fmla="*/ 2309057 h 3482342"/>
              <a:gd name="connsiteX90" fmla="*/ 5148543 w 12192000"/>
              <a:gd name="connsiteY90" fmla="*/ 2282356 h 3482342"/>
              <a:gd name="connsiteX91" fmla="*/ 5079548 w 12192000"/>
              <a:gd name="connsiteY91" fmla="*/ 2313485 h 3482342"/>
              <a:gd name="connsiteX92" fmla="*/ 4975908 w 12192000"/>
              <a:gd name="connsiteY92" fmla="*/ 2364128 h 3482342"/>
              <a:gd name="connsiteX93" fmla="*/ 4913723 w 12192000"/>
              <a:gd name="connsiteY93" fmla="*/ 2385265 h 3482342"/>
              <a:gd name="connsiteX94" fmla="*/ 4746485 w 12192000"/>
              <a:gd name="connsiteY94" fmla="*/ 2451769 h 3482342"/>
              <a:gd name="connsiteX95" fmla="*/ 4681588 w 12192000"/>
              <a:gd name="connsiteY95" fmla="*/ 2467494 h 3482342"/>
              <a:gd name="connsiteX96" fmla="*/ 1783655 w 12192000"/>
              <a:gd name="connsiteY96" fmla="*/ 3163860 h 3482342"/>
              <a:gd name="connsiteX97" fmla="*/ 1325955 w 12192000"/>
              <a:gd name="connsiteY97" fmla="*/ 3176692 h 3482342"/>
              <a:gd name="connsiteX98" fmla="*/ 1190384 w 12192000"/>
              <a:gd name="connsiteY98" fmla="*/ 3203504 h 3482342"/>
              <a:gd name="connsiteX99" fmla="*/ 1094537 w 12192000"/>
              <a:gd name="connsiteY99" fmla="*/ 3229469 h 3482342"/>
              <a:gd name="connsiteX100" fmla="*/ 779276 w 12192000"/>
              <a:gd name="connsiteY100" fmla="*/ 3327290 h 3482342"/>
              <a:gd name="connsiteX101" fmla="*/ 600378 w 12192000"/>
              <a:gd name="connsiteY101" fmla="*/ 3335250 h 3482342"/>
              <a:gd name="connsiteX102" fmla="*/ 493457 w 12192000"/>
              <a:gd name="connsiteY102" fmla="*/ 3365044 h 3482342"/>
              <a:gd name="connsiteX103" fmla="*/ 349402 w 12192000"/>
              <a:gd name="connsiteY103" fmla="*/ 3380897 h 3482342"/>
              <a:gd name="connsiteX104" fmla="*/ 192183 w 12192000"/>
              <a:gd name="connsiteY104" fmla="*/ 3460075 h 3482342"/>
              <a:gd name="connsiteX105" fmla="*/ 46713 w 12192000"/>
              <a:gd name="connsiteY105" fmla="*/ 3462986 h 3482342"/>
              <a:gd name="connsiteX106" fmla="*/ 2765 w 12192000"/>
              <a:gd name="connsiteY106" fmla="*/ 3480770 h 3482342"/>
              <a:gd name="connsiteX107" fmla="*/ 0 w 12192000"/>
              <a:gd name="connsiteY107" fmla="*/ 3482342 h 3482342"/>
              <a:gd name="connsiteX108" fmla="*/ 0 w 12192000"/>
              <a:gd name="connsiteY108"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30392 w 12192000"/>
              <a:gd name="connsiteY54" fmla="*/ 1898567 h 3482342"/>
              <a:gd name="connsiteX55" fmla="*/ 8345228 w 12192000"/>
              <a:gd name="connsiteY55" fmla="*/ 1939822 h 3482342"/>
              <a:gd name="connsiteX56" fmla="*/ 8236214 w 12192000"/>
              <a:gd name="connsiteY56" fmla="*/ 1909725 h 3482342"/>
              <a:gd name="connsiteX57" fmla="*/ 8132104 w 12192000"/>
              <a:gd name="connsiteY57" fmla="*/ 1895727 h 3482342"/>
              <a:gd name="connsiteX58" fmla="*/ 7918078 w 12192000"/>
              <a:gd name="connsiteY58" fmla="*/ 1862668 h 3482342"/>
              <a:gd name="connsiteX59" fmla="*/ 7817899 w 12192000"/>
              <a:gd name="connsiteY59" fmla="*/ 1862176 h 3482342"/>
              <a:gd name="connsiteX60" fmla="*/ 7768994 w 12192000"/>
              <a:gd name="connsiteY60" fmla="*/ 1855721 h 3482342"/>
              <a:gd name="connsiteX61" fmla="*/ 7618027 w 12192000"/>
              <a:gd name="connsiteY61" fmla="*/ 1830959 h 3482342"/>
              <a:gd name="connsiteX62" fmla="*/ 7449425 w 12192000"/>
              <a:gd name="connsiteY62" fmla="*/ 1810910 h 3482342"/>
              <a:gd name="connsiteX63" fmla="*/ 7342915 w 12192000"/>
              <a:gd name="connsiteY63" fmla="*/ 1819827 h 3482342"/>
              <a:gd name="connsiteX64" fmla="*/ 7255191 w 12192000"/>
              <a:gd name="connsiteY64" fmla="*/ 1834354 h 3482342"/>
              <a:gd name="connsiteX65" fmla="*/ 7131205 w 12192000"/>
              <a:gd name="connsiteY65" fmla="*/ 1845557 h 3482342"/>
              <a:gd name="connsiteX66" fmla="*/ 6917124 w 12192000"/>
              <a:gd name="connsiteY66" fmla="*/ 1837109 h 3482342"/>
              <a:gd name="connsiteX67" fmla="*/ 6837145 w 12192000"/>
              <a:gd name="connsiteY67" fmla="*/ 1870724 h 3482342"/>
              <a:gd name="connsiteX68" fmla="*/ 6753991 w 12192000"/>
              <a:gd name="connsiteY68" fmla="*/ 1860969 h 3482342"/>
              <a:gd name="connsiteX69" fmla="*/ 6727754 w 12192000"/>
              <a:gd name="connsiteY69" fmla="*/ 1882372 h 3482342"/>
              <a:gd name="connsiteX70" fmla="*/ 6723371 w 12192000"/>
              <a:gd name="connsiteY70" fmla="*/ 1886494 h 3482342"/>
              <a:gd name="connsiteX71" fmla="*/ 6702779 w 12192000"/>
              <a:gd name="connsiteY71" fmla="*/ 1893601 h 3482342"/>
              <a:gd name="connsiteX72" fmla="*/ 6700779 w 12192000"/>
              <a:gd name="connsiteY72" fmla="*/ 1907344 h 3482342"/>
              <a:gd name="connsiteX73" fmla="*/ 6672513 w 12192000"/>
              <a:gd name="connsiteY73" fmla="*/ 1926452 h 3482342"/>
              <a:gd name="connsiteX74" fmla="*/ 6633549 w 12192000"/>
              <a:gd name="connsiteY74" fmla="*/ 1936255 h 3482342"/>
              <a:gd name="connsiteX75" fmla="*/ 6444344 w 12192000"/>
              <a:gd name="connsiteY75" fmla="*/ 1969663 h 3482342"/>
              <a:gd name="connsiteX76" fmla="*/ 6333446 w 12192000"/>
              <a:gd name="connsiteY76" fmla="*/ 1997163 h 3482342"/>
              <a:gd name="connsiteX77" fmla="*/ 6294933 w 12192000"/>
              <a:gd name="connsiteY77" fmla="*/ 2019412 h 3482342"/>
              <a:gd name="connsiteX78" fmla="*/ 6238719 w 12192000"/>
              <a:gd name="connsiteY78" fmla="*/ 2042547 h 3482342"/>
              <a:gd name="connsiteX79" fmla="*/ 6142310 w 12192000"/>
              <a:gd name="connsiteY79" fmla="*/ 2092510 h 3482342"/>
              <a:gd name="connsiteX80" fmla="*/ 6007916 w 12192000"/>
              <a:gd name="connsiteY80" fmla="*/ 2143752 h 3482342"/>
              <a:gd name="connsiteX81" fmla="*/ 5894610 w 12192000"/>
              <a:gd name="connsiteY81" fmla="*/ 2130684 h 3482342"/>
              <a:gd name="connsiteX82" fmla="*/ 5817682 w 12192000"/>
              <a:gd name="connsiteY82" fmla="*/ 2157358 h 3482342"/>
              <a:gd name="connsiteX83" fmla="*/ 5591469 w 12192000"/>
              <a:gd name="connsiteY83" fmla="*/ 2178389 h 3482342"/>
              <a:gd name="connsiteX84" fmla="*/ 5414282 w 12192000"/>
              <a:gd name="connsiteY84" fmla="*/ 2183070 h 3482342"/>
              <a:gd name="connsiteX85" fmla="*/ 5368369 w 12192000"/>
              <a:gd name="connsiteY85" fmla="*/ 2204272 h 3482342"/>
              <a:gd name="connsiteX86" fmla="*/ 5291263 w 12192000"/>
              <a:gd name="connsiteY86" fmla="*/ 2239182 h 3482342"/>
              <a:gd name="connsiteX87" fmla="*/ 5240857 w 12192000"/>
              <a:gd name="connsiteY87" fmla="*/ 2289444 h 3482342"/>
              <a:gd name="connsiteX88" fmla="*/ 5173523 w 12192000"/>
              <a:gd name="connsiteY88" fmla="*/ 2309057 h 3482342"/>
              <a:gd name="connsiteX89" fmla="*/ 5148543 w 12192000"/>
              <a:gd name="connsiteY89" fmla="*/ 2282356 h 3482342"/>
              <a:gd name="connsiteX90" fmla="*/ 5079548 w 12192000"/>
              <a:gd name="connsiteY90" fmla="*/ 2313485 h 3482342"/>
              <a:gd name="connsiteX91" fmla="*/ 4975908 w 12192000"/>
              <a:gd name="connsiteY91" fmla="*/ 2364128 h 3482342"/>
              <a:gd name="connsiteX92" fmla="*/ 4913723 w 12192000"/>
              <a:gd name="connsiteY92" fmla="*/ 2385265 h 3482342"/>
              <a:gd name="connsiteX93" fmla="*/ 4746485 w 12192000"/>
              <a:gd name="connsiteY93" fmla="*/ 2451769 h 3482342"/>
              <a:gd name="connsiteX94" fmla="*/ 4681588 w 12192000"/>
              <a:gd name="connsiteY94" fmla="*/ 2467494 h 3482342"/>
              <a:gd name="connsiteX95" fmla="*/ 1783655 w 12192000"/>
              <a:gd name="connsiteY95" fmla="*/ 3163860 h 3482342"/>
              <a:gd name="connsiteX96" fmla="*/ 1325955 w 12192000"/>
              <a:gd name="connsiteY96" fmla="*/ 3176692 h 3482342"/>
              <a:gd name="connsiteX97" fmla="*/ 1190384 w 12192000"/>
              <a:gd name="connsiteY97" fmla="*/ 3203504 h 3482342"/>
              <a:gd name="connsiteX98" fmla="*/ 1094537 w 12192000"/>
              <a:gd name="connsiteY98" fmla="*/ 3229469 h 3482342"/>
              <a:gd name="connsiteX99" fmla="*/ 779276 w 12192000"/>
              <a:gd name="connsiteY99" fmla="*/ 3327290 h 3482342"/>
              <a:gd name="connsiteX100" fmla="*/ 600378 w 12192000"/>
              <a:gd name="connsiteY100" fmla="*/ 3335250 h 3482342"/>
              <a:gd name="connsiteX101" fmla="*/ 493457 w 12192000"/>
              <a:gd name="connsiteY101" fmla="*/ 3365044 h 3482342"/>
              <a:gd name="connsiteX102" fmla="*/ 349402 w 12192000"/>
              <a:gd name="connsiteY102" fmla="*/ 3380897 h 3482342"/>
              <a:gd name="connsiteX103" fmla="*/ 192183 w 12192000"/>
              <a:gd name="connsiteY103" fmla="*/ 3460075 h 3482342"/>
              <a:gd name="connsiteX104" fmla="*/ 46713 w 12192000"/>
              <a:gd name="connsiteY104" fmla="*/ 3462986 h 3482342"/>
              <a:gd name="connsiteX105" fmla="*/ 2765 w 12192000"/>
              <a:gd name="connsiteY105" fmla="*/ 3480770 h 3482342"/>
              <a:gd name="connsiteX106" fmla="*/ 0 w 12192000"/>
              <a:gd name="connsiteY106" fmla="*/ 3482342 h 3482342"/>
              <a:gd name="connsiteX107" fmla="*/ 0 w 12192000"/>
              <a:gd name="connsiteY107"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36742 w 12192000"/>
              <a:gd name="connsiteY54" fmla="*/ 1923967 h 3482342"/>
              <a:gd name="connsiteX55" fmla="*/ 8345228 w 12192000"/>
              <a:gd name="connsiteY55" fmla="*/ 1939822 h 3482342"/>
              <a:gd name="connsiteX56" fmla="*/ 8236214 w 12192000"/>
              <a:gd name="connsiteY56" fmla="*/ 1909725 h 3482342"/>
              <a:gd name="connsiteX57" fmla="*/ 8132104 w 12192000"/>
              <a:gd name="connsiteY57" fmla="*/ 1895727 h 3482342"/>
              <a:gd name="connsiteX58" fmla="*/ 7918078 w 12192000"/>
              <a:gd name="connsiteY58" fmla="*/ 1862668 h 3482342"/>
              <a:gd name="connsiteX59" fmla="*/ 7817899 w 12192000"/>
              <a:gd name="connsiteY59" fmla="*/ 1862176 h 3482342"/>
              <a:gd name="connsiteX60" fmla="*/ 7768994 w 12192000"/>
              <a:gd name="connsiteY60" fmla="*/ 1855721 h 3482342"/>
              <a:gd name="connsiteX61" fmla="*/ 7618027 w 12192000"/>
              <a:gd name="connsiteY61" fmla="*/ 1830959 h 3482342"/>
              <a:gd name="connsiteX62" fmla="*/ 7449425 w 12192000"/>
              <a:gd name="connsiteY62" fmla="*/ 1810910 h 3482342"/>
              <a:gd name="connsiteX63" fmla="*/ 7342915 w 12192000"/>
              <a:gd name="connsiteY63" fmla="*/ 1819827 h 3482342"/>
              <a:gd name="connsiteX64" fmla="*/ 7255191 w 12192000"/>
              <a:gd name="connsiteY64" fmla="*/ 1834354 h 3482342"/>
              <a:gd name="connsiteX65" fmla="*/ 7131205 w 12192000"/>
              <a:gd name="connsiteY65" fmla="*/ 1845557 h 3482342"/>
              <a:gd name="connsiteX66" fmla="*/ 6917124 w 12192000"/>
              <a:gd name="connsiteY66" fmla="*/ 1837109 h 3482342"/>
              <a:gd name="connsiteX67" fmla="*/ 6837145 w 12192000"/>
              <a:gd name="connsiteY67" fmla="*/ 1870724 h 3482342"/>
              <a:gd name="connsiteX68" fmla="*/ 6753991 w 12192000"/>
              <a:gd name="connsiteY68" fmla="*/ 1860969 h 3482342"/>
              <a:gd name="connsiteX69" fmla="*/ 6727754 w 12192000"/>
              <a:gd name="connsiteY69" fmla="*/ 1882372 h 3482342"/>
              <a:gd name="connsiteX70" fmla="*/ 6723371 w 12192000"/>
              <a:gd name="connsiteY70" fmla="*/ 1886494 h 3482342"/>
              <a:gd name="connsiteX71" fmla="*/ 6702779 w 12192000"/>
              <a:gd name="connsiteY71" fmla="*/ 1893601 h 3482342"/>
              <a:gd name="connsiteX72" fmla="*/ 6700779 w 12192000"/>
              <a:gd name="connsiteY72" fmla="*/ 1907344 h 3482342"/>
              <a:gd name="connsiteX73" fmla="*/ 6672513 w 12192000"/>
              <a:gd name="connsiteY73" fmla="*/ 1926452 h 3482342"/>
              <a:gd name="connsiteX74" fmla="*/ 6633549 w 12192000"/>
              <a:gd name="connsiteY74" fmla="*/ 1936255 h 3482342"/>
              <a:gd name="connsiteX75" fmla="*/ 6444344 w 12192000"/>
              <a:gd name="connsiteY75" fmla="*/ 1969663 h 3482342"/>
              <a:gd name="connsiteX76" fmla="*/ 6333446 w 12192000"/>
              <a:gd name="connsiteY76" fmla="*/ 1997163 h 3482342"/>
              <a:gd name="connsiteX77" fmla="*/ 6294933 w 12192000"/>
              <a:gd name="connsiteY77" fmla="*/ 2019412 h 3482342"/>
              <a:gd name="connsiteX78" fmla="*/ 6238719 w 12192000"/>
              <a:gd name="connsiteY78" fmla="*/ 2042547 h 3482342"/>
              <a:gd name="connsiteX79" fmla="*/ 6142310 w 12192000"/>
              <a:gd name="connsiteY79" fmla="*/ 2092510 h 3482342"/>
              <a:gd name="connsiteX80" fmla="*/ 6007916 w 12192000"/>
              <a:gd name="connsiteY80" fmla="*/ 2143752 h 3482342"/>
              <a:gd name="connsiteX81" fmla="*/ 5894610 w 12192000"/>
              <a:gd name="connsiteY81" fmla="*/ 2130684 h 3482342"/>
              <a:gd name="connsiteX82" fmla="*/ 5817682 w 12192000"/>
              <a:gd name="connsiteY82" fmla="*/ 2157358 h 3482342"/>
              <a:gd name="connsiteX83" fmla="*/ 5591469 w 12192000"/>
              <a:gd name="connsiteY83" fmla="*/ 2178389 h 3482342"/>
              <a:gd name="connsiteX84" fmla="*/ 5414282 w 12192000"/>
              <a:gd name="connsiteY84" fmla="*/ 2183070 h 3482342"/>
              <a:gd name="connsiteX85" fmla="*/ 5368369 w 12192000"/>
              <a:gd name="connsiteY85" fmla="*/ 2204272 h 3482342"/>
              <a:gd name="connsiteX86" fmla="*/ 5291263 w 12192000"/>
              <a:gd name="connsiteY86" fmla="*/ 2239182 h 3482342"/>
              <a:gd name="connsiteX87" fmla="*/ 5240857 w 12192000"/>
              <a:gd name="connsiteY87" fmla="*/ 2289444 h 3482342"/>
              <a:gd name="connsiteX88" fmla="*/ 5173523 w 12192000"/>
              <a:gd name="connsiteY88" fmla="*/ 2309057 h 3482342"/>
              <a:gd name="connsiteX89" fmla="*/ 5148543 w 12192000"/>
              <a:gd name="connsiteY89" fmla="*/ 2282356 h 3482342"/>
              <a:gd name="connsiteX90" fmla="*/ 5079548 w 12192000"/>
              <a:gd name="connsiteY90" fmla="*/ 2313485 h 3482342"/>
              <a:gd name="connsiteX91" fmla="*/ 4975908 w 12192000"/>
              <a:gd name="connsiteY91" fmla="*/ 2364128 h 3482342"/>
              <a:gd name="connsiteX92" fmla="*/ 4913723 w 12192000"/>
              <a:gd name="connsiteY92" fmla="*/ 2385265 h 3482342"/>
              <a:gd name="connsiteX93" fmla="*/ 4746485 w 12192000"/>
              <a:gd name="connsiteY93" fmla="*/ 2451769 h 3482342"/>
              <a:gd name="connsiteX94" fmla="*/ 4681588 w 12192000"/>
              <a:gd name="connsiteY94" fmla="*/ 2467494 h 3482342"/>
              <a:gd name="connsiteX95" fmla="*/ 1783655 w 12192000"/>
              <a:gd name="connsiteY95" fmla="*/ 3163860 h 3482342"/>
              <a:gd name="connsiteX96" fmla="*/ 1325955 w 12192000"/>
              <a:gd name="connsiteY96" fmla="*/ 3176692 h 3482342"/>
              <a:gd name="connsiteX97" fmla="*/ 1190384 w 12192000"/>
              <a:gd name="connsiteY97" fmla="*/ 3203504 h 3482342"/>
              <a:gd name="connsiteX98" fmla="*/ 1094537 w 12192000"/>
              <a:gd name="connsiteY98" fmla="*/ 3229469 h 3482342"/>
              <a:gd name="connsiteX99" fmla="*/ 779276 w 12192000"/>
              <a:gd name="connsiteY99" fmla="*/ 3327290 h 3482342"/>
              <a:gd name="connsiteX100" fmla="*/ 600378 w 12192000"/>
              <a:gd name="connsiteY100" fmla="*/ 3335250 h 3482342"/>
              <a:gd name="connsiteX101" fmla="*/ 493457 w 12192000"/>
              <a:gd name="connsiteY101" fmla="*/ 3365044 h 3482342"/>
              <a:gd name="connsiteX102" fmla="*/ 349402 w 12192000"/>
              <a:gd name="connsiteY102" fmla="*/ 3380897 h 3482342"/>
              <a:gd name="connsiteX103" fmla="*/ 192183 w 12192000"/>
              <a:gd name="connsiteY103" fmla="*/ 3460075 h 3482342"/>
              <a:gd name="connsiteX104" fmla="*/ 46713 w 12192000"/>
              <a:gd name="connsiteY104" fmla="*/ 3462986 h 3482342"/>
              <a:gd name="connsiteX105" fmla="*/ 2765 w 12192000"/>
              <a:gd name="connsiteY105" fmla="*/ 3480770 h 3482342"/>
              <a:gd name="connsiteX106" fmla="*/ 0 w 12192000"/>
              <a:gd name="connsiteY106" fmla="*/ 3482342 h 3482342"/>
              <a:gd name="connsiteX107" fmla="*/ 0 w 12192000"/>
              <a:gd name="connsiteY107"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0447 w 12192000"/>
              <a:gd name="connsiteY23" fmla="*/ 12870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36742 w 12192000"/>
              <a:gd name="connsiteY54" fmla="*/ 1923967 h 3482342"/>
              <a:gd name="connsiteX55" fmla="*/ 8345228 w 12192000"/>
              <a:gd name="connsiteY55" fmla="*/ 1939822 h 3482342"/>
              <a:gd name="connsiteX56" fmla="*/ 8236214 w 12192000"/>
              <a:gd name="connsiteY56" fmla="*/ 1909725 h 3482342"/>
              <a:gd name="connsiteX57" fmla="*/ 8132104 w 12192000"/>
              <a:gd name="connsiteY57" fmla="*/ 1895727 h 3482342"/>
              <a:gd name="connsiteX58" fmla="*/ 7918078 w 12192000"/>
              <a:gd name="connsiteY58" fmla="*/ 1862668 h 3482342"/>
              <a:gd name="connsiteX59" fmla="*/ 7817899 w 12192000"/>
              <a:gd name="connsiteY59" fmla="*/ 1862176 h 3482342"/>
              <a:gd name="connsiteX60" fmla="*/ 7768994 w 12192000"/>
              <a:gd name="connsiteY60" fmla="*/ 1855721 h 3482342"/>
              <a:gd name="connsiteX61" fmla="*/ 7618027 w 12192000"/>
              <a:gd name="connsiteY61" fmla="*/ 1830959 h 3482342"/>
              <a:gd name="connsiteX62" fmla="*/ 7449425 w 12192000"/>
              <a:gd name="connsiteY62" fmla="*/ 1810910 h 3482342"/>
              <a:gd name="connsiteX63" fmla="*/ 7342915 w 12192000"/>
              <a:gd name="connsiteY63" fmla="*/ 1819827 h 3482342"/>
              <a:gd name="connsiteX64" fmla="*/ 7255191 w 12192000"/>
              <a:gd name="connsiteY64" fmla="*/ 1834354 h 3482342"/>
              <a:gd name="connsiteX65" fmla="*/ 7131205 w 12192000"/>
              <a:gd name="connsiteY65" fmla="*/ 1845557 h 3482342"/>
              <a:gd name="connsiteX66" fmla="*/ 6917124 w 12192000"/>
              <a:gd name="connsiteY66" fmla="*/ 1837109 h 3482342"/>
              <a:gd name="connsiteX67" fmla="*/ 6837145 w 12192000"/>
              <a:gd name="connsiteY67" fmla="*/ 1870724 h 3482342"/>
              <a:gd name="connsiteX68" fmla="*/ 6753991 w 12192000"/>
              <a:gd name="connsiteY68" fmla="*/ 1860969 h 3482342"/>
              <a:gd name="connsiteX69" fmla="*/ 6727754 w 12192000"/>
              <a:gd name="connsiteY69" fmla="*/ 1882372 h 3482342"/>
              <a:gd name="connsiteX70" fmla="*/ 6723371 w 12192000"/>
              <a:gd name="connsiteY70" fmla="*/ 1886494 h 3482342"/>
              <a:gd name="connsiteX71" fmla="*/ 6702779 w 12192000"/>
              <a:gd name="connsiteY71" fmla="*/ 1893601 h 3482342"/>
              <a:gd name="connsiteX72" fmla="*/ 6700779 w 12192000"/>
              <a:gd name="connsiteY72" fmla="*/ 1907344 h 3482342"/>
              <a:gd name="connsiteX73" fmla="*/ 6672513 w 12192000"/>
              <a:gd name="connsiteY73" fmla="*/ 1926452 h 3482342"/>
              <a:gd name="connsiteX74" fmla="*/ 6633549 w 12192000"/>
              <a:gd name="connsiteY74" fmla="*/ 1936255 h 3482342"/>
              <a:gd name="connsiteX75" fmla="*/ 6444344 w 12192000"/>
              <a:gd name="connsiteY75" fmla="*/ 1969663 h 3482342"/>
              <a:gd name="connsiteX76" fmla="*/ 6333446 w 12192000"/>
              <a:gd name="connsiteY76" fmla="*/ 1997163 h 3482342"/>
              <a:gd name="connsiteX77" fmla="*/ 6294933 w 12192000"/>
              <a:gd name="connsiteY77" fmla="*/ 2019412 h 3482342"/>
              <a:gd name="connsiteX78" fmla="*/ 6238719 w 12192000"/>
              <a:gd name="connsiteY78" fmla="*/ 2042547 h 3482342"/>
              <a:gd name="connsiteX79" fmla="*/ 6142310 w 12192000"/>
              <a:gd name="connsiteY79" fmla="*/ 2092510 h 3482342"/>
              <a:gd name="connsiteX80" fmla="*/ 6007916 w 12192000"/>
              <a:gd name="connsiteY80" fmla="*/ 2143752 h 3482342"/>
              <a:gd name="connsiteX81" fmla="*/ 5894610 w 12192000"/>
              <a:gd name="connsiteY81" fmla="*/ 2130684 h 3482342"/>
              <a:gd name="connsiteX82" fmla="*/ 5817682 w 12192000"/>
              <a:gd name="connsiteY82" fmla="*/ 2157358 h 3482342"/>
              <a:gd name="connsiteX83" fmla="*/ 5591469 w 12192000"/>
              <a:gd name="connsiteY83" fmla="*/ 2178389 h 3482342"/>
              <a:gd name="connsiteX84" fmla="*/ 5414282 w 12192000"/>
              <a:gd name="connsiteY84" fmla="*/ 2183070 h 3482342"/>
              <a:gd name="connsiteX85" fmla="*/ 5368369 w 12192000"/>
              <a:gd name="connsiteY85" fmla="*/ 2204272 h 3482342"/>
              <a:gd name="connsiteX86" fmla="*/ 5291263 w 12192000"/>
              <a:gd name="connsiteY86" fmla="*/ 2239182 h 3482342"/>
              <a:gd name="connsiteX87" fmla="*/ 5240857 w 12192000"/>
              <a:gd name="connsiteY87" fmla="*/ 2289444 h 3482342"/>
              <a:gd name="connsiteX88" fmla="*/ 5173523 w 12192000"/>
              <a:gd name="connsiteY88" fmla="*/ 2309057 h 3482342"/>
              <a:gd name="connsiteX89" fmla="*/ 5148543 w 12192000"/>
              <a:gd name="connsiteY89" fmla="*/ 2282356 h 3482342"/>
              <a:gd name="connsiteX90" fmla="*/ 5079548 w 12192000"/>
              <a:gd name="connsiteY90" fmla="*/ 2313485 h 3482342"/>
              <a:gd name="connsiteX91" fmla="*/ 4975908 w 12192000"/>
              <a:gd name="connsiteY91" fmla="*/ 2364128 h 3482342"/>
              <a:gd name="connsiteX92" fmla="*/ 4913723 w 12192000"/>
              <a:gd name="connsiteY92" fmla="*/ 2385265 h 3482342"/>
              <a:gd name="connsiteX93" fmla="*/ 4746485 w 12192000"/>
              <a:gd name="connsiteY93" fmla="*/ 2451769 h 3482342"/>
              <a:gd name="connsiteX94" fmla="*/ 4681588 w 12192000"/>
              <a:gd name="connsiteY94" fmla="*/ 2467494 h 3482342"/>
              <a:gd name="connsiteX95" fmla="*/ 1783655 w 12192000"/>
              <a:gd name="connsiteY95" fmla="*/ 3163860 h 3482342"/>
              <a:gd name="connsiteX96" fmla="*/ 1325955 w 12192000"/>
              <a:gd name="connsiteY96" fmla="*/ 3176692 h 3482342"/>
              <a:gd name="connsiteX97" fmla="*/ 1190384 w 12192000"/>
              <a:gd name="connsiteY97" fmla="*/ 3203504 h 3482342"/>
              <a:gd name="connsiteX98" fmla="*/ 1094537 w 12192000"/>
              <a:gd name="connsiteY98" fmla="*/ 3229469 h 3482342"/>
              <a:gd name="connsiteX99" fmla="*/ 779276 w 12192000"/>
              <a:gd name="connsiteY99" fmla="*/ 3327290 h 3482342"/>
              <a:gd name="connsiteX100" fmla="*/ 600378 w 12192000"/>
              <a:gd name="connsiteY100" fmla="*/ 3335250 h 3482342"/>
              <a:gd name="connsiteX101" fmla="*/ 493457 w 12192000"/>
              <a:gd name="connsiteY101" fmla="*/ 3365044 h 3482342"/>
              <a:gd name="connsiteX102" fmla="*/ 349402 w 12192000"/>
              <a:gd name="connsiteY102" fmla="*/ 3380897 h 3482342"/>
              <a:gd name="connsiteX103" fmla="*/ 192183 w 12192000"/>
              <a:gd name="connsiteY103" fmla="*/ 3460075 h 3482342"/>
              <a:gd name="connsiteX104" fmla="*/ 46713 w 12192000"/>
              <a:gd name="connsiteY104" fmla="*/ 3462986 h 3482342"/>
              <a:gd name="connsiteX105" fmla="*/ 2765 w 12192000"/>
              <a:gd name="connsiteY105" fmla="*/ 3480770 h 3482342"/>
              <a:gd name="connsiteX106" fmla="*/ 0 w 12192000"/>
              <a:gd name="connsiteY106" fmla="*/ 3482342 h 3482342"/>
              <a:gd name="connsiteX107" fmla="*/ 0 w 12192000"/>
              <a:gd name="connsiteY107"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294073 w 12192000"/>
              <a:gd name="connsiteY17" fmla="*/ 897260 h 3482342"/>
              <a:gd name="connsiteX18" fmla="*/ 11228040 w 12192000"/>
              <a:gd name="connsiteY18" fmla="*/ 958953 h 3482342"/>
              <a:gd name="connsiteX19" fmla="*/ 11193568 w 12192000"/>
              <a:gd name="connsiteY19" fmla="*/ 982314 h 3482342"/>
              <a:gd name="connsiteX20" fmla="*/ 11139869 w 12192000"/>
              <a:gd name="connsiteY20" fmla="*/ 1126133 h 3482342"/>
              <a:gd name="connsiteX21" fmla="*/ 11003287 w 12192000"/>
              <a:gd name="connsiteY21" fmla="*/ 1243468 h 3482342"/>
              <a:gd name="connsiteX22" fmla="*/ 10930447 w 12192000"/>
              <a:gd name="connsiteY22" fmla="*/ 1287088 h 3482342"/>
              <a:gd name="connsiteX23" fmla="*/ 10832727 w 12192000"/>
              <a:gd name="connsiteY23" fmla="*/ 1341335 h 3482342"/>
              <a:gd name="connsiteX24" fmla="*/ 10720408 w 12192000"/>
              <a:gd name="connsiteY24" fmla="*/ 1344999 h 3482342"/>
              <a:gd name="connsiteX25" fmla="*/ 10635456 w 12192000"/>
              <a:gd name="connsiteY25" fmla="*/ 1337688 h 3482342"/>
              <a:gd name="connsiteX26" fmla="*/ 10629954 w 12192000"/>
              <a:gd name="connsiteY26" fmla="*/ 1330628 h 3482342"/>
              <a:gd name="connsiteX27" fmla="*/ 10623883 w 12192000"/>
              <a:gd name="connsiteY27" fmla="*/ 1332776 h 3482342"/>
              <a:gd name="connsiteX28" fmla="*/ 10622090 w 12192000"/>
              <a:gd name="connsiteY28" fmla="*/ 1341385 h 3482342"/>
              <a:gd name="connsiteX29" fmla="*/ 10573203 w 12192000"/>
              <a:gd name="connsiteY29" fmla="*/ 1351996 h 3482342"/>
              <a:gd name="connsiteX30" fmla="*/ 10513263 w 12192000"/>
              <a:gd name="connsiteY30" fmla="*/ 1350756 h 3482342"/>
              <a:gd name="connsiteX31" fmla="*/ 10464012 w 12192000"/>
              <a:gd name="connsiteY31" fmla="*/ 1391778 h 3482342"/>
              <a:gd name="connsiteX32" fmla="*/ 10405409 w 12192000"/>
              <a:gd name="connsiteY32" fmla="*/ 1422789 h 3482342"/>
              <a:gd name="connsiteX33" fmla="*/ 10370530 w 12192000"/>
              <a:gd name="connsiteY33" fmla="*/ 1441596 h 3482342"/>
              <a:gd name="connsiteX34" fmla="*/ 10264922 w 12192000"/>
              <a:gd name="connsiteY34" fmla="*/ 1472107 h 3482342"/>
              <a:gd name="connsiteX35" fmla="*/ 10058690 w 12192000"/>
              <a:gd name="connsiteY35" fmla="*/ 1474888 h 3482342"/>
              <a:gd name="connsiteX36" fmla="*/ 10004424 w 12192000"/>
              <a:gd name="connsiteY36" fmla="*/ 1489801 h 3482342"/>
              <a:gd name="connsiteX37" fmla="*/ 9999951 w 12192000"/>
              <a:gd name="connsiteY37" fmla="*/ 1499127 h 3482342"/>
              <a:gd name="connsiteX38" fmla="*/ 9845462 w 12192000"/>
              <a:gd name="connsiteY38" fmla="*/ 1548192 h 3482342"/>
              <a:gd name="connsiteX39" fmla="*/ 9736156 w 12192000"/>
              <a:gd name="connsiteY39" fmla="*/ 1581928 h 3482342"/>
              <a:gd name="connsiteX40" fmla="*/ 9693355 w 12192000"/>
              <a:gd name="connsiteY40" fmla="*/ 1602632 h 3482342"/>
              <a:gd name="connsiteX41" fmla="*/ 9664242 w 12192000"/>
              <a:gd name="connsiteY41" fmla="*/ 1622075 h 3482342"/>
              <a:gd name="connsiteX42" fmla="*/ 9579195 w 12192000"/>
              <a:gd name="connsiteY42" fmla="*/ 1648017 h 3482342"/>
              <a:gd name="connsiteX43" fmla="*/ 9433652 w 12192000"/>
              <a:gd name="connsiteY43" fmla="*/ 1681174 h 3482342"/>
              <a:gd name="connsiteX44" fmla="*/ 9403775 w 12192000"/>
              <a:gd name="connsiteY44" fmla="*/ 1690403 h 3482342"/>
              <a:gd name="connsiteX45" fmla="*/ 9382503 w 12192000"/>
              <a:gd name="connsiteY45" fmla="*/ 1706957 h 3482342"/>
              <a:gd name="connsiteX46" fmla="*/ 9381410 w 12192000"/>
              <a:gd name="connsiteY46" fmla="*/ 1718312 h 3482342"/>
              <a:gd name="connsiteX47" fmla="*/ 9365685 w 12192000"/>
              <a:gd name="connsiteY47" fmla="*/ 1724772 h 3482342"/>
              <a:gd name="connsiteX48" fmla="*/ 9278020 w 12192000"/>
              <a:gd name="connsiteY48" fmla="*/ 1741161 h 3482342"/>
              <a:gd name="connsiteX49" fmla="*/ 9217145 w 12192000"/>
              <a:gd name="connsiteY49" fmla="*/ 1771195 h 3482342"/>
              <a:gd name="connsiteX50" fmla="*/ 8955875 w 12192000"/>
              <a:gd name="connsiteY50" fmla="*/ 1796806 h 3482342"/>
              <a:gd name="connsiteX51" fmla="*/ 8648415 w 12192000"/>
              <a:gd name="connsiteY51" fmla="*/ 1878623 h 3482342"/>
              <a:gd name="connsiteX52" fmla="*/ 8524524 w 12192000"/>
              <a:gd name="connsiteY52" fmla="*/ 1902425 h 3482342"/>
              <a:gd name="connsiteX53" fmla="*/ 8436742 w 12192000"/>
              <a:gd name="connsiteY53" fmla="*/ 1923967 h 3482342"/>
              <a:gd name="connsiteX54" fmla="*/ 8345228 w 12192000"/>
              <a:gd name="connsiteY54" fmla="*/ 1939822 h 3482342"/>
              <a:gd name="connsiteX55" fmla="*/ 8236214 w 12192000"/>
              <a:gd name="connsiteY55" fmla="*/ 1909725 h 3482342"/>
              <a:gd name="connsiteX56" fmla="*/ 8132104 w 12192000"/>
              <a:gd name="connsiteY56" fmla="*/ 1895727 h 3482342"/>
              <a:gd name="connsiteX57" fmla="*/ 7918078 w 12192000"/>
              <a:gd name="connsiteY57" fmla="*/ 1862668 h 3482342"/>
              <a:gd name="connsiteX58" fmla="*/ 7817899 w 12192000"/>
              <a:gd name="connsiteY58" fmla="*/ 1862176 h 3482342"/>
              <a:gd name="connsiteX59" fmla="*/ 7768994 w 12192000"/>
              <a:gd name="connsiteY59" fmla="*/ 1855721 h 3482342"/>
              <a:gd name="connsiteX60" fmla="*/ 7618027 w 12192000"/>
              <a:gd name="connsiteY60" fmla="*/ 1830959 h 3482342"/>
              <a:gd name="connsiteX61" fmla="*/ 7449425 w 12192000"/>
              <a:gd name="connsiteY61" fmla="*/ 1810910 h 3482342"/>
              <a:gd name="connsiteX62" fmla="*/ 7342915 w 12192000"/>
              <a:gd name="connsiteY62" fmla="*/ 1819827 h 3482342"/>
              <a:gd name="connsiteX63" fmla="*/ 7255191 w 12192000"/>
              <a:gd name="connsiteY63" fmla="*/ 1834354 h 3482342"/>
              <a:gd name="connsiteX64" fmla="*/ 7131205 w 12192000"/>
              <a:gd name="connsiteY64" fmla="*/ 1845557 h 3482342"/>
              <a:gd name="connsiteX65" fmla="*/ 6917124 w 12192000"/>
              <a:gd name="connsiteY65" fmla="*/ 1837109 h 3482342"/>
              <a:gd name="connsiteX66" fmla="*/ 6837145 w 12192000"/>
              <a:gd name="connsiteY66" fmla="*/ 1870724 h 3482342"/>
              <a:gd name="connsiteX67" fmla="*/ 6753991 w 12192000"/>
              <a:gd name="connsiteY67" fmla="*/ 1860969 h 3482342"/>
              <a:gd name="connsiteX68" fmla="*/ 6727754 w 12192000"/>
              <a:gd name="connsiteY68" fmla="*/ 1882372 h 3482342"/>
              <a:gd name="connsiteX69" fmla="*/ 6723371 w 12192000"/>
              <a:gd name="connsiteY69" fmla="*/ 1886494 h 3482342"/>
              <a:gd name="connsiteX70" fmla="*/ 6702779 w 12192000"/>
              <a:gd name="connsiteY70" fmla="*/ 1893601 h 3482342"/>
              <a:gd name="connsiteX71" fmla="*/ 6700779 w 12192000"/>
              <a:gd name="connsiteY71" fmla="*/ 1907344 h 3482342"/>
              <a:gd name="connsiteX72" fmla="*/ 6672513 w 12192000"/>
              <a:gd name="connsiteY72" fmla="*/ 1926452 h 3482342"/>
              <a:gd name="connsiteX73" fmla="*/ 6633549 w 12192000"/>
              <a:gd name="connsiteY73" fmla="*/ 1936255 h 3482342"/>
              <a:gd name="connsiteX74" fmla="*/ 6444344 w 12192000"/>
              <a:gd name="connsiteY74" fmla="*/ 1969663 h 3482342"/>
              <a:gd name="connsiteX75" fmla="*/ 6333446 w 12192000"/>
              <a:gd name="connsiteY75" fmla="*/ 1997163 h 3482342"/>
              <a:gd name="connsiteX76" fmla="*/ 6294933 w 12192000"/>
              <a:gd name="connsiteY76" fmla="*/ 2019412 h 3482342"/>
              <a:gd name="connsiteX77" fmla="*/ 6238719 w 12192000"/>
              <a:gd name="connsiteY77" fmla="*/ 2042547 h 3482342"/>
              <a:gd name="connsiteX78" fmla="*/ 6142310 w 12192000"/>
              <a:gd name="connsiteY78" fmla="*/ 2092510 h 3482342"/>
              <a:gd name="connsiteX79" fmla="*/ 6007916 w 12192000"/>
              <a:gd name="connsiteY79" fmla="*/ 2143752 h 3482342"/>
              <a:gd name="connsiteX80" fmla="*/ 5894610 w 12192000"/>
              <a:gd name="connsiteY80" fmla="*/ 2130684 h 3482342"/>
              <a:gd name="connsiteX81" fmla="*/ 5817682 w 12192000"/>
              <a:gd name="connsiteY81" fmla="*/ 2157358 h 3482342"/>
              <a:gd name="connsiteX82" fmla="*/ 5591469 w 12192000"/>
              <a:gd name="connsiteY82" fmla="*/ 2178389 h 3482342"/>
              <a:gd name="connsiteX83" fmla="*/ 5414282 w 12192000"/>
              <a:gd name="connsiteY83" fmla="*/ 2183070 h 3482342"/>
              <a:gd name="connsiteX84" fmla="*/ 5368369 w 12192000"/>
              <a:gd name="connsiteY84" fmla="*/ 2204272 h 3482342"/>
              <a:gd name="connsiteX85" fmla="*/ 5291263 w 12192000"/>
              <a:gd name="connsiteY85" fmla="*/ 2239182 h 3482342"/>
              <a:gd name="connsiteX86" fmla="*/ 5240857 w 12192000"/>
              <a:gd name="connsiteY86" fmla="*/ 2289444 h 3482342"/>
              <a:gd name="connsiteX87" fmla="*/ 5173523 w 12192000"/>
              <a:gd name="connsiteY87" fmla="*/ 2309057 h 3482342"/>
              <a:gd name="connsiteX88" fmla="*/ 5148543 w 12192000"/>
              <a:gd name="connsiteY88" fmla="*/ 2282356 h 3482342"/>
              <a:gd name="connsiteX89" fmla="*/ 5079548 w 12192000"/>
              <a:gd name="connsiteY89" fmla="*/ 2313485 h 3482342"/>
              <a:gd name="connsiteX90" fmla="*/ 4975908 w 12192000"/>
              <a:gd name="connsiteY90" fmla="*/ 2364128 h 3482342"/>
              <a:gd name="connsiteX91" fmla="*/ 4913723 w 12192000"/>
              <a:gd name="connsiteY91" fmla="*/ 2385265 h 3482342"/>
              <a:gd name="connsiteX92" fmla="*/ 4746485 w 12192000"/>
              <a:gd name="connsiteY92" fmla="*/ 2451769 h 3482342"/>
              <a:gd name="connsiteX93" fmla="*/ 4681588 w 12192000"/>
              <a:gd name="connsiteY93" fmla="*/ 2467494 h 3482342"/>
              <a:gd name="connsiteX94" fmla="*/ 1783655 w 12192000"/>
              <a:gd name="connsiteY94" fmla="*/ 3163860 h 3482342"/>
              <a:gd name="connsiteX95" fmla="*/ 1325955 w 12192000"/>
              <a:gd name="connsiteY95" fmla="*/ 3176692 h 3482342"/>
              <a:gd name="connsiteX96" fmla="*/ 1190384 w 12192000"/>
              <a:gd name="connsiteY96" fmla="*/ 3203504 h 3482342"/>
              <a:gd name="connsiteX97" fmla="*/ 1094537 w 12192000"/>
              <a:gd name="connsiteY97" fmla="*/ 3229469 h 3482342"/>
              <a:gd name="connsiteX98" fmla="*/ 779276 w 12192000"/>
              <a:gd name="connsiteY98" fmla="*/ 3327290 h 3482342"/>
              <a:gd name="connsiteX99" fmla="*/ 600378 w 12192000"/>
              <a:gd name="connsiteY99" fmla="*/ 3335250 h 3482342"/>
              <a:gd name="connsiteX100" fmla="*/ 493457 w 12192000"/>
              <a:gd name="connsiteY100" fmla="*/ 3365044 h 3482342"/>
              <a:gd name="connsiteX101" fmla="*/ 349402 w 12192000"/>
              <a:gd name="connsiteY101" fmla="*/ 3380897 h 3482342"/>
              <a:gd name="connsiteX102" fmla="*/ 192183 w 12192000"/>
              <a:gd name="connsiteY102" fmla="*/ 3460075 h 3482342"/>
              <a:gd name="connsiteX103" fmla="*/ 46713 w 12192000"/>
              <a:gd name="connsiteY103" fmla="*/ 3462986 h 3482342"/>
              <a:gd name="connsiteX104" fmla="*/ 2765 w 12192000"/>
              <a:gd name="connsiteY104" fmla="*/ 3480770 h 3482342"/>
              <a:gd name="connsiteX105" fmla="*/ 0 w 12192000"/>
              <a:gd name="connsiteY105" fmla="*/ 3482342 h 3482342"/>
              <a:gd name="connsiteX106" fmla="*/ 0 w 12192000"/>
              <a:gd name="connsiteY106"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38523 w 12192000"/>
              <a:gd name="connsiteY17" fmla="*/ 852810 h 3482342"/>
              <a:gd name="connsiteX18" fmla="*/ 11228040 w 12192000"/>
              <a:gd name="connsiteY18" fmla="*/ 958953 h 3482342"/>
              <a:gd name="connsiteX19" fmla="*/ 11193568 w 12192000"/>
              <a:gd name="connsiteY19" fmla="*/ 982314 h 3482342"/>
              <a:gd name="connsiteX20" fmla="*/ 11139869 w 12192000"/>
              <a:gd name="connsiteY20" fmla="*/ 1126133 h 3482342"/>
              <a:gd name="connsiteX21" fmla="*/ 11003287 w 12192000"/>
              <a:gd name="connsiteY21" fmla="*/ 1243468 h 3482342"/>
              <a:gd name="connsiteX22" fmla="*/ 10930447 w 12192000"/>
              <a:gd name="connsiteY22" fmla="*/ 1287088 h 3482342"/>
              <a:gd name="connsiteX23" fmla="*/ 10832727 w 12192000"/>
              <a:gd name="connsiteY23" fmla="*/ 1341335 h 3482342"/>
              <a:gd name="connsiteX24" fmla="*/ 10720408 w 12192000"/>
              <a:gd name="connsiteY24" fmla="*/ 1344999 h 3482342"/>
              <a:gd name="connsiteX25" fmla="*/ 10635456 w 12192000"/>
              <a:gd name="connsiteY25" fmla="*/ 1337688 h 3482342"/>
              <a:gd name="connsiteX26" fmla="*/ 10629954 w 12192000"/>
              <a:gd name="connsiteY26" fmla="*/ 1330628 h 3482342"/>
              <a:gd name="connsiteX27" fmla="*/ 10623883 w 12192000"/>
              <a:gd name="connsiteY27" fmla="*/ 1332776 h 3482342"/>
              <a:gd name="connsiteX28" fmla="*/ 10622090 w 12192000"/>
              <a:gd name="connsiteY28" fmla="*/ 1341385 h 3482342"/>
              <a:gd name="connsiteX29" fmla="*/ 10573203 w 12192000"/>
              <a:gd name="connsiteY29" fmla="*/ 1351996 h 3482342"/>
              <a:gd name="connsiteX30" fmla="*/ 10513263 w 12192000"/>
              <a:gd name="connsiteY30" fmla="*/ 1350756 h 3482342"/>
              <a:gd name="connsiteX31" fmla="*/ 10464012 w 12192000"/>
              <a:gd name="connsiteY31" fmla="*/ 1391778 h 3482342"/>
              <a:gd name="connsiteX32" fmla="*/ 10405409 w 12192000"/>
              <a:gd name="connsiteY32" fmla="*/ 1422789 h 3482342"/>
              <a:gd name="connsiteX33" fmla="*/ 10370530 w 12192000"/>
              <a:gd name="connsiteY33" fmla="*/ 1441596 h 3482342"/>
              <a:gd name="connsiteX34" fmla="*/ 10264922 w 12192000"/>
              <a:gd name="connsiteY34" fmla="*/ 1472107 h 3482342"/>
              <a:gd name="connsiteX35" fmla="*/ 10058690 w 12192000"/>
              <a:gd name="connsiteY35" fmla="*/ 1474888 h 3482342"/>
              <a:gd name="connsiteX36" fmla="*/ 10004424 w 12192000"/>
              <a:gd name="connsiteY36" fmla="*/ 1489801 h 3482342"/>
              <a:gd name="connsiteX37" fmla="*/ 9999951 w 12192000"/>
              <a:gd name="connsiteY37" fmla="*/ 1499127 h 3482342"/>
              <a:gd name="connsiteX38" fmla="*/ 9845462 w 12192000"/>
              <a:gd name="connsiteY38" fmla="*/ 1548192 h 3482342"/>
              <a:gd name="connsiteX39" fmla="*/ 9736156 w 12192000"/>
              <a:gd name="connsiteY39" fmla="*/ 1581928 h 3482342"/>
              <a:gd name="connsiteX40" fmla="*/ 9693355 w 12192000"/>
              <a:gd name="connsiteY40" fmla="*/ 1602632 h 3482342"/>
              <a:gd name="connsiteX41" fmla="*/ 9664242 w 12192000"/>
              <a:gd name="connsiteY41" fmla="*/ 1622075 h 3482342"/>
              <a:gd name="connsiteX42" fmla="*/ 9579195 w 12192000"/>
              <a:gd name="connsiteY42" fmla="*/ 1648017 h 3482342"/>
              <a:gd name="connsiteX43" fmla="*/ 9433652 w 12192000"/>
              <a:gd name="connsiteY43" fmla="*/ 1681174 h 3482342"/>
              <a:gd name="connsiteX44" fmla="*/ 9403775 w 12192000"/>
              <a:gd name="connsiteY44" fmla="*/ 1690403 h 3482342"/>
              <a:gd name="connsiteX45" fmla="*/ 9382503 w 12192000"/>
              <a:gd name="connsiteY45" fmla="*/ 1706957 h 3482342"/>
              <a:gd name="connsiteX46" fmla="*/ 9381410 w 12192000"/>
              <a:gd name="connsiteY46" fmla="*/ 1718312 h 3482342"/>
              <a:gd name="connsiteX47" fmla="*/ 9365685 w 12192000"/>
              <a:gd name="connsiteY47" fmla="*/ 1724772 h 3482342"/>
              <a:gd name="connsiteX48" fmla="*/ 9278020 w 12192000"/>
              <a:gd name="connsiteY48" fmla="*/ 1741161 h 3482342"/>
              <a:gd name="connsiteX49" fmla="*/ 9217145 w 12192000"/>
              <a:gd name="connsiteY49" fmla="*/ 1771195 h 3482342"/>
              <a:gd name="connsiteX50" fmla="*/ 8955875 w 12192000"/>
              <a:gd name="connsiteY50" fmla="*/ 1796806 h 3482342"/>
              <a:gd name="connsiteX51" fmla="*/ 8648415 w 12192000"/>
              <a:gd name="connsiteY51" fmla="*/ 1878623 h 3482342"/>
              <a:gd name="connsiteX52" fmla="*/ 8524524 w 12192000"/>
              <a:gd name="connsiteY52" fmla="*/ 1902425 h 3482342"/>
              <a:gd name="connsiteX53" fmla="*/ 8436742 w 12192000"/>
              <a:gd name="connsiteY53" fmla="*/ 1923967 h 3482342"/>
              <a:gd name="connsiteX54" fmla="*/ 8345228 w 12192000"/>
              <a:gd name="connsiteY54" fmla="*/ 1939822 h 3482342"/>
              <a:gd name="connsiteX55" fmla="*/ 8236214 w 12192000"/>
              <a:gd name="connsiteY55" fmla="*/ 1909725 h 3482342"/>
              <a:gd name="connsiteX56" fmla="*/ 8132104 w 12192000"/>
              <a:gd name="connsiteY56" fmla="*/ 1895727 h 3482342"/>
              <a:gd name="connsiteX57" fmla="*/ 7918078 w 12192000"/>
              <a:gd name="connsiteY57" fmla="*/ 1862668 h 3482342"/>
              <a:gd name="connsiteX58" fmla="*/ 7817899 w 12192000"/>
              <a:gd name="connsiteY58" fmla="*/ 1862176 h 3482342"/>
              <a:gd name="connsiteX59" fmla="*/ 7768994 w 12192000"/>
              <a:gd name="connsiteY59" fmla="*/ 1855721 h 3482342"/>
              <a:gd name="connsiteX60" fmla="*/ 7618027 w 12192000"/>
              <a:gd name="connsiteY60" fmla="*/ 1830959 h 3482342"/>
              <a:gd name="connsiteX61" fmla="*/ 7449425 w 12192000"/>
              <a:gd name="connsiteY61" fmla="*/ 1810910 h 3482342"/>
              <a:gd name="connsiteX62" fmla="*/ 7342915 w 12192000"/>
              <a:gd name="connsiteY62" fmla="*/ 1819827 h 3482342"/>
              <a:gd name="connsiteX63" fmla="*/ 7255191 w 12192000"/>
              <a:gd name="connsiteY63" fmla="*/ 1834354 h 3482342"/>
              <a:gd name="connsiteX64" fmla="*/ 7131205 w 12192000"/>
              <a:gd name="connsiteY64" fmla="*/ 1845557 h 3482342"/>
              <a:gd name="connsiteX65" fmla="*/ 6917124 w 12192000"/>
              <a:gd name="connsiteY65" fmla="*/ 1837109 h 3482342"/>
              <a:gd name="connsiteX66" fmla="*/ 6837145 w 12192000"/>
              <a:gd name="connsiteY66" fmla="*/ 1870724 h 3482342"/>
              <a:gd name="connsiteX67" fmla="*/ 6753991 w 12192000"/>
              <a:gd name="connsiteY67" fmla="*/ 1860969 h 3482342"/>
              <a:gd name="connsiteX68" fmla="*/ 6727754 w 12192000"/>
              <a:gd name="connsiteY68" fmla="*/ 1882372 h 3482342"/>
              <a:gd name="connsiteX69" fmla="*/ 6723371 w 12192000"/>
              <a:gd name="connsiteY69" fmla="*/ 1886494 h 3482342"/>
              <a:gd name="connsiteX70" fmla="*/ 6702779 w 12192000"/>
              <a:gd name="connsiteY70" fmla="*/ 1893601 h 3482342"/>
              <a:gd name="connsiteX71" fmla="*/ 6700779 w 12192000"/>
              <a:gd name="connsiteY71" fmla="*/ 1907344 h 3482342"/>
              <a:gd name="connsiteX72" fmla="*/ 6672513 w 12192000"/>
              <a:gd name="connsiteY72" fmla="*/ 1926452 h 3482342"/>
              <a:gd name="connsiteX73" fmla="*/ 6633549 w 12192000"/>
              <a:gd name="connsiteY73" fmla="*/ 1936255 h 3482342"/>
              <a:gd name="connsiteX74" fmla="*/ 6444344 w 12192000"/>
              <a:gd name="connsiteY74" fmla="*/ 1969663 h 3482342"/>
              <a:gd name="connsiteX75" fmla="*/ 6333446 w 12192000"/>
              <a:gd name="connsiteY75" fmla="*/ 1997163 h 3482342"/>
              <a:gd name="connsiteX76" fmla="*/ 6294933 w 12192000"/>
              <a:gd name="connsiteY76" fmla="*/ 2019412 h 3482342"/>
              <a:gd name="connsiteX77" fmla="*/ 6238719 w 12192000"/>
              <a:gd name="connsiteY77" fmla="*/ 2042547 h 3482342"/>
              <a:gd name="connsiteX78" fmla="*/ 6142310 w 12192000"/>
              <a:gd name="connsiteY78" fmla="*/ 2092510 h 3482342"/>
              <a:gd name="connsiteX79" fmla="*/ 6007916 w 12192000"/>
              <a:gd name="connsiteY79" fmla="*/ 2143752 h 3482342"/>
              <a:gd name="connsiteX80" fmla="*/ 5894610 w 12192000"/>
              <a:gd name="connsiteY80" fmla="*/ 2130684 h 3482342"/>
              <a:gd name="connsiteX81" fmla="*/ 5817682 w 12192000"/>
              <a:gd name="connsiteY81" fmla="*/ 2157358 h 3482342"/>
              <a:gd name="connsiteX82" fmla="*/ 5591469 w 12192000"/>
              <a:gd name="connsiteY82" fmla="*/ 2178389 h 3482342"/>
              <a:gd name="connsiteX83" fmla="*/ 5414282 w 12192000"/>
              <a:gd name="connsiteY83" fmla="*/ 2183070 h 3482342"/>
              <a:gd name="connsiteX84" fmla="*/ 5368369 w 12192000"/>
              <a:gd name="connsiteY84" fmla="*/ 2204272 h 3482342"/>
              <a:gd name="connsiteX85" fmla="*/ 5291263 w 12192000"/>
              <a:gd name="connsiteY85" fmla="*/ 2239182 h 3482342"/>
              <a:gd name="connsiteX86" fmla="*/ 5240857 w 12192000"/>
              <a:gd name="connsiteY86" fmla="*/ 2289444 h 3482342"/>
              <a:gd name="connsiteX87" fmla="*/ 5173523 w 12192000"/>
              <a:gd name="connsiteY87" fmla="*/ 2309057 h 3482342"/>
              <a:gd name="connsiteX88" fmla="*/ 5148543 w 12192000"/>
              <a:gd name="connsiteY88" fmla="*/ 2282356 h 3482342"/>
              <a:gd name="connsiteX89" fmla="*/ 5079548 w 12192000"/>
              <a:gd name="connsiteY89" fmla="*/ 2313485 h 3482342"/>
              <a:gd name="connsiteX90" fmla="*/ 4975908 w 12192000"/>
              <a:gd name="connsiteY90" fmla="*/ 2364128 h 3482342"/>
              <a:gd name="connsiteX91" fmla="*/ 4913723 w 12192000"/>
              <a:gd name="connsiteY91" fmla="*/ 2385265 h 3482342"/>
              <a:gd name="connsiteX92" fmla="*/ 4746485 w 12192000"/>
              <a:gd name="connsiteY92" fmla="*/ 2451769 h 3482342"/>
              <a:gd name="connsiteX93" fmla="*/ 4681588 w 12192000"/>
              <a:gd name="connsiteY93" fmla="*/ 2467494 h 3482342"/>
              <a:gd name="connsiteX94" fmla="*/ 1783655 w 12192000"/>
              <a:gd name="connsiteY94" fmla="*/ 3163860 h 3482342"/>
              <a:gd name="connsiteX95" fmla="*/ 1325955 w 12192000"/>
              <a:gd name="connsiteY95" fmla="*/ 3176692 h 3482342"/>
              <a:gd name="connsiteX96" fmla="*/ 1190384 w 12192000"/>
              <a:gd name="connsiteY96" fmla="*/ 3203504 h 3482342"/>
              <a:gd name="connsiteX97" fmla="*/ 1094537 w 12192000"/>
              <a:gd name="connsiteY97" fmla="*/ 3229469 h 3482342"/>
              <a:gd name="connsiteX98" fmla="*/ 779276 w 12192000"/>
              <a:gd name="connsiteY98" fmla="*/ 3327290 h 3482342"/>
              <a:gd name="connsiteX99" fmla="*/ 600378 w 12192000"/>
              <a:gd name="connsiteY99" fmla="*/ 3335250 h 3482342"/>
              <a:gd name="connsiteX100" fmla="*/ 493457 w 12192000"/>
              <a:gd name="connsiteY100" fmla="*/ 3365044 h 3482342"/>
              <a:gd name="connsiteX101" fmla="*/ 349402 w 12192000"/>
              <a:gd name="connsiteY101" fmla="*/ 3380897 h 3482342"/>
              <a:gd name="connsiteX102" fmla="*/ 192183 w 12192000"/>
              <a:gd name="connsiteY102" fmla="*/ 3460075 h 3482342"/>
              <a:gd name="connsiteX103" fmla="*/ 46713 w 12192000"/>
              <a:gd name="connsiteY103" fmla="*/ 3462986 h 3482342"/>
              <a:gd name="connsiteX104" fmla="*/ 2765 w 12192000"/>
              <a:gd name="connsiteY104" fmla="*/ 3480770 h 3482342"/>
              <a:gd name="connsiteX105" fmla="*/ 0 w 12192000"/>
              <a:gd name="connsiteY105" fmla="*/ 3482342 h 3482342"/>
              <a:gd name="connsiteX106" fmla="*/ 0 w 12192000"/>
              <a:gd name="connsiteY106"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01920 w 12192000"/>
              <a:gd name="connsiteY16" fmla="*/ 813109 h 3482342"/>
              <a:gd name="connsiteX17" fmla="*/ 11338523 w 12192000"/>
              <a:gd name="connsiteY17" fmla="*/ 852810 h 3482342"/>
              <a:gd name="connsiteX18" fmla="*/ 11228040 w 12192000"/>
              <a:gd name="connsiteY18" fmla="*/ 958953 h 3482342"/>
              <a:gd name="connsiteX19" fmla="*/ 11193568 w 12192000"/>
              <a:gd name="connsiteY19" fmla="*/ 982314 h 3482342"/>
              <a:gd name="connsiteX20" fmla="*/ 11139869 w 12192000"/>
              <a:gd name="connsiteY20" fmla="*/ 1126133 h 3482342"/>
              <a:gd name="connsiteX21" fmla="*/ 11003287 w 12192000"/>
              <a:gd name="connsiteY21" fmla="*/ 1243468 h 3482342"/>
              <a:gd name="connsiteX22" fmla="*/ 10930447 w 12192000"/>
              <a:gd name="connsiteY22" fmla="*/ 1287088 h 3482342"/>
              <a:gd name="connsiteX23" fmla="*/ 10832727 w 12192000"/>
              <a:gd name="connsiteY23" fmla="*/ 1341335 h 3482342"/>
              <a:gd name="connsiteX24" fmla="*/ 10720408 w 12192000"/>
              <a:gd name="connsiteY24" fmla="*/ 1344999 h 3482342"/>
              <a:gd name="connsiteX25" fmla="*/ 10635456 w 12192000"/>
              <a:gd name="connsiteY25" fmla="*/ 1337688 h 3482342"/>
              <a:gd name="connsiteX26" fmla="*/ 10629954 w 12192000"/>
              <a:gd name="connsiteY26" fmla="*/ 1330628 h 3482342"/>
              <a:gd name="connsiteX27" fmla="*/ 10623883 w 12192000"/>
              <a:gd name="connsiteY27" fmla="*/ 1332776 h 3482342"/>
              <a:gd name="connsiteX28" fmla="*/ 10622090 w 12192000"/>
              <a:gd name="connsiteY28" fmla="*/ 1341385 h 3482342"/>
              <a:gd name="connsiteX29" fmla="*/ 10573203 w 12192000"/>
              <a:gd name="connsiteY29" fmla="*/ 1351996 h 3482342"/>
              <a:gd name="connsiteX30" fmla="*/ 10513263 w 12192000"/>
              <a:gd name="connsiteY30" fmla="*/ 1350756 h 3482342"/>
              <a:gd name="connsiteX31" fmla="*/ 10464012 w 12192000"/>
              <a:gd name="connsiteY31" fmla="*/ 1391778 h 3482342"/>
              <a:gd name="connsiteX32" fmla="*/ 10405409 w 12192000"/>
              <a:gd name="connsiteY32" fmla="*/ 1422789 h 3482342"/>
              <a:gd name="connsiteX33" fmla="*/ 10370530 w 12192000"/>
              <a:gd name="connsiteY33" fmla="*/ 1441596 h 3482342"/>
              <a:gd name="connsiteX34" fmla="*/ 10264922 w 12192000"/>
              <a:gd name="connsiteY34" fmla="*/ 1472107 h 3482342"/>
              <a:gd name="connsiteX35" fmla="*/ 10058690 w 12192000"/>
              <a:gd name="connsiteY35" fmla="*/ 1474888 h 3482342"/>
              <a:gd name="connsiteX36" fmla="*/ 10004424 w 12192000"/>
              <a:gd name="connsiteY36" fmla="*/ 1489801 h 3482342"/>
              <a:gd name="connsiteX37" fmla="*/ 9999951 w 12192000"/>
              <a:gd name="connsiteY37" fmla="*/ 1499127 h 3482342"/>
              <a:gd name="connsiteX38" fmla="*/ 9845462 w 12192000"/>
              <a:gd name="connsiteY38" fmla="*/ 1548192 h 3482342"/>
              <a:gd name="connsiteX39" fmla="*/ 9736156 w 12192000"/>
              <a:gd name="connsiteY39" fmla="*/ 1581928 h 3482342"/>
              <a:gd name="connsiteX40" fmla="*/ 9693355 w 12192000"/>
              <a:gd name="connsiteY40" fmla="*/ 1602632 h 3482342"/>
              <a:gd name="connsiteX41" fmla="*/ 9664242 w 12192000"/>
              <a:gd name="connsiteY41" fmla="*/ 1622075 h 3482342"/>
              <a:gd name="connsiteX42" fmla="*/ 9579195 w 12192000"/>
              <a:gd name="connsiteY42" fmla="*/ 1648017 h 3482342"/>
              <a:gd name="connsiteX43" fmla="*/ 9433652 w 12192000"/>
              <a:gd name="connsiteY43" fmla="*/ 1681174 h 3482342"/>
              <a:gd name="connsiteX44" fmla="*/ 9403775 w 12192000"/>
              <a:gd name="connsiteY44" fmla="*/ 1690403 h 3482342"/>
              <a:gd name="connsiteX45" fmla="*/ 9382503 w 12192000"/>
              <a:gd name="connsiteY45" fmla="*/ 1706957 h 3482342"/>
              <a:gd name="connsiteX46" fmla="*/ 9381410 w 12192000"/>
              <a:gd name="connsiteY46" fmla="*/ 1718312 h 3482342"/>
              <a:gd name="connsiteX47" fmla="*/ 9365685 w 12192000"/>
              <a:gd name="connsiteY47" fmla="*/ 1724772 h 3482342"/>
              <a:gd name="connsiteX48" fmla="*/ 9278020 w 12192000"/>
              <a:gd name="connsiteY48" fmla="*/ 1741161 h 3482342"/>
              <a:gd name="connsiteX49" fmla="*/ 9217145 w 12192000"/>
              <a:gd name="connsiteY49" fmla="*/ 1771195 h 3482342"/>
              <a:gd name="connsiteX50" fmla="*/ 8955875 w 12192000"/>
              <a:gd name="connsiteY50" fmla="*/ 1796806 h 3482342"/>
              <a:gd name="connsiteX51" fmla="*/ 8648415 w 12192000"/>
              <a:gd name="connsiteY51" fmla="*/ 1878623 h 3482342"/>
              <a:gd name="connsiteX52" fmla="*/ 8524524 w 12192000"/>
              <a:gd name="connsiteY52" fmla="*/ 1902425 h 3482342"/>
              <a:gd name="connsiteX53" fmla="*/ 8436742 w 12192000"/>
              <a:gd name="connsiteY53" fmla="*/ 1923967 h 3482342"/>
              <a:gd name="connsiteX54" fmla="*/ 8345228 w 12192000"/>
              <a:gd name="connsiteY54" fmla="*/ 1939822 h 3482342"/>
              <a:gd name="connsiteX55" fmla="*/ 8236214 w 12192000"/>
              <a:gd name="connsiteY55" fmla="*/ 1909725 h 3482342"/>
              <a:gd name="connsiteX56" fmla="*/ 8132104 w 12192000"/>
              <a:gd name="connsiteY56" fmla="*/ 1895727 h 3482342"/>
              <a:gd name="connsiteX57" fmla="*/ 7918078 w 12192000"/>
              <a:gd name="connsiteY57" fmla="*/ 1862668 h 3482342"/>
              <a:gd name="connsiteX58" fmla="*/ 7817899 w 12192000"/>
              <a:gd name="connsiteY58" fmla="*/ 1862176 h 3482342"/>
              <a:gd name="connsiteX59" fmla="*/ 7768994 w 12192000"/>
              <a:gd name="connsiteY59" fmla="*/ 1855721 h 3482342"/>
              <a:gd name="connsiteX60" fmla="*/ 7618027 w 12192000"/>
              <a:gd name="connsiteY60" fmla="*/ 1830959 h 3482342"/>
              <a:gd name="connsiteX61" fmla="*/ 7449425 w 12192000"/>
              <a:gd name="connsiteY61" fmla="*/ 1810910 h 3482342"/>
              <a:gd name="connsiteX62" fmla="*/ 7342915 w 12192000"/>
              <a:gd name="connsiteY62" fmla="*/ 1819827 h 3482342"/>
              <a:gd name="connsiteX63" fmla="*/ 7255191 w 12192000"/>
              <a:gd name="connsiteY63" fmla="*/ 1834354 h 3482342"/>
              <a:gd name="connsiteX64" fmla="*/ 7131205 w 12192000"/>
              <a:gd name="connsiteY64" fmla="*/ 1845557 h 3482342"/>
              <a:gd name="connsiteX65" fmla="*/ 6917124 w 12192000"/>
              <a:gd name="connsiteY65" fmla="*/ 1837109 h 3482342"/>
              <a:gd name="connsiteX66" fmla="*/ 6837145 w 12192000"/>
              <a:gd name="connsiteY66" fmla="*/ 1870724 h 3482342"/>
              <a:gd name="connsiteX67" fmla="*/ 6753991 w 12192000"/>
              <a:gd name="connsiteY67" fmla="*/ 1860969 h 3482342"/>
              <a:gd name="connsiteX68" fmla="*/ 6727754 w 12192000"/>
              <a:gd name="connsiteY68" fmla="*/ 1882372 h 3482342"/>
              <a:gd name="connsiteX69" fmla="*/ 6723371 w 12192000"/>
              <a:gd name="connsiteY69" fmla="*/ 1886494 h 3482342"/>
              <a:gd name="connsiteX70" fmla="*/ 6702779 w 12192000"/>
              <a:gd name="connsiteY70" fmla="*/ 1893601 h 3482342"/>
              <a:gd name="connsiteX71" fmla="*/ 6700779 w 12192000"/>
              <a:gd name="connsiteY71" fmla="*/ 1907344 h 3482342"/>
              <a:gd name="connsiteX72" fmla="*/ 6672513 w 12192000"/>
              <a:gd name="connsiteY72" fmla="*/ 1926452 h 3482342"/>
              <a:gd name="connsiteX73" fmla="*/ 6633549 w 12192000"/>
              <a:gd name="connsiteY73" fmla="*/ 1936255 h 3482342"/>
              <a:gd name="connsiteX74" fmla="*/ 6444344 w 12192000"/>
              <a:gd name="connsiteY74" fmla="*/ 1969663 h 3482342"/>
              <a:gd name="connsiteX75" fmla="*/ 6333446 w 12192000"/>
              <a:gd name="connsiteY75" fmla="*/ 1997163 h 3482342"/>
              <a:gd name="connsiteX76" fmla="*/ 6294933 w 12192000"/>
              <a:gd name="connsiteY76" fmla="*/ 2019412 h 3482342"/>
              <a:gd name="connsiteX77" fmla="*/ 6238719 w 12192000"/>
              <a:gd name="connsiteY77" fmla="*/ 2042547 h 3482342"/>
              <a:gd name="connsiteX78" fmla="*/ 6142310 w 12192000"/>
              <a:gd name="connsiteY78" fmla="*/ 2092510 h 3482342"/>
              <a:gd name="connsiteX79" fmla="*/ 6007916 w 12192000"/>
              <a:gd name="connsiteY79" fmla="*/ 2143752 h 3482342"/>
              <a:gd name="connsiteX80" fmla="*/ 5894610 w 12192000"/>
              <a:gd name="connsiteY80" fmla="*/ 2130684 h 3482342"/>
              <a:gd name="connsiteX81" fmla="*/ 5817682 w 12192000"/>
              <a:gd name="connsiteY81" fmla="*/ 2157358 h 3482342"/>
              <a:gd name="connsiteX82" fmla="*/ 5591469 w 12192000"/>
              <a:gd name="connsiteY82" fmla="*/ 2178389 h 3482342"/>
              <a:gd name="connsiteX83" fmla="*/ 5414282 w 12192000"/>
              <a:gd name="connsiteY83" fmla="*/ 2183070 h 3482342"/>
              <a:gd name="connsiteX84" fmla="*/ 5368369 w 12192000"/>
              <a:gd name="connsiteY84" fmla="*/ 2204272 h 3482342"/>
              <a:gd name="connsiteX85" fmla="*/ 5291263 w 12192000"/>
              <a:gd name="connsiteY85" fmla="*/ 2239182 h 3482342"/>
              <a:gd name="connsiteX86" fmla="*/ 5240857 w 12192000"/>
              <a:gd name="connsiteY86" fmla="*/ 2289444 h 3482342"/>
              <a:gd name="connsiteX87" fmla="*/ 5173523 w 12192000"/>
              <a:gd name="connsiteY87" fmla="*/ 2309057 h 3482342"/>
              <a:gd name="connsiteX88" fmla="*/ 5148543 w 12192000"/>
              <a:gd name="connsiteY88" fmla="*/ 2282356 h 3482342"/>
              <a:gd name="connsiteX89" fmla="*/ 5079548 w 12192000"/>
              <a:gd name="connsiteY89" fmla="*/ 2313485 h 3482342"/>
              <a:gd name="connsiteX90" fmla="*/ 4975908 w 12192000"/>
              <a:gd name="connsiteY90" fmla="*/ 2364128 h 3482342"/>
              <a:gd name="connsiteX91" fmla="*/ 4913723 w 12192000"/>
              <a:gd name="connsiteY91" fmla="*/ 2385265 h 3482342"/>
              <a:gd name="connsiteX92" fmla="*/ 4746485 w 12192000"/>
              <a:gd name="connsiteY92" fmla="*/ 2451769 h 3482342"/>
              <a:gd name="connsiteX93" fmla="*/ 4681588 w 12192000"/>
              <a:gd name="connsiteY93" fmla="*/ 2467494 h 3482342"/>
              <a:gd name="connsiteX94" fmla="*/ 1783655 w 12192000"/>
              <a:gd name="connsiteY94" fmla="*/ 3163860 h 3482342"/>
              <a:gd name="connsiteX95" fmla="*/ 1325955 w 12192000"/>
              <a:gd name="connsiteY95" fmla="*/ 3176692 h 3482342"/>
              <a:gd name="connsiteX96" fmla="*/ 1190384 w 12192000"/>
              <a:gd name="connsiteY96" fmla="*/ 3203504 h 3482342"/>
              <a:gd name="connsiteX97" fmla="*/ 1094537 w 12192000"/>
              <a:gd name="connsiteY97" fmla="*/ 3229469 h 3482342"/>
              <a:gd name="connsiteX98" fmla="*/ 779276 w 12192000"/>
              <a:gd name="connsiteY98" fmla="*/ 3327290 h 3482342"/>
              <a:gd name="connsiteX99" fmla="*/ 600378 w 12192000"/>
              <a:gd name="connsiteY99" fmla="*/ 3335250 h 3482342"/>
              <a:gd name="connsiteX100" fmla="*/ 493457 w 12192000"/>
              <a:gd name="connsiteY100" fmla="*/ 3365044 h 3482342"/>
              <a:gd name="connsiteX101" fmla="*/ 349402 w 12192000"/>
              <a:gd name="connsiteY101" fmla="*/ 3380897 h 3482342"/>
              <a:gd name="connsiteX102" fmla="*/ 192183 w 12192000"/>
              <a:gd name="connsiteY102" fmla="*/ 3460075 h 3482342"/>
              <a:gd name="connsiteX103" fmla="*/ 46713 w 12192000"/>
              <a:gd name="connsiteY103" fmla="*/ 3462986 h 3482342"/>
              <a:gd name="connsiteX104" fmla="*/ 2765 w 12192000"/>
              <a:gd name="connsiteY104" fmla="*/ 3480770 h 3482342"/>
              <a:gd name="connsiteX105" fmla="*/ 0 w 12192000"/>
              <a:gd name="connsiteY105" fmla="*/ 3482342 h 3482342"/>
              <a:gd name="connsiteX106" fmla="*/ 0 w 12192000"/>
              <a:gd name="connsiteY106"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982314 h 3482342"/>
              <a:gd name="connsiteX19" fmla="*/ 11139869 w 12192000"/>
              <a:gd name="connsiteY19" fmla="*/ 1126133 h 3482342"/>
              <a:gd name="connsiteX20" fmla="*/ 11003287 w 12192000"/>
              <a:gd name="connsiteY20" fmla="*/ 1243468 h 3482342"/>
              <a:gd name="connsiteX21" fmla="*/ 10930447 w 12192000"/>
              <a:gd name="connsiteY21" fmla="*/ 1287088 h 3482342"/>
              <a:gd name="connsiteX22" fmla="*/ 10832727 w 12192000"/>
              <a:gd name="connsiteY22" fmla="*/ 1341335 h 3482342"/>
              <a:gd name="connsiteX23" fmla="*/ 10720408 w 12192000"/>
              <a:gd name="connsiteY23" fmla="*/ 1344999 h 3482342"/>
              <a:gd name="connsiteX24" fmla="*/ 10635456 w 12192000"/>
              <a:gd name="connsiteY24" fmla="*/ 1337688 h 3482342"/>
              <a:gd name="connsiteX25" fmla="*/ 10629954 w 12192000"/>
              <a:gd name="connsiteY25" fmla="*/ 1330628 h 3482342"/>
              <a:gd name="connsiteX26" fmla="*/ 10623883 w 12192000"/>
              <a:gd name="connsiteY26" fmla="*/ 1332776 h 3482342"/>
              <a:gd name="connsiteX27" fmla="*/ 10622090 w 12192000"/>
              <a:gd name="connsiteY27" fmla="*/ 1341385 h 3482342"/>
              <a:gd name="connsiteX28" fmla="*/ 10573203 w 12192000"/>
              <a:gd name="connsiteY28" fmla="*/ 1351996 h 3482342"/>
              <a:gd name="connsiteX29" fmla="*/ 10513263 w 12192000"/>
              <a:gd name="connsiteY29" fmla="*/ 1350756 h 3482342"/>
              <a:gd name="connsiteX30" fmla="*/ 10464012 w 12192000"/>
              <a:gd name="connsiteY30" fmla="*/ 1391778 h 3482342"/>
              <a:gd name="connsiteX31" fmla="*/ 10405409 w 12192000"/>
              <a:gd name="connsiteY31" fmla="*/ 1422789 h 3482342"/>
              <a:gd name="connsiteX32" fmla="*/ 10370530 w 12192000"/>
              <a:gd name="connsiteY32" fmla="*/ 1441596 h 3482342"/>
              <a:gd name="connsiteX33" fmla="*/ 10264922 w 12192000"/>
              <a:gd name="connsiteY33" fmla="*/ 1472107 h 3482342"/>
              <a:gd name="connsiteX34" fmla="*/ 10058690 w 12192000"/>
              <a:gd name="connsiteY34" fmla="*/ 1474888 h 3482342"/>
              <a:gd name="connsiteX35" fmla="*/ 10004424 w 12192000"/>
              <a:gd name="connsiteY35" fmla="*/ 1489801 h 3482342"/>
              <a:gd name="connsiteX36" fmla="*/ 9999951 w 12192000"/>
              <a:gd name="connsiteY36" fmla="*/ 1499127 h 3482342"/>
              <a:gd name="connsiteX37" fmla="*/ 9845462 w 12192000"/>
              <a:gd name="connsiteY37" fmla="*/ 1548192 h 3482342"/>
              <a:gd name="connsiteX38" fmla="*/ 9736156 w 12192000"/>
              <a:gd name="connsiteY38" fmla="*/ 1581928 h 3482342"/>
              <a:gd name="connsiteX39" fmla="*/ 9693355 w 12192000"/>
              <a:gd name="connsiteY39" fmla="*/ 1602632 h 3482342"/>
              <a:gd name="connsiteX40" fmla="*/ 9664242 w 12192000"/>
              <a:gd name="connsiteY40" fmla="*/ 1622075 h 3482342"/>
              <a:gd name="connsiteX41" fmla="*/ 9579195 w 12192000"/>
              <a:gd name="connsiteY41" fmla="*/ 1648017 h 3482342"/>
              <a:gd name="connsiteX42" fmla="*/ 9433652 w 12192000"/>
              <a:gd name="connsiteY42" fmla="*/ 1681174 h 3482342"/>
              <a:gd name="connsiteX43" fmla="*/ 9403775 w 12192000"/>
              <a:gd name="connsiteY43" fmla="*/ 1690403 h 3482342"/>
              <a:gd name="connsiteX44" fmla="*/ 9382503 w 12192000"/>
              <a:gd name="connsiteY44" fmla="*/ 1706957 h 3482342"/>
              <a:gd name="connsiteX45" fmla="*/ 9381410 w 12192000"/>
              <a:gd name="connsiteY45" fmla="*/ 1718312 h 3482342"/>
              <a:gd name="connsiteX46" fmla="*/ 9365685 w 12192000"/>
              <a:gd name="connsiteY46" fmla="*/ 1724772 h 3482342"/>
              <a:gd name="connsiteX47" fmla="*/ 9278020 w 12192000"/>
              <a:gd name="connsiteY47" fmla="*/ 1741161 h 3482342"/>
              <a:gd name="connsiteX48" fmla="*/ 9217145 w 12192000"/>
              <a:gd name="connsiteY48" fmla="*/ 1771195 h 3482342"/>
              <a:gd name="connsiteX49" fmla="*/ 8955875 w 12192000"/>
              <a:gd name="connsiteY49" fmla="*/ 1796806 h 3482342"/>
              <a:gd name="connsiteX50" fmla="*/ 8648415 w 12192000"/>
              <a:gd name="connsiteY50" fmla="*/ 1878623 h 3482342"/>
              <a:gd name="connsiteX51" fmla="*/ 8524524 w 12192000"/>
              <a:gd name="connsiteY51" fmla="*/ 1902425 h 3482342"/>
              <a:gd name="connsiteX52" fmla="*/ 8436742 w 12192000"/>
              <a:gd name="connsiteY52" fmla="*/ 1923967 h 3482342"/>
              <a:gd name="connsiteX53" fmla="*/ 8345228 w 12192000"/>
              <a:gd name="connsiteY53" fmla="*/ 1939822 h 3482342"/>
              <a:gd name="connsiteX54" fmla="*/ 8236214 w 12192000"/>
              <a:gd name="connsiteY54" fmla="*/ 1909725 h 3482342"/>
              <a:gd name="connsiteX55" fmla="*/ 8132104 w 12192000"/>
              <a:gd name="connsiteY55" fmla="*/ 1895727 h 3482342"/>
              <a:gd name="connsiteX56" fmla="*/ 7918078 w 12192000"/>
              <a:gd name="connsiteY56" fmla="*/ 1862668 h 3482342"/>
              <a:gd name="connsiteX57" fmla="*/ 7817899 w 12192000"/>
              <a:gd name="connsiteY57" fmla="*/ 1862176 h 3482342"/>
              <a:gd name="connsiteX58" fmla="*/ 7768994 w 12192000"/>
              <a:gd name="connsiteY58" fmla="*/ 1855721 h 3482342"/>
              <a:gd name="connsiteX59" fmla="*/ 7618027 w 12192000"/>
              <a:gd name="connsiteY59" fmla="*/ 1830959 h 3482342"/>
              <a:gd name="connsiteX60" fmla="*/ 7449425 w 12192000"/>
              <a:gd name="connsiteY60" fmla="*/ 1810910 h 3482342"/>
              <a:gd name="connsiteX61" fmla="*/ 7342915 w 12192000"/>
              <a:gd name="connsiteY61" fmla="*/ 1819827 h 3482342"/>
              <a:gd name="connsiteX62" fmla="*/ 7255191 w 12192000"/>
              <a:gd name="connsiteY62" fmla="*/ 1834354 h 3482342"/>
              <a:gd name="connsiteX63" fmla="*/ 7131205 w 12192000"/>
              <a:gd name="connsiteY63" fmla="*/ 1845557 h 3482342"/>
              <a:gd name="connsiteX64" fmla="*/ 6917124 w 12192000"/>
              <a:gd name="connsiteY64" fmla="*/ 1837109 h 3482342"/>
              <a:gd name="connsiteX65" fmla="*/ 6837145 w 12192000"/>
              <a:gd name="connsiteY65" fmla="*/ 1870724 h 3482342"/>
              <a:gd name="connsiteX66" fmla="*/ 6753991 w 12192000"/>
              <a:gd name="connsiteY66" fmla="*/ 1860969 h 3482342"/>
              <a:gd name="connsiteX67" fmla="*/ 6727754 w 12192000"/>
              <a:gd name="connsiteY67" fmla="*/ 1882372 h 3482342"/>
              <a:gd name="connsiteX68" fmla="*/ 6723371 w 12192000"/>
              <a:gd name="connsiteY68" fmla="*/ 1886494 h 3482342"/>
              <a:gd name="connsiteX69" fmla="*/ 6702779 w 12192000"/>
              <a:gd name="connsiteY69" fmla="*/ 1893601 h 3482342"/>
              <a:gd name="connsiteX70" fmla="*/ 6700779 w 12192000"/>
              <a:gd name="connsiteY70" fmla="*/ 1907344 h 3482342"/>
              <a:gd name="connsiteX71" fmla="*/ 6672513 w 12192000"/>
              <a:gd name="connsiteY71" fmla="*/ 1926452 h 3482342"/>
              <a:gd name="connsiteX72" fmla="*/ 6633549 w 12192000"/>
              <a:gd name="connsiteY72" fmla="*/ 1936255 h 3482342"/>
              <a:gd name="connsiteX73" fmla="*/ 6444344 w 12192000"/>
              <a:gd name="connsiteY73" fmla="*/ 1969663 h 3482342"/>
              <a:gd name="connsiteX74" fmla="*/ 6333446 w 12192000"/>
              <a:gd name="connsiteY74" fmla="*/ 1997163 h 3482342"/>
              <a:gd name="connsiteX75" fmla="*/ 6294933 w 12192000"/>
              <a:gd name="connsiteY75" fmla="*/ 2019412 h 3482342"/>
              <a:gd name="connsiteX76" fmla="*/ 6238719 w 12192000"/>
              <a:gd name="connsiteY76" fmla="*/ 2042547 h 3482342"/>
              <a:gd name="connsiteX77" fmla="*/ 6142310 w 12192000"/>
              <a:gd name="connsiteY77" fmla="*/ 2092510 h 3482342"/>
              <a:gd name="connsiteX78" fmla="*/ 6007916 w 12192000"/>
              <a:gd name="connsiteY78" fmla="*/ 2143752 h 3482342"/>
              <a:gd name="connsiteX79" fmla="*/ 5894610 w 12192000"/>
              <a:gd name="connsiteY79" fmla="*/ 2130684 h 3482342"/>
              <a:gd name="connsiteX80" fmla="*/ 5817682 w 12192000"/>
              <a:gd name="connsiteY80" fmla="*/ 2157358 h 3482342"/>
              <a:gd name="connsiteX81" fmla="*/ 5591469 w 12192000"/>
              <a:gd name="connsiteY81" fmla="*/ 2178389 h 3482342"/>
              <a:gd name="connsiteX82" fmla="*/ 5414282 w 12192000"/>
              <a:gd name="connsiteY82" fmla="*/ 2183070 h 3482342"/>
              <a:gd name="connsiteX83" fmla="*/ 5368369 w 12192000"/>
              <a:gd name="connsiteY83" fmla="*/ 2204272 h 3482342"/>
              <a:gd name="connsiteX84" fmla="*/ 5291263 w 12192000"/>
              <a:gd name="connsiteY84" fmla="*/ 2239182 h 3482342"/>
              <a:gd name="connsiteX85" fmla="*/ 5240857 w 12192000"/>
              <a:gd name="connsiteY85" fmla="*/ 2289444 h 3482342"/>
              <a:gd name="connsiteX86" fmla="*/ 5173523 w 12192000"/>
              <a:gd name="connsiteY86" fmla="*/ 2309057 h 3482342"/>
              <a:gd name="connsiteX87" fmla="*/ 5148543 w 12192000"/>
              <a:gd name="connsiteY87" fmla="*/ 2282356 h 3482342"/>
              <a:gd name="connsiteX88" fmla="*/ 5079548 w 12192000"/>
              <a:gd name="connsiteY88" fmla="*/ 2313485 h 3482342"/>
              <a:gd name="connsiteX89" fmla="*/ 4975908 w 12192000"/>
              <a:gd name="connsiteY89" fmla="*/ 2364128 h 3482342"/>
              <a:gd name="connsiteX90" fmla="*/ 4913723 w 12192000"/>
              <a:gd name="connsiteY90" fmla="*/ 2385265 h 3482342"/>
              <a:gd name="connsiteX91" fmla="*/ 4746485 w 12192000"/>
              <a:gd name="connsiteY91" fmla="*/ 2451769 h 3482342"/>
              <a:gd name="connsiteX92" fmla="*/ 4681588 w 12192000"/>
              <a:gd name="connsiteY92" fmla="*/ 2467494 h 3482342"/>
              <a:gd name="connsiteX93" fmla="*/ 1783655 w 12192000"/>
              <a:gd name="connsiteY93" fmla="*/ 3163860 h 3482342"/>
              <a:gd name="connsiteX94" fmla="*/ 1325955 w 12192000"/>
              <a:gd name="connsiteY94" fmla="*/ 3176692 h 3482342"/>
              <a:gd name="connsiteX95" fmla="*/ 1190384 w 12192000"/>
              <a:gd name="connsiteY95" fmla="*/ 3203504 h 3482342"/>
              <a:gd name="connsiteX96" fmla="*/ 1094537 w 12192000"/>
              <a:gd name="connsiteY96" fmla="*/ 3229469 h 3482342"/>
              <a:gd name="connsiteX97" fmla="*/ 779276 w 12192000"/>
              <a:gd name="connsiteY97" fmla="*/ 3327290 h 3482342"/>
              <a:gd name="connsiteX98" fmla="*/ 600378 w 12192000"/>
              <a:gd name="connsiteY98" fmla="*/ 3335250 h 3482342"/>
              <a:gd name="connsiteX99" fmla="*/ 493457 w 12192000"/>
              <a:gd name="connsiteY99" fmla="*/ 3365044 h 3482342"/>
              <a:gd name="connsiteX100" fmla="*/ 349402 w 12192000"/>
              <a:gd name="connsiteY100" fmla="*/ 3380897 h 3482342"/>
              <a:gd name="connsiteX101" fmla="*/ 192183 w 12192000"/>
              <a:gd name="connsiteY101" fmla="*/ 3460075 h 3482342"/>
              <a:gd name="connsiteX102" fmla="*/ 46713 w 12192000"/>
              <a:gd name="connsiteY102" fmla="*/ 3462986 h 3482342"/>
              <a:gd name="connsiteX103" fmla="*/ 2765 w 12192000"/>
              <a:gd name="connsiteY103" fmla="*/ 3480770 h 3482342"/>
              <a:gd name="connsiteX104" fmla="*/ 0 w 12192000"/>
              <a:gd name="connsiteY104" fmla="*/ 3482342 h 3482342"/>
              <a:gd name="connsiteX105" fmla="*/ 0 w 12192000"/>
              <a:gd name="connsiteY105"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39869 w 12192000"/>
              <a:gd name="connsiteY19" fmla="*/ 1126133 h 3482342"/>
              <a:gd name="connsiteX20" fmla="*/ 11003287 w 12192000"/>
              <a:gd name="connsiteY20" fmla="*/ 1243468 h 3482342"/>
              <a:gd name="connsiteX21" fmla="*/ 10930447 w 12192000"/>
              <a:gd name="connsiteY21" fmla="*/ 1287088 h 3482342"/>
              <a:gd name="connsiteX22" fmla="*/ 10832727 w 12192000"/>
              <a:gd name="connsiteY22" fmla="*/ 1341335 h 3482342"/>
              <a:gd name="connsiteX23" fmla="*/ 10720408 w 12192000"/>
              <a:gd name="connsiteY23" fmla="*/ 1344999 h 3482342"/>
              <a:gd name="connsiteX24" fmla="*/ 10635456 w 12192000"/>
              <a:gd name="connsiteY24" fmla="*/ 1337688 h 3482342"/>
              <a:gd name="connsiteX25" fmla="*/ 10629954 w 12192000"/>
              <a:gd name="connsiteY25" fmla="*/ 1330628 h 3482342"/>
              <a:gd name="connsiteX26" fmla="*/ 10623883 w 12192000"/>
              <a:gd name="connsiteY26" fmla="*/ 1332776 h 3482342"/>
              <a:gd name="connsiteX27" fmla="*/ 10622090 w 12192000"/>
              <a:gd name="connsiteY27" fmla="*/ 1341385 h 3482342"/>
              <a:gd name="connsiteX28" fmla="*/ 10573203 w 12192000"/>
              <a:gd name="connsiteY28" fmla="*/ 1351996 h 3482342"/>
              <a:gd name="connsiteX29" fmla="*/ 10513263 w 12192000"/>
              <a:gd name="connsiteY29" fmla="*/ 1350756 h 3482342"/>
              <a:gd name="connsiteX30" fmla="*/ 10464012 w 12192000"/>
              <a:gd name="connsiteY30" fmla="*/ 1391778 h 3482342"/>
              <a:gd name="connsiteX31" fmla="*/ 10405409 w 12192000"/>
              <a:gd name="connsiteY31" fmla="*/ 1422789 h 3482342"/>
              <a:gd name="connsiteX32" fmla="*/ 10370530 w 12192000"/>
              <a:gd name="connsiteY32" fmla="*/ 1441596 h 3482342"/>
              <a:gd name="connsiteX33" fmla="*/ 10264922 w 12192000"/>
              <a:gd name="connsiteY33" fmla="*/ 1472107 h 3482342"/>
              <a:gd name="connsiteX34" fmla="*/ 10058690 w 12192000"/>
              <a:gd name="connsiteY34" fmla="*/ 1474888 h 3482342"/>
              <a:gd name="connsiteX35" fmla="*/ 10004424 w 12192000"/>
              <a:gd name="connsiteY35" fmla="*/ 1489801 h 3482342"/>
              <a:gd name="connsiteX36" fmla="*/ 9999951 w 12192000"/>
              <a:gd name="connsiteY36" fmla="*/ 1499127 h 3482342"/>
              <a:gd name="connsiteX37" fmla="*/ 9845462 w 12192000"/>
              <a:gd name="connsiteY37" fmla="*/ 1548192 h 3482342"/>
              <a:gd name="connsiteX38" fmla="*/ 9736156 w 12192000"/>
              <a:gd name="connsiteY38" fmla="*/ 1581928 h 3482342"/>
              <a:gd name="connsiteX39" fmla="*/ 9693355 w 12192000"/>
              <a:gd name="connsiteY39" fmla="*/ 1602632 h 3482342"/>
              <a:gd name="connsiteX40" fmla="*/ 9664242 w 12192000"/>
              <a:gd name="connsiteY40" fmla="*/ 1622075 h 3482342"/>
              <a:gd name="connsiteX41" fmla="*/ 9579195 w 12192000"/>
              <a:gd name="connsiteY41" fmla="*/ 1648017 h 3482342"/>
              <a:gd name="connsiteX42" fmla="*/ 9433652 w 12192000"/>
              <a:gd name="connsiteY42" fmla="*/ 1681174 h 3482342"/>
              <a:gd name="connsiteX43" fmla="*/ 9403775 w 12192000"/>
              <a:gd name="connsiteY43" fmla="*/ 1690403 h 3482342"/>
              <a:gd name="connsiteX44" fmla="*/ 9382503 w 12192000"/>
              <a:gd name="connsiteY44" fmla="*/ 1706957 h 3482342"/>
              <a:gd name="connsiteX45" fmla="*/ 9381410 w 12192000"/>
              <a:gd name="connsiteY45" fmla="*/ 1718312 h 3482342"/>
              <a:gd name="connsiteX46" fmla="*/ 9365685 w 12192000"/>
              <a:gd name="connsiteY46" fmla="*/ 1724772 h 3482342"/>
              <a:gd name="connsiteX47" fmla="*/ 9278020 w 12192000"/>
              <a:gd name="connsiteY47" fmla="*/ 1741161 h 3482342"/>
              <a:gd name="connsiteX48" fmla="*/ 9217145 w 12192000"/>
              <a:gd name="connsiteY48" fmla="*/ 1771195 h 3482342"/>
              <a:gd name="connsiteX49" fmla="*/ 8955875 w 12192000"/>
              <a:gd name="connsiteY49" fmla="*/ 1796806 h 3482342"/>
              <a:gd name="connsiteX50" fmla="*/ 8648415 w 12192000"/>
              <a:gd name="connsiteY50" fmla="*/ 1878623 h 3482342"/>
              <a:gd name="connsiteX51" fmla="*/ 8524524 w 12192000"/>
              <a:gd name="connsiteY51" fmla="*/ 1902425 h 3482342"/>
              <a:gd name="connsiteX52" fmla="*/ 8436742 w 12192000"/>
              <a:gd name="connsiteY52" fmla="*/ 1923967 h 3482342"/>
              <a:gd name="connsiteX53" fmla="*/ 8345228 w 12192000"/>
              <a:gd name="connsiteY53" fmla="*/ 1939822 h 3482342"/>
              <a:gd name="connsiteX54" fmla="*/ 8236214 w 12192000"/>
              <a:gd name="connsiteY54" fmla="*/ 1909725 h 3482342"/>
              <a:gd name="connsiteX55" fmla="*/ 8132104 w 12192000"/>
              <a:gd name="connsiteY55" fmla="*/ 1895727 h 3482342"/>
              <a:gd name="connsiteX56" fmla="*/ 7918078 w 12192000"/>
              <a:gd name="connsiteY56" fmla="*/ 1862668 h 3482342"/>
              <a:gd name="connsiteX57" fmla="*/ 7817899 w 12192000"/>
              <a:gd name="connsiteY57" fmla="*/ 1862176 h 3482342"/>
              <a:gd name="connsiteX58" fmla="*/ 7768994 w 12192000"/>
              <a:gd name="connsiteY58" fmla="*/ 1855721 h 3482342"/>
              <a:gd name="connsiteX59" fmla="*/ 7618027 w 12192000"/>
              <a:gd name="connsiteY59" fmla="*/ 1830959 h 3482342"/>
              <a:gd name="connsiteX60" fmla="*/ 7449425 w 12192000"/>
              <a:gd name="connsiteY60" fmla="*/ 1810910 h 3482342"/>
              <a:gd name="connsiteX61" fmla="*/ 7342915 w 12192000"/>
              <a:gd name="connsiteY61" fmla="*/ 1819827 h 3482342"/>
              <a:gd name="connsiteX62" fmla="*/ 7255191 w 12192000"/>
              <a:gd name="connsiteY62" fmla="*/ 1834354 h 3482342"/>
              <a:gd name="connsiteX63" fmla="*/ 7131205 w 12192000"/>
              <a:gd name="connsiteY63" fmla="*/ 1845557 h 3482342"/>
              <a:gd name="connsiteX64" fmla="*/ 6917124 w 12192000"/>
              <a:gd name="connsiteY64" fmla="*/ 1837109 h 3482342"/>
              <a:gd name="connsiteX65" fmla="*/ 6837145 w 12192000"/>
              <a:gd name="connsiteY65" fmla="*/ 1870724 h 3482342"/>
              <a:gd name="connsiteX66" fmla="*/ 6753991 w 12192000"/>
              <a:gd name="connsiteY66" fmla="*/ 1860969 h 3482342"/>
              <a:gd name="connsiteX67" fmla="*/ 6727754 w 12192000"/>
              <a:gd name="connsiteY67" fmla="*/ 1882372 h 3482342"/>
              <a:gd name="connsiteX68" fmla="*/ 6723371 w 12192000"/>
              <a:gd name="connsiteY68" fmla="*/ 1886494 h 3482342"/>
              <a:gd name="connsiteX69" fmla="*/ 6702779 w 12192000"/>
              <a:gd name="connsiteY69" fmla="*/ 1893601 h 3482342"/>
              <a:gd name="connsiteX70" fmla="*/ 6700779 w 12192000"/>
              <a:gd name="connsiteY70" fmla="*/ 1907344 h 3482342"/>
              <a:gd name="connsiteX71" fmla="*/ 6672513 w 12192000"/>
              <a:gd name="connsiteY71" fmla="*/ 1926452 h 3482342"/>
              <a:gd name="connsiteX72" fmla="*/ 6633549 w 12192000"/>
              <a:gd name="connsiteY72" fmla="*/ 1936255 h 3482342"/>
              <a:gd name="connsiteX73" fmla="*/ 6444344 w 12192000"/>
              <a:gd name="connsiteY73" fmla="*/ 1969663 h 3482342"/>
              <a:gd name="connsiteX74" fmla="*/ 6333446 w 12192000"/>
              <a:gd name="connsiteY74" fmla="*/ 1997163 h 3482342"/>
              <a:gd name="connsiteX75" fmla="*/ 6294933 w 12192000"/>
              <a:gd name="connsiteY75" fmla="*/ 2019412 h 3482342"/>
              <a:gd name="connsiteX76" fmla="*/ 6238719 w 12192000"/>
              <a:gd name="connsiteY76" fmla="*/ 2042547 h 3482342"/>
              <a:gd name="connsiteX77" fmla="*/ 6142310 w 12192000"/>
              <a:gd name="connsiteY77" fmla="*/ 2092510 h 3482342"/>
              <a:gd name="connsiteX78" fmla="*/ 6007916 w 12192000"/>
              <a:gd name="connsiteY78" fmla="*/ 2143752 h 3482342"/>
              <a:gd name="connsiteX79" fmla="*/ 5894610 w 12192000"/>
              <a:gd name="connsiteY79" fmla="*/ 2130684 h 3482342"/>
              <a:gd name="connsiteX80" fmla="*/ 5817682 w 12192000"/>
              <a:gd name="connsiteY80" fmla="*/ 2157358 h 3482342"/>
              <a:gd name="connsiteX81" fmla="*/ 5591469 w 12192000"/>
              <a:gd name="connsiteY81" fmla="*/ 2178389 h 3482342"/>
              <a:gd name="connsiteX82" fmla="*/ 5414282 w 12192000"/>
              <a:gd name="connsiteY82" fmla="*/ 2183070 h 3482342"/>
              <a:gd name="connsiteX83" fmla="*/ 5368369 w 12192000"/>
              <a:gd name="connsiteY83" fmla="*/ 2204272 h 3482342"/>
              <a:gd name="connsiteX84" fmla="*/ 5291263 w 12192000"/>
              <a:gd name="connsiteY84" fmla="*/ 2239182 h 3482342"/>
              <a:gd name="connsiteX85" fmla="*/ 5240857 w 12192000"/>
              <a:gd name="connsiteY85" fmla="*/ 2289444 h 3482342"/>
              <a:gd name="connsiteX86" fmla="*/ 5173523 w 12192000"/>
              <a:gd name="connsiteY86" fmla="*/ 2309057 h 3482342"/>
              <a:gd name="connsiteX87" fmla="*/ 5148543 w 12192000"/>
              <a:gd name="connsiteY87" fmla="*/ 2282356 h 3482342"/>
              <a:gd name="connsiteX88" fmla="*/ 5079548 w 12192000"/>
              <a:gd name="connsiteY88" fmla="*/ 2313485 h 3482342"/>
              <a:gd name="connsiteX89" fmla="*/ 4975908 w 12192000"/>
              <a:gd name="connsiteY89" fmla="*/ 2364128 h 3482342"/>
              <a:gd name="connsiteX90" fmla="*/ 4913723 w 12192000"/>
              <a:gd name="connsiteY90" fmla="*/ 2385265 h 3482342"/>
              <a:gd name="connsiteX91" fmla="*/ 4746485 w 12192000"/>
              <a:gd name="connsiteY91" fmla="*/ 2451769 h 3482342"/>
              <a:gd name="connsiteX92" fmla="*/ 4681588 w 12192000"/>
              <a:gd name="connsiteY92" fmla="*/ 2467494 h 3482342"/>
              <a:gd name="connsiteX93" fmla="*/ 1783655 w 12192000"/>
              <a:gd name="connsiteY93" fmla="*/ 3163860 h 3482342"/>
              <a:gd name="connsiteX94" fmla="*/ 1325955 w 12192000"/>
              <a:gd name="connsiteY94" fmla="*/ 3176692 h 3482342"/>
              <a:gd name="connsiteX95" fmla="*/ 1190384 w 12192000"/>
              <a:gd name="connsiteY95" fmla="*/ 3203504 h 3482342"/>
              <a:gd name="connsiteX96" fmla="*/ 1094537 w 12192000"/>
              <a:gd name="connsiteY96" fmla="*/ 3229469 h 3482342"/>
              <a:gd name="connsiteX97" fmla="*/ 779276 w 12192000"/>
              <a:gd name="connsiteY97" fmla="*/ 3327290 h 3482342"/>
              <a:gd name="connsiteX98" fmla="*/ 600378 w 12192000"/>
              <a:gd name="connsiteY98" fmla="*/ 3335250 h 3482342"/>
              <a:gd name="connsiteX99" fmla="*/ 493457 w 12192000"/>
              <a:gd name="connsiteY99" fmla="*/ 3365044 h 3482342"/>
              <a:gd name="connsiteX100" fmla="*/ 349402 w 12192000"/>
              <a:gd name="connsiteY100" fmla="*/ 3380897 h 3482342"/>
              <a:gd name="connsiteX101" fmla="*/ 192183 w 12192000"/>
              <a:gd name="connsiteY101" fmla="*/ 3460075 h 3482342"/>
              <a:gd name="connsiteX102" fmla="*/ 46713 w 12192000"/>
              <a:gd name="connsiteY102" fmla="*/ 3462986 h 3482342"/>
              <a:gd name="connsiteX103" fmla="*/ 2765 w 12192000"/>
              <a:gd name="connsiteY103" fmla="*/ 3480770 h 3482342"/>
              <a:gd name="connsiteX104" fmla="*/ 0 w 12192000"/>
              <a:gd name="connsiteY104" fmla="*/ 3482342 h 3482342"/>
              <a:gd name="connsiteX105" fmla="*/ 0 w 12192000"/>
              <a:gd name="connsiteY105"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39869 w 12192000"/>
              <a:gd name="connsiteY19" fmla="*/ 1126133 h 3482342"/>
              <a:gd name="connsiteX20" fmla="*/ 11003287 w 12192000"/>
              <a:gd name="connsiteY20" fmla="*/ 1243468 h 3482342"/>
              <a:gd name="connsiteX21" fmla="*/ 10832727 w 12192000"/>
              <a:gd name="connsiteY21" fmla="*/ 1341335 h 3482342"/>
              <a:gd name="connsiteX22" fmla="*/ 10720408 w 12192000"/>
              <a:gd name="connsiteY22" fmla="*/ 1344999 h 3482342"/>
              <a:gd name="connsiteX23" fmla="*/ 10635456 w 12192000"/>
              <a:gd name="connsiteY23" fmla="*/ 1337688 h 3482342"/>
              <a:gd name="connsiteX24" fmla="*/ 10629954 w 12192000"/>
              <a:gd name="connsiteY24" fmla="*/ 1330628 h 3482342"/>
              <a:gd name="connsiteX25" fmla="*/ 10623883 w 12192000"/>
              <a:gd name="connsiteY25" fmla="*/ 1332776 h 3482342"/>
              <a:gd name="connsiteX26" fmla="*/ 10622090 w 12192000"/>
              <a:gd name="connsiteY26" fmla="*/ 1341385 h 3482342"/>
              <a:gd name="connsiteX27" fmla="*/ 10573203 w 12192000"/>
              <a:gd name="connsiteY27" fmla="*/ 1351996 h 3482342"/>
              <a:gd name="connsiteX28" fmla="*/ 10513263 w 12192000"/>
              <a:gd name="connsiteY28" fmla="*/ 1350756 h 3482342"/>
              <a:gd name="connsiteX29" fmla="*/ 10464012 w 12192000"/>
              <a:gd name="connsiteY29" fmla="*/ 1391778 h 3482342"/>
              <a:gd name="connsiteX30" fmla="*/ 10405409 w 12192000"/>
              <a:gd name="connsiteY30" fmla="*/ 1422789 h 3482342"/>
              <a:gd name="connsiteX31" fmla="*/ 10370530 w 12192000"/>
              <a:gd name="connsiteY31" fmla="*/ 1441596 h 3482342"/>
              <a:gd name="connsiteX32" fmla="*/ 10264922 w 12192000"/>
              <a:gd name="connsiteY32" fmla="*/ 1472107 h 3482342"/>
              <a:gd name="connsiteX33" fmla="*/ 10058690 w 12192000"/>
              <a:gd name="connsiteY33" fmla="*/ 1474888 h 3482342"/>
              <a:gd name="connsiteX34" fmla="*/ 10004424 w 12192000"/>
              <a:gd name="connsiteY34" fmla="*/ 1489801 h 3482342"/>
              <a:gd name="connsiteX35" fmla="*/ 9999951 w 12192000"/>
              <a:gd name="connsiteY35" fmla="*/ 1499127 h 3482342"/>
              <a:gd name="connsiteX36" fmla="*/ 9845462 w 12192000"/>
              <a:gd name="connsiteY36" fmla="*/ 1548192 h 3482342"/>
              <a:gd name="connsiteX37" fmla="*/ 9736156 w 12192000"/>
              <a:gd name="connsiteY37" fmla="*/ 1581928 h 3482342"/>
              <a:gd name="connsiteX38" fmla="*/ 9693355 w 12192000"/>
              <a:gd name="connsiteY38" fmla="*/ 1602632 h 3482342"/>
              <a:gd name="connsiteX39" fmla="*/ 9664242 w 12192000"/>
              <a:gd name="connsiteY39" fmla="*/ 1622075 h 3482342"/>
              <a:gd name="connsiteX40" fmla="*/ 9579195 w 12192000"/>
              <a:gd name="connsiteY40" fmla="*/ 1648017 h 3482342"/>
              <a:gd name="connsiteX41" fmla="*/ 9433652 w 12192000"/>
              <a:gd name="connsiteY41" fmla="*/ 1681174 h 3482342"/>
              <a:gd name="connsiteX42" fmla="*/ 9403775 w 12192000"/>
              <a:gd name="connsiteY42" fmla="*/ 1690403 h 3482342"/>
              <a:gd name="connsiteX43" fmla="*/ 9382503 w 12192000"/>
              <a:gd name="connsiteY43" fmla="*/ 1706957 h 3482342"/>
              <a:gd name="connsiteX44" fmla="*/ 9381410 w 12192000"/>
              <a:gd name="connsiteY44" fmla="*/ 1718312 h 3482342"/>
              <a:gd name="connsiteX45" fmla="*/ 9365685 w 12192000"/>
              <a:gd name="connsiteY45" fmla="*/ 1724772 h 3482342"/>
              <a:gd name="connsiteX46" fmla="*/ 9278020 w 12192000"/>
              <a:gd name="connsiteY46" fmla="*/ 1741161 h 3482342"/>
              <a:gd name="connsiteX47" fmla="*/ 9217145 w 12192000"/>
              <a:gd name="connsiteY47" fmla="*/ 1771195 h 3482342"/>
              <a:gd name="connsiteX48" fmla="*/ 8955875 w 12192000"/>
              <a:gd name="connsiteY48" fmla="*/ 1796806 h 3482342"/>
              <a:gd name="connsiteX49" fmla="*/ 8648415 w 12192000"/>
              <a:gd name="connsiteY49" fmla="*/ 1878623 h 3482342"/>
              <a:gd name="connsiteX50" fmla="*/ 8524524 w 12192000"/>
              <a:gd name="connsiteY50" fmla="*/ 1902425 h 3482342"/>
              <a:gd name="connsiteX51" fmla="*/ 8436742 w 12192000"/>
              <a:gd name="connsiteY51" fmla="*/ 1923967 h 3482342"/>
              <a:gd name="connsiteX52" fmla="*/ 8345228 w 12192000"/>
              <a:gd name="connsiteY52" fmla="*/ 1939822 h 3482342"/>
              <a:gd name="connsiteX53" fmla="*/ 8236214 w 12192000"/>
              <a:gd name="connsiteY53" fmla="*/ 1909725 h 3482342"/>
              <a:gd name="connsiteX54" fmla="*/ 8132104 w 12192000"/>
              <a:gd name="connsiteY54" fmla="*/ 1895727 h 3482342"/>
              <a:gd name="connsiteX55" fmla="*/ 7918078 w 12192000"/>
              <a:gd name="connsiteY55" fmla="*/ 1862668 h 3482342"/>
              <a:gd name="connsiteX56" fmla="*/ 7817899 w 12192000"/>
              <a:gd name="connsiteY56" fmla="*/ 1862176 h 3482342"/>
              <a:gd name="connsiteX57" fmla="*/ 7768994 w 12192000"/>
              <a:gd name="connsiteY57" fmla="*/ 1855721 h 3482342"/>
              <a:gd name="connsiteX58" fmla="*/ 7618027 w 12192000"/>
              <a:gd name="connsiteY58" fmla="*/ 1830959 h 3482342"/>
              <a:gd name="connsiteX59" fmla="*/ 7449425 w 12192000"/>
              <a:gd name="connsiteY59" fmla="*/ 1810910 h 3482342"/>
              <a:gd name="connsiteX60" fmla="*/ 7342915 w 12192000"/>
              <a:gd name="connsiteY60" fmla="*/ 1819827 h 3482342"/>
              <a:gd name="connsiteX61" fmla="*/ 7255191 w 12192000"/>
              <a:gd name="connsiteY61" fmla="*/ 1834354 h 3482342"/>
              <a:gd name="connsiteX62" fmla="*/ 7131205 w 12192000"/>
              <a:gd name="connsiteY62" fmla="*/ 1845557 h 3482342"/>
              <a:gd name="connsiteX63" fmla="*/ 6917124 w 12192000"/>
              <a:gd name="connsiteY63" fmla="*/ 1837109 h 3482342"/>
              <a:gd name="connsiteX64" fmla="*/ 6837145 w 12192000"/>
              <a:gd name="connsiteY64" fmla="*/ 1870724 h 3482342"/>
              <a:gd name="connsiteX65" fmla="*/ 6753991 w 12192000"/>
              <a:gd name="connsiteY65" fmla="*/ 1860969 h 3482342"/>
              <a:gd name="connsiteX66" fmla="*/ 6727754 w 12192000"/>
              <a:gd name="connsiteY66" fmla="*/ 1882372 h 3482342"/>
              <a:gd name="connsiteX67" fmla="*/ 6723371 w 12192000"/>
              <a:gd name="connsiteY67" fmla="*/ 1886494 h 3482342"/>
              <a:gd name="connsiteX68" fmla="*/ 6702779 w 12192000"/>
              <a:gd name="connsiteY68" fmla="*/ 1893601 h 3482342"/>
              <a:gd name="connsiteX69" fmla="*/ 6700779 w 12192000"/>
              <a:gd name="connsiteY69" fmla="*/ 1907344 h 3482342"/>
              <a:gd name="connsiteX70" fmla="*/ 6672513 w 12192000"/>
              <a:gd name="connsiteY70" fmla="*/ 1926452 h 3482342"/>
              <a:gd name="connsiteX71" fmla="*/ 6633549 w 12192000"/>
              <a:gd name="connsiteY71" fmla="*/ 1936255 h 3482342"/>
              <a:gd name="connsiteX72" fmla="*/ 6444344 w 12192000"/>
              <a:gd name="connsiteY72" fmla="*/ 1969663 h 3482342"/>
              <a:gd name="connsiteX73" fmla="*/ 6333446 w 12192000"/>
              <a:gd name="connsiteY73" fmla="*/ 1997163 h 3482342"/>
              <a:gd name="connsiteX74" fmla="*/ 6294933 w 12192000"/>
              <a:gd name="connsiteY74" fmla="*/ 2019412 h 3482342"/>
              <a:gd name="connsiteX75" fmla="*/ 6238719 w 12192000"/>
              <a:gd name="connsiteY75" fmla="*/ 2042547 h 3482342"/>
              <a:gd name="connsiteX76" fmla="*/ 6142310 w 12192000"/>
              <a:gd name="connsiteY76" fmla="*/ 2092510 h 3482342"/>
              <a:gd name="connsiteX77" fmla="*/ 6007916 w 12192000"/>
              <a:gd name="connsiteY77" fmla="*/ 2143752 h 3482342"/>
              <a:gd name="connsiteX78" fmla="*/ 5894610 w 12192000"/>
              <a:gd name="connsiteY78" fmla="*/ 2130684 h 3482342"/>
              <a:gd name="connsiteX79" fmla="*/ 5817682 w 12192000"/>
              <a:gd name="connsiteY79" fmla="*/ 2157358 h 3482342"/>
              <a:gd name="connsiteX80" fmla="*/ 5591469 w 12192000"/>
              <a:gd name="connsiteY80" fmla="*/ 2178389 h 3482342"/>
              <a:gd name="connsiteX81" fmla="*/ 5414282 w 12192000"/>
              <a:gd name="connsiteY81" fmla="*/ 2183070 h 3482342"/>
              <a:gd name="connsiteX82" fmla="*/ 5368369 w 12192000"/>
              <a:gd name="connsiteY82" fmla="*/ 2204272 h 3482342"/>
              <a:gd name="connsiteX83" fmla="*/ 5291263 w 12192000"/>
              <a:gd name="connsiteY83" fmla="*/ 2239182 h 3482342"/>
              <a:gd name="connsiteX84" fmla="*/ 5240857 w 12192000"/>
              <a:gd name="connsiteY84" fmla="*/ 2289444 h 3482342"/>
              <a:gd name="connsiteX85" fmla="*/ 5173523 w 12192000"/>
              <a:gd name="connsiteY85" fmla="*/ 2309057 h 3482342"/>
              <a:gd name="connsiteX86" fmla="*/ 5148543 w 12192000"/>
              <a:gd name="connsiteY86" fmla="*/ 2282356 h 3482342"/>
              <a:gd name="connsiteX87" fmla="*/ 5079548 w 12192000"/>
              <a:gd name="connsiteY87" fmla="*/ 2313485 h 3482342"/>
              <a:gd name="connsiteX88" fmla="*/ 4975908 w 12192000"/>
              <a:gd name="connsiteY88" fmla="*/ 2364128 h 3482342"/>
              <a:gd name="connsiteX89" fmla="*/ 4913723 w 12192000"/>
              <a:gd name="connsiteY89" fmla="*/ 2385265 h 3482342"/>
              <a:gd name="connsiteX90" fmla="*/ 4746485 w 12192000"/>
              <a:gd name="connsiteY90" fmla="*/ 2451769 h 3482342"/>
              <a:gd name="connsiteX91" fmla="*/ 4681588 w 12192000"/>
              <a:gd name="connsiteY91" fmla="*/ 2467494 h 3482342"/>
              <a:gd name="connsiteX92" fmla="*/ 1783655 w 12192000"/>
              <a:gd name="connsiteY92" fmla="*/ 3163860 h 3482342"/>
              <a:gd name="connsiteX93" fmla="*/ 1325955 w 12192000"/>
              <a:gd name="connsiteY93" fmla="*/ 3176692 h 3482342"/>
              <a:gd name="connsiteX94" fmla="*/ 1190384 w 12192000"/>
              <a:gd name="connsiteY94" fmla="*/ 3203504 h 3482342"/>
              <a:gd name="connsiteX95" fmla="*/ 1094537 w 12192000"/>
              <a:gd name="connsiteY95" fmla="*/ 3229469 h 3482342"/>
              <a:gd name="connsiteX96" fmla="*/ 779276 w 12192000"/>
              <a:gd name="connsiteY96" fmla="*/ 3327290 h 3482342"/>
              <a:gd name="connsiteX97" fmla="*/ 600378 w 12192000"/>
              <a:gd name="connsiteY97" fmla="*/ 3335250 h 3482342"/>
              <a:gd name="connsiteX98" fmla="*/ 493457 w 12192000"/>
              <a:gd name="connsiteY98" fmla="*/ 3365044 h 3482342"/>
              <a:gd name="connsiteX99" fmla="*/ 349402 w 12192000"/>
              <a:gd name="connsiteY99" fmla="*/ 3380897 h 3482342"/>
              <a:gd name="connsiteX100" fmla="*/ 192183 w 12192000"/>
              <a:gd name="connsiteY100" fmla="*/ 3460075 h 3482342"/>
              <a:gd name="connsiteX101" fmla="*/ 46713 w 12192000"/>
              <a:gd name="connsiteY101" fmla="*/ 3462986 h 3482342"/>
              <a:gd name="connsiteX102" fmla="*/ 2765 w 12192000"/>
              <a:gd name="connsiteY102" fmla="*/ 3480770 h 3482342"/>
              <a:gd name="connsiteX103" fmla="*/ 0 w 12192000"/>
              <a:gd name="connsiteY103" fmla="*/ 3482342 h 3482342"/>
              <a:gd name="connsiteX104" fmla="*/ 0 w 12192000"/>
              <a:gd name="connsiteY104"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39869 w 12192000"/>
              <a:gd name="connsiteY19" fmla="*/ 1126133 h 3482342"/>
              <a:gd name="connsiteX20" fmla="*/ 11003287 w 12192000"/>
              <a:gd name="connsiteY20" fmla="*/ 1243468 h 3482342"/>
              <a:gd name="connsiteX21" fmla="*/ 10720408 w 12192000"/>
              <a:gd name="connsiteY21" fmla="*/ 1344999 h 3482342"/>
              <a:gd name="connsiteX22" fmla="*/ 10635456 w 12192000"/>
              <a:gd name="connsiteY22" fmla="*/ 1337688 h 3482342"/>
              <a:gd name="connsiteX23" fmla="*/ 10629954 w 12192000"/>
              <a:gd name="connsiteY23" fmla="*/ 1330628 h 3482342"/>
              <a:gd name="connsiteX24" fmla="*/ 10623883 w 12192000"/>
              <a:gd name="connsiteY24" fmla="*/ 1332776 h 3482342"/>
              <a:gd name="connsiteX25" fmla="*/ 10622090 w 12192000"/>
              <a:gd name="connsiteY25" fmla="*/ 1341385 h 3482342"/>
              <a:gd name="connsiteX26" fmla="*/ 10573203 w 12192000"/>
              <a:gd name="connsiteY26" fmla="*/ 1351996 h 3482342"/>
              <a:gd name="connsiteX27" fmla="*/ 10513263 w 12192000"/>
              <a:gd name="connsiteY27" fmla="*/ 1350756 h 3482342"/>
              <a:gd name="connsiteX28" fmla="*/ 10464012 w 12192000"/>
              <a:gd name="connsiteY28" fmla="*/ 1391778 h 3482342"/>
              <a:gd name="connsiteX29" fmla="*/ 10405409 w 12192000"/>
              <a:gd name="connsiteY29" fmla="*/ 1422789 h 3482342"/>
              <a:gd name="connsiteX30" fmla="*/ 10370530 w 12192000"/>
              <a:gd name="connsiteY30" fmla="*/ 1441596 h 3482342"/>
              <a:gd name="connsiteX31" fmla="*/ 10264922 w 12192000"/>
              <a:gd name="connsiteY31" fmla="*/ 1472107 h 3482342"/>
              <a:gd name="connsiteX32" fmla="*/ 10058690 w 12192000"/>
              <a:gd name="connsiteY32" fmla="*/ 1474888 h 3482342"/>
              <a:gd name="connsiteX33" fmla="*/ 10004424 w 12192000"/>
              <a:gd name="connsiteY33" fmla="*/ 1489801 h 3482342"/>
              <a:gd name="connsiteX34" fmla="*/ 9999951 w 12192000"/>
              <a:gd name="connsiteY34" fmla="*/ 1499127 h 3482342"/>
              <a:gd name="connsiteX35" fmla="*/ 9845462 w 12192000"/>
              <a:gd name="connsiteY35" fmla="*/ 1548192 h 3482342"/>
              <a:gd name="connsiteX36" fmla="*/ 9736156 w 12192000"/>
              <a:gd name="connsiteY36" fmla="*/ 1581928 h 3482342"/>
              <a:gd name="connsiteX37" fmla="*/ 9693355 w 12192000"/>
              <a:gd name="connsiteY37" fmla="*/ 1602632 h 3482342"/>
              <a:gd name="connsiteX38" fmla="*/ 9664242 w 12192000"/>
              <a:gd name="connsiteY38" fmla="*/ 1622075 h 3482342"/>
              <a:gd name="connsiteX39" fmla="*/ 9579195 w 12192000"/>
              <a:gd name="connsiteY39" fmla="*/ 1648017 h 3482342"/>
              <a:gd name="connsiteX40" fmla="*/ 9433652 w 12192000"/>
              <a:gd name="connsiteY40" fmla="*/ 1681174 h 3482342"/>
              <a:gd name="connsiteX41" fmla="*/ 9403775 w 12192000"/>
              <a:gd name="connsiteY41" fmla="*/ 1690403 h 3482342"/>
              <a:gd name="connsiteX42" fmla="*/ 9382503 w 12192000"/>
              <a:gd name="connsiteY42" fmla="*/ 1706957 h 3482342"/>
              <a:gd name="connsiteX43" fmla="*/ 9381410 w 12192000"/>
              <a:gd name="connsiteY43" fmla="*/ 1718312 h 3482342"/>
              <a:gd name="connsiteX44" fmla="*/ 9365685 w 12192000"/>
              <a:gd name="connsiteY44" fmla="*/ 1724772 h 3482342"/>
              <a:gd name="connsiteX45" fmla="*/ 9278020 w 12192000"/>
              <a:gd name="connsiteY45" fmla="*/ 1741161 h 3482342"/>
              <a:gd name="connsiteX46" fmla="*/ 9217145 w 12192000"/>
              <a:gd name="connsiteY46" fmla="*/ 1771195 h 3482342"/>
              <a:gd name="connsiteX47" fmla="*/ 8955875 w 12192000"/>
              <a:gd name="connsiteY47" fmla="*/ 1796806 h 3482342"/>
              <a:gd name="connsiteX48" fmla="*/ 8648415 w 12192000"/>
              <a:gd name="connsiteY48" fmla="*/ 1878623 h 3482342"/>
              <a:gd name="connsiteX49" fmla="*/ 8524524 w 12192000"/>
              <a:gd name="connsiteY49" fmla="*/ 1902425 h 3482342"/>
              <a:gd name="connsiteX50" fmla="*/ 8436742 w 12192000"/>
              <a:gd name="connsiteY50" fmla="*/ 1923967 h 3482342"/>
              <a:gd name="connsiteX51" fmla="*/ 8345228 w 12192000"/>
              <a:gd name="connsiteY51" fmla="*/ 1939822 h 3482342"/>
              <a:gd name="connsiteX52" fmla="*/ 8236214 w 12192000"/>
              <a:gd name="connsiteY52" fmla="*/ 1909725 h 3482342"/>
              <a:gd name="connsiteX53" fmla="*/ 8132104 w 12192000"/>
              <a:gd name="connsiteY53" fmla="*/ 1895727 h 3482342"/>
              <a:gd name="connsiteX54" fmla="*/ 7918078 w 12192000"/>
              <a:gd name="connsiteY54" fmla="*/ 1862668 h 3482342"/>
              <a:gd name="connsiteX55" fmla="*/ 7817899 w 12192000"/>
              <a:gd name="connsiteY55" fmla="*/ 1862176 h 3482342"/>
              <a:gd name="connsiteX56" fmla="*/ 7768994 w 12192000"/>
              <a:gd name="connsiteY56" fmla="*/ 1855721 h 3482342"/>
              <a:gd name="connsiteX57" fmla="*/ 7618027 w 12192000"/>
              <a:gd name="connsiteY57" fmla="*/ 1830959 h 3482342"/>
              <a:gd name="connsiteX58" fmla="*/ 7449425 w 12192000"/>
              <a:gd name="connsiteY58" fmla="*/ 1810910 h 3482342"/>
              <a:gd name="connsiteX59" fmla="*/ 7342915 w 12192000"/>
              <a:gd name="connsiteY59" fmla="*/ 1819827 h 3482342"/>
              <a:gd name="connsiteX60" fmla="*/ 7255191 w 12192000"/>
              <a:gd name="connsiteY60" fmla="*/ 1834354 h 3482342"/>
              <a:gd name="connsiteX61" fmla="*/ 7131205 w 12192000"/>
              <a:gd name="connsiteY61" fmla="*/ 1845557 h 3482342"/>
              <a:gd name="connsiteX62" fmla="*/ 6917124 w 12192000"/>
              <a:gd name="connsiteY62" fmla="*/ 1837109 h 3482342"/>
              <a:gd name="connsiteX63" fmla="*/ 6837145 w 12192000"/>
              <a:gd name="connsiteY63" fmla="*/ 1870724 h 3482342"/>
              <a:gd name="connsiteX64" fmla="*/ 6753991 w 12192000"/>
              <a:gd name="connsiteY64" fmla="*/ 1860969 h 3482342"/>
              <a:gd name="connsiteX65" fmla="*/ 6727754 w 12192000"/>
              <a:gd name="connsiteY65" fmla="*/ 1882372 h 3482342"/>
              <a:gd name="connsiteX66" fmla="*/ 6723371 w 12192000"/>
              <a:gd name="connsiteY66" fmla="*/ 1886494 h 3482342"/>
              <a:gd name="connsiteX67" fmla="*/ 6702779 w 12192000"/>
              <a:gd name="connsiteY67" fmla="*/ 1893601 h 3482342"/>
              <a:gd name="connsiteX68" fmla="*/ 6700779 w 12192000"/>
              <a:gd name="connsiteY68" fmla="*/ 1907344 h 3482342"/>
              <a:gd name="connsiteX69" fmla="*/ 6672513 w 12192000"/>
              <a:gd name="connsiteY69" fmla="*/ 1926452 h 3482342"/>
              <a:gd name="connsiteX70" fmla="*/ 6633549 w 12192000"/>
              <a:gd name="connsiteY70" fmla="*/ 1936255 h 3482342"/>
              <a:gd name="connsiteX71" fmla="*/ 6444344 w 12192000"/>
              <a:gd name="connsiteY71" fmla="*/ 1969663 h 3482342"/>
              <a:gd name="connsiteX72" fmla="*/ 6333446 w 12192000"/>
              <a:gd name="connsiteY72" fmla="*/ 1997163 h 3482342"/>
              <a:gd name="connsiteX73" fmla="*/ 6294933 w 12192000"/>
              <a:gd name="connsiteY73" fmla="*/ 2019412 h 3482342"/>
              <a:gd name="connsiteX74" fmla="*/ 6238719 w 12192000"/>
              <a:gd name="connsiteY74" fmla="*/ 2042547 h 3482342"/>
              <a:gd name="connsiteX75" fmla="*/ 6142310 w 12192000"/>
              <a:gd name="connsiteY75" fmla="*/ 2092510 h 3482342"/>
              <a:gd name="connsiteX76" fmla="*/ 6007916 w 12192000"/>
              <a:gd name="connsiteY76" fmla="*/ 2143752 h 3482342"/>
              <a:gd name="connsiteX77" fmla="*/ 5894610 w 12192000"/>
              <a:gd name="connsiteY77" fmla="*/ 2130684 h 3482342"/>
              <a:gd name="connsiteX78" fmla="*/ 5817682 w 12192000"/>
              <a:gd name="connsiteY78" fmla="*/ 2157358 h 3482342"/>
              <a:gd name="connsiteX79" fmla="*/ 5591469 w 12192000"/>
              <a:gd name="connsiteY79" fmla="*/ 2178389 h 3482342"/>
              <a:gd name="connsiteX80" fmla="*/ 5414282 w 12192000"/>
              <a:gd name="connsiteY80" fmla="*/ 2183070 h 3482342"/>
              <a:gd name="connsiteX81" fmla="*/ 5368369 w 12192000"/>
              <a:gd name="connsiteY81" fmla="*/ 2204272 h 3482342"/>
              <a:gd name="connsiteX82" fmla="*/ 5291263 w 12192000"/>
              <a:gd name="connsiteY82" fmla="*/ 2239182 h 3482342"/>
              <a:gd name="connsiteX83" fmla="*/ 5240857 w 12192000"/>
              <a:gd name="connsiteY83" fmla="*/ 2289444 h 3482342"/>
              <a:gd name="connsiteX84" fmla="*/ 5173523 w 12192000"/>
              <a:gd name="connsiteY84" fmla="*/ 2309057 h 3482342"/>
              <a:gd name="connsiteX85" fmla="*/ 5148543 w 12192000"/>
              <a:gd name="connsiteY85" fmla="*/ 2282356 h 3482342"/>
              <a:gd name="connsiteX86" fmla="*/ 5079548 w 12192000"/>
              <a:gd name="connsiteY86" fmla="*/ 2313485 h 3482342"/>
              <a:gd name="connsiteX87" fmla="*/ 4975908 w 12192000"/>
              <a:gd name="connsiteY87" fmla="*/ 2364128 h 3482342"/>
              <a:gd name="connsiteX88" fmla="*/ 4913723 w 12192000"/>
              <a:gd name="connsiteY88" fmla="*/ 2385265 h 3482342"/>
              <a:gd name="connsiteX89" fmla="*/ 4746485 w 12192000"/>
              <a:gd name="connsiteY89" fmla="*/ 2451769 h 3482342"/>
              <a:gd name="connsiteX90" fmla="*/ 4681588 w 12192000"/>
              <a:gd name="connsiteY90" fmla="*/ 2467494 h 3482342"/>
              <a:gd name="connsiteX91" fmla="*/ 1783655 w 12192000"/>
              <a:gd name="connsiteY91" fmla="*/ 3163860 h 3482342"/>
              <a:gd name="connsiteX92" fmla="*/ 1325955 w 12192000"/>
              <a:gd name="connsiteY92" fmla="*/ 3176692 h 3482342"/>
              <a:gd name="connsiteX93" fmla="*/ 1190384 w 12192000"/>
              <a:gd name="connsiteY93" fmla="*/ 3203504 h 3482342"/>
              <a:gd name="connsiteX94" fmla="*/ 1094537 w 12192000"/>
              <a:gd name="connsiteY94" fmla="*/ 3229469 h 3482342"/>
              <a:gd name="connsiteX95" fmla="*/ 779276 w 12192000"/>
              <a:gd name="connsiteY95" fmla="*/ 3327290 h 3482342"/>
              <a:gd name="connsiteX96" fmla="*/ 600378 w 12192000"/>
              <a:gd name="connsiteY96" fmla="*/ 3335250 h 3482342"/>
              <a:gd name="connsiteX97" fmla="*/ 493457 w 12192000"/>
              <a:gd name="connsiteY97" fmla="*/ 3365044 h 3482342"/>
              <a:gd name="connsiteX98" fmla="*/ 349402 w 12192000"/>
              <a:gd name="connsiteY98" fmla="*/ 3380897 h 3482342"/>
              <a:gd name="connsiteX99" fmla="*/ 192183 w 12192000"/>
              <a:gd name="connsiteY99" fmla="*/ 3460075 h 3482342"/>
              <a:gd name="connsiteX100" fmla="*/ 46713 w 12192000"/>
              <a:gd name="connsiteY100" fmla="*/ 3462986 h 3482342"/>
              <a:gd name="connsiteX101" fmla="*/ 2765 w 12192000"/>
              <a:gd name="connsiteY101" fmla="*/ 3480770 h 3482342"/>
              <a:gd name="connsiteX102" fmla="*/ 0 w 12192000"/>
              <a:gd name="connsiteY102" fmla="*/ 3482342 h 3482342"/>
              <a:gd name="connsiteX103" fmla="*/ 0 w 12192000"/>
              <a:gd name="connsiteY10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39869 w 12192000"/>
              <a:gd name="connsiteY19" fmla="*/ 1126133 h 3482342"/>
              <a:gd name="connsiteX20" fmla="*/ 11003287 w 12192000"/>
              <a:gd name="connsiteY20" fmla="*/ 1243468 h 3482342"/>
              <a:gd name="connsiteX21" fmla="*/ 10815658 w 12192000"/>
              <a:gd name="connsiteY21" fmla="*/ 1287849 h 3482342"/>
              <a:gd name="connsiteX22" fmla="*/ 10635456 w 12192000"/>
              <a:gd name="connsiteY22" fmla="*/ 1337688 h 3482342"/>
              <a:gd name="connsiteX23" fmla="*/ 10629954 w 12192000"/>
              <a:gd name="connsiteY23" fmla="*/ 1330628 h 3482342"/>
              <a:gd name="connsiteX24" fmla="*/ 10623883 w 12192000"/>
              <a:gd name="connsiteY24" fmla="*/ 1332776 h 3482342"/>
              <a:gd name="connsiteX25" fmla="*/ 10622090 w 12192000"/>
              <a:gd name="connsiteY25" fmla="*/ 1341385 h 3482342"/>
              <a:gd name="connsiteX26" fmla="*/ 10573203 w 12192000"/>
              <a:gd name="connsiteY26" fmla="*/ 1351996 h 3482342"/>
              <a:gd name="connsiteX27" fmla="*/ 10513263 w 12192000"/>
              <a:gd name="connsiteY27" fmla="*/ 1350756 h 3482342"/>
              <a:gd name="connsiteX28" fmla="*/ 10464012 w 12192000"/>
              <a:gd name="connsiteY28" fmla="*/ 1391778 h 3482342"/>
              <a:gd name="connsiteX29" fmla="*/ 10405409 w 12192000"/>
              <a:gd name="connsiteY29" fmla="*/ 1422789 h 3482342"/>
              <a:gd name="connsiteX30" fmla="*/ 10370530 w 12192000"/>
              <a:gd name="connsiteY30" fmla="*/ 1441596 h 3482342"/>
              <a:gd name="connsiteX31" fmla="*/ 10264922 w 12192000"/>
              <a:gd name="connsiteY31" fmla="*/ 1472107 h 3482342"/>
              <a:gd name="connsiteX32" fmla="*/ 10058690 w 12192000"/>
              <a:gd name="connsiteY32" fmla="*/ 1474888 h 3482342"/>
              <a:gd name="connsiteX33" fmla="*/ 10004424 w 12192000"/>
              <a:gd name="connsiteY33" fmla="*/ 1489801 h 3482342"/>
              <a:gd name="connsiteX34" fmla="*/ 9999951 w 12192000"/>
              <a:gd name="connsiteY34" fmla="*/ 1499127 h 3482342"/>
              <a:gd name="connsiteX35" fmla="*/ 9845462 w 12192000"/>
              <a:gd name="connsiteY35" fmla="*/ 1548192 h 3482342"/>
              <a:gd name="connsiteX36" fmla="*/ 9736156 w 12192000"/>
              <a:gd name="connsiteY36" fmla="*/ 1581928 h 3482342"/>
              <a:gd name="connsiteX37" fmla="*/ 9693355 w 12192000"/>
              <a:gd name="connsiteY37" fmla="*/ 1602632 h 3482342"/>
              <a:gd name="connsiteX38" fmla="*/ 9664242 w 12192000"/>
              <a:gd name="connsiteY38" fmla="*/ 1622075 h 3482342"/>
              <a:gd name="connsiteX39" fmla="*/ 9579195 w 12192000"/>
              <a:gd name="connsiteY39" fmla="*/ 1648017 h 3482342"/>
              <a:gd name="connsiteX40" fmla="*/ 9433652 w 12192000"/>
              <a:gd name="connsiteY40" fmla="*/ 1681174 h 3482342"/>
              <a:gd name="connsiteX41" fmla="*/ 9403775 w 12192000"/>
              <a:gd name="connsiteY41" fmla="*/ 1690403 h 3482342"/>
              <a:gd name="connsiteX42" fmla="*/ 9382503 w 12192000"/>
              <a:gd name="connsiteY42" fmla="*/ 1706957 h 3482342"/>
              <a:gd name="connsiteX43" fmla="*/ 9381410 w 12192000"/>
              <a:gd name="connsiteY43" fmla="*/ 1718312 h 3482342"/>
              <a:gd name="connsiteX44" fmla="*/ 9365685 w 12192000"/>
              <a:gd name="connsiteY44" fmla="*/ 1724772 h 3482342"/>
              <a:gd name="connsiteX45" fmla="*/ 9278020 w 12192000"/>
              <a:gd name="connsiteY45" fmla="*/ 1741161 h 3482342"/>
              <a:gd name="connsiteX46" fmla="*/ 9217145 w 12192000"/>
              <a:gd name="connsiteY46" fmla="*/ 1771195 h 3482342"/>
              <a:gd name="connsiteX47" fmla="*/ 8955875 w 12192000"/>
              <a:gd name="connsiteY47" fmla="*/ 1796806 h 3482342"/>
              <a:gd name="connsiteX48" fmla="*/ 8648415 w 12192000"/>
              <a:gd name="connsiteY48" fmla="*/ 1878623 h 3482342"/>
              <a:gd name="connsiteX49" fmla="*/ 8524524 w 12192000"/>
              <a:gd name="connsiteY49" fmla="*/ 1902425 h 3482342"/>
              <a:gd name="connsiteX50" fmla="*/ 8436742 w 12192000"/>
              <a:gd name="connsiteY50" fmla="*/ 1923967 h 3482342"/>
              <a:gd name="connsiteX51" fmla="*/ 8345228 w 12192000"/>
              <a:gd name="connsiteY51" fmla="*/ 1939822 h 3482342"/>
              <a:gd name="connsiteX52" fmla="*/ 8236214 w 12192000"/>
              <a:gd name="connsiteY52" fmla="*/ 1909725 h 3482342"/>
              <a:gd name="connsiteX53" fmla="*/ 8132104 w 12192000"/>
              <a:gd name="connsiteY53" fmla="*/ 1895727 h 3482342"/>
              <a:gd name="connsiteX54" fmla="*/ 7918078 w 12192000"/>
              <a:gd name="connsiteY54" fmla="*/ 1862668 h 3482342"/>
              <a:gd name="connsiteX55" fmla="*/ 7817899 w 12192000"/>
              <a:gd name="connsiteY55" fmla="*/ 1862176 h 3482342"/>
              <a:gd name="connsiteX56" fmla="*/ 7768994 w 12192000"/>
              <a:gd name="connsiteY56" fmla="*/ 1855721 h 3482342"/>
              <a:gd name="connsiteX57" fmla="*/ 7618027 w 12192000"/>
              <a:gd name="connsiteY57" fmla="*/ 1830959 h 3482342"/>
              <a:gd name="connsiteX58" fmla="*/ 7449425 w 12192000"/>
              <a:gd name="connsiteY58" fmla="*/ 1810910 h 3482342"/>
              <a:gd name="connsiteX59" fmla="*/ 7342915 w 12192000"/>
              <a:gd name="connsiteY59" fmla="*/ 1819827 h 3482342"/>
              <a:gd name="connsiteX60" fmla="*/ 7255191 w 12192000"/>
              <a:gd name="connsiteY60" fmla="*/ 1834354 h 3482342"/>
              <a:gd name="connsiteX61" fmla="*/ 7131205 w 12192000"/>
              <a:gd name="connsiteY61" fmla="*/ 1845557 h 3482342"/>
              <a:gd name="connsiteX62" fmla="*/ 6917124 w 12192000"/>
              <a:gd name="connsiteY62" fmla="*/ 1837109 h 3482342"/>
              <a:gd name="connsiteX63" fmla="*/ 6837145 w 12192000"/>
              <a:gd name="connsiteY63" fmla="*/ 1870724 h 3482342"/>
              <a:gd name="connsiteX64" fmla="*/ 6753991 w 12192000"/>
              <a:gd name="connsiteY64" fmla="*/ 1860969 h 3482342"/>
              <a:gd name="connsiteX65" fmla="*/ 6727754 w 12192000"/>
              <a:gd name="connsiteY65" fmla="*/ 1882372 h 3482342"/>
              <a:gd name="connsiteX66" fmla="*/ 6723371 w 12192000"/>
              <a:gd name="connsiteY66" fmla="*/ 1886494 h 3482342"/>
              <a:gd name="connsiteX67" fmla="*/ 6702779 w 12192000"/>
              <a:gd name="connsiteY67" fmla="*/ 1893601 h 3482342"/>
              <a:gd name="connsiteX68" fmla="*/ 6700779 w 12192000"/>
              <a:gd name="connsiteY68" fmla="*/ 1907344 h 3482342"/>
              <a:gd name="connsiteX69" fmla="*/ 6672513 w 12192000"/>
              <a:gd name="connsiteY69" fmla="*/ 1926452 h 3482342"/>
              <a:gd name="connsiteX70" fmla="*/ 6633549 w 12192000"/>
              <a:gd name="connsiteY70" fmla="*/ 1936255 h 3482342"/>
              <a:gd name="connsiteX71" fmla="*/ 6444344 w 12192000"/>
              <a:gd name="connsiteY71" fmla="*/ 1969663 h 3482342"/>
              <a:gd name="connsiteX72" fmla="*/ 6333446 w 12192000"/>
              <a:gd name="connsiteY72" fmla="*/ 1997163 h 3482342"/>
              <a:gd name="connsiteX73" fmla="*/ 6294933 w 12192000"/>
              <a:gd name="connsiteY73" fmla="*/ 2019412 h 3482342"/>
              <a:gd name="connsiteX74" fmla="*/ 6238719 w 12192000"/>
              <a:gd name="connsiteY74" fmla="*/ 2042547 h 3482342"/>
              <a:gd name="connsiteX75" fmla="*/ 6142310 w 12192000"/>
              <a:gd name="connsiteY75" fmla="*/ 2092510 h 3482342"/>
              <a:gd name="connsiteX76" fmla="*/ 6007916 w 12192000"/>
              <a:gd name="connsiteY76" fmla="*/ 2143752 h 3482342"/>
              <a:gd name="connsiteX77" fmla="*/ 5894610 w 12192000"/>
              <a:gd name="connsiteY77" fmla="*/ 2130684 h 3482342"/>
              <a:gd name="connsiteX78" fmla="*/ 5817682 w 12192000"/>
              <a:gd name="connsiteY78" fmla="*/ 2157358 h 3482342"/>
              <a:gd name="connsiteX79" fmla="*/ 5591469 w 12192000"/>
              <a:gd name="connsiteY79" fmla="*/ 2178389 h 3482342"/>
              <a:gd name="connsiteX80" fmla="*/ 5414282 w 12192000"/>
              <a:gd name="connsiteY80" fmla="*/ 2183070 h 3482342"/>
              <a:gd name="connsiteX81" fmla="*/ 5368369 w 12192000"/>
              <a:gd name="connsiteY81" fmla="*/ 2204272 h 3482342"/>
              <a:gd name="connsiteX82" fmla="*/ 5291263 w 12192000"/>
              <a:gd name="connsiteY82" fmla="*/ 2239182 h 3482342"/>
              <a:gd name="connsiteX83" fmla="*/ 5240857 w 12192000"/>
              <a:gd name="connsiteY83" fmla="*/ 2289444 h 3482342"/>
              <a:gd name="connsiteX84" fmla="*/ 5173523 w 12192000"/>
              <a:gd name="connsiteY84" fmla="*/ 2309057 h 3482342"/>
              <a:gd name="connsiteX85" fmla="*/ 5148543 w 12192000"/>
              <a:gd name="connsiteY85" fmla="*/ 2282356 h 3482342"/>
              <a:gd name="connsiteX86" fmla="*/ 5079548 w 12192000"/>
              <a:gd name="connsiteY86" fmla="*/ 2313485 h 3482342"/>
              <a:gd name="connsiteX87" fmla="*/ 4975908 w 12192000"/>
              <a:gd name="connsiteY87" fmla="*/ 2364128 h 3482342"/>
              <a:gd name="connsiteX88" fmla="*/ 4913723 w 12192000"/>
              <a:gd name="connsiteY88" fmla="*/ 2385265 h 3482342"/>
              <a:gd name="connsiteX89" fmla="*/ 4746485 w 12192000"/>
              <a:gd name="connsiteY89" fmla="*/ 2451769 h 3482342"/>
              <a:gd name="connsiteX90" fmla="*/ 4681588 w 12192000"/>
              <a:gd name="connsiteY90" fmla="*/ 2467494 h 3482342"/>
              <a:gd name="connsiteX91" fmla="*/ 1783655 w 12192000"/>
              <a:gd name="connsiteY91" fmla="*/ 3163860 h 3482342"/>
              <a:gd name="connsiteX92" fmla="*/ 1325955 w 12192000"/>
              <a:gd name="connsiteY92" fmla="*/ 3176692 h 3482342"/>
              <a:gd name="connsiteX93" fmla="*/ 1190384 w 12192000"/>
              <a:gd name="connsiteY93" fmla="*/ 3203504 h 3482342"/>
              <a:gd name="connsiteX94" fmla="*/ 1094537 w 12192000"/>
              <a:gd name="connsiteY94" fmla="*/ 3229469 h 3482342"/>
              <a:gd name="connsiteX95" fmla="*/ 779276 w 12192000"/>
              <a:gd name="connsiteY95" fmla="*/ 3327290 h 3482342"/>
              <a:gd name="connsiteX96" fmla="*/ 600378 w 12192000"/>
              <a:gd name="connsiteY96" fmla="*/ 3335250 h 3482342"/>
              <a:gd name="connsiteX97" fmla="*/ 493457 w 12192000"/>
              <a:gd name="connsiteY97" fmla="*/ 3365044 h 3482342"/>
              <a:gd name="connsiteX98" fmla="*/ 349402 w 12192000"/>
              <a:gd name="connsiteY98" fmla="*/ 3380897 h 3482342"/>
              <a:gd name="connsiteX99" fmla="*/ 192183 w 12192000"/>
              <a:gd name="connsiteY99" fmla="*/ 3460075 h 3482342"/>
              <a:gd name="connsiteX100" fmla="*/ 46713 w 12192000"/>
              <a:gd name="connsiteY100" fmla="*/ 3462986 h 3482342"/>
              <a:gd name="connsiteX101" fmla="*/ 2765 w 12192000"/>
              <a:gd name="connsiteY101" fmla="*/ 3480770 h 3482342"/>
              <a:gd name="connsiteX102" fmla="*/ 0 w 12192000"/>
              <a:gd name="connsiteY102" fmla="*/ 3482342 h 3482342"/>
              <a:gd name="connsiteX103" fmla="*/ 0 w 12192000"/>
              <a:gd name="connsiteY10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39869 w 12192000"/>
              <a:gd name="connsiteY19" fmla="*/ 1126133 h 3482342"/>
              <a:gd name="connsiteX20" fmla="*/ 11028687 w 12192000"/>
              <a:gd name="connsiteY20" fmla="*/ 1199018 h 3482342"/>
              <a:gd name="connsiteX21" fmla="*/ 10815658 w 12192000"/>
              <a:gd name="connsiteY21" fmla="*/ 1287849 h 3482342"/>
              <a:gd name="connsiteX22" fmla="*/ 10635456 w 12192000"/>
              <a:gd name="connsiteY22" fmla="*/ 1337688 h 3482342"/>
              <a:gd name="connsiteX23" fmla="*/ 10629954 w 12192000"/>
              <a:gd name="connsiteY23" fmla="*/ 1330628 h 3482342"/>
              <a:gd name="connsiteX24" fmla="*/ 10623883 w 12192000"/>
              <a:gd name="connsiteY24" fmla="*/ 1332776 h 3482342"/>
              <a:gd name="connsiteX25" fmla="*/ 10622090 w 12192000"/>
              <a:gd name="connsiteY25" fmla="*/ 1341385 h 3482342"/>
              <a:gd name="connsiteX26" fmla="*/ 10573203 w 12192000"/>
              <a:gd name="connsiteY26" fmla="*/ 1351996 h 3482342"/>
              <a:gd name="connsiteX27" fmla="*/ 10513263 w 12192000"/>
              <a:gd name="connsiteY27" fmla="*/ 1350756 h 3482342"/>
              <a:gd name="connsiteX28" fmla="*/ 10464012 w 12192000"/>
              <a:gd name="connsiteY28" fmla="*/ 1391778 h 3482342"/>
              <a:gd name="connsiteX29" fmla="*/ 10405409 w 12192000"/>
              <a:gd name="connsiteY29" fmla="*/ 1422789 h 3482342"/>
              <a:gd name="connsiteX30" fmla="*/ 10370530 w 12192000"/>
              <a:gd name="connsiteY30" fmla="*/ 1441596 h 3482342"/>
              <a:gd name="connsiteX31" fmla="*/ 10264922 w 12192000"/>
              <a:gd name="connsiteY31" fmla="*/ 1472107 h 3482342"/>
              <a:gd name="connsiteX32" fmla="*/ 10058690 w 12192000"/>
              <a:gd name="connsiteY32" fmla="*/ 1474888 h 3482342"/>
              <a:gd name="connsiteX33" fmla="*/ 10004424 w 12192000"/>
              <a:gd name="connsiteY33" fmla="*/ 1489801 h 3482342"/>
              <a:gd name="connsiteX34" fmla="*/ 9999951 w 12192000"/>
              <a:gd name="connsiteY34" fmla="*/ 1499127 h 3482342"/>
              <a:gd name="connsiteX35" fmla="*/ 9845462 w 12192000"/>
              <a:gd name="connsiteY35" fmla="*/ 1548192 h 3482342"/>
              <a:gd name="connsiteX36" fmla="*/ 9736156 w 12192000"/>
              <a:gd name="connsiteY36" fmla="*/ 1581928 h 3482342"/>
              <a:gd name="connsiteX37" fmla="*/ 9693355 w 12192000"/>
              <a:gd name="connsiteY37" fmla="*/ 1602632 h 3482342"/>
              <a:gd name="connsiteX38" fmla="*/ 9664242 w 12192000"/>
              <a:gd name="connsiteY38" fmla="*/ 1622075 h 3482342"/>
              <a:gd name="connsiteX39" fmla="*/ 9579195 w 12192000"/>
              <a:gd name="connsiteY39" fmla="*/ 1648017 h 3482342"/>
              <a:gd name="connsiteX40" fmla="*/ 9433652 w 12192000"/>
              <a:gd name="connsiteY40" fmla="*/ 1681174 h 3482342"/>
              <a:gd name="connsiteX41" fmla="*/ 9403775 w 12192000"/>
              <a:gd name="connsiteY41" fmla="*/ 1690403 h 3482342"/>
              <a:gd name="connsiteX42" fmla="*/ 9382503 w 12192000"/>
              <a:gd name="connsiteY42" fmla="*/ 1706957 h 3482342"/>
              <a:gd name="connsiteX43" fmla="*/ 9381410 w 12192000"/>
              <a:gd name="connsiteY43" fmla="*/ 1718312 h 3482342"/>
              <a:gd name="connsiteX44" fmla="*/ 9365685 w 12192000"/>
              <a:gd name="connsiteY44" fmla="*/ 1724772 h 3482342"/>
              <a:gd name="connsiteX45" fmla="*/ 9278020 w 12192000"/>
              <a:gd name="connsiteY45" fmla="*/ 1741161 h 3482342"/>
              <a:gd name="connsiteX46" fmla="*/ 9217145 w 12192000"/>
              <a:gd name="connsiteY46" fmla="*/ 1771195 h 3482342"/>
              <a:gd name="connsiteX47" fmla="*/ 8955875 w 12192000"/>
              <a:gd name="connsiteY47" fmla="*/ 1796806 h 3482342"/>
              <a:gd name="connsiteX48" fmla="*/ 8648415 w 12192000"/>
              <a:gd name="connsiteY48" fmla="*/ 1878623 h 3482342"/>
              <a:gd name="connsiteX49" fmla="*/ 8524524 w 12192000"/>
              <a:gd name="connsiteY49" fmla="*/ 1902425 h 3482342"/>
              <a:gd name="connsiteX50" fmla="*/ 8436742 w 12192000"/>
              <a:gd name="connsiteY50" fmla="*/ 1923967 h 3482342"/>
              <a:gd name="connsiteX51" fmla="*/ 8345228 w 12192000"/>
              <a:gd name="connsiteY51" fmla="*/ 1939822 h 3482342"/>
              <a:gd name="connsiteX52" fmla="*/ 8236214 w 12192000"/>
              <a:gd name="connsiteY52" fmla="*/ 1909725 h 3482342"/>
              <a:gd name="connsiteX53" fmla="*/ 8132104 w 12192000"/>
              <a:gd name="connsiteY53" fmla="*/ 1895727 h 3482342"/>
              <a:gd name="connsiteX54" fmla="*/ 7918078 w 12192000"/>
              <a:gd name="connsiteY54" fmla="*/ 1862668 h 3482342"/>
              <a:gd name="connsiteX55" fmla="*/ 7817899 w 12192000"/>
              <a:gd name="connsiteY55" fmla="*/ 1862176 h 3482342"/>
              <a:gd name="connsiteX56" fmla="*/ 7768994 w 12192000"/>
              <a:gd name="connsiteY56" fmla="*/ 1855721 h 3482342"/>
              <a:gd name="connsiteX57" fmla="*/ 7618027 w 12192000"/>
              <a:gd name="connsiteY57" fmla="*/ 1830959 h 3482342"/>
              <a:gd name="connsiteX58" fmla="*/ 7449425 w 12192000"/>
              <a:gd name="connsiteY58" fmla="*/ 1810910 h 3482342"/>
              <a:gd name="connsiteX59" fmla="*/ 7342915 w 12192000"/>
              <a:gd name="connsiteY59" fmla="*/ 1819827 h 3482342"/>
              <a:gd name="connsiteX60" fmla="*/ 7255191 w 12192000"/>
              <a:gd name="connsiteY60" fmla="*/ 1834354 h 3482342"/>
              <a:gd name="connsiteX61" fmla="*/ 7131205 w 12192000"/>
              <a:gd name="connsiteY61" fmla="*/ 1845557 h 3482342"/>
              <a:gd name="connsiteX62" fmla="*/ 6917124 w 12192000"/>
              <a:gd name="connsiteY62" fmla="*/ 1837109 h 3482342"/>
              <a:gd name="connsiteX63" fmla="*/ 6837145 w 12192000"/>
              <a:gd name="connsiteY63" fmla="*/ 1870724 h 3482342"/>
              <a:gd name="connsiteX64" fmla="*/ 6753991 w 12192000"/>
              <a:gd name="connsiteY64" fmla="*/ 1860969 h 3482342"/>
              <a:gd name="connsiteX65" fmla="*/ 6727754 w 12192000"/>
              <a:gd name="connsiteY65" fmla="*/ 1882372 h 3482342"/>
              <a:gd name="connsiteX66" fmla="*/ 6723371 w 12192000"/>
              <a:gd name="connsiteY66" fmla="*/ 1886494 h 3482342"/>
              <a:gd name="connsiteX67" fmla="*/ 6702779 w 12192000"/>
              <a:gd name="connsiteY67" fmla="*/ 1893601 h 3482342"/>
              <a:gd name="connsiteX68" fmla="*/ 6700779 w 12192000"/>
              <a:gd name="connsiteY68" fmla="*/ 1907344 h 3482342"/>
              <a:gd name="connsiteX69" fmla="*/ 6672513 w 12192000"/>
              <a:gd name="connsiteY69" fmla="*/ 1926452 h 3482342"/>
              <a:gd name="connsiteX70" fmla="*/ 6633549 w 12192000"/>
              <a:gd name="connsiteY70" fmla="*/ 1936255 h 3482342"/>
              <a:gd name="connsiteX71" fmla="*/ 6444344 w 12192000"/>
              <a:gd name="connsiteY71" fmla="*/ 1969663 h 3482342"/>
              <a:gd name="connsiteX72" fmla="*/ 6333446 w 12192000"/>
              <a:gd name="connsiteY72" fmla="*/ 1997163 h 3482342"/>
              <a:gd name="connsiteX73" fmla="*/ 6294933 w 12192000"/>
              <a:gd name="connsiteY73" fmla="*/ 2019412 h 3482342"/>
              <a:gd name="connsiteX74" fmla="*/ 6238719 w 12192000"/>
              <a:gd name="connsiteY74" fmla="*/ 2042547 h 3482342"/>
              <a:gd name="connsiteX75" fmla="*/ 6142310 w 12192000"/>
              <a:gd name="connsiteY75" fmla="*/ 2092510 h 3482342"/>
              <a:gd name="connsiteX76" fmla="*/ 6007916 w 12192000"/>
              <a:gd name="connsiteY76" fmla="*/ 2143752 h 3482342"/>
              <a:gd name="connsiteX77" fmla="*/ 5894610 w 12192000"/>
              <a:gd name="connsiteY77" fmla="*/ 2130684 h 3482342"/>
              <a:gd name="connsiteX78" fmla="*/ 5817682 w 12192000"/>
              <a:gd name="connsiteY78" fmla="*/ 2157358 h 3482342"/>
              <a:gd name="connsiteX79" fmla="*/ 5591469 w 12192000"/>
              <a:gd name="connsiteY79" fmla="*/ 2178389 h 3482342"/>
              <a:gd name="connsiteX80" fmla="*/ 5414282 w 12192000"/>
              <a:gd name="connsiteY80" fmla="*/ 2183070 h 3482342"/>
              <a:gd name="connsiteX81" fmla="*/ 5368369 w 12192000"/>
              <a:gd name="connsiteY81" fmla="*/ 2204272 h 3482342"/>
              <a:gd name="connsiteX82" fmla="*/ 5291263 w 12192000"/>
              <a:gd name="connsiteY82" fmla="*/ 2239182 h 3482342"/>
              <a:gd name="connsiteX83" fmla="*/ 5240857 w 12192000"/>
              <a:gd name="connsiteY83" fmla="*/ 2289444 h 3482342"/>
              <a:gd name="connsiteX84" fmla="*/ 5173523 w 12192000"/>
              <a:gd name="connsiteY84" fmla="*/ 2309057 h 3482342"/>
              <a:gd name="connsiteX85" fmla="*/ 5148543 w 12192000"/>
              <a:gd name="connsiteY85" fmla="*/ 2282356 h 3482342"/>
              <a:gd name="connsiteX86" fmla="*/ 5079548 w 12192000"/>
              <a:gd name="connsiteY86" fmla="*/ 2313485 h 3482342"/>
              <a:gd name="connsiteX87" fmla="*/ 4975908 w 12192000"/>
              <a:gd name="connsiteY87" fmla="*/ 2364128 h 3482342"/>
              <a:gd name="connsiteX88" fmla="*/ 4913723 w 12192000"/>
              <a:gd name="connsiteY88" fmla="*/ 2385265 h 3482342"/>
              <a:gd name="connsiteX89" fmla="*/ 4746485 w 12192000"/>
              <a:gd name="connsiteY89" fmla="*/ 2451769 h 3482342"/>
              <a:gd name="connsiteX90" fmla="*/ 4681588 w 12192000"/>
              <a:gd name="connsiteY90" fmla="*/ 2467494 h 3482342"/>
              <a:gd name="connsiteX91" fmla="*/ 1783655 w 12192000"/>
              <a:gd name="connsiteY91" fmla="*/ 3163860 h 3482342"/>
              <a:gd name="connsiteX92" fmla="*/ 1325955 w 12192000"/>
              <a:gd name="connsiteY92" fmla="*/ 3176692 h 3482342"/>
              <a:gd name="connsiteX93" fmla="*/ 1190384 w 12192000"/>
              <a:gd name="connsiteY93" fmla="*/ 3203504 h 3482342"/>
              <a:gd name="connsiteX94" fmla="*/ 1094537 w 12192000"/>
              <a:gd name="connsiteY94" fmla="*/ 3229469 h 3482342"/>
              <a:gd name="connsiteX95" fmla="*/ 779276 w 12192000"/>
              <a:gd name="connsiteY95" fmla="*/ 3327290 h 3482342"/>
              <a:gd name="connsiteX96" fmla="*/ 600378 w 12192000"/>
              <a:gd name="connsiteY96" fmla="*/ 3335250 h 3482342"/>
              <a:gd name="connsiteX97" fmla="*/ 493457 w 12192000"/>
              <a:gd name="connsiteY97" fmla="*/ 3365044 h 3482342"/>
              <a:gd name="connsiteX98" fmla="*/ 349402 w 12192000"/>
              <a:gd name="connsiteY98" fmla="*/ 3380897 h 3482342"/>
              <a:gd name="connsiteX99" fmla="*/ 192183 w 12192000"/>
              <a:gd name="connsiteY99" fmla="*/ 3460075 h 3482342"/>
              <a:gd name="connsiteX100" fmla="*/ 46713 w 12192000"/>
              <a:gd name="connsiteY100" fmla="*/ 3462986 h 3482342"/>
              <a:gd name="connsiteX101" fmla="*/ 2765 w 12192000"/>
              <a:gd name="connsiteY101" fmla="*/ 3480770 h 3482342"/>
              <a:gd name="connsiteX102" fmla="*/ 0 w 12192000"/>
              <a:gd name="connsiteY102" fmla="*/ 3482342 h 3482342"/>
              <a:gd name="connsiteX103" fmla="*/ 0 w 12192000"/>
              <a:gd name="connsiteY10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35456 w 12192000"/>
              <a:gd name="connsiteY22" fmla="*/ 1337688 h 3482342"/>
              <a:gd name="connsiteX23" fmla="*/ 10629954 w 12192000"/>
              <a:gd name="connsiteY23" fmla="*/ 1330628 h 3482342"/>
              <a:gd name="connsiteX24" fmla="*/ 10623883 w 12192000"/>
              <a:gd name="connsiteY24" fmla="*/ 1332776 h 3482342"/>
              <a:gd name="connsiteX25" fmla="*/ 10622090 w 12192000"/>
              <a:gd name="connsiteY25" fmla="*/ 1341385 h 3482342"/>
              <a:gd name="connsiteX26" fmla="*/ 10573203 w 12192000"/>
              <a:gd name="connsiteY26" fmla="*/ 1351996 h 3482342"/>
              <a:gd name="connsiteX27" fmla="*/ 10513263 w 12192000"/>
              <a:gd name="connsiteY27" fmla="*/ 1350756 h 3482342"/>
              <a:gd name="connsiteX28" fmla="*/ 10464012 w 12192000"/>
              <a:gd name="connsiteY28" fmla="*/ 1391778 h 3482342"/>
              <a:gd name="connsiteX29" fmla="*/ 10405409 w 12192000"/>
              <a:gd name="connsiteY29" fmla="*/ 1422789 h 3482342"/>
              <a:gd name="connsiteX30" fmla="*/ 10370530 w 12192000"/>
              <a:gd name="connsiteY30" fmla="*/ 1441596 h 3482342"/>
              <a:gd name="connsiteX31" fmla="*/ 10264922 w 12192000"/>
              <a:gd name="connsiteY31" fmla="*/ 1472107 h 3482342"/>
              <a:gd name="connsiteX32" fmla="*/ 10058690 w 12192000"/>
              <a:gd name="connsiteY32" fmla="*/ 1474888 h 3482342"/>
              <a:gd name="connsiteX33" fmla="*/ 10004424 w 12192000"/>
              <a:gd name="connsiteY33" fmla="*/ 1489801 h 3482342"/>
              <a:gd name="connsiteX34" fmla="*/ 9999951 w 12192000"/>
              <a:gd name="connsiteY34" fmla="*/ 1499127 h 3482342"/>
              <a:gd name="connsiteX35" fmla="*/ 9845462 w 12192000"/>
              <a:gd name="connsiteY35" fmla="*/ 1548192 h 3482342"/>
              <a:gd name="connsiteX36" fmla="*/ 9736156 w 12192000"/>
              <a:gd name="connsiteY36" fmla="*/ 1581928 h 3482342"/>
              <a:gd name="connsiteX37" fmla="*/ 9693355 w 12192000"/>
              <a:gd name="connsiteY37" fmla="*/ 1602632 h 3482342"/>
              <a:gd name="connsiteX38" fmla="*/ 9664242 w 12192000"/>
              <a:gd name="connsiteY38" fmla="*/ 1622075 h 3482342"/>
              <a:gd name="connsiteX39" fmla="*/ 9579195 w 12192000"/>
              <a:gd name="connsiteY39" fmla="*/ 1648017 h 3482342"/>
              <a:gd name="connsiteX40" fmla="*/ 9433652 w 12192000"/>
              <a:gd name="connsiteY40" fmla="*/ 1681174 h 3482342"/>
              <a:gd name="connsiteX41" fmla="*/ 9403775 w 12192000"/>
              <a:gd name="connsiteY41" fmla="*/ 1690403 h 3482342"/>
              <a:gd name="connsiteX42" fmla="*/ 9382503 w 12192000"/>
              <a:gd name="connsiteY42" fmla="*/ 1706957 h 3482342"/>
              <a:gd name="connsiteX43" fmla="*/ 9381410 w 12192000"/>
              <a:gd name="connsiteY43" fmla="*/ 1718312 h 3482342"/>
              <a:gd name="connsiteX44" fmla="*/ 9365685 w 12192000"/>
              <a:gd name="connsiteY44" fmla="*/ 1724772 h 3482342"/>
              <a:gd name="connsiteX45" fmla="*/ 9278020 w 12192000"/>
              <a:gd name="connsiteY45" fmla="*/ 1741161 h 3482342"/>
              <a:gd name="connsiteX46" fmla="*/ 9217145 w 12192000"/>
              <a:gd name="connsiteY46" fmla="*/ 1771195 h 3482342"/>
              <a:gd name="connsiteX47" fmla="*/ 8955875 w 12192000"/>
              <a:gd name="connsiteY47" fmla="*/ 1796806 h 3482342"/>
              <a:gd name="connsiteX48" fmla="*/ 8648415 w 12192000"/>
              <a:gd name="connsiteY48" fmla="*/ 1878623 h 3482342"/>
              <a:gd name="connsiteX49" fmla="*/ 8524524 w 12192000"/>
              <a:gd name="connsiteY49" fmla="*/ 1902425 h 3482342"/>
              <a:gd name="connsiteX50" fmla="*/ 8436742 w 12192000"/>
              <a:gd name="connsiteY50" fmla="*/ 1923967 h 3482342"/>
              <a:gd name="connsiteX51" fmla="*/ 8345228 w 12192000"/>
              <a:gd name="connsiteY51" fmla="*/ 1939822 h 3482342"/>
              <a:gd name="connsiteX52" fmla="*/ 8236214 w 12192000"/>
              <a:gd name="connsiteY52" fmla="*/ 1909725 h 3482342"/>
              <a:gd name="connsiteX53" fmla="*/ 8132104 w 12192000"/>
              <a:gd name="connsiteY53" fmla="*/ 1895727 h 3482342"/>
              <a:gd name="connsiteX54" fmla="*/ 7918078 w 12192000"/>
              <a:gd name="connsiteY54" fmla="*/ 1862668 h 3482342"/>
              <a:gd name="connsiteX55" fmla="*/ 7817899 w 12192000"/>
              <a:gd name="connsiteY55" fmla="*/ 1862176 h 3482342"/>
              <a:gd name="connsiteX56" fmla="*/ 7768994 w 12192000"/>
              <a:gd name="connsiteY56" fmla="*/ 1855721 h 3482342"/>
              <a:gd name="connsiteX57" fmla="*/ 7618027 w 12192000"/>
              <a:gd name="connsiteY57" fmla="*/ 1830959 h 3482342"/>
              <a:gd name="connsiteX58" fmla="*/ 7449425 w 12192000"/>
              <a:gd name="connsiteY58" fmla="*/ 1810910 h 3482342"/>
              <a:gd name="connsiteX59" fmla="*/ 7342915 w 12192000"/>
              <a:gd name="connsiteY59" fmla="*/ 1819827 h 3482342"/>
              <a:gd name="connsiteX60" fmla="*/ 7255191 w 12192000"/>
              <a:gd name="connsiteY60" fmla="*/ 1834354 h 3482342"/>
              <a:gd name="connsiteX61" fmla="*/ 7131205 w 12192000"/>
              <a:gd name="connsiteY61" fmla="*/ 1845557 h 3482342"/>
              <a:gd name="connsiteX62" fmla="*/ 6917124 w 12192000"/>
              <a:gd name="connsiteY62" fmla="*/ 1837109 h 3482342"/>
              <a:gd name="connsiteX63" fmla="*/ 6837145 w 12192000"/>
              <a:gd name="connsiteY63" fmla="*/ 1870724 h 3482342"/>
              <a:gd name="connsiteX64" fmla="*/ 6753991 w 12192000"/>
              <a:gd name="connsiteY64" fmla="*/ 1860969 h 3482342"/>
              <a:gd name="connsiteX65" fmla="*/ 6727754 w 12192000"/>
              <a:gd name="connsiteY65" fmla="*/ 1882372 h 3482342"/>
              <a:gd name="connsiteX66" fmla="*/ 6723371 w 12192000"/>
              <a:gd name="connsiteY66" fmla="*/ 1886494 h 3482342"/>
              <a:gd name="connsiteX67" fmla="*/ 6702779 w 12192000"/>
              <a:gd name="connsiteY67" fmla="*/ 1893601 h 3482342"/>
              <a:gd name="connsiteX68" fmla="*/ 6700779 w 12192000"/>
              <a:gd name="connsiteY68" fmla="*/ 1907344 h 3482342"/>
              <a:gd name="connsiteX69" fmla="*/ 6672513 w 12192000"/>
              <a:gd name="connsiteY69" fmla="*/ 1926452 h 3482342"/>
              <a:gd name="connsiteX70" fmla="*/ 6633549 w 12192000"/>
              <a:gd name="connsiteY70" fmla="*/ 1936255 h 3482342"/>
              <a:gd name="connsiteX71" fmla="*/ 6444344 w 12192000"/>
              <a:gd name="connsiteY71" fmla="*/ 1969663 h 3482342"/>
              <a:gd name="connsiteX72" fmla="*/ 6333446 w 12192000"/>
              <a:gd name="connsiteY72" fmla="*/ 1997163 h 3482342"/>
              <a:gd name="connsiteX73" fmla="*/ 6294933 w 12192000"/>
              <a:gd name="connsiteY73" fmla="*/ 2019412 h 3482342"/>
              <a:gd name="connsiteX74" fmla="*/ 6238719 w 12192000"/>
              <a:gd name="connsiteY74" fmla="*/ 2042547 h 3482342"/>
              <a:gd name="connsiteX75" fmla="*/ 6142310 w 12192000"/>
              <a:gd name="connsiteY75" fmla="*/ 2092510 h 3482342"/>
              <a:gd name="connsiteX76" fmla="*/ 6007916 w 12192000"/>
              <a:gd name="connsiteY76" fmla="*/ 2143752 h 3482342"/>
              <a:gd name="connsiteX77" fmla="*/ 5894610 w 12192000"/>
              <a:gd name="connsiteY77" fmla="*/ 2130684 h 3482342"/>
              <a:gd name="connsiteX78" fmla="*/ 5817682 w 12192000"/>
              <a:gd name="connsiteY78" fmla="*/ 2157358 h 3482342"/>
              <a:gd name="connsiteX79" fmla="*/ 5591469 w 12192000"/>
              <a:gd name="connsiteY79" fmla="*/ 2178389 h 3482342"/>
              <a:gd name="connsiteX80" fmla="*/ 5414282 w 12192000"/>
              <a:gd name="connsiteY80" fmla="*/ 2183070 h 3482342"/>
              <a:gd name="connsiteX81" fmla="*/ 5368369 w 12192000"/>
              <a:gd name="connsiteY81" fmla="*/ 2204272 h 3482342"/>
              <a:gd name="connsiteX82" fmla="*/ 5291263 w 12192000"/>
              <a:gd name="connsiteY82" fmla="*/ 2239182 h 3482342"/>
              <a:gd name="connsiteX83" fmla="*/ 5240857 w 12192000"/>
              <a:gd name="connsiteY83" fmla="*/ 2289444 h 3482342"/>
              <a:gd name="connsiteX84" fmla="*/ 5173523 w 12192000"/>
              <a:gd name="connsiteY84" fmla="*/ 2309057 h 3482342"/>
              <a:gd name="connsiteX85" fmla="*/ 5148543 w 12192000"/>
              <a:gd name="connsiteY85" fmla="*/ 2282356 h 3482342"/>
              <a:gd name="connsiteX86" fmla="*/ 5079548 w 12192000"/>
              <a:gd name="connsiteY86" fmla="*/ 2313485 h 3482342"/>
              <a:gd name="connsiteX87" fmla="*/ 4975908 w 12192000"/>
              <a:gd name="connsiteY87" fmla="*/ 2364128 h 3482342"/>
              <a:gd name="connsiteX88" fmla="*/ 4913723 w 12192000"/>
              <a:gd name="connsiteY88" fmla="*/ 2385265 h 3482342"/>
              <a:gd name="connsiteX89" fmla="*/ 4746485 w 12192000"/>
              <a:gd name="connsiteY89" fmla="*/ 2451769 h 3482342"/>
              <a:gd name="connsiteX90" fmla="*/ 4681588 w 12192000"/>
              <a:gd name="connsiteY90" fmla="*/ 2467494 h 3482342"/>
              <a:gd name="connsiteX91" fmla="*/ 1783655 w 12192000"/>
              <a:gd name="connsiteY91" fmla="*/ 3163860 h 3482342"/>
              <a:gd name="connsiteX92" fmla="*/ 1325955 w 12192000"/>
              <a:gd name="connsiteY92" fmla="*/ 3176692 h 3482342"/>
              <a:gd name="connsiteX93" fmla="*/ 1190384 w 12192000"/>
              <a:gd name="connsiteY93" fmla="*/ 3203504 h 3482342"/>
              <a:gd name="connsiteX94" fmla="*/ 1094537 w 12192000"/>
              <a:gd name="connsiteY94" fmla="*/ 3229469 h 3482342"/>
              <a:gd name="connsiteX95" fmla="*/ 779276 w 12192000"/>
              <a:gd name="connsiteY95" fmla="*/ 3327290 h 3482342"/>
              <a:gd name="connsiteX96" fmla="*/ 600378 w 12192000"/>
              <a:gd name="connsiteY96" fmla="*/ 3335250 h 3482342"/>
              <a:gd name="connsiteX97" fmla="*/ 493457 w 12192000"/>
              <a:gd name="connsiteY97" fmla="*/ 3365044 h 3482342"/>
              <a:gd name="connsiteX98" fmla="*/ 349402 w 12192000"/>
              <a:gd name="connsiteY98" fmla="*/ 3380897 h 3482342"/>
              <a:gd name="connsiteX99" fmla="*/ 192183 w 12192000"/>
              <a:gd name="connsiteY99" fmla="*/ 3460075 h 3482342"/>
              <a:gd name="connsiteX100" fmla="*/ 46713 w 12192000"/>
              <a:gd name="connsiteY100" fmla="*/ 3462986 h 3482342"/>
              <a:gd name="connsiteX101" fmla="*/ 2765 w 12192000"/>
              <a:gd name="connsiteY101" fmla="*/ 3480770 h 3482342"/>
              <a:gd name="connsiteX102" fmla="*/ 0 w 12192000"/>
              <a:gd name="connsiteY102" fmla="*/ 3482342 h 3482342"/>
              <a:gd name="connsiteX103" fmla="*/ 0 w 12192000"/>
              <a:gd name="connsiteY10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35456 w 12192000"/>
              <a:gd name="connsiteY22" fmla="*/ 1337688 h 3482342"/>
              <a:gd name="connsiteX23" fmla="*/ 10629954 w 12192000"/>
              <a:gd name="connsiteY23" fmla="*/ 1330628 h 3482342"/>
              <a:gd name="connsiteX24" fmla="*/ 10623883 w 12192000"/>
              <a:gd name="connsiteY24" fmla="*/ 1332776 h 3482342"/>
              <a:gd name="connsiteX25" fmla="*/ 10573203 w 12192000"/>
              <a:gd name="connsiteY25" fmla="*/ 1351996 h 3482342"/>
              <a:gd name="connsiteX26" fmla="*/ 10513263 w 12192000"/>
              <a:gd name="connsiteY26" fmla="*/ 1350756 h 3482342"/>
              <a:gd name="connsiteX27" fmla="*/ 10464012 w 12192000"/>
              <a:gd name="connsiteY27" fmla="*/ 1391778 h 3482342"/>
              <a:gd name="connsiteX28" fmla="*/ 10405409 w 12192000"/>
              <a:gd name="connsiteY28" fmla="*/ 1422789 h 3482342"/>
              <a:gd name="connsiteX29" fmla="*/ 10370530 w 12192000"/>
              <a:gd name="connsiteY29" fmla="*/ 1441596 h 3482342"/>
              <a:gd name="connsiteX30" fmla="*/ 10264922 w 12192000"/>
              <a:gd name="connsiteY30" fmla="*/ 1472107 h 3482342"/>
              <a:gd name="connsiteX31" fmla="*/ 10058690 w 12192000"/>
              <a:gd name="connsiteY31" fmla="*/ 1474888 h 3482342"/>
              <a:gd name="connsiteX32" fmla="*/ 10004424 w 12192000"/>
              <a:gd name="connsiteY32" fmla="*/ 1489801 h 3482342"/>
              <a:gd name="connsiteX33" fmla="*/ 9999951 w 12192000"/>
              <a:gd name="connsiteY33" fmla="*/ 1499127 h 3482342"/>
              <a:gd name="connsiteX34" fmla="*/ 9845462 w 12192000"/>
              <a:gd name="connsiteY34" fmla="*/ 1548192 h 3482342"/>
              <a:gd name="connsiteX35" fmla="*/ 9736156 w 12192000"/>
              <a:gd name="connsiteY35" fmla="*/ 1581928 h 3482342"/>
              <a:gd name="connsiteX36" fmla="*/ 9693355 w 12192000"/>
              <a:gd name="connsiteY36" fmla="*/ 1602632 h 3482342"/>
              <a:gd name="connsiteX37" fmla="*/ 9664242 w 12192000"/>
              <a:gd name="connsiteY37" fmla="*/ 1622075 h 3482342"/>
              <a:gd name="connsiteX38" fmla="*/ 9579195 w 12192000"/>
              <a:gd name="connsiteY38" fmla="*/ 1648017 h 3482342"/>
              <a:gd name="connsiteX39" fmla="*/ 9433652 w 12192000"/>
              <a:gd name="connsiteY39" fmla="*/ 1681174 h 3482342"/>
              <a:gd name="connsiteX40" fmla="*/ 9403775 w 12192000"/>
              <a:gd name="connsiteY40" fmla="*/ 1690403 h 3482342"/>
              <a:gd name="connsiteX41" fmla="*/ 9382503 w 12192000"/>
              <a:gd name="connsiteY41" fmla="*/ 1706957 h 3482342"/>
              <a:gd name="connsiteX42" fmla="*/ 9381410 w 12192000"/>
              <a:gd name="connsiteY42" fmla="*/ 1718312 h 3482342"/>
              <a:gd name="connsiteX43" fmla="*/ 9365685 w 12192000"/>
              <a:gd name="connsiteY43" fmla="*/ 1724772 h 3482342"/>
              <a:gd name="connsiteX44" fmla="*/ 9278020 w 12192000"/>
              <a:gd name="connsiteY44" fmla="*/ 1741161 h 3482342"/>
              <a:gd name="connsiteX45" fmla="*/ 9217145 w 12192000"/>
              <a:gd name="connsiteY45" fmla="*/ 1771195 h 3482342"/>
              <a:gd name="connsiteX46" fmla="*/ 8955875 w 12192000"/>
              <a:gd name="connsiteY46" fmla="*/ 1796806 h 3482342"/>
              <a:gd name="connsiteX47" fmla="*/ 8648415 w 12192000"/>
              <a:gd name="connsiteY47" fmla="*/ 1878623 h 3482342"/>
              <a:gd name="connsiteX48" fmla="*/ 8524524 w 12192000"/>
              <a:gd name="connsiteY48" fmla="*/ 1902425 h 3482342"/>
              <a:gd name="connsiteX49" fmla="*/ 8436742 w 12192000"/>
              <a:gd name="connsiteY49" fmla="*/ 1923967 h 3482342"/>
              <a:gd name="connsiteX50" fmla="*/ 8345228 w 12192000"/>
              <a:gd name="connsiteY50" fmla="*/ 1939822 h 3482342"/>
              <a:gd name="connsiteX51" fmla="*/ 8236214 w 12192000"/>
              <a:gd name="connsiteY51" fmla="*/ 1909725 h 3482342"/>
              <a:gd name="connsiteX52" fmla="*/ 8132104 w 12192000"/>
              <a:gd name="connsiteY52" fmla="*/ 1895727 h 3482342"/>
              <a:gd name="connsiteX53" fmla="*/ 7918078 w 12192000"/>
              <a:gd name="connsiteY53" fmla="*/ 1862668 h 3482342"/>
              <a:gd name="connsiteX54" fmla="*/ 7817899 w 12192000"/>
              <a:gd name="connsiteY54" fmla="*/ 1862176 h 3482342"/>
              <a:gd name="connsiteX55" fmla="*/ 7768994 w 12192000"/>
              <a:gd name="connsiteY55" fmla="*/ 1855721 h 3482342"/>
              <a:gd name="connsiteX56" fmla="*/ 7618027 w 12192000"/>
              <a:gd name="connsiteY56" fmla="*/ 1830959 h 3482342"/>
              <a:gd name="connsiteX57" fmla="*/ 7449425 w 12192000"/>
              <a:gd name="connsiteY57" fmla="*/ 1810910 h 3482342"/>
              <a:gd name="connsiteX58" fmla="*/ 7342915 w 12192000"/>
              <a:gd name="connsiteY58" fmla="*/ 1819827 h 3482342"/>
              <a:gd name="connsiteX59" fmla="*/ 7255191 w 12192000"/>
              <a:gd name="connsiteY59" fmla="*/ 1834354 h 3482342"/>
              <a:gd name="connsiteX60" fmla="*/ 7131205 w 12192000"/>
              <a:gd name="connsiteY60" fmla="*/ 1845557 h 3482342"/>
              <a:gd name="connsiteX61" fmla="*/ 6917124 w 12192000"/>
              <a:gd name="connsiteY61" fmla="*/ 1837109 h 3482342"/>
              <a:gd name="connsiteX62" fmla="*/ 6837145 w 12192000"/>
              <a:gd name="connsiteY62" fmla="*/ 1870724 h 3482342"/>
              <a:gd name="connsiteX63" fmla="*/ 6753991 w 12192000"/>
              <a:gd name="connsiteY63" fmla="*/ 1860969 h 3482342"/>
              <a:gd name="connsiteX64" fmla="*/ 6727754 w 12192000"/>
              <a:gd name="connsiteY64" fmla="*/ 1882372 h 3482342"/>
              <a:gd name="connsiteX65" fmla="*/ 6723371 w 12192000"/>
              <a:gd name="connsiteY65" fmla="*/ 1886494 h 3482342"/>
              <a:gd name="connsiteX66" fmla="*/ 6702779 w 12192000"/>
              <a:gd name="connsiteY66" fmla="*/ 1893601 h 3482342"/>
              <a:gd name="connsiteX67" fmla="*/ 6700779 w 12192000"/>
              <a:gd name="connsiteY67" fmla="*/ 1907344 h 3482342"/>
              <a:gd name="connsiteX68" fmla="*/ 6672513 w 12192000"/>
              <a:gd name="connsiteY68" fmla="*/ 1926452 h 3482342"/>
              <a:gd name="connsiteX69" fmla="*/ 6633549 w 12192000"/>
              <a:gd name="connsiteY69" fmla="*/ 1936255 h 3482342"/>
              <a:gd name="connsiteX70" fmla="*/ 6444344 w 12192000"/>
              <a:gd name="connsiteY70" fmla="*/ 1969663 h 3482342"/>
              <a:gd name="connsiteX71" fmla="*/ 6333446 w 12192000"/>
              <a:gd name="connsiteY71" fmla="*/ 1997163 h 3482342"/>
              <a:gd name="connsiteX72" fmla="*/ 6294933 w 12192000"/>
              <a:gd name="connsiteY72" fmla="*/ 2019412 h 3482342"/>
              <a:gd name="connsiteX73" fmla="*/ 6238719 w 12192000"/>
              <a:gd name="connsiteY73" fmla="*/ 2042547 h 3482342"/>
              <a:gd name="connsiteX74" fmla="*/ 6142310 w 12192000"/>
              <a:gd name="connsiteY74" fmla="*/ 2092510 h 3482342"/>
              <a:gd name="connsiteX75" fmla="*/ 6007916 w 12192000"/>
              <a:gd name="connsiteY75" fmla="*/ 2143752 h 3482342"/>
              <a:gd name="connsiteX76" fmla="*/ 5894610 w 12192000"/>
              <a:gd name="connsiteY76" fmla="*/ 2130684 h 3482342"/>
              <a:gd name="connsiteX77" fmla="*/ 5817682 w 12192000"/>
              <a:gd name="connsiteY77" fmla="*/ 2157358 h 3482342"/>
              <a:gd name="connsiteX78" fmla="*/ 5591469 w 12192000"/>
              <a:gd name="connsiteY78" fmla="*/ 2178389 h 3482342"/>
              <a:gd name="connsiteX79" fmla="*/ 5414282 w 12192000"/>
              <a:gd name="connsiteY79" fmla="*/ 2183070 h 3482342"/>
              <a:gd name="connsiteX80" fmla="*/ 5368369 w 12192000"/>
              <a:gd name="connsiteY80" fmla="*/ 2204272 h 3482342"/>
              <a:gd name="connsiteX81" fmla="*/ 5291263 w 12192000"/>
              <a:gd name="connsiteY81" fmla="*/ 2239182 h 3482342"/>
              <a:gd name="connsiteX82" fmla="*/ 5240857 w 12192000"/>
              <a:gd name="connsiteY82" fmla="*/ 2289444 h 3482342"/>
              <a:gd name="connsiteX83" fmla="*/ 5173523 w 12192000"/>
              <a:gd name="connsiteY83" fmla="*/ 2309057 h 3482342"/>
              <a:gd name="connsiteX84" fmla="*/ 5148543 w 12192000"/>
              <a:gd name="connsiteY84" fmla="*/ 2282356 h 3482342"/>
              <a:gd name="connsiteX85" fmla="*/ 5079548 w 12192000"/>
              <a:gd name="connsiteY85" fmla="*/ 2313485 h 3482342"/>
              <a:gd name="connsiteX86" fmla="*/ 4975908 w 12192000"/>
              <a:gd name="connsiteY86" fmla="*/ 2364128 h 3482342"/>
              <a:gd name="connsiteX87" fmla="*/ 4913723 w 12192000"/>
              <a:gd name="connsiteY87" fmla="*/ 2385265 h 3482342"/>
              <a:gd name="connsiteX88" fmla="*/ 4746485 w 12192000"/>
              <a:gd name="connsiteY88" fmla="*/ 2451769 h 3482342"/>
              <a:gd name="connsiteX89" fmla="*/ 4681588 w 12192000"/>
              <a:gd name="connsiteY89" fmla="*/ 2467494 h 3482342"/>
              <a:gd name="connsiteX90" fmla="*/ 1783655 w 12192000"/>
              <a:gd name="connsiteY90" fmla="*/ 3163860 h 3482342"/>
              <a:gd name="connsiteX91" fmla="*/ 1325955 w 12192000"/>
              <a:gd name="connsiteY91" fmla="*/ 3176692 h 3482342"/>
              <a:gd name="connsiteX92" fmla="*/ 1190384 w 12192000"/>
              <a:gd name="connsiteY92" fmla="*/ 3203504 h 3482342"/>
              <a:gd name="connsiteX93" fmla="*/ 1094537 w 12192000"/>
              <a:gd name="connsiteY93" fmla="*/ 3229469 h 3482342"/>
              <a:gd name="connsiteX94" fmla="*/ 779276 w 12192000"/>
              <a:gd name="connsiteY94" fmla="*/ 3327290 h 3482342"/>
              <a:gd name="connsiteX95" fmla="*/ 600378 w 12192000"/>
              <a:gd name="connsiteY95" fmla="*/ 3335250 h 3482342"/>
              <a:gd name="connsiteX96" fmla="*/ 493457 w 12192000"/>
              <a:gd name="connsiteY96" fmla="*/ 3365044 h 3482342"/>
              <a:gd name="connsiteX97" fmla="*/ 349402 w 12192000"/>
              <a:gd name="connsiteY97" fmla="*/ 3380897 h 3482342"/>
              <a:gd name="connsiteX98" fmla="*/ 192183 w 12192000"/>
              <a:gd name="connsiteY98" fmla="*/ 3460075 h 3482342"/>
              <a:gd name="connsiteX99" fmla="*/ 46713 w 12192000"/>
              <a:gd name="connsiteY99" fmla="*/ 3462986 h 3482342"/>
              <a:gd name="connsiteX100" fmla="*/ 2765 w 12192000"/>
              <a:gd name="connsiteY100" fmla="*/ 3480770 h 3482342"/>
              <a:gd name="connsiteX101" fmla="*/ 0 w 12192000"/>
              <a:gd name="connsiteY101" fmla="*/ 3482342 h 3482342"/>
              <a:gd name="connsiteX102" fmla="*/ 0 w 12192000"/>
              <a:gd name="connsiteY102"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35456 w 12192000"/>
              <a:gd name="connsiteY22" fmla="*/ 1337688 h 3482342"/>
              <a:gd name="connsiteX23" fmla="*/ 10629954 w 12192000"/>
              <a:gd name="connsiteY23" fmla="*/ 13306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524524 w 12192000"/>
              <a:gd name="connsiteY47" fmla="*/ 1902425 h 3482342"/>
              <a:gd name="connsiteX48" fmla="*/ 8436742 w 12192000"/>
              <a:gd name="connsiteY48" fmla="*/ 1923967 h 3482342"/>
              <a:gd name="connsiteX49" fmla="*/ 8345228 w 12192000"/>
              <a:gd name="connsiteY49" fmla="*/ 1939822 h 3482342"/>
              <a:gd name="connsiteX50" fmla="*/ 8236214 w 12192000"/>
              <a:gd name="connsiteY50" fmla="*/ 1909725 h 3482342"/>
              <a:gd name="connsiteX51" fmla="*/ 8132104 w 12192000"/>
              <a:gd name="connsiteY51" fmla="*/ 1895727 h 3482342"/>
              <a:gd name="connsiteX52" fmla="*/ 7918078 w 12192000"/>
              <a:gd name="connsiteY52" fmla="*/ 1862668 h 3482342"/>
              <a:gd name="connsiteX53" fmla="*/ 7817899 w 12192000"/>
              <a:gd name="connsiteY53" fmla="*/ 1862176 h 3482342"/>
              <a:gd name="connsiteX54" fmla="*/ 7768994 w 12192000"/>
              <a:gd name="connsiteY54" fmla="*/ 1855721 h 3482342"/>
              <a:gd name="connsiteX55" fmla="*/ 7618027 w 12192000"/>
              <a:gd name="connsiteY55" fmla="*/ 1830959 h 3482342"/>
              <a:gd name="connsiteX56" fmla="*/ 7449425 w 12192000"/>
              <a:gd name="connsiteY56" fmla="*/ 1810910 h 3482342"/>
              <a:gd name="connsiteX57" fmla="*/ 7342915 w 12192000"/>
              <a:gd name="connsiteY57" fmla="*/ 1819827 h 3482342"/>
              <a:gd name="connsiteX58" fmla="*/ 7255191 w 12192000"/>
              <a:gd name="connsiteY58" fmla="*/ 1834354 h 3482342"/>
              <a:gd name="connsiteX59" fmla="*/ 7131205 w 12192000"/>
              <a:gd name="connsiteY59" fmla="*/ 1845557 h 3482342"/>
              <a:gd name="connsiteX60" fmla="*/ 6917124 w 12192000"/>
              <a:gd name="connsiteY60" fmla="*/ 1837109 h 3482342"/>
              <a:gd name="connsiteX61" fmla="*/ 6837145 w 12192000"/>
              <a:gd name="connsiteY61" fmla="*/ 1870724 h 3482342"/>
              <a:gd name="connsiteX62" fmla="*/ 6753991 w 12192000"/>
              <a:gd name="connsiteY62" fmla="*/ 1860969 h 3482342"/>
              <a:gd name="connsiteX63" fmla="*/ 6727754 w 12192000"/>
              <a:gd name="connsiteY63" fmla="*/ 1882372 h 3482342"/>
              <a:gd name="connsiteX64" fmla="*/ 6723371 w 12192000"/>
              <a:gd name="connsiteY64" fmla="*/ 1886494 h 3482342"/>
              <a:gd name="connsiteX65" fmla="*/ 6702779 w 12192000"/>
              <a:gd name="connsiteY65" fmla="*/ 1893601 h 3482342"/>
              <a:gd name="connsiteX66" fmla="*/ 6700779 w 12192000"/>
              <a:gd name="connsiteY66" fmla="*/ 1907344 h 3482342"/>
              <a:gd name="connsiteX67" fmla="*/ 6672513 w 12192000"/>
              <a:gd name="connsiteY67" fmla="*/ 1926452 h 3482342"/>
              <a:gd name="connsiteX68" fmla="*/ 6633549 w 12192000"/>
              <a:gd name="connsiteY68" fmla="*/ 1936255 h 3482342"/>
              <a:gd name="connsiteX69" fmla="*/ 6444344 w 12192000"/>
              <a:gd name="connsiteY69" fmla="*/ 1969663 h 3482342"/>
              <a:gd name="connsiteX70" fmla="*/ 6333446 w 12192000"/>
              <a:gd name="connsiteY70" fmla="*/ 1997163 h 3482342"/>
              <a:gd name="connsiteX71" fmla="*/ 6294933 w 12192000"/>
              <a:gd name="connsiteY71" fmla="*/ 2019412 h 3482342"/>
              <a:gd name="connsiteX72" fmla="*/ 6238719 w 12192000"/>
              <a:gd name="connsiteY72" fmla="*/ 2042547 h 3482342"/>
              <a:gd name="connsiteX73" fmla="*/ 6142310 w 12192000"/>
              <a:gd name="connsiteY73" fmla="*/ 2092510 h 3482342"/>
              <a:gd name="connsiteX74" fmla="*/ 6007916 w 12192000"/>
              <a:gd name="connsiteY74" fmla="*/ 2143752 h 3482342"/>
              <a:gd name="connsiteX75" fmla="*/ 5894610 w 12192000"/>
              <a:gd name="connsiteY75" fmla="*/ 2130684 h 3482342"/>
              <a:gd name="connsiteX76" fmla="*/ 5817682 w 12192000"/>
              <a:gd name="connsiteY76" fmla="*/ 2157358 h 3482342"/>
              <a:gd name="connsiteX77" fmla="*/ 5591469 w 12192000"/>
              <a:gd name="connsiteY77" fmla="*/ 2178389 h 3482342"/>
              <a:gd name="connsiteX78" fmla="*/ 5414282 w 12192000"/>
              <a:gd name="connsiteY78" fmla="*/ 2183070 h 3482342"/>
              <a:gd name="connsiteX79" fmla="*/ 5368369 w 12192000"/>
              <a:gd name="connsiteY79" fmla="*/ 2204272 h 3482342"/>
              <a:gd name="connsiteX80" fmla="*/ 5291263 w 12192000"/>
              <a:gd name="connsiteY80" fmla="*/ 2239182 h 3482342"/>
              <a:gd name="connsiteX81" fmla="*/ 5240857 w 12192000"/>
              <a:gd name="connsiteY81" fmla="*/ 2289444 h 3482342"/>
              <a:gd name="connsiteX82" fmla="*/ 5173523 w 12192000"/>
              <a:gd name="connsiteY82" fmla="*/ 2309057 h 3482342"/>
              <a:gd name="connsiteX83" fmla="*/ 5148543 w 12192000"/>
              <a:gd name="connsiteY83" fmla="*/ 2282356 h 3482342"/>
              <a:gd name="connsiteX84" fmla="*/ 5079548 w 12192000"/>
              <a:gd name="connsiteY84" fmla="*/ 2313485 h 3482342"/>
              <a:gd name="connsiteX85" fmla="*/ 4975908 w 12192000"/>
              <a:gd name="connsiteY85" fmla="*/ 2364128 h 3482342"/>
              <a:gd name="connsiteX86" fmla="*/ 4913723 w 12192000"/>
              <a:gd name="connsiteY86" fmla="*/ 2385265 h 3482342"/>
              <a:gd name="connsiteX87" fmla="*/ 4746485 w 12192000"/>
              <a:gd name="connsiteY87" fmla="*/ 2451769 h 3482342"/>
              <a:gd name="connsiteX88" fmla="*/ 4681588 w 12192000"/>
              <a:gd name="connsiteY88" fmla="*/ 2467494 h 3482342"/>
              <a:gd name="connsiteX89" fmla="*/ 1783655 w 12192000"/>
              <a:gd name="connsiteY89" fmla="*/ 3163860 h 3482342"/>
              <a:gd name="connsiteX90" fmla="*/ 1325955 w 12192000"/>
              <a:gd name="connsiteY90" fmla="*/ 3176692 h 3482342"/>
              <a:gd name="connsiteX91" fmla="*/ 1190384 w 12192000"/>
              <a:gd name="connsiteY91" fmla="*/ 3203504 h 3482342"/>
              <a:gd name="connsiteX92" fmla="*/ 1094537 w 12192000"/>
              <a:gd name="connsiteY92" fmla="*/ 3229469 h 3482342"/>
              <a:gd name="connsiteX93" fmla="*/ 779276 w 12192000"/>
              <a:gd name="connsiteY93" fmla="*/ 3327290 h 3482342"/>
              <a:gd name="connsiteX94" fmla="*/ 600378 w 12192000"/>
              <a:gd name="connsiteY94" fmla="*/ 3335250 h 3482342"/>
              <a:gd name="connsiteX95" fmla="*/ 493457 w 12192000"/>
              <a:gd name="connsiteY95" fmla="*/ 3365044 h 3482342"/>
              <a:gd name="connsiteX96" fmla="*/ 349402 w 12192000"/>
              <a:gd name="connsiteY96" fmla="*/ 3380897 h 3482342"/>
              <a:gd name="connsiteX97" fmla="*/ 192183 w 12192000"/>
              <a:gd name="connsiteY97" fmla="*/ 3460075 h 3482342"/>
              <a:gd name="connsiteX98" fmla="*/ 46713 w 12192000"/>
              <a:gd name="connsiteY98" fmla="*/ 3462986 h 3482342"/>
              <a:gd name="connsiteX99" fmla="*/ 2765 w 12192000"/>
              <a:gd name="connsiteY99" fmla="*/ 3480770 h 3482342"/>
              <a:gd name="connsiteX100" fmla="*/ 0 w 12192000"/>
              <a:gd name="connsiteY100" fmla="*/ 3482342 h 3482342"/>
              <a:gd name="connsiteX101" fmla="*/ 0 w 12192000"/>
              <a:gd name="connsiteY10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35456 w 12192000"/>
              <a:gd name="connsiteY22" fmla="*/ 1337688 h 3482342"/>
              <a:gd name="connsiteX23" fmla="*/ 10668054 w 12192000"/>
              <a:gd name="connsiteY23" fmla="*/ 14195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524524 w 12192000"/>
              <a:gd name="connsiteY47" fmla="*/ 1902425 h 3482342"/>
              <a:gd name="connsiteX48" fmla="*/ 8436742 w 12192000"/>
              <a:gd name="connsiteY48" fmla="*/ 1923967 h 3482342"/>
              <a:gd name="connsiteX49" fmla="*/ 8345228 w 12192000"/>
              <a:gd name="connsiteY49" fmla="*/ 1939822 h 3482342"/>
              <a:gd name="connsiteX50" fmla="*/ 8236214 w 12192000"/>
              <a:gd name="connsiteY50" fmla="*/ 1909725 h 3482342"/>
              <a:gd name="connsiteX51" fmla="*/ 8132104 w 12192000"/>
              <a:gd name="connsiteY51" fmla="*/ 1895727 h 3482342"/>
              <a:gd name="connsiteX52" fmla="*/ 7918078 w 12192000"/>
              <a:gd name="connsiteY52" fmla="*/ 1862668 h 3482342"/>
              <a:gd name="connsiteX53" fmla="*/ 7817899 w 12192000"/>
              <a:gd name="connsiteY53" fmla="*/ 1862176 h 3482342"/>
              <a:gd name="connsiteX54" fmla="*/ 7768994 w 12192000"/>
              <a:gd name="connsiteY54" fmla="*/ 1855721 h 3482342"/>
              <a:gd name="connsiteX55" fmla="*/ 7618027 w 12192000"/>
              <a:gd name="connsiteY55" fmla="*/ 1830959 h 3482342"/>
              <a:gd name="connsiteX56" fmla="*/ 7449425 w 12192000"/>
              <a:gd name="connsiteY56" fmla="*/ 1810910 h 3482342"/>
              <a:gd name="connsiteX57" fmla="*/ 7342915 w 12192000"/>
              <a:gd name="connsiteY57" fmla="*/ 1819827 h 3482342"/>
              <a:gd name="connsiteX58" fmla="*/ 7255191 w 12192000"/>
              <a:gd name="connsiteY58" fmla="*/ 1834354 h 3482342"/>
              <a:gd name="connsiteX59" fmla="*/ 7131205 w 12192000"/>
              <a:gd name="connsiteY59" fmla="*/ 1845557 h 3482342"/>
              <a:gd name="connsiteX60" fmla="*/ 6917124 w 12192000"/>
              <a:gd name="connsiteY60" fmla="*/ 1837109 h 3482342"/>
              <a:gd name="connsiteX61" fmla="*/ 6837145 w 12192000"/>
              <a:gd name="connsiteY61" fmla="*/ 1870724 h 3482342"/>
              <a:gd name="connsiteX62" fmla="*/ 6753991 w 12192000"/>
              <a:gd name="connsiteY62" fmla="*/ 1860969 h 3482342"/>
              <a:gd name="connsiteX63" fmla="*/ 6727754 w 12192000"/>
              <a:gd name="connsiteY63" fmla="*/ 1882372 h 3482342"/>
              <a:gd name="connsiteX64" fmla="*/ 6723371 w 12192000"/>
              <a:gd name="connsiteY64" fmla="*/ 1886494 h 3482342"/>
              <a:gd name="connsiteX65" fmla="*/ 6702779 w 12192000"/>
              <a:gd name="connsiteY65" fmla="*/ 1893601 h 3482342"/>
              <a:gd name="connsiteX66" fmla="*/ 6700779 w 12192000"/>
              <a:gd name="connsiteY66" fmla="*/ 1907344 h 3482342"/>
              <a:gd name="connsiteX67" fmla="*/ 6672513 w 12192000"/>
              <a:gd name="connsiteY67" fmla="*/ 1926452 h 3482342"/>
              <a:gd name="connsiteX68" fmla="*/ 6633549 w 12192000"/>
              <a:gd name="connsiteY68" fmla="*/ 1936255 h 3482342"/>
              <a:gd name="connsiteX69" fmla="*/ 6444344 w 12192000"/>
              <a:gd name="connsiteY69" fmla="*/ 1969663 h 3482342"/>
              <a:gd name="connsiteX70" fmla="*/ 6333446 w 12192000"/>
              <a:gd name="connsiteY70" fmla="*/ 1997163 h 3482342"/>
              <a:gd name="connsiteX71" fmla="*/ 6294933 w 12192000"/>
              <a:gd name="connsiteY71" fmla="*/ 2019412 h 3482342"/>
              <a:gd name="connsiteX72" fmla="*/ 6238719 w 12192000"/>
              <a:gd name="connsiteY72" fmla="*/ 2042547 h 3482342"/>
              <a:gd name="connsiteX73" fmla="*/ 6142310 w 12192000"/>
              <a:gd name="connsiteY73" fmla="*/ 2092510 h 3482342"/>
              <a:gd name="connsiteX74" fmla="*/ 6007916 w 12192000"/>
              <a:gd name="connsiteY74" fmla="*/ 2143752 h 3482342"/>
              <a:gd name="connsiteX75" fmla="*/ 5894610 w 12192000"/>
              <a:gd name="connsiteY75" fmla="*/ 2130684 h 3482342"/>
              <a:gd name="connsiteX76" fmla="*/ 5817682 w 12192000"/>
              <a:gd name="connsiteY76" fmla="*/ 2157358 h 3482342"/>
              <a:gd name="connsiteX77" fmla="*/ 5591469 w 12192000"/>
              <a:gd name="connsiteY77" fmla="*/ 2178389 h 3482342"/>
              <a:gd name="connsiteX78" fmla="*/ 5414282 w 12192000"/>
              <a:gd name="connsiteY78" fmla="*/ 2183070 h 3482342"/>
              <a:gd name="connsiteX79" fmla="*/ 5368369 w 12192000"/>
              <a:gd name="connsiteY79" fmla="*/ 2204272 h 3482342"/>
              <a:gd name="connsiteX80" fmla="*/ 5291263 w 12192000"/>
              <a:gd name="connsiteY80" fmla="*/ 2239182 h 3482342"/>
              <a:gd name="connsiteX81" fmla="*/ 5240857 w 12192000"/>
              <a:gd name="connsiteY81" fmla="*/ 2289444 h 3482342"/>
              <a:gd name="connsiteX82" fmla="*/ 5173523 w 12192000"/>
              <a:gd name="connsiteY82" fmla="*/ 2309057 h 3482342"/>
              <a:gd name="connsiteX83" fmla="*/ 5148543 w 12192000"/>
              <a:gd name="connsiteY83" fmla="*/ 2282356 h 3482342"/>
              <a:gd name="connsiteX84" fmla="*/ 5079548 w 12192000"/>
              <a:gd name="connsiteY84" fmla="*/ 2313485 h 3482342"/>
              <a:gd name="connsiteX85" fmla="*/ 4975908 w 12192000"/>
              <a:gd name="connsiteY85" fmla="*/ 2364128 h 3482342"/>
              <a:gd name="connsiteX86" fmla="*/ 4913723 w 12192000"/>
              <a:gd name="connsiteY86" fmla="*/ 2385265 h 3482342"/>
              <a:gd name="connsiteX87" fmla="*/ 4746485 w 12192000"/>
              <a:gd name="connsiteY87" fmla="*/ 2451769 h 3482342"/>
              <a:gd name="connsiteX88" fmla="*/ 4681588 w 12192000"/>
              <a:gd name="connsiteY88" fmla="*/ 2467494 h 3482342"/>
              <a:gd name="connsiteX89" fmla="*/ 1783655 w 12192000"/>
              <a:gd name="connsiteY89" fmla="*/ 3163860 h 3482342"/>
              <a:gd name="connsiteX90" fmla="*/ 1325955 w 12192000"/>
              <a:gd name="connsiteY90" fmla="*/ 3176692 h 3482342"/>
              <a:gd name="connsiteX91" fmla="*/ 1190384 w 12192000"/>
              <a:gd name="connsiteY91" fmla="*/ 3203504 h 3482342"/>
              <a:gd name="connsiteX92" fmla="*/ 1094537 w 12192000"/>
              <a:gd name="connsiteY92" fmla="*/ 3229469 h 3482342"/>
              <a:gd name="connsiteX93" fmla="*/ 779276 w 12192000"/>
              <a:gd name="connsiteY93" fmla="*/ 3327290 h 3482342"/>
              <a:gd name="connsiteX94" fmla="*/ 600378 w 12192000"/>
              <a:gd name="connsiteY94" fmla="*/ 3335250 h 3482342"/>
              <a:gd name="connsiteX95" fmla="*/ 493457 w 12192000"/>
              <a:gd name="connsiteY95" fmla="*/ 3365044 h 3482342"/>
              <a:gd name="connsiteX96" fmla="*/ 349402 w 12192000"/>
              <a:gd name="connsiteY96" fmla="*/ 3380897 h 3482342"/>
              <a:gd name="connsiteX97" fmla="*/ 192183 w 12192000"/>
              <a:gd name="connsiteY97" fmla="*/ 3460075 h 3482342"/>
              <a:gd name="connsiteX98" fmla="*/ 46713 w 12192000"/>
              <a:gd name="connsiteY98" fmla="*/ 3462986 h 3482342"/>
              <a:gd name="connsiteX99" fmla="*/ 2765 w 12192000"/>
              <a:gd name="connsiteY99" fmla="*/ 3480770 h 3482342"/>
              <a:gd name="connsiteX100" fmla="*/ 0 w 12192000"/>
              <a:gd name="connsiteY100" fmla="*/ 3482342 h 3482342"/>
              <a:gd name="connsiteX101" fmla="*/ 0 w 12192000"/>
              <a:gd name="connsiteY10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68054 w 12192000"/>
              <a:gd name="connsiteY23" fmla="*/ 14195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524524 w 12192000"/>
              <a:gd name="connsiteY47" fmla="*/ 1902425 h 3482342"/>
              <a:gd name="connsiteX48" fmla="*/ 8436742 w 12192000"/>
              <a:gd name="connsiteY48" fmla="*/ 1923967 h 3482342"/>
              <a:gd name="connsiteX49" fmla="*/ 8345228 w 12192000"/>
              <a:gd name="connsiteY49" fmla="*/ 1939822 h 3482342"/>
              <a:gd name="connsiteX50" fmla="*/ 8236214 w 12192000"/>
              <a:gd name="connsiteY50" fmla="*/ 1909725 h 3482342"/>
              <a:gd name="connsiteX51" fmla="*/ 8132104 w 12192000"/>
              <a:gd name="connsiteY51" fmla="*/ 1895727 h 3482342"/>
              <a:gd name="connsiteX52" fmla="*/ 7918078 w 12192000"/>
              <a:gd name="connsiteY52" fmla="*/ 1862668 h 3482342"/>
              <a:gd name="connsiteX53" fmla="*/ 7817899 w 12192000"/>
              <a:gd name="connsiteY53" fmla="*/ 1862176 h 3482342"/>
              <a:gd name="connsiteX54" fmla="*/ 7768994 w 12192000"/>
              <a:gd name="connsiteY54" fmla="*/ 1855721 h 3482342"/>
              <a:gd name="connsiteX55" fmla="*/ 7618027 w 12192000"/>
              <a:gd name="connsiteY55" fmla="*/ 1830959 h 3482342"/>
              <a:gd name="connsiteX56" fmla="*/ 7449425 w 12192000"/>
              <a:gd name="connsiteY56" fmla="*/ 1810910 h 3482342"/>
              <a:gd name="connsiteX57" fmla="*/ 7342915 w 12192000"/>
              <a:gd name="connsiteY57" fmla="*/ 1819827 h 3482342"/>
              <a:gd name="connsiteX58" fmla="*/ 7255191 w 12192000"/>
              <a:gd name="connsiteY58" fmla="*/ 1834354 h 3482342"/>
              <a:gd name="connsiteX59" fmla="*/ 7131205 w 12192000"/>
              <a:gd name="connsiteY59" fmla="*/ 1845557 h 3482342"/>
              <a:gd name="connsiteX60" fmla="*/ 6917124 w 12192000"/>
              <a:gd name="connsiteY60" fmla="*/ 1837109 h 3482342"/>
              <a:gd name="connsiteX61" fmla="*/ 6837145 w 12192000"/>
              <a:gd name="connsiteY61" fmla="*/ 1870724 h 3482342"/>
              <a:gd name="connsiteX62" fmla="*/ 6753991 w 12192000"/>
              <a:gd name="connsiteY62" fmla="*/ 1860969 h 3482342"/>
              <a:gd name="connsiteX63" fmla="*/ 6727754 w 12192000"/>
              <a:gd name="connsiteY63" fmla="*/ 1882372 h 3482342"/>
              <a:gd name="connsiteX64" fmla="*/ 6723371 w 12192000"/>
              <a:gd name="connsiteY64" fmla="*/ 1886494 h 3482342"/>
              <a:gd name="connsiteX65" fmla="*/ 6702779 w 12192000"/>
              <a:gd name="connsiteY65" fmla="*/ 1893601 h 3482342"/>
              <a:gd name="connsiteX66" fmla="*/ 6700779 w 12192000"/>
              <a:gd name="connsiteY66" fmla="*/ 1907344 h 3482342"/>
              <a:gd name="connsiteX67" fmla="*/ 6672513 w 12192000"/>
              <a:gd name="connsiteY67" fmla="*/ 1926452 h 3482342"/>
              <a:gd name="connsiteX68" fmla="*/ 6633549 w 12192000"/>
              <a:gd name="connsiteY68" fmla="*/ 1936255 h 3482342"/>
              <a:gd name="connsiteX69" fmla="*/ 6444344 w 12192000"/>
              <a:gd name="connsiteY69" fmla="*/ 1969663 h 3482342"/>
              <a:gd name="connsiteX70" fmla="*/ 6333446 w 12192000"/>
              <a:gd name="connsiteY70" fmla="*/ 1997163 h 3482342"/>
              <a:gd name="connsiteX71" fmla="*/ 6294933 w 12192000"/>
              <a:gd name="connsiteY71" fmla="*/ 2019412 h 3482342"/>
              <a:gd name="connsiteX72" fmla="*/ 6238719 w 12192000"/>
              <a:gd name="connsiteY72" fmla="*/ 2042547 h 3482342"/>
              <a:gd name="connsiteX73" fmla="*/ 6142310 w 12192000"/>
              <a:gd name="connsiteY73" fmla="*/ 2092510 h 3482342"/>
              <a:gd name="connsiteX74" fmla="*/ 6007916 w 12192000"/>
              <a:gd name="connsiteY74" fmla="*/ 2143752 h 3482342"/>
              <a:gd name="connsiteX75" fmla="*/ 5894610 w 12192000"/>
              <a:gd name="connsiteY75" fmla="*/ 2130684 h 3482342"/>
              <a:gd name="connsiteX76" fmla="*/ 5817682 w 12192000"/>
              <a:gd name="connsiteY76" fmla="*/ 2157358 h 3482342"/>
              <a:gd name="connsiteX77" fmla="*/ 5591469 w 12192000"/>
              <a:gd name="connsiteY77" fmla="*/ 2178389 h 3482342"/>
              <a:gd name="connsiteX78" fmla="*/ 5414282 w 12192000"/>
              <a:gd name="connsiteY78" fmla="*/ 2183070 h 3482342"/>
              <a:gd name="connsiteX79" fmla="*/ 5368369 w 12192000"/>
              <a:gd name="connsiteY79" fmla="*/ 2204272 h 3482342"/>
              <a:gd name="connsiteX80" fmla="*/ 5291263 w 12192000"/>
              <a:gd name="connsiteY80" fmla="*/ 2239182 h 3482342"/>
              <a:gd name="connsiteX81" fmla="*/ 5240857 w 12192000"/>
              <a:gd name="connsiteY81" fmla="*/ 2289444 h 3482342"/>
              <a:gd name="connsiteX82" fmla="*/ 5173523 w 12192000"/>
              <a:gd name="connsiteY82" fmla="*/ 2309057 h 3482342"/>
              <a:gd name="connsiteX83" fmla="*/ 5148543 w 12192000"/>
              <a:gd name="connsiteY83" fmla="*/ 2282356 h 3482342"/>
              <a:gd name="connsiteX84" fmla="*/ 5079548 w 12192000"/>
              <a:gd name="connsiteY84" fmla="*/ 2313485 h 3482342"/>
              <a:gd name="connsiteX85" fmla="*/ 4975908 w 12192000"/>
              <a:gd name="connsiteY85" fmla="*/ 2364128 h 3482342"/>
              <a:gd name="connsiteX86" fmla="*/ 4913723 w 12192000"/>
              <a:gd name="connsiteY86" fmla="*/ 2385265 h 3482342"/>
              <a:gd name="connsiteX87" fmla="*/ 4746485 w 12192000"/>
              <a:gd name="connsiteY87" fmla="*/ 2451769 h 3482342"/>
              <a:gd name="connsiteX88" fmla="*/ 4681588 w 12192000"/>
              <a:gd name="connsiteY88" fmla="*/ 2467494 h 3482342"/>
              <a:gd name="connsiteX89" fmla="*/ 1783655 w 12192000"/>
              <a:gd name="connsiteY89" fmla="*/ 3163860 h 3482342"/>
              <a:gd name="connsiteX90" fmla="*/ 1325955 w 12192000"/>
              <a:gd name="connsiteY90" fmla="*/ 3176692 h 3482342"/>
              <a:gd name="connsiteX91" fmla="*/ 1190384 w 12192000"/>
              <a:gd name="connsiteY91" fmla="*/ 3203504 h 3482342"/>
              <a:gd name="connsiteX92" fmla="*/ 1094537 w 12192000"/>
              <a:gd name="connsiteY92" fmla="*/ 3229469 h 3482342"/>
              <a:gd name="connsiteX93" fmla="*/ 779276 w 12192000"/>
              <a:gd name="connsiteY93" fmla="*/ 3327290 h 3482342"/>
              <a:gd name="connsiteX94" fmla="*/ 600378 w 12192000"/>
              <a:gd name="connsiteY94" fmla="*/ 3335250 h 3482342"/>
              <a:gd name="connsiteX95" fmla="*/ 493457 w 12192000"/>
              <a:gd name="connsiteY95" fmla="*/ 3365044 h 3482342"/>
              <a:gd name="connsiteX96" fmla="*/ 349402 w 12192000"/>
              <a:gd name="connsiteY96" fmla="*/ 3380897 h 3482342"/>
              <a:gd name="connsiteX97" fmla="*/ 192183 w 12192000"/>
              <a:gd name="connsiteY97" fmla="*/ 3460075 h 3482342"/>
              <a:gd name="connsiteX98" fmla="*/ 46713 w 12192000"/>
              <a:gd name="connsiteY98" fmla="*/ 3462986 h 3482342"/>
              <a:gd name="connsiteX99" fmla="*/ 2765 w 12192000"/>
              <a:gd name="connsiteY99" fmla="*/ 3480770 h 3482342"/>
              <a:gd name="connsiteX100" fmla="*/ 0 w 12192000"/>
              <a:gd name="connsiteY100" fmla="*/ 3482342 h 3482342"/>
              <a:gd name="connsiteX101" fmla="*/ 0 w 12192000"/>
              <a:gd name="connsiteY10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524524 w 12192000"/>
              <a:gd name="connsiteY47" fmla="*/ 1902425 h 3482342"/>
              <a:gd name="connsiteX48" fmla="*/ 8436742 w 12192000"/>
              <a:gd name="connsiteY48" fmla="*/ 1923967 h 3482342"/>
              <a:gd name="connsiteX49" fmla="*/ 8345228 w 12192000"/>
              <a:gd name="connsiteY49" fmla="*/ 1939822 h 3482342"/>
              <a:gd name="connsiteX50" fmla="*/ 8236214 w 12192000"/>
              <a:gd name="connsiteY50" fmla="*/ 1909725 h 3482342"/>
              <a:gd name="connsiteX51" fmla="*/ 8132104 w 12192000"/>
              <a:gd name="connsiteY51" fmla="*/ 1895727 h 3482342"/>
              <a:gd name="connsiteX52" fmla="*/ 7918078 w 12192000"/>
              <a:gd name="connsiteY52" fmla="*/ 1862668 h 3482342"/>
              <a:gd name="connsiteX53" fmla="*/ 7817899 w 12192000"/>
              <a:gd name="connsiteY53" fmla="*/ 1862176 h 3482342"/>
              <a:gd name="connsiteX54" fmla="*/ 7768994 w 12192000"/>
              <a:gd name="connsiteY54" fmla="*/ 1855721 h 3482342"/>
              <a:gd name="connsiteX55" fmla="*/ 7618027 w 12192000"/>
              <a:gd name="connsiteY55" fmla="*/ 1830959 h 3482342"/>
              <a:gd name="connsiteX56" fmla="*/ 7449425 w 12192000"/>
              <a:gd name="connsiteY56" fmla="*/ 1810910 h 3482342"/>
              <a:gd name="connsiteX57" fmla="*/ 7342915 w 12192000"/>
              <a:gd name="connsiteY57" fmla="*/ 1819827 h 3482342"/>
              <a:gd name="connsiteX58" fmla="*/ 7255191 w 12192000"/>
              <a:gd name="connsiteY58" fmla="*/ 1834354 h 3482342"/>
              <a:gd name="connsiteX59" fmla="*/ 7131205 w 12192000"/>
              <a:gd name="connsiteY59" fmla="*/ 1845557 h 3482342"/>
              <a:gd name="connsiteX60" fmla="*/ 6917124 w 12192000"/>
              <a:gd name="connsiteY60" fmla="*/ 1837109 h 3482342"/>
              <a:gd name="connsiteX61" fmla="*/ 6837145 w 12192000"/>
              <a:gd name="connsiteY61" fmla="*/ 1870724 h 3482342"/>
              <a:gd name="connsiteX62" fmla="*/ 6753991 w 12192000"/>
              <a:gd name="connsiteY62" fmla="*/ 1860969 h 3482342"/>
              <a:gd name="connsiteX63" fmla="*/ 6727754 w 12192000"/>
              <a:gd name="connsiteY63" fmla="*/ 1882372 h 3482342"/>
              <a:gd name="connsiteX64" fmla="*/ 6723371 w 12192000"/>
              <a:gd name="connsiteY64" fmla="*/ 1886494 h 3482342"/>
              <a:gd name="connsiteX65" fmla="*/ 6702779 w 12192000"/>
              <a:gd name="connsiteY65" fmla="*/ 1893601 h 3482342"/>
              <a:gd name="connsiteX66" fmla="*/ 6700779 w 12192000"/>
              <a:gd name="connsiteY66" fmla="*/ 1907344 h 3482342"/>
              <a:gd name="connsiteX67" fmla="*/ 6672513 w 12192000"/>
              <a:gd name="connsiteY67" fmla="*/ 1926452 h 3482342"/>
              <a:gd name="connsiteX68" fmla="*/ 6633549 w 12192000"/>
              <a:gd name="connsiteY68" fmla="*/ 1936255 h 3482342"/>
              <a:gd name="connsiteX69" fmla="*/ 6444344 w 12192000"/>
              <a:gd name="connsiteY69" fmla="*/ 1969663 h 3482342"/>
              <a:gd name="connsiteX70" fmla="*/ 6333446 w 12192000"/>
              <a:gd name="connsiteY70" fmla="*/ 1997163 h 3482342"/>
              <a:gd name="connsiteX71" fmla="*/ 6294933 w 12192000"/>
              <a:gd name="connsiteY71" fmla="*/ 2019412 h 3482342"/>
              <a:gd name="connsiteX72" fmla="*/ 6238719 w 12192000"/>
              <a:gd name="connsiteY72" fmla="*/ 2042547 h 3482342"/>
              <a:gd name="connsiteX73" fmla="*/ 6142310 w 12192000"/>
              <a:gd name="connsiteY73" fmla="*/ 2092510 h 3482342"/>
              <a:gd name="connsiteX74" fmla="*/ 6007916 w 12192000"/>
              <a:gd name="connsiteY74" fmla="*/ 2143752 h 3482342"/>
              <a:gd name="connsiteX75" fmla="*/ 5894610 w 12192000"/>
              <a:gd name="connsiteY75" fmla="*/ 2130684 h 3482342"/>
              <a:gd name="connsiteX76" fmla="*/ 5817682 w 12192000"/>
              <a:gd name="connsiteY76" fmla="*/ 2157358 h 3482342"/>
              <a:gd name="connsiteX77" fmla="*/ 5591469 w 12192000"/>
              <a:gd name="connsiteY77" fmla="*/ 2178389 h 3482342"/>
              <a:gd name="connsiteX78" fmla="*/ 5414282 w 12192000"/>
              <a:gd name="connsiteY78" fmla="*/ 2183070 h 3482342"/>
              <a:gd name="connsiteX79" fmla="*/ 5368369 w 12192000"/>
              <a:gd name="connsiteY79" fmla="*/ 2204272 h 3482342"/>
              <a:gd name="connsiteX80" fmla="*/ 5291263 w 12192000"/>
              <a:gd name="connsiteY80" fmla="*/ 2239182 h 3482342"/>
              <a:gd name="connsiteX81" fmla="*/ 5240857 w 12192000"/>
              <a:gd name="connsiteY81" fmla="*/ 2289444 h 3482342"/>
              <a:gd name="connsiteX82" fmla="*/ 5173523 w 12192000"/>
              <a:gd name="connsiteY82" fmla="*/ 2309057 h 3482342"/>
              <a:gd name="connsiteX83" fmla="*/ 5148543 w 12192000"/>
              <a:gd name="connsiteY83" fmla="*/ 2282356 h 3482342"/>
              <a:gd name="connsiteX84" fmla="*/ 5079548 w 12192000"/>
              <a:gd name="connsiteY84" fmla="*/ 2313485 h 3482342"/>
              <a:gd name="connsiteX85" fmla="*/ 4975908 w 12192000"/>
              <a:gd name="connsiteY85" fmla="*/ 2364128 h 3482342"/>
              <a:gd name="connsiteX86" fmla="*/ 4913723 w 12192000"/>
              <a:gd name="connsiteY86" fmla="*/ 2385265 h 3482342"/>
              <a:gd name="connsiteX87" fmla="*/ 4746485 w 12192000"/>
              <a:gd name="connsiteY87" fmla="*/ 2451769 h 3482342"/>
              <a:gd name="connsiteX88" fmla="*/ 4681588 w 12192000"/>
              <a:gd name="connsiteY88" fmla="*/ 2467494 h 3482342"/>
              <a:gd name="connsiteX89" fmla="*/ 1783655 w 12192000"/>
              <a:gd name="connsiteY89" fmla="*/ 3163860 h 3482342"/>
              <a:gd name="connsiteX90" fmla="*/ 1325955 w 12192000"/>
              <a:gd name="connsiteY90" fmla="*/ 3176692 h 3482342"/>
              <a:gd name="connsiteX91" fmla="*/ 1190384 w 12192000"/>
              <a:gd name="connsiteY91" fmla="*/ 3203504 h 3482342"/>
              <a:gd name="connsiteX92" fmla="*/ 1094537 w 12192000"/>
              <a:gd name="connsiteY92" fmla="*/ 3229469 h 3482342"/>
              <a:gd name="connsiteX93" fmla="*/ 779276 w 12192000"/>
              <a:gd name="connsiteY93" fmla="*/ 3327290 h 3482342"/>
              <a:gd name="connsiteX94" fmla="*/ 600378 w 12192000"/>
              <a:gd name="connsiteY94" fmla="*/ 3335250 h 3482342"/>
              <a:gd name="connsiteX95" fmla="*/ 493457 w 12192000"/>
              <a:gd name="connsiteY95" fmla="*/ 3365044 h 3482342"/>
              <a:gd name="connsiteX96" fmla="*/ 349402 w 12192000"/>
              <a:gd name="connsiteY96" fmla="*/ 3380897 h 3482342"/>
              <a:gd name="connsiteX97" fmla="*/ 192183 w 12192000"/>
              <a:gd name="connsiteY97" fmla="*/ 3460075 h 3482342"/>
              <a:gd name="connsiteX98" fmla="*/ 46713 w 12192000"/>
              <a:gd name="connsiteY98" fmla="*/ 3462986 h 3482342"/>
              <a:gd name="connsiteX99" fmla="*/ 2765 w 12192000"/>
              <a:gd name="connsiteY99" fmla="*/ 3480770 h 3482342"/>
              <a:gd name="connsiteX100" fmla="*/ 0 w 12192000"/>
              <a:gd name="connsiteY100" fmla="*/ 3482342 h 3482342"/>
              <a:gd name="connsiteX101" fmla="*/ 0 w 12192000"/>
              <a:gd name="connsiteY10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524524 w 12192000"/>
              <a:gd name="connsiteY47" fmla="*/ 1902425 h 3482342"/>
              <a:gd name="connsiteX48" fmla="*/ 8436742 w 12192000"/>
              <a:gd name="connsiteY48" fmla="*/ 1923967 h 3482342"/>
              <a:gd name="connsiteX49" fmla="*/ 8236214 w 12192000"/>
              <a:gd name="connsiteY49" fmla="*/ 1909725 h 3482342"/>
              <a:gd name="connsiteX50" fmla="*/ 8132104 w 12192000"/>
              <a:gd name="connsiteY50" fmla="*/ 1895727 h 3482342"/>
              <a:gd name="connsiteX51" fmla="*/ 7918078 w 12192000"/>
              <a:gd name="connsiteY51" fmla="*/ 1862668 h 3482342"/>
              <a:gd name="connsiteX52" fmla="*/ 7817899 w 12192000"/>
              <a:gd name="connsiteY52" fmla="*/ 1862176 h 3482342"/>
              <a:gd name="connsiteX53" fmla="*/ 7768994 w 12192000"/>
              <a:gd name="connsiteY53" fmla="*/ 1855721 h 3482342"/>
              <a:gd name="connsiteX54" fmla="*/ 7618027 w 12192000"/>
              <a:gd name="connsiteY54" fmla="*/ 1830959 h 3482342"/>
              <a:gd name="connsiteX55" fmla="*/ 7449425 w 12192000"/>
              <a:gd name="connsiteY55" fmla="*/ 1810910 h 3482342"/>
              <a:gd name="connsiteX56" fmla="*/ 7342915 w 12192000"/>
              <a:gd name="connsiteY56" fmla="*/ 1819827 h 3482342"/>
              <a:gd name="connsiteX57" fmla="*/ 7255191 w 12192000"/>
              <a:gd name="connsiteY57" fmla="*/ 1834354 h 3482342"/>
              <a:gd name="connsiteX58" fmla="*/ 7131205 w 12192000"/>
              <a:gd name="connsiteY58" fmla="*/ 1845557 h 3482342"/>
              <a:gd name="connsiteX59" fmla="*/ 6917124 w 12192000"/>
              <a:gd name="connsiteY59" fmla="*/ 1837109 h 3482342"/>
              <a:gd name="connsiteX60" fmla="*/ 6837145 w 12192000"/>
              <a:gd name="connsiteY60" fmla="*/ 1870724 h 3482342"/>
              <a:gd name="connsiteX61" fmla="*/ 6753991 w 12192000"/>
              <a:gd name="connsiteY61" fmla="*/ 1860969 h 3482342"/>
              <a:gd name="connsiteX62" fmla="*/ 6727754 w 12192000"/>
              <a:gd name="connsiteY62" fmla="*/ 1882372 h 3482342"/>
              <a:gd name="connsiteX63" fmla="*/ 6723371 w 12192000"/>
              <a:gd name="connsiteY63" fmla="*/ 1886494 h 3482342"/>
              <a:gd name="connsiteX64" fmla="*/ 6702779 w 12192000"/>
              <a:gd name="connsiteY64" fmla="*/ 1893601 h 3482342"/>
              <a:gd name="connsiteX65" fmla="*/ 6700779 w 12192000"/>
              <a:gd name="connsiteY65" fmla="*/ 1907344 h 3482342"/>
              <a:gd name="connsiteX66" fmla="*/ 6672513 w 12192000"/>
              <a:gd name="connsiteY66" fmla="*/ 1926452 h 3482342"/>
              <a:gd name="connsiteX67" fmla="*/ 6633549 w 12192000"/>
              <a:gd name="connsiteY67" fmla="*/ 1936255 h 3482342"/>
              <a:gd name="connsiteX68" fmla="*/ 6444344 w 12192000"/>
              <a:gd name="connsiteY68" fmla="*/ 1969663 h 3482342"/>
              <a:gd name="connsiteX69" fmla="*/ 6333446 w 12192000"/>
              <a:gd name="connsiteY69" fmla="*/ 1997163 h 3482342"/>
              <a:gd name="connsiteX70" fmla="*/ 6294933 w 12192000"/>
              <a:gd name="connsiteY70" fmla="*/ 2019412 h 3482342"/>
              <a:gd name="connsiteX71" fmla="*/ 6238719 w 12192000"/>
              <a:gd name="connsiteY71" fmla="*/ 2042547 h 3482342"/>
              <a:gd name="connsiteX72" fmla="*/ 6142310 w 12192000"/>
              <a:gd name="connsiteY72" fmla="*/ 2092510 h 3482342"/>
              <a:gd name="connsiteX73" fmla="*/ 6007916 w 12192000"/>
              <a:gd name="connsiteY73" fmla="*/ 2143752 h 3482342"/>
              <a:gd name="connsiteX74" fmla="*/ 5894610 w 12192000"/>
              <a:gd name="connsiteY74" fmla="*/ 2130684 h 3482342"/>
              <a:gd name="connsiteX75" fmla="*/ 5817682 w 12192000"/>
              <a:gd name="connsiteY75" fmla="*/ 2157358 h 3482342"/>
              <a:gd name="connsiteX76" fmla="*/ 5591469 w 12192000"/>
              <a:gd name="connsiteY76" fmla="*/ 2178389 h 3482342"/>
              <a:gd name="connsiteX77" fmla="*/ 5414282 w 12192000"/>
              <a:gd name="connsiteY77" fmla="*/ 2183070 h 3482342"/>
              <a:gd name="connsiteX78" fmla="*/ 5368369 w 12192000"/>
              <a:gd name="connsiteY78" fmla="*/ 2204272 h 3482342"/>
              <a:gd name="connsiteX79" fmla="*/ 5291263 w 12192000"/>
              <a:gd name="connsiteY79" fmla="*/ 2239182 h 3482342"/>
              <a:gd name="connsiteX80" fmla="*/ 5240857 w 12192000"/>
              <a:gd name="connsiteY80" fmla="*/ 2289444 h 3482342"/>
              <a:gd name="connsiteX81" fmla="*/ 5173523 w 12192000"/>
              <a:gd name="connsiteY81" fmla="*/ 2309057 h 3482342"/>
              <a:gd name="connsiteX82" fmla="*/ 5148543 w 12192000"/>
              <a:gd name="connsiteY82" fmla="*/ 2282356 h 3482342"/>
              <a:gd name="connsiteX83" fmla="*/ 5079548 w 12192000"/>
              <a:gd name="connsiteY83" fmla="*/ 2313485 h 3482342"/>
              <a:gd name="connsiteX84" fmla="*/ 4975908 w 12192000"/>
              <a:gd name="connsiteY84" fmla="*/ 2364128 h 3482342"/>
              <a:gd name="connsiteX85" fmla="*/ 4913723 w 12192000"/>
              <a:gd name="connsiteY85" fmla="*/ 2385265 h 3482342"/>
              <a:gd name="connsiteX86" fmla="*/ 4746485 w 12192000"/>
              <a:gd name="connsiteY86" fmla="*/ 2451769 h 3482342"/>
              <a:gd name="connsiteX87" fmla="*/ 4681588 w 12192000"/>
              <a:gd name="connsiteY87" fmla="*/ 2467494 h 3482342"/>
              <a:gd name="connsiteX88" fmla="*/ 1783655 w 12192000"/>
              <a:gd name="connsiteY88" fmla="*/ 3163860 h 3482342"/>
              <a:gd name="connsiteX89" fmla="*/ 1325955 w 12192000"/>
              <a:gd name="connsiteY89" fmla="*/ 3176692 h 3482342"/>
              <a:gd name="connsiteX90" fmla="*/ 1190384 w 12192000"/>
              <a:gd name="connsiteY90" fmla="*/ 3203504 h 3482342"/>
              <a:gd name="connsiteX91" fmla="*/ 1094537 w 12192000"/>
              <a:gd name="connsiteY91" fmla="*/ 3229469 h 3482342"/>
              <a:gd name="connsiteX92" fmla="*/ 779276 w 12192000"/>
              <a:gd name="connsiteY92" fmla="*/ 3327290 h 3482342"/>
              <a:gd name="connsiteX93" fmla="*/ 600378 w 12192000"/>
              <a:gd name="connsiteY93" fmla="*/ 3335250 h 3482342"/>
              <a:gd name="connsiteX94" fmla="*/ 493457 w 12192000"/>
              <a:gd name="connsiteY94" fmla="*/ 3365044 h 3482342"/>
              <a:gd name="connsiteX95" fmla="*/ 349402 w 12192000"/>
              <a:gd name="connsiteY95" fmla="*/ 3380897 h 3482342"/>
              <a:gd name="connsiteX96" fmla="*/ 192183 w 12192000"/>
              <a:gd name="connsiteY96" fmla="*/ 3460075 h 3482342"/>
              <a:gd name="connsiteX97" fmla="*/ 46713 w 12192000"/>
              <a:gd name="connsiteY97" fmla="*/ 3462986 h 3482342"/>
              <a:gd name="connsiteX98" fmla="*/ 2765 w 12192000"/>
              <a:gd name="connsiteY98" fmla="*/ 3480770 h 3482342"/>
              <a:gd name="connsiteX99" fmla="*/ 0 w 12192000"/>
              <a:gd name="connsiteY99" fmla="*/ 3482342 h 3482342"/>
              <a:gd name="connsiteX100" fmla="*/ 0 w 12192000"/>
              <a:gd name="connsiteY100"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524524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17124 w 12192000"/>
              <a:gd name="connsiteY58" fmla="*/ 1837109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700779 w 12192000"/>
              <a:gd name="connsiteY64" fmla="*/ 1907344 h 3482342"/>
              <a:gd name="connsiteX65" fmla="*/ 6672513 w 12192000"/>
              <a:gd name="connsiteY65" fmla="*/ 1926452 h 3482342"/>
              <a:gd name="connsiteX66" fmla="*/ 6633549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79548 w 12192000"/>
              <a:gd name="connsiteY82" fmla="*/ 2313485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17124 w 12192000"/>
              <a:gd name="connsiteY58" fmla="*/ 1837109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700779 w 12192000"/>
              <a:gd name="connsiteY64" fmla="*/ 1907344 h 3482342"/>
              <a:gd name="connsiteX65" fmla="*/ 6672513 w 12192000"/>
              <a:gd name="connsiteY65" fmla="*/ 1926452 h 3482342"/>
              <a:gd name="connsiteX66" fmla="*/ 6633549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79548 w 12192000"/>
              <a:gd name="connsiteY82" fmla="*/ 2313485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12192000" h="3482342">
                <a:moveTo>
                  <a:pt x="0" y="0"/>
                </a:moveTo>
                <a:lnTo>
                  <a:pt x="12192000" y="0"/>
                </a:lnTo>
                <a:lnTo>
                  <a:pt x="12192000" y="635369"/>
                </a:lnTo>
                <a:cubicBezTo>
                  <a:pt x="12191930" y="610378"/>
                  <a:pt x="12191859" y="585387"/>
                  <a:pt x="12191789" y="560396"/>
                </a:cubicBezTo>
                <a:cubicBezTo>
                  <a:pt x="12175211" y="562678"/>
                  <a:pt x="11999606" y="644473"/>
                  <a:pt x="11983027" y="646756"/>
                </a:cubicBezTo>
                <a:cubicBezTo>
                  <a:pt x="11962542" y="650765"/>
                  <a:pt x="11942810" y="654842"/>
                  <a:pt x="11923051" y="656045"/>
                </a:cubicBezTo>
                <a:cubicBezTo>
                  <a:pt x="11882449" y="639093"/>
                  <a:pt x="11867184" y="670845"/>
                  <a:pt x="11832939" y="674181"/>
                </a:cubicBezTo>
                <a:cubicBezTo>
                  <a:pt x="11812296" y="669845"/>
                  <a:pt x="11772988" y="668355"/>
                  <a:pt x="11767770" y="683807"/>
                </a:cubicBezTo>
                <a:cubicBezTo>
                  <a:pt x="11757314" y="685936"/>
                  <a:pt x="11743230" y="693101"/>
                  <a:pt x="11728279" y="700816"/>
                </a:cubicBezTo>
                <a:lnTo>
                  <a:pt x="11722533" y="703421"/>
                </a:lnTo>
                <a:lnTo>
                  <a:pt x="11720002" y="710566"/>
                </a:lnTo>
                <a:lnTo>
                  <a:pt x="11707351" y="710310"/>
                </a:lnTo>
                <a:lnTo>
                  <a:pt x="11700369" y="713480"/>
                </a:lnTo>
                <a:lnTo>
                  <a:pt x="11691126" y="726131"/>
                </a:lnTo>
                <a:cubicBezTo>
                  <a:pt x="11683697" y="740068"/>
                  <a:pt x="11675363" y="758566"/>
                  <a:pt x="11656818" y="769062"/>
                </a:cubicBezTo>
                <a:cubicBezTo>
                  <a:pt x="11625284" y="783558"/>
                  <a:pt x="11554969" y="799151"/>
                  <a:pt x="11501920" y="813109"/>
                </a:cubicBezTo>
                <a:cubicBezTo>
                  <a:pt x="11454695" y="835456"/>
                  <a:pt x="11390520" y="825328"/>
                  <a:pt x="11338523" y="852810"/>
                </a:cubicBezTo>
                <a:cubicBezTo>
                  <a:pt x="11359787" y="876196"/>
                  <a:pt x="11199516" y="937717"/>
                  <a:pt x="11228040" y="958953"/>
                </a:cubicBezTo>
                <a:cubicBezTo>
                  <a:pt x="11228306" y="989423"/>
                  <a:pt x="11195223" y="1012070"/>
                  <a:pt x="11193568" y="1039464"/>
                </a:cubicBezTo>
                <a:cubicBezTo>
                  <a:pt x="11162876" y="1085947"/>
                  <a:pt x="11137185" y="1048589"/>
                  <a:pt x="11120819" y="1126133"/>
                </a:cubicBezTo>
                <a:cubicBezTo>
                  <a:pt x="11102484" y="1167191"/>
                  <a:pt x="11052637" y="1154700"/>
                  <a:pt x="11028687" y="1199018"/>
                </a:cubicBezTo>
                <a:lnTo>
                  <a:pt x="10815658" y="1287849"/>
                </a:lnTo>
                <a:cubicBezTo>
                  <a:pt x="10788450" y="1285136"/>
                  <a:pt x="10703766" y="1299362"/>
                  <a:pt x="10679906" y="1324988"/>
                </a:cubicBezTo>
                <a:cubicBezTo>
                  <a:pt x="10679874" y="1319534"/>
                  <a:pt x="10639666" y="1317757"/>
                  <a:pt x="10636304" y="1317928"/>
                </a:cubicBezTo>
                <a:lnTo>
                  <a:pt x="10573203" y="1351996"/>
                </a:lnTo>
                <a:cubicBezTo>
                  <a:pt x="10559779" y="1354649"/>
                  <a:pt x="10512149" y="1357988"/>
                  <a:pt x="10513263" y="1350756"/>
                </a:cubicBezTo>
                <a:lnTo>
                  <a:pt x="10464012" y="1391778"/>
                </a:lnTo>
                <a:cubicBezTo>
                  <a:pt x="10423640" y="1376337"/>
                  <a:pt x="10438452" y="1415603"/>
                  <a:pt x="10405409" y="1422789"/>
                </a:cubicBezTo>
                <a:cubicBezTo>
                  <a:pt x="10385126" y="1419848"/>
                  <a:pt x="10374706" y="1423369"/>
                  <a:pt x="10370530" y="1441596"/>
                </a:cubicBezTo>
                <a:cubicBezTo>
                  <a:pt x="10275106" y="1425375"/>
                  <a:pt x="10333678" y="1459760"/>
                  <a:pt x="10264922" y="1472107"/>
                </a:cubicBezTo>
                <a:cubicBezTo>
                  <a:pt x="10202958" y="1479098"/>
                  <a:pt x="10140026" y="1496808"/>
                  <a:pt x="10058690" y="1474888"/>
                </a:cubicBezTo>
                <a:cubicBezTo>
                  <a:pt x="10040170" y="1466053"/>
                  <a:pt x="10015872" y="1472731"/>
                  <a:pt x="10004424" y="1489801"/>
                </a:cubicBezTo>
                <a:cubicBezTo>
                  <a:pt x="10002452" y="1492741"/>
                  <a:pt x="10000947" y="1495882"/>
                  <a:pt x="9999951" y="1499127"/>
                </a:cubicBezTo>
                <a:cubicBezTo>
                  <a:pt x="9967418" y="1507155"/>
                  <a:pt x="9889427" y="1534394"/>
                  <a:pt x="9845462" y="1548192"/>
                </a:cubicBezTo>
                <a:cubicBezTo>
                  <a:pt x="9822222" y="1562604"/>
                  <a:pt x="9768858" y="1594433"/>
                  <a:pt x="9736156" y="1581928"/>
                </a:cubicBezTo>
                <a:cubicBezTo>
                  <a:pt x="9745637" y="1601571"/>
                  <a:pt x="9699425" y="1582999"/>
                  <a:pt x="9693355" y="1602632"/>
                </a:cubicBezTo>
                <a:cubicBezTo>
                  <a:pt x="9690360" y="1618512"/>
                  <a:pt x="9675642" y="1616579"/>
                  <a:pt x="9664242" y="1622075"/>
                </a:cubicBezTo>
                <a:cubicBezTo>
                  <a:pt x="9655776" y="1638103"/>
                  <a:pt x="9598819" y="1651043"/>
                  <a:pt x="9579195" y="1648017"/>
                </a:cubicBezTo>
                <a:cubicBezTo>
                  <a:pt x="9524163" y="1629881"/>
                  <a:pt x="9477693" y="1693985"/>
                  <a:pt x="9433652" y="1681174"/>
                </a:cubicBezTo>
                <a:cubicBezTo>
                  <a:pt x="9421990" y="1682314"/>
                  <a:pt x="9412258" y="1685676"/>
                  <a:pt x="9403775" y="1690403"/>
                </a:cubicBezTo>
                <a:lnTo>
                  <a:pt x="9382503" y="1706957"/>
                </a:lnTo>
                <a:lnTo>
                  <a:pt x="9381410" y="1718312"/>
                </a:lnTo>
                <a:lnTo>
                  <a:pt x="9365685" y="1724772"/>
                </a:lnTo>
                <a:lnTo>
                  <a:pt x="9278020" y="1741161"/>
                </a:lnTo>
                <a:cubicBezTo>
                  <a:pt x="9235873" y="1762229"/>
                  <a:pt x="9245595" y="1716106"/>
                  <a:pt x="9217145" y="1771195"/>
                </a:cubicBezTo>
                <a:cubicBezTo>
                  <a:pt x="9131538" y="1776872"/>
                  <a:pt x="9039728" y="1814874"/>
                  <a:pt x="8955875" y="1796806"/>
                </a:cubicBezTo>
                <a:cubicBezTo>
                  <a:pt x="8861771" y="1817659"/>
                  <a:pt x="8730077" y="1856614"/>
                  <a:pt x="8648415" y="1878623"/>
                </a:cubicBezTo>
                <a:cubicBezTo>
                  <a:pt x="8582974" y="1903887"/>
                  <a:pt x="8546739" y="1852067"/>
                  <a:pt x="8495949" y="1902425"/>
                </a:cubicBezTo>
                <a:cubicBezTo>
                  <a:pt x="8427249" y="1907609"/>
                  <a:pt x="8301617" y="1910841"/>
                  <a:pt x="8236214" y="1909725"/>
                </a:cubicBezTo>
                <a:cubicBezTo>
                  <a:pt x="8201189" y="1897570"/>
                  <a:pt x="8163827" y="1900921"/>
                  <a:pt x="8132104" y="1895727"/>
                </a:cubicBezTo>
                <a:cubicBezTo>
                  <a:pt x="8021354" y="1869423"/>
                  <a:pt x="7973371" y="1872758"/>
                  <a:pt x="7918078" y="1862668"/>
                </a:cubicBezTo>
                <a:cubicBezTo>
                  <a:pt x="7883942" y="1854133"/>
                  <a:pt x="7834588" y="1870269"/>
                  <a:pt x="7817899" y="1862176"/>
                </a:cubicBezTo>
                <a:cubicBezTo>
                  <a:pt x="7803952" y="1858540"/>
                  <a:pt x="7780423" y="1826275"/>
                  <a:pt x="7768994" y="1855721"/>
                </a:cubicBezTo>
                <a:cubicBezTo>
                  <a:pt x="7693971" y="1816704"/>
                  <a:pt x="7680420" y="1850219"/>
                  <a:pt x="7618027" y="1830959"/>
                </a:cubicBezTo>
                <a:cubicBezTo>
                  <a:pt x="7545936" y="1763820"/>
                  <a:pt x="7491452" y="1888481"/>
                  <a:pt x="7449425" y="1810910"/>
                </a:cubicBezTo>
                <a:lnTo>
                  <a:pt x="7342915" y="1819827"/>
                </a:lnTo>
                <a:lnTo>
                  <a:pt x="7255191" y="1834354"/>
                </a:lnTo>
                <a:cubicBezTo>
                  <a:pt x="7235153" y="1839259"/>
                  <a:pt x="7150315" y="1831629"/>
                  <a:pt x="7131205" y="1845557"/>
                </a:cubicBezTo>
                <a:cubicBezTo>
                  <a:pt x="6968750" y="1838101"/>
                  <a:pt x="7023103" y="1812698"/>
                  <a:pt x="6917124" y="1837109"/>
                </a:cubicBezTo>
                <a:cubicBezTo>
                  <a:pt x="6877603" y="1902702"/>
                  <a:pt x="6892534" y="1847120"/>
                  <a:pt x="6837145" y="1870724"/>
                </a:cubicBezTo>
                <a:cubicBezTo>
                  <a:pt x="6837564" y="1818835"/>
                  <a:pt x="6774797" y="1914502"/>
                  <a:pt x="6753991" y="1860969"/>
                </a:cubicBezTo>
                <a:cubicBezTo>
                  <a:pt x="6744571" y="1866959"/>
                  <a:pt x="6736100" y="1874451"/>
                  <a:pt x="6727754" y="1882372"/>
                </a:cubicBezTo>
                <a:lnTo>
                  <a:pt x="6723371" y="1886494"/>
                </a:lnTo>
                <a:lnTo>
                  <a:pt x="6702779" y="1893601"/>
                </a:lnTo>
                <a:lnTo>
                  <a:pt x="6700779" y="1907344"/>
                </a:lnTo>
                <a:lnTo>
                  <a:pt x="6672513" y="1926452"/>
                </a:lnTo>
                <a:cubicBezTo>
                  <a:pt x="6661340" y="1931795"/>
                  <a:pt x="6648626" y="1935420"/>
                  <a:pt x="6633549" y="1936255"/>
                </a:cubicBezTo>
                <a:cubicBezTo>
                  <a:pt x="6577487" y="1918608"/>
                  <a:pt x="6514284" y="1994298"/>
                  <a:pt x="6444344" y="1969663"/>
                </a:cubicBezTo>
                <a:cubicBezTo>
                  <a:pt x="6419228" y="1965060"/>
                  <a:pt x="6345188" y="1978090"/>
                  <a:pt x="6333446" y="1997163"/>
                </a:cubicBezTo>
                <a:cubicBezTo>
                  <a:pt x="6318475" y="2003304"/>
                  <a:pt x="6299617" y="2000258"/>
                  <a:pt x="6294933" y="2019412"/>
                </a:cubicBezTo>
                <a:cubicBezTo>
                  <a:pt x="6286089" y="2042978"/>
                  <a:pt x="6227534" y="2018229"/>
                  <a:pt x="6238719" y="2042547"/>
                </a:cubicBezTo>
                <a:cubicBezTo>
                  <a:pt x="6197253" y="2025805"/>
                  <a:pt x="6172998" y="2076097"/>
                  <a:pt x="6142310" y="2092510"/>
                </a:cubicBezTo>
                <a:cubicBezTo>
                  <a:pt x="6109012" y="2074635"/>
                  <a:pt x="6077468" y="2126693"/>
                  <a:pt x="6007916" y="2143752"/>
                </a:cubicBezTo>
                <a:cubicBezTo>
                  <a:pt x="5971122" y="2122806"/>
                  <a:pt x="5961132" y="2155600"/>
                  <a:pt x="5894610" y="2130684"/>
                </a:cubicBezTo>
                <a:cubicBezTo>
                  <a:pt x="5862904" y="2132950"/>
                  <a:pt x="5874801" y="2153974"/>
                  <a:pt x="5817682" y="2157358"/>
                </a:cubicBezTo>
                <a:cubicBezTo>
                  <a:pt x="5714062" y="2126880"/>
                  <a:pt x="5671650" y="2172824"/>
                  <a:pt x="5591469" y="2178389"/>
                </a:cubicBezTo>
                <a:cubicBezTo>
                  <a:pt x="5502264" y="2190142"/>
                  <a:pt x="5536340" y="2207288"/>
                  <a:pt x="5414282" y="2183070"/>
                </a:cubicBezTo>
                <a:cubicBezTo>
                  <a:pt x="5407945" y="2205016"/>
                  <a:pt x="5394338" y="2208803"/>
                  <a:pt x="5368369" y="2204272"/>
                </a:cubicBezTo>
                <a:cubicBezTo>
                  <a:pt x="5325431" y="2211442"/>
                  <a:pt x="5342455" y="2259851"/>
                  <a:pt x="5291263" y="2239182"/>
                </a:cubicBezTo>
                <a:cubicBezTo>
                  <a:pt x="5306347" y="2263964"/>
                  <a:pt x="5213539" y="2266092"/>
                  <a:pt x="5240857" y="2289444"/>
                </a:cubicBezTo>
                <a:cubicBezTo>
                  <a:pt x="5219918" y="2319202"/>
                  <a:pt x="5195143" y="2282479"/>
                  <a:pt x="5173523" y="2309057"/>
                </a:cubicBezTo>
                <a:cubicBezTo>
                  <a:pt x="5143898" y="2320355"/>
                  <a:pt x="5183399" y="2277184"/>
                  <a:pt x="5148543" y="2282356"/>
                </a:cubicBezTo>
                <a:cubicBezTo>
                  <a:pt x="5107618" y="2293388"/>
                  <a:pt x="5094122" y="2245019"/>
                  <a:pt x="5079548" y="2313485"/>
                </a:cubicBezTo>
                <a:cubicBezTo>
                  <a:pt x="5031869" y="2307804"/>
                  <a:pt x="5031271" y="2337329"/>
                  <a:pt x="4975908" y="2364128"/>
                </a:cubicBezTo>
                <a:cubicBezTo>
                  <a:pt x="4946700" y="2354134"/>
                  <a:pt x="4928936" y="2366071"/>
                  <a:pt x="4913723" y="2385265"/>
                </a:cubicBezTo>
                <a:cubicBezTo>
                  <a:pt x="4854880" y="2394046"/>
                  <a:pt x="4808730" y="2428302"/>
                  <a:pt x="4746485" y="2451769"/>
                </a:cubicBezTo>
                <a:lnTo>
                  <a:pt x="4681588" y="2467494"/>
                </a:lnTo>
                <a:lnTo>
                  <a:pt x="1783655" y="3163860"/>
                </a:lnTo>
                <a:lnTo>
                  <a:pt x="1325955" y="3176692"/>
                </a:lnTo>
                <a:cubicBezTo>
                  <a:pt x="1278931" y="3186609"/>
                  <a:pt x="1232617" y="3191205"/>
                  <a:pt x="1190384" y="3203504"/>
                </a:cubicBezTo>
                <a:cubicBezTo>
                  <a:pt x="1146740" y="3204301"/>
                  <a:pt x="1142940" y="3250947"/>
                  <a:pt x="1094537" y="3229469"/>
                </a:cubicBezTo>
                <a:cubicBezTo>
                  <a:pt x="1026864" y="3266436"/>
                  <a:pt x="863490" y="3291254"/>
                  <a:pt x="779276" y="3327290"/>
                </a:cubicBezTo>
                <a:cubicBezTo>
                  <a:pt x="712585" y="3298149"/>
                  <a:pt x="672574" y="3378796"/>
                  <a:pt x="600378" y="3335250"/>
                </a:cubicBezTo>
                <a:cubicBezTo>
                  <a:pt x="595066" y="3356366"/>
                  <a:pt x="514059" y="3361176"/>
                  <a:pt x="493457" y="3365044"/>
                </a:cubicBezTo>
                <a:cubicBezTo>
                  <a:pt x="492856" y="3399551"/>
                  <a:pt x="399613" y="3365059"/>
                  <a:pt x="349402" y="3380897"/>
                </a:cubicBezTo>
                <a:cubicBezTo>
                  <a:pt x="299189" y="3396735"/>
                  <a:pt x="242632" y="3446393"/>
                  <a:pt x="192183" y="3460075"/>
                </a:cubicBezTo>
                <a:cubicBezTo>
                  <a:pt x="141735" y="3473757"/>
                  <a:pt x="105425" y="3449353"/>
                  <a:pt x="46713" y="3462986"/>
                </a:cubicBezTo>
                <a:cubicBezTo>
                  <a:pt x="31576" y="3476862"/>
                  <a:pt x="15706" y="3476378"/>
                  <a:pt x="2765" y="3480770"/>
                </a:cubicBezTo>
                <a:lnTo>
                  <a:pt x="0" y="3482342"/>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5" name="Freeform: Shape 74">
            <a:extLst>
              <a:ext uri="{FF2B5EF4-FFF2-40B4-BE49-F238E27FC236}">
                <a16:creationId xmlns:a16="http://schemas.microsoft.com/office/drawing/2014/main" id="{8101159E-D455-456F-8FE1-396AB1590C2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9803" y="1958614"/>
            <a:ext cx="3681516" cy="3988962"/>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FFFFF"/>
          </a:solidFill>
          <a:ln>
            <a:noFill/>
          </a:ln>
          <a:effectLst>
            <a:outerShdw blurRad="508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0242" name="Picture 2" descr="Lê Sai: Tiểu sử Minh Huệ">
            <a:extLst>
              <a:ext uri="{FF2B5EF4-FFF2-40B4-BE49-F238E27FC236}">
                <a16:creationId xmlns:a16="http://schemas.microsoft.com/office/drawing/2014/main" id="{4C2E30B2-2B4E-134A-9A18-2D6CF9500DF1}"/>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582523" y="2162755"/>
            <a:ext cx="2652648" cy="353686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791CBA4F-5A86-784A-A079-680BD3D1C53F}"/>
              </a:ext>
            </a:extLst>
          </p:cNvPr>
          <p:cNvSpPr/>
          <p:nvPr/>
        </p:nvSpPr>
        <p:spPr>
          <a:xfrm>
            <a:off x="5541586" y="1861486"/>
            <a:ext cx="6182588" cy="4618083"/>
          </a:xfrm>
          <a:prstGeom prst="rect">
            <a:avLst/>
          </a:prstGeom>
        </p:spPr>
        <p:txBody>
          <a:bodyPr vert="horz" lIns="91440" tIns="45720" rIns="91440" bIns="45720" rtlCol="0" anchor="ctr">
            <a:normAutofit/>
          </a:bodyPr>
          <a:lstStyle/>
          <a:p>
            <a:pPr>
              <a:lnSpc>
                <a:spcPct val="150000"/>
              </a:lnSpc>
            </a:pPr>
            <a:r>
              <a:rPr lang="en-US" sz="3200" b="1" i="1" spc="50" dirty="0">
                <a:solidFill>
                  <a:schemeClr val="tx1">
                    <a:lumMod val="85000"/>
                    <a:lumOff val="15000"/>
                  </a:schemeClr>
                </a:solidFill>
                <a:latin typeface="Times New Roman" panose="02020603050405020304" pitchFamily="18" charset="0"/>
                <a:ea typeface="Batang" panose="02030600000101010101" pitchFamily="18" charset="-127"/>
                <a:cs typeface="Times New Roman" panose="02020603050405020304" pitchFamily="18" charset="0"/>
              </a:rPr>
              <a:t>b/ </a:t>
            </a:r>
            <a:r>
              <a:rPr lang="en-US" sz="3200" b="1" i="1" spc="50" dirty="0" err="1">
                <a:solidFill>
                  <a:schemeClr val="tx1">
                    <a:lumMod val="85000"/>
                    <a:lumOff val="15000"/>
                  </a:schemeClr>
                </a:solidFill>
                <a:latin typeface="Times New Roman" panose="02020603050405020304" pitchFamily="18" charset="0"/>
                <a:ea typeface="Batang" panose="02030600000101010101" pitchFamily="18" charset="-127"/>
                <a:cs typeface="Times New Roman" panose="02020603050405020304" pitchFamily="18" charset="0"/>
              </a:rPr>
              <a:t>Tác</a:t>
            </a:r>
            <a:r>
              <a:rPr lang="en-US" sz="3200" b="1" i="1" spc="50" dirty="0">
                <a:solidFill>
                  <a:schemeClr val="tx1">
                    <a:lumMod val="85000"/>
                    <a:lumOff val="15000"/>
                  </a:schemeClr>
                </a:solidFill>
                <a:latin typeface="Times New Roman" panose="02020603050405020304" pitchFamily="18" charset="0"/>
                <a:ea typeface="Batang" panose="02030600000101010101" pitchFamily="18" charset="-127"/>
                <a:cs typeface="Times New Roman" panose="02020603050405020304" pitchFamily="18" charset="0"/>
              </a:rPr>
              <a:t> </a:t>
            </a:r>
            <a:r>
              <a:rPr lang="en-US" sz="3200" b="1" i="1" spc="50" dirty="0" err="1">
                <a:solidFill>
                  <a:schemeClr val="tx1">
                    <a:lumMod val="85000"/>
                    <a:lumOff val="15000"/>
                  </a:schemeClr>
                </a:solidFill>
                <a:latin typeface="Times New Roman" panose="02020603050405020304" pitchFamily="18" charset="0"/>
                <a:ea typeface="Batang" panose="02030600000101010101" pitchFamily="18" charset="-127"/>
                <a:cs typeface="Times New Roman" panose="02020603050405020304" pitchFamily="18" charset="0"/>
              </a:rPr>
              <a:t>giả</a:t>
            </a:r>
            <a:r>
              <a:rPr lang="en-US" sz="3200" b="1" i="1" spc="50" dirty="0">
                <a:solidFill>
                  <a:schemeClr val="tx1">
                    <a:lumMod val="85000"/>
                    <a:lumOff val="15000"/>
                  </a:schemeClr>
                </a:solidFill>
                <a:latin typeface="Times New Roman" panose="02020603050405020304" pitchFamily="18" charset="0"/>
                <a:ea typeface="Batang" panose="02030600000101010101" pitchFamily="18" charset="-127"/>
                <a:cs typeface="Times New Roman" panose="02020603050405020304" pitchFamily="18" charset="0"/>
              </a:rPr>
              <a:t>:</a:t>
            </a:r>
            <a:endParaRPr lang="en-US" sz="3200" spc="50" dirty="0">
              <a:solidFill>
                <a:schemeClr val="tx1">
                  <a:lumMod val="85000"/>
                  <a:lumOff val="15000"/>
                </a:schemeClr>
              </a:solidFill>
              <a:latin typeface="Times New Roman" panose="02020603050405020304" pitchFamily="18" charset="0"/>
              <a:ea typeface="Batang" panose="02030600000101010101" pitchFamily="18" charset="-127"/>
              <a:cs typeface="Times New Roman" panose="02020603050405020304" pitchFamily="18" charset="0"/>
            </a:endParaRPr>
          </a:p>
          <a:p>
            <a:pPr>
              <a:lnSpc>
                <a:spcPct val="150000"/>
              </a:lnSpc>
            </a:pPr>
            <a:r>
              <a:rPr lang="en-US" sz="3200" spc="50" dirty="0">
                <a:solidFill>
                  <a:schemeClr val="tx1">
                    <a:lumMod val="85000"/>
                    <a:lumOff val="15000"/>
                  </a:schemeClr>
                </a:solidFill>
                <a:latin typeface="Times New Roman" panose="02020603050405020304" pitchFamily="18" charset="0"/>
                <a:ea typeface="Batang" panose="02030600000101010101" pitchFamily="18" charset="-127"/>
                <a:cs typeface="Times New Roman" panose="02020603050405020304" pitchFamily="18" charset="0"/>
              </a:rPr>
              <a:t>- Minh </a:t>
            </a:r>
            <a:r>
              <a:rPr lang="en-US" sz="3200" spc="50" dirty="0" err="1">
                <a:solidFill>
                  <a:schemeClr val="tx1">
                    <a:lumMod val="85000"/>
                    <a:lumOff val="15000"/>
                  </a:schemeClr>
                </a:solidFill>
                <a:latin typeface="Times New Roman" panose="02020603050405020304" pitchFamily="18" charset="0"/>
                <a:ea typeface="Batang" panose="02030600000101010101" pitchFamily="18" charset="-127"/>
                <a:cs typeface="Times New Roman" panose="02020603050405020304" pitchFamily="18" charset="0"/>
              </a:rPr>
              <a:t>Huệ</a:t>
            </a:r>
            <a:r>
              <a:rPr lang="en-US" sz="3200" spc="50" dirty="0">
                <a:solidFill>
                  <a:schemeClr val="tx1">
                    <a:lumMod val="85000"/>
                    <a:lumOff val="15000"/>
                  </a:schemeClr>
                </a:solidFill>
                <a:latin typeface="Times New Roman" panose="02020603050405020304" pitchFamily="18" charset="0"/>
                <a:ea typeface="Batang" panose="02030600000101010101" pitchFamily="18" charset="-127"/>
                <a:cs typeface="Times New Roman" panose="02020603050405020304" pitchFamily="18" charset="0"/>
              </a:rPr>
              <a:t> (1927 – 2003) </a:t>
            </a:r>
            <a:r>
              <a:rPr lang="en-US" sz="3200" spc="50" dirty="0" err="1">
                <a:solidFill>
                  <a:schemeClr val="tx1">
                    <a:lumMod val="85000"/>
                    <a:lumOff val="15000"/>
                  </a:schemeClr>
                </a:solidFill>
                <a:latin typeface="Times New Roman" panose="02020603050405020304" pitchFamily="18" charset="0"/>
                <a:ea typeface="Batang" panose="02030600000101010101" pitchFamily="18" charset="-127"/>
                <a:cs typeface="Times New Roman" panose="02020603050405020304" pitchFamily="18" charset="0"/>
              </a:rPr>
              <a:t>quê</a:t>
            </a:r>
            <a:r>
              <a:rPr lang="en-US" sz="3200" spc="50" dirty="0">
                <a:solidFill>
                  <a:schemeClr val="tx1">
                    <a:lumMod val="85000"/>
                    <a:lumOff val="15000"/>
                  </a:schemeClr>
                </a:solidFill>
                <a:latin typeface="Times New Roman" panose="02020603050405020304" pitchFamily="18" charset="0"/>
                <a:ea typeface="Batang" panose="02030600000101010101" pitchFamily="18" charset="-127"/>
                <a:cs typeface="Times New Roman" panose="02020603050405020304" pitchFamily="18" charset="0"/>
              </a:rPr>
              <a:t> </a:t>
            </a:r>
            <a:r>
              <a:rPr lang="en-US" sz="3200" spc="50" dirty="0" err="1">
                <a:solidFill>
                  <a:schemeClr val="tx1">
                    <a:lumMod val="85000"/>
                    <a:lumOff val="15000"/>
                  </a:schemeClr>
                </a:solidFill>
                <a:latin typeface="Times New Roman" panose="02020603050405020304" pitchFamily="18" charset="0"/>
                <a:ea typeface="Batang" panose="02030600000101010101" pitchFamily="18" charset="-127"/>
                <a:cs typeface="Times New Roman" panose="02020603050405020304" pitchFamily="18" charset="0"/>
              </a:rPr>
              <a:t>ở</a:t>
            </a:r>
            <a:r>
              <a:rPr lang="en-US" sz="3200" spc="50" dirty="0">
                <a:solidFill>
                  <a:schemeClr val="tx1">
                    <a:lumMod val="85000"/>
                    <a:lumOff val="15000"/>
                  </a:schemeClr>
                </a:solidFill>
                <a:latin typeface="Times New Roman" panose="02020603050405020304" pitchFamily="18" charset="0"/>
                <a:ea typeface="Batang" panose="02030600000101010101" pitchFamily="18" charset="-127"/>
                <a:cs typeface="Times New Roman" panose="02020603050405020304" pitchFamily="18" charset="0"/>
              </a:rPr>
              <a:t> </a:t>
            </a:r>
            <a:r>
              <a:rPr lang="en-US" sz="3200" spc="50" dirty="0" err="1">
                <a:solidFill>
                  <a:schemeClr val="tx1">
                    <a:lumMod val="85000"/>
                    <a:lumOff val="15000"/>
                  </a:schemeClr>
                </a:solidFill>
                <a:latin typeface="Times New Roman" panose="02020603050405020304" pitchFamily="18" charset="0"/>
                <a:ea typeface="Batang" panose="02030600000101010101" pitchFamily="18" charset="-127"/>
                <a:cs typeface="Times New Roman" panose="02020603050405020304" pitchFamily="18" charset="0"/>
              </a:rPr>
              <a:t>Nghệ</a:t>
            </a:r>
            <a:r>
              <a:rPr lang="en-US" sz="3200" spc="50" dirty="0">
                <a:solidFill>
                  <a:schemeClr val="tx1">
                    <a:lumMod val="85000"/>
                    <a:lumOff val="15000"/>
                  </a:schemeClr>
                </a:solidFill>
                <a:latin typeface="Times New Roman" panose="02020603050405020304" pitchFamily="18" charset="0"/>
                <a:ea typeface="Batang" panose="02030600000101010101" pitchFamily="18" charset="-127"/>
                <a:cs typeface="Times New Roman" panose="02020603050405020304" pitchFamily="18" charset="0"/>
              </a:rPr>
              <a:t> An.</a:t>
            </a:r>
          </a:p>
          <a:p>
            <a:pPr>
              <a:lnSpc>
                <a:spcPct val="150000"/>
              </a:lnSpc>
            </a:pPr>
            <a:r>
              <a:rPr lang="en-US" sz="3200" spc="50" dirty="0">
                <a:solidFill>
                  <a:schemeClr val="tx1">
                    <a:lumMod val="85000"/>
                    <a:lumOff val="15000"/>
                  </a:schemeClr>
                </a:solidFill>
                <a:latin typeface="Times New Roman" panose="02020603050405020304" pitchFamily="18" charset="0"/>
                <a:ea typeface="Batang" panose="02030600000101010101" pitchFamily="18" charset="-127"/>
                <a:cs typeface="Times New Roman" panose="02020603050405020304" pitchFamily="18" charset="0"/>
              </a:rPr>
              <a:t>- </a:t>
            </a:r>
            <a:r>
              <a:rPr lang="en-US" sz="3200" spc="50" dirty="0" err="1">
                <a:solidFill>
                  <a:schemeClr val="tx1">
                    <a:lumMod val="85000"/>
                    <a:lumOff val="15000"/>
                  </a:schemeClr>
                </a:solidFill>
                <a:latin typeface="Times New Roman" panose="02020603050405020304" pitchFamily="18" charset="0"/>
                <a:ea typeface="Batang" panose="02030600000101010101" pitchFamily="18" charset="-127"/>
                <a:cs typeface="Times New Roman" panose="02020603050405020304" pitchFamily="18" charset="0"/>
              </a:rPr>
              <a:t>Ông</a:t>
            </a:r>
            <a:r>
              <a:rPr lang="en-US" sz="3200" spc="50" dirty="0">
                <a:solidFill>
                  <a:schemeClr val="tx1">
                    <a:lumMod val="85000"/>
                    <a:lumOff val="15000"/>
                  </a:schemeClr>
                </a:solidFill>
                <a:latin typeface="Times New Roman" panose="02020603050405020304" pitchFamily="18" charset="0"/>
                <a:ea typeface="Batang" panose="02030600000101010101" pitchFamily="18" charset="-127"/>
                <a:cs typeface="Times New Roman" panose="02020603050405020304" pitchFamily="18" charset="0"/>
              </a:rPr>
              <a:t> </a:t>
            </a:r>
            <a:r>
              <a:rPr lang="en-US" sz="3200" spc="50" dirty="0" err="1">
                <a:solidFill>
                  <a:schemeClr val="tx1">
                    <a:lumMod val="85000"/>
                    <a:lumOff val="15000"/>
                  </a:schemeClr>
                </a:solidFill>
                <a:latin typeface="Times New Roman" panose="02020603050405020304" pitchFamily="18" charset="0"/>
                <a:ea typeface="Batang" panose="02030600000101010101" pitchFamily="18" charset="-127"/>
                <a:cs typeface="Times New Roman" panose="02020603050405020304" pitchFamily="18" charset="0"/>
              </a:rPr>
              <a:t>từng</a:t>
            </a:r>
            <a:r>
              <a:rPr lang="en-US" sz="3200" spc="50" dirty="0">
                <a:solidFill>
                  <a:schemeClr val="tx1">
                    <a:lumMod val="85000"/>
                    <a:lumOff val="15000"/>
                  </a:schemeClr>
                </a:solidFill>
                <a:latin typeface="Times New Roman" panose="02020603050405020304" pitchFamily="18" charset="0"/>
                <a:ea typeface="Batang" panose="02030600000101010101" pitchFamily="18" charset="-127"/>
                <a:cs typeface="Times New Roman" panose="02020603050405020304" pitchFamily="18" charset="0"/>
              </a:rPr>
              <a:t> </a:t>
            </a:r>
            <a:r>
              <a:rPr lang="en-US" sz="3200" spc="50" dirty="0" err="1">
                <a:solidFill>
                  <a:schemeClr val="tx1">
                    <a:lumMod val="85000"/>
                    <a:lumOff val="15000"/>
                  </a:schemeClr>
                </a:solidFill>
                <a:latin typeface="Times New Roman" panose="02020603050405020304" pitchFamily="18" charset="0"/>
                <a:ea typeface="Batang" panose="02030600000101010101" pitchFamily="18" charset="-127"/>
                <a:cs typeface="Times New Roman" panose="02020603050405020304" pitchFamily="18" charset="0"/>
              </a:rPr>
              <a:t>tham</a:t>
            </a:r>
            <a:r>
              <a:rPr lang="en-US" sz="3200" spc="50" dirty="0">
                <a:solidFill>
                  <a:schemeClr val="tx1">
                    <a:lumMod val="85000"/>
                    <a:lumOff val="15000"/>
                  </a:schemeClr>
                </a:solidFill>
                <a:latin typeface="Times New Roman" panose="02020603050405020304" pitchFamily="18" charset="0"/>
                <a:ea typeface="Batang" panose="02030600000101010101" pitchFamily="18" charset="-127"/>
                <a:cs typeface="Times New Roman" panose="02020603050405020304" pitchFamily="18" charset="0"/>
              </a:rPr>
              <a:t> </a:t>
            </a:r>
            <a:r>
              <a:rPr lang="en-US" sz="3200" spc="50" dirty="0" err="1">
                <a:solidFill>
                  <a:schemeClr val="tx1">
                    <a:lumMod val="85000"/>
                    <a:lumOff val="15000"/>
                  </a:schemeClr>
                </a:solidFill>
                <a:latin typeface="Times New Roman" panose="02020603050405020304" pitchFamily="18" charset="0"/>
                <a:ea typeface="Batang" panose="02030600000101010101" pitchFamily="18" charset="-127"/>
                <a:cs typeface="Times New Roman" panose="02020603050405020304" pitchFamily="18" charset="0"/>
              </a:rPr>
              <a:t>gia</a:t>
            </a:r>
            <a:r>
              <a:rPr lang="en-US" sz="3200" spc="50" dirty="0">
                <a:solidFill>
                  <a:schemeClr val="tx1">
                    <a:lumMod val="85000"/>
                    <a:lumOff val="15000"/>
                  </a:schemeClr>
                </a:solidFill>
                <a:latin typeface="Times New Roman" panose="02020603050405020304" pitchFamily="18" charset="0"/>
                <a:ea typeface="Batang" panose="02030600000101010101" pitchFamily="18" charset="-127"/>
                <a:cs typeface="Times New Roman" panose="02020603050405020304" pitchFamily="18" charset="0"/>
              </a:rPr>
              <a:t> </a:t>
            </a:r>
            <a:r>
              <a:rPr lang="en-US" sz="3200" spc="50" dirty="0" err="1">
                <a:solidFill>
                  <a:schemeClr val="tx1">
                    <a:lumMod val="85000"/>
                    <a:lumOff val="15000"/>
                  </a:schemeClr>
                </a:solidFill>
                <a:latin typeface="Times New Roman" panose="02020603050405020304" pitchFamily="18" charset="0"/>
                <a:ea typeface="Batang" panose="02030600000101010101" pitchFamily="18" charset="-127"/>
                <a:cs typeface="Times New Roman" panose="02020603050405020304" pitchFamily="18" charset="0"/>
              </a:rPr>
              <a:t>cách</a:t>
            </a:r>
            <a:r>
              <a:rPr lang="en-US" sz="3200" spc="50" dirty="0">
                <a:solidFill>
                  <a:schemeClr val="tx1">
                    <a:lumMod val="85000"/>
                    <a:lumOff val="15000"/>
                  </a:schemeClr>
                </a:solidFill>
                <a:latin typeface="Times New Roman" panose="02020603050405020304" pitchFamily="18" charset="0"/>
                <a:ea typeface="Batang" panose="02030600000101010101" pitchFamily="18" charset="-127"/>
                <a:cs typeface="Times New Roman" panose="02020603050405020304" pitchFamily="18" charset="0"/>
              </a:rPr>
              <a:t> </a:t>
            </a:r>
            <a:r>
              <a:rPr lang="en-US" sz="3200" spc="50" dirty="0" err="1">
                <a:solidFill>
                  <a:schemeClr val="tx1">
                    <a:lumMod val="85000"/>
                    <a:lumOff val="15000"/>
                  </a:schemeClr>
                </a:solidFill>
                <a:latin typeface="Times New Roman" panose="02020603050405020304" pitchFamily="18" charset="0"/>
                <a:ea typeface="Batang" panose="02030600000101010101" pitchFamily="18" charset="-127"/>
                <a:cs typeface="Times New Roman" panose="02020603050405020304" pitchFamily="18" charset="0"/>
              </a:rPr>
              <a:t>mạng</a:t>
            </a:r>
            <a:r>
              <a:rPr lang="en-US" sz="3200" spc="50" dirty="0">
                <a:solidFill>
                  <a:schemeClr val="tx1">
                    <a:lumMod val="85000"/>
                    <a:lumOff val="15000"/>
                  </a:schemeClr>
                </a:solidFill>
                <a:latin typeface="Times New Roman" panose="02020603050405020304" pitchFamily="18" charset="0"/>
                <a:ea typeface="Batang" panose="02030600000101010101" pitchFamily="18" charset="-127"/>
                <a:cs typeface="Times New Roman" panose="02020603050405020304" pitchFamily="18" charset="0"/>
              </a:rPr>
              <a:t>, </a:t>
            </a:r>
            <a:r>
              <a:rPr lang="en-US" sz="3200" spc="50" dirty="0" err="1">
                <a:solidFill>
                  <a:schemeClr val="tx1">
                    <a:lumMod val="85000"/>
                    <a:lumOff val="15000"/>
                  </a:schemeClr>
                </a:solidFill>
                <a:latin typeface="Times New Roman" panose="02020603050405020304" pitchFamily="18" charset="0"/>
                <a:ea typeface="Batang" panose="02030600000101010101" pitchFamily="18" charset="-127"/>
                <a:cs typeface="Times New Roman" panose="02020603050405020304" pitchFamily="18" charset="0"/>
              </a:rPr>
              <a:t>là</a:t>
            </a:r>
            <a:r>
              <a:rPr lang="en-US" sz="3200" spc="50" dirty="0">
                <a:solidFill>
                  <a:schemeClr val="tx1">
                    <a:lumMod val="85000"/>
                    <a:lumOff val="15000"/>
                  </a:schemeClr>
                </a:solidFill>
                <a:latin typeface="Times New Roman" panose="02020603050405020304" pitchFamily="18" charset="0"/>
                <a:ea typeface="Batang" panose="02030600000101010101" pitchFamily="18" charset="-127"/>
                <a:cs typeface="Times New Roman" panose="02020603050405020304" pitchFamily="18" charset="0"/>
              </a:rPr>
              <a:t> </a:t>
            </a:r>
            <a:r>
              <a:rPr lang="en-US" sz="3200" spc="50" dirty="0" err="1">
                <a:solidFill>
                  <a:schemeClr val="tx1">
                    <a:lumMod val="85000"/>
                    <a:lumOff val="15000"/>
                  </a:schemeClr>
                </a:solidFill>
                <a:latin typeface="Times New Roman" panose="02020603050405020304" pitchFamily="18" charset="0"/>
                <a:ea typeface="Batang" panose="02030600000101010101" pitchFamily="18" charset="-127"/>
                <a:cs typeface="Times New Roman" panose="02020603050405020304" pitchFamily="18" charset="0"/>
              </a:rPr>
              <a:t>thành</a:t>
            </a:r>
            <a:r>
              <a:rPr lang="en-US" sz="3200" spc="50" dirty="0">
                <a:solidFill>
                  <a:schemeClr val="tx1">
                    <a:lumMod val="85000"/>
                    <a:lumOff val="15000"/>
                  </a:schemeClr>
                </a:solidFill>
                <a:latin typeface="Times New Roman" panose="02020603050405020304" pitchFamily="18" charset="0"/>
                <a:ea typeface="Batang" panose="02030600000101010101" pitchFamily="18" charset="-127"/>
                <a:cs typeface="Times New Roman" panose="02020603050405020304" pitchFamily="18" charset="0"/>
              </a:rPr>
              <a:t> </a:t>
            </a:r>
            <a:r>
              <a:rPr lang="en-US" sz="3200" spc="50" dirty="0" err="1">
                <a:solidFill>
                  <a:schemeClr val="tx1">
                    <a:lumMod val="85000"/>
                    <a:lumOff val="15000"/>
                  </a:schemeClr>
                </a:solidFill>
                <a:latin typeface="Times New Roman" panose="02020603050405020304" pitchFamily="18" charset="0"/>
                <a:ea typeface="Batang" panose="02030600000101010101" pitchFamily="18" charset="-127"/>
                <a:cs typeface="Times New Roman" panose="02020603050405020304" pitchFamily="18" charset="0"/>
              </a:rPr>
              <a:t>viên</a:t>
            </a:r>
            <a:r>
              <a:rPr lang="en-US" sz="3200" spc="50" dirty="0">
                <a:solidFill>
                  <a:schemeClr val="tx1">
                    <a:lumMod val="85000"/>
                    <a:lumOff val="15000"/>
                  </a:schemeClr>
                </a:solidFill>
                <a:latin typeface="Times New Roman" panose="02020603050405020304" pitchFamily="18" charset="0"/>
                <a:ea typeface="Batang" panose="02030600000101010101" pitchFamily="18" charset="-127"/>
                <a:cs typeface="Times New Roman" panose="02020603050405020304" pitchFamily="18" charset="0"/>
              </a:rPr>
              <a:t> </a:t>
            </a:r>
            <a:r>
              <a:rPr lang="en-US" sz="3200" spc="50" dirty="0" err="1">
                <a:solidFill>
                  <a:schemeClr val="tx1">
                    <a:lumMod val="85000"/>
                    <a:lumOff val="15000"/>
                  </a:schemeClr>
                </a:solidFill>
                <a:latin typeface="Times New Roman" panose="02020603050405020304" pitchFamily="18" charset="0"/>
                <a:ea typeface="Batang" panose="02030600000101010101" pitchFamily="18" charset="-127"/>
                <a:cs typeface="Times New Roman" panose="02020603050405020304" pitchFamily="18" charset="0"/>
              </a:rPr>
              <a:t>của</a:t>
            </a:r>
            <a:r>
              <a:rPr lang="en-US" sz="3200" spc="50" dirty="0">
                <a:solidFill>
                  <a:schemeClr val="tx1">
                    <a:lumMod val="85000"/>
                    <a:lumOff val="15000"/>
                  </a:schemeClr>
                </a:solidFill>
                <a:latin typeface="Times New Roman" panose="02020603050405020304" pitchFamily="18" charset="0"/>
                <a:ea typeface="Batang" panose="02030600000101010101" pitchFamily="18" charset="-127"/>
                <a:cs typeface="Times New Roman" panose="02020603050405020304" pitchFamily="18" charset="0"/>
              </a:rPr>
              <a:t> </a:t>
            </a:r>
            <a:r>
              <a:rPr lang="en-US" sz="3200" spc="50" dirty="0" err="1">
                <a:solidFill>
                  <a:schemeClr val="tx1">
                    <a:lumMod val="85000"/>
                    <a:lumOff val="15000"/>
                  </a:schemeClr>
                </a:solidFill>
                <a:latin typeface="Times New Roman" panose="02020603050405020304" pitchFamily="18" charset="0"/>
                <a:ea typeface="Batang" panose="02030600000101010101" pitchFamily="18" charset="-127"/>
                <a:cs typeface="Times New Roman" panose="02020603050405020304" pitchFamily="18" charset="0"/>
              </a:rPr>
              <a:t>Hội</a:t>
            </a:r>
            <a:r>
              <a:rPr lang="en-US" sz="3200" spc="50" dirty="0">
                <a:solidFill>
                  <a:schemeClr val="tx1">
                    <a:lumMod val="85000"/>
                    <a:lumOff val="15000"/>
                  </a:schemeClr>
                </a:solidFill>
                <a:latin typeface="Times New Roman" panose="02020603050405020304" pitchFamily="18" charset="0"/>
                <a:ea typeface="Batang" panose="02030600000101010101" pitchFamily="18" charset="-127"/>
                <a:cs typeface="Times New Roman" panose="02020603050405020304" pitchFamily="18" charset="0"/>
              </a:rPr>
              <a:t> </a:t>
            </a:r>
            <a:r>
              <a:rPr lang="en-US" sz="3200" spc="50" dirty="0" err="1">
                <a:solidFill>
                  <a:schemeClr val="tx1">
                    <a:lumMod val="85000"/>
                    <a:lumOff val="15000"/>
                  </a:schemeClr>
                </a:solidFill>
                <a:latin typeface="Times New Roman" panose="02020603050405020304" pitchFamily="18" charset="0"/>
                <a:ea typeface="Batang" panose="02030600000101010101" pitchFamily="18" charset="-127"/>
                <a:cs typeface="Times New Roman" panose="02020603050405020304" pitchFamily="18" charset="0"/>
              </a:rPr>
              <a:t>Nhà</a:t>
            </a:r>
            <a:r>
              <a:rPr lang="en-US" sz="3200" spc="50" dirty="0">
                <a:solidFill>
                  <a:schemeClr val="tx1">
                    <a:lumMod val="85000"/>
                    <a:lumOff val="15000"/>
                  </a:schemeClr>
                </a:solidFill>
                <a:latin typeface="Times New Roman" panose="02020603050405020304" pitchFamily="18" charset="0"/>
                <a:ea typeface="Batang" panose="02030600000101010101" pitchFamily="18" charset="-127"/>
                <a:cs typeface="Times New Roman" panose="02020603050405020304" pitchFamily="18" charset="0"/>
              </a:rPr>
              <a:t> </a:t>
            </a:r>
            <a:r>
              <a:rPr lang="en-US" sz="3200" spc="50" dirty="0" err="1">
                <a:solidFill>
                  <a:schemeClr val="tx1">
                    <a:lumMod val="85000"/>
                    <a:lumOff val="15000"/>
                  </a:schemeClr>
                </a:solidFill>
                <a:latin typeface="Times New Roman" panose="02020603050405020304" pitchFamily="18" charset="0"/>
                <a:ea typeface="Batang" panose="02030600000101010101" pitchFamily="18" charset="-127"/>
                <a:cs typeface="Times New Roman" panose="02020603050405020304" pitchFamily="18" charset="0"/>
              </a:rPr>
              <a:t>văn</a:t>
            </a:r>
            <a:r>
              <a:rPr lang="en-US" sz="3200" spc="50" dirty="0">
                <a:solidFill>
                  <a:schemeClr val="tx1">
                    <a:lumMod val="85000"/>
                    <a:lumOff val="15000"/>
                  </a:schemeClr>
                </a:solidFill>
                <a:latin typeface="Times New Roman" panose="02020603050405020304" pitchFamily="18" charset="0"/>
                <a:ea typeface="Batang" panose="02030600000101010101" pitchFamily="18" charset="-127"/>
                <a:cs typeface="Times New Roman" panose="02020603050405020304" pitchFamily="18" charset="0"/>
              </a:rPr>
              <a:t> </a:t>
            </a:r>
            <a:r>
              <a:rPr lang="en-US" sz="3200" spc="50" dirty="0" err="1">
                <a:solidFill>
                  <a:schemeClr val="tx1">
                    <a:lumMod val="85000"/>
                    <a:lumOff val="15000"/>
                  </a:schemeClr>
                </a:solidFill>
                <a:latin typeface="Times New Roman" panose="02020603050405020304" pitchFamily="18" charset="0"/>
                <a:ea typeface="Batang" panose="02030600000101010101" pitchFamily="18" charset="-127"/>
                <a:cs typeface="Times New Roman" panose="02020603050405020304" pitchFamily="18" charset="0"/>
              </a:rPr>
              <a:t>Việt</a:t>
            </a:r>
            <a:r>
              <a:rPr lang="en-US" sz="3200" spc="50" dirty="0">
                <a:solidFill>
                  <a:schemeClr val="tx1">
                    <a:lumMod val="85000"/>
                    <a:lumOff val="15000"/>
                  </a:schemeClr>
                </a:solidFill>
                <a:latin typeface="Times New Roman" panose="02020603050405020304" pitchFamily="18" charset="0"/>
                <a:ea typeface="Batang" panose="02030600000101010101" pitchFamily="18" charset="-127"/>
                <a:cs typeface="Times New Roman" panose="02020603050405020304" pitchFamily="18" charset="0"/>
              </a:rPr>
              <a:t> Nam. </a:t>
            </a:r>
          </a:p>
        </p:txBody>
      </p:sp>
      <p:sp>
        <p:nvSpPr>
          <p:cNvPr id="77" name="Rectangle 6">
            <a:extLst>
              <a:ext uri="{FF2B5EF4-FFF2-40B4-BE49-F238E27FC236}">
                <a16:creationId xmlns:a16="http://schemas.microsoft.com/office/drawing/2014/main" id="{1F9FDF39-7A42-411B-85F1-9DE812C7A75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91497" y="5802246"/>
            <a:ext cx="1367625"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5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4327435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品 10">
            <a:extLst>
              <a:ext uri="{FF2B5EF4-FFF2-40B4-BE49-F238E27FC236}">
                <a16:creationId xmlns:a16="http://schemas.microsoft.com/office/drawing/2014/main" id="{CB2B156C-508D-B749-9504-0F7CFDF37B44}"/>
              </a:ext>
            </a:extLst>
          </p:cNvPr>
          <p:cNvSpPr txBox="1"/>
          <p:nvPr/>
        </p:nvSpPr>
        <p:spPr>
          <a:xfrm>
            <a:off x="7158071" y="312821"/>
            <a:ext cx="3648710" cy="584775"/>
          </a:xfrm>
          <a:prstGeom prst="rect">
            <a:avLst/>
          </a:prstGeom>
          <a:noFill/>
        </p:spPr>
        <p:txBody>
          <a:bodyPr wrap="square" rtlCol="0">
            <a:spAutoFit/>
          </a:bodyPr>
          <a:lstStyle/>
          <a:p>
            <a:r>
              <a:rPr lang="en-US" altLang="zh-CN" sz="3200" b="1" dirty="0">
                <a:solidFill>
                  <a:srgbClr val="C00000"/>
                </a:solidFill>
                <a:latin typeface="Times New Roman" pitchFamily="18" charset="0"/>
                <a:ea typeface="汉仪白棋体简" panose="02010604000101010101" pitchFamily="2" charset="-122"/>
                <a:cs typeface="Times New Roman" pitchFamily="18" charset="0"/>
              </a:rPr>
              <a:t>c/ </a:t>
            </a:r>
            <a:r>
              <a:rPr lang="en-US" altLang="zh-CN" sz="3200" b="1" dirty="0" err="1">
                <a:solidFill>
                  <a:srgbClr val="C00000"/>
                </a:solidFill>
                <a:latin typeface="Times New Roman" pitchFamily="18" charset="0"/>
                <a:ea typeface="汉仪白棋体简" panose="02010604000101010101" pitchFamily="2" charset="-122"/>
                <a:cs typeface="Times New Roman" pitchFamily="18" charset="0"/>
              </a:rPr>
              <a:t>Tác</a:t>
            </a:r>
            <a:r>
              <a:rPr lang="en-US" altLang="zh-CN" sz="3200" b="1" dirty="0">
                <a:solidFill>
                  <a:srgbClr val="C00000"/>
                </a:solidFill>
                <a:latin typeface="Times New Roman" pitchFamily="18" charset="0"/>
                <a:ea typeface="汉仪白棋体简" panose="02010604000101010101" pitchFamily="2" charset="-122"/>
                <a:cs typeface="Times New Roman" pitchFamily="18" charset="0"/>
              </a:rPr>
              <a:t> </a:t>
            </a:r>
            <a:r>
              <a:rPr lang="en-US" altLang="zh-CN" sz="3200" b="1" dirty="0" err="1">
                <a:solidFill>
                  <a:srgbClr val="C00000"/>
                </a:solidFill>
                <a:latin typeface="Times New Roman" pitchFamily="18" charset="0"/>
                <a:ea typeface="汉仪白棋体简" panose="02010604000101010101" pitchFamily="2" charset="-122"/>
                <a:cs typeface="Times New Roman" pitchFamily="18" charset="0"/>
              </a:rPr>
              <a:t>phẩm</a:t>
            </a:r>
            <a:endParaRPr lang="zh-CN" altLang="en-US" sz="3200" b="1" dirty="0">
              <a:solidFill>
                <a:srgbClr val="C00000"/>
              </a:solidFill>
              <a:latin typeface="Times New Roman" pitchFamily="18" charset="0"/>
              <a:ea typeface="汉仪白棋体简" panose="02010604000101010101" pitchFamily="2" charset="-122"/>
              <a:cs typeface="Times New Roman" pitchFamily="18" charset="0"/>
            </a:endParaRPr>
          </a:p>
        </p:txBody>
      </p:sp>
      <p:pic>
        <p:nvPicPr>
          <p:cNvPr id="5" name="Picture Placeholder 4" descr="A picture containing text, person, outdoor, old&#10;&#10;Description automatically generated">
            <a:extLst>
              <a:ext uri="{FF2B5EF4-FFF2-40B4-BE49-F238E27FC236}">
                <a16:creationId xmlns:a16="http://schemas.microsoft.com/office/drawing/2014/main" id="{61B011A3-8949-4041-9592-B679F180A3CE}"/>
              </a:ext>
            </a:extLst>
          </p:cNvPr>
          <p:cNvPicPr>
            <a:picLocks noGrp="1" noChangeAspect="1"/>
          </p:cNvPicPr>
          <p:nvPr>
            <p:ph type="pic" idx="13"/>
          </p:nvPr>
        </p:nvPicPr>
        <p:blipFill>
          <a:blip r:embed="rId2"/>
          <a:srcRect l="12001" r="12001"/>
          <a:stretch>
            <a:fillRect/>
          </a:stretch>
        </p:blipFill>
        <p:spPr/>
      </p:pic>
      <p:sp>
        <p:nvSpPr>
          <p:cNvPr id="6" name="Rectangle 5">
            <a:extLst>
              <a:ext uri="{FF2B5EF4-FFF2-40B4-BE49-F238E27FC236}">
                <a16:creationId xmlns:a16="http://schemas.microsoft.com/office/drawing/2014/main" id="{442ED52D-E15F-6F4C-818A-CBBE2D272301}"/>
              </a:ext>
            </a:extLst>
          </p:cNvPr>
          <p:cNvSpPr/>
          <p:nvPr/>
        </p:nvSpPr>
        <p:spPr>
          <a:xfrm>
            <a:off x="7158071" y="897596"/>
            <a:ext cx="4960357" cy="5964966"/>
          </a:xfrm>
          <a:prstGeom prst="rect">
            <a:avLst/>
          </a:prstGeom>
        </p:spPr>
        <p:txBody>
          <a:bodyPr wrap="square">
            <a:spAutoFit/>
          </a:bodyPr>
          <a:lstStyle/>
          <a:p>
            <a:pPr algn="just">
              <a:lnSpc>
                <a:spcPct val="115000"/>
              </a:lnSpc>
              <a:spcBef>
                <a:spcPts val="600"/>
              </a:spcBef>
              <a:spcAft>
                <a:spcPts val="600"/>
              </a:spcAft>
            </a:pPr>
            <a:r>
              <a:rPr lang="vi-VN" sz="2800" b="1" i="1" spc="-5" dirty="0">
                <a:solidFill>
                  <a:srgbClr val="000000"/>
                </a:solidFill>
                <a:latin typeface="Times New Roman" panose="02020603050405020304" pitchFamily="18" charset="0"/>
                <a:ea typeface="Calibri" panose="020F0502020204030204" pitchFamily="34" charset="0"/>
              </a:rPr>
              <a:t>- Hoàn</a:t>
            </a:r>
            <a:r>
              <a:rPr lang="vi-VN" sz="2800" b="1" i="1" dirty="0">
                <a:solidFill>
                  <a:srgbClr val="000000"/>
                </a:solidFill>
                <a:latin typeface="Times New Roman" panose="02020603050405020304" pitchFamily="18" charset="0"/>
                <a:ea typeface="Calibri" panose="020F0502020204030204" pitchFamily="34" charset="0"/>
              </a:rPr>
              <a:t> </a:t>
            </a:r>
            <a:r>
              <a:rPr lang="vi-VN" sz="2800" b="1" i="1" spc="-5" dirty="0">
                <a:solidFill>
                  <a:srgbClr val="000000"/>
                </a:solidFill>
                <a:latin typeface="Times New Roman" panose="02020603050405020304" pitchFamily="18" charset="0"/>
                <a:ea typeface="Calibri" panose="020F0502020204030204" pitchFamily="34" charset="0"/>
              </a:rPr>
              <a:t>cảnh </a:t>
            </a:r>
            <a:r>
              <a:rPr lang="vi-VN" sz="2800" b="1" i="1" spc="-10" dirty="0">
                <a:solidFill>
                  <a:srgbClr val="000000"/>
                </a:solidFill>
                <a:latin typeface="Times New Roman" panose="02020603050405020304" pitchFamily="18" charset="0"/>
                <a:ea typeface="Calibri" panose="020F0502020204030204" pitchFamily="34" charset="0"/>
              </a:rPr>
              <a:t>ra</a:t>
            </a:r>
            <a:r>
              <a:rPr lang="vi-VN" sz="2800" b="1" i="1" spc="5" dirty="0">
                <a:solidFill>
                  <a:srgbClr val="000000"/>
                </a:solidFill>
                <a:latin typeface="Times New Roman" panose="02020603050405020304" pitchFamily="18" charset="0"/>
                <a:ea typeface="Calibri" panose="020F0502020204030204" pitchFamily="34" charset="0"/>
              </a:rPr>
              <a:t> </a:t>
            </a:r>
            <a:r>
              <a:rPr lang="vi-VN" sz="2800" b="1" i="1" spc="-5" dirty="0">
                <a:solidFill>
                  <a:srgbClr val="000000"/>
                </a:solidFill>
                <a:latin typeface="Times New Roman" panose="02020603050405020304" pitchFamily="18" charset="0"/>
                <a:ea typeface="Calibri" panose="020F0502020204030204" pitchFamily="34" charset="0"/>
              </a:rPr>
              <a:t>đời:</a:t>
            </a:r>
            <a:r>
              <a:rPr lang="vi-VN" sz="2800" b="1" spc="-5" dirty="0">
                <a:solidFill>
                  <a:srgbClr val="000000"/>
                </a:solidFill>
                <a:latin typeface="Times New Roman" panose="02020603050405020304" pitchFamily="18" charset="0"/>
                <a:ea typeface="Calibri" panose="020F0502020204030204" pitchFamily="34" charset="0"/>
              </a:rPr>
              <a:t> </a:t>
            </a:r>
          </a:p>
          <a:p>
            <a:pPr algn="just">
              <a:lnSpc>
                <a:spcPct val="115000"/>
              </a:lnSpc>
              <a:spcBef>
                <a:spcPts val="600"/>
              </a:spcBef>
              <a:spcAft>
                <a:spcPts val="600"/>
              </a:spcAft>
            </a:pPr>
            <a:r>
              <a:rPr lang="vi-VN" sz="2800" spc="-5" dirty="0">
                <a:solidFill>
                  <a:srgbClr val="000000"/>
                </a:solidFill>
                <a:latin typeface="Times New Roman" panose="02020603050405020304" pitchFamily="18" charset="0"/>
                <a:ea typeface="Calibri" panose="020F0502020204030204" pitchFamily="34" charset="0"/>
              </a:rPr>
              <a:t>+ Được gợi cảm hứng từ việc tác giả được nghe kể về một câu chuyện có thật của Bác khi đi chiến dịch biên giới 1950. </a:t>
            </a:r>
          </a:p>
          <a:p>
            <a:pPr algn="just">
              <a:lnSpc>
                <a:spcPct val="115000"/>
              </a:lnSpc>
              <a:spcBef>
                <a:spcPts val="600"/>
              </a:spcBef>
              <a:spcAft>
                <a:spcPts val="600"/>
              </a:spcAft>
            </a:pPr>
            <a:r>
              <a:rPr lang="vi-VN" sz="2800" spc="-5" dirty="0">
                <a:solidFill>
                  <a:srgbClr val="000000"/>
                </a:solidFill>
                <a:latin typeface="Times New Roman" panose="02020603050405020304" pitchFamily="18" charset="0"/>
                <a:ea typeface="Calibri" panose="020F0502020204030204" pitchFamily="34" charset="0"/>
              </a:rPr>
              <a:t>+ Khi sáng tác bài thơ này, Minh Huệ còn rất trẻ, rất gần với tuổi của anh đội viên trong bài thơ </a:t>
            </a:r>
          </a:p>
          <a:p>
            <a:pPr algn="just">
              <a:lnSpc>
                <a:spcPct val="115000"/>
              </a:lnSpc>
              <a:spcBef>
                <a:spcPts val="600"/>
              </a:spcBef>
              <a:spcAft>
                <a:spcPts val="600"/>
              </a:spcAft>
            </a:pPr>
            <a:r>
              <a:rPr lang="vi-VN" sz="2800" spc="-5" dirty="0">
                <a:solidFill>
                  <a:srgbClr val="000000"/>
                </a:solidFill>
                <a:latin typeface="Times New Roman" panose="02020603050405020304" pitchFamily="18" charset="0"/>
                <a:ea typeface="Calibri" panose="020F0502020204030204" pitchFamily="34" charset="0"/>
              </a:rPr>
              <a:t>→ tác giả đã nhập vai anh đội viên để khắc hoạ lại hình ảnh của Bác.</a:t>
            </a:r>
            <a:r>
              <a:rPr lang="vi-VN" sz="2800" b="1" spc="-5" dirty="0">
                <a:solidFill>
                  <a:srgbClr val="000000"/>
                </a:solidFill>
                <a:latin typeface="Times New Roman" panose="02020603050405020304" pitchFamily="18" charset="0"/>
                <a:ea typeface="Calibri" panose="020F0502020204030204" pitchFamily="34" charset="0"/>
              </a:rPr>
              <a:t> </a:t>
            </a:r>
            <a:endParaRPr lang="en-VN" sz="2800" dirty="0">
              <a:solidFill>
                <a:srgbClr val="000000"/>
              </a:solidFill>
              <a:latin typeface="Times New Roman" panose="02020603050405020304" pitchFamily="18" charset="0"/>
              <a:ea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barn(inVertical)">
                                      <p:cBhvr>
                                        <p:cTn id="14" dur="500"/>
                                        <p:tgtEl>
                                          <p:spTgt spid="6">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animEffect transition="in" filter="barn(inVertical)">
                                      <p:cBhvr>
                                        <p:cTn id="19" dur="500"/>
                                        <p:tgtEl>
                                          <p:spTgt spid="6">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6">
                                            <p:txEl>
                                              <p:pRg st="2" end="2"/>
                                            </p:txEl>
                                          </p:spTgt>
                                        </p:tgtEl>
                                        <p:attrNameLst>
                                          <p:attrName>style.visibility</p:attrName>
                                        </p:attrNameLst>
                                      </p:cBhvr>
                                      <p:to>
                                        <p:strVal val="visible"/>
                                      </p:to>
                                    </p:set>
                                    <p:animEffect transition="in" filter="barn(inVertical)">
                                      <p:cBhvr>
                                        <p:cTn id="24" dur="500"/>
                                        <p:tgtEl>
                                          <p:spTgt spid="6">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6">
                                            <p:txEl>
                                              <p:pRg st="3" end="3"/>
                                            </p:txEl>
                                          </p:spTgt>
                                        </p:tgtEl>
                                        <p:attrNameLst>
                                          <p:attrName>style.visibility</p:attrName>
                                        </p:attrNameLst>
                                      </p:cBhvr>
                                      <p:to>
                                        <p:strVal val="visible"/>
                                      </p:to>
                                    </p:set>
                                    <p:animEffect transition="in" filter="barn(inVertical)">
                                      <p:cBhvr>
                                        <p:cTn id="29"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Ã¬nh áº£nh cÃ³ liÃªn quan"/>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95371" y="-10596"/>
            <a:ext cx="12287371" cy="700194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75580" y="261313"/>
            <a:ext cx="10306348" cy="1200329"/>
          </a:xfrm>
          <a:prstGeom prst="rect">
            <a:avLst/>
          </a:prstGeom>
          <a:noFill/>
        </p:spPr>
        <p:txBody>
          <a:bodyPr wrap="none" rtlCol="0">
            <a:spAutoFit/>
          </a:bodyPr>
          <a:lstStyle/>
          <a:p>
            <a:r>
              <a:rPr lang="en-US" sz="7200" b="1" dirty="0">
                <a:solidFill>
                  <a:srgbClr val="006600"/>
                </a:solidFill>
                <a:latin typeface="Cambria" panose="02040503050406030204" pitchFamily="18" charset="0"/>
                <a:ea typeface="Cambria" panose="02040503050406030204" pitchFamily="18" charset="0"/>
                <a:cs typeface="Arial" panose="020B0604020202020204" pitchFamily="34" charset="0"/>
              </a:rPr>
              <a:t>CHUẨN BỊ HÀNH TRANG</a:t>
            </a:r>
          </a:p>
        </p:txBody>
      </p:sp>
      <p:pic>
        <p:nvPicPr>
          <p:cNvPr id="4" name="Picture 11" descr="C:\Users\ADMIN\Desktop\Tai nguyen thiet ke tro choi\Angry birds epic birds\1505573783630 (2).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15363" y="1584751"/>
            <a:ext cx="1265903" cy="69308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400000">
            <a:off x="3934962" y="-30754"/>
            <a:ext cx="4527431" cy="9248895"/>
          </a:xfrm>
          <a:prstGeom prst="rect">
            <a:avLst/>
          </a:prstGeom>
        </p:spPr>
      </p:pic>
      <p:sp>
        <p:nvSpPr>
          <p:cNvPr id="6" name="TextBox 5"/>
          <p:cNvSpPr txBox="1"/>
          <p:nvPr/>
        </p:nvSpPr>
        <p:spPr>
          <a:xfrm>
            <a:off x="2253755" y="2978508"/>
            <a:ext cx="8118972" cy="3108543"/>
          </a:xfrm>
          <a:prstGeom prst="rect">
            <a:avLst/>
          </a:prstGeom>
          <a:noFill/>
        </p:spPr>
        <p:txBody>
          <a:bodyPr wrap="square" rtlCol="0">
            <a:spAutoFit/>
          </a:bodyPr>
          <a:lstStyle/>
          <a:p>
            <a:pPr algn="ctr"/>
            <a:r>
              <a:rPr lang="en-US" sz="2800" b="1" dirty="0">
                <a:solidFill>
                  <a:srgbClr val="FF0000"/>
                </a:solidFill>
                <a:latin typeface="Cambria" panose="02040503050406030204" pitchFamily="18" charset="0"/>
                <a:ea typeface="Cambria" panose="02040503050406030204" pitchFamily="18" charset="0"/>
              </a:rPr>
              <a:t>HƯỚNG DẪN</a:t>
            </a:r>
          </a:p>
          <a:p>
            <a:pPr algn="ctr"/>
            <a:r>
              <a:rPr lang="en-US" sz="2800" b="1" dirty="0" err="1">
                <a:solidFill>
                  <a:srgbClr val="FF0000"/>
                </a:solidFill>
                <a:latin typeface="Cambria" panose="02040503050406030204" pitchFamily="18" charset="0"/>
                <a:ea typeface="Cambria" panose="02040503050406030204" pitchFamily="18" charset="0"/>
              </a:rPr>
              <a:t>Trong</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học</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kì</a:t>
            </a:r>
            <a:r>
              <a:rPr lang="en-US" sz="2800" b="1" dirty="0">
                <a:solidFill>
                  <a:srgbClr val="FF0000"/>
                </a:solidFill>
                <a:latin typeface="Cambria" panose="02040503050406030204" pitchFamily="18" charset="0"/>
                <a:ea typeface="Cambria" panose="02040503050406030204" pitchFamily="18" charset="0"/>
              </a:rPr>
              <a:t> 1 </a:t>
            </a:r>
            <a:r>
              <a:rPr lang="en-US" sz="2800" b="1" dirty="0" err="1">
                <a:solidFill>
                  <a:srgbClr val="FF0000"/>
                </a:solidFill>
                <a:latin typeface="Cambria" panose="02040503050406030204" pitchFamily="18" charset="0"/>
                <a:ea typeface="Cambria" panose="02040503050406030204" pitchFamily="18" charset="0"/>
              </a:rPr>
              <a:t>chúng</a:t>
            </a:r>
            <a:r>
              <a:rPr lang="en-US" sz="2800" b="1" dirty="0">
                <a:solidFill>
                  <a:srgbClr val="FF0000"/>
                </a:solidFill>
                <a:latin typeface="Cambria" panose="02040503050406030204" pitchFamily="18" charset="0"/>
                <a:ea typeface="Cambria" panose="02040503050406030204" pitchFamily="18" charset="0"/>
              </a:rPr>
              <a:t> ta </a:t>
            </a:r>
            <a:r>
              <a:rPr lang="en-US" sz="2800" b="1" dirty="0" err="1">
                <a:solidFill>
                  <a:srgbClr val="FF0000"/>
                </a:solidFill>
                <a:latin typeface="Cambria" panose="02040503050406030204" pitchFamily="18" charset="0"/>
                <a:ea typeface="Cambria" panose="02040503050406030204" pitchFamily="18" charset="0"/>
              </a:rPr>
              <a:t>đã</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được</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học</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về</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Thơ</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Thơ</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lục</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bát</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Có</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tất</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cả</a:t>
            </a:r>
            <a:r>
              <a:rPr lang="en-US" sz="2800" b="1" dirty="0">
                <a:solidFill>
                  <a:srgbClr val="FF0000"/>
                </a:solidFill>
                <a:latin typeface="Cambria" panose="02040503050406030204" pitchFamily="18" charset="0"/>
                <a:ea typeface="Cambria" panose="02040503050406030204" pitchFamily="18" charset="0"/>
              </a:rPr>
              <a:t> 5 </a:t>
            </a:r>
            <a:r>
              <a:rPr lang="en-US" sz="2800" b="1" dirty="0" err="1">
                <a:solidFill>
                  <a:srgbClr val="FF0000"/>
                </a:solidFill>
                <a:latin typeface="Cambria" panose="02040503050406030204" pitchFamily="18" charset="0"/>
                <a:ea typeface="Cambria" panose="02040503050406030204" pitchFamily="18" charset="0"/>
              </a:rPr>
              <a:t>câu</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hỏi</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với</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các</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kiến</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thức</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về</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thơ</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mà</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em</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đã</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được</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học</a:t>
            </a:r>
            <a:r>
              <a:rPr lang="en-US" sz="2800" b="1" dirty="0">
                <a:solidFill>
                  <a:srgbClr val="FF0000"/>
                </a:solidFill>
                <a:latin typeface="Cambria" panose="02040503050406030204" pitchFamily="18" charset="0"/>
                <a:ea typeface="Cambria" panose="02040503050406030204" pitchFamily="18" charset="0"/>
              </a:rPr>
              <a:t>.</a:t>
            </a:r>
            <a:endParaRPr lang="en-US" sz="2800" dirty="0">
              <a:solidFill>
                <a:srgbClr val="0033CC"/>
              </a:solidFill>
              <a:latin typeface="Cambria" panose="02040503050406030204" pitchFamily="18" charset="0"/>
              <a:ea typeface="Cambria" panose="02040503050406030204" pitchFamily="18" charset="0"/>
            </a:endParaRPr>
          </a:p>
          <a:p>
            <a:pPr marL="457189" indent="-457189">
              <a:buFont typeface="Wingdings" panose="05000000000000000000" pitchFamily="2" charset="2"/>
              <a:buChar char="ü"/>
            </a:pPr>
            <a:endParaRPr lang="en-US" sz="2800" dirty="0">
              <a:solidFill>
                <a:srgbClr val="0033CC"/>
              </a:solidFill>
              <a:latin typeface="Cambria" panose="02040503050406030204" pitchFamily="18" charset="0"/>
              <a:ea typeface="Cambria" panose="02040503050406030204" pitchFamily="18" charset="0"/>
            </a:endParaRPr>
          </a:p>
          <a:p>
            <a:pPr marL="457189" indent="-457189">
              <a:buFont typeface="Wingdings" panose="05000000000000000000" pitchFamily="2" charset="2"/>
              <a:buChar char="ü"/>
            </a:pPr>
            <a:r>
              <a:rPr lang="en-US" sz="2800" dirty="0" err="1">
                <a:solidFill>
                  <a:srgbClr val="0033CC"/>
                </a:solidFill>
                <a:latin typeface="Cambria" panose="02040503050406030204" pitchFamily="18" charset="0"/>
                <a:ea typeface="Cambria" panose="02040503050406030204" pitchFamily="18" charset="0"/>
              </a:rPr>
              <a:t>Em</a:t>
            </a:r>
            <a:r>
              <a:rPr lang="en-US" sz="2800" dirty="0">
                <a:solidFill>
                  <a:srgbClr val="0033CC"/>
                </a:solidFill>
                <a:latin typeface="Cambria" panose="02040503050406030204" pitchFamily="18" charset="0"/>
                <a:ea typeface="Cambria" panose="02040503050406030204" pitchFamily="18" charset="0"/>
              </a:rPr>
              <a:t> </a:t>
            </a:r>
            <a:r>
              <a:rPr lang="en-US" sz="2800" dirty="0" err="1">
                <a:solidFill>
                  <a:srgbClr val="0033CC"/>
                </a:solidFill>
                <a:latin typeface="Cambria" panose="02040503050406030204" pitchFamily="18" charset="0"/>
                <a:ea typeface="Cambria" panose="02040503050406030204" pitchFamily="18" charset="0"/>
              </a:rPr>
              <a:t>sẽ</a:t>
            </a:r>
            <a:r>
              <a:rPr lang="en-US" sz="2800" dirty="0">
                <a:solidFill>
                  <a:srgbClr val="0033CC"/>
                </a:solidFill>
                <a:latin typeface="Cambria" panose="02040503050406030204" pitchFamily="18" charset="0"/>
                <a:ea typeface="Cambria" panose="02040503050406030204" pitchFamily="18" charset="0"/>
              </a:rPr>
              <a:t> </a:t>
            </a:r>
            <a:r>
              <a:rPr lang="en-US" sz="2800" dirty="0" err="1">
                <a:solidFill>
                  <a:srgbClr val="0033CC"/>
                </a:solidFill>
                <a:latin typeface="Cambria" panose="02040503050406030204" pitchFamily="18" charset="0"/>
                <a:ea typeface="Cambria" panose="02040503050406030204" pitchFamily="18" charset="0"/>
              </a:rPr>
              <a:t>lần</a:t>
            </a:r>
            <a:r>
              <a:rPr lang="en-US" sz="2800" dirty="0">
                <a:solidFill>
                  <a:srgbClr val="0033CC"/>
                </a:solidFill>
                <a:latin typeface="Cambria" panose="02040503050406030204" pitchFamily="18" charset="0"/>
                <a:ea typeface="Cambria" panose="02040503050406030204" pitchFamily="18" charset="0"/>
              </a:rPr>
              <a:t> </a:t>
            </a:r>
            <a:r>
              <a:rPr lang="en-US" sz="2800" dirty="0" err="1">
                <a:solidFill>
                  <a:srgbClr val="0033CC"/>
                </a:solidFill>
                <a:latin typeface="Cambria" panose="02040503050406030204" pitchFamily="18" charset="0"/>
                <a:ea typeface="Cambria" panose="02040503050406030204" pitchFamily="18" charset="0"/>
              </a:rPr>
              <a:t>lượt</a:t>
            </a:r>
            <a:r>
              <a:rPr lang="en-US" sz="2800" dirty="0">
                <a:solidFill>
                  <a:srgbClr val="0033CC"/>
                </a:solidFill>
                <a:latin typeface="Cambria" panose="02040503050406030204" pitchFamily="18" charset="0"/>
                <a:ea typeface="Cambria" panose="02040503050406030204" pitchFamily="18" charset="0"/>
              </a:rPr>
              <a:t> </a:t>
            </a:r>
            <a:r>
              <a:rPr lang="en-US" sz="2800" dirty="0" err="1">
                <a:solidFill>
                  <a:srgbClr val="0033CC"/>
                </a:solidFill>
                <a:latin typeface="Cambria" panose="02040503050406030204" pitchFamily="18" charset="0"/>
                <a:ea typeface="Cambria" panose="02040503050406030204" pitchFamily="18" charset="0"/>
              </a:rPr>
              <a:t>trả</a:t>
            </a:r>
            <a:r>
              <a:rPr lang="en-US" sz="2800" dirty="0">
                <a:solidFill>
                  <a:srgbClr val="0033CC"/>
                </a:solidFill>
                <a:latin typeface="Cambria" panose="02040503050406030204" pitchFamily="18" charset="0"/>
                <a:ea typeface="Cambria" panose="02040503050406030204" pitchFamily="18" charset="0"/>
              </a:rPr>
              <a:t> </a:t>
            </a:r>
            <a:r>
              <a:rPr lang="en-US" sz="2800" dirty="0" err="1">
                <a:solidFill>
                  <a:srgbClr val="0033CC"/>
                </a:solidFill>
                <a:latin typeface="Cambria" panose="02040503050406030204" pitchFamily="18" charset="0"/>
                <a:ea typeface="Cambria" panose="02040503050406030204" pitchFamily="18" charset="0"/>
              </a:rPr>
              <a:t>lời</a:t>
            </a:r>
            <a:r>
              <a:rPr lang="en-US" sz="2800" dirty="0">
                <a:solidFill>
                  <a:srgbClr val="0033CC"/>
                </a:solidFill>
                <a:latin typeface="Cambria" panose="02040503050406030204" pitchFamily="18" charset="0"/>
                <a:ea typeface="Cambria" panose="02040503050406030204" pitchFamily="18" charset="0"/>
              </a:rPr>
              <a:t> </a:t>
            </a:r>
            <a:r>
              <a:rPr lang="en-US" sz="2800" dirty="0" err="1">
                <a:solidFill>
                  <a:srgbClr val="0033CC"/>
                </a:solidFill>
                <a:latin typeface="Cambria" panose="02040503050406030204" pitchFamily="18" charset="0"/>
                <a:ea typeface="Cambria" panose="02040503050406030204" pitchFamily="18" charset="0"/>
              </a:rPr>
              <a:t>đúng</a:t>
            </a:r>
            <a:r>
              <a:rPr lang="en-US" sz="2800" dirty="0">
                <a:solidFill>
                  <a:srgbClr val="0033CC"/>
                </a:solidFill>
                <a:latin typeface="Cambria" panose="02040503050406030204" pitchFamily="18" charset="0"/>
                <a:ea typeface="Cambria" panose="02040503050406030204" pitchFamily="18" charset="0"/>
              </a:rPr>
              <a:t> </a:t>
            </a:r>
            <a:r>
              <a:rPr lang="en-US" sz="2800" dirty="0" err="1">
                <a:solidFill>
                  <a:srgbClr val="0033CC"/>
                </a:solidFill>
                <a:latin typeface="Cambria" panose="02040503050406030204" pitchFamily="18" charset="0"/>
                <a:ea typeface="Cambria" panose="02040503050406030204" pitchFamily="18" charset="0"/>
              </a:rPr>
              <a:t>các</a:t>
            </a:r>
            <a:r>
              <a:rPr lang="en-US" sz="2800" dirty="0">
                <a:solidFill>
                  <a:srgbClr val="0033CC"/>
                </a:solidFill>
                <a:latin typeface="Cambria" panose="02040503050406030204" pitchFamily="18" charset="0"/>
                <a:ea typeface="Cambria" panose="02040503050406030204" pitchFamily="18" charset="0"/>
              </a:rPr>
              <a:t> </a:t>
            </a:r>
            <a:r>
              <a:rPr lang="en-US" sz="2800" dirty="0" err="1">
                <a:solidFill>
                  <a:srgbClr val="0033CC"/>
                </a:solidFill>
                <a:latin typeface="Cambria" panose="02040503050406030204" pitchFamily="18" charset="0"/>
                <a:ea typeface="Cambria" panose="02040503050406030204" pitchFamily="18" charset="0"/>
              </a:rPr>
              <a:t>câu</a:t>
            </a:r>
            <a:r>
              <a:rPr lang="en-US" sz="2800" dirty="0">
                <a:solidFill>
                  <a:srgbClr val="0033CC"/>
                </a:solidFill>
                <a:latin typeface="Cambria" panose="02040503050406030204" pitchFamily="18" charset="0"/>
                <a:ea typeface="Cambria" panose="02040503050406030204" pitchFamily="18" charset="0"/>
              </a:rPr>
              <a:t> </a:t>
            </a:r>
            <a:r>
              <a:rPr lang="en-US" sz="2800" dirty="0" err="1">
                <a:solidFill>
                  <a:srgbClr val="0033CC"/>
                </a:solidFill>
                <a:latin typeface="Cambria" panose="02040503050406030204" pitchFamily="18" charset="0"/>
                <a:ea typeface="Cambria" panose="02040503050406030204" pitchFamily="18" charset="0"/>
              </a:rPr>
              <a:t>hỏi</a:t>
            </a:r>
            <a:r>
              <a:rPr lang="en-US" sz="2800" dirty="0">
                <a:solidFill>
                  <a:srgbClr val="0033CC"/>
                </a:solidFill>
                <a:latin typeface="Cambria" panose="02040503050406030204" pitchFamily="18" charset="0"/>
                <a:ea typeface="Cambria" panose="02040503050406030204" pitchFamily="18" charset="0"/>
              </a:rPr>
              <a:t> </a:t>
            </a:r>
            <a:r>
              <a:rPr lang="en-US" sz="2800" dirty="0" err="1">
                <a:solidFill>
                  <a:srgbClr val="0033CC"/>
                </a:solidFill>
                <a:latin typeface="Cambria" panose="02040503050406030204" pitchFamily="18" charset="0"/>
                <a:ea typeface="Cambria" panose="02040503050406030204" pitchFamily="18" charset="0"/>
              </a:rPr>
              <a:t>để</a:t>
            </a:r>
            <a:r>
              <a:rPr lang="en-US" sz="2800" dirty="0">
                <a:solidFill>
                  <a:srgbClr val="0033CC"/>
                </a:solidFill>
                <a:latin typeface="Cambria" panose="02040503050406030204" pitchFamily="18" charset="0"/>
                <a:ea typeface="Cambria" panose="02040503050406030204" pitchFamily="18" charset="0"/>
              </a:rPr>
              <a:t> </a:t>
            </a:r>
            <a:r>
              <a:rPr lang="en-US" sz="2800" dirty="0" err="1">
                <a:solidFill>
                  <a:srgbClr val="0033CC"/>
                </a:solidFill>
                <a:latin typeface="Cambria" panose="02040503050406030204" pitchFamily="18" charset="0"/>
                <a:ea typeface="Cambria" panose="02040503050406030204" pitchFamily="18" charset="0"/>
              </a:rPr>
              <a:t>giúp</a:t>
            </a:r>
            <a:r>
              <a:rPr lang="en-US" sz="2800" dirty="0">
                <a:solidFill>
                  <a:srgbClr val="0033CC"/>
                </a:solidFill>
                <a:latin typeface="Cambria" panose="02040503050406030204" pitchFamily="18" charset="0"/>
                <a:ea typeface="Cambria" panose="02040503050406030204" pitchFamily="18" charset="0"/>
              </a:rPr>
              <a:t> </a:t>
            </a:r>
            <a:r>
              <a:rPr lang="en-US" sz="2800" dirty="0" err="1">
                <a:solidFill>
                  <a:srgbClr val="0033CC"/>
                </a:solidFill>
                <a:latin typeface="Cambria" panose="02040503050406030204" pitchFamily="18" charset="0"/>
                <a:ea typeface="Cambria" panose="02040503050406030204" pitchFamily="18" charset="0"/>
              </a:rPr>
              <a:t>chú</a:t>
            </a:r>
            <a:r>
              <a:rPr lang="en-US" sz="2800" dirty="0">
                <a:solidFill>
                  <a:srgbClr val="0033CC"/>
                </a:solidFill>
                <a:latin typeface="Cambria" panose="02040503050406030204" pitchFamily="18" charset="0"/>
                <a:ea typeface="Cambria" panose="02040503050406030204" pitchFamily="18" charset="0"/>
              </a:rPr>
              <a:t> </a:t>
            </a:r>
            <a:r>
              <a:rPr lang="en-US" sz="2800" dirty="0" err="1">
                <a:solidFill>
                  <a:srgbClr val="0033CC"/>
                </a:solidFill>
                <a:latin typeface="Cambria" panose="02040503050406030204" pitchFamily="18" charset="0"/>
                <a:ea typeface="Cambria" panose="02040503050406030204" pitchFamily="18" charset="0"/>
              </a:rPr>
              <a:t>bộ</a:t>
            </a:r>
            <a:r>
              <a:rPr lang="en-US" sz="2800" dirty="0">
                <a:solidFill>
                  <a:srgbClr val="0033CC"/>
                </a:solidFill>
                <a:latin typeface="Cambria" panose="02040503050406030204" pitchFamily="18" charset="0"/>
                <a:ea typeface="Cambria" panose="02040503050406030204" pitchFamily="18" charset="0"/>
              </a:rPr>
              <a:t> </a:t>
            </a:r>
            <a:r>
              <a:rPr lang="en-US" sz="2800" dirty="0" err="1">
                <a:solidFill>
                  <a:srgbClr val="0033CC"/>
                </a:solidFill>
                <a:latin typeface="Cambria" panose="02040503050406030204" pitchFamily="18" charset="0"/>
                <a:ea typeface="Cambria" panose="02040503050406030204" pitchFamily="18" charset="0"/>
              </a:rPr>
              <a:t>đội</a:t>
            </a:r>
            <a:r>
              <a:rPr lang="en-US" sz="2800" dirty="0">
                <a:solidFill>
                  <a:srgbClr val="0033CC"/>
                </a:solidFill>
                <a:latin typeface="Cambria" panose="02040503050406030204" pitchFamily="18" charset="0"/>
                <a:ea typeface="Cambria" panose="02040503050406030204" pitchFamily="18" charset="0"/>
              </a:rPr>
              <a:t>  </a:t>
            </a:r>
            <a:r>
              <a:rPr lang="en-US" sz="2800" dirty="0" err="1">
                <a:solidFill>
                  <a:srgbClr val="0033CC"/>
                </a:solidFill>
                <a:latin typeface="Cambria" panose="02040503050406030204" pitchFamily="18" charset="0"/>
                <a:ea typeface="Cambria" panose="02040503050406030204" pitchFamily="18" charset="0"/>
              </a:rPr>
              <a:t>chuẩn</a:t>
            </a:r>
            <a:r>
              <a:rPr lang="en-US" sz="2800" dirty="0">
                <a:solidFill>
                  <a:srgbClr val="0033CC"/>
                </a:solidFill>
                <a:latin typeface="Cambria" panose="02040503050406030204" pitchFamily="18" charset="0"/>
                <a:ea typeface="Cambria" panose="02040503050406030204" pitchFamily="18" charset="0"/>
              </a:rPr>
              <a:t> </a:t>
            </a:r>
            <a:r>
              <a:rPr lang="en-US" sz="2800" dirty="0" err="1">
                <a:solidFill>
                  <a:srgbClr val="0033CC"/>
                </a:solidFill>
                <a:latin typeface="Cambria" panose="02040503050406030204" pitchFamily="18" charset="0"/>
                <a:ea typeface="Cambria" panose="02040503050406030204" pitchFamily="18" charset="0"/>
              </a:rPr>
              <a:t>bị</a:t>
            </a:r>
            <a:r>
              <a:rPr lang="en-US" sz="2800" dirty="0">
                <a:solidFill>
                  <a:srgbClr val="0033CC"/>
                </a:solidFill>
                <a:latin typeface="Cambria" panose="02040503050406030204" pitchFamily="18" charset="0"/>
                <a:ea typeface="Cambria" panose="02040503050406030204" pitchFamily="18" charset="0"/>
              </a:rPr>
              <a:t> </a:t>
            </a:r>
            <a:r>
              <a:rPr lang="en-US" sz="2800" dirty="0" err="1">
                <a:solidFill>
                  <a:srgbClr val="0033CC"/>
                </a:solidFill>
                <a:latin typeface="Cambria" panose="02040503050406030204" pitchFamily="18" charset="0"/>
                <a:ea typeface="Cambria" panose="02040503050406030204" pitchFamily="18" charset="0"/>
              </a:rPr>
              <a:t>đầy</a:t>
            </a:r>
            <a:r>
              <a:rPr lang="en-US" sz="2800" dirty="0">
                <a:solidFill>
                  <a:srgbClr val="0033CC"/>
                </a:solidFill>
                <a:latin typeface="Cambria" panose="02040503050406030204" pitchFamily="18" charset="0"/>
                <a:ea typeface="Cambria" panose="02040503050406030204" pitchFamily="18" charset="0"/>
              </a:rPr>
              <a:t> </a:t>
            </a:r>
            <a:r>
              <a:rPr lang="en-US" sz="2800" dirty="0" err="1">
                <a:solidFill>
                  <a:srgbClr val="0033CC"/>
                </a:solidFill>
                <a:latin typeface="Cambria" panose="02040503050406030204" pitchFamily="18" charset="0"/>
                <a:ea typeface="Cambria" panose="02040503050406030204" pitchFamily="18" charset="0"/>
              </a:rPr>
              <a:t>đủ</a:t>
            </a:r>
            <a:r>
              <a:rPr lang="en-US" sz="2800" dirty="0">
                <a:solidFill>
                  <a:srgbClr val="0033CC"/>
                </a:solidFill>
                <a:latin typeface="Cambria" panose="02040503050406030204" pitchFamily="18" charset="0"/>
                <a:ea typeface="Cambria" panose="02040503050406030204" pitchFamily="18" charset="0"/>
              </a:rPr>
              <a:t> </a:t>
            </a:r>
            <a:r>
              <a:rPr lang="en-US" sz="2800" dirty="0" err="1">
                <a:solidFill>
                  <a:srgbClr val="0033CC"/>
                </a:solidFill>
                <a:latin typeface="Cambria" panose="02040503050406030204" pitchFamily="18" charset="0"/>
                <a:ea typeface="Cambria" panose="02040503050406030204" pitchFamily="18" charset="0"/>
              </a:rPr>
              <a:t>hành</a:t>
            </a:r>
            <a:r>
              <a:rPr lang="en-US" sz="2800" dirty="0">
                <a:solidFill>
                  <a:srgbClr val="0033CC"/>
                </a:solidFill>
                <a:latin typeface="Cambria" panose="02040503050406030204" pitchFamily="18" charset="0"/>
                <a:ea typeface="Cambria" panose="02040503050406030204" pitchFamily="18" charset="0"/>
              </a:rPr>
              <a:t> </a:t>
            </a:r>
            <a:r>
              <a:rPr lang="en-US" sz="2800" dirty="0" err="1">
                <a:solidFill>
                  <a:srgbClr val="0033CC"/>
                </a:solidFill>
                <a:latin typeface="Cambria" panose="02040503050406030204" pitchFamily="18" charset="0"/>
                <a:ea typeface="Cambria" panose="02040503050406030204" pitchFamily="18" charset="0"/>
              </a:rPr>
              <a:t>trang</a:t>
            </a:r>
            <a:r>
              <a:rPr lang="en-US" sz="2800" dirty="0">
                <a:solidFill>
                  <a:srgbClr val="0033CC"/>
                </a:solidFill>
                <a:latin typeface="Cambria" panose="02040503050406030204" pitchFamily="18" charset="0"/>
                <a:ea typeface="Cambria" panose="02040503050406030204" pitchFamily="18" charset="0"/>
              </a:rPr>
              <a:t>.</a:t>
            </a:r>
          </a:p>
        </p:txBody>
      </p:sp>
      <p:pic>
        <p:nvPicPr>
          <p:cNvPr id="7" name="Nhac Comandos (mp3cut.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871527" y="4288892"/>
            <a:ext cx="609600" cy="609600"/>
          </a:xfrm>
          <a:prstGeom prst="rect">
            <a:avLst/>
          </a:prstGeom>
        </p:spPr>
      </p:pic>
    </p:spTree>
    <p:extLst>
      <p:ext uri="{BB962C8B-B14F-4D97-AF65-F5344CB8AC3E}">
        <p14:creationId xmlns:p14="http://schemas.microsoft.com/office/powerpoint/2010/main" val="2482521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 presetClass="mediacall" presetSubtype="0" fill="hold" nodeType="withEffect">
                                  <p:stCondLst>
                                    <p:cond delay="0"/>
                                  </p:stCondLst>
                                  <p:childTnLst>
                                    <p:cmd type="call" cmd="playFrom(0.0)">
                                      <p:cBhvr>
                                        <p:cTn id="12" dur="1" fill="hold"/>
                                        <p:tgtEl>
                                          <p:spTgt spid="7"/>
                                        </p:tgtEl>
                                      </p:cBhvr>
                                    </p:cmd>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8">
                <p:cTn id="25" fill="hold" display="0">
                  <p:stCondLst>
                    <p:cond delay="indefinite"/>
                  </p:stCondLst>
                  <p:endCondLst>
                    <p:cond evt="onStopAudio" delay="0">
                      <p:tgtEl>
                        <p:sldTgt/>
                      </p:tgtEl>
                    </p:cond>
                  </p:endCondLst>
                </p:cTn>
                <p:tgtEl>
                  <p:spTgt spid="7"/>
                </p:tgtEl>
              </p:cMediaNode>
            </p:audio>
          </p:childTnLst>
        </p:cTn>
      </p:par>
    </p:tnLst>
    <p:bldLst>
      <p:bldP spid="2" grpId="0"/>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11200" y="1831431"/>
            <a:ext cx="10769600" cy="2585323"/>
          </a:xfrm>
          <a:prstGeom prst="rect">
            <a:avLst/>
          </a:prstGeom>
          <a:noFill/>
        </p:spPr>
        <p:txBody>
          <a:bodyPr>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eaLnBrk="1" fontAlgn="auto" hangingPunct="1">
              <a:spcBef>
                <a:spcPts val="0"/>
              </a:spcBef>
              <a:spcAft>
                <a:spcPts val="0"/>
              </a:spcAft>
              <a:defRPr/>
            </a:pPr>
            <a:r>
              <a:rPr lang="en-US" sz="5400" b="1" cap="all" dirty="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latin typeface="Times New Roman" pitchFamily="18" charset="0"/>
                <a:cs typeface="Times New Roman" pitchFamily="18" charset="0"/>
              </a:rPr>
              <a:t>M</a:t>
            </a:r>
            <a:r>
              <a:rPr lang="vi-VN" sz="5400" b="1" cap="all" dirty="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latin typeface="Times New Roman" pitchFamily="18" charset="0"/>
                <a:cs typeface="Times New Roman" pitchFamily="18" charset="0"/>
              </a:rPr>
              <a:t>Ộ</a:t>
            </a:r>
            <a:r>
              <a:rPr lang="en-US" sz="5400" b="1" cap="all" dirty="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latin typeface="Times New Roman" pitchFamily="18" charset="0"/>
                <a:cs typeface="Times New Roman" pitchFamily="18" charset="0"/>
              </a:rPr>
              <a:t>T SỐ HÌNH ẢNH BÁC TRONG CHIẾN DỊCH BIÊN GIỚI CUỐI NĂM  1950</a:t>
            </a:r>
          </a:p>
        </p:txBody>
      </p:sp>
    </p:spTree>
    <p:extLst>
      <p:ext uri="{BB962C8B-B14F-4D97-AF65-F5344CB8AC3E}">
        <p14:creationId xmlns:p14="http://schemas.microsoft.com/office/powerpoint/2010/main" val="242165913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13.jpg"/>
          <p:cNvPicPr>
            <a:picLocks noGrp="1" noChangeAspect="1"/>
          </p:cNvPicPr>
          <p:nvPr>
            <p:ph idx="1"/>
          </p:nvPr>
        </p:nvPicPr>
        <p:blipFill>
          <a:blip r:embed="rId2"/>
          <a:stretch>
            <a:fillRect/>
          </a:stretch>
        </p:blipFill>
        <p:spPr>
          <a:xfrm>
            <a:off x="31526" y="0"/>
            <a:ext cx="12192000" cy="6858000"/>
          </a:xfrm>
          <a:ln w="190500" cap="sq">
            <a:solidFill>
              <a:srgbClr val="C8C6BD"/>
            </a:solidFill>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1" name="Content Placeholder 3" descr="14.jpg"/>
          <p:cNvPicPr>
            <a:picLocks noGrp="1" noChangeAspect="1" noChangeArrowheads="1"/>
          </p:cNvPicPr>
          <p:nvPr>
            <p:ph idx="1"/>
          </p:nvPr>
        </p:nvPicPr>
        <p:blipFill>
          <a:blip r:embed="rId2"/>
          <a:srcRect/>
          <a:stretch>
            <a:fillRect/>
          </a:stretch>
        </p:blipFill>
        <p:spPr>
          <a:xfrm>
            <a:off x="0" y="0"/>
            <a:ext cx="12192000" cy="6858000"/>
          </a:xfrm>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5" name="Content Placeholder 3" descr="15.jpg"/>
          <p:cNvPicPr>
            <a:picLocks noGrp="1" noChangeAspect="1" noChangeArrowheads="1"/>
          </p:cNvPicPr>
          <p:nvPr>
            <p:ph idx="1"/>
          </p:nvPr>
        </p:nvPicPr>
        <p:blipFill>
          <a:blip r:embed="rId2"/>
          <a:srcRect/>
          <a:stretch>
            <a:fillRect/>
          </a:stretch>
        </p:blipFill>
        <p:spPr>
          <a:xfrm>
            <a:off x="0" y="0"/>
            <a:ext cx="12192000" cy="6858000"/>
          </a:xfrm>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0" name="Picture 2" descr="C:\Users\Admin\Downloads\11.jpg"/>
          <p:cNvPicPr>
            <a:picLocks noChangeAspect="1" noChangeArrowheads="1"/>
          </p:cNvPicPr>
          <p:nvPr/>
        </p:nvPicPr>
        <p:blipFill>
          <a:blip r:embed="rId2"/>
          <a:srcRect/>
          <a:stretch>
            <a:fillRect/>
          </a:stretch>
        </p:blipFill>
        <p:spPr bwMode="auto">
          <a:xfrm>
            <a:off x="0" y="0"/>
            <a:ext cx="12192000" cy="68580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4" name="Picture 2" descr="C:\Users\USER\Downloads\hình bác hồ 1950.jpg"/>
          <p:cNvPicPr>
            <a:picLocks noChangeAspect="1" noChangeArrowheads="1"/>
          </p:cNvPicPr>
          <p:nvPr/>
        </p:nvPicPr>
        <p:blipFill>
          <a:blip r:embed="rId2"/>
          <a:srcRect/>
          <a:stretch>
            <a:fillRect/>
          </a:stretch>
        </p:blipFill>
        <p:spPr bwMode="auto">
          <a:xfrm>
            <a:off x="3293" y="7875"/>
            <a:ext cx="12192000" cy="6850125"/>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Google Shape;701;p34">
            <a:extLst>
              <a:ext uri="{FF2B5EF4-FFF2-40B4-BE49-F238E27FC236}">
                <a16:creationId xmlns:a16="http://schemas.microsoft.com/office/drawing/2014/main" id="{83B255BC-4BA9-4B5A-8D0F-4AEFE272B6C0}"/>
              </a:ext>
            </a:extLst>
          </p:cNvPr>
          <p:cNvSpPr/>
          <p:nvPr/>
        </p:nvSpPr>
        <p:spPr>
          <a:xfrm>
            <a:off x="1052623" y="712382"/>
            <a:ext cx="10470827" cy="5454502"/>
          </a:xfrm>
          <a:prstGeom prst="rect">
            <a:avLst/>
          </a:prstGeom>
          <a:noFill/>
          <a:ln w="19050" cap="flat" cmpd="sng">
            <a:solidFill>
              <a:schemeClr val="accent5">
                <a:lumMod val="50000"/>
              </a:schemeClr>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2" name="Google Shape;702;p34">
            <a:extLst>
              <a:ext uri="{FF2B5EF4-FFF2-40B4-BE49-F238E27FC236}">
                <a16:creationId xmlns:a16="http://schemas.microsoft.com/office/drawing/2014/main" id="{352C1223-D92E-4D96-9281-B03C7BF3FF02}"/>
              </a:ext>
            </a:extLst>
          </p:cNvPr>
          <p:cNvSpPr/>
          <p:nvPr/>
        </p:nvSpPr>
        <p:spPr>
          <a:xfrm>
            <a:off x="668550" y="4217346"/>
            <a:ext cx="2336800" cy="2324100"/>
          </a:xfrm>
          <a:prstGeom prst="ellipse">
            <a:avLst/>
          </a:prstGeom>
          <a:solidFill>
            <a:srgbClr val="EA9999">
              <a:alpha val="2857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5" name="Text Box 5">
            <a:extLst>
              <a:ext uri="{FF2B5EF4-FFF2-40B4-BE49-F238E27FC236}">
                <a16:creationId xmlns:a16="http://schemas.microsoft.com/office/drawing/2014/main" id="{58B94EBF-1E26-4A99-A1A9-D9F657EF3660}"/>
              </a:ext>
            </a:extLst>
          </p:cNvPr>
          <p:cNvSpPr txBox="1">
            <a:spLocks noChangeArrowheads="1"/>
          </p:cNvSpPr>
          <p:nvPr/>
        </p:nvSpPr>
        <p:spPr bwMode="auto">
          <a:xfrm>
            <a:off x="1195041" y="945617"/>
            <a:ext cx="3345428" cy="3083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457200" indent="-457200">
              <a:lnSpc>
                <a:spcPct val="115000"/>
              </a:lnSpc>
              <a:spcAft>
                <a:spcPts val="400"/>
              </a:spcAft>
              <a:buFontTx/>
              <a:buChar char="-"/>
            </a:pPr>
            <a:r>
              <a:rPr lang="vi-VN" sz="3200" dirty="0">
                <a:latin typeface="Times New Roman" pitchFamily="18" charset="0"/>
                <a:ea typeface="Calibri" panose="020F0502020204030204" pitchFamily="34" charset="0"/>
                <a:cs typeface="Times New Roman" pitchFamily="18" charset="0"/>
              </a:rPr>
              <a:t>Nhà gianh</a:t>
            </a:r>
          </a:p>
          <a:p>
            <a:pPr marL="457200" indent="-457200">
              <a:lnSpc>
                <a:spcPct val="115000"/>
              </a:lnSpc>
              <a:spcAft>
                <a:spcPts val="400"/>
              </a:spcAft>
              <a:buFontTx/>
              <a:buChar char="-"/>
            </a:pPr>
            <a:r>
              <a:rPr lang="vi-VN" sz="3200" dirty="0">
                <a:latin typeface="Times New Roman" pitchFamily="18" charset="0"/>
                <a:cs typeface="Times New Roman" pitchFamily="18" charset="0"/>
              </a:rPr>
              <a:t>Đội viên</a:t>
            </a:r>
          </a:p>
          <a:p>
            <a:pPr marL="457200" indent="-457200">
              <a:lnSpc>
                <a:spcPct val="115000"/>
              </a:lnSpc>
              <a:spcAft>
                <a:spcPts val="400"/>
              </a:spcAft>
              <a:buFontTx/>
              <a:buChar char="-"/>
            </a:pPr>
            <a:r>
              <a:rPr lang="vi-VN" sz="3200" dirty="0">
                <a:latin typeface="Times New Roman" pitchFamily="18" charset="0"/>
                <a:cs typeface="Times New Roman" pitchFamily="18" charset="0"/>
              </a:rPr>
              <a:t>Trầm ngâm</a:t>
            </a:r>
          </a:p>
          <a:p>
            <a:pPr marL="457200" indent="-457200">
              <a:lnSpc>
                <a:spcPct val="115000"/>
              </a:lnSpc>
              <a:spcAft>
                <a:spcPts val="400"/>
              </a:spcAft>
              <a:buFontTx/>
              <a:buChar char="-"/>
            </a:pPr>
            <a:r>
              <a:rPr lang="en-US" sz="3200" dirty="0" err="1">
                <a:latin typeface="Times New Roman" pitchFamily="18" charset="0"/>
                <a:cs typeface="Times New Roman" pitchFamily="18" charset="0"/>
              </a:rPr>
              <a:t>Mưa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lâm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thâm</a:t>
            </a:r>
            <a:endParaRPr lang="en-US" sz="3200" dirty="0">
              <a:latin typeface="Times New Roman" pitchFamily="18" charset="0"/>
              <a:cs typeface="Times New Roman" pitchFamily="18" charset="0"/>
            </a:endParaRPr>
          </a:p>
          <a:p>
            <a:pPr marL="457200" indent="-457200">
              <a:lnSpc>
                <a:spcPct val="115000"/>
              </a:lnSpc>
              <a:spcAft>
                <a:spcPts val="400"/>
              </a:spcAft>
              <a:buFontTx/>
              <a:buChar char="-"/>
            </a:pPr>
            <a:r>
              <a:rPr lang="en-US" sz="3200" dirty="0" err="1">
                <a:latin typeface="Times New Roman" pitchFamily="18" charset="0"/>
                <a:cs typeface="Times New Roman" pitchFamily="18" charset="0"/>
              </a:rPr>
              <a:t>Dém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chăn</a:t>
            </a:r>
            <a:endParaRPr lang="en-US" sz="3200" dirty="0">
              <a:latin typeface="Times New Roman" pitchFamily="18" charset="0"/>
              <a:cs typeface="Times New Roman" pitchFamily="18" charset="0"/>
            </a:endParaRPr>
          </a:p>
        </p:txBody>
      </p:sp>
      <p:pic>
        <p:nvPicPr>
          <p:cNvPr id="11266" name="Picture 2" descr="Theo Bác đi Chiến dịch biên giới">
            <a:extLst>
              <a:ext uri="{FF2B5EF4-FFF2-40B4-BE49-F238E27FC236}">
                <a16:creationId xmlns:a16="http://schemas.microsoft.com/office/drawing/2014/main" id="{AAF29D26-7922-E744-8DE4-0FD9BE88A6C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333" r="12333"/>
          <a:stretch/>
        </p:blipFill>
        <p:spPr bwMode="auto">
          <a:xfrm>
            <a:off x="168165" y="4325077"/>
            <a:ext cx="2532923" cy="253292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 name="Text Box 5">
            <a:extLst>
              <a:ext uri="{FF2B5EF4-FFF2-40B4-BE49-F238E27FC236}">
                <a16:creationId xmlns:a16="http://schemas.microsoft.com/office/drawing/2014/main" id="{3E20D009-4871-034F-B32C-17C0A7317936}"/>
              </a:ext>
            </a:extLst>
          </p:cNvPr>
          <p:cNvSpPr txBox="1">
            <a:spLocks noChangeArrowheads="1"/>
          </p:cNvSpPr>
          <p:nvPr/>
        </p:nvSpPr>
        <p:spPr bwMode="auto">
          <a:xfrm>
            <a:off x="4924542" y="945617"/>
            <a:ext cx="3345428" cy="4936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457200" indent="-457200">
              <a:lnSpc>
                <a:spcPct val="115000"/>
              </a:lnSpc>
              <a:spcAft>
                <a:spcPts val="400"/>
              </a:spcAft>
              <a:buFontTx/>
              <a:buChar char="-"/>
            </a:pPr>
            <a:r>
              <a:rPr lang="vi-VN" sz="3200" dirty="0">
                <a:latin typeface="Times New Roman" pitchFamily="18" charset="0"/>
                <a:cs typeface="Times New Roman" pitchFamily="18" charset="0"/>
              </a:rPr>
              <a:t>Giật thột</a:t>
            </a:r>
          </a:p>
          <a:p>
            <a:pPr marL="457200" indent="-457200">
              <a:lnSpc>
                <a:spcPct val="115000"/>
              </a:lnSpc>
              <a:spcAft>
                <a:spcPts val="400"/>
              </a:spcAft>
              <a:buFontTx/>
              <a:buChar char="-"/>
            </a:pPr>
            <a:r>
              <a:rPr lang="vi-VN" sz="3200" dirty="0">
                <a:latin typeface="Times New Roman" pitchFamily="18" charset="0"/>
                <a:cs typeface="Times New Roman" pitchFamily="18" charset="0"/>
              </a:rPr>
              <a:t>Mơ màng</a:t>
            </a:r>
          </a:p>
          <a:p>
            <a:pPr marL="457200" indent="-457200">
              <a:lnSpc>
                <a:spcPct val="115000"/>
              </a:lnSpc>
              <a:spcAft>
                <a:spcPts val="400"/>
              </a:spcAft>
              <a:buFontTx/>
              <a:buChar char="-"/>
            </a:pPr>
            <a:r>
              <a:rPr lang="vi-VN" sz="3200" dirty="0">
                <a:latin typeface="Times New Roman" pitchFamily="18" charset="0"/>
                <a:cs typeface="Times New Roman" pitchFamily="18" charset="0"/>
              </a:rPr>
              <a:t>Thổn thức</a:t>
            </a:r>
          </a:p>
          <a:p>
            <a:pPr marL="457200" indent="-457200">
              <a:lnSpc>
                <a:spcPct val="115000"/>
              </a:lnSpc>
              <a:spcAft>
                <a:spcPts val="400"/>
              </a:spcAft>
              <a:buFontTx/>
              <a:buChar char="-"/>
            </a:pPr>
            <a:r>
              <a:rPr lang="vi-VN" sz="3200" dirty="0">
                <a:latin typeface="Times New Roman" pitchFamily="18" charset="0"/>
                <a:cs typeface="Times New Roman" pitchFamily="18" charset="0"/>
              </a:rPr>
              <a:t>Bồn chồn</a:t>
            </a:r>
          </a:p>
          <a:p>
            <a:pPr marL="457200" indent="-457200">
              <a:lnSpc>
                <a:spcPct val="115000"/>
              </a:lnSpc>
              <a:spcAft>
                <a:spcPts val="400"/>
              </a:spcAft>
              <a:buFontTx/>
              <a:buChar char="-"/>
            </a:pPr>
            <a:r>
              <a:rPr lang="vi-VN" sz="3200" dirty="0">
                <a:latin typeface="Times New Roman" pitchFamily="18" charset="0"/>
                <a:cs typeface="Times New Roman" pitchFamily="18" charset="0"/>
              </a:rPr>
              <a:t>Bề bộn</a:t>
            </a:r>
          </a:p>
          <a:p>
            <a:pPr marL="457200" indent="-457200">
              <a:lnSpc>
                <a:spcPct val="115000"/>
              </a:lnSpc>
              <a:spcAft>
                <a:spcPts val="400"/>
              </a:spcAft>
              <a:buFontTx/>
              <a:buChar char="-"/>
            </a:pPr>
            <a:r>
              <a:rPr lang="vi-VN" sz="3200" dirty="0">
                <a:latin typeface="Times New Roman" pitchFamily="18" charset="0"/>
                <a:cs typeface="Times New Roman" pitchFamily="18" charset="0"/>
              </a:rPr>
              <a:t>Đinh ninh</a:t>
            </a:r>
          </a:p>
          <a:p>
            <a:pPr marL="457200" indent="-457200">
              <a:lnSpc>
                <a:spcPct val="115000"/>
              </a:lnSpc>
              <a:spcAft>
                <a:spcPts val="400"/>
              </a:spcAft>
              <a:buFontTx/>
              <a:buChar char="-"/>
            </a:pPr>
            <a:r>
              <a:rPr lang="vi-VN" sz="3200" dirty="0">
                <a:latin typeface="Times New Roman" pitchFamily="18" charset="0"/>
                <a:cs typeface="Times New Roman" pitchFamily="18" charset="0"/>
              </a:rPr>
              <a:t>Nằng nặc</a:t>
            </a:r>
          </a:p>
          <a:p>
            <a:pPr marL="457200" indent="-457200">
              <a:lnSpc>
                <a:spcPct val="115000"/>
              </a:lnSpc>
              <a:spcAft>
                <a:spcPts val="400"/>
              </a:spcAft>
              <a:buFontTx/>
              <a:buChar char="-"/>
            </a:pPr>
            <a:r>
              <a:rPr lang="vi-VN" sz="3200" dirty="0">
                <a:latin typeface="Times New Roman" pitchFamily="18" charset="0"/>
                <a:cs typeface="Times New Roman" pitchFamily="18" charset="0"/>
              </a:rPr>
              <a:t>Dân công</a:t>
            </a:r>
            <a:endParaRPr lang="en-US" sz="3200" dirty="0">
              <a:latin typeface="Times New Roman" pitchFamily="18" charset="0"/>
              <a:cs typeface="Times New Roman" pitchFamily="18" charset="0"/>
            </a:endParaRPr>
          </a:p>
        </p:txBody>
      </p:sp>
      <p:pic>
        <p:nvPicPr>
          <p:cNvPr id="11268" name="Picture 4" descr="Những địa danh Bác Hồ chọn làm căn cứ kháng chiến">
            <a:extLst>
              <a:ext uri="{FF2B5EF4-FFF2-40B4-BE49-F238E27FC236}">
                <a16:creationId xmlns:a16="http://schemas.microsoft.com/office/drawing/2014/main" id="{86A4E4AB-48BD-8A43-B152-36211D1283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51533" y="971960"/>
            <a:ext cx="3549793" cy="2378361"/>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Dân tộc thiểu số liên khu Việt Bắc với công tác hậu cần Chiến dịch Điện  Biên Phủ">
            <a:extLst>
              <a:ext uri="{FF2B5EF4-FFF2-40B4-BE49-F238E27FC236}">
                <a16:creationId xmlns:a16="http://schemas.microsoft.com/office/drawing/2014/main" id="{D776EA22-0845-A948-947D-2552C7087BB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51532" y="3513080"/>
            <a:ext cx="3549793" cy="2437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659599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randombar(horizontal)">
                                      <p:cBhvr>
                                        <p:cTn id="2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5" grpId="0"/>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Thơ Bác Hồ ở Chiến dịch Biên giới - Tuần Báo Văn Nghệ TP.HCM">
            <a:extLst>
              <a:ext uri="{FF2B5EF4-FFF2-40B4-BE49-F238E27FC236}">
                <a16:creationId xmlns:a16="http://schemas.microsoft.com/office/drawing/2014/main" id="{2204BE4A-390B-4B4B-9E9E-9517C38BD1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89600" y="0"/>
            <a:ext cx="65024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D596A841-7EA0-3340-8F3B-BAED6ECB265D}"/>
              </a:ext>
            </a:extLst>
          </p:cNvPr>
          <p:cNvSpPr/>
          <p:nvPr/>
        </p:nvSpPr>
        <p:spPr>
          <a:xfrm>
            <a:off x="506407" y="1835871"/>
            <a:ext cx="4759276" cy="3186257"/>
          </a:xfrm>
          <a:prstGeom prst="rect">
            <a:avLst/>
          </a:prstGeom>
        </p:spPr>
        <p:txBody>
          <a:bodyPr wrap="square">
            <a:spAutoFit/>
          </a:bodyPr>
          <a:lstStyle/>
          <a:p>
            <a:pPr algn="just">
              <a:lnSpc>
                <a:spcPct val="115000"/>
              </a:lnSpc>
              <a:spcBef>
                <a:spcPts val="600"/>
              </a:spcBef>
              <a:spcAft>
                <a:spcPts val="600"/>
              </a:spcAft>
            </a:pPr>
            <a:r>
              <a:rPr lang="vi-VN" sz="3200" dirty="0">
                <a:solidFill>
                  <a:srgbClr val="000000"/>
                </a:solidFill>
                <a:latin typeface="Times New Roman" panose="02020603050405020304" pitchFamily="18" charset="0"/>
                <a:ea typeface="Calibri" panose="020F0502020204030204" pitchFamily="34" charset="0"/>
              </a:rPr>
              <a:t>+ Thể loại: thơ 5 chữ.</a:t>
            </a:r>
            <a:endParaRPr lang="en-VN" sz="3200" dirty="0">
              <a:solidFill>
                <a:srgbClr val="000000"/>
              </a:solidFill>
              <a:latin typeface="Times New Roman" panose="02020603050405020304" pitchFamily="18" charset="0"/>
              <a:ea typeface="Calibri" panose="020F0502020204030204" pitchFamily="34" charset="0"/>
            </a:endParaRPr>
          </a:p>
          <a:p>
            <a:pPr algn="just">
              <a:lnSpc>
                <a:spcPct val="115000"/>
              </a:lnSpc>
              <a:spcBef>
                <a:spcPts val="600"/>
              </a:spcBef>
              <a:spcAft>
                <a:spcPts val="600"/>
              </a:spcAft>
            </a:pPr>
            <a:r>
              <a:rPr lang="vi-VN" sz="3200" dirty="0">
                <a:solidFill>
                  <a:srgbClr val="000000"/>
                </a:solidFill>
                <a:latin typeface="Times New Roman" panose="02020603050405020304" pitchFamily="18" charset="0"/>
                <a:ea typeface="Calibri" panose="020F0502020204030204" pitchFamily="34" charset="0"/>
              </a:rPr>
              <a:t>+ Người kể chuyện ngôi thứ ba.</a:t>
            </a:r>
            <a:endParaRPr lang="en-VN" sz="3200" dirty="0">
              <a:solidFill>
                <a:srgbClr val="000000"/>
              </a:solidFill>
              <a:latin typeface="Times New Roman" panose="02020603050405020304" pitchFamily="18" charset="0"/>
              <a:ea typeface="Calibri" panose="020F0502020204030204" pitchFamily="34" charset="0"/>
            </a:endParaRPr>
          </a:p>
          <a:p>
            <a:pPr algn="just">
              <a:lnSpc>
                <a:spcPct val="115000"/>
              </a:lnSpc>
              <a:spcBef>
                <a:spcPts val="600"/>
              </a:spcBef>
              <a:spcAft>
                <a:spcPts val="600"/>
              </a:spcAft>
            </a:pPr>
            <a:r>
              <a:rPr lang="vi-VN" sz="3200" dirty="0">
                <a:solidFill>
                  <a:srgbClr val="000000"/>
                </a:solidFill>
                <a:latin typeface="Times New Roman" panose="02020603050405020304" pitchFamily="18" charset="0"/>
                <a:ea typeface="Calibri" panose="020F0502020204030204" pitchFamily="34" charset="0"/>
              </a:rPr>
              <a:t>+ Nhân vật: anh đội viên và Bác Hồ.</a:t>
            </a:r>
            <a:endParaRPr lang="en-VN" sz="3200" dirty="0">
              <a:solidFill>
                <a:srgbClr val="000000"/>
              </a:solidFill>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99206194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자유형: 도형 52"/>
          <p:cNvSpPr/>
          <p:nvPr/>
        </p:nvSpPr>
        <p:spPr>
          <a:xfrm>
            <a:off x="2" y="0"/>
            <a:ext cx="8582025" cy="6858000"/>
          </a:xfrm>
          <a:custGeom>
            <a:avLst/>
            <a:gdLst>
              <a:gd name="connsiteX0" fmla="*/ 5238766 w 8582025"/>
              <a:gd name="connsiteY0" fmla="*/ 0 h 6858000"/>
              <a:gd name="connsiteX1" fmla="*/ 8582025 w 8582025"/>
              <a:gd name="connsiteY1" fmla="*/ 0 h 6858000"/>
              <a:gd name="connsiteX2" fmla="*/ 1876410 w 8582025"/>
              <a:gd name="connsiteY2" fmla="*/ 6858000 h 6858000"/>
              <a:gd name="connsiteX3" fmla="*/ 0 w 8582025"/>
              <a:gd name="connsiteY3" fmla="*/ 6858000 h 6858000"/>
              <a:gd name="connsiteX4" fmla="*/ 0 w 8582025"/>
              <a:gd name="connsiteY4" fmla="*/ 5357817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82025" h="6858000">
                <a:moveTo>
                  <a:pt x="5238766" y="0"/>
                </a:moveTo>
                <a:lnTo>
                  <a:pt x="8582025" y="0"/>
                </a:lnTo>
                <a:lnTo>
                  <a:pt x="1876410" y="6858000"/>
                </a:lnTo>
                <a:lnTo>
                  <a:pt x="0" y="6858000"/>
                </a:lnTo>
                <a:lnTo>
                  <a:pt x="0" y="5357817"/>
                </a:lnTo>
                <a:close/>
              </a:path>
            </a:pathLst>
          </a:cu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43" name="TextBox 42"/>
          <p:cNvSpPr txBox="1"/>
          <p:nvPr/>
        </p:nvSpPr>
        <p:spPr>
          <a:xfrm flipH="1">
            <a:off x="6676476" y="2582695"/>
            <a:ext cx="4950352" cy="4081117"/>
          </a:xfrm>
          <a:prstGeom prst="rect">
            <a:avLst/>
          </a:prstGeom>
          <a:noFill/>
        </p:spPr>
        <p:txBody>
          <a:bodyPr wrap="square" rtlCol="0">
            <a:spAutoFit/>
          </a:bodyPr>
          <a:lstStyle/>
          <a:p>
            <a:pPr algn="ctr">
              <a:lnSpc>
                <a:spcPct val="90000"/>
              </a:lnSpc>
            </a:pPr>
            <a:r>
              <a:rPr lang="en-US" altLang="ko-KR" sz="9600" b="1" dirty="0">
                <a:solidFill>
                  <a:schemeClr val="accent1"/>
                </a:solidFill>
                <a:latin typeface="Times New Roman" panose="02020603050405020304" pitchFamily="18" charset="0"/>
                <a:cs typeface="Times New Roman" panose="02020603050405020304" pitchFamily="18" charset="0"/>
              </a:rPr>
              <a:t>2. </a:t>
            </a:r>
            <a:r>
              <a:rPr lang="en-US" altLang="ko-KR" sz="9600" b="1" dirty="0" err="1">
                <a:solidFill>
                  <a:schemeClr val="accent1"/>
                </a:solidFill>
                <a:latin typeface="Times New Roman" panose="02020603050405020304" pitchFamily="18" charset="0"/>
                <a:cs typeface="Times New Roman" panose="02020603050405020304" pitchFamily="18" charset="0"/>
              </a:rPr>
              <a:t>Khám</a:t>
            </a:r>
            <a:r>
              <a:rPr lang="en-US" altLang="ko-KR" sz="9600" b="1" dirty="0">
                <a:solidFill>
                  <a:schemeClr val="accent1"/>
                </a:solidFill>
                <a:latin typeface="Times New Roman" panose="02020603050405020304" pitchFamily="18" charset="0"/>
                <a:cs typeface="Times New Roman" panose="02020603050405020304" pitchFamily="18" charset="0"/>
              </a:rPr>
              <a:t> </a:t>
            </a:r>
            <a:r>
              <a:rPr lang="en-US" altLang="ko-KR" sz="9600" b="1" dirty="0" err="1">
                <a:solidFill>
                  <a:schemeClr val="accent1"/>
                </a:solidFill>
                <a:latin typeface="Times New Roman" panose="02020603050405020304" pitchFamily="18" charset="0"/>
                <a:cs typeface="Times New Roman" panose="02020603050405020304" pitchFamily="18" charset="0"/>
              </a:rPr>
              <a:t>phá</a:t>
            </a:r>
            <a:r>
              <a:rPr lang="en-US" altLang="ko-KR" sz="9600" b="1" dirty="0">
                <a:solidFill>
                  <a:schemeClr val="accent1"/>
                </a:solidFill>
                <a:latin typeface="Times New Roman" panose="02020603050405020304" pitchFamily="18" charset="0"/>
                <a:cs typeface="Times New Roman" panose="02020603050405020304" pitchFamily="18" charset="0"/>
              </a:rPr>
              <a:t> </a:t>
            </a:r>
            <a:r>
              <a:rPr lang="en-US" altLang="ko-KR" sz="9600" b="1" dirty="0" err="1">
                <a:solidFill>
                  <a:schemeClr val="accent1"/>
                </a:solidFill>
                <a:latin typeface="Times New Roman" panose="02020603050405020304" pitchFamily="18" charset="0"/>
                <a:cs typeface="Times New Roman" panose="02020603050405020304" pitchFamily="18" charset="0"/>
              </a:rPr>
              <a:t>văn</a:t>
            </a:r>
            <a:r>
              <a:rPr lang="en-US" altLang="ko-KR" sz="9600" b="1" dirty="0">
                <a:solidFill>
                  <a:schemeClr val="accent1"/>
                </a:solidFill>
                <a:latin typeface="Times New Roman" panose="02020603050405020304" pitchFamily="18" charset="0"/>
                <a:cs typeface="Times New Roman" panose="02020603050405020304" pitchFamily="18" charset="0"/>
              </a:rPr>
              <a:t> </a:t>
            </a:r>
            <a:r>
              <a:rPr lang="en-US" altLang="ko-KR" sz="9600" b="1" dirty="0" err="1">
                <a:solidFill>
                  <a:schemeClr val="accent1"/>
                </a:solidFill>
                <a:latin typeface="Times New Roman" panose="02020603050405020304" pitchFamily="18" charset="0"/>
                <a:cs typeface="Times New Roman" panose="02020603050405020304" pitchFamily="18" charset="0"/>
              </a:rPr>
              <a:t>bản</a:t>
            </a:r>
            <a:endParaRPr lang="en-US" altLang="ko-KR" sz="9600" b="1" dirty="0">
              <a:solidFill>
                <a:schemeClr val="accent1"/>
              </a:solidFill>
              <a:latin typeface="Times New Roman" panose="02020603050405020304" pitchFamily="18" charset="0"/>
              <a:cs typeface="Times New Roman" panose="02020603050405020304" pitchFamily="18" charset="0"/>
            </a:endParaRPr>
          </a:p>
        </p:txBody>
      </p:sp>
      <p:sp>
        <p:nvSpPr>
          <p:cNvPr id="36" name="Graphic 12"/>
          <p:cNvSpPr/>
          <p:nvPr/>
        </p:nvSpPr>
        <p:spPr>
          <a:xfrm rot="1218983">
            <a:off x="3447026" y="3919760"/>
            <a:ext cx="613168" cy="613168"/>
          </a:xfrm>
          <a:custGeom>
            <a:avLst/>
            <a:gdLst>
              <a:gd name="connsiteX0" fmla="*/ 1546384 w 1800225"/>
              <a:gd name="connsiteY0" fmla="*/ 280885 h 1800225"/>
              <a:gd name="connsiteX1" fmla="*/ 1511141 w 1800225"/>
              <a:gd name="connsiteY1" fmla="*/ 279932 h 1800225"/>
              <a:gd name="connsiteX2" fmla="*/ 1467326 w 1800225"/>
              <a:gd name="connsiteY2" fmla="*/ 320890 h 1800225"/>
              <a:gd name="connsiteX3" fmla="*/ 1457801 w 1800225"/>
              <a:gd name="connsiteY3" fmla="*/ 275170 h 1800225"/>
              <a:gd name="connsiteX4" fmla="*/ 1427321 w 1800225"/>
              <a:gd name="connsiteY4" fmla="*/ 256120 h 1800225"/>
              <a:gd name="connsiteX5" fmla="*/ 1423511 w 1800225"/>
              <a:gd name="connsiteY5" fmla="*/ 257072 h 1800225"/>
              <a:gd name="connsiteX6" fmla="*/ 1408271 w 1800225"/>
              <a:gd name="connsiteY6" fmla="*/ 285647 h 1800225"/>
              <a:gd name="connsiteX7" fmla="*/ 1424464 w 1800225"/>
              <a:gd name="connsiteY7" fmla="*/ 361847 h 1800225"/>
              <a:gd name="connsiteX8" fmla="*/ 1424464 w 1800225"/>
              <a:gd name="connsiteY8" fmla="*/ 361847 h 1800225"/>
              <a:gd name="connsiteX9" fmla="*/ 1378744 w 1800225"/>
              <a:gd name="connsiteY9" fmla="*/ 405662 h 1800225"/>
              <a:gd name="connsiteX10" fmla="*/ 1378744 w 1800225"/>
              <a:gd name="connsiteY10" fmla="*/ 405662 h 1800225"/>
              <a:gd name="connsiteX11" fmla="*/ 1356836 w 1800225"/>
              <a:gd name="connsiteY11" fmla="*/ 306602 h 1800225"/>
              <a:gd name="connsiteX12" fmla="*/ 1326356 w 1800225"/>
              <a:gd name="connsiteY12" fmla="*/ 287552 h 1800225"/>
              <a:gd name="connsiteX13" fmla="*/ 1322546 w 1800225"/>
              <a:gd name="connsiteY13" fmla="*/ 288505 h 1800225"/>
              <a:gd name="connsiteX14" fmla="*/ 1307306 w 1800225"/>
              <a:gd name="connsiteY14" fmla="*/ 317080 h 1800225"/>
              <a:gd name="connsiteX15" fmla="*/ 1335881 w 1800225"/>
              <a:gd name="connsiteY15" fmla="*/ 445667 h 1800225"/>
              <a:gd name="connsiteX16" fmla="*/ 1335881 w 1800225"/>
              <a:gd name="connsiteY16" fmla="*/ 445667 h 1800225"/>
              <a:gd name="connsiteX17" fmla="*/ 1291114 w 1800225"/>
              <a:gd name="connsiteY17" fmla="*/ 488530 h 1800225"/>
              <a:gd name="connsiteX18" fmla="*/ 1291114 w 1800225"/>
              <a:gd name="connsiteY18" fmla="*/ 488530 h 1800225"/>
              <a:gd name="connsiteX19" fmla="*/ 1261586 w 1800225"/>
              <a:gd name="connsiteY19" fmla="*/ 353275 h 1800225"/>
              <a:gd name="connsiteX20" fmla="*/ 1231106 w 1800225"/>
              <a:gd name="connsiteY20" fmla="*/ 334225 h 1800225"/>
              <a:gd name="connsiteX21" fmla="*/ 1227296 w 1800225"/>
              <a:gd name="connsiteY21" fmla="*/ 335177 h 1800225"/>
              <a:gd name="connsiteX22" fmla="*/ 1212056 w 1800225"/>
              <a:gd name="connsiteY22" fmla="*/ 363752 h 1800225"/>
              <a:gd name="connsiteX23" fmla="*/ 1248251 w 1800225"/>
              <a:gd name="connsiteY23" fmla="*/ 529487 h 1800225"/>
              <a:gd name="connsiteX24" fmla="*/ 1193959 w 1800225"/>
              <a:gd name="connsiteY24" fmla="*/ 581875 h 1800225"/>
              <a:gd name="connsiteX25" fmla="*/ 1150144 w 1800225"/>
              <a:gd name="connsiteY25" fmla="*/ 372325 h 1800225"/>
              <a:gd name="connsiteX26" fmla="*/ 1134904 w 1800225"/>
              <a:gd name="connsiteY26" fmla="*/ 354227 h 1800225"/>
              <a:gd name="connsiteX27" fmla="*/ 1111091 w 1800225"/>
              <a:gd name="connsiteY27" fmla="*/ 356132 h 1800225"/>
              <a:gd name="connsiteX28" fmla="*/ 929164 w 1800225"/>
              <a:gd name="connsiteY28" fmla="*/ 471385 h 1800225"/>
              <a:gd name="connsiteX29" fmla="*/ 928211 w 1800225"/>
              <a:gd name="connsiteY29" fmla="*/ 396137 h 1800225"/>
              <a:gd name="connsiteX30" fmla="*/ 1072991 w 1800225"/>
              <a:gd name="connsiteY30" fmla="*/ 307555 h 1800225"/>
              <a:gd name="connsiteX31" fmla="*/ 1081564 w 1800225"/>
              <a:gd name="connsiteY31" fmla="*/ 272312 h 1800225"/>
              <a:gd name="connsiteX32" fmla="*/ 1046321 w 1800225"/>
              <a:gd name="connsiteY32" fmla="*/ 263740 h 1800225"/>
              <a:gd name="connsiteX33" fmla="*/ 929164 w 1800225"/>
              <a:gd name="connsiteY33" fmla="*/ 336130 h 1800225"/>
              <a:gd name="connsiteX34" fmla="*/ 929164 w 1800225"/>
              <a:gd name="connsiteY34" fmla="*/ 273265 h 1800225"/>
              <a:gd name="connsiteX35" fmla="*/ 1041559 w 1800225"/>
              <a:gd name="connsiteY35" fmla="*/ 203732 h 1800225"/>
              <a:gd name="connsiteX36" fmla="*/ 1050131 w 1800225"/>
              <a:gd name="connsiteY36" fmla="*/ 168490 h 1800225"/>
              <a:gd name="connsiteX37" fmla="*/ 1014889 w 1800225"/>
              <a:gd name="connsiteY37" fmla="*/ 159917 h 1800225"/>
              <a:gd name="connsiteX38" fmla="*/ 929164 w 1800225"/>
              <a:gd name="connsiteY38" fmla="*/ 212305 h 1800225"/>
              <a:gd name="connsiteX39" fmla="*/ 929164 w 1800225"/>
              <a:gd name="connsiteY39" fmla="*/ 149440 h 1800225"/>
              <a:gd name="connsiteX40" fmla="*/ 929164 w 1800225"/>
              <a:gd name="connsiteY40" fmla="*/ 148487 h 1800225"/>
              <a:gd name="connsiteX41" fmla="*/ 994886 w 1800225"/>
              <a:gd name="connsiteY41" fmla="*/ 107530 h 1800225"/>
              <a:gd name="connsiteX42" fmla="*/ 1003459 w 1800225"/>
              <a:gd name="connsiteY42" fmla="*/ 72287 h 1800225"/>
              <a:gd name="connsiteX43" fmla="*/ 968216 w 1800225"/>
              <a:gd name="connsiteY43" fmla="*/ 63715 h 1800225"/>
              <a:gd name="connsiteX44" fmla="*/ 929164 w 1800225"/>
              <a:gd name="connsiteY44" fmla="*/ 88480 h 1800225"/>
              <a:gd name="connsiteX45" fmla="*/ 929164 w 1800225"/>
              <a:gd name="connsiteY45" fmla="*/ 88480 h 1800225"/>
              <a:gd name="connsiteX46" fmla="*/ 929164 w 1800225"/>
              <a:gd name="connsiteY46" fmla="*/ 28472 h 1800225"/>
              <a:gd name="connsiteX47" fmla="*/ 902494 w 1800225"/>
              <a:gd name="connsiteY47" fmla="*/ 7517 h 1800225"/>
              <a:gd name="connsiteX48" fmla="*/ 892969 w 1800225"/>
              <a:gd name="connsiteY48" fmla="*/ 9422 h 1800225"/>
              <a:gd name="connsiteX49" fmla="*/ 876776 w 1800225"/>
              <a:gd name="connsiteY49" fmla="*/ 32282 h 1800225"/>
              <a:gd name="connsiteX50" fmla="*/ 876776 w 1800225"/>
              <a:gd name="connsiteY50" fmla="*/ 82765 h 1800225"/>
              <a:gd name="connsiteX51" fmla="*/ 852011 w 1800225"/>
              <a:gd name="connsiteY51" fmla="*/ 66572 h 1800225"/>
              <a:gd name="connsiteX52" fmla="*/ 829151 w 1800225"/>
              <a:gd name="connsiteY52" fmla="*/ 64667 h 1800225"/>
              <a:gd name="connsiteX53" fmla="*/ 817721 w 1800225"/>
              <a:gd name="connsiteY53" fmla="*/ 74192 h 1800225"/>
              <a:gd name="connsiteX54" fmla="*/ 824389 w 1800225"/>
              <a:gd name="connsiteY54" fmla="*/ 109435 h 1800225"/>
              <a:gd name="connsiteX55" fmla="*/ 877729 w 1800225"/>
              <a:gd name="connsiteY55" fmla="*/ 144677 h 1800225"/>
              <a:gd name="connsiteX56" fmla="*/ 876776 w 1800225"/>
              <a:gd name="connsiteY56" fmla="*/ 206590 h 1800225"/>
              <a:gd name="connsiteX57" fmla="*/ 807244 w 1800225"/>
              <a:gd name="connsiteY57" fmla="*/ 159917 h 1800225"/>
              <a:gd name="connsiteX58" fmla="*/ 783431 w 1800225"/>
              <a:gd name="connsiteY58" fmla="*/ 157060 h 1800225"/>
              <a:gd name="connsiteX59" fmla="*/ 772001 w 1800225"/>
              <a:gd name="connsiteY59" fmla="*/ 166585 h 1800225"/>
              <a:gd name="connsiteX60" fmla="*/ 778669 w 1800225"/>
              <a:gd name="connsiteY60" fmla="*/ 201827 h 1800225"/>
              <a:gd name="connsiteX61" fmla="*/ 877729 w 1800225"/>
              <a:gd name="connsiteY61" fmla="*/ 268502 h 1800225"/>
              <a:gd name="connsiteX62" fmla="*/ 877729 w 1800225"/>
              <a:gd name="connsiteY62" fmla="*/ 268502 h 1800225"/>
              <a:gd name="connsiteX63" fmla="*/ 877729 w 1800225"/>
              <a:gd name="connsiteY63" fmla="*/ 343750 h 1800225"/>
              <a:gd name="connsiteX64" fmla="*/ 754856 w 1800225"/>
              <a:gd name="connsiteY64" fmla="*/ 260882 h 1800225"/>
              <a:gd name="connsiteX65" fmla="*/ 731044 w 1800225"/>
              <a:gd name="connsiteY65" fmla="*/ 258025 h 1800225"/>
              <a:gd name="connsiteX66" fmla="*/ 719614 w 1800225"/>
              <a:gd name="connsiteY66" fmla="*/ 267550 h 1800225"/>
              <a:gd name="connsiteX67" fmla="*/ 726281 w 1800225"/>
              <a:gd name="connsiteY67" fmla="*/ 302792 h 1800225"/>
              <a:gd name="connsiteX68" fmla="*/ 878681 w 1800225"/>
              <a:gd name="connsiteY68" fmla="*/ 404710 h 1800225"/>
              <a:gd name="connsiteX69" fmla="*/ 878681 w 1800225"/>
              <a:gd name="connsiteY69" fmla="*/ 483767 h 1800225"/>
              <a:gd name="connsiteX70" fmla="*/ 707231 w 1800225"/>
              <a:gd name="connsiteY70" fmla="*/ 363752 h 1800225"/>
              <a:gd name="connsiteX71" fmla="*/ 683419 w 1800225"/>
              <a:gd name="connsiteY71" fmla="*/ 361847 h 1800225"/>
              <a:gd name="connsiteX72" fmla="*/ 668179 w 1800225"/>
              <a:gd name="connsiteY72" fmla="*/ 379945 h 1800225"/>
              <a:gd name="connsiteX73" fmla="*/ 628174 w 1800225"/>
              <a:gd name="connsiteY73" fmla="*/ 584732 h 1800225"/>
              <a:gd name="connsiteX74" fmla="*/ 573881 w 1800225"/>
              <a:gd name="connsiteY74" fmla="*/ 528535 h 1800225"/>
              <a:gd name="connsiteX75" fmla="*/ 611981 w 1800225"/>
              <a:gd name="connsiteY75" fmla="*/ 349465 h 1800225"/>
              <a:gd name="connsiteX76" fmla="*/ 592931 w 1800225"/>
              <a:gd name="connsiteY76" fmla="*/ 318985 h 1800225"/>
              <a:gd name="connsiteX77" fmla="*/ 577691 w 1800225"/>
              <a:gd name="connsiteY77" fmla="*/ 319937 h 1800225"/>
              <a:gd name="connsiteX78" fmla="*/ 562451 w 1800225"/>
              <a:gd name="connsiteY78" fmla="*/ 338035 h 1800225"/>
              <a:gd name="connsiteX79" fmla="*/ 531019 w 1800225"/>
              <a:gd name="connsiteY79" fmla="*/ 482815 h 1800225"/>
              <a:gd name="connsiteX80" fmla="*/ 478631 w 1800225"/>
              <a:gd name="connsiteY80" fmla="*/ 428522 h 1800225"/>
              <a:gd name="connsiteX81" fmla="*/ 478631 w 1800225"/>
              <a:gd name="connsiteY81" fmla="*/ 428522 h 1800225"/>
              <a:gd name="connsiteX82" fmla="*/ 504349 w 1800225"/>
              <a:gd name="connsiteY82" fmla="*/ 312317 h 1800225"/>
              <a:gd name="connsiteX83" fmla="*/ 485299 w 1800225"/>
              <a:gd name="connsiteY83" fmla="*/ 281837 h 1800225"/>
              <a:gd name="connsiteX84" fmla="*/ 470059 w 1800225"/>
              <a:gd name="connsiteY84" fmla="*/ 282790 h 1800225"/>
              <a:gd name="connsiteX85" fmla="*/ 454819 w 1800225"/>
              <a:gd name="connsiteY85" fmla="*/ 300887 h 1800225"/>
              <a:gd name="connsiteX86" fmla="*/ 437674 w 1800225"/>
              <a:gd name="connsiteY86" fmla="*/ 382802 h 1800225"/>
              <a:gd name="connsiteX87" fmla="*/ 393859 w 1800225"/>
              <a:gd name="connsiteY87" fmla="*/ 338987 h 1800225"/>
              <a:gd name="connsiteX88" fmla="*/ 407194 w 1800225"/>
              <a:gd name="connsiteY88" fmla="*/ 276122 h 1800225"/>
              <a:gd name="connsiteX89" fmla="*/ 388144 w 1800225"/>
              <a:gd name="connsiteY89" fmla="*/ 245642 h 1800225"/>
              <a:gd name="connsiteX90" fmla="*/ 373856 w 1800225"/>
              <a:gd name="connsiteY90" fmla="*/ 246595 h 1800225"/>
              <a:gd name="connsiteX91" fmla="*/ 358616 w 1800225"/>
              <a:gd name="connsiteY91" fmla="*/ 264692 h 1800225"/>
              <a:gd name="connsiteX92" fmla="*/ 352901 w 1800225"/>
              <a:gd name="connsiteY92" fmla="*/ 293267 h 1800225"/>
              <a:gd name="connsiteX93" fmla="*/ 317659 w 1800225"/>
              <a:gd name="connsiteY93" fmla="*/ 257072 h 1800225"/>
              <a:gd name="connsiteX94" fmla="*/ 290036 w 1800225"/>
              <a:gd name="connsiteY94" fmla="*/ 251357 h 1800225"/>
              <a:gd name="connsiteX95" fmla="*/ 282416 w 1800225"/>
              <a:gd name="connsiteY95" fmla="*/ 257072 h 1800225"/>
              <a:gd name="connsiteX96" fmla="*/ 281464 w 1800225"/>
              <a:gd name="connsiteY96" fmla="*/ 292315 h 1800225"/>
              <a:gd name="connsiteX97" fmla="*/ 323374 w 1800225"/>
              <a:gd name="connsiteY97" fmla="*/ 335177 h 1800225"/>
              <a:gd name="connsiteX98" fmla="*/ 323374 w 1800225"/>
              <a:gd name="connsiteY98" fmla="*/ 335177 h 1800225"/>
              <a:gd name="connsiteX99" fmla="*/ 277654 w 1800225"/>
              <a:gd name="connsiteY99" fmla="*/ 344702 h 1800225"/>
              <a:gd name="connsiteX100" fmla="*/ 258604 w 1800225"/>
              <a:gd name="connsiteY100" fmla="*/ 375182 h 1800225"/>
              <a:gd name="connsiteX101" fmla="*/ 289084 w 1800225"/>
              <a:gd name="connsiteY101" fmla="*/ 394232 h 1800225"/>
              <a:gd name="connsiteX102" fmla="*/ 364331 w 1800225"/>
              <a:gd name="connsiteY102" fmla="*/ 378040 h 1800225"/>
              <a:gd name="connsiteX103" fmla="*/ 364331 w 1800225"/>
              <a:gd name="connsiteY103" fmla="*/ 378040 h 1800225"/>
              <a:gd name="connsiteX104" fmla="*/ 407194 w 1800225"/>
              <a:gd name="connsiteY104" fmla="*/ 423760 h 1800225"/>
              <a:gd name="connsiteX105" fmla="*/ 309086 w 1800225"/>
              <a:gd name="connsiteY105" fmla="*/ 444715 h 1800225"/>
              <a:gd name="connsiteX106" fmla="*/ 290036 w 1800225"/>
              <a:gd name="connsiteY106" fmla="*/ 475195 h 1800225"/>
              <a:gd name="connsiteX107" fmla="*/ 320516 w 1800225"/>
              <a:gd name="connsiteY107" fmla="*/ 494245 h 1800225"/>
              <a:gd name="connsiteX108" fmla="*/ 449104 w 1800225"/>
              <a:gd name="connsiteY108" fmla="*/ 465670 h 1800225"/>
              <a:gd name="connsiteX109" fmla="*/ 491966 w 1800225"/>
              <a:gd name="connsiteY109" fmla="*/ 511390 h 1800225"/>
              <a:gd name="connsiteX110" fmla="*/ 356711 w 1800225"/>
              <a:gd name="connsiteY110" fmla="*/ 540917 h 1800225"/>
              <a:gd name="connsiteX111" fmla="*/ 337661 w 1800225"/>
              <a:gd name="connsiteY111" fmla="*/ 571397 h 1800225"/>
              <a:gd name="connsiteX112" fmla="*/ 368141 w 1800225"/>
              <a:gd name="connsiteY112" fmla="*/ 590447 h 1800225"/>
              <a:gd name="connsiteX113" fmla="*/ 533876 w 1800225"/>
              <a:gd name="connsiteY113" fmla="*/ 554252 h 1800225"/>
              <a:gd name="connsiteX114" fmla="*/ 585311 w 1800225"/>
              <a:gd name="connsiteY114" fmla="*/ 608545 h 1800225"/>
              <a:gd name="connsiteX115" fmla="*/ 371951 w 1800225"/>
              <a:gd name="connsiteY115" fmla="*/ 655217 h 1800225"/>
              <a:gd name="connsiteX116" fmla="*/ 353854 w 1800225"/>
              <a:gd name="connsiteY116" fmla="*/ 670457 h 1800225"/>
              <a:gd name="connsiteX117" fmla="*/ 355759 w 1800225"/>
              <a:gd name="connsiteY117" fmla="*/ 693317 h 1800225"/>
              <a:gd name="connsiteX118" fmla="*/ 471964 w 1800225"/>
              <a:gd name="connsiteY118" fmla="*/ 876197 h 1800225"/>
              <a:gd name="connsiteX119" fmla="*/ 395764 w 1800225"/>
              <a:gd name="connsiteY119" fmla="*/ 876197 h 1800225"/>
              <a:gd name="connsiteX120" fmla="*/ 307181 w 1800225"/>
              <a:gd name="connsiteY120" fmla="*/ 731417 h 1800225"/>
              <a:gd name="connsiteX121" fmla="*/ 275749 w 1800225"/>
              <a:gd name="connsiteY121" fmla="*/ 720940 h 1800225"/>
              <a:gd name="connsiteX122" fmla="*/ 271939 w 1800225"/>
              <a:gd name="connsiteY122" fmla="*/ 722845 h 1800225"/>
              <a:gd name="connsiteX123" fmla="*/ 263366 w 1800225"/>
              <a:gd name="connsiteY123" fmla="*/ 758087 h 1800225"/>
              <a:gd name="connsiteX124" fmla="*/ 335756 w 1800225"/>
              <a:gd name="connsiteY124" fmla="*/ 876197 h 1800225"/>
              <a:gd name="connsiteX125" fmla="*/ 335756 w 1800225"/>
              <a:gd name="connsiteY125" fmla="*/ 876197 h 1800225"/>
              <a:gd name="connsiteX126" fmla="*/ 273844 w 1800225"/>
              <a:gd name="connsiteY126" fmla="*/ 876197 h 1800225"/>
              <a:gd name="connsiteX127" fmla="*/ 272891 w 1800225"/>
              <a:gd name="connsiteY127" fmla="*/ 876197 h 1800225"/>
              <a:gd name="connsiteX128" fmla="*/ 203359 w 1800225"/>
              <a:gd name="connsiteY128" fmla="*/ 763802 h 1800225"/>
              <a:gd name="connsiteX129" fmla="*/ 171926 w 1800225"/>
              <a:gd name="connsiteY129" fmla="*/ 753325 h 1800225"/>
              <a:gd name="connsiteX130" fmla="*/ 168116 w 1800225"/>
              <a:gd name="connsiteY130" fmla="*/ 755230 h 1800225"/>
              <a:gd name="connsiteX131" fmla="*/ 159544 w 1800225"/>
              <a:gd name="connsiteY131" fmla="*/ 790472 h 1800225"/>
              <a:gd name="connsiteX132" fmla="*/ 212884 w 1800225"/>
              <a:gd name="connsiteY132" fmla="*/ 876197 h 1800225"/>
              <a:gd name="connsiteX133" fmla="*/ 212884 w 1800225"/>
              <a:gd name="connsiteY133" fmla="*/ 876197 h 1800225"/>
              <a:gd name="connsiteX134" fmla="*/ 150019 w 1800225"/>
              <a:gd name="connsiteY134" fmla="*/ 876197 h 1800225"/>
              <a:gd name="connsiteX135" fmla="*/ 150019 w 1800225"/>
              <a:gd name="connsiteY135" fmla="*/ 876197 h 1800225"/>
              <a:gd name="connsiteX136" fmla="*/ 109061 w 1800225"/>
              <a:gd name="connsiteY136" fmla="*/ 809522 h 1800225"/>
              <a:gd name="connsiteX137" fmla="*/ 77629 w 1800225"/>
              <a:gd name="connsiteY137" fmla="*/ 799045 h 1800225"/>
              <a:gd name="connsiteX138" fmla="*/ 73819 w 1800225"/>
              <a:gd name="connsiteY138" fmla="*/ 800950 h 1800225"/>
              <a:gd name="connsiteX139" fmla="*/ 65246 w 1800225"/>
              <a:gd name="connsiteY139" fmla="*/ 836192 h 1800225"/>
              <a:gd name="connsiteX140" fmla="*/ 90011 w 1800225"/>
              <a:gd name="connsiteY140" fmla="*/ 876197 h 1800225"/>
              <a:gd name="connsiteX141" fmla="*/ 30004 w 1800225"/>
              <a:gd name="connsiteY141" fmla="*/ 877150 h 1800225"/>
              <a:gd name="connsiteX142" fmla="*/ 7144 w 1800225"/>
              <a:gd name="connsiteY142" fmla="*/ 902867 h 1800225"/>
              <a:gd name="connsiteX143" fmla="*/ 32861 w 1800225"/>
              <a:gd name="connsiteY143" fmla="*/ 927632 h 1800225"/>
              <a:gd name="connsiteX144" fmla="*/ 82391 w 1800225"/>
              <a:gd name="connsiteY144" fmla="*/ 926680 h 1800225"/>
              <a:gd name="connsiteX145" fmla="*/ 83344 w 1800225"/>
              <a:gd name="connsiteY145" fmla="*/ 926680 h 1800225"/>
              <a:gd name="connsiteX146" fmla="*/ 67151 w 1800225"/>
              <a:gd name="connsiteY146" fmla="*/ 951445 h 1800225"/>
              <a:gd name="connsiteX147" fmla="*/ 73819 w 1800225"/>
              <a:gd name="connsiteY147" fmla="*/ 986687 h 1800225"/>
              <a:gd name="connsiteX148" fmla="*/ 109061 w 1800225"/>
              <a:gd name="connsiteY148" fmla="*/ 980020 h 1800225"/>
              <a:gd name="connsiteX149" fmla="*/ 144304 w 1800225"/>
              <a:gd name="connsiteY149" fmla="*/ 927632 h 1800225"/>
              <a:gd name="connsiteX150" fmla="*/ 207169 w 1800225"/>
              <a:gd name="connsiteY150" fmla="*/ 927632 h 1800225"/>
              <a:gd name="connsiteX151" fmla="*/ 207169 w 1800225"/>
              <a:gd name="connsiteY151" fmla="*/ 927632 h 1800225"/>
              <a:gd name="connsiteX152" fmla="*/ 159544 w 1800225"/>
              <a:gd name="connsiteY152" fmla="*/ 998117 h 1800225"/>
              <a:gd name="connsiteX153" fmla="*/ 166211 w 1800225"/>
              <a:gd name="connsiteY153" fmla="*/ 1033360 h 1800225"/>
              <a:gd name="connsiteX154" fmla="*/ 201454 w 1800225"/>
              <a:gd name="connsiteY154" fmla="*/ 1026692 h 1800225"/>
              <a:gd name="connsiteX155" fmla="*/ 268129 w 1800225"/>
              <a:gd name="connsiteY155" fmla="*/ 927632 h 1800225"/>
              <a:gd name="connsiteX156" fmla="*/ 342424 w 1800225"/>
              <a:gd name="connsiteY156" fmla="*/ 928585 h 1800225"/>
              <a:gd name="connsiteX157" fmla="*/ 260509 w 1800225"/>
              <a:gd name="connsiteY157" fmla="*/ 1051457 h 1800225"/>
              <a:gd name="connsiteX158" fmla="*/ 267176 w 1800225"/>
              <a:gd name="connsiteY158" fmla="*/ 1086700 h 1800225"/>
              <a:gd name="connsiteX159" fmla="*/ 302419 w 1800225"/>
              <a:gd name="connsiteY159" fmla="*/ 1080032 h 1800225"/>
              <a:gd name="connsiteX160" fmla="*/ 404336 w 1800225"/>
              <a:gd name="connsiteY160" fmla="*/ 928585 h 1800225"/>
              <a:gd name="connsiteX161" fmla="*/ 483394 w 1800225"/>
              <a:gd name="connsiteY161" fmla="*/ 928585 h 1800225"/>
              <a:gd name="connsiteX162" fmla="*/ 362426 w 1800225"/>
              <a:gd name="connsiteY162" fmla="*/ 1100035 h 1800225"/>
              <a:gd name="connsiteX163" fmla="*/ 360521 w 1800225"/>
              <a:gd name="connsiteY163" fmla="*/ 1123847 h 1800225"/>
              <a:gd name="connsiteX164" fmla="*/ 378619 w 1800225"/>
              <a:gd name="connsiteY164" fmla="*/ 1139088 h 1800225"/>
              <a:gd name="connsiteX165" fmla="*/ 584359 w 1800225"/>
              <a:gd name="connsiteY165" fmla="*/ 1177188 h 1800225"/>
              <a:gd name="connsiteX166" fmla="*/ 528161 w 1800225"/>
              <a:gd name="connsiteY166" fmla="*/ 1232433 h 1800225"/>
              <a:gd name="connsiteX167" fmla="*/ 349091 w 1800225"/>
              <a:gd name="connsiteY167" fmla="*/ 1193380 h 1800225"/>
              <a:gd name="connsiteX168" fmla="*/ 334804 w 1800225"/>
              <a:gd name="connsiteY168" fmla="*/ 1194332 h 1800225"/>
              <a:gd name="connsiteX169" fmla="*/ 319564 w 1800225"/>
              <a:gd name="connsiteY169" fmla="*/ 1212430 h 1800225"/>
              <a:gd name="connsiteX170" fmla="*/ 338614 w 1800225"/>
              <a:gd name="connsiteY170" fmla="*/ 1242910 h 1800225"/>
              <a:gd name="connsiteX171" fmla="*/ 483394 w 1800225"/>
              <a:gd name="connsiteY171" fmla="*/ 1274342 h 1800225"/>
              <a:gd name="connsiteX172" fmla="*/ 483394 w 1800225"/>
              <a:gd name="connsiteY172" fmla="*/ 1274342 h 1800225"/>
              <a:gd name="connsiteX173" fmla="*/ 429101 w 1800225"/>
              <a:gd name="connsiteY173" fmla="*/ 1326730 h 1800225"/>
              <a:gd name="connsiteX174" fmla="*/ 311944 w 1800225"/>
              <a:gd name="connsiteY174" fmla="*/ 1300060 h 1800225"/>
              <a:gd name="connsiteX175" fmla="*/ 296704 w 1800225"/>
              <a:gd name="connsiteY175" fmla="*/ 1301013 h 1800225"/>
              <a:gd name="connsiteX176" fmla="*/ 281464 w 1800225"/>
              <a:gd name="connsiteY176" fmla="*/ 1319110 h 1800225"/>
              <a:gd name="connsiteX177" fmla="*/ 300514 w 1800225"/>
              <a:gd name="connsiteY177" fmla="*/ 1349590 h 1800225"/>
              <a:gd name="connsiteX178" fmla="*/ 383381 w 1800225"/>
              <a:gd name="connsiteY178" fmla="*/ 1367688 h 1800225"/>
              <a:gd name="connsiteX179" fmla="*/ 337661 w 1800225"/>
              <a:gd name="connsiteY179" fmla="*/ 1411502 h 1800225"/>
              <a:gd name="connsiteX180" fmla="*/ 337661 w 1800225"/>
              <a:gd name="connsiteY180" fmla="*/ 1411502 h 1800225"/>
              <a:gd name="connsiteX181" fmla="*/ 275749 w 1800225"/>
              <a:gd name="connsiteY181" fmla="*/ 1398167 h 1800225"/>
              <a:gd name="connsiteX182" fmla="*/ 261461 w 1800225"/>
              <a:gd name="connsiteY182" fmla="*/ 1399120 h 1800225"/>
              <a:gd name="connsiteX183" fmla="*/ 246221 w 1800225"/>
              <a:gd name="connsiteY183" fmla="*/ 1417217 h 1800225"/>
              <a:gd name="connsiteX184" fmla="*/ 265271 w 1800225"/>
              <a:gd name="connsiteY184" fmla="*/ 1447697 h 1800225"/>
              <a:gd name="connsiteX185" fmla="*/ 293846 w 1800225"/>
              <a:gd name="connsiteY185" fmla="*/ 1454365 h 1800225"/>
              <a:gd name="connsiteX186" fmla="*/ 293846 w 1800225"/>
              <a:gd name="connsiteY186" fmla="*/ 1454365 h 1800225"/>
              <a:gd name="connsiteX187" fmla="*/ 257651 w 1800225"/>
              <a:gd name="connsiteY187" fmla="*/ 1488655 h 1800225"/>
              <a:gd name="connsiteX188" fmla="*/ 256699 w 1800225"/>
              <a:gd name="connsiteY188" fmla="*/ 1524850 h 1800225"/>
              <a:gd name="connsiteX189" fmla="*/ 291941 w 1800225"/>
              <a:gd name="connsiteY189" fmla="*/ 1525802 h 1800225"/>
              <a:gd name="connsiteX190" fmla="*/ 334804 w 1800225"/>
              <a:gd name="connsiteY190" fmla="*/ 1483892 h 1800225"/>
              <a:gd name="connsiteX191" fmla="*/ 334804 w 1800225"/>
              <a:gd name="connsiteY191" fmla="*/ 1483892 h 1800225"/>
              <a:gd name="connsiteX192" fmla="*/ 344329 w 1800225"/>
              <a:gd name="connsiteY192" fmla="*/ 1528660 h 1800225"/>
              <a:gd name="connsiteX193" fmla="*/ 374809 w 1800225"/>
              <a:gd name="connsiteY193" fmla="*/ 1547710 h 1800225"/>
              <a:gd name="connsiteX194" fmla="*/ 393859 w 1800225"/>
              <a:gd name="connsiteY194" fmla="*/ 1517230 h 1800225"/>
              <a:gd name="connsiteX195" fmla="*/ 377666 w 1800225"/>
              <a:gd name="connsiteY195" fmla="*/ 1441983 h 1800225"/>
              <a:gd name="connsiteX196" fmla="*/ 377666 w 1800225"/>
              <a:gd name="connsiteY196" fmla="*/ 1441983 h 1800225"/>
              <a:gd name="connsiteX197" fmla="*/ 423386 w 1800225"/>
              <a:gd name="connsiteY197" fmla="*/ 1398167 h 1800225"/>
              <a:gd name="connsiteX198" fmla="*/ 444341 w 1800225"/>
              <a:gd name="connsiteY198" fmla="*/ 1496275 h 1800225"/>
              <a:gd name="connsiteX199" fmla="*/ 474821 w 1800225"/>
              <a:gd name="connsiteY199" fmla="*/ 1515325 h 1800225"/>
              <a:gd name="connsiteX200" fmla="*/ 493871 w 1800225"/>
              <a:gd name="connsiteY200" fmla="*/ 1484845 h 1800225"/>
              <a:gd name="connsiteX201" fmla="*/ 466249 w 1800225"/>
              <a:gd name="connsiteY201" fmla="*/ 1356258 h 1800225"/>
              <a:gd name="connsiteX202" fmla="*/ 467201 w 1800225"/>
              <a:gd name="connsiteY202" fmla="*/ 1356258 h 1800225"/>
              <a:gd name="connsiteX203" fmla="*/ 511969 w 1800225"/>
              <a:gd name="connsiteY203" fmla="*/ 1313395 h 1800225"/>
              <a:gd name="connsiteX204" fmla="*/ 541496 w 1800225"/>
              <a:gd name="connsiteY204" fmla="*/ 1447697 h 1800225"/>
              <a:gd name="connsiteX205" fmla="*/ 571976 w 1800225"/>
              <a:gd name="connsiteY205" fmla="*/ 1466747 h 1800225"/>
              <a:gd name="connsiteX206" fmla="*/ 591026 w 1800225"/>
              <a:gd name="connsiteY206" fmla="*/ 1436267 h 1800225"/>
              <a:gd name="connsiteX207" fmla="*/ 554831 w 1800225"/>
              <a:gd name="connsiteY207" fmla="*/ 1270533 h 1800225"/>
              <a:gd name="connsiteX208" fmla="*/ 608171 w 1800225"/>
              <a:gd name="connsiteY208" fmla="*/ 1218145 h 1800225"/>
              <a:gd name="connsiteX209" fmla="*/ 651986 w 1800225"/>
              <a:gd name="connsiteY209" fmla="*/ 1429600 h 1800225"/>
              <a:gd name="connsiteX210" fmla="*/ 667226 w 1800225"/>
              <a:gd name="connsiteY210" fmla="*/ 1447697 h 1800225"/>
              <a:gd name="connsiteX211" fmla="*/ 691039 w 1800225"/>
              <a:gd name="connsiteY211" fmla="*/ 1445792 h 1800225"/>
              <a:gd name="connsiteX212" fmla="*/ 874871 w 1800225"/>
              <a:gd name="connsiteY212" fmla="*/ 1330540 h 1800225"/>
              <a:gd name="connsiteX213" fmla="*/ 874871 w 1800225"/>
              <a:gd name="connsiteY213" fmla="*/ 1405788 h 1800225"/>
              <a:gd name="connsiteX214" fmla="*/ 874871 w 1800225"/>
              <a:gd name="connsiteY214" fmla="*/ 1405788 h 1800225"/>
              <a:gd name="connsiteX215" fmla="*/ 731044 w 1800225"/>
              <a:gd name="connsiteY215" fmla="*/ 1497227 h 1800225"/>
              <a:gd name="connsiteX216" fmla="*/ 722471 w 1800225"/>
              <a:gd name="connsiteY216" fmla="*/ 1532470 h 1800225"/>
              <a:gd name="connsiteX217" fmla="*/ 757714 w 1800225"/>
              <a:gd name="connsiteY217" fmla="*/ 1541042 h 1800225"/>
              <a:gd name="connsiteX218" fmla="*/ 875824 w 1800225"/>
              <a:gd name="connsiteY218" fmla="*/ 1468652 h 1800225"/>
              <a:gd name="connsiteX219" fmla="*/ 875824 w 1800225"/>
              <a:gd name="connsiteY219" fmla="*/ 1468652 h 1800225"/>
              <a:gd name="connsiteX220" fmla="*/ 875824 w 1800225"/>
              <a:gd name="connsiteY220" fmla="*/ 1530565 h 1800225"/>
              <a:gd name="connsiteX221" fmla="*/ 875824 w 1800225"/>
              <a:gd name="connsiteY221" fmla="*/ 1530565 h 1800225"/>
              <a:gd name="connsiteX222" fmla="*/ 763429 w 1800225"/>
              <a:gd name="connsiteY222" fmla="*/ 1600097 h 1800225"/>
              <a:gd name="connsiteX223" fmla="*/ 754856 w 1800225"/>
              <a:gd name="connsiteY223" fmla="*/ 1635340 h 1800225"/>
              <a:gd name="connsiteX224" fmla="*/ 790099 w 1800225"/>
              <a:gd name="connsiteY224" fmla="*/ 1643913 h 1800225"/>
              <a:gd name="connsiteX225" fmla="*/ 875824 w 1800225"/>
              <a:gd name="connsiteY225" fmla="*/ 1590572 h 1800225"/>
              <a:gd name="connsiteX226" fmla="*/ 875824 w 1800225"/>
              <a:gd name="connsiteY226" fmla="*/ 1591525 h 1800225"/>
              <a:gd name="connsiteX227" fmla="*/ 875824 w 1800225"/>
              <a:gd name="connsiteY227" fmla="*/ 1654390 h 1800225"/>
              <a:gd name="connsiteX228" fmla="*/ 809149 w 1800225"/>
              <a:gd name="connsiteY228" fmla="*/ 1695347 h 1800225"/>
              <a:gd name="connsiteX229" fmla="*/ 800576 w 1800225"/>
              <a:gd name="connsiteY229" fmla="*/ 1730590 h 1800225"/>
              <a:gd name="connsiteX230" fmla="*/ 835819 w 1800225"/>
              <a:gd name="connsiteY230" fmla="*/ 1739163 h 1800225"/>
              <a:gd name="connsiteX231" fmla="*/ 875824 w 1800225"/>
              <a:gd name="connsiteY231" fmla="*/ 1714397 h 1800225"/>
              <a:gd name="connsiteX232" fmla="*/ 875824 w 1800225"/>
              <a:gd name="connsiteY232" fmla="*/ 1715350 h 1800225"/>
              <a:gd name="connsiteX233" fmla="*/ 875824 w 1800225"/>
              <a:gd name="connsiteY233" fmla="*/ 1774405 h 1800225"/>
              <a:gd name="connsiteX234" fmla="*/ 901541 w 1800225"/>
              <a:gd name="connsiteY234" fmla="*/ 1800122 h 1800225"/>
              <a:gd name="connsiteX235" fmla="*/ 926306 w 1800225"/>
              <a:gd name="connsiteY235" fmla="*/ 1774405 h 1800225"/>
              <a:gd name="connsiteX236" fmla="*/ 927259 w 1800225"/>
              <a:gd name="connsiteY236" fmla="*/ 1723922 h 1800225"/>
              <a:gd name="connsiteX237" fmla="*/ 927259 w 1800225"/>
              <a:gd name="connsiteY237" fmla="*/ 1723922 h 1800225"/>
              <a:gd name="connsiteX238" fmla="*/ 951071 w 1800225"/>
              <a:gd name="connsiteY238" fmla="*/ 1740115 h 1800225"/>
              <a:gd name="connsiteX239" fmla="*/ 986314 w 1800225"/>
              <a:gd name="connsiteY239" fmla="*/ 1733447 h 1800225"/>
              <a:gd name="connsiteX240" fmla="*/ 979646 w 1800225"/>
              <a:gd name="connsiteY240" fmla="*/ 1698205 h 1800225"/>
              <a:gd name="connsiteX241" fmla="*/ 926306 w 1800225"/>
              <a:gd name="connsiteY241" fmla="*/ 1662010 h 1800225"/>
              <a:gd name="connsiteX242" fmla="*/ 926306 w 1800225"/>
              <a:gd name="connsiteY242" fmla="*/ 1662010 h 1800225"/>
              <a:gd name="connsiteX243" fmla="*/ 926306 w 1800225"/>
              <a:gd name="connsiteY243" fmla="*/ 1600097 h 1800225"/>
              <a:gd name="connsiteX244" fmla="*/ 926306 w 1800225"/>
              <a:gd name="connsiteY244" fmla="*/ 1599145 h 1800225"/>
              <a:gd name="connsiteX245" fmla="*/ 926306 w 1800225"/>
              <a:gd name="connsiteY245" fmla="*/ 1599145 h 1800225"/>
              <a:gd name="connsiteX246" fmla="*/ 997744 w 1800225"/>
              <a:gd name="connsiteY246" fmla="*/ 1646770 h 1800225"/>
              <a:gd name="connsiteX247" fmla="*/ 1032986 w 1800225"/>
              <a:gd name="connsiteY247" fmla="*/ 1640102 h 1800225"/>
              <a:gd name="connsiteX248" fmla="*/ 1026319 w 1800225"/>
              <a:gd name="connsiteY248" fmla="*/ 1604860 h 1800225"/>
              <a:gd name="connsiteX249" fmla="*/ 927259 w 1800225"/>
              <a:gd name="connsiteY249" fmla="*/ 1538185 h 1800225"/>
              <a:gd name="connsiteX250" fmla="*/ 927259 w 1800225"/>
              <a:gd name="connsiteY250" fmla="*/ 1538185 h 1800225"/>
              <a:gd name="connsiteX251" fmla="*/ 928211 w 1800225"/>
              <a:gd name="connsiteY251" fmla="*/ 1463890 h 1800225"/>
              <a:gd name="connsiteX252" fmla="*/ 928211 w 1800225"/>
              <a:gd name="connsiteY252" fmla="*/ 1463890 h 1800225"/>
              <a:gd name="connsiteX253" fmla="*/ 1051084 w 1800225"/>
              <a:gd name="connsiteY253" fmla="*/ 1546758 h 1800225"/>
              <a:gd name="connsiteX254" fmla="*/ 1086326 w 1800225"/>
              <a:gd name="connsiteY254" fmla="*/ 1540090 h 1800225"/>
              <a:gd name="connsiteX255" fmla="*/ 1079659 w 1800225"/>
              <a:gd name="connsiteY255" fmla="*/ 1504847 h 1800225"/>
              <a:gd name="connsiteX256" fmla="*/ 927259 w 1800225"/>
              <a:gd name="connsiteY256" fmla="*/ 1402930 h 1800225"/>
              <a:gd name="connsiteX257" fmla="*/ 927259 w 1800225"/>
              <a:gd name="connsiteY257" fmla="*/ 1402930 h 1800225"/>
              <a:gd name="connsiteX258" fmla="*/ 927259 w 1800225"/>
              <a:gd name="connsiteY258" fmla="*/ 1323872 h 1800225"/>
              <a:gd name="connsiteX259" fmla="*/ 1097756 w 1800225"/>
              <a:gd name="connsiteY259" fmla="*/ 1443888 h 1800225"/>
              <a:gd name="connsiteX260" fmla="*/ 1136809 w 1800225"/>
              <a:gd name="connsiteY260" fmla="*/ 1427695 h 1800225"/>
              <a:gd name="connsiteX261" fmla="*/ 1176814 w 1800225"/>
              <a:gd name="connsiteY261" fmla="*/ 1222907 h 1800225"/>
              <a:gd name="connsiteX262" fmla="*/ 1231106 w 1800225"/>
              <a:gd name="connsiteY262" fmla="*/ 1279105 h 1800225"/>
              <a:gd name="connsiteX263" fmla="*/ 1231106 w 1800225"/>
              <a:gd name="connsiteY263" fmla="*/ 1279105 h 1800225"/>
              <a:gd name="connsiteX264" fmla="*/ 1192054 w 1800225"/>
              <a:gd name="connsiteY264" fmla="*/ 1458175 h 1800225"/>
              <a:gd name="connsiteX265" fmla="*/ 1211104 w 1800225"/>
              <a:gd name="connsiteY265" fmla="*/ 1487702 h 1800225"/>
              <a:gd name="connsiteX266" fmla="*/ 1241584 w 1800225"/>
              <a:gd name="connsiteY266" fmla="*/ 1468652 h 1800225"/>
              <a:gd name="connsiteX267" fmla="*/ 1273016 w 1800225"/>
              <a:gd name="connsiteY267" fmla="*/ 1323872 h 1800225"/>
              <a:gd name="connsiteX268" fmla="*/ 1273016 w 1800225"/>
              <a:gd name="connsiteY268" fmla="*/ 1323872 h 1800225"/>
              <a:gd name="connsiteX269" fmla="*/ 1325404 w 1800225"/>
              <a:gd name="connsiteY269" fmla="*/ 1377213 h 1800225"/>
              <a:gd name="connsiteX270" fmla="*/ 1325404 w 1800225"/>
              <a:gd name="connsiteY270" fmla="*/ 1377213 h 1800225"/>
              <a:gd name="connsiteX271" fmla="*/ 1300639 w 1800225"/>
              <a:gd name="connsiteY271" fmla="*/ 1494370 h 1800225"/>
              <a:gd name="connsiteX272" fmla="*/ 1319689 w 1800225"/>
              <a:gd name="connsiteY272" fmla="*/ 1524850 h 1800225"/>
              <a:gd name="connsiteX273" fmla="*/ 1350169 w 1800225"/>
              <a:gd name="connsiteY273" fmla="*/ 1505800 h 1800225"/>
              <a:gd name="connsiteX274" fmla="*/ 1368266 w 1800225"/>
              <a:gd name="connsiteY274" fmla="*/ 1421980 h 1800225"/>
              <a:gd name="connsiteX275" fmla="*/ 1368266 w 1800225"/>
              <a:gd name="connsiteY275" fmla="*/ 1421980 h 1800225"/>
              <a:gd name="connsiteX276" fmla="*/ 1368266 w 1800225"/>
              <a:gd name="connsiteY276" fmla="*/ 1422933 h 1800225"/>
              <a:gd name="connsiteX277" fmla="*/ 1411129 w 1800225"/>
              <a:gd name="connsiteY277" fmla="*/ 1467700 h 1800225"/>
              <a:gd name="connsiteX278" fmla="*/ 1411129 w 1800225"/>
              <a:gd name="connsiteY278" fmla="*/ 1467700 h 1800225"/>
              <a:gd name="connsiteX279" fmla="*/ 1397794 w 1800225"/>
              <a:gd name="connsiteY279" fmla="*/ 1530565 h 1800225"/>
              <a:gd name="connsiteX280" fmla="*/ 1416844 w 1800225"/>
              <a:gd name="connsiteY280" fmla="*/ 1561045 h 1800225"/>
              <a:gd name="connsiteX281" fmla="*/ 1447324 w 1800225"/>
              <a:gd name="connsiteY281" fmla="*/ 1541995 h 1800225"/>
              <a:gd name="connsiteX282" fmla="*/ 1453039 w 1800225"/>
              <a:gd name="connsiteY282" fmla="*/ 1513420 h 1800225"/>
              <a:gd name="connsiteX283" fmla="*/ 1453039 w 1800225"/>
              <a:gd name="connsiteY283" fmla="*/ 1513420 h 1800225"/>
              <a:gd name="connsiteX284" fmla="*/ 1488281 w 1800225"/>
              <a:gd name="connsiteY284" fmla="*/ 1549615 h 1800225"/>
              <a:gd name="connsiteX285" fmla="*/ 1523524 w 1800225"/>
              <a:gd name="connsiteY285" fmla="*/ 1550567 h 1800225"/>
              <a:gd name="connsiteX286" fmla="*/ 1524476 w 1800225"/>
              <a:gd name="connsiteY286" fmla="*/ 1514372 h 1800225"/>
              <a:gd name="connsiteX287" fmla="*/ 1483519 w 1800225"/>
              <a:gd name="connsiteY287" fmla="*/ 1472463 h 1800225"/>
              <a:gd name="connsiteX288" fmla="*/ 1482566 w 1800225"/>
              <a:gd name="connsiteY288" fmla="*/ 1471510 h 1800225"/>
              <a:gd name="connsiteX289" fmla="*/ 1528286 w 1800225"/>
              <a:gd name="connsiteY289" fmla="*/ 1461985 h 1800225"/>
              <a:gd name="connsiteX290" fmla="*/ 1547336 w 1800225"/>
              <a:gd name="connsiteY290" fmla="*/ 1431505 h 1800225"/>
              <a:gd name="connsiteX291" fmla="*/ 1516856 w 1800225"/>
              <a:gd name="connsiteY291" fmla="*/ 1412455 h 1800225"/>
              <a:gd name="connsiteX292" fmla="*/ 1440656 w 1800225"/>
              <a:gd name="connsiteY292" fmla="*/ 1428647 h 1800225"/>
              <a:gd name="connsiteX293" fmla="*/ 1397794 w 1800225"/>
              <a:gd name="connsiteY293" fmla="*/ 1379117 h 1800225"/>
              <a:gd name="connsiteX294" fmla="*/ 1397794 w 1800225"/>
              <a:gd name="connsiteY294" fmla="*/ 1379117 h 1800225"/>
              <a:gd name="connsiteX295" fmla="*/ 1495901 w 1800225"/>
              <a:gd name="connsiteY295" fmla="*/ 1358163 h 1800225"/>
              <a:gd name="connsiteX296" fmla="*/ 1514951 w 1800225"/>
              <a:gd name="connsiteY296" fmla="*/ 1327683 h 1800225"/>
              <a:gd name="connsiteX297" fmla="*/ 1484471 w 1800225"/>
              <a:gd name="connsiteY297" fmla="*/ 1308633 h 1800225"/>
              <a:gd name="connsiteX298" fmla="*/ 1355884 w 1800225"/>
              <a:gd name="connsiteY298" fmla="*/ 1336255 h 1800225"/>
              <a:gd name="connsiteX299" fmla="*/ 1355884 w 1800225"/>
              <a:gd name="connsiteY299" fmla="*/ 1336255 h 1800225"/>
              <a:gd name="connsiteX300" fmla="*/ 1313021 w 1800225"/>
              <a:gd name="connsiteY300" fmla="*/ 1291488 h 1800225"/>
              <a:gd name="connsiteX301" fmla="*/ 1313021 w 1800225"/>
              <a:gd name="connsiteY301" fmla="*/ 1291488 h 1800225"/>
              <a:gd name="connsiteX302" fmla="*/ 1448276 w 1800225"/>
              <a:gd name="connsiteY302" fmla="*/ 1261960 h 1800225"/>
              <a:gd name="connsiteX303" fmla="*/ 1467326 w 1800225"/>
              <a:gd name="connsiteY303" fmla="*/ 1231480 h 1800225"/>
              <a:gd name="connsiteX304" fmla="*/ 1436846 w 1800225"/>
              <a:gd name="connsiteY304" fmla="*/ 1212430 h 1800225"/>
              <a:gd name="connsiteX305" fmla="*/ 1271111 w 1800225"/>
              <a:gd name="connsiteY305" fmla="*/ 1248625 h 1800225"/>
              <a:gd name="connsiteX306" fmla="*/ 1271111 w 1800225"/>
              <a:gd name="connsiteY306" fmla="*/ 1248625 h 1800225"/>
              <a:gd name="connsiteX307" fmla="*/ 1218724 w 1800225"/>
              <a:gd name="connsiteY307" fmla="*/ 1194332 h 1800225"/>
              <a:gd name="connsiteX308" fmla="*/ 1431131 w 1800225"/>
              <a:gd name="connsiteY308" fmla="*/ 1150517 h 1800225"/>
              <a:gd name="connsiteX309" fmla="*/ 1449229 w 1800225"/>
              <a:gd name="connsiteY309" fmla="*/ 1135277 h 1800225"/>
              <a:gd name="connsiteX310" fmla="*/ 1447324 w 1800225"/>
              <a:gd name="connsiteY310" fmla="*/ 1112417 h 1800225"/>
              <a:gd name="connsiteX311" fmla="*/ 1332071 w 1800225"/>
              <a:gd name="connsiteY311" fmla="*/ 929537 h 1800225"/>
              <a:gd name="connsiteX312" fmla="*/ 1407319 w 1800225"/>
              <a:gd name="connsiteY312" fmla="*/ 929537 h 1800225"/>
              <a:gd name="connsiteX313" fmla="*/ 1495901 w 1800225"/>
              <a:gd name="connsiteY313" fmla="*/ 1073365 h 1800225"/>
              <a:gd name="connsiteX314" fmla="*/ 1531144 w 1800225"/>
              <a:gd name="connsiteY314" fmla="*/ 1081938 h 1800225"/>
              <a:gd name="connsiteX315" fmla="*/ 1539716 w 1800225"/>
              <a:gd name="connsiteY315" fmla="*/ 1046695 h 1800225"/>
              <a:gd name="connsiteX316" fmla="*/ 1467326 w 1800225"/>
              <a:gd name="connsiteY316" fmla="*/ 929537 h 1800225"/>
              <a:gd name="connsiteX317" fmla="*/ 1529239 w 1800225"/>
              <a:gd name="connsiteY317" fmla="*/ 929537 h 1800225"/>
              <a:gd name="connsiteX318" fmla="*/ 1530191 w 1800225"/>
              <a:gd name="connsiteY318" fmla="*/ 929537 h 1800225"/>
              <a:gd name="connsiteX319" fmla="*/ 1598771 w 1800225"/>
              <a:gd name="connsiteY319" fmla="*/ 1040980 h 1800225"/>
              <a:gd name="connsiteX320" fmla="*/ 1634014 w 1800225"/>
              <a:gd name="connsiteY320" fmla="*/ 1049552 h 1800225"/>
              <a:gd name="connsiteX321" fmla="*/ 1642586 w 1800225"/>
              <a:gd name="connsiteY321" fmla="*/ 1014310 h 1800225"/>
              <a:gd name="connsiteX322" fmla="*/ 1590199 w 1800225"/>
              <a:gd name="connsiteY322" fmla="*/ 928585 h 1800225"/>
              <a:gd name="connsiteX323" fmla="*/ 1653064 w 1800225"/>
              <a:gd name="connsiteY323" fmla="*/ 928585 h 1800225"/>
              <a:gd name="connsiteX324" fmla="*/ 1653064 w 1800225"/>
              <a:gd name="connsiteY324" fmla="*/ 928585 h 1800225"/>
              <a:gd name="connsiteX325" fmla="*/ 1694021 w 1800225"/>
              <a:gd name="connsiteY325" fmla="*/ 994307 h 1800225"/>
              <a:gd name="connsiteX326" fmla="*/ 1729264 w 1800225"/>
              <a:gd name="connsiteY326" fmla="*/ 1002880 h 1800225"/>
              <a:gd name="connsiteX327" fmla="*/ 1737836 w 1800225"/>
              <a:gd name="connsiteY327" fmla="*/ 967637 h 1800225"/>
              <a:gd name="connsiteX328" fmla="*/ 1714024 w 1800225"/>
              <a:gd name="connsiteY328" fmla="*/ 928585 h 1800225"/>
              <a:gd name="connsiteX329" fmla="*/ 1714024 w 1800225"/>
              <a:gd name="connsiteY329" fmla="*/ 928585 h 1800225"/>
              <a:gd name="connsiteX330" fmla="*/ 1774031 w 1800225"/>
              <a:gd name="connsiteY330" fmla="*/ 928585 h 1800225"/>
              <a:gd name="connsiteX331" fmla="*/ 1798796 w 1800225"/>
              <a:gd name="connsiteY331" fmla="*/ 902867 h 1800225"/>
              <a:gd name="connsiteX332" fmla="*/ 1773079 w 1800225"/>
              <a:gd name="connsiteY332" fmla="*/ 877150 h 1800225"/>
              <a:gd name="connsiteX333" fmla="*/ 1722596 w 1800225"/>
              <a:gd name="connsiteY333" fmla="*/ 878102 h 1800225"/>
              <a:gd name="connsiteX334" fmla="*/ 1722596 w 1800225"/>
              <a:gd name="connsiteY334" fmla="*/ 878102 h 1800225"/>
              <a:gd name="connsiteX335" fmla="*/ 1738789 w 1800225"/>
              <a:gd name="connsiteY335" fmla="*/ 853337 h 1800225"/>
              <a:gd name="connsiteX336" fmla="*/ 1732121 w 1800225"/>
              <a:gd name="connsiteY336" fmla="*/ 818095 h 1800225"/>
              <a:gd name="connsiteX337" fmla="*/ 1708309 w 1800225"/>
              <a:gd name="connsiteY337" fmla="*/ 815237 h 1800225"/>
              <a:gd name="connsiteX338" fmla="*/ 1696879 w 1800225"/>
              <a:gd name="connsiteY338" fmla="*/ 824762 h 1800225"/>
              <a:gd name="connsiteX339" fmla="*/ 1661636 w 1800225"/>
              <a:gd name="connsiteY339" fmla="*/ 877150 h 1800225"/>
              <a:gd name="connsiteX340" fmla="*/ 1661636 w 1800225"/>
              <a:gd name="connsiteY340" fmla="*/ 877150 h 1800225"/>
              <a:gd name="connsiteX341" fmla="*/ 1598771 w 1800225"/>
              <a:gd name="connsiteY341" fmla="*/ 877150 h 1800225"/>
              <a:gd name="connsiteX342" fmla="*/ 1646396 w 1800225"/>
              <a:gd name="connsiteY342" fmla="*/ 806665 h 1800225"/>
              <a:gd name="connsiteX343" fmla="*/ 1639729 w 1800225"/>
              <a:gd name="connsiteY343" fmla="*/ 771422 h 1800225"/>
              <a:gd name="connsiteX344" fmla="*/ 1615916 w 1800225"/>
              <a:gd name="connsiteY344" fmla="*/ 768565 h 1800225"/>
              <a:gd name="connsiteX345" fmla="*/ 1604486 w 1800225"/>
              <a:gd name="connsiteY345" fmla="*/ 778090 h 1800225"/>
              <a:gd name="connsiteX346" fmla="*/ 1537811 w 1800225"/>
              <a:gd name="connsiteY346" fmla="*/ 877150 h 1800225"/>
              <a:gd name="connsiteX347" fmla="*/ 1462564 w 1800225"/>
              <a:gd name="connsiteY347" fmla="*/ 877150 h 1800225"/>
              <a:gd name="connsiteX348" fmla="*/ 1462564 w 1800225"/>
              <a:gd name="connsiteY348" fmla="*/ 877150 h 1800225"/>
              <a:gd name="connsiteX349" fmla="*/ 1545431 w 1800225"/>
              <a:gd name="connsiteY349" fmla="*/ 754277 h 1800225"/>
              <a:gd name="connsiteX350" fmla="*/ 1538764 w 1800225"/>
              <a:gd name="connsiteY350" fmla="*/ 719035 h 1800225"/>
              <a:gd name="connsiteX351" fmla="*/ 1514951 w 1800225"/>
              <a:gd name="connsiteY351" fmla="*/ 716177 h 1800225"/>
              <a:gd name="connsiteX352" fmla="*/ 1503521 w 1800225"/>
              <a:gd name="connsiteY352" fmla="*/ 725702 h 1800225"/>
              <a:gd name="connsiteX353" fmla="*/ 1401604 w 1800225"/>
              <a:gd name="connsiteY353" fmla="*/ 878102 h 1800225"/>
              <a:gd name="connsiteX354" fmla="*/ 1322546 w 1800225"/>
              <a:gd name="connsiteY354" fmla="*/ 877150 h 1800225"/>
              <a:gd name="connsiteX355" fmla="*/ 1443514 w 1800225"/>
              <a:gd name="connsiteY355" fmla="*/ 706652 h 1800225"/>
              <a:gd name="connsiteX356" fmla="*/ 1445419 w 1800225"/>
              <a:gd name="connsiteY356" fmla="*/ 682840 h 1800225"/>
              <a:gd name="connsiteX357" fmla="*/ 1427321 w 1800225"/>
              <a:gd name="connsiteY357" fmla="*/ 667600 h 1800225"/>
              <a:gd name="connsiteX358" fmla="*/ 1221581 w 1800225"/>
              <a:gd name="connsiteY358" fmla="*/ 628547 h 1800225"/>
              <a:gd name="connsiteX359" fmla="*/ 1278731 w 1800225"/>
              <a:gd name="connsiteY359" fmla="*/ 573302 h 1800225"/>
              <a:gd name="connsiteX360" fmla="*/ 1456849 w 1800225"/>
              <a:gd name="connsiteY360" fmla="*/ 611402 h 1800225"/>
              <a:gd name="connsiteX361" fmla="*/ 1487329 w 1800225"/>
              <a:gd name="connsiteY361" fmla="*/ 592352 h 1800225"/>
              <a:gd name="connsiteX362" fmla="*/ 1468279 w 1800225"/>
              <a:gd name="connsiteY362" fmla="*/ 561872 h 1800225"/>
              <a:gd name="connsiteX363" fmla="*/ 1321594 w 1800225"/>
              <a:gd name="connsiteY363" fmla="*/ 532345 h 1800225"/>
              <a:gd name="connsiteX364" fmla="*/ 1374934 w 1800225"/>
              <a:gd name="connsiteY364" fmla="*/ 479957 h 1800225"/>
              <a:gd name="connsiteX365" fmla="*/ 1492091 w 1800225"/>
              <a:gd name="connsiteY365" fmla="*/ 504722 h 1800225"/>
              <a:gd name="connsiteX366" fmla="*/ 1522571 w 1800225"/>
              <a:gd name="connsiteY366" fmla="*/ 485672 h 1800225"/>
              <a:gd name="connsiteX367" fmla="*/ 1503521 w 1800225"/>
              <a:gd name="connsiteY367" fmla="*/ 455192 h 1800225"/>
              <a:gd name="connsiteX368" fmla="*/ 1420654 w 1800225"/>
              <a:gd name="connsiteY368" fmla="*/ 437095 h 1800225"/>
              <a:gd name="connsiteX369" fmla="*/ 1420654 w 1800225"/>
              <a:gd name="connsiteY369" fmla="*/ 437095 h 1800225"/>
              <a:gd name="connsiteX370" fmla="*/ 1466374 w 1800225"/>
              <a:gd name="connsiteY370" fmla="*/ 393280 h 1800225"/>
              <a:gd name="connsiteX371" fmla="*/ 1528286 w 1800225"/>
              <a:gd name="connsiteY371" fmla="*/ 406615 h 1800225"/>
              <a:gd name="connsiteX372" fmla="*/ 1558766 w 1800225"/>
              <a:gd name="connsiteY372" fmla="*/ 387565 h 1800225"/>
              <a:gd name="connsiteX373" fmla="*/ 1539716 w 1800225"/>
              <a:gd name="connsiteY373" fmla="*/ 357085 h 1800225"/>
              <a:gd name="connsiteX374" fmla="*/ 1510189 w 1800225"/>
              <a:gd name="connsiteY374" fmla="*/ 350417 h 1800225"/>
              <a:gd name="connsiteX375" fmla="*/ 1510189 w 1800225"/>
              <a:gd name="connsiteY375" fmla="*/ 350417 h 1800225"/>
              <a:gd name="connsiteX376" fmla="*/ 1546384 w 1800225"/>
              <a:gd name="connsiteY376" fmla="*/ 316127 h 1800225"/>
              <a:gd name="connsiteX377" fmla="*/ 1546384 w 1800225"/>
              <a:gd name="connsiteY377" fmla="*/ 280885 h 1800225"/>
              <a:gd name="connsiteX378" fmla="*/ 1257776 w 1800225"/>
              <a:gd name="connsiteY378" fmla="*/ 879055 h 1800225"/>
              <a:gd name="connsiteX379" fmla="*/ 1110139 w 1800225"/>
              <a:gd name="connsiteY379" fmla="*/ 880007 h 1800225"/>
              <a:gd name="connsiteX380" fmla="*/ 1109186 w 1800225"/>
              <a:gd name="connsiteY380" fmla="*/ 828572 h 1800225"/>
              <a:gd name="connsiteX381" fmla="*/ 1102519 w 1800225"/>
              <a:gd name="connsiteY381" fmla="*/ 811427 h 1800225"/>
              <a:gd name="connsiteX382" fmla="*/ 1068229 w 1800225"/>
              <a:gd name="connsiteY382" fmla="*/ 774280 h 1800225"/>
              <a:gd name="connsiteX383" fmla="*/ 1175861 w 1800225"/>
              <a:gd name="connsiteY383" fmla="*/ 671410 h 1800225"/>
              <a:gd name="connsiteX384" fmla="*/ 1376839 w 1800225"/>
              <a:gd name="connsiteY384" fmla="*/ 710462 h 1800225"/>
              <a:gd name="connsiteX385" fmla="*/ 1258729 w 1800225"/>
              <a:gd name="connsiteY385" fmla="*/ 877150 h 1800225"/>
              <a:gd name="connsiteX386" fmla="*/ 1257776 w 1800225"/>
              <a:gd name="connsiteY386" fmla="*/ 879055 h 1800225"/>
              <a:gd name="connsiteX387" fmla="*/ 1059656 w 1800225"/>
              <a:gd name="connsiteY387" fmla="*/ 879055 h 1800225"/>
              <a:gd name="connsiteX388" fmla="*/ 1060609 w 1800225"/>
              <a:gd name="connsiteY388" fmla="*/ 929537 h 1800225"/>
              <a:gd name="connsiteX389" fmla="*/ 1061561 w 1800225"/>
              <a:gd name="connsiteY389" fmla="*/ 969542 h 1800225"/>
              <a:gd name="connsiteX390" fmla="*/ 1032034 w 1800225"/>
              <a:gd name="connsiteY390" fmla="*/ 997165 h 1800225"/>
              <a:gd name="connsiteX391" fmla="*/ 994886 w 1800225"/>
              <a:gd name="connsiteY391" fmla="*/ 1031455 h 1800225"/>
              <a:gd name="connsiteX392" fmla="*/ 965359 w 1800225"/>
              <a:gd name="connsiteY392" fmla="*/ 1059077 h 1800225"/>
              <a:gd name="connsiteX393" fmla="*/ 925354 w 1800225"/>
              <a:gd name="connsiteY393" fmla="*/ 1060030 h 1800225"/>
              <a:gd name="connsiteX394" fmla="*/ 874871 w 1800225"/>
              <a:gd name="connsiteY394" fmla="*/ 1060982 h 1800225"/>
              <a:gd name="connsiteX395" fmla="*/ 834866 w 1800225"/>
              <a:gd name="connsiteY395" fmla="*/ 1061935 h 1800225"/>
              <a:gd name="connsiteX396" fmla="*/ 807244 w 1800225"/>
              <a:gd name="connsiteY396" fmla="*/ 1032407 h 1800225"/>
              <a:gd name="connsiteX397" fmla="*/ 772954 w 1800225"/>
              <a:gd name="connsiteY397" fmla="*/ 995260 h 1800225"/>
              <a:gd name="connsiteX398" fmla="*/ 745331 w 1800225"/>
              <a:gd name="connsiteY398" fmla="*/ 965732 h 1800225"/>
              <a:gd name="connsiteX399" fmla="*/ 744379 w 1800225"/>
              <a:gd name="connsiteY399" fmla="*/ 925727 h 1800225"/>
              <a:gd name="connsiteX400" fmla="*/ 743426 w 1800225"/>
              <a:gd name="connsiteY400" fmla="*/ 875245 h 1800225"/>
              <a:gd name="connsiteX401" fmla="*/ 742474 w 1800225"/>
              <a:gd name="connsiteY401" fmla="*/ 835240 h 1800225"/>
              <a:gd name="connsiteX402" fmla="*/ 772001 w 1800225"/>
              <a:gd name="connsiteY402" fmla="*/ 807617 h 1800225"/>
              <a:gd name="connsiteX403" fmla="*/ 809149 w 1800225"/>
              <a:gd name="connsiteY403" fmla="*/ 773327 h 1800225"/>
              <a:gd name="connsiteX404" fmla="*/ 838676 w 1800225"/>
              <a:gd name="connsiteY404" fmla="*/ 745705 h 1800225"/>
              <a:gd name="connsiteX405" fmla="*/ 878681 w 1800225"/>
              <a:gd name="connsiteY405" fmla="*/ 744752 h 1800225"/>
              <a:gd name="connsiteX406" fmla="*/ 929164 w 1800225"/>
              <a:gd name="connsiteY406" fmla="*/ 743800 h 1800225"/>
              <a:gd name="connsiteX407" fmla="*/ 969169 w 1800225"/>
              <a:gd name="connsiteY407" fmla="*/ 742847 h 1800225"/>
              <a:gd name="connsiteX408" fmla="*/ 996791 w 1800225"/>
              <a:gd name="connsiteY408" fmla="*/ 772375 h 1800225"/>
              <a:gd name="connsiteX409" fmla="*/ 1031081 w 1800225"/>
              <a:gd name="connsiteY409" fmla="*/ 809522 h 1800225"/>
              <a:gd name="connsiteX410" fmla="*/ 1057751 w 1800225"/>
              <a:gd name="connsiteY410" fmla="*/ 839050 h 1800225"/>
              <a:gd name="connsiteX411" fmla="*/ 1059656 w 1800225"/>
              <a:gd name="connsiteY411" fmla="*/ 879055 h 1800225"/>
              <a:gd name="connsiteX412" fmla="*/ 1178719 w 1800225"/>
              <a:gd name="connsiteY412" fmla="*/ 1150517 h 1800225"/>
              <a:gd name="connsiteX413" fmla="*/ 1066324 w 1800225"/>
              <a:gd name="connsiteY413" fmla="*/ 1033360 h 1800225"/>
              <a:gd name="connsiteX414" fmla="*/ 1103471 w 1800225"/>
              <a:gd name="connsiteY414" fmla="*/ 999070 h 1800225"/>
              <a:gd name="connsiteX415" fmla="*/ 1112044 w 1800225"/>
              <a:gd name="connsiteY415" fmla="*/ 980020 h 1800225"/>
              <a:gd name="connsiteX416" fmla="*/ 1111091 w 1800225"/>
              <a:gd name="connsiteY416" fmla="*/ 929537 h 1800225"/>
              <a:gd name="connsiteX417" fmla="*/ 1272064 w 1800225"/>
              <a:gd name="connsiteY417" fmla="*/ 928585 h 1800225"/>
              <a:gd name="connsiteX418" fmla="*/ 1384459 w 1800225"/>
              <a:gd name="connsiteY418" fmla="*/ 1107655 h 1800225"/>
              <a:gd name="connsiteX419" fmla="*/ 1178719 w 1800225"/>
              <a:gd name="connsiteY419" fmla="*/ 1150517 h 1800225"/>
              <a:gd name="connsiteX420" fmla="*/ 926306 w 1800225"/>
              <a:gd name="connsiteY420" fmla="*/ 1260055 h 1800225"/>
              <a:gd name="connsiteX421" fmla="*/ 925354 w 1800225"/>
              <a:gd name="connsiteY421" fmla="*/ 1111465 h 1800225"/>
              <a:gd name="connsiteX422" fmla="*/ 975836 w 1800225"/>
              <a:gd name="connsiteY422" fmla="*/ 1110513 h 1800225"/>
              <a:gd name="connsiteX423" fmla="*/ 992981 w 1800225"/>
              <a:gd name="connsiteY423" fmla="*/ 1103845 h 1800225"/>
              <a:gd name="connsiteX424" fmla="*/ 1030129 w 1800225"/>
              <a:gd name="connsiteY424" fmla="*/ 1069555 h 1800225"/>
              <a:gd name="connsiteX425" fmla="*/ 1132999 w 1800225"/>
              <a:gd name="connsiteY425" fmla="*/ 1177188 h 1800225"/>
              <a:gd name="connsiteX426" fmla="*/ 1093946 w 1800225"/>
              <a:gd name="connsiteY426" fmla="*/ 1378165 h 1800225"/>
              <a:gd name="connsiteX427" fmla="*/ 926306 w 1800225"/>
              <a:gd name="connsiteY427" fmla="*/ 1260055 h 1800225"/>
              <a:gd name="connsiteX428" fmla="*/ 652939 w 1800225"/>
              <a:gd name="connsiteY428" fmla="*/ 1179092 h 1800225"/>
              <a:gd name="connsiteX429" fmla="*/ 769144 w 1800225"/>
              <a:gd name="connsiteY429" fmla="*/ 1067650 h 1800225"/>
              <a:gd name="connsiteX430" fmla="*/ 803434 w 1800225"/>
              <a:gd name="connsiteY430" fmla="*/ 1104797 h 1800225"/>
              <a:gd name="connsiteX431" fmla="*/ 822484 w 1800225"/>
              <a:gd name="connsiteY431" fmla="*/ 1112417 h 1800225"/>
              <a:gd name="connsiteX432" fmla="*/ 872966 w 1800225"/>
              <a:gd name="connsiteY432" fmla="*/ 1111465 h 1800225"/>
              <a:gd name="connsiteX433" fmla="*/ 872966 w 1800225"/>
              <a:gd name="connsiteY433" fmla="*/ 1274342 h 1800225"/>
              <a:gd name="connsiteX434" fmla="*/ 694849 w 1800225"/>
              <a:gd name="connsiteY434" fmla="*/ 1386738 h 1800225"/>
              <a:gd name="connsiteX435" fmla="*/ 652939 w 1800225"/>
              <a:gd name="connsiteY435" fmla="*/ 1179092 h 1800225"/>
              <a:gd name="connsiteX436" fmla="*/ 545306 w 1800225"/>
              <a:gd name="connsiteY436" fmla="*/ 926680 h 1800225"/>
              <a:gd name="connsiteX437" fmla="*/ 693896 w 1800225"/>
              <a:gd name="connsiteY437" fmla="*/ 925727 h 1800225"/>
              <a:gd name="connsiteX438" fmla="*/ 694849 w 1800225"/>
              <a:gd name="connsiteY438" fmla="*/ 976210 h 1800225"/>
              <a:gd name="connsiteX439" fmla="*/ 701516 w 1800225"/>
              <a:gd name="connsiteY439" fmla="*/ 993355 h 1800225"/>
              <a:gd name="connsiteX440" fmla="*/ 735806 w 1800225"/>
              <a:gd name="connsiteY440" fmla="*/ 1030502 h 1800225"/>
              <a:gd name="connsiteX441" fmla="*/ 628174 w 1800225"/>
              <a:gd name="connsiteY441" fmla="*/ 1132420 h 1800225"/>
              <a:gd name="connsiteX442" fmla="*/ 627221 w 1800225"/>
              <a:gd name="connsiteY442" fmla="*/ 1131467 h 1800225"/>
              <a:gd name="connsiteX443" fmla="*/ 426244 w 1800225"/>
              <a:gd name="connsiteY443" fmla="*/ 1093367 h 1800225"/>
              <a:gd name="connsiteX444" fmla="*/ 545306 w 1800225"/>
              <a:gd name="connsiteY444" fmla="*/ 926680 h 1800225"/>
              <a:gd name="connsiteX445" fmla="*/ 626269 w 1800225"/>
              <a:gd name="connsiteY445" fmla="*/ 654265 h 1800225"/>
              <a:gd name="connsiteX446" fmla="*/ 737711 w 1800225"/>
              <a:gd name="connsiteY446" fmla="*/ 770470 h 1800225"/>
              <a:gd name="connsiteX447" fmla="*/ 700564 w 1800225"/>
              <a:gd name="connsiteY447" fmla="*/ 804760 h 1800225"/>
              <a:gd name="connsiteX448" fmla="*/ 691991 w 1800225"/>
              <a:gd name="connsiteY448" fmla="*/ 823810 h 1800225"/>
              <a:gd name="connsiteX449" fmla="*/ 692944 w 1800225"/>
              <a:gd name="connsiteY449" fmla="*/ 875245 h 1800225"/>
              <a:gd name="connsiteX450" fmla="*/ 531971 w 1800225"/>
              <a:gd name="connsiteY450" fmla="*/ 876197 h 1800225"/>
              <a:gd name="connsiteX451" fmla="*/ 418624 w 1800225"/>
              <a:gd name="connsiteY451" fmla="*/ 697127 h 1800225"/>
              <a:gd name="connsiteX452" fmla="*/ 626269 w 1800225"/>
              <a:gd name="connsiteY452" fmla="*/ 654265 h 1800225"/>
              <a:gd name="connsiteX453" fmla="*/ 877729 w 1800225"/>
              <a:gd name="connsiteY453" fmla="*/ 545680 h 1800225"/>
              <a:gd name="connsiteX454" fmla="*/ 877729 w 1800225"/>
              <a:gd name="connsiteY454" fmla="*/ 695222 h 1800225"/>
              <a:gd name="connsiteX455" fmla="*/ 827246 w 1800225"/>
              <a:gd name="connsiteY455" fmla="*/ 696175 h 1800225"/>
              <a:gd name="connsiteX456" fmla="*/ 817721 w 1800225"/>
              <a:gd name="connsiteY456" fmla="*/ 698080 h 1800225"/>
              <a:gd name="connsiteX457" fmla="*/ 810101 w 1800225"/>
              <a:gd name="connsiteY457" fmla="*/ 703795 h 1800225"/>
              <a:gd name="connsiteX458" fmla="*/ 773906 w 1800225"/>
              <a:gd name="connsiteY458" fmla="*/ 738085 h 1800225"/>
              <a:gd name="connsiteX459" fmla="*/ 671989 w 1800225"/>
              <a:gd name="connsiteY459" fmla="*/ 629500 h 1800225"/>
              <a:gd name="connsiteX460" fmla="*/ 711041 w 1800225"/>
              <a:gd name="connsiteY460" fmla="*/ 428522 h 1800225"/>
              <a:gd name="connsiteX461" fmla="*/ 877729 w 1800225"/>
              <a:gd name="connsiteY461" fmla="*/ 545680 h 1800225"/>
              <a:gd name="connsiteX462" fmla="*/ 1151096 w 1800225"/>
              <a:gd name="connsiteY462" fmla="*/ 626642 h 1800225"/>
              <a:gd name="connsiteX463" fmla="*/ 1034891 w 1800225"/>
              <a:gd name="connsiteY463" fmla="*/ 738085 h 1800225"/>
              <a:gd name="connsiteX464" fmla="*/ 999649 w 1800225"/>
              <a:gd name="connsiteY464" fmla="*/ 699985 h 1800225"/>
              <a:gd name="connsiteX465" fmla="*/ 980599 w 1800225"/>
              <a:gd name="connsiteY465" fmla="*/ 692365 h 1800225"/>
              <a:gd name="connsiteX466" fmla="*/ 929164 w 1800225"/>
              <a:gd name="connsiteY466" fmla="*/ 693317 h 1800225"/>
              <a:gd name="connsiteX467" fmla="*/ 928211 w 1800225"/>
              <a:gd name="connsiteY467" fmla="*/ 532345 h 1800225"/>
              <a:gd name="connsiteX468" fmla="*/ 1107281 w 1800225"/>
              <a:gd name="connsiteY468" fmla="*/ 419950 h 1800225"/>
              <a:gd name="connsiteX469" fmla="*/ 1151096 w 1800225"/>
              <a:gd name="connsiteY469" fmla="*/ 626642 h 1800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1800225" h="1800225">
                <a:moveTo>
                  <a:pt x="1546384" y="280885"/>
                </a:moveTo>
                <a:cubicBezTo>
                  <a:pt x="1536859" y="270407"/>
                  <a:pt x="1520666" y="270407"/>
                  <a:pt x="1511141" y="279932"/>
                </a:cubicBezTo>
                <a:lnTo>
                  <a:pt x="1467326" y="320890"/>
                </a:lnTo>
                <a:lnTo>
                  <a:pt x="1457801" y="275170"/>
                </a:lnTo>
                <a:cubicBezTo>
                  <a:pt x="1454944" y="261835"/>
                  <a:pt x="1441609" y="253262"/>
                  <a:pt x="1427321" y="256120"/>
                </a:cubicBezTo>
                <a:cubicBezTo>
                  <a:pt x="1426369" y="256120"/>
                  <a:pt x="1424464" y="257072"/>
                  <a:pt x="1423511" y="257072"/>
                </a:cubicBezTo>
                <a:cubicBezTo>
                  <a:pt x="1412081" y="261835"/>
                  <a:pt x="1405414" y="273265"/>
                  <a:pt x="1408271" y="285647"/>
                </a:cubicBezTo>
                <a:lnTo>
                  <a:pt x="1424464" y="361847"/>
                </a:lnTo>
                <a:lnTo>
                  <a:pt x="1424464" y="361847"/>
                </a:lnTo>
                <a:lnTo>
                  <a:pt x="1378744" y="405662"/>
                </a:lnTo>
                <a:lnTo>
                  <a:pt x="1378744" y="405662"/>
                </a:lnTo>
                <a:lnTo>
                  <a:pt x="1356836" y="306602"/>
                </a:lnTo>
                <a:cubicBezTo>
                  <a:pt x="1353979" y="293267"/>
                  <a:pt x="1340644" y="284695"/>
                  <a:pt x="1326356" y="287552"/>
                </a:cubicBezTo>
                <a:cubicBezTo>
                  <a:pt x="1324451" y="287552"/>
                  <a:pt x="1323499" y="288505"/>
                  <a:pt x="1322546" y="288505"/>
                </a:cubicBezTo>
                <a:cubicBezTo>
                  <a:pt x="1311116" y="293267"/>
                  <a:pt x="1304449" y="304697"/>
                  <a:pt x="1307306" y="317080"/>
                </a:cubicBezTo>
                <a:lnTo>
                  <a:pt x="1335881" y="445667"/>
                </a:lnTo>
                <a:lnTo>
                  <a:pt x="1335881" y="445667"/>
                </a:lnTo>
                <a:lnTo>
                  <a:pt x="1291114" y="488530"/>
                </a:lnTo>
                <a:lnTo>
                  <a:pt x="1291114" y="488530"/>
                </a:lnTo>
                <a:lnTo>
                  <a:pt x="1261586" y="353275"/>
                </a:lnTo>
                <a:cubicBezTo>
                  <a:pt x="1258729" y="339940"/>
                  <a:pt x="1245394" y="331367"/>
                  <a:pt x="1231106" y="334225"/>
                </a:cubicBezTo>
                <a:cubicBezTo>
                  <a:pt x="1230154" y="334225"/>
                  <a:pt x="1228249" y="335177"/>
                  <a:pt x="1227296" y="335177"/>
                </a:cubicBezTo>
                <a:cubicBezTo>
                  <a:pt x="1215866" y="339940"/>
                  <a:pt x="1209199" y="352322"/>
                  <a:pt x="1212056" y="363752"/>
                </a:cubicBezTo>
                <a:lnTo>
                  <a:pt x="1248251" y="529487"/>
                </a:lnTo>
                <a:lnTo>
                  <a:pt x="1193959" y="581875"/>
                </a:lnTo>
                <a:lnTo>
                  <a:pt x="1150144" y="372325"/>
                </a:lnTo>
                <a:cubicBezTo>
                  <a:pt x="1148239" y="364705"/>
                  <a:pt x="1142524" y="358037"/>
                  <a:pt x="1134904" y="354227"/>
                </a:cubicBezTo>
                <a:cubicBezTo>
                  <a:pt x="1127284" y="351370"/>
                  <a:pt x="1118711" y="352322"/>
                  <a:pt x="1111091" y="356132"/>
                </a:cubicBezTo>
                <a:lnTo>
                  <a:pt x="929164" y="471385"/>
                </a:lnTo>
                <a:lnTo>
                  <a:pt x="928211" y="396137"/>
                </a:lnTo>
                <a:lnTo>
                  <a:pt x="1072991" y="307555"/>
                </a:lnTo>
                <a:cubicBezTo>
                  <a:pt x="1084421" y="299935"/>
                  <a:pt x="1088231" y="284695"/>
                  <a:pt x="1081564" y="272312"/>
                </a:cubicBezTo>
                <a:cubicBezTo>
                  <a:pt x="1073944" y="259930"/>
                  <a:pt x="1058704" y="256120"/>
                  <a:pt x="1046321" y="263740"/>
                </a:cubicBezTo>
                <a:lnTo>
                  <a:pt x="929164" y="336130"/>
                </a:lnTo>
                <a:lnTo>
                  <a:pt x="929164" y="273265"/>
                </a:lnTo>
                <a:lnTo>
                  <a:pt x="1041559" y="203732"/>
                </a:lnTo>
                <a:cubicBezTo>
                  <a:pt x="1053941" y="196112"/>
                  <a:pt x="1056799" y="180872"/>
                  <a:pt x="1050131" y="168490"/>
                </a:cubicBezTo>
                <a:cubicBezTo>
                  <a:pt x="1042511" y="156107"/>
                  <a:pt x="1027271" y="152297"/>
                  <a:pt x="1014889" y="159917"/>
                </a:cubicBezTo>
                <a:lnTo>
                  <a:pt x="929164" y="212305"/>
                </a:lnTo>
                <a:lnTo>
                  <a:pt x="929164" y="149440"/>
                </a:lnTo>
                <a:lnTo>
                  <a:pt x="929164" y="148487"/>
                </a:lnTo>
                <a:lnTo>
                  <a:pt x="994886" y="107530"/>
                </a:lnTo>
                <a:cubicBezTo>
                  <a:pt x="1006316" y="99910"/>
                  <a:pt x="1010126" y="84670"/>
                  <a:pt x="1003459" y="72287"/>
                </a:cubicBezTo>
                <a:cubicBezTo>
                  <a:pt x="995839" y="59905"/>
                  <a:pt x="980599" y="56095"/>
                  <a:pt x="968216" y="63715"/>
                </a:cubicBezTo>
                <a:lnTo>
                  <a:pt x="929164" y="88480"/>
                </a:lnTo>
                <a:lnTo>
                  <a:pt x="929164" y="88480"/>
                </a:lnTo>
                <a:lnTo>
                  <a:pt x="929164" y="28472"/>
                </a:lnTo>
                <a:cubicBezTo>
                  <a:pt x="927259" y="17995"/>
                  <a:pt x="915829" y="7517"/>
                  <a:pt x="902494" y="7517"/>
                </a:cubicBezTo>
                <a:cubicBezTo>
                  <a:pt x="898684" y="6565"/>
                  <a:pt x="895826" y="7517"/>
                  <a:pt x="892969" y="9422"/>
                </a:cubicBezTo>
                <a:cubicBezTo>
                  <a:pt x="883444" y="13232"/>
                  <a:pt x="877729" y="21805"/>
                  <a:pt x="876776" y="32282"/>
                </a:cubicBezTo>
                <a:lnTo>
                  <a:pt x="876776" y="82765"/>
                </a:lnTo>
                <a:lnTo>
                  <a:pt x="852011" y="66572"/>
                </a:lnTo>
                <a:cubicBezTo>
                  <a:pt x="845344" y="61810"/>
                  <a:pt x="836771" y="60857"/>
                  <a:pt x="829151" y="64667"/>
                </a:cubicBezTo>
                <a:cubicBezTo>
                  <a:pt x="824389" y="66572"/>
                  <a:pt x="820579" y="69430"/>
                  <a:pt x="817721" y="74192"/>
                </a:cubicBezTo>
                <a:cubicBezTo>
                  <a:pt x="810101" y="85622"/>
                  <a:pt x="812959" y="101815"/>
                  <a:pt x="824389" y="109435"/>
                </a:cubicBezTo>
                <a:lnTo>
                  <a:pt x="877729" y="144677"/>
                </a:lnTo>
                <a:lnTo>
                  <a:pt x="876776" y="206590"/>
                </a:lnTo>
                <a:lnTo>
                  <a:pt x="807244" y="159917"/>
                </a:lnTo>
                <a:cubicBezTo>
                  <a:pt x="799624" y="155155"/>
                  <a:pt x="791051" y="154202"/>
                  <a:pt x="783431" y="157060"/>
                </a:cubicBezTo>
                <a:cubicBezTo>
                  <a:pt x="778669" y="158965"/>
                  <a:pt x="774859" y="161822"/>
                  <a:pt x="772001" y="166585"/>
                </a:cubicBezTo>
                <a:cubicBezTo>
                  <a:pt x="764381" y="178015"/>
                  <a:pt x="767239" y="194207"/>
                  <a:pt x="778669" y="201827"/>
                </a:cubicBezTo>
                <a:lnTo>
                  <a:pt x="877729" y="268502"/>
                </a:lnTo>
                <a:lnTo>
                  <a:pt x="877729" y="268502"/>
                </a:lnTo>
                <a:lnTo>
                  <a:pt x="877729" y="343750"/>
                </a:lnTo>
                <a:lnTo>
                  <a:pt x="754856" y="260882"/>
                </a:lnTo>
                <a:cubicBezTo>
                  <a:pt x="747236" y="256120"/>
                  <a:pt x="738664" y="255167"/>
                  <a:pt x="731044" y="258025"/>
                </a:cubicBezTo>
                <a:cubicBezTo>
                  <a:pt x="726281" y="259930"/>
                  <a:pt x="722471" y="262787"/>
                  <a:pt x="719614" y="267550"/>
                </a:cubicBezTo>
                <a:cubicBezTo>
                  <a:pt x="711994" y="278980"/>
                  <a:pt x="714851" y="295172"/>
                  <a:pt x="726281" y="302792"/>
                </a:cubicBezTo>
                <a:lnTo>
                  <a:pt x="878681" y="404710"/>
                </a:lnTo>
                <a:lnTo>
                  <a:pt x="878681" y="483767"/>
                </a:lnTo>
                <a:lnTo>
                  <a:pt x="707231" y="363752"/>
                </a:lnTo>
                <a:cubicBezTo>
                  <a:pt x="699611" y="358990"/>
                  <a:pt x="691039" y="358037"/>
                  <a:pt x="683419" y="361847"/>
                </a:cubicBezTo>
                <a:cubicBezTo>
                  <a:pt x="675799" y="364705"/>
                  <a:pt x="670084" y="371372"/>
                  <a:pt x="668179" y="379945"/>
                </a:cubicBezTo>
                <a:lnTo>
                  <a:pt x="628174" y="584732"/>
                </a:lnTo>
                <a:lnTo>
                  <a:pt x="573881" y="528535"/>
                </a:lnTo>
                <a:lnTo>
                  <a:pt x="611981" y="349465"/>
                </a:lnTo>
                <a:cubicBezTo>
                  <a:pt x="614839" y="336130"/>
                  <a:pt x="606266" y="322795"/>
                  <a:pt x="592931" y="318985"/>
                </a:cubicBezTo>
                <a:cubicBezTo>
                  <a:pt x="588169" y="318032"/>
                  <a:pt x="582454" y="318032"/>
                  <a:pt x="577691" y="319937"/>
                </a:cubicBezTo>
                <a:cubicBezTo>
                  <a:pt x="570071" y="322795"/>
                  <a:pt x="564356" y="329462"/>
                  <a:pt x="562451" y="338035"/>
                </a:cubicBezTo>
                <a:lnTo>
                  <a:pt x="531019" y="482815"/>
                </a:lnTo>
                <a:lnTo>
                  <a:pt x="478631" y="428522"/>
                </a:lnTo>
                <a:lnTo>
                  <a:pt x="478631" y="428522"/>
                </a:lnTo>
                <a:lnTo>
                  <a:pt x="504349" y="312317"/>
                </a:lnTo>
                <a:cubicBezTo>
                  <a:pt x="507206" y="298982"/>
                  <a:pt x="498634" y="285647"/>
                  <a:pt x="485299" y="281837"/>
                </a:cubicBezTo>
                <a:cubicBezTo>
                  <a:pt x="480536" y="280885"/>
                  <a:pt x="474821" y="280885"/>
                  <a:pt x="470059" y="282790"/>
                </a:cubicBezTo>
                <a:cubicBezTo>
                  <a:pt x="462439" y="285647"/>
                  <a:pt x="456724" y="292315"/>
                  <a:pt x="454819" y="300887"/>
                </a:cubicBezTo>
                <a:lnTo>
                  <a:pt x="437674" y="382802"/>
                </a:lnTo>
                <a:lnTo>
                  <a:pt x="393859" y="338987"/>
                </a:lnTo>
                <a:lnTo>
                  <a:pt x="407194" y="276122"/>
                </a:lnTo>
                <a:cubicBezTo>
                  <a:pt x="410051" y="262787"/>
                  <a:pt x="401479" y="249452"/>
                  <a:pt x="388144" y="245642"/>
                </a:cubicBezTo>
                <a:cubicBezTo>
                  <a:pt x="383381" y="244690"/>
                  <a:pt x="377666" y="244690"/>
                  <a:pt x="373856" y="246595"/>
                </a:cubicBezTo>
                <a:cubicBezTo>
                  <a:pt x="366236" y="249452"/>
                  <a:pt x="360521" y="256120"/>
                  <a:pt x="358616" y="264692"/>
                </a:cubicBezTo>
                <a:lnTo>
                  <a:pt x="352901" y="293267"/>
                </a:lnTo>
                <a:lnTo>
                  <a:pt x="317659" y="257072"/>
                </a:lnTo>
                <a:cubicBezTo>
                  <a:pt x="310039" y="250405"/>
                  <a:pt x="299561" y="247547"/>
                  <a:pt x="290036" y="251357"/>
                </a:cubicBezTo>
                <a:cubicBezTo>
                  <a:pt x="287179" y="252310"/>
                  <a:pt x="284321" y="253262"/>
                  <a:pt x="282416" y="257072"/>
                </a:cubicBezTo>
                <a:cubicBezTo>
                  <a:pt x="271939" y="266597"/>
                  <a:pt x="271939" y="281837"/>
                  <a:pt x="281464" y="292315"/>
                </a:cubicBezTo>
                <a:lnTo>
                  <a:pt x="323374" y="335177"/>
                </a:lnTo>
                <a:lnTo>
                  <a:pt x="323374" y="335177"/>
                </a:lnTo>
                <a:lnTo>
                  <a:pt x="277654" y="344702"/>
                </a:lnTo>
                <a:cubicBezTo>
                  <a:pt x="264319" y="347560"/>
                  <a:pt x="255746" y="360895"/>
                  <a:pt x="258604" y="375182"/>
                </a:cubicBezTo>
                <a:cubicBezTo>
                  <a:pt x="261461" y="388517"/>
                  <a:pt x="274796" y="397090"/>
                  <a:pt x="289084" y="394232"/>
                </a:cubicBezTo>
                <a:lnTo>
                  <a:pt x="364331" y="378040"/>
                </a:lnTo>
                <a:lnTo>
                  <a:pt x="364331" y="378040"/>
                </a:lnTo>
                <a:lnTo>
                  <a:pt x="407194" y="423760"/>
                </a:lnTo>
                <a:lnTo>
                  <a:pt x="309086" y="444715"/>
                </a:lnTo>
                <a:cubicBezTo>
                  <a:pt x="295751" y="447572"/>
                  <a:pt x="287179" y="460907"/>
                  <a:pt x="290036" y="475195"/>
                </a:cubicBezTo>
                <a:cubicBezTo>
                  <a:pt x="292894" y="488530"/>
                  <a:pt x="306229" y="497102"/>
                  <a:pt x="320516" y="494245"/>
                </a:cubicBezTo>
                <a:lnTo>
                  <a:pt x="449104" y="465670"/>
                </a:lnTo>
                <a:lnTo>
                  <a:pt x="491966" y="511390"/>
                </a:lnTo>
                <a:lnTo>
                  <a:pt x="356711" y="540917"/>
                </a:lnTo>
                <a:cubicBezTo>
                  <a:pt x="343376" y="543775"/>
                  <a:pt x="334804" y="557110"/>
                  <a:pt x="337661" y="571397"/>
                </a:cubicBezTo>
                <a:cubicBezTo>
                  <a:pt x="340519" y="584732"/>
                  <a:pt x="353854" y="593305"/>
                  <a:pt x="368141" y="590447"/>
                </a:cubicBezTo>
                <a:lnTo>
                  <a:pt x="533876" y="554252"/>
                </a:lnTo>
                <a:lnTo>
                  <a:pt x="585311" y="608545"/>
                </a:lnTo>
                <a:lnTo>
                  <a:pt x="371951" y="655217"/>
                </a:lnTo>
                <a:cubicBezTo>
                  <a:pt x="364331" y="657122"/>
                  <a:pt x="357664" y="661885"/>
                  <a:pt x="353854" y="670457"/>
                </a:cubicBezTo>
                <a:cubicBezTo>
                  <a:pt x="351949" y="678077"/>
                  <a:pt x="351949" y="686650"/>
                  <a:pt x="355759" y="693317"/>
                </a:cubicBezTo>
                <a:lnTo>
                  <a:pt x="471964" y="876197"/>
                </a:lnTo>
                <a:lnTo>
                  <a:pt x="395764" y="876197"/>
                </a:lnTo>
                <a:lnTo>
                  <a:pt x="307181" y="731417"/>
                </a:lnTo>
                <a:cubicBezTo>
                  <a:pt x="300514" y="720940"/>
                  <a:pt x="287179" y="717130"/>
                  <a:pt x="275749" y="720940"/>
                </a:cubicBezTo>
                <a:cubicBezTo>
                  <a:pt x="274796" y="721892"/>
                  <a:pt x="272891" y="721892"/>
                  <a:pt x="271939" y="722845"/>
                </a:cubicBezTo>
                <a:cubicBezTo>
                  <a:pt x="260509" y="730465"/>
                  <a:pt x="256699" y="745705"/>
                  <a:pt x="263366" y="758087"/>
                </a:cubicBezTo>
                <a:lnTo>
                  <a:pt x="335756" y="876197"/>
                </a:lnTo>
                <a:lnTo>
                  <a:pt x="335756" y="876197"/>
                </a:lnTo>
                <a:lnTo>
                  <a:pt x="273844" y="876197"/>
                </a:lnTo>
                <a:lnTo>
                  <a:pt x="272891" y="876197"/>
                </a:lnTo>
                <a:lnTo>
                  <a:pt x="203359" y="763802"/>
                </a:lnTo>
                <a:cubicBezTo>
                  <a:pt x="196691" y="753325"/>
                  <a:pt x="183356" y="749515"/>
                  <a:pt x="171926" y="753325"/>
                </a:cubicBezTo>
                <a:cubicBezTo>
                  <a:pt x="170974" y="754277"/>
                  <a:pt x="169069" y="754277"/>
                  <a:pt x="168116" y="755230"/>
                </a:cubicBezTo>
                <a:cubicBezTo>
                  <a:pt x="155734" y="762850"/>
                  <a:pt x="152876" y="778090"/>
                  <a:pt x="159544" y="790472"/>
                </a:cubicBezTo>
                <a:lnTo>
                  <a:pt x="212884" y="876197"/>
                </a:lnTo>
                <a:lnTo>
                  <a:pt x="212884" y="876197"/>
                </a:lnTo>
                <a:lnTo>
                  <a:pt x="150019" y="876197"/>
                </a:lnTo>
                <a:lnTo>
                  <a:pt x="150019" y="876197"/>
                </a:lnTo>
                <a:lnTo>
                  <a:pt x="109061" y="809522"/>
                </a:lnTo>
                <a:cubicBezTo>
                  <a:pt x="102394" y="799045"/>
                  <a:pt x="89059" y="794282"/>
                  <a:pt x="77629" y="799045"/>
                </a:cubicBezTo>
                <a:cubicBezTo>
                  <a:pt x="76676" y="799997"/>
                  <a:pt x="74771" y="799997"/>
                  <a:pt x="73819" y="800950"/>
                </a:cubicBezTo>
                <a:cubicBezTo>
                  <a:pt x="62389" y="808570"/>
                  <a:pt x="58579" y="823810"/>
                  <a:pt x="65246" y="836192"/>
                </a:cubicBezTo>
                <a:lnTo>
                  <a:pt x="90011" y="876197"/>
                </a:lnTo>
                <a:lnTo>
                  <a:pt x="30004" y="877150"/>
                </a:lnTo>
                <a:cubicBezTo>
                  <a:pt x="18574" y="876197"/>
                  <a:pt x="7144" y="888580"/>
                  <a:pt x="7144" y="902867"/>
                </a:cubicBezTo>
                <a:cubicBezTo>
                  <a:pt x="7144" y="916202"/>
                  <a:pt x="18574" y="927632"/>
                  <a:pt x="32861" y="927632"/>
                </a:cubicBezTo>
                <a:lnTo>
                  <a:pt x="82391" y="926680"/>
                </a:lnTo>
                <a:lnTo>
                  <a:pt x="83344" y="926680"/>
                </a:lnTo>
                <a:lnTo>
                  <a:pt x="67151" y="951445"/>
                </a:lnTo>
                <a:cubicBezTo>
                  <a:pt x="59531" y="962875"/>
                  <a:pt x="62389" y="979067"/>
                  <a:pt x="73819" y="986687"/>
                </a:cubicBezTo>
                <a:cubicBezTo>
                  <a:pt x="85249" y="994307"/>
                  <a:pt x="101441" y="991450"/>
                  <a:pt x="109061" y="980020"/>
                </a:cubicBezTo>
                <a:lnTo>
                  <a:pt x="144304" y="927632"/>
                </a:lnTo>
                <a:lnTo>
                  <a:pt x="207169" y="927632"/>
                </a:lnTo>
                <a:lnTo>
                  <a:pt x="207169" y="927632"/>
                </a:lnTo>
                <a:lnTo>
                  <a:pt x="159544" y="998117"/>
                </a:lnTo>
                <a:cubicBezTo>
                  <a:pt x="151924" y="1009547"/>
                  <a:pt x="154781" y="1025740"/>
                  <a:pt x="166211" y="1033360"/>
                </a:cubicBezTo>
                <a:cubicBezTo>
                  <a:pt x="177641" y="1040980"/>
                  <a:pt x="193834" y="1038122"/>
                  <a:pt x="201454" y="1026692"/>
                </a:cubicBezTo>
                <a:lnTo>
                  <a:pt x="268129" y="927632"/>
                </a:lnTo>
                <a:lnTo>
                  <a:pt x="342424" y="928585"/>
                </a:lnTo>
                <a:lnTo>
                  <a:pt x="260509" y="1051457"/>
                </a:lnTo>
                <a:cubicBezTo>
                  <a:pt x="252889" y="1062888"/>
                  <a:pt x="255746" y="1079080"/>
                  <a:pt x="267176" y="1086700"/>
                </a:cubicBezTo>
                <a:cubicBezTo>
                  <a:pt x="278606" y="1094320"/>
                  <a:pt x="294799" y="1091463"/>
                  <a:pt x="302419" y="1080032"/>
                </a:cubicBezTo>
                <a:lnTo>
                  <a:pt x="404336" y="928585"/>
                </a:lnTo>
                <a:lnTo>
                  <a:pt x="483394" y="928585"/>
                </a:lnTo>
                <a:lnTo>
                  <a:pt x="362426" y="1100035"/>
                </a:lnTo>
                <a:cubicBezTo>
                  <a:pt x="357664" y="1106702"/>
                  <a:pt x="356711" y="1115275"/>
                  <a:pt x="360521" y="1123847"/>
                </a:cubicBezTo>
                <a:cubicBezTo>
                  <a:pt x="363379" y="1131467"/>
                  <a:pt x="370046" y="1137182"/>
                  <a:pt x="378619" y="1139088"/>
                </a:cubicBezTo>
                <a:lnTo>
                  <a:pt x="584359" y="1177188"/>
                </a:lnTo>
                <a:lnTo>
                  <a:pt x="528161" y="1232433"/>
                </a:lnTo>
                <a:lnTo>
                  <a:pt x="349091" y="1193380"/>
                </a:lnTo>
                <a:cubicBezTo>
                  <a:pt x="344329" y="1192427"/>
                  <a:pt x="338614" y="1192427"/>
                  <a:pt x="334804" y="1194332"/>
                </a:cubicBezTo>
                <a:cubicBezTo>
                  <a:pt x="327184" y="1197190"/>
                  <a:pt x="321469" y="1203857"/>
                  <a:pt x="319564" y="1212430"/>
                </a:cubicBezTo>
                <a:cubicBezTo>
                  <a:pt x="316706" y="1225765"/>
                  <a:pt x="325279" y="1240052"/>
                  <a:pt x="338614" y="1242910"/>
                </a:cubicBezTo>
                <a:lnTo>
                  <a:pt x="483394" y="1274342"/>
                </a:lnTo>
                <a:lnTo>
                  <a:pt x="483394" y="1274342"/>
                </a:lnTo>
                <a:lnTo>
                  <a:pt x="429101" y="1326730"/>
                </a:lnTo>
                <a:lnTo>
                  <a:pt x="311944" y="1300060"/>
                </a:lnTo>
                <a:cubicBezTo>
                  <a:pt x="307181" y="1299108"/>
                  <a:pt x="301466" y="1299108"/>
                  <a:pt x="296704" y="1301013"/>
                </a:cubicBezTo>
                <a:cubicBezTo>
                  <a:pt x="289084" y="1303870"/>
                  <a:pt x="283369" y="1310538"/>
                  <a:pt x="281464" y="1319110"/>
                </a:cubicBezTo>
                <a:cubicBezTo>
                  <a:pt x="278606" y="1332445"/>
                  <a:pt x="287179" y="1345780"/>
                  <a:pt x="300514" y="1349590"/>
                </a:cubicBezTo>
                <a:lnTo>
                  <a:pt x="383381" y="1367688"/>
                </a:lnTo>
                <a:lnTo>
                  <a:pt x="337661" y="1411502"/>
                </a:lnTo>
                <a:lnTo>
                  <a:pt x="337661" y="1411502"/>
                </a:lnTo>
                <a:lnTo>
                  <a:pt x="275749" y="1398167"/>
                </a:lnTo>
                <a:cubicBezTo>
                  <a:pt x="270986" y="1397215"/>
                  <a:pt x="265271" y="1397215"/>
                  <a:pt x="261461" y="1399120"/>
                </a:cubicBezTo>
                <a:cubicBezTo>
                  <a:pt x="253841" y="1401977"/>
                  <a:pt x="248126" y="1408645"/>
                  <a:pt x="246221" y="1417217"/>
                </a:cubicBezTo>
                <a:cubicBezTo>
                  <a:pt x="243364" y="1430552"/>
                  <a:pt x="251936" y="1443888"/>
                  <a:pt x="265271" y="1447697"/>
                </a:cubicBezTo>
                <a:lnTo>
                  <a:pt x="293846" y="1454365"/>
                </a:lnTo>
                <a:lnTo>
                  <a:pt x="293846" y="1454365"/>
                </a:lnTo>
                <a:lnTo>
                  <a:pt x="257651" y="1488655"/>
                </a:lnTo>
                <a:cubicBezTo>
                  <a:pt x="247174" y="1498180"/>
                  <a:pt x="247174" y="1514372"/>
                  <a:pt x="256699" y="1524850"/>
                </a:cubicBezTo>
                <a:cubicBezTo>
                  <a:pt x="266224" y="1535327"/>
                  <a:pt x="282416" y="1535327"/>
                  <a:pt x="291941" y="1525802"/>
                </a:cubicBezTo>
                <a:lnTo>
                  <a:pt x="334804" y="1483892"/>
                </a:lnTo>
                <a:lnTo>
                  <a:pt x="334804" y="1483892"/>
                </a:lnTo>
                <a:lnTo>
                  <a:pt x="344329" y="1528660"/>
                </a:lnTo>
                <a:cubicBezTo>
                  <a:pt x="347186" y="1541995"/>
                  <a:pt x="360521" y="1550567"/>
                  <a:pt x="374809" y="1547710"/>
                </a:cubicBezTo>
                <a:cubicBezTo>
                  <a:pt x="388144" y="1544852"/>
                  <a:pt x="396716" y="1531517"/>
                  <a:pt x="393859" y="1517230"/>
                </a:cubicBezTo>
                <a:lnTo>
                  <a:pt x="377666" y="1441983"/>
                </a:lnTo>
                <a:lnTo>
                  <a:pt x="377666" y="1441983"/>
                </a:lnTo>
                <a:lnTo>
                  <a:pt x="423386" y="1398167"/>
                </a:lnTo>
                <a:lnTo>
                  <a:pt x="444341" y="1496275"/>
                </a:lnTo>
                <a:cubicBezTo>
                  <a:pt x="447199" y="1509610"/>
                  <a:pt x="460534" y="1518183"/>
                  <a:pt x="474821" y="1515325"/>
                </a:cubicBezTo>
                <a:cubicBezTo>
                  <a:pt x="488156" y="1512467"/>
                  <a:pt x="496729" y="1499133"/>
                  <a:pt x="493871" y="1484845"/>
                </a:cubicBezTo>
                <a:lnTo>
                  <a:pt x="466249" y="1356258"/>
                </a:lnTo>
                <a:lnTo>
                  <a:pt x="467201" y="1356258"/>
                </a:lnTo>
                <a:lnTo>
                  <a:pt x="511969" y="1313395"/>
                </a:lnTo>
                <a:lnTo>
                  <a:pt x="541496" y="1447697"/>
                </a:lnTo>
                <a:cubicBezTo>
                  <a:pt x="544354" y="1461033"/>
                  <a:pt x="557689" y="1469605"/>
                  <a:pt x="571976" y="1466747"/>
                </a:cubicBezTo>
                <a:cubicBezTo>
                  <a:pt x="585311" y="1463890"/>
                  <a:pt x="593884" y="1450555"/>
                  <a:pt x="591026" y="1436267"/>
                </a:cubicBezTo>
                <a:lnTo>
                  <a:pt x="554831" y="1270533"/>
                </a:lnTo>
                <a:lnTo>
                  <a:pt x="608171" y="1218145"/>
                </a:lnTo>
                <a:lnTo>
                  <a:pt x="651986" y="1429600"/>
                </a:lnTo>
                <a:cubicBezTo>
                  <a:pt x="653891" y="1437220"/>
                  <a:pt x="659606" y="1443888"/>
                  <a:pt x="667226" y="1447697"/>
                </a:cubicBezTo>
                <a:cubicBezTo>
                  <a:pt x="674846" y="1450555"/>
                  <a:pt x="683419" y="1450555"/>
                  <a:pt x="691039" y="1445792"/>
                </a:cubicBezTo>
                <a:lnTo>
                  <a:pt x="874871" y="1330540"/>
                </a:lnTo>
                <a:lnTo>
                  <a:pt x="874871" y="1405788"/>
                </a:lnTo>
                <a:lnTo>
                  <a:pt x="874871" y="1405788"/>
                </a:lnTo>
                <a:lnTo>
                  <a:pt x="731044" y="1497227"/>
                </a:lnTo>
                <a:cubicBezTo>
                  <a:pt x="719614" y="1504847"/>
                  <a:pt x="715804" y="1520088"/>
                  <a:pt x="722471" y="1532470"/>
                </a:cubicBezTo>
                <a:cubicBezTo>
                  <a:pt x="730091" y="1543900"/>
                  <a:pt x="745331" y="1547710"/>
                  <a:pt x="757714" y="1541042"/>
                </a:cubicBezTo>
                <a:lnTo>
                  <a:pt x="875824" y="1468652"/>
                </a:lnTo>
                <a:lnTo>
                  <a:pt x="875824" y="1468652"/>
                </a:lnTo>
                <a:lnTo>
                  <a:pt x="875824" y="1530565"/>
                </a:lnTo>
                <a:lnTo>
                  <a:pt x="875824" y="1530565"/>
                </a:lnTo>
                <a:lnTo>
                  <a:pt x="763429" y="1600097"/>
                </a:lnTo>
                <a:cubicBezTo>
                  <a:pt x="751999" y="1607717"/>
                  <a:pt x="748189" y="1622958"/>
                  <a:pt x="754856" y="1635340"/>
                </a:cubicBezTo>
                <a:cubicBezTo>
                  <a:pt x="762476" y="1647722"/>
                  <a:pt x="777716" y="1650580"/>
                  <a:pt x="790099" y="1643913"/>
                </a:cubicBezTo>
                <a:lnTo>
                  <a:pt x="875824" y="1590572"/>
                </a:lnTo>
                <a:lnTo>
                  <a:pt x="875824" y="1591525"/>
                </a:lnTo>
                <a:lnTo>
                  <a:pt x="875824" y="1654390"/>
                </a:lnTo>
                <a:lnTo>
                  <a:pt x="809149" y="1695347"/>
                </a:lnTo>
                <a:cubicBezTo>
                  <a:pt x="796766" y="1702967"/>
                  <a:pt x="793909" y="1718208"/>
                  <a:pt x="800576" y="1730590"/>
                </a:cubicBezTo>
                <a:cubicBezTo>
                  <a:pt x="808196" y="1742020"/>
                  <a:pt x="823436" y="1745830"/>
                  <a:pt x="835819" y="1739163"/>
                </a:cubicBezTo>
                <a:lnTo>
                  <a:pt x="875824" y="1714397"/>
                </a:lnTo>
                <a:lnTo>
                  <a:pt x="875824" y="1715350"/>
                </a:lnTo>
                <a:lnTo>
                  <a:pt x="875824" y="1774405"/>
                </a:lnTo>
                <a:cubicBezTo>
                  <a:pt x="875824" y="1788692"/>
                  <a:pt x="887254" y="1800122"/>
                  <a:pt x="901541" y="1800122"/>
                </a:cubicBezTo>
                <a:cubicBezTo>
                  <a:pt x="914876" y="1800122"/>
                  <a:pt x="926306" y="1788692"/>
                  <a:pt x="926306" y="1774405"/>
                </a:cubicBezTo>
                <a:lnTo>
                  <a:pt x="927259" y="1723922"/>
                </a:lnTo>
                <a:lnTo>
                  <a:pt x="927259" y="1723922"/>
                </a:lnTo>
                <a:lnTo>
                  <a:pt x="951071" y="1740115"/>
                </a:lnTo>
                <a:cubicBezTo>
                  <a:pt x="962501" y="1747735"/>
                  <a:pt x="978694" y="1744877"/>
                  <a:pt x="986314" y="1733447"/>
                </a:cubicBezTo>
                <a:cubicBezTo>
                  <a:pt x="993934" y="1722017"/>
                  <a:pt x="991076" y="1705825"/>
                  <a:pt x="979646" y="1698205"/>
                </a:cubicBezTo>
                <a:lnTo>
                  <a:pt x="926306" y="1662010"/>
                </a:lnTo>
                <a:lnTo>
                  <a:pt x="926306" y="1662010"/>
                </a:lnTo>
                <a:lnTo>
                  <a:pt x="926306" y="1600097"/>
                </a:lnTo>
                <a:lnTo>
                  <a:pt x="926306" y="1599145"/>
                </a:lnTo>
                <a:lnTo>
                  <a:pt x="926306" y="1599145"/>
                </a:lnTo>
                <a:lnTo>
                  <a:pt x="997744" y="1646770"/>
                </a:lnTo>
                <a:cubicBezTo>
                  <a:pt x="1009174" y="1654390"/>
                  <a:pt x="1025366" y="1651533"/>
                  <a:pt x="1032986" y="1640102"/>
                </a:cubicBezTo>
                <a:cubicBezTo>
                  <a:pt x="1040606" y="1628672"/>
                  <a:pt x="1037749" y="1612480"/>
                  <a:pt x="1026319" y="1604860"/>
                </a:cubicBezTo>
                <a:lnTo>
                  <a:pt x="927259" y="1538185"/>
                </a:lnTo>
                <a:lnTo>
                  <a:pt x="927259" y="1538185"/>
                </a:lnTo>
                <a:lnTo>
                  <a:pt x="928211" y="1463890"/>
                </a:lnTo>
                <a:lnTo>
                  <a:pt x="928211" y="1463890"/>
                </a:lnTo>
                <a:lnTo>
                  <a:pt x="1051084" y="1546758"/>
                </a:lnTo>
                <a:cubicBezTo>
                  <a:pt x="1062514" y="1554377"/>
                  <a:pt x="1078706" y="1551520"/>
                  <a:pt x="1086326" y="1540090"/>
                </a:cubicBezTo>
                <a:cubicBezTo>
                  <a:pt x="1093946" y="1528660"/>
                  <a:pt x="1091089" y="1512467"/>
                  <a:pt x="1079659" y="1504847"/>
                </a:cubicBezTo>
                <a:lnTo>
                  <a:pt x="927259" y="1402930"/>
                </a:lnTo>
                <a:lnTo>
                  <a:pt x="927259" y="1402930"/>
                </a:lnTo>
                <a:lnTo>
                  <a:pt x="927259" y="1323872"/>
                </a:lnTo>
                <a:lnTo>
                  <a:pt x="1097756" y="1443888"/>
                </a:lnTo>
                <a:cubicBezTo>
                  <a:pt x="1111091" y="1453413"/>
                  <a:pt x="1133951" y="1444840"/>
                  <a:pt x="1136809" y="1427695"/>
                </a:cubicBezTo>
                <a:lnTo>
                  <a:pt x="1176814" y="1222907"/>
                </a:lnTo>
                <a:lnTo>
                  <a:pt x="1231106" y="1279105"/>
                </a:lnTo>
                <a:lnTo>
                  <a:pt x="1231106" y="1279105"/>
                </a:lnTo>
                <a:lnTo>
                  <a:pt x="1192054" y="1458175"/>
                </a:lnTo>
                <a:cubicBezTo>
                  <a:pt x="1189196" y="1471510"/>
                  <a:pt x="1197769" y="1484845"/>
                  <a:pt x="1211104" y="1487702"/>
                </a:cubicBezTo>
                <a:cubicBezTo>
                  <a:pt x="1224439" y="1490560"/>
                  <a:pt x="1237774" y="1481988"/>
                  <a:pt x="1241584" y="1468652"/>
                </a:cubicBezTo>
                <a:lnTo>
                  <a:pt x="1273016" y="1323872"/>
                </a:lnTo>
                <a:lnTo>
                  <a:pt x="1273016" y="1323872"/>
                </a:lnTo>
                <a:lnTo>
                  <a:pt x="1325404" y="1377213"/>
                </a:lnTo>
                <a:lnTo>
                  <a:pt x="1325404" y="1377213"/>
                </a:lnTo>
                <a:lnTo>
                  <a:pt x="1300639" y="1494370"/>
                </a:lnTo>
                <a:cubicBezTo>
                  <a:pt x="1297781" y="1507705"/>
                  <a:pt x="1306354" y="1521040"/>
                  <a:pt x="1319689" y="1524850"/>
                </a:cubicBezTo>
                <a:cubicBezTo>
                  <a:pt x="1333024" y="1527708"/>
                  <a:pt x="1346359" y="1519135"/>
                  <a:pt x="1350169" y="1505800"/>
                </a:cubicBezTo>
                <a:lnTo>
                  <a:pt x="1368266" y="1421980"/>
                </a:lnTo>
                <a:lnTo>
                  <a:pt x="1368266" y="1421980"/>
                </a:lnTo>
                <a:lnTo>
                  <a:pt x="1368266" y="1422933"/>
                </a:lnTo>
                <a:lnTo>
                  <a:pt x="1411129" y="1467700"/>
                </a:lnTo>
                <a:lnTo>
                  <a:pt x="1411129" y="1467700"/>
                </a:lnTo>
                <a:lnTo>
                  <a:pt x="1397794" y="1530565"/>
                </a:lnTo>
                <a:cubicBezTo>
                  <a:pt x="1394936" y="1543900"/>
                  <a:pt x="1403509" y="1558188"/>
                  <a:pt x="1416844" y="1561045"/>
                </a:cubicBezTo>
                <a:cubicBezTo>
                  <a:pt x="1430179" y="1563902"/>
                  <a:pt x="1443514" y="1555330"/>
                  <a:pt x="1447324" y="1541995"/>
                </a:cubicBezTo>
                <a:lnTo>
                  <a:pt x="1453039" y="1513420"/>
                </a:lnTo>
                <a:lnTo>
                  <a:pt x="1453039" y="1513420"/>
                </a:lnTo>
                <a:lnTo>
                  <a:pt x="1488281" y="1549615"/>
                </a:lnTo>
                <a:cubicBezTo>
                  <a:pt x="1497806" y="1560092"/>
                  <a:pt x="1513999" y="1560092"/>
                  <a:pt x="1523524" y="1550567"/>
                </a:cubicBezTo>
                <a:cubicBezTo>
                  <a:pt x="1534001" y="1541042"/>
                  <a:pt x="1534001" y="1524850"/>
                  <a:pt x="1524476" y="1514372"/>
                </a:cubicBezTo>
                <a:lnTo>
                  <a:pt x="1483519" y="1472463"/>
                </a:lnTo>
                <a:lnTo>
                  <a:pt x="1482566" y="1471510"/>
                </a:lnTo>
                <a:lnTo>
                  <a:pt x="1528286" y="1461985"/>
                </a:lnTo>
                <a:cubicBezTo>
                  <a:pt x="1541621" y="1459127"/>
                  <a:pt x="1550194" y="1445792"/>
                  <a:pt x="1547336" y="1431505"/>
                </a:cubicBezTo>
                <a:cubicBezTo>
                  <a:pt x="1544479" y="1418170"/>
                  <a:pt x="1531144" y="1409597"/>
                  <a:pt x="1516856" y="1412455"/>
                </a:cubicBezTo>
                <a:lnTo>
                  <a:pt x="1440656" y="1428647"/>
                </a:lnTo>
                <a:lnTo>
                  <a:pt x="1397794" y="1379117"/>
                </a:lnTo>
                <a:lnTo>
                  <a:pt x="1397794" y="1379117"/>
                </a:lnTo>
                <a:lnTo>
                  <a:pt x="1495901" y="1358163"/>
                </a:lnTo>
                <a:cubicBezTo>
                  <a:pt x="1509236" y="1355305"/>
                  <a:pt x="1517809" y="1341970"/>
                  <a:pt x="1514951" y="1327683"/>
                </a:cubicBezTo>
                <a:cubicBezTo>
                  <a:pt x="1512094" y="1314347"/>
                  <a:pt x="1498759" y="1305775"/>
                  <a:pt x="1484471" y="1308633"/>
                </a:cubicBezTo>
                <a:lnTo>
                  <a:pt x="1355884" y="1336255"/>
                </a:lnTo>
                <a:lnTo>
                  <a:pt x="1355884" y="1336255"/>
                </a:lnTo>
                <a:lnTo>
                  <a:pt x="1313021" y="1291488"/>
                </a:lnTo>
                <a:lnTo>
                  <a:pt x="1313021" y="1291488"/>
                </a:lnTo>
                <a:lnTo>
                  <a:pt x="1448276" y="1261960"/>
                </a:lnTo>
                <a:cubicBezTo>
                  <a:pt x="1461611" y="1259102"/>
                  <a:pt x="1470184" y="1245767"/>
                  <a:pt x="1467326" y="1231480"/>
                </a:cubicBezTo>
                <a:cubicBezTo>
                  <a:pt x="1464469" y="1218145"/>
                  <a:pt x="1451134" y="1209572"/>
                  <a:pt x="1436846" y="1212430"/>
                </a:cubicBezTo>
                <a:lnTo>
                  <a:pt x="1271111" y="1248625"/>
                </a:lnTo>
                <a:lnTo>
                  <a:pt x="1271111" y="1248625"/>
                </a:lnTo>
                <a:lnTo>
                  <a:pt x="1218724" y="1194332"/>
                </a:lnTo>
                <a:lnTo>
                  <a:pt x="1431131" y="1150517"/>
                </a:lnTo>
                <a:cubicBezTo>
                  <a:pt x="1439704" y="1149565"/>
                  <a:pt x="1445419" y="1143850"/>
                  <a:pt x="1449229" y="1135277"/>
                </a:cubicBezTo>
                <a:cubicBezTo>
                  <a:pt x="1451134" y="1127657"/>
                  <a:pt x="1451134" y="1119085"/>
                  <a:pt x="1447324" y="1112417"/>
                </a:cubicBezTo>
                <a:lnTo>
                  <a:pt x="1332071" y="929537"/>
                </a:lnTo>
                <a:lnTo>
                  <a:pt x="1407319" y="929537"/>
                </a:lnTo>
                <a:lnTo>
                  <a:pt x="1495901" y="1073365"/>
                </a:lnTo>
                <a:cubicBezTo>
                  <a:pt x="1503521" y="1084795"/>
                  <a:pt x="1519714" y="1088605"/>
                  <a:pt x="1531144" y="1081938"/>
                </a:cubicBezTo>
                <a:cubicBezTo>
                  <a:pt x="1542574" y="1074317"/>
                  <a:pt x="1546384" y="1059077"/>
                  <a:pt x="1539716" y="1046695"/>
                </a:cubicBezTo>
                <a:lnTo>
                  <a:pt x="1467326" y="929537"/>
                </a:lnTo>
                <a:lnTo>
                  <a:pt x="1529239" y="929537"/>
                </a:lnTo>
                <a:lnTo>
                  <a:pt x="1530191" y="929537"/>
                </a:lnTo>
                <a:lnTo>
                  <a:pt x="1598771" y="1040980"/>
                </a:lnTo>
                <a:cubicBezTo>
                  <a:pt x="1606391" y="1052410"/>
                  <a:pt x="1622584" y="1056220"/>
                  <a:pt x="1634014" y="1049552"/>
                </a:cubicBezTo>
                <a:cubicBezTo>
                  <a:pt x="1645444" y="1041932"/>
                  <a:pt x="1649254" y="1026692"/>
                  <a:pt x="1642586" y="1014310"/>
                </a:cubicBezTo>
                <a:lnTo>
                  <a:pt x="1590199" y="928585"/>
                </a:lnTo>
                <a:lnTo>
                  <a:pt x="1653064" y="928585"/>
                </a:lnTo>
                <a:lnTo>
                  <a:pt x="1653064" y="928585"/>
                </a:lnTo>
                <a:lnTo>
                  <a:pt x="1694021" y="994307"/>
                </a:lnTo>
                <a:cubicBezTo>
                  <a:pt x="1701641" y="1005737"/>
                  <a:pt x="1717834" y="1009547"/>
                  <a:pt x="1729264" y="1002880"/>
                </a:cubicBezTo>
                <a:cubicBezTo>
                  <a:pt x="1740694" y="995260"/>
                  <a:pt x="1744504" y="980020"/>
                  <a:pt x="1737836" y="967637"/>
                </a:cubicBezTo>
                <a:lnTo>
                  <a:pt x="1714024" y="928585"/>
                </a:lnTo>
                <a:lnTo>
                  <a:pt x="1714024" y="928585"/>
                </a:lnTo>
                <a:lnTo>
                  <a:pt x="1774031" y="928585"/>
                </a:lnTo>
                <a:cubicBezTo>
                  <a:pt x="1787366" y="928585"/>
                  <a:pt x="1798796" y="917155"/>
                  <a:pt x="1798796" y="902867"/>
                </a:cubicBezTo>
                <a:cubicBezTo>
                  <a:pt x="1798796" y="888580"/>
                  <a:pt x="1787366" y="877150"/>
                  <a:pt x="1773079" y="877150"/>
                </a:cubicBezTo>
                <a:lnTo>
                  <a:pt x="1722596" y="878102"/>
                </a:lnTo>
                <a:lnTo>
                  <a:pt x="1722596" y="878102"/>
                </a:lnTo>
                <a:lnTo>
                  <a:pt x="1738789" y="853337"/>
                </a:lnTo>
                <a:cubicBezTo>
                  <a:pt x="1746409" y="841907"/>
                  <a:pt x="1743551" y="825715"/>
                  <a:pt x="1732121" y="818095"/>
                </a:cubicBezTo>
                <a:cubicBezTo>
                  <a:pt x="1724501" y="813332"/>
                  <a:pt x="1715929" y="812380"/>
                  <a:pt x="1708309" y="815237"/>
                </a:cubicBezTo>
                <a:cubicBezTo>
                  <a:pt x="1703546" y="817142"/>
                  <a:pt x="1699736" y="820000"/>
                  <a:pt x="1696879" y="824762"/>
                </a:cubicBezTo>
                <a:lnTo>
                  <a:pt x="1661636" y="877150"/>
                </a:lnTo>
                <a:lnTo>
                  <a:pt x="1661636" y="877150"/>
                </a:lnTo>
                <a:lnTo>
                  <a:pt x="1598771" y="877150"/>
                </a:lnTo>
                <a:lnTo>
                  <a:pt x="1646396" y="806665"/>
                </a:lnTo>
                <a:cubicBezTo>
                  <a:pt x="1654016" y="795235"/>
                  <a:pt x="1651159" y="779042"/>
                  <a:pt x="1639729" y="771422"/>
                </a:cubicBezTo>
                <a:cubicBezTo>
                  <a:pt x="1632109" y="766660"/>
                  <a:pt x="1623536" y="765707"/>
                  <a:pt x="1615916" y="768565"/>
                </a:cubicBezTo>
                <a:cubicBezTo>
                  <a:pt x="1611154" y="770470"/>
                  <a:pt x="1607344" y="773327"/>
                  <a:pt x="1604486" y="778090"/>
                </a:cubicBezTo>
                <a:lnTo>
                  <a:pt x="1537811" y="877150"/>
                </a:lnTo>
                <a:lnTo>
                  <a:pt x="1462564" y="877150"/>
                </a:lnTo>
                <a:lnTo>
                  <a:pt x="1462564" y="877150"/>
                </a:lnTo>
                <a:lnTo>
                  <a:pt x="1545431" y="754277"/>
                </a:lnTo>
                <a:cubicBezTo>
                  <a:pt x="1553051" y="742847"/>
                  <a:pt x="1550194" y="726655"/>
                  <a:pt x="1538764" y="719035"/>
                </a:cubicBezTo>
                <a:cubicBezTo>
                  <a:pt x="1531144" y="714272"/>
                  <a:pt x="1522571" y="713320"/>
                  <a:pt x="1514951" y="716177"/>
                </a:cubicBezTo>
                <a:cubicBezTo>
                  <a:pt x="1510189" y="718082"/>
                  <a:pt x="1506379" y="720940"/>
                  <a:pt x="1503521" y="725702"/>
                </a:cubicBezTo>
                <a:lnTo>
                  <a:pt x="1401604" y="878102"/>
                </a:lnTo>
                <a:lnTo>
                  <a:pt x="1322546" y="877150"/>
                </a:lnTo>
                <a:lnTo>
                  <a:pt x="1443514" y="706652"/>
                </a:lnTo>
                <a:cubicBezTo>
                  <a:pt x="1448276" y="699032"/>
                  <a:pt x="1449229" y="690460"/>
                  <a:pt x="1445419" y="682840"/>
                </a:cubicBezTo>
                <a:cubicBezTo>
                  <a:pt x="1441609" y="674267"/>
                  <a:pt x="1434941" y="668552"/>
                  <a:pt x="1427321" y="667600"/>
                </a:cubicBezTo>
                <a:lnTo>
                  <a:pt x="1221581" y="628547"/>
                </a:lnTo>
                <a:lnTo>
                  <a:pt x="1278731" y="573302"/>
                </a:lnTo>
                <a:lnTo>
                  <a:pt x="1456849" y="611402"/>
                </a:lnTo>
                <a:cubicBezTo>
                  <a:pt x="1470184" y="614260"/>
                  <a:pt x="1483519" y="605687"/>
                  <a:pt x="1487329" y="592352"/>
                </a:cubicBezTo>
                <a:cubicBezTo>
                  <a:pt x="1490186" y="579017"/>
                  <a:pt x="1481614" y="565682"/>
                  <a:pt x="1468279" y="561872"/>
                </a:cubicBezTo>
                <a:lnTo>
                  <a:pt x="1321594" y="532345"/>
                </a:lnTo>
                <a:lnTo>
                  <a:pt x="1374934" y="479957"/>
                </a:lnTo>
                <a:lnTo>
                  <a:pt x="1492091" y="504722"/>
                </a:lnTo>
                <a:cubicBezTo>
                  <a:pt x="1505426" y="507580"/>
                  <a:pt x="1518761" y="499007"/>
                  <a:pt x="1522571" y="485672"/>
                </a:cubicBezTo>
                <a:cubicBezTo>
                  <a:pt x="1525429" y="472337"/>
                  <a:pt x="1516856" y="459002"/>
                  <a:pt x="1503521" y="455192"/>
                </a:cubicBezTo>
                <a:lnTo>
                  <a:pt x="1420654" y="437095"/>
                </a:lnTo>
                <a:lnTo>
                  <a:pt x="1420654" y="437095"/>
                </a:lnTo>
                <a:lnTo>
                  <a:pt x="1466374" y="393280"/>
                </a:lnTo>
                <a:lnTo>
                  <a:pt x="1528286" y="406615"/>
                </a:lnTo>
                <a:cubicBezTo>
                  <a:pt x="1541621" y="409472"/>
                  <a:pt x="1554956" y="400900"/>
                  <a:pt x="1558766" y="387565"/>
                </a:cubicBezTo>
                <a:cubicBezTo>
                  <a:pt x="1561624" y="374230"/>
                  <a:pt x="1553051" y="360895"/>
                  <a:pt x="1539716" y="357085"/>
                </a:cubicBezTo>
                <a:lnTo>
                  <a:pt x="1510189" y="350417"/>
                </a:lnTo>
                <a:lnTo>
                  <a:pt x="1510189" y="350417"/>
                </a:lnTo>
                <a:lnTo>
                  <a:pt x="1546384" y="316127"/>
                </a:lnTo>
                <a:cubicBezTo>
                  <a:pt x="1555909" y="307555"/>
                  <a:pt x="1555909" y="290410"/>
                  <a:pt x="1546384" y="280885"/>
                </a:cubicBezTo>
                <a:close/>
                <a:moveTo>
                  <a:pt x="1257776" y="879055"/>
                </a:moveTo>
                <a:lnTo>
                  <a:pt x="1110139" y="880007"/>
                </a:lnTo>
                <a:lnTo>
                  <a:pt x="1109186" y="828572"/>
                </a:lnTo>
                <a:cubicBezTo>
                  <a:pt x="1109186" y="821905"/>
                  <a:pt x="1106329" y="815237"/>
                  <a:pt x="1102519" y="811427"/>
                </a:cubicBezTo>
                <a:lnTo>
                  <a:pt x="1068229" y="774280"/>
                </a:lnTo>
                <a:lnTo>
                  <a:pt x="1175861" y="671410"/>
                </a:lnTo>
                <a:lnTo>
                  <a:pt x="1376839" y="710462"/>
                </a:lnTo>
                <a:lnTo>
                  <a:pt x="1258729" y="877150"/>
                </a:lnTo>
                <a:lnTo>
                  <a:pt x="1257776" y="879055"/>
                </a:lnTo>
                <a:close/>
                <a:moveTo>
                  <a:pt x="1059656" y="879055"/>
                </a:moveTo>
                <a:lnTo>
                  <a:pt x="1060609" y="929537"/>
                </a:lnTo>
                <a:lnTo>
                  <a:pt x="1061561" y="969542"/>
                </a:lnTo>
                <a:lnTo>
                  <a:pt x="1032034" y="997165"/>
                </a:lnTo>
                <a:lnTo>
                  <a:pt x="994886" y="1031455"/>
                </a:lnTo>
                <a:lnTo>
                  <a:pt x="965359" y="1059077"/>
                </a:lnTo>
                <a:lnTo>
                  <a:pt x="925354" y="1060030"/>
                </a:lnTo>
                <a:lnTo>
                  <a:pt x="874871" y="1060982"/>
                </a:lnTo>
                <a:lnTo>
                  <a:pt x="834866" y="1061935"/>
                </a:lnTo>
                <a:lnTo>
                  <a:pt x="807244" y="1032407"/>
                </a:lnTo>
                <a:lnTo>
                  <a:pt x="772954" y="995260"/>
                </a:lnTo>
                <a:lnTo>
                  <a:pt x="745331" y="965732"/>
                </a:lnTo>
                <a:lnTo>
                  <a:pt x="744379" y="925727"/>
                </a:lnTo>
                <a:lnTo>
                  <a:pt x="743426" y="875245"/>
                </a:lnTo>
                <a:lnTo>
                  <a:pt x="742474" y="835240"/>
                </a:lnTo>
                <a:lnTo>
                  <a:pt x="772001" y="807617"/>
                </a:lnTo>
                <a:lnTo>
                  <a:pt x="809149" y="773327"/>
                </a:lnTo>
                <a:lnTo>
                  <a:pt x="838676" y="745705"/>
                </a:lnTo>
                <a:lnTo>
                  <a:pt x="878681" y="744752"/>
                </a:lnTo>
                <a:lnTo>
                  <a:pt x="929164" y="743800"/>
                </a:lnTo>
                <a:lnTo>
                  <a:pt x="969169" y="742847"/>
                </a:lnTo>
                <a:lnTo>
                  <a:pt x="996791" y="772375"/>
                </a:lnTo>
                <a:lnTo>
                  <a:pt x="1031081" y="809522"/>
                </a:lnTo>
                <a:lnTo>
                  <a:pt x="1057751" y="839050"/>
                </a:lnTo>
                <a:lnTo>
                  <a:pt x="1059656" y="879055"/>
                </a:lnTo>
                <a:close/>
                <a:moveTo>
                  <a:pt x="1178719" y="1150517"/>
                </a:moveTo>
                <a:lnTo>
                  <a:pt x="1066324" y="1033360"/>
                </a:lnTo>
                <a:lnTo>
                  <a:pt x="1103471" y="999070"/>
                </a:lnTo>
                <a:cubicBezTo>
                  <a:pt x="1109186" y="994307"/>
                  <a:pt x="1112044" y="987640"/>
                  <a:pt x="1112044" y="980020"/>
                </a:cubicBezTo>
                <a:lnTo>
                  <a:pt x="1111091" y="929537"/>
                </a:lnTo>
                <a:lnTo>
                  <a:pt x="1272064" y="928585"/>
                </a:lnTo>
                <a:lnTo>
                  <a:pt x="1384459" y="1107655"/>
                </a:lnTo>
                <a:lnTo>
                  <a:pt x="1178719" y="1150517"/>
                </a:lnTo>
                <a:close/>
                <a:moveTo>
                  <a:pt x="926306" y="1260055"/>
                </a:moveTo>
                <a:lnTo>
                  <a:pt x="925354" y="1111465"/>
                </a:lnTo>
                <a:lnTo>
                  <a:pt x="975836" y="1110513"/>
                </a:lnTo>
                <a:cubicBezTo>
                  <a:pt x="982504" y="1110513"/>
                  <a:pt x="988219" y="1107655"/>
                  <a:pt x="992981" y="1103845"/>
                </a:cubicBezTo>
                <a:lnTo>
                  <a:pt x="1030129" y="1069555"/>
                </a:lnTo>
                <a:lnTo>
                  <a:pt x="1132999" y="1177188"/>
                </a:lnTo>
                <a:lnTo>
                  <a:pt x="1093946" y="1378165"/>
                </a:lnTo>
                <a:lnTo>
                  <a:pt x="926306" y="1260055"/>
                </a:lnTo>
                <a:close/>
                <a:moveTo>
                  <a:pt x="652939" y="1179092"/>
                </a:moveTo>
                <a:lnTo>
                  <a:pt x="769144" y="1067650"/>
                </a:lnTo>
                <a:lnTo>
                  <a:pt x="803434" y="1104797"/>
                </a:lnTo>
                <a:cubicBezTo>
                  <a:pt x="809149" y="1110513"/>
                  <a:pt x="815816" y="1113370"/>
                  <a:pt x="822484" y="1112417"/>
                </a:cubicBezTo>
                <a:lnTo>
                  <a:pt x="872966" y="1111465"/>
                </a:lnTo>
                <a:lnTo>
                  <a:pt x="872966" y="1274342"/>
                </a:lnTo>
                <a:lnTo>
                  <a:pt x="694849" y="1386738"/>
                </a:lnTo>
                <a:lnTo>
                  <a:pt x="652939" y="1179092"/>
                </a:lnTo>
                <a:close/>
                <a:moveTo>
                  <a:pt x="545306" y="926680"/>
                </a:moveTo>
                <a:lnTo>
                  <a:pt x="693896" y="925727"/>
                </a:lnTo>
                <a:lnTo>
                  <a:pt x="694849" y="976210"/>
                </a:lnTo>
                <a:cubicBezTo>
                  <a:pt x="694849" y="981925"/>
                  <a:pt x="697706" y="988592"/>
                  <a:pt x="701516" y="993355"/>
                </a:cubicBezTo>
                <a:lnTo>
                  <a:pt x="735806" y="1030502"/>
                </a:lnTo>
                <a:lnTo>
                  <a:pt x="628174" y="1132420"/>
                </a:lnTo>
                <a:lnTo>
                  <a:pt x="627221" y="1131467"/>
                </a:lnTo>
                <a:lnTo>
                  <a:pt x="426244" y="1093367"/>
                </a:lnTo>
                <a:lnTo>
                  <a:pt x="545306" y="926680"/>
                </a:lnTo>
                <a:close/>
                <a:moveTo>
                  <a:pt x="626269" y="654265"/>
                </a:moveTo>
                <a:lnTo>
                  <a:pt x="737711" y="770470"/>
                </a:lnTo>
                <a:lnTo>
                  <a:pt x="700564" y="804760"/>
                </a:lnTo>
                <a:cubicBezTo>
                  <a:pt x="694849" y="809522"/>
                  <a:pt x="691991" y="817142"/>
                  <a:pt x="691991" y="823810"/>
                </a:cubicBezTo>
                <a:lnTo>
                  <a:pt x="692944" y="875245"/>
                </a:lnTo>
                <a:lnTo>
                  <a:pt x="531971" y="876197"/>
                </a:lnTo>
                <a:lnTo>
                  <a:pt x="418624" y="697127"/>
                </a:lnTo>
                <a:lnTo>
                  <a:pt x="626269" y="654265"/>
                </a:lnTo>
                <a:close/>
                <a:moveTo>
                  <a:pt x="877729" y="545680"/>
                </a:moveTo>
                <a:lnTo>
                  <a:pt x="877729" y="695222"/>
                </a:lnTo>
                <a:lnTo>
                  <a:pt x="827246" y="696175"/>
                </a:lnTo>
                <a:cubicBezTo>
                  <a:pt x="824389" y="696175"/>
                  <a:pt x="820579" y="696175"/>
                  <a:pt x="817721" y="698080"/>
                </a:cubicBezTo>
                <a:cubicBezTo>
                  <a:pt x="814864" y="699032"/>
                  <a:pt x="812959" y="700937"/>
                  <a:pt x="810101" y="703795"/>
                </a:cubicBezTo>
                <a:lnTo>
                  <a:pt x="773906" y="738085"/>
                </a:lnTo>
                <a:lnTo>
                  <a:pt x="671989" y="629500"/>
                </a:lnTo>
                <a:lnTo>
                  <a:pt x="711041" y="428522"/>
                </a:lnTo>
                <a:lnTo>
                  <a:pt x="877729" y="545680"/>
                </a:lnTo>
                <a:close/>
                <a:moveTo>
                  <a:pt x="1151096" y="626642"/>
                </a:moveTo>
                <a:lnTo>
                  <a:pt x="1034891" y="738085"/>
                </a:lnTo>
                <a:lnTo>
                  <a:pt x="999649" y="699985"/>
                </a:lnTo>
                <a:cubicBezTo>
                  <a:pt x="994886" y="695222"/>
                  <a:pt x="987266" y="691412"/>
                  <a:pt x="980599" y="692365"/>
                </a:cubicBezTo>
                <a:lnTo>
                  <a:pt x="929164" y="693317"/>
                </a:lnTo>
                <a:lnTo>
                  <a:pt x="928211" y="532345"/>
                </a:lnTo>
                <a:lnTo>
                  <a:pt x="1107281" y="419950"/>
                </a:lnTo>
                <a:lnTo>
                  <a:pt x="1151096" y="626642"/>
                </a:lnTo>
                <a:close/>
              </a:path>
            </a:pathLst>
          </a:custGeom>
          <a:solidFill>
            <a:schemeClr val="bg1"/>
          </a:solidFill>
          <a:ln w="9525" cap="flat">
            <a:noFill/>
            <a:prstDash val="solid"/>
            <a:miter/>
          </a:ln>
        </p:spPr>
        <p:txBody>
          <a:bodyPr rtlCol="0" anchor="ctr"/>
          <a:lstStyle/>
          <a:p>
            <a:endParaRPr lang="en-US"/>
          </a:p>
        </p:txBody>
      </p:sp>
      <p:pic>
        <p:nvPicPr>
          <p:cNvPr id="13" name="Picture Placeholder 12"/>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a:stretch>
            <a:fillRect/>
          </a:stretch>
        </p:blipFill>
        <p:spPr>
          <a:xfrm>
            <a:off x="1986184" y="3248607"/>
            <a:ext cx="3493364" cy="3600000"/>
          </a:xfrm>
        </p:spPr>
      </p:pic>
      <p:pic>
        <p:nvPicPr>
          <p:cNvPr id="6" name="Picture Placeholder 5" descr="A person sitting on a bench&#10;&#10;Description automatically generated with low confidence">
            <a:extLst>
              <a:ext uri="{FF2B5EF4-FFF2-40B4-BE49-F238E27FC236}">
                <a16:creationId xmlns:a16="http://schemas.microsoft.com/office/drawing/2014/main" id="{634939B3-3BE5-7649-9E55-80CC498F2C3A}"/>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1690" b="11690"/>
          <a:stretch>
            <a:fillRect/>
          </a:stretch>
        </p:blipFill>
        <p:spPr/>
      </p:pic>
      <p:pic>
        <p:nvPicPr>
          <p:cNvPr id="10" name="Picture Placeholder 9" descr="A person and a child sitting on a bench&#10;&#10;Description automatically generated with low confidence">
            <a:extLst>
              <a:ext uri="{FF2B5EF4-FFF2-40B4-BE49-F238E27FC236}">
                <a16:creationId xmlns:a16="http://schemas.microsoft.com/office/drawing/2014/main" id="{635F710B-9C3C-D54B-A4B7-0D97E863806D}"/>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l="12327" r="12327"/>
          <a:stretch>
            <a:fillRect/>
          </a:stretch>
        </p:blipFill>
        <p:spPr/>
      </p:pic>
      <p:pic>
        <p:nvPicPr>
          <p:cNvPr id="24" name="Picture Placeholder 23" descr="A picture containing person, people&#10;&#10;Description automatically generated">
            <a:extLst>
              <a:ext uri="{FF2B5EF4-FFF2-40B4-BE49-F238E27FC236}">
                <a16:creationId xmlns:a16="http://schemas.microsoft.com/office/drawing/2014/main" id="{ABD81A45-B8C1-9F45-B315-27C9C2B2D153}"/>
              </a:ext>
            </a:extLst>
          </p:cNvPr>
          <p:cNvPicPr>
            <a:picLocks noGrp="1" noChangeAspect="1"/>
          </p:cNvPicPr>
          <p:nvPr>
            <p:ph type="pic" sz="quarter" idx="13"/>
          </p:nvPr>
        </p:nvPicPr>
        <p:blipFill>
          <a:blip r:embed="rId5">
            <a:extLst>
              <a:ext uri="{28A0092B-C50C-407E-A947-70E740481C1C}">
                <a14:useLocalDpi xmlns:a14="http://schemas.microsoft.com/office/drawing/2010/main" val="0"/>
              </a:ext>
            </a:extLst>
          </a:blip>
          <a:srcRect t="13235" b="13235"/>
          <a:stretch>
            <a:fillRect/>
          </a:stretch>
        </p:blipFill>
        <p:spPr/>
      </p:pic>
    </p:spTree>
    <p:extLst>
      <p:ext uri="{BB962C8B-B14F-4D97-AF65-F5344CB8AC3E}">
        <p14:creationId xmlns:p14="http://schemas.microsoft.com/office/powerpoint/2010/main" val="62838630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wheel(1)">
                                      <p:cBhvr>
                                        <p:cTn id="7" dur="2000"/>
                                        <p:tgtEl>
                                          <p:spTgt spid="53"/>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fade">
                                      <p:cBhvr>
                                        <p:cTn id="15" dur="1000"/>
                                        <p:tgtEl>
                                          <p:spTgt spid="43"/>
                                        </p:tgtEl>
                                      </p:cBhvr>
                                    </p:animEffect>
                                    <p:anim calcmode="lin" valueType="num">
                                      <p:cBhvr>
                                        <p:cTn id="16" dur="1000" fill="hold"/>
                                        <p:tgtEl>
                                          <p:spTgt spid="43"/>
                                        </p:tgtEl>
                                        <p:attrNameLst>
                                          <p:attrName>ppt_x</p:attrName>
                                        </p:attrNameLst>
                                      </p:cBhvr>
                                      <p:tavLst>
                                        <p:tav tm="0">
                                          <p:val>
                                            <p:strVal val="#ppt_x"/>
                                          </p:val>
                                        </p:tav>
                                        <p:tav tm="100000">
                                          <p:val>
                                            <p:strVal val="#ppt_x"/>
                                          </p:val>
                                        </p:tav>
                                      </p:tavLst>
                                    </p:anim>
                                    <p:anim calcmode="lin" valueType="num">
                                      <p:cBhvr>
                                        <p:cTn id="17"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4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picture containing text, person, outdoor, old&#10;&#10;Description automatically generated">
            <a:extLst>
              <a:ext uri="{FF2B5EF4-FFF2-40B4-BE49-F238E27FC236}">
                <a16:creationId xmlns:a16="http://schemas.microsoft.com/office/drawing/2014/main" id="{61B011A3-8949-4041-9592-B679F180A3CE}"/>
              </a:ext>
            </a:extLst>
          </p:cNvPr>
          <p:cNvPicPr>
            <a:picLocks noGrp="1" noChangeAspect="1"/>
          </p:cNvPicPr>
          <p:nvPr>
            <p:ph type="pic" idx="13"/>
          </p:nvPr>
        </p:nvPicPr>
        <p:blipFill>
          <a:blip r:embed="rId2"/>
          <a:srcRect l="12001" r="12001"/>
          <a:stretch>
            <a:fillRect/>
          </a:stretch>
        </p:blipFill>
        <p:spPr/>
      </p:pic>
      <p:sp>
        <p:nvSpPr>
          <p:cNvPr id="2" name="Rectangle 1">
            <a:extLst>
              <a:ext uri="{FF2B5EF4-FFF2-40B4-BE49-F238E27FC236}">
                <a16:creationId xmlns:a16="http://schemas.microsoft.com/office/drawing/2014/main" id="{AC84F534-9F4B-A74F-8536-EE1A57FAAD39}"/>
              </a:ext>
            </a:extLst>
          </p:cNvPr>
          <p:cNvSpPr/>
          <p:nvPr/>
        </p:nvSpPr>
        <p:spPr>
          <a:xfrm>
            <a:off x="7387655" y="2143263"/>
            <a:ext cx="3609860" cy="2571473"/>
          </a:xfrm>
          <a:prstGeom prst="rect">
            <a:avLst/>
          </a:prstGeom>
        </p:spPr>
        <p:txBody>
          <a:bodyPr wrap="square">
            <a:spAutoFit/>
          </a:bodyPr>
          <a:lstStyle/>
          <a:p>
            <a:pPr algn="ctr">
              <a:lnSpc>
                <a:spcPct val="115000"/>
              </a:lnSpc>
              <a:spcBef>
                <a:spcPts val="600"/>
              </a:spcBef>
              <a:spcAft>
                <a:spcPts val="600"/>
              </a:spcAft>
            </a:pPr>
            <a:r>
              <a:rPr lang="vi-VN" sz="4500" b="1" dirty="0">
                <a:solidFill>
                  <a:srgbClr val="FF0000"/>
                </a:solidFill>
                <a:latin typeface="Times New Roman" panose="02020603050405020304" pitchFamily="18" charset="0"/>
                <a:ea typeface="Calibri" panose="020F0502020204030204" pitchFamily="34" charset="0"/>
              </a:rPr>
              <a:t>a. </a:t>
            </a:r>
          </a:p>
          <a:p>
            <a:pPr algn="ctr">
              <a:lnSpc>
                <a:spcPct val="115000"/>
              </a:lnSpc>
              <a:spcBef>
                <a:spcPts val="600"/>
              </a:spcBef>
              <a:spcAft>
                <a:spcPts val="600"/>
              </a:spcAft>
            </a:pPr>
            <a:r>
              <a:rPr lang="vi-VN" sz="4500" b="1" dirty="0">
                <a:solidFill>
                  <a:srgbClr val="FF0000"/>
                </a:solidFill>
                <a:latin typeface="Times New Roman" panose="02020603050405020304" pitchFamily="18" charset="0"/>
                <a:ea typeface="Calibri" panose="020F0502020204030204" pitchFamily="34" charset="0"/>
              </a:rPr>
              <a:t>Cốt truyện và bối cảnh:</a:t>
            </a:r>
            <a:endParaRPr lang="en-VN" sz="4500" dirty="0">
              <a:solidFill>
                <a:srgbClr val="FF0000"/>
              </a:solidFill>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41648692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Ã¬nh áº£nh cÃ³ liÃªn quan"/>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95371" y="-10596"/>
            <a:ext cx="12287371" cy="7001947"/>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foregroundMark x1="20467" y1="28692" x2="13465" y2="78481"/>
                      </a14:backgroundRemoval>
                    </a14:imgEffect>
                  </a14:imgLayer>
                </a14:imgProps>
              </a:ext>
              <a:ext uri="{28A0092B-C50C-407E-A947-70E740481C1C}">
                <a14:useLocalDpi xmlns:a14="http://schemas.microsoft.com/office/drawing/2010/main" val="0"/>
              </a:ext>
            </a:extLst>
          </a:blip>
          <a:stretch>
            <a:fillRect/>
          </a:stretch>
        </p:blipFill>
        <p:spPr>
          <a:xfrm>
            <a:off x="3711367" y="6149849"/>
            <a:ext cx="1802040" cy="766756"/>
          </a:xfrm>
          <a:prstGeom prst="rect">
            <a:avLst/>
          </a:prstGeom>
        </p:spPr>
      </p:pic>
      <p:pic>
        <p:nvPicPr>
          <p:cNvPr id="31" name="Picture 3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800358">
            <a:off x="3802376" y="2844301"/>
            <a:ext cx="1547251" cy="1777476"/>
          </a:xfrm>
          <a:prstGeom prst="rect">
            <a:avLst/>
          </a:prstGeom>
        </p:spPr>
      </p:pic>
      <p:pic>
        <p:nvPicPr>
          <p:cNvPr id="32" name="Picture 3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0611272">
            <a:off x="4217523" y="4761673"/>
            <a:ext cx="713356" cy="824819"/>
          </a:xfrm>
          <a:prstGeom prst="rect">
            <a:avLst/>
          </a:prstGeom>
        </p:spPr>
      </p:pic>
      <p:pic>
        <p:nvPicPr>
          <p:cNvPr id="33" name="Picture 32"/>
          <p:cNvPicPr>
            <a:picLocks noChangeAspect="1"/>
          </p:cNvPicPr>
          <p:nvPr/>
        </p:nvPicPr>
        <p:blipFill>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4043566" y="616677"/>
            <a:ext cx="1039303" cy="597955"/>
          </a:xfrm>
          <a:prstGeom prst="rect">
            <a:avLst/>
          </a:prstGeom>
        </p:spPr>
      </p:pic>
      <p:pic>
        <p:nvPicPr>
          <p:cNvPr id="34" name="Picture 33"/>
          <p:cNvPicPr>
            <a:picLocks noChangeAspect="1"/>
          </p:cNvPicPr>
          <p:nvPr/>
        </p:nvPicPr>
        <p:blipFill>
          <a:blip r:embed="rId12" cstate="print">
            <a:extLst>
              <a:ext uri="{BEBA8EAE-BF5A-486C-A8C5-ECC9F3942E4B}">
                <a14:imgProps xmlns:a14="http://schemas.microsoft.com/office/drawing/2010/main">
                  <a14:imgLayer r:embed="rId13">
                    <a14:imgEffect>
                      <a14:backgroundRemoval t="1662" b="100000" l="0" r="100000"/>
                    </a14:imgEffect>
                  </a14:imgLayer>
                </a14:imgProps>
              </a:ext>
              <a:ext uri="{28A0092B-C50C-407E-A947-70E740481C1C}">
                <a14:useLocalDpi xmlns:a14="http://schemas.microsoft.com/office/drawing/2010/main" val="0"/>
              </a:ext>
            </a:extLst>
          </a:blip>
          <a:stretch>
            <a:fillRect/>
          </a:stretch>
        </p:blipFill>
        <p:spPr>
          <a:xfrm>
            <a:off x="4071646" y="1865269"/>
            <a:ext cx="1008711" cy="890328"/>
          </a:xfrm>
          <a:prstGeom prst="rect">
            <a:avLst/>
          </a:prstGeom>
        </p:spPr>
      </p:pic>
      <p:pic>
        <p:nvPicPr>
          <p:cNvPr id="35" name="Picture 34"/>
          <p:cNvPicPr>
            <a:picLocks noChangeAspect="1"/>
          </p:cNvPicPr>
          <p:nvPr/>
        </p:nvPicPr>
        <p:blipFill>
          <a:blip r:embed="rId12">
            <a:extLst>
              <a:ext uri="{BEBA8EAE-BF5A-486C-A8C5-ECC9F3942E4B}">
                <a14:imgProps xmlns:a14="http://schemas.microsoft.com/office/drawing/2010/main">
                  <a14:imgLayer r:embed="rId13">
                    <a14:imgEffect>
                      <a14:backgroundRemoval t="1662" b="100000" l="0" r="100000"/>
                    </a14:imgEffect>
                  </a14:imgLayer>
                </a14:imgProps>
              </a:ext>
              <a:ext uri="{28A0092B-C50C-407E-A947-70E740481C1C}">
                <a14:useLocalDpi xmlns:a14="http://schemas.microsoft.com/office/drawing/2010/main" val="0"/>
              </a:ext>
            </a:extLst>
          </a:blip>
          <a:stretch>
            <a:fillRect/>
          </a:stretch>
        </p:blipFill>
        <p:spPr>
          <a:xfrm>
            <a:off x="6510287" y="3365864"/>
            <a:ext cx="1997784" cy="1763325"/>
          </a:xfrm>
          <a:prstGeom prst="rect">
            <a:avLst/>
          </a:prstGeom>
        </p:spPr>
      </p:pic>
      <p:pic>
        <p:nvPicPr>
          <p:cNvPr id="36" name="Picture 3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800314" y="2585381"/>
            <a:ext cx="1758383" cy="3909919"/>
          </a:xfrm>
          <a:prstGeom prst="rect">
            <a:avLst/>
          </a:prstGeom>
        </p:spPr>
      </p:pic>
      <p:pic>
        <p:nvPicPr>
          <p:cNvPr id="37" name="Picture 3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20611272">
            <a:off x="7974906" y="4714404"/>
            <a:ext cx="548852" cy="634611"/>
          </a:xfrm>
          <a:prstGeom prst="rect">
            <a:avLst/>
          </a:prstGeom>
        </p:spPr>
      </p:pic>
      <p:pic>
        <p:nvPicPr>
          <p:cNvPr id="38" name="Picture 37"/>
          <p:cNvPicPr>
            <a:picLocks noChangeAspect="1"/>
          </p:cNvPicPr>
          <p:nvPr/>
        </p:nvPicPr>
        <p:blipFill>
          <a:blip r:embed="rId16">
            <a:extLst>
              <a:ext uri="{BEBA8EAE-BF5A-486C-A8C5-ECC9F3942E4B}">
                <a14:imgProps xmlns:a14="http://schemas.microsoft.com/office/drawing/2010/main">
                  <a14:imgLayer r:embed="rId17">
                    <a14:imgEffect>
                      <a14:backgroundRemoval t="762" b="93905" l="0" r="89716">
                        <a14:backgroundMark x1="51860" y1="50095" x2="61269" y2="57524"/>
                      </a14:backgroundRemoval>
                    </a14:imgEffect>
                  </a14:imgLayer>
                </a14:imgProps>
              </a:ext>
              <a:ext uri="{28A0092B-C50C-407E-A947-70E740481C1C}">
                <a14:useLocalDpi xmlns:a14="http://schemas.microsoft.com/office/drawing/2010/main" val="0"/>
              </a:ext>
            </a:extLst>
          </a:blip>
          <a:stretch>
            <a:fillRect/>
          </a:stretch>
        </p:blipFill>
        <p:spPr>
          <a:xfrm rot="1800358">
            <a:off x="6834753" y="3402155"/>
            <a:ext cx="2171731" cy="2494877"/>
          </a:xfrm>
          <a:prstGeom prst="rect">
            <a:avLst/>
          </a:prstGeom>
        </p:spPr>
      </p:pic>
      <p:pic>
        <p:nvPicPr>
          <p:cNvPr id="39" name="Picture 38"/>
          <p:cNvPicPr>
            <a:picLocks noChangeAspect="1"/>
          </p:cNvPicPr>
          <p:nvPr/>
        </p:nvPicPr>
        <p:blipFill>
          <a:blip r:embed="rId10">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6800314" y="2301033"/>
            <a:ext cx="1757997" cy="1011451"/>
          </a:xfrm>
          <a:prstGeom prst="rect">
            <a:avLst/>
          </a:prstGeom>
        </p:spPr>
      </p:pic>
      <p:pic>
        <p:nvPicPr>
          <p:cNvPr id="40" name="Picture 39"/>
          <p:cNvPicPr>
            <a:picLocks noChangeAspect="1"/>
          </p:cNvPicPr>
          <p:nvPr/>
        </p:nvPicPr>
        <p:blipFill>
          <a:blip r:embed="rId18">
            <a:extLst>
              <a:ext uri="{BEBA8EAE-BF5A-486C-A8C5-ECC9F3942E4B}">
                <a14:imgProps xmlns:a14="http://schemas.microsoft.com/office/drawing/2010/main">
                  <a14:imgLayer r:embed="rId19">
                    <a14:imgEffect>
                      <a14:backgroundRemoval t="0" b="95960" l="0" r="100000">
                        <a14:foregroundMark x1="18621" y1="29293" x2="25747" y2="56566"/>
                        <a14:foregroundMark x1="91264" y1="95960" x2="91264" y2="95960"/>
                      </a14:backgroundRemoval>
                    </a14:imgEffect>
                  </a14:imgLayer>
                </a14:imgProps>
              </a:ext>
              <a:ext uri="{28A0092B-C50C-407E-A947-70E740481C1C}">
                <a14:useLocalDpi xmlns:a14="http://schemas.microsoft.com/office/drawing/2010/main" val="0"/>
              </a:ext>
            </a:extLst>
          </a:blip>
          <a:stretch>
            <a:fillRect/>
          </a:stretch>
        </p:blipFill>
        <p:spPr>
          <a:xfrm>
            <a:off x="6719832" y="5698461"/>
            <a:ext cx="2022368" cy="947079"/>
          </a:xfrm>
          <a:prstGeom prst="rect">
            <a:avLst/>
          </a:prstGeom>
        </p:spPr>
      </p:pic>
      <p:sp>
        <p:nvSpPr>
          <p:cNvPr id="2" name="Rounded Rectangle 1">
            <a:hlinkClick r:id="rId20" action="ppaction://hlinksldjump"/>
          </p:cNvPr>
          <p:cNvSpPr/>
          <p:nvPr/>
        </p:nvSpPr>
        <p:spPr>
          <a:xfrm>
            <a:off x="3967366" y="147504"/>
            <a:ext cx="1164225" cy="469173"/>
          </a:xfrm>
          <a:prstGeom prst="roundRect">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6600"/>
                </a:solidFill>
              </a:rPr>
              <a:t>Mũ</a:t>
            </a:r>
            <a:endParaRPr lang="en-US" sz="2800" dirty="0">
              <a:solidFill>
                <a:srgbClr val="006600"/>
              </a:solidFill>
            </a:endParaRPr>
          </a:p>
        </p:txBody>
      </p:sp>
      <p:sp>
        <p:nvSpPr>
          <p:cNvPr id="15" name="Rounded Rectangle 14">
            <a:hlinkClick r:id="rId21" action="ppaction://hlinksldjump"/>
          </p:cNvPr>
          <p:cNvSpPr/>
          <p:nvPr/>
        </p:nvSpPr>
        <p:spPr>
          <a:xfrm>
            <a:off x="3981105" y="1297620"/>
            <a:ext cx="1164225" cy="469173"/>
          </a:xfrm>
          <a:prstGeom prst="roundRect">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6600"/>
                </a:solidFill>
              </a:rPr>
              <a:t>Ba </a:t>
            </a:r>
            <a:r>
              <a:rPr lang="en-US" sz="2800" dirty="0" err="1">
                <a:solidFill>
                  <a:srgbClr val="006600"/>
                </a:solidFill>
              </a:rPr>
              <a:t>lô</a:t>
            </a:r>
            <a:endParaRPr lang="en-US" sz="2800" dirty="0">
              <a:solidFill>
                <a:srgbClr val="006600"/>
              </a:solidFill>
            </a:endParaRPr>
          </a:p>
        </p:txBody>
      </p:sp>
      <p:sp>
        <p:nvSpPr>
          <p:cNvPr id="16" name="Rounded Rectangle 15">
            <a:hlinkClick r:id="rId22" action="ppaction://hlinksldjump"/>
          </p:cNvPr>
          <p:cNvSpPr/>
          <p:nvPr/>
        </p:nvSpPr>
        <p:spPr>
          <a:xfrm>
            <a:off x="3992766" y="2843311"/>
            <a:ext cx="1164225" cy="469173"/>
          </a:xfrm>
          <a:prstGeom prst="roundRect">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6600"/>
                </a:solidFill>
              </a:rPr>
              <a:t>Vũ</a:t>
            </a:r>
            <a:r>
              <a:rPr lang="en-US" sz="2800" dirty="0">
                <a:solidFill>
                  <a:srgbClr val="006600"/>
                </a:solidFill>
              </a:rPr>
              <a:t> </a:t>
            </a:r>
            <a:r>
              <a:rPr lang="en-US" sz="2800" dirty="0" err="1">
                <a:solidFill>
                  <a:srgbClr val="006600"/>
                </a:solidFill>
              </a:rPr>
              <a:t>khí</a:t>
            </a:r>
            <a:endParaRPr lang="en-US" sz="2800" dirty="0">
              <a:solidFill>
                <a:srgbClr val="006600"/>
              </a:solidFill>
            </a:endParaRPr>
          </a:p>
        </p:txBody>
      </p:sp>
      <p:sp>
        <p:nvSpPr>
          <p:cNvPr id="17" name="Rounded Rectangle 16">
            <a:hlinkClick r:id="rId23" action="ppaction://hlinksldjump"/>
          </p:cNvPr>
          <p:cNvSpPr/>
          <p:nvPr/>
        </p:nvSpPr>
        <p:spPr>
          <a:xfrm>
            <a:off x="3663603" y="4272400"/>
            <a:ext cx="1937888" cy="469173"/>
          </a:xfrm>
          <a:prstGeom prst="roundRect">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6600"/>
                </a:solidFill>
              </a:rPr>
              <a:t>Bình</a:t>
            </a:r>
            <a:r>
              <a:rPr lang="en-US" sz="2800" dirty="0">
                <a:solidFill>
                  <a:srgbClr val="006600"/>
                </a:solidFill>
              </a:rPr>
              <a:t> </a:t>
            </a:r>
            <a:r>
              <a:rPr lang="en-US" sz="2800" dirty="0" err="1">
                <a:solidFill>
                  <a:srgbClr val="006600"/>
                </a:solidFill>
              </a:rPr>
              <a:t>nước</a:t>
            </a:r>
            <a:r>
              <a:rPr lang="en-US" sz="2800" dirty="0">
                <a:solidFill>
                  <a:srgbClr val="006600"/>
                </a:solidFill>
              </a:rPr>
              <a:t> </a:t>
            </a:r>
          </a:p>
        </p:txBody>
      </p:sp>
      <p:sp>
        <p:nvSpPr>
          <p:cNvPr id="18" name="Rounded Rectangle 17">
            <a:hlinkClick r:id="rId24" action="ppaction://hlinksldjump"/>
          </p:cNvPr>
          <p:cNvSpPr/>
          <p:nvPr/>
        </p:nvSpPr>
        <p:spPr>
          <a:xfrm>
            <a:off x="3967366" y="5669352"/>
            <a:ext cx="1164225" cy="469173"/>
          </a:xfrm>
          <a:prstGeom prst="roundRect">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6600"/>
                </a:solidFill>
              </a:rPr>
              <a:t>Giày</a:t>
            </a:r>
            <a:r>
              <a:rPr lang="en-US" sz="2800" dirty="0">
                <a:solidFill>
                  <a:srgbClr val="006600"/>
                </a:solidFill>
              </a:rPr>
              <a:t> </a:t>
            </a:r>
          </a:p>
        </p:txBody>
      </p:sp>
      <p:sp>
        <p:nvSpPr>
          <p:cNvPr id="3" name="Right Arrow Callout 2">
            <a:hlinkClick r:id="rId24" action="ppaction://hlinksldjump"/>
          </p:cNvPr>
          <p:cNvSpPr/>
          <p:nvPr/>
        </p:nvSpPr>
        <p:spPr>
          <a:xfrm>
            <a:off x="10214257" y="210440"/>
            <a:ext cx="1763487" cy="718459"/>
          </a:xfrm>
          <a:prstGeom prst="rightArrowCallout">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006600"/>
                </a:solidFill>
              </a:rPr>
              <a:t>LÊN ĐƯỜNG</a:t>
            </a:r>
          </a:p>
        </p:txBody>
      </p:sp>
      <p:pic>
        <p:nvPicPr>
          <p:cNvPr id="4" name="Dung-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5"/>
          <a:stretch>
            <a:fillRect/>
          </a:stretch>
        </p:blipFill>
        <p:spPr>
          <a:xfrm>
            <a:off x="12634848" y="77291"/>
            <a:ext cx="609600" cy="609600"/>
          </a:xfrm>
          <a:prstGeom prst="rect">
            <a:avLst/>
          </a:prstGeom>
        </p:spPr>
      </p:pic>
      <p:pic>
        <p:nvPicPr>
          <p:cNvPr id="21" name="Dung-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5"/>
          <a:stretch>
            <a:fillRect/>
          </a:stretch>
        </p:blipFill>
        <p:spPr>
          <a:xfrm>
            <a:off x="12787248" y="229691"/>
            <a:ext cx="609600" cy="609600"/>
          </a:xfrm>
          <a:prstGeom prst="rect">
            <a:avLst/>
          </a:prstGeom>
        </p:spPr>
      </p:pic>
      <p:pic>
        <p:nvPicPr>
          <p:cNvPr id="22" name="Dung-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5"/>
          <a:stretch>
            <a:fillRect/>
          </a:stretch>
        </p:blipFill>
        <p:spPr>
          <a:xfrm>
            <a:off x="12939648" y="382091"/>
            <a:ext cx="609600" cy="609600"/>
          </a:xfrm>
          <a:prstGeom prst="rect">
            <a:avLst/>
          </a:prstGeom>
        </p:spPr>
      </p:pic>
      <p:pic>
        <p:nvPicPr>
          <p:cNvPr id="23" name="Dung-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5"/>
          <a:stretch>
            <a:fillRect/>
          </a:stretch>
        </p:blipFill>
        <p:spPr>
          <a:xfrm>
            <a:off x="13092048" y="534491"/>
            <a:ext cx="609600" cy="609600"/>
          </a:xfrm>
          <a:prstGeom prst="rect">
            <a:avLst/>
          </a:prstGeom>
        </p:spPr>
      </p:pic>
      <p:pic>
        <p:nvPicPr>
          <p:cNvPr id="24" name="Dung-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5"/>
          <a:stretch>
            <a:fillRect/>
          </a:stretch>
        </p:blipFill>
        <p:spPr>
          <a:xfrm>
            <a:off x="13244448" y="686891"/>
            <a:ext cx="609600" cy="609600"/>
          </a:xfrm>
          <a:prstGeom prst="rect">
            <a:avLst/>
          </a:prstGeom>
        </p:spPr>
      </p:pic>
    </p:spTree>
    <p:extLst>
      <p:ext uri="{BB962C8B-B14F-4D97-AF65-F5344CB8AC3E}">
        <p14:creationId xmlns:p14="http://schemas.microsoft.com/office/powerpoint/2010/main" val="1548840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4"/>
                    </p:tgtEl>
                  </p:cond>
                </p:stCondLst>
                <p:endSync evt="end" delay="0">
                  <p:rtn val="all"/>
                </p:endSync>
                <p:childTnLst>
                  <p:par>
                    <p:cTn id="3" fill="hold">
                      <p:stCondLst>
                        <p:cond delay="0"/>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0-#ppt_w/2"/>
                                          </p:val>
                                        </p:tav>
                                        <p:tav tm="100000">
                                          <p:val>
                                            <p:strVal val="#ppt_x"/>
                                          </p:val>
                                        </p:tav>
                                      </p:tavLst>
                                    </p:anim>
                                    <p:anim calcmode="lin" valueType="num">
                                      <p:cBhvr additive="base">
                                        <p:cTn id="8" dur="500" fill="hold"/>
                                        <p:tgtEl>
                                          <p:spTgt spid="35"/>
                                        </p:tgtEl>
                                        <p:attrNameLst>
                                          <p:attrName>ppt_y</p:attrName>
                                        </p:attrNameLst>
                                      </p:cBhvr>
                                      <p:tavLst>
                                        <p:tav tm="0">
                                          <p:val>
                                            <p:strVal val="#ppt_y"/>
                                          </p:val>
                                        </p:tav>
                                        <p:tav tm="100000">
                                          <p:val>
                                            <p:strVal val="#ppt_y"/>
                                          </p:val>
                                        </p:tav>
                                      </p:tavLst>
                                    </p:anim>
                                  </p:childTnLst>
                                </p:cTn>
                              </p:par>
                              <p:par>
                                <p:cTn id="9" presetID="1" presetClass="mediacall" presetSubtype="0" fill="hold" nodeType="withEffect">
                                  <p:stCondLst>
                                    <p:cond delay="0"/>
                                  </p:stCondLst>
                                  <p:childTnLst>
                                    <p:cmd type="call" cmd="playFrom(0.0)">
                                      <p:cBhvr>
                                        <p:cTn id="10" dur="1252" fill="hold"/>
                                        <p:tgtEl>
                                          <p:spTgt spid="21"/>
                                        </p:tgtEl>
                                      </p:cBhvr>
                                    </p:cmd>
                                  </p:childTnLst>
                                </p:cTn>
                              </p:par>
                              <p:par>
                                <p:cTn id="11" presetID="1" presetClass="exit" presetSubtype="0" fill="hold" nodeType="withEffect">
                                  <p:stCondLst>
                                    <p:cond delay="0"/>
                                  </p:stCondLst>
                                  <p:childTnLst>
                                    <p:set>
                                      <p:cBhvr>
                                        <p:cTn id="12" dur="1" fill="hold">
                                          <p:stCondLst>
                                            <p:cond delay="0"/>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13" restart="whenNotActive" fill="hold" evtFilter="cancelBubble" nodeType="interactiveSeq">
                <p:stCondLst>
                  <p:cond evt="onClick" delay="0">
                    <p:tgtEl>
                      <p:spTgt spid="33"/>
                    </p:tgtEl>
                  </p:cond>
                </p:stCondLst>
                <p:endSync evt="end" delay="0">
                  <p:rtn val="all"/>
                </p:endSync>
                <p:childTnLst>
                  <p:par>
                    <p:cTn id="14" fill="hold">
                      <p:stCondLst>
                        <p:cond delay="0"/>
                      </p:stCondLst>
                      <p:childTnLst>
                        <p:par>
                          <p:cTn id="15" fill="hold">
                            <p:stCondLst>
                              <p:cond delay="0"/>
                            </p:stCondLst>
                            <p:childTnLst>
                              <p:par>
                                <p:cTn id="16" presetID="2" presetClass="entr" presetSubtype="8" fill="hold" nodeType="clickEffect">
                                  <p:stCondLst>
                                    <p:cond delay="0"/>
                                  </p:stCondLst>
                                  <p:childTnLst>
                                    <p:set>
                                      <p:cBhvr>
                                        <p:cTn id="17" dur="1" fill="hold">
                                          <p:stCondLst>
                                            <p:cond delay="0"/>
                                          </p:stCondLst>
                                        </p:cTn>
                                        <p:tgtEl>
                                          <p:spTgt spid="39"/>
                                        </p:tgtEl>
                                        <p:attrNameLst>
                                          <p:attrName>style.visibility</p:attrName>
                                        </p:attrNameLst>
                                      </p:cBhvr>
                                      <p:to>
                                        <p:strVal val="visible"/>
                                      </p:to>
                                    </p:set>
                                    <p:anim calcmode="lin" valueType="num">
                                      <p:cBhvr additive="base">
                                        <p:cTn id="18" dur="500" fill="hold"/>
                                        <p:tgtEl>
                                          <p:spTgt spid="39"/>
                                        </p:tgtEl>
                                        <p:attrNameLst>
                                          <p:attrName>ppt_x</p:attrName>
                                        </p:attrNameLst>
                                      </p:cBhvr>
                                      <p:tavLst>
                                        <p:tav tm="0">
                                          <p:val>
                                            <p:strVal val="0-#ppt_w/2"/>
                                          </p:val>
                                        </p:tav>
                                        <p:tav tm="100000">
                                          <p:val>
                                            <p:strVal val="#ppt_x"/>
                                          </p:val>
                                        </p:tav>
                                      </p:tavLst>
                                    </p:anim>
                                    <p:anim calcmode="lin" valueType="num">
                                      <p:cBhvr additive="base">
                                        <p:cTn id="19" dur="500" fill="hold"/>
                                        <p:tgtEl>
                                          <p:spTgt spid="39"/>
                                        </p:tgtEl>
                                        <p:attrNameLst>
                                          <p:attrName>ppt_y</p:attrName>
                                        </p:attrNameLst>
                                      </p:cBhvr>
                                      <p:tavLst>
                                        <p:tav tm="0">
                                          <p:val>
                                            <p:strVal val="#ppt_y"/>
                                          </p:val>
                                        </p:tav>
                                        <p:tav tm="100000">
                                          <p:val>
                                            <p:strVal val="#ppt_y"/>
                                          </p:val>
                                        </p:tav>
                                      </p:tavLst>
                                    </p:anim>
                                  </p:childTnLst>
                                </p:cTn>
                              </p:par>
                              <p:par>
                                <p:cTn id="20" presetID="1" presetClass="mediacall" presetSubtype="0" fill="hold" nodeType="withEffect">
                                  <p:stCondLst>
                                    <p:cond delay="0"/>
                                  </p:stCondLst>
                                  <p:childTnLst>
                                    <p:cmd type="call" cmd="playFrom(0.0)">
                                      <p:cBhvr>
                                        <p:cTn id="21" dur="1252" fill="hold"/>
                                        <p:tgtEl>
                                          <p:spTgt spid="22"/>
                                        </p:tgtEl>
                                      </p:cBhvr>
                                    </p:cmd>
                                  </p:childTnLst>
                                </p:cTn>
                              </p:par>
                              <p:par>
                                <p:cTn id="22" presetID="1" presetClass="exit" presetSubtype="0" fill="hold" nodeType="withEffect">
                                  <p:stCondLst>
                                    <p:cond delay="0"/>
                                  </p:stCondLst>
                                  <p:childTnLst>
                                    <p:set>
                                      <p:cBhvr>
                                        <p:cTn id="23" dur="1" fill="hold">
                                          <p:stCondLst>
                                            <p:cond delay="0"/>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24" restart="whenNotActive" fill="hold" evtFilter="cancelBubble" nodeType="interactiveSeq">
                <p:stCondLst>
                  <p:cond evt="onClick" delay="0">
                    <p:tgtEl>
                      <p:spTgt spid="31"/>
                    </p:tgtEl>
                  </p:cond>
                </p:stCondLst>
                <p:endSync evt="end" delay="0">
                  <p:rtn val="all"/>
                </p:endSync>
                <p:childTnLst>
                  <p:par>
                    <p:cTn id="25" fill="hold">
                      <p:stCondLst>
                        <p:cond delay="0"/>
                      </p:stCondLst>
                      <p:childTnLst>
                        <p:par>
                          <p:cTn id="26" fill="hold">
                            <p:stCondLst>
                              <p:cond delay="0"/>
                            </p:stCondLst>
                            <p:childTnLst>
                              <p:par>
                                <p:cTn id="27" presetID="2" presetClass="entr" presetSubtype="8" fill="hold" nodeType="clickEffect">
                                  <p:stCondLst>
                                    <p:cond delay="0"/>
                                  </p:stCondLst>
                                  <p:childTnLst>
                                    <p:set>
                                      <p:cBhvr>
                                        <p:cTn id="28" dur="1" fill="hold">
                                          <p:stCondLst>
                                            <p:cond delay="0"/>
                                          </p:stCondLst>
                                        </p:cTn>
                                        <p:tgtEl>
                                          <p:spTgt spid="38"/>
                                        </p:tgtEl>
                                        <p:attrNameLst>
                                          <p:attrName>style.visibility</p:attrName>
                                        </p:attrNameLst>
                                      </p:cBhvr>
                                      <p:to>
                                        <p:strVal val="visible"/>
                                      </p:to>
                                    </p:set>
                                    <p:anim calcmode="lin" valueType="num">
                                      <p:cBhvr additive="base">
                                        <p:cTn id="29" dur="500" fill="hold"/>
                                        <p:tgtEl>
                                          <p:spTgt spid="38"/>
                                        </p:tgtEl>
                                        <p:attrNameLst>
                                          <p:attrName>ppt_x</p:attrName>
                                        </p:attrNameLst>
                                      </p:cBhvr>
                                      <p:tavLst>
                                        <p:tav tm="0">
                                          <p:val>
                                            <p:strVal val="0-#ppt_w/2"/>
                                          </p:val>
                                        </p:tav>
                                        <p:tav tm="100000">
                                          <p:val>
                                            <p:strVal val="#ppt_x"/>
                                          </p:val>
                                        </p:tav>
                                      </p:tavLst>
                                    </p:anim>
                                    <p:anim calcmode="lin" valueType="num">
                                      <p:cBhvr additive="base">
                                        <p:cTn id="30" dur="500" fill="hold"/>
                                        <p:tgtEl>
                                          <p:spTgt spid="38"/>
                                        </p:tgtEl>
                                        <p:attrNameLst>
                                          <p:attrName>ppt_y</p:attrName>
                                        </p:attrNameLst>
                                      </p:cBhvr>
                                      <p:tavLst>
                                        <p:tav tm="0">
                                          <p:val>
                                            <p:strVal val="#ppt_y"/>
                                          </p:val>
                                        </p:tav>
                                        <p:tav tm="100000">
                                          <p:val>
                                            <p:strVal val="#ppt_y"/>
                                          </p:val>
                                        </p:tav>
                                      </p:tavLst>
                                    </p:anim>
                                  </p:childTnLst>
                                </p:cTn>
                              </p:par>
                              <p:par>
                                <p:cTn id="31" presetID="1" presetClass="mediacall" presetSubtype="0" fill="hold" nodeType="withEffect">
                                  <p:stCondLst>
                                    <p:cond delay="0"/>
                                  </p:stCondLst>
                                  <p:childTnLst>
                                    <p:cmd type="call" cmd="playFrom(0.0)">
                                      <p:cBhvr>
                                        <p:cTn id="32" dur="1252" fill="hold"/>
                                        <p:tgtEl>
                                          <p:spTgt spid="23"/>
                                        </p:tgtEl>
                                      </p:cBhvr>
                                    </p:cmd>
                                  </p:childTnLst>
                                </p:cTn>
                              </p:par>
                              <p:par>
                                <p:cTn id="33" presetID="1" presetClass="exit" presetSubtype="0" fill="hold" nodeType="withEffect">
                                  <p:stCondLst>
                                    <p:cond delay="0"/>
                                  </p:stCondLst>
                                  <p:childTnLst>
                                    <p:set>
                                      <p:cBhvr>
                                        <p:cTn id="34" dur="1" fill="hold">
                                          <p:stCondLst>
                                            <p:cond delay="0"/>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35" restart="whenNotActive" fill="hold" evtFilter="cancelBubble" nodeType="interactiveSeq">
                <p:stCondLst>
                  <p:cond evt="onClick" delay="0">
                    <p:tgtEl>
                      <p:spTgt spid="32"/>
                    </p:tgtEl>
                  </p:cond>
                </p:stCondLst>
                <p:endSync evt="end" delay="0">
                  <p:rtn val="all"/>
                </p:endSync>
                <p:childTnLst>
                  <p:par>
                    <p:cTn id="36" fill="hold">
                      <p:stCondLst>
                        <p:cond delay="0"/>
                      </p:stCondLst>
                      <p:childTnLst>
                        <p:par>
                          <p:cTn id="37" fill="hold">
                            <p:stCondLst>
                              <p:cond delay="0"/>
                            </p:stCondLst>
                            <p:childTnLst>
                              <p:par>
                                <p:cTn id="38" presetID="2" presetClass="entr" presetSubtype="8" fill="hold" nodeType="clickEffect">
                                  <p:stCondLst>
                                    <p:cond delay="0"/>
                                  </p:stCondLst>
                                  <p:childTnLst>
                                    <p:set>
                                      <p:cBhvr>
                                        <p:cTn id="39" dur="1" fill="hold">
                                          <p:stCondLst>
                                            <p:cond delay="0"/>
                                          </p:stCondLst>
                                        </p:cTn>
                                        <p:tgtEl>
                                          <p:spTgt spid="37"/>
                                        </p:tgtEl>
                                        <p:attrNameLst>
                                          <p:attrName>style.visibility</p:attrName>
                                        </p:attrNameLst>
                                      </p:cBhvr>
                                      <p:to>
                                        <p:strVal val="visible"/>
                                      </p:to>
                                    </p:set>
                                    <p:anim calcmode="lin" valueType="num">
                                      <p:cBhvr additive="base">
                                        <p:cTn id="40" dur="500" fill="hold"/>
                                        <p:tgtEl>
                                          <p:spTgt spid="37"/>
                                        </p:tgtEl>
                                        <p:attrNameLst>
                                          <p:attrName>ppt_x</p:attrName>
                                        </p:attrNameLst>
                                      </p:cBhvr>
                                      <p:tavLst>
                                        <p:tav tm="0">
                                          <p:val>
                                            <p:strVal val="0-#ppt_w/2"/>
                                          </p:val>
                                        </p:tav>
                                        <p:tav tm="100000">
                                          <p:val>
                                            <p:strVal val="#ppt_x"/>
                                          </p:val>
                                        </p:tav>
                                      </p:tavLst>
                                    </p:anim>
                                    <p:anim calcmode="lin" valueType="num">
                                      <p:cBhvr additive="base">
                                        <p:cTn id="41" dur="500" fill="hold"/>
                                        <p:tgtEl>
                                          <p:spTgt spid="37"/>
                                        </p:tgtEl>
                                        <p:attrNameLst>
                                          <p:attrName>ppt_y</p:attrName>
                                        </p:attrNameLst>
                                      </p:cBhvr>
                                      <p:tavLst>
                                        <p:tav tm="0">
                                          <p:val>
                                            <p:strVal val="#ppt_y"/>
                                          </p:val>
                                        </p:tav>
                                        <p:tav tm="100000">
                                          <p:val>
                                            <p:strVal val="#ppt_y"/>
                                          </p:val>
                                        </p:tav>
                                      </p:tavLst>
                                    </p:anim>
                                  </p:childTnLst>
                                </p:cTn>
                              </p:par>
                              <p:par>
                                <p:cTn id="42" presetID="1" presetClass="mediacall" presetSubtype="0" fill="hold" nodeType="withEffect">
                                  <p:stCondLst>
                                    <p:cond delay="0"/>
                                  </p:stCondLst>
                                  <p:childTnLst>
                                    <p:cmd type="call" cmd="playFrom(0.0)">
                                      <p:cBhvr>
                                        <p:cTn id="43" dur="1252" fill="hold"/>
                                        <p:tgtEl>
                                          <p:spTgt spid="24"/>
                                        </p:tgtEl>
                                      </p:cBhvr>
                                    </p:cmd>
                                  </p:childTnLst>
                                </p:cTn>
                              </p:par>
                              <p:par>
                                <p:cTn id="44" presetID="1" presetClass="exit" presetSubtype="0" fill="hold" nodeType="withEffect">
                                  <p:stCondLst>
                                    <p:cond delay="0"/>
                                  </p:stCondLst>
                                  <p:childTnLst>
                                    <p:set>
                                      <p:cBhvr>
                                        <p:cTn id="45" dur="1" fill="hold">
                                          <p:stCondLst>
                                            <p:cond delay="0"/>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46" restart="whenNotActive" fill="hold" evtFilter="cancelBubble" nodeType="interactiveSeq">
                <p:stCondLst>
                  <p:cond evt="onClick" delay="0">
                    <p:tgtEl>
                      <p:spTgt spid="30"/>
                    </p:tgtEl>
                  </p:cond>
                </p:stCondLst>
                <p:endSync evt="end" delay="0">
                  <p:rtn val="all"/>
                </p:endSync>
                <p:childTnLst>
                  <p:par>
                    <p:cTn id="47" fill="hold">
                      <p:stCondLst>
                        <p:cond delay="0"/>
                      </p:stCondLst>
                      <p:childTnLst>
                        <p:par>
                          <p:cTn id="48" fill="hold">
                            <p:stCondLst>
                              <p:cond delay="0"/>
                            </p:stCondLst>
                            <p:childTnLst>
                              <p:par>
                                <p:cTn id="49" presetID="2" presetClass="entr" presetSubtype="8" fill="hold" nodeType="clickEffect">
                                  <p:stCondLst>
                                    <p:cond delay="0"/>
                                  </p:stCondLst>
                                  <p:childTnLst>
                                    <p:set>
                                      <p:cBhvr>
                                        <p:cTn id="50" dur="1" fill="hold">
                                          <p:stCondLst>
                                            <p:cond delay="0"/>
                                          </p:stCondLst>
                                        </p:cTn>
                                        <p:tgtEl>
                                          <p:spTgt spid="40"/>
                                        </p:tgtEl>
                                        <p:attrNameLst>
                                          <p:attrName>style.visibility</p:attrName>
                                        </p:attrNameLst>
                                      </p:cBhvr>
                                      <p:to>
                                        <p:strVal val="visible"/>
                                      </p:to>
                                    </p:set>
                                    <p:anim calcmode="lin" valueType="num">
                                      <p:cBhvr additive="base">
                                        <p:cTn id="51" dur="500" fill="hold"/>
                                        <p:tgtEl>
                                          <p:spTgt spid="40"/>
                                        </p:tgtEl>
                                        <p:attrNameLst>
                                          <p:attrName>ppt_x</p:attrName>
                                        </p:attrNameLst>
                                      </p:cBhvr>
                                      <p:tavLst>
                                        <p:tav tm="0">
                                          <p:val>
                                            <p:strVal val="0-#ppt_w/2"/>
                                          </p:val>
                                        </p:tav>
                                        <p:tav tm="100000">
                                          <p:val>
                                            <p:strVal val="#ppt_x"/>
                                          </p:val>
                                        </p:tav>
                                      </p:tavLst>
                                    </p:anim>
                                    <p:anim calcmode="lin" valueType="num">
                                      <p:cBhvr additive="base">
                                        <p:cTn id="52" dur="500" fill="hold"/>
                                        <p:tgtEl>
                                          <p:spTgt spid="40"/>
                                        </p:tgtEl>
                                        <p:attrNameLst>
                                          <p:attrName>ppt_y</p:attrName>
                                        </p:attrNameLst>
                                      </p:cBhvr>
                                      <p:tavLst>
                                        <p:tav tm="0">
                                          <p:val>
                                            <p:strVal val="#ppt_y"/>
                                          </p:val>
                                        </p:tav>
                                        <p:tav tm="100000">
                                          <p:val>
                                            <p:strVal val="#ppt_y"/>
                                          </p:val>
                                        </p:tav>
                                      </p:tavLst>
                                    </p:anim>
                                  </p:childTnLst>
                                </p:cTn>
                              </p:par>
                              <p:par>
                                <p:cTn id="53" presetID="1" presetClass="mediacall" presetSubtype="0" fill="hold" nodeType="withEffect">
                                  <p:stCondLst>
                                    <p:cond delay="0"/>
                                  </p:stCondLst>
                                  <p:childTnLst>
                                    <p:cmd type="call" cmd="playFrom(0.0)">
                                      <p:cBhvr>
                                        <p:cTn id="54" dur="1252" fill="hold"/>
                                        <p:tgtEl>
                                          <p:spTgt spid="4"/>
                                        </p:tgtEl>
                                      </p:cBhvr>
                                    </p:cmd>
                                  </p:childTnLst>
                                </p:cTn>
                              </p:par>
                              <p:par>
                                <p:cTn id="55" presetID="1" presetClass="exit" presetSubtype="0" fill="hold" nodeType="withEffect">
                                  <p:stCondLst>
                                    <p:cond delay="0"/>
                                  </p:stCondLst>
                                  <p:childTnLst>
                                    <p:set>
                                      <p:cBhvr>
                                        <p:cTn id="56" dur="1" fill="hold">
                                          <p:stCondLst>
                                            <p:cond delay="0"/>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57" restart="whenNotActive" fill="hold" evtFilter="cancelBubble" nodeType="interactiveSeq">
                <p:stCondLst>
                  <p:cond evt="onClick" delay="0">
                    <p:tgtEl>
                      <p:spTgt spid="2"/>
                    </p:tgtEl>
                  </p:cond>
                </p:stCondLst>
                <p:endSync evt="end" delay="0">
                  <p:rtn val="all"/>
                </p:endSync>
                <p:childTnLst>
                  <p:par>
                    <p:cTn id="58" fill="hold">
                      <p:stCondLst>
                        <p:cond delay="0"/>
                      </p:stCondLst>
                      <p:childTnLst>
                        <p:par>
                          <p:cTn id="59" fill="hold">
                            <p:stCondLst>
                              <p:cond delay="0"/>
                            </p:stCondLst>
                            <p:childTnLst>
                              <p:par>
                                <p:cTn id="60" presetID="1" presetClass="exit" presetSubtype="0" fill="hold" grpId="0" nodeType="clickEffect">
                                  <p:stCondLst>
                                    <p:cond delay="0"/>
                                  </p:stCondLst>
                                  <p:childTnLst>
                                    <p:set>
                                      <p:cBhvr>
                                        <p:cTn id="61" dur="1" fill="hold">
                                          <p:stCondLst>
                                            <p:cond delay="0"/>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62" restart="whenNotActive" fill="hold" evtFilter="cancelBubble" nodeType="interactiveSeq">
                <p:stCondLst>
                  <p:cond evt="onClick" delay="0">
                    <p:tgtEl>
                      <p:spTgt spid="15"/>
                    </p:tgtEl>
                  </p:cond>
                </p:stCondLst>
                <p:endSync evt="end" delay="0">
                  <p:rtn val="all"/>
                </p:endSync>
                <p:childTnLst>
                  <p:par>
                    <p:cTn id="63" fill="hold">
                      <p:stCondLst>
                        <p:cond delay="0"/>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67" restart="whenNotActive" fill="hold" evtFilter="cancelBubble" nodeType="interactiveSeq">
                <p:stCondLst>
                  <p:cond evt="onClick" delay="0">
                    <p:tgtEl>
                      <p:spTgt spid="16"/>
                    </p:tgtEl>
                  </p:cond>
                </p:stCondLst>
                <p:endSync evt="end" delay="0">
                  <p:rtn val="all"/>
                </p:endSync>
                <p:childTnLst>
                  <p:par>
                    <p:cTn id="68" fill="hold">
                      <p:stCondLst>
                        <p:cond delay="0"/>
                      </p:stCondLst>
                      <p:childTnLst>
                        <p:par>
                          <p:cTn id="69" fill="hold">
                            <p:stCondLst>
                              <p:cond delay="0"/>
                            </p:stCondLst>
                            <p:childTnLst>
                              <p:par>
                                <p:cTn id="70" presetID="1" presetClass="exit" presetSubtype="0" fill="hold" grpId="0" nodeType="clickEffect">
                                  <p:stCondLst>
                                    <p:cond delay="0"/>
                                  </p:stCondLst>
                                  <p:childTnLst>
                                    <p:set>
                                      <p:cBhvr>
                                        <p:cTn id="71" dur="1" fill="hold">
                                          <p:stCondLst>
                                            <p:cond delay="0"/>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72" restart="whenNotActive" fill="hold" evtFilter="cancelBubble" nodeType="interactiveSeq">
                <p:stCondLst>
                  <p:cond evt="onClick" delay="0">
                    <p:tgtEl>
                      <p:spTgt spid="17"/>
                    </p:tgtEl>
                  </p:cond>
                </p:stCondLst>
                <p:endSync evt="end" delay="0">
                  <p:rtn val="all"/>
                </p:endSync>
                <p:childTnLst>
                  <p:par>
                    <p:cTn id="73" fill="hold">
                      <p:stCondLst>
                        <p:cond delay="0"/>
                      </p:stCondLst>
                      <p:childTnLst>
                        <p:par>
                          <p:cTn id="74" fill="hold">
                            <p:stCondLst>
                              <p:cond delay="0"/>
                            </p:stCondLst>
                            <p:childTnLst>
                              <p:par>
                                <p:cTn id="75" presetID="1" presetClass="exit" presetSubtype="0" fill="hold" grpId="0" nodeType="clickEffect">
                                  <p:stCondLst>
                                    <p:cond delay="0"/>
                                  </p:stCondLst>
                                  <p:childTnLst>
                                    <p:set>
                                      <p:cBhvr>
                                        <p:cTn id="76"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77" restart="whenNotActive" fill="hold" evtFilter="cancelBubble" nodeType="interactiveSeq">
                <p:stCondLst>
                  <p:cond evt="onClick" delay="0">
                    <p:tgtEl>
                      <p:spTgt spid="18"/>
                    </p:tgtEl>
                  </p:cond>
                </p:stCondLst>
                <p:endSync evt="end" delay="0">
                  <p:rtn val="all"/>
                </p:endSync>
                <p:childTnLst>
                  <p:par>
                    <p:cTn id="78" fill="hold">
                      <p:stCondLst>
                        <p:cond delay="0"/>
                      </p:stCondLst>
                      <p:childTnLst>
                        <p:par>
                          <p:cTn id="79" fill="hold">
                            <p:stCondLst>
                              <p:cond delay="0"/>
                            </p:stCondLst>
                            <p:childTnLst>
                              <p:par>
                                <p:cTn id="80" presetID="1" presetClass="exit" presetSubtype="0" fill="hold" grpId="0" nodeType="clickEffect">
                                  <p:stCondLst>
                                    <p:cond delay="0"/>
                                  </p:stCondLst>
                                  <p:childTnLst>
                                    <p:set>
                                      <p:cBhvr>
                                        <p:cTn id="81" dur="1" fill="hold">
                                          <p:stCondLst>
                                            <p:cond delay="0"/>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audio>
              <p:cMediaNode vol="80000">
                <p:cTn id="82" fill="hold" display="0">
                  <p:stCondLst>
                    <p:cond delay="indefinite"/>
                  </p:stCondLst>
                  <p:endCondLst>
                    <p:cond evt="onStopAudio" delay="0">
                      <p:tgtEl>
                        <p:sldTgt/>
                      </p:tgtEl>
                    </p:cond>
                  </p:endCondLst>
                </p:cTn>
                <p:tgtEl>
                  <p:spTgt spid="4"/>
                </p:tgtEl>
              </p:cMediaNode>
            </p:audio>
            <p:audio>
              <p:cMediaNode vol="80000">
                <p:cTn id="83" fill="hold" display="0">
                  <p:stCondLst>
                    <p:cond delay="indefinite"/>
                  </p:stCondLst>
                  <p:endCondLst>
                    <p:cond evt="onStopAudio" delay="0">
                      <p:tgtEl>
                        <p:sldTgt/>
                      </p:tgtEl>
                    </p:cond>
                  </p:endCondLst>
                </p:cTn>
                <p:tgtEl>
                  <p:spTgt spid="21"/>
                </p:tgtEl>
              </p:cMediaNode>
            </p:audio>
            <p:audio>
              <p:cMediaNode vol="80000">
                <p:cTn id="84" fill="hold" display="0">
                  <p:stCondLst>
                    <p:cond delay="indefinite"/>
                  </p:stCondLst>
                  <p:endCondLst>
                    <p:cond evt="onStopAudio" delay="0">
                      <p:tgtEl>
                        <p:sldTgt/>
                      </p:tgtEl>
                    </p:cond>
                  </p:endCondLst>
                </p:cTn>
                <p:tgtEl>
                  <p:spTgt spid="22"/>
                </p:tgtEl>
              </p:cMediaNode>
            </p:audio>
            <p:audio>
              <p:cMediaNode vol="80000">
                <p:cTn id="85" fill="hold" display="0">
                  <p:stCondLst>
                    <p:cond delay="indefinite"/>
                  </p:stCondLst>
                  <p:endCondLst>
                    <p:cond evt="onStopAudio" delay="0">
                      <p:tgtEl>
                        <p:sldTgt/>
                      </p:tgtEl>
                    </p:cond>
                  </p:endCondLst>
                </p:cTn>
                <p:tgtEl>
                  <p:spTgt spid="23"/>
                </p:tgtEl>
              </p:cMediaNode>
            </p:audio>
            <p:audio>
              <p:cMediaNode vol="80000">
                <p:cTn id="86" fill="hold" display="0">
                  <p:stCondLst>
                    <p:cond delay="indefinite"/>
                  </p:stCondLst>
                  <p:endCondLst>
                    <p:cond evt="onStopAudio" delay="0">
                      <p:tgtEl>
                        <p:sldTgt/>
                      </p:tgtEl>
                    </p:cond>
                  </p:endCondLst>
                </p:cTn>
                <p:tgtEl>
                  <p:spTgt spid="24"/>
                </p:tgtEl>
              </p:cMediaNode>
            </p:audio>
          </p:childTnLst>
        </p:cTn>
      </p:par>
    </p:tnLst>
    <p:bldLst>
      <p:bldP spid="2" grpId="0" animBg="1"/>
      <p:bldP spid="15" grpId="0" animBg="1"/>
      <p:bldP spid="16" grpId="0" animBg="1"/>
      <p:bldP spid="17" grpId="0" animBg="1"/>
      <p:bldP spid="1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B648FCD-9349-46E4-8542-0D76E338292A}"/>
              </a:ext>
            </a:extLst>
          </p:cNvPr>
          <p:cNvGrpSpPr/>
          <p:nvPr/>
        </p:nvGrpSpPr>
        <p:grpSpPr>
          <a:xfrm>
            <a:off x="-203791" y="1052622"/>
            <a:ext cx="5858540" cy="5858540"/>
            <a:chOff x="-23038" y="1052622"/>
            <a:chExt cx="5858540" cy="5858540"/>
          </a:xfrm>
        </p:grpSpPr>
        <p:pic>
          <p:nvPicPr>
            <p:cNvPr id="4" name="Picture 3">
              <a:extLst>
                <a:ext uri="{FF2B5EF4-FFF2-40B4-BE49-F238E27FC236}">
                  <a16:creationId xmlns:a16="http://schemas.microsoft.com/office/drawing/2014/main" id="{87B14E21-D20E-4963-9BC5-2CEF2FD70E8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038" y="1052622"/>
              <a:ext cx="5858540" cy="5858540"/>
            </a:xfrm>
            <a:prstGeom prst="rect">
              <a:avLst/>
            </a:prstGeom>
          </p:spPr>
        </p:pic>
        <p:sp>
          <p:nvSpPr>
            <p:cNvPr id="6" name="Rectangle 5">
              <a:extLst>
                <a:ext uri="{FF2B5EF4-FFF2-40B4-BE49-F238E27FC236}">
                  <a16:creationId xmlns:a16="http://schemas.microsoft.com/office/drawing/2014/main" id="{8A47DEA5-8336-42C9-A374-CE55F243450F}"/>
                </a:ext>
              </a:extLst>
            </p:cNvPr>
            <p:cNvSpPr/>
            <p:nvPr/>
          </p:nvSpPr>
          <p:spPr>
            <a:xfrm>
              <a:off x="3583172" y="1998920"/>
              <a:ext cx="1616149" cy="16267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820BD3DF-90D6-4A9F-ADDA-8907D21D2461}"/>
              </a:ext>
            </a:extLst>
          </p:cNvPr>
          <p:cNvGrpSpPr/>
          <p:nvPr/>
        </p:nvGrpSpPr>
        <p:grpSpPr>
          <a:xfrm flipH="1">
            <a:off x="4584763" y="850604"/>
            <a:ext cx="6898397" cy="3610124"/>
            <a:chOff x="342273" y="274320"/>
            <a:chExt cx="7247680" cy="4827925"/>
          </a:xfrm>
        </p:grpSpPr>
        <p:sp>
          <p:nvSpPr>
            <p:cNvPr id="9" name="Speech Bubble: Oval 8">
              <a:extLst>
                <a:ext uri="{FF2B5EF4-FFF2-40B4-BE49-F238E27FC236}">
                  <a16:creationId xmlns:a16="http://schemas.microsoft.com/office/drawing/2014/main" id="{DDA25FA3-06D4-4CE9-AEA7-3C4C24F133A4}"/>
                </a:ext>
              </a:extLst>
            </p:cNvPr>
            <p:cNvSpPr/>
            <p:nvPr/>
          </p:nvSpPr>
          <p:spPr>
            <a:xfrm flipH="1">
              <a:off x="342273" y="274320"/>
              <a:ext cx="7247680" cy="4827925"/>
            </a:xfrm>
            <a:prstGeom prst="wedgeEllipseCallout">
              <a:avLst>
                <a:gd name="adj1" fmla="val -55142"/>
                <a:gd name="adj2" fmla="val 42334"/>
              </a:avLst>
            </a:prstGeom>
            <a:solidFill>
              <a:srgbClr val="F6F0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dirty="0">
                <a:solidFill>
                  <a:schemeClr val="tx1"/>
                </a:solidFill>
                <a:latin typeface="#9Slide05 SVNBulgary" pitchFamily="2" charset="0"/>
              </a:endParaRPr>
            </a:p>
          </p:txBody>
        </p:sp>
        <p:sp>
          <p:nvSpPr>
            <p:cNvPr id="10" name="TextBox 9">
              <a:extLst>
                <a:ext uri="{FF2B5EF4-FFF2-40B4-BE49-F238E27FC236}">
                  <a16:creationId xmlns:a16="http://schemas.microsoft.com/office/drawing/2014/main" id="{DBEF8D01-C126-4201-BA5D-ACDEE5234BF4}"/>
                </a:ext>
              </a:extLst>
            </p:cNvPr>
            <p:cNvSpPr txBox="1"/>
            <p:nvPr/>
          </p:nvSpPr>
          <p:spPr>
            <a:xfrm>
              <a:off x="1397402" y="778034"/>
              <a:ext cx="5137424" cy="4239467"/>
            </a:xfrm>
            <a:prstGeom prst="rect">
              <a:avLst/>
            </a:prstGeom>
            <a:noFill/>
          </p:spPr>
          <p:txBody>
            <a:bodyPr wrap="square">
              <a:spAutoFit/>
            </a:bodyPr>
            <a:lstStyle/>
            <a:p>
              <a:pPr algn="ctr"/>
              <a:r>
                <a:rPr lang="en-US" sz="4000" dirty="0" err="1">
                  <a:latin typeface="Times New Roman" pitchFamily="18" charset="0"/>
                  <a:cs typeface="Times New Roman" pitchFamily="18" charset="0"/>
                </a:rPr>
                <a:t>Bài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thơ</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có</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những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nhân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vật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nào</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Tìm</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các</a:t>
              </a:r>
              <a:r>
                <a:rPr lang="en-US" sz="4000" dirty="0">
                  <a:latin typeface="Times New Roman" pitchFamily="18" charset="0"/>
                  <a:cs typeface="Times New Roman" pitchFamily="18" charset="0"/>
                </a:rPr>
                <a:t> chi </a:t>
              </a:r>
              <a:r>
                <a:rPr lang="en-US" sz="4000" dirty="0" err="1">
                  <a:latin typeface="Times New Roman" pitchFamily="18" charset="0"/>
                  <a:cs typeface="Times New Roman" pitchFamily="18" charset="0"/>
                </a:rPr>
                <a:t>tiết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liên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quan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đến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hoàn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cảnh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xuất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hiện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của</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các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nhân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vật</a:t>
              </a:r>
              <a:r>
                <a:rPr lang="en-US" sz="4000" dirty="0">
                  <a:latin typeface="Times New Roman" pitchFamily="18" charset="0"/>
                  <a:cs typeface="Times New Roman" pitchFamily="18" charset="0"/>
                </a:rPr>
                <a:t>.</a:t>
              </a:r>
              <a:endParaRPr lang="en-US" sz="4000" dirty="0">
                <a:solidFill>
                  <a:schemeClr val="tx1"/>
                </a:solidFill>
                <a:latin typeface="Times New Roman" pitchFamily="18" charset="0"/>
                <a:cs typeface="Times New Roman" pitchFamily="18" charset="0"/>
              </a:endParaRPr>
            </a:p>
          </p:txBody>
        </p:sp>
      </p:grpSp>
    </p:spTree>
    <p:extLst>
      <p:ext uri="{BB962C8B-B14F-4D97-AF65-F5344CB8AC3E}">
        <p14:creationId xmlns:p14="http://schemas.microsoft.com/office/powerpoint/2010/main" val="366292029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23E547B5-89CF-4EC0-96DE-25771AED079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B3437C99-FC8E-4311-B48A-F0C4C329B15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940161"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338" name="Picture 2" descr="Tóm tắt ngắn gọn nhất Đêm nay Bác không ngủ - Văn mẫu 6">
            <a:extLst>
              <a:ext uri="{FF2B5EF4-FFF2-40B4-BE49-F238E27FC236}">
                <a16:creationId xmlns:a16="http://schemas.microsoft.com/office/drawing/2014/main" id="{56F66DE5-BA29-9F49-B2E0-7DF8B316AF0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133" r="12636" b="1"/>
          <a:stretch/>
        </p:blipFill>
        <p:spPr bwMode="auto">
          <a:xfrm>
            <a:off x="5251840" y="10"/>
            <a:ext cx="6940161" cy="6868876"/>
          </a:xfrm>
          <a:custGeom>
            <a:avLst/>
            <a:gdLst/>
            <a:ahLst/>
            <a:cxnLst/>
            <a:rect l="l" t="t" r="r" b="b"/>
            <a:pathLst>
              <a:path w="6940161" h="6857999">
                <a:moveTo>
                  <a:pt x="857190" y="0"/>
                </a:moveTo>
                <a:lnTo>
                  <a:pt x="6940161" y="0"/>
                </a:lnTo>
                <a:lnTo>
                  <a:pt x="6940161" y="6857999"/>
                </a:lnTo>
                <a:lnTo>
                  <a:pt x="496459" y="6857999"/>
                </a:lnTo>
                <a:lnTo>
                  <a:pt x="486507" y="6839466"/>
                </a:lnTo>
                <a:cubicBezTo>
                  <a:pt x="477389" y="6820641"/>
                  <a:pt x="471173" y="6801859"/>
                  <a:pt x="480078" y="6795812"/>
                </a:cubicBezTo>
                <a:cubicBezTo>
                  <a:pt x="475408" y="6761382"/>
                  <a:pt x="493736" y="6723009"/>
                  <a:pt x="482330" y="6676796"/>
                </a:cubicBezTo>
                <a:cubicBezTo>
                  <a:pt x="479519" y="6617030"/>
                  <a:pt x="476161" y="6634511"/>
                  <a:pt x="469648" y="6539722"/>
                </a:cubicBezTo>
                <a:cubicBezTo>
                  <a:pt x="459969" y="6498384"/>
                  <a:pt x="496382" y="6456575"/>
                  <a:pt x="477855" y="6433501"/>
                </a:cubicBezTo>
                <a:cubicBezTo>
                  <a:pt x="464018" y="6378655"/>
                  <a:pt x="442310" y="6325849"/>
                  <a:pt x="414008" y="6271586"/>
                </a:cubicBezTo>
                <a:cubicBezTo>
                  <a:pt x="378091" y="6226697"/>
                  <a:pt x="377466" y="6140798"/>
                  <a:pt x="299660" y="6080454"/>
                </a:cubicBezTo>
                <a:cubicBezTo>
                  <a:pt x="268606" y="6014324"/>
                  <a:pt x="244498" y="5964143"/>
                  <a:pt x="221239" y="5913249"/>
                </a:cubicBezTo>
                <a:cubicBezTo>
                  <a:pt x="210139" y="5897439"/>
                  <a:pt x="175369" y="5809427"/>
                  <a:pt x="160103" y="5775094"/>
                </a:cubicBezTo>
                <a:cubicBezTo>
                  <a:pt x="87298" y="5686529"/>
                  <a:pt x="103897" y="5672717"/>
                  <a:pt x="87873" y="5573809"/>
                </a:cubicBezTo>
                <a:cubicBezTo>
                  <a:pt x="76224" y="5541231"/>
                  <a:pt x="76748" y="5525076"/>
                  <a:pt x="57933" y="5490695"/>
                </a:cubicBezTo>
                <a:lnTo>
                  <a:pt x="30889" y="5398377"/>
                </a:lnTo>
                <a:lnTo>
                  <a:pt x="34140" y="5390971"/>
                </a:lnTo>
                <a:lnTo>
                  <a:pt x="35928" y="5390229"/>
                </a:lnTo>
                <a:lnTo>
                  <a:pt x="16968" y="5309266"/>
                </a:lnTo>
                <a:cubicBezTo>
                  <a:pt x="13970" y="5303642"/>
                  <a:pt x="-917" y="5289094"/>
                  <a:pt x="2490" y="5276920"/>
                </a:cubicBezTo>
                <a:lnTo>
                  <a:pt x="24907" y="5208159"/>
                </a:lnTo>
                <a:lnTo>
                  <a:pt x="31839" y="5162682"/>
                </a:lnTo>
                <a:cubicBezTo>
                  <a:pt x="28501" y="5155528"/>
                  <a:pt x="24609" y="5048935"/>
                  <a:pt x="18796" y="5043371"/>
                </a:cubicBezTo>
                <a:cubicBezTo>
                  <a:pt x="54584" y="4976689"/>
                  <a:pt x="5001" y="4985095"/>
                  <a:pt x="14358" y="4908985"/>
                </a:cubicBezTo>
                <a:cubicBezTo>
                  <a:pt x="17201" y="4816358"/>
                  <a:pt x="5675" y="4749418"/>
                  <a:pt x="4769" y="4643799"/>
                </a:cubicBezTo>
                <a:cubicBezTo>
                  <a:pt x="4111" y="4581455"/>
                  <a:pt x="-7137" y="4509050"/>
                  <a:pt x="7402" y="4395547"/>
                </a:cubicBezTo>
                <a:cubicBezTo>
                  <a:pt x="11591" y="4330720"/>
                  <a:pt x="28535" y="4313913"/>
                  <a:pt x="23462" y="4274064"/>
                </a:cubicBezTo>
                <a:cubicBezTo>
                  <a:pt x="22995" y="4245538"/>
                  <a:pt x="22530" y="4217012"/>
                  <a:pt x="22063" y="4188486"/>
                </a:cubicBezTo>
                <a:lnTo>
                  <a:pt x="24672" y="4170100"/>
                </a:lnTo>
                <a:lnTo>
                  <a:pt x="34973" y="4166123"/>
                </a:lnTo>
                <a:lnTo>
                  <a:pt x="26424" y="4120096"/>
                </a:lnTo>
                <a:cubicBezTo>
                  <a:pt x="28986" y="4109871"/>
                  <a:pt x="49338" y="4079429"/>
                  <a:pt x="47886" y="4066698"/>
                </a:cubicBezTo>
                <a:cubicBezTo>
                  <a:pt x="26522" y="4022850"/>
                  <a:pt x="34453" y="4030338"/>
                  <a:pt x="47327" y="3969172"/>
                </a:cubicBezTo>
                <a:cubicBezTo>
                  <a:pt x="40297" y="3948973"/>
                  <a:pt x="40044" y="3857354"/>
                  <a:pt x="53093" y="3844350"/>
                </a:cubicBezTo>
                <a:cubicBezTo>
                  <a:pt x="55739" y="3830819"/>
                  <a:pt x="50778" y="3815585"/>
                  <a:pt x="64866" y="3808459"/>
                </a:cubicBezTo>
                <a:cubicBezTo>
                  <a:pt x="81775" y="3797121"/>
                  <a:pt x="54599" y="3752382"/>
                  <a:pt x="74864" y="3757643"/>
                </a:cubicBezTo>
                <a:cubicBezTo>
                  <a:pt x="56224" y="3725828"/>
                  <a:pt x="74270" y="3660981"/>
                  <a:pt x="82640" y="3632606"/>
                </a:cubicBezTo>
                <a:cubicBezTo>
                  <a:pt x="85981" y="3582255"/>
                  <a:pt x="88778" y="3571708"/>
                  <a:pt x="89222" y="3534990"/>
                </a:cubicBezTo>
                <a:cubicBezTo>
                  <a:pt x="92019" y="3533125"/>
                  <a:pt x="80706" y="3481126"/>
                  <a:pt x="79835" y="3454133"/>
                </a:cubicBezTo>
                <a:cubicBezTo>
                  <a:pt x="78963" y="3427139"/>
                  <a:pt x="96173" y="3390611"/>
                  <a:pt x="83991" y="3373027"/>
                </a:cubicBezTo>
                <a:cubicBezTo>
                  <a:pt x="80767" y="3298527"/>
                  <a:pt x="69808" y="3290617"/>
                  <a:pt x="62958" y="3222737"/>
                </a:cubicBezTo>
                <a:cubicBezTo>
                  <a:pt x="59618" y="3146284"/>
                  <a:pt x="39695" y="3184007"/>
                  <a:pt x="49209" y="3118188"/>
                </a:cubicBezTo>
                <a:cubicBezTo>
                  <a:pt x="65221" y="3109217"/>
                  <a:pt x="85573" y="3024732"/>
                  <a:pt x="78480" y="3003808"/>
                </a:cubicBezTo>
                <a:cubicBezTo>
                  <a:pt x="78037" y="2966753"/>
                  <a:pt x="77812" y="2989870"/>
                  <a:pt x="77566" y="2944921"/>
                </a:cubicBezTo>
                <a:lnTo>
                  <a:pt x="94406" y="2877744"/>
                </a:lnTo>
                <a:cubicBezTo>
                  <a:pt x="87936" y="2880724"/>
                  <a:pt x="108480" y="2822146"/>
                  <a:pt x="108051" y="2807161"/>
                </a:cubicBezTo>
                <a:cubicBezTo>
                  <a:pt x="110507" y="2775643"/>
                  <a:pt x="80880" y="2769288"/>
                  <a:pt x="107377" y="2752347"/>
                </a:cubicBezTo>
                <a:lnTo>
                  <a:pt x="114975" y="2748299"/>
                </a:lnTo>
                <a:cubicBezTo>
                  <a:pt x="115205" y="2745962"/>
                  <a:pt x="115434" y="2743625"/>
                  <a:pt x="115663" y="2741288"/>
                </a:cubicBezTo>
                <a:cubicBezTo>
                  <a:pt x="115098" y="2737657"/>
                  <a:pt x="112995" y="2735847"/>
                  <a:pt x="107929" y="2737160"/>
                </a:cubicBezTo>
                <a:cubicBezTo>
                  <a:pt x="126569" y="2705347"/>
                  <a:pt x="119693" y="2699356"/>
                  <a:pt x="122707" y="2659631"/>
                </a:cubicBezTo>
                <a:cubicBezTo>
                  <a:pt x="135394" y="2612127"/>
                  <a:pt x="120483" y="2628594"/>
                  <a:pt x="145471" y="2573336"/>
                </a:cubicBezTo>
                <a:cubicBezTo>
                  <a:pt x="156086" y="2559732"/>
                  <a:pt x="170382" y="2541339"/>
                  <a:pt x="170626" y="2528057"/>
                </a:cubicBezTo>
                <a:lnTo>
                  <a:pt x="202713" y="2489594"/>
                </a:lnTo>
                <a:cubicBezTo>
                  <a:pt x="203853" y="2487774"/>
                  <a:pt x="204248" y="2473350"/>
                  <a:pt x="203650" y="2468303"/>
                </a:cubicBezTo>
                <a:lnTo>
                  <a:pt x="223316" y="2460480"/>
                </a:lnTo>
                <a:lnTo>
                  <a:pt x="215120" y="2423535"/>
                </a:lnTo>
                <a:lnTo>
                  <a:pt x="223455" y="2404394"/>
                </a:lnTo>
                <a:cubicBezTo>
                  <a:pt x="243490" y="2392610"/>
                  <a:pt x="229596" y="2347474"/>
                  <a:pt x="238853" y="2324643"/>
                </a:cubicBezTo>
                <a:cubicBezTo>
                  <a:pt x="239504" y="2297698"/>
                  <a:pt x="266477" y="2284202"/>
                  <a:pt x="272463" y="2255535"/>
                </a:cubicBezTo>
                <a:cubicBezTo>
                  <a:pt x="290597" y="2249648"/>
                  <a:pt x="306594" y="2207828"/>
                  <a:pt x="294092" y="2184679"/>
                </a:cubicBezTo>
                <a:lnTo>
                  <a:pt x="323221" y="2093132"/>
                </a:lnTo>
                <a:cubicBezTo>
                  <a:pt x="348282" y="2084587"/>
                  <a:pt x="366071" y="1985868"/>
                  <a:pt x="377324" y="1950235"/>
                </a:cubicBezTo>
                <a:cubicBezTo>
                  <a:pt x="397581" y="1920183"/>
                  <a:pt x="445208" y="1898905"/>
                  <a:pt x="457649" y="1861568"/>
                </a:cubicBezTo>
                <a:cubicBezTo>
                  <a:pt x="464664" y="1810687"/>
                  <a:pt x="447457" y="1869507"/>
                  <a:pt x="451972" y="1809499"/>
                </a:cubicBezTo>
                <a:cubicBezTo>
                  <a:pt x="450982" y="1754297"/>
                  <a:pt x="465413" y="1767680"/>
                  <a:pt x="474550" y="1693716"/>
                </a:cubicBezTo>
                <a:cubicBezTo>
                  <a:pt x="473258" y="1654244"/>
                  <a:pt x="481626" y="1627007"/>
                  <a:pt x="481301" y="1605195"/>
                </a:cubicBezTo>
                <a:cubicBezTo>
                  <a:pt x="490491" y="1568952"/>
                  <a:pt x="493569" y="1564518"/>
                  <a:pt x="497837" y="1516217"/>
                </a:cubicBezTo>
                <a:cubicBezTo>
                  <a:pt x="503639" y="1488452"/>
                  <a:pt x="534082" y="1457870"/>
                  <a:pt x="513281" y="1429841"/>
                </a:cubicBezTo>
                <a:cubicBezTo>
                  <a:pt x="527326" y="1412325"/>
                  <a:pt x="570430" y="1413592"/>
                  <a:pt x="550104" y="1380081"/>
                </a:cubicBezTo>
                <a:cubicBezTo>
                  <a:pt x="575583" y="1394128"/>
                  <a:pt x="551452" y="1335176"/>
                  <a:pt x="574526" y="1334891"/>
                </a:cubicBezTo>
                <a:cubicBezTo>
                  <a:pt x="593486" y="1336427"/>
                  <a:pt x="633157" y="1194568"/>
                  <a:pt x="638123" y="1185551"/>
                </a:cubicBezTo>
                <a:cubicBezTo>
                  <a:pt x="647468" y="1149210"/>
                  <a:pt x="657504" y="1148087"/>
                  <a:pt x="664747" y="1111168"/>
                </a:cubicBezTo>
                <a:cubicBezTo>
                  <a:pt x="679107" y="1057226"/>
                  <a:pt x="652121" y="1022543"/>
                  <a:pt x="664913" y="993353"/>
                </a:cubicBezTo>
                <a:cubicBezTo>
                  <a:pt x="684189" y="960214"/>
                  <a:pt x="707497" y="867450"/>
                  <a:pt x="721256" y="813953"/>
                </a:cubicBezTo>
                <a:cubicBezTo>
                  <a:pt x="734607" y="746430"/>
                  <a:pt x="738988" y="666470"/>
                  <a:pt x="745023" y="588218"/>
                </a:cubicBezTo>
                <a:cubicBezTo>
                  <a:pt x="735393" y="475380"/>
                  <a:pt x="719076" y="536119"/>
                  <a:pt x="725253" y="376479"/>
                </a:cubicBezTo>
                <a:lnTo>
                  <a:pt x="735457" y="280992"/>
                </a:lnTo>
                <a:cubicBezTo>
                  <a:pt x="735270" y="276227"/>
                  <a:pt x="742007" y="223140"/>
                  <a:pt x="741820" y="218374"/>
                </a:cubicBezTo>
                <a:lnTo>
                  <a:pt x="735299" y="188178"/>
                </a:lnTo>
                <a:lnTo>
                  <a:pt x="764938" y="152404"/>
                </a:lnTo>
                <a:cubicBezTo>
                  <a:pt x="776066" y="136342"/>
                  <a:pt x="783668" y="122048"/>
                  <a:pt x="802071" y="91810"/>
                </a:cubicBezTo>
                <a:lnTo>
                  <a:pt x="849585" y="3016"/>
                </a:lnTo>
                <a:close/>
              </a:path>
            </a:pathLst>
          </a:cu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38F045D8-8089-E64B-AEE1-177B15BA6973}"/>
              </a:ext>
            </a:extLst>
          </p:cNvPr>
          <p:cNvSpPr/>
          <p:nvPr/>
        </p:nvSpPr>
        <p:spPr>
          <a:xfrm>
            <a:off x="422080" y="43890"/>
            <a:ext cx="4829759" cy="6841104"/>
          </a:xfrm>
          <a:prstGeom prst="rect">
            <a:avLst/>
          </a:prstGeom>
        </p:spPr>
        <p:txBody>
          <a:bodyPr wrap="square">
            <a:spAutoFit/>
          </a:bodyPr>
          <a:lstStyle/>
          <a:p>
            <a:pPr algn="just">
              <a:lnSpc>
                <a:spcPct val="115000"/>
              </a:lnSpc>
            </a:pPr>
            <a:r>
              <a:rPr lang="vi-VN" sz="3200" dirty="0">
                <a:solidFill>
                  <a:srgbClr val="000000"/>
                </a:solidFill>
                <a:latin typeface="Times New Roman" panose="02020603050405020304" pitchFamily="18" charset="0"/>
                <a:ea typeface="Calibri" panose="020F0502020204030204" pitchFamily="34" charset="0"/>
              </a:rPr>
              <a:t>- Hai nhân vật chính: anh đội viên và Bác Hồ.</a:t>
            </a:r>
            <a:endParaRPr lang="en-VN" sz="3200" dirty="0">
              <a:solidFill>
                <a:srgbClr val="000000"/>
              </a:solidFill>
              <a:latin typeface="Times New Roman" panose="02020603050405020304" pitchFamily="18" charset="0"/>
              <a:ea typeface="Calibri" panose="020F0502020204030204" pitchFamily="34" charset="0"/>
            </a:endParaRPr>
          </a:p>
          <a:p>
            <a:pPr algn="just">
              <a:lnSpc>
                <a:spcPct val="115000"/>
              </a:lnSpc>
            </a:pPr>
            <a:r>
              <a:rPr lang="vi-VN" sz="3200" dirty="0">
                <a:solidFill>
                  <a:srgbClr val="000000"/>
                </a:solidFill>
                <a:latin typeface="Times New Roman" panose="02020603050405020304" pitchFamily="18" charset="0"/>
                <a:ea typeface="Calibri" panose="020F0502020204030204" pitchFamily="34" charset="0"/>
              </a:rPr>
              <a:t>- Các chi tiết liên quan đến hoàn cảnh xuất hiện của các nhân vật: </a:t>
            </a:r>
            <a:endParaRPr lang="en-VN" sz="3200" dirty="0">
              <a:solidFill>
                <a:srgbClr val="000000"/>
              </a:solidFill>
              <a:latin typeface="Times New Roman" panose="02020603050405020304" pitchFamily="18" charset="0"/>
              <a:ea typeface="Calibri" panose="020F0502020204030204" pitchFamily="34" charset="0"/>
            </a:endParaRPr>
          </a:p>
          <a:p>
            <a:pPr algn="just">
              <a:lnSpc>
                <a:spcPct val="115000"/>
              </a:lnSpc>
            </a:pPr>
            <a:r>
              <a:rPr lang="vi-VN" sz="3200" dirty="0">
                <a:solidFill>
                  <a:srgbClr val="000000"/>
                </a:solidFill>
                <a:latin typeface="Times New Roman" panose="02020603050405020304" pitchFamily="18" charset="0"/>
                <a:ea typeface="Calibri" panose="020F0502020204030204" pitchFamily="34" charset="0"/>
              </a:rPr>
              <a:t>+ Thời gian:</a:t>
            </a:r>
            <a:r>
              <a:rPr lang="vi-VN" sz="3200" i="1" dirty="0">
                <a:solidFill>
                  <a:srgbClr val="000000"/>
                </a:solidFill>
                <a:latin typeface="Times New Roman" panose="02020603050405020304" pitchFamily="18" charset="0"/>
                <a:ea typeface="Calibri" panose="020F0502020204030204" pitchFamily="34" charset="0"/>
              </a:rPr>
              <a:t> trời khuya lắm rồi</a:t>
            </a:r>
            <a:endParaRPr lang="en-VN" sz="3200" dirty="0">
              <a:solidFill>
                <a:srgbClr val="000000"/>
              </a:solidFill>
              <a:latin typeface="Times New Roman" panose="02020603050405020304" pitchFamily="18" charset="0"/>
              <a:ea typeface="Calibri" panose="020F0502020204030204" pitchFamily="34" charset="0"/>
            </a:endParaRPr>
          </a:p>
          <a:p>
            <a:pPr algn="just">
              <a:lnSpc>
                <a:spcPct val="115000"/>
              </a:lnSpc>
            </a:pPr>
            <a:r>
              <a:rPr lang="vi-VN" sz="3200" dirty="0">
                <a:solidFill>
                  <a:srgbClr val="000000"/>
                </a:solidFill>
                <a:latin typeface="Times New Roman" panose="02020603050405020304" pitchFamily="18" charset="0"/>
                <a:ea typeface="Calibri" panose="020F0502020204030204" pitchFamily="34" charset="0"/>
              </a:rPr>
              <a:t>+ Không gian:</a:t>
            </a:r>
            <a:r>
              <a:rPr lang="vi-VN" sz="3200" i="1" dirty="0">
                <a:solidFill>
                  <a:srgbClr val="000000"/>
                </a:solidFill>
                <a:latin typeface="Times New Roman" panose="02020603050405020304" pitchFamily="18" charset="0"/>
                <a:ea typeface="Calibri" panose="020F0502020204030204" pitchFamily="34" charset="0"/>
              </a:rPr>
              <a:t> bên bếp lửa, ngoài trời mưa lâm thâm, mái lều tranh xơ xác, đốt lửa</a:t>
            </a:r>
            <a:r>
              <a:rPr lang="vi-VN" sz="3200" dirty="0">
                <a:solidFill>
                  <a:srgbClr val="000000"/>
                </a:solidFill>
                <a:latin typeface="Times New Roman" panose="02020603050405020304" pitchFamily="18" charset="0"/>
                <a:ea typeface="Calibri" panose="020F0502020204030204" pitchFamily="34" charset="0"/>
              </a:rPr>
              <a:t> để sưởi ấm</a:t>
            </a:r>
            <a:r>
              <a:rPr lang="vi-VN" sz="3200" i="1" dirty="0">
                <a:solidFill>
                  <a:srgbClr val="000000"/>
                </a:solidFill>
                <a:latin typeface="Times New Roman" panose="02020603050405020304" pitchFamily="18" charset="0"/>
                <a:ea typeface="Calibri" panose="020F0502020204030204" pitchFamily="34" charset="0"/>
              </a:rPr>
              <a:t> </a:t>
            </a:r>
            <a:r>
              <a:rPr lang="vi-VN" sz="3200" dirty="0">
                <a:solidFill>
                  <a:srgbClr val="000000"/>
                </a:solidFill>
                <a:latin typeface="Times New Roman" panose="02020603050405020304" pitchFamily="18" charset="0"/>
                <a:ea typeface="Calibri" panose="020F0502020204030204" pitchFamily="34" charset="0"/>
                <a:sym typeface="Symbol" pitchFamily="2" charset="2"/>
              </a:rPr>
              <a:t></a:t>
            </a:r>
            <a:r>
              <a:rPr lang="vi-VN" sz="3200" dirty="0">
                <a:solidFill>
                  <a:srgbClr val="000000"/>
                </a:solidFill>
                <a:latin typeface="Times New Roman" panose="02020603050405020304" pitchFamily="18" charset="0"/>
                <a:ea typeface="Calibri" panose="020F0502020204030204" pitchFamily="34" charset="0"/>
              </a:rPr>
              <a:t> rừng núi, lạnh. </a:t>
            </a:r>
            <a:endParaRPr lang="en-VN" sz="3200" dirty="0">
              <a:solidFill>
                <a:srgbClr val="000000"/>
              </a:solidFill>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418523444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arn(inVertic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barn(inVertical)">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B648FCD-9349-46E4-8542-0D76E338292A}"/>
              </a:ext>
            </a:extLst>
          </p:cNvPr>
          <p:cNvGrpSpPr/>
          <p:nvPr/>
        </p:nvGrpSpPr>
        <p:grpSpPr>
          <a:xfrm>
            <a:off x="-203791" y="1052622"/>
            <a:ext cx="5858540" cy="5858540"/>
            <a:chOff x="-23038" y="1052622"/>
            <a:chExt cx="5858540" cy="5858540"/>
          </a:xfrm>
        </p:grpSpPr>
        <p:pic>
          <p:nvPicPr>
            <p:cNvPr id="4" name="Picture 3">
              <a:extLst>
                <a:ext uri="{FF2B5EF4-FFF2-40B4-BE49-F238E27FC236}">
                  <a16:creationId xmlns:a16="http://schemas.microsoft.com/office/drawing/2014/main" id="{87B14E21-D20E-4963-9BC5-2CEF2FD70E8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038" y="1052622"/>
              <a:ext cx="5858540" cy="5858540"/>
            </a:xfrm>
            <a:prstGeom prst="rect">
              <a:avLst/>
            </a:prstGeom>
          </p:spPr>
        </p:pic>
        <p:sp>
          <p:nvSpPr>
            <p:cNvPr id="6" name="Rectangle 5">
              <a:extLst>
                <a:ext uri="{FF2B5EF4-FFF2-40B4-BE49-F238E27FC236}">
                  <a16:creationId xmlns:a16="http://schemas.microsoft.com/office/drawing/2014/main" id="{8A47DEA5-8336-42C9-A374-CE55F243450F}"/>
                </a:ext>
              </a:extLst>
            </p:cNvPr>
            <p:cNvSpPr/>
            <p:nvPr/>
          </p:nvSpPr>
          <p:spPr>
            <a:xfrm>
              <a:off x="3583172" y="1998920"/>
              <a:ext cx="1616149" cy="16267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820BD3DF-90D6-4A9F-ADDA-8907D21D2461}"/>
              </a:ext>
            </a:extLst>
          </p:cNvPr>
          <p:cNvGrpSpPr/>
          <p:nvPr/>
        </p:nvGrpSpPr>
        <p:grpSpPr>
          <a:xfrm flipH="1">
            <a:off x="4584763" y="850604"/>
            <a:ext cx="6898397" cy="3610124"/>
            <a:chOff x="342273" y="274320"/>
            <a:chExt cx="7247680" cy="4827925"/>
          </a:xfrm>
        </p:grpSpPr>
        <p:sp>
          <p:nvSpPr>
            <p:cNvPr id="9" name="Speech Bubble: Oval 8">
              <a:extLst>
                <a:ext uri="{FF2B5EF4-FFF2-40B4-BE49-F238E27FC236}">
                  <a16:creationId xmlns:a16="http://schemas.microsoft.com/office/drawing/2014/main" id="{DDA25FA3-06D4-4CE9-AEA7-3C4C24F133A4}"/>
                </a:ext>
              </a:extLst>
            </p:cNvPr>
            <p:cNvSpPr/>
            <p:nvPr/>
          </p:nvSpPr>
          <p:spPr>
            <a:xfrm flipH="1">
              <a:off x="342273" y="274320"/>
              <a:ext cx="7247680" cy="4827925"/>
            </a:xfrm>
            <a:prstGeom prst="wedgeEllipseCallout">
              <a:avLst>
                <a:gd name="adj1" fmla="val -55142"/>
                <a:gd name="adj2" fmla="val 42334"/>
              </a:avLst>
            </a:prstGeom>
            <a:solidFill>
              <a:srgbClr val="F6F0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dirty="0">
                <a:solidFill>
                  <a:schemeClr val="tx1"/>
                </a:solidFill>
                <a:latin typeface="#9Slide05 SVNBulgary" pitchFamily="2" charset="0"/>
              </a:endParaRPr>
            </a:p>
          </p:txBody>
        </p:sp>
        <p:sp>
          <p:nvSpPr>
            <p:cNvPr id="10" name="TextBox 9">
              <a:extLst>
                <a:ext uri="{FF2B5EF4-FFF2-40B4-BE49-F238E27FC236}">
                  <a16:creationId xmlns:a16="http://schemas.microsoft.com/office/drawing/2014/main" id="{DBEF8D01-C126-4201-BA5D-ACDEE5234BF4}"/>
                </a:ext>
              </a:extLst>
            </p:cNvPr>
            <p:cNvSpPr txBox="1"/>
            <p:nvPr/>
          </p:nvSpPr>
          <p:spPr>
            <a:xfrm>
              <a:off x="1397402" y="1189634"/>
              <a:ext cx="5137424" cy="3416268"/>
            </a:xfrm>
            <a:prstGeom prst="rect">
              <a:avLst/>
            </a:prstGeom>
            <a:noFill/>
          </p:spPr>
          <p:txBody>
            <a:bodyPr wrap="square">
              <a:spAutoFit/>
            </a:bodyPr>
            <a:lstStyle/>
            <a:p>
              <a:pPr algn="ctr"/>
              <a:r>
                <a:rPr lang="en-US" sz="4000" dirty="0" err="1">
                  <a:latin typeface="Times New Roman" pitchFamily="18" charset="0"/>
                  <a:cs typeface="Times New Roman" pitchFamily="18" charset="0"/>
                </a:rPr>
                <a:t>Kể</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lại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câu</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chuyện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trong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bài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thơ</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dựa</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theo</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trật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tự</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thời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gian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khoảng</a:t>
              </a:r>
              <a:r>
                <a:rPr lang="en-US" sz="4000" dirty="0">
                  <a:latin typeface="Times New Roman" pitchFamily="18" charset="0"/>
                  <a:cs typeface="Times New Roman" pitchFamily="18" charset="0"/>
                </a:rPr>
                <a:t> 9 – 10 </a:t>
              </a:r>
              <a:r>
                <a:rPr lang="en-US" sz="4000" dirty="0" err="1">
                  <a:latin typeface="Times New Roman" pitchFamily="18" charset="0"/>
                  <a:cs typeface="Times New Roman" pitchFamily="18" charset="0"/>
                </a:rPr>
                <a:t>dòng</a:t>
              </a:r>
              <a:r>
                <a:rPr lang="en-US" sz="4000" dirty="0">
                  <a:latin typeface="Times New Roman" pitchFamily="18" charset="0"/>
                  <a:cs typeface="Times New Roman" pitchFamily="18" charset="0"/>
                </a:rPr>
                <a:t>)</a:t>
              </a:r>
              <a:endParaRPr lang="en-US" sz="4000" dirty="0">
                <a:solidFill>
                  <a:schemeClr val="tx1"/>
                </a:solidFill>
                <a:latin typeface="Times New Roman" pitchFamily="18" charset="0"/>
                <a:cs typeface="Times New Roman" pitchFamily="18" charset="0"/>
              </a:endParaRPr>
            </a:p>
          </p:txBody>
        </p:sp>
      </p:grpSp>
    </p:spTree>
    <p:extLst>
      <p:ext uri="{BB962C8B-B14F-4D97-AF65-F5344CB8AC3E}">
        <p14:creationId xmlns:p14="http://schemas.microsoft.com/office/powerpoint/2010/main" val="277829779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234EFC3-8059-EE4C-BAD5-BC5396BC5B3F}"/>
              </a:ext>
            </a:extLst>
          </p:cNvPr>
          <p:cNvSpPr>
            <a:spLocks noGrp="1"/>
          </p:cNvSpPr>
          <p:nvPr>
            <p:ph idx="1"/>
          </p:nvPr>
        </p:nvSpPr>
        <p:spPr>
          <a:xfrm>
            <a:off x="283623" y="97220"/>
            <a:ext cx="10668156" cy="6663559"/>
          </a:xfrm>
        </p:spPr>
        <p:txBody>
          <a:bodyPr>
            <a:noAutofit/>
          </a:bodyPr>
          <a:lstStyle/>
          <a:p>
            <a:pPr marL="0" indent="0" algn="just">
              <a:buNone/>
            </a:pPr>
            <a:r>
              <a:rPr lang="vi-VN" sz="2400" i="1" dirty="0">
                <a:latin typeface="Times New Roman" panose="02020603050405020304" pitchFamily="18" charset="0"/>
                <a:cs typeface="Times New Roman" panose="02020603050405020304" pitchFamily="18" charset="0"/>
              </a:rPr>
              <a:t>	Câu chuyện kể về một đêm không ngủ của Bác Hồ trên đường đi chiến dịch. Trong đêm khuya, trời mưa, gió lạnh, anh đội viên thức giấc, thấy Bác vẫn ngồi bên bếp lửa. Khi đó, anh băn khoăn thắc mắc, vì trời đã khuya lắm rồi mà Bác vẫn ngồi trầm ngâm bên bếp lửa. Rồi anh kín đáo dõi theo diễn biến tâm trạng trên nét mặt và trong từng cử chỉ ân cần của Bác, thấy vô cùng xúc động bởi hiểu rằng Bác đang lặng lẽ đốt lửa để sưởi ấm cho chiến sĩ. Vì Bác coi trọng giấc ngủ của chiến sĩ nên nhóm chân nhẹ nhàng đi dém chăn cho từng người một, ân cần chu đáo như người cha hiền yêu thương, lo lắng cho đàn con. Cho đến lần thứ ba thức dậy, anh giật mình vì vẫn thấy Bác đang ngồi “đinh ninh”, anh nằng nặc, tha thiết mời Bác ngủ. Giọng anh vô cùng chân thành, đó là lời nói sâu thẳm từ trong trái tim, thể hiện nỗi lo lắng cho sức khoẻ của Bác. Đáp lại anh, lời nói của Bác thật chân tình, ấm áp: Chú cứ việc ngủ ngon / Ngày mai đánh giặc. Cảm động trước nhiệt tình của người chiến sĩ, Bác đã giải thích nguyên nhân mình không thể ngủ cho anh yên tâm: Lý do Bác không ngủ vì Bác lo cho bộ đội, dân công đang ngủ ngoài rừng. Câu trả lời của Bác khiến cho anh đội viên xúc động và thấm thía tấm lòng nhân ái mênh mông của vị Cha già dân tộc. Khi đã hiểu rõ tâm trạng của Bác thì người chiến sĩ cảm thấy lòng mình vui sướng mênh mông và anh đã thức luôn cùng Bác.</a:t>
            </a:r>
            <a:r>
              <a:rPr lang="en-VN" sz="24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6401607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picture containing text, person, outdoor, old&#10;&#10;Description automatically generated">
            <a:extLst>
              <a:ext uri="{FF2B5EF4-FFF2-40B4-BE49-F238E27FC236}">
                <a16:creationId xmlns:a16="http://schemas.microsoft.com/office/drawing/2014/main" id="{61B011A3-8949-4041-9592-B679F180A3CE}"/>
              </a:ext>
            </a:extLst>
          </p:cNvPr>
          <p:cNvPicPr>
            <a:picLocks noGrp="1" noChangeAspect="1"/>
          </p:cNvPicPr>
          <p:nvPr>
            <p:ph type="pic" idx="13"/>
          </p:nvPr>
        </p:nvPicPr>
        <p:blipFill>
          <a:blip r:embed="rId2"/>
          <a:srcRect l="12001" r="12001"/>
          <a:stretch>
            <a:fillRect/>
          </a:stretch>
        </p:blipFill>
        <p:spPr/>
      </p:pic>
      <p:sp>
        <p:nvSpPr>
          <p:cNvPr id="2" name="Rectangle 1">
            <a:extLst>
              <a:ext uri="{FF2B5EF4-FFF2-40B4-BE49-F238E27FC236}">
                <a16:creationId xmlns:a16="http://schemas.microsoft.com/office/drawing/2014/main" id="{AC84F534-9F4B-A74F-8536-EE1A57FAAD39}"/>
              </a:ext>
            </a:extLst>
          </p:cNvPr>
          <p:cNvSpPr/>
          <p:nvPr/>
        </p:nvSpPr>
        <p:spPr>
          <a:xfrm>
            <a:off x="7610076" y="2143263"/>
            <a:ext cx="2917880" cy="2571473"/>
          </a:xfrm>
          <a:prstGeom prst="rect">
            <a:avLst/>
          </a:prstGeom>
        </p:spPr>
        <p:txBody>
          <a:bodyPr wrap="square">
            <a:spAutoFit/>
          </a:bodyPr>
          <a:lstStyle/>
          <a:p>
            <a:pPr algn="ctr">
              <a:lnSpc>
                <a:spcPct val="115000"/>
              </a:lnSpc>
              <a:spcBef>
                <a:spcPts val="600"/>
              </a:spcBef>
              <a:spcAft>
                <a:spcPts val="600"/>
              </a:spcAft>
            </a:pPr>
            <a:r>
              <a:rPr lang="vi-VN" sz="4500" b="1" dirty="0">
                <a:solidFill>
                  <a:srgbClr val="FF0000"/>
                </a:solidFill>
                <a:latin typeface="Times New Roman" panose="02020603050405020304" pitchFamily="18" charset="0"/>
                <a:ea typeface="Calibri" panose="020F0502020204030204" pitchFamily="34" charset="0"/>
              </a:rPr>
              <a:t>b. </a:t>
            </a:r>
          </a:p>
          <a:p>
            <a:pPr algn="ctr">
              <a:lnSpc>
                <a:spcPct val="115000"/>
              </a:lnSpc>
              <a:spcBef>
                <a:spcPts val="600"/>
              </a:spcBef>
              <a:spcAft>
                <a:spcPts val="600"/>
              </a:spcAft>
            </a:pPr>
            <a:r>
              <a:rPr lang="vi-VN" sz="4500" b="1" dirty="0">
                <a:solidFill>
                  <a:srgbClr val="FF0000"/>
                </a:solidFill>
                <a:latin typeface="Times New Roman" panose="02020603050405020304" pitchFamily="18" charset="0"/>
                <a:ea typeface="Calibri" panose="020F0502020204030204" pitchFamily="34" charset="0"/>
              </a:rPr>
              <a:t>Hình ảnh Bác Hồ</a:t>
            </a:r>
            <a:endParaRPr lang="en-VN" sz="4500" dirty="0">
              <a:solidFill>
                <a:srgbClr val="FF0000"/>
              </a:solidFill>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6271093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B648FCD-9349-46E4-8542-0D76E338292A}"/>
              </a:ext>
            </a:extLst>
          </p:cNvPr>
          <p:cNvGrpSpPr/>
          <p:nvPr/>
        </p:nvGrpSpPr>
        <p:grpSpPr>
          <a:xfrm>
            <a:off x="-203791" y="1052622"/>
            <a:ext cx="5858540" cy="5858540"/>
            <a:chOff x="-23038" y="1052622"/>
            <a:chExt cx="5858540" cy="5858540"/>
          </a:xfrm>
        </p:grpSpPr>
        <p:pic>
          <p:nvPicPr>
            <p:cNvPr id="4" name="Picture 3">
              <a:extLst>
                <a:ext uri="{FF2B5EF4-FFF2-40B4-BE49-F238E27FC236}">
                  <a16:creationId xmlns:a16="http://schemas.microsoft.com/office/drawing/2014/main" id="{87B14E21-D20E-4963-9BC5-2CEF2FD70E8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038" y="1052622"/>
              <a:ext cx="5858540" cy="5858540"/>
            </a:xfrm>
            <a:prstGeom prst="rect">
              <a:avLst/>
            </a:prstGeom>
          </p:spPr>
        </p:pic>
        <p:sp>
          <p:nvSpPr>
            <p:cNvPr id="6" name="Rectangle 5">
              <a:extLst>
                <a:ext uri="{FF2B5EF4-FFF2-40B4-BE49-F238E27FC236}">
                  <a16:creationId xmlns:a16="http://schemas.microsoft.com/office/drawing/2014/main" id="{8A47DEA5-8336-42C9-A374-CE55F243450F}"/>
                </a:ext>
              </a:extLst>
            </p:cNvPr>
            <p:cNvSpPr/>
            <p:nvPr/>
          </p:nvSpPr>
          <p:spPr>
            <a:xfrm>
              <a:off x="3583172" y="1998920"/>
              <a:ext cx="1616149" cy="16267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820BD3DF-90D6-4A9F-ADDA-8907D21D2461}"/>
              </a:ext>
            </a:extLst>
          </p:cNvPr>
          <p:cNvGrpSpPr/>
          <p:nvPr/>
        </p:nvGrpSpPr>
        <p:grpSpPr>
          <a:xfrm flipH="1">
            <a:off x="4584763" y="850604"/>
            <a:ext cx="6898397" cy="3610124"/>
            <a:chOff x="342273" y="274320"/>
            <a:chExt cx="7247680" cy="4827925"/>
          </a:xfrm>
        </p:grpSpPr>
        <p:sp>
          <p:nvSpPr>
            <p:cNvPr id="9" name="Speech Bubble: Oval 8">
              <a:extLst>
                <a:ext uri="{FF2B5EF4-FFF2-40B4-BE49-F238E27FC236}">
                  <a16:creationId xmlns:a16="http://schemas.microsoft.com/office/drawing/2014/main" id="{DDA25FA3-06D4-4CE9-AEA7-3C4C24F133A4}"/>
                </a:ext>
              </a:extLst>
            </p:cNvPr>
            <p:cNvSpPr/>
            <p:nvPr/>
          </p:nvSpPr>
          <p:spPr>
            <a:xfrm flipH="1">
              <a:off x="342273" y="274320"/>
              <a:ext cx="7247680" cy="4827925"/>
            </a:xfrm>
            <a:prstGeom prst="wedgeEllipseCallout">
              <a:avLst>
                <a:gd name="adj1" fmla="val -55142"/>
                <a:gd name="adj2" fmla="val 42334"/>
              </a:avLst>
            </a:prstGeom>
            <a:solidFill>
              <a:srgbClr val="F6F0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dirty="0">
                <a:solidFill>
                  <a:schemeClr val="tx1"/>
                </a:solidFill>
                <a:latin typeface="#9Slide05 SVNBulgary" pitchFamily="2" charset="0"/>
              </a:endParaRPr>
            </a:p>
          </p:txBody>
        </p:sp>
        <p:sp>
          <p:nvSpPr>
            <p:cNvPr id="10" name="TextBox 9">
              <a:extLst>
                <a:ext uri="{FF2B5EF4-FFF2-40B4-BE49-F238E27FC236}">
                  <a16:creationId xmlns:a16="http://schemas.microsoft.com/office/drawing/2014/main" id="{DBEF8D01-C126-4201-BA5D-ACDEE5234BF4}"/>
                </a:ext>
              </a:extLst>
            </p:cNvPr>
            <p:cNvSpPr txBox="1"/>
            <p:nvPr/>
          </p:nvSpPr>
          <p:spPr>
            <a:xfrm>
              <a:off x="1397402" y="1189634"/>
              <a:ext cx="5137424" cy="3416268"/>
            </a:xfrm>
            <a:prstGeom prst="rect">
              <a:avLst/>
            </a:prstGeom>
            <a:noFill/>
          </p:spPr>
          <p:txBody>
            <a:bodyPr wrap="square">
              <a:spAutoFit/>
            </a:bodyPr>
            <a:lstStyle/>
            <a:p>
              <a:pPr algn="ctr"/>
              <a:r>
                <a:rPr lang="en-US" sz="4000" dirty="0" err="1">
                  <a:latin typeface="Times New Roman" pitchFamily="18" charset="0"/>
                  <a:cs typeface="Times New Roman" pitchFamily="18" charset="0"/>
                </a:rPr>
                <a:t>Liệt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kê</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các</a:t>
              </a:r>
              <a:r>
                <a:rPr lang="en-US" sz="4000" dirty="0">
                  <a:latin typeface="Times New Roman" pitchFamily="18" charset="0"/>
                  <a:cs typeface="Times New Roman" pitchFamily="18" charset="0"/>
                </a:rPr>
                <a:t> chi </a:t>
              </a:r>
              <a:r>
                <a:rPr lang="en-US" sz="4000" dirty="0" err="1">
                  <a:latin typeface="Times New Roman" pitchFamily="18" charset="0"/>
                  <a:cs typeface="Times New Roman" pitchFamily="18" charset="0"/>
                </a:rPr>
                <a:t>tiết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thể</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hiện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tình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cảm</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của</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Bác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đối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với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các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chiến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sĩ</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và</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dân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công</a:t>
              </a:r>
              <a:r>
                <a:rPr lang="en-US" sz="4000" dirty="0">
                  <a:latin typeface="Times New Roman" pitchFamily="18" charset="0"/>
                  <a:cs typeface="Times New Roman" pitchFamily="18" charset="0"/>
                </a:rPr>
                <a:t>.</a:t>
              </a:r>
              <a:endParaRPr lang="en-US" sz="4000" dirty="0">
                <a:solidFill>
                  <a:schemeClr val="tx1"/>
                </a:solidFill>
                <a:latin typeface="Times New Roman" pitchFamily="18" charset="0"/>
                <a:cs typeface="Times New Roman" pitchFamily="18" charset="0"/>
              </a:endParaRPr>
            </a:p>
          </p:txBody>
        </p:sp>
      </p:grpSp>
    </p:spTree>
    <p:extLst>
      <p:ext uri="{BB962C8B-B14F-4D97-AF65-F5344CB8AC3E}">
        <p14:creationId xmlns:p14="http://schemas.microsoft.com/office/powerpoint/2010/main" val="249310447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105BD7-9E23-FA4F-9EDC-B61710D8BD27}"/>
              </a:ext>
            </a:extLst>
          </p:cNvPr>
          <p:cNvSpPr>
            <a:spLocks noGrp="1"/>
          </p:cNvSpPr>
          <p:nvPr>
            <p:ph idx="1"/>
          </p:nvPr>
        </p:nvSpPr>
        <p:spPr>
          <a:xfrm>
            <a:off x="231072" y="333155"/>
            <a:ext cx="9810604" cy="6435507"/>
          </a:xfrm>
        </p:spPr>
        <p:txBody>
          <a:bodyPr>
            <a:noAutofit/>
          </a:bodyPr>
          <a:lstStyle/>
          <a:p>
            <a:pPr marL="0" indent="0">
              <a:buNone/>
            </a:pPr>
            <a:r>
              <a:rPr lang="vi-VN" sz="2400" b="1" i="1" dirty="0">
                <a:latin typeface="Times New Roman" panose="02020603050405020304" pitchFamily="18" charset="0"/>
                <a:cs typeface="Times New Roman" panose="02020603050405020304" pitchFamily="18" charset="0"/>
              </a:rPr>
              <a:t>Các chi tiết thể hiện tình cảm của Bác đối với các chiến sĩ và dân công:</a:t>
            </a:r>
            <a:endParaRPr lang="en-VN" sz="2400" b="1" i="1" dirty="0">
              <a:latin typeface="Times New Roman" panose="02020603050405020304" pitchFamily="18" charset="0"/>
              <a:cs typeface="Times New Roman" panose="02020603050405020304" pitchFamily="18" charset="0"/>
            </a:endParaRPr>
          </a:p>
          <a:p>
            <a:pPr marL="0" indent="0">
              <a:buNone/>
            </a:pPr>
            <a:r>
              <a:rPr lang="vi-VN" sz="2400" i="1" dirty="0">
                <a:latin typeface="Times New Roman" panose="02020603050405020304" pitchFamily="18" charset="0"/>
                <a:cs typeface="Times New Roman" panose="02020603050405020304" pitchFamily="18" charset="0"/>
              </a:rPr>
              <a:t>+ Rồi Bác đi dém chăn</a:t>
            </a:r>
            <a:endParaRPr lang="en-VN" sz="2400" dirty="0">
              <a:latin typeface="Times New Roman" panose="02020603050405020304" pitchFamily="18" charset="0"/>
              <a:cs typeface="Times New Roman" panose="02020603050405020304" pitchFamily="18" charset="0"/>
            </a:endParaRPr>
          </a:p>
          <a:p>
            <a:pPr marL="0" indent="0">
              <a:buNone/>
            </a:pPr>
            <a:r>
              <a:rPr lang="vi-VN" sz="2400" i="1" dirty="0">
                <a:latin typeface="Times New Roman" panose="02020603050405020304" pitchFamily="18" charset="0"/>
                <a:cs typeface="Times New Roman" panose="02020603050405020304" pitchFamily="18" charset="0"/>
              </a:rPr>
              <a:t>Từng người từng người một</a:t>
            </a:r>
            <a:endParaRPr lang="en-VN" sz="2400" dirty="0">
              <a:latin typeface="Times New Roman" panose="02020603050405020304" pitchFamily="18" charset="0"/>
              <a:cs typeface="Times New Roman" panose="02020603050405020304" pitchFamily="18" charset="0"/>
            </a:endParaRPr>
          </a:p>
          <a:p>
            <a:pPr marL="0" indent="0">
              <a:buNone/>
            </a:pPr>
            <a:r>
              <a:rPr lang="vi-VN" sz="2400" i="1" dirty="0">
                <a:latin typeface="Times New Roman" panose="02020603050405020304" pitchFamily="18" charset="0"/>
                <a:cs typeface="Times New Roman" panose="02020603050405020304" pitchFamily="18" charset="0"/>
              </a:rPr>
              <a:t>Sợ cháu mình giật thột</a:t>
            </a:r>
            <a:endParaRPr lang="en-VN" sz="2400" dirty="0">
              <a:latin typeface="Times New Roman" panose="02020603050405020304" pitchFamily="18" charset="0"/>
              <a:cs typeface="Times New Roman" panose="02020603050405020304" pitchFamily="18" charset="0"/>
            </a:endParaRPr>
          </a:p>
          <a:p>
            <a:pPr marL="0" indent="0">
              <a:buNone/>
            </a:pPr>
            <a:r>
              <a:rPr lang="vi-VN" sz="2400" i="1" dirty="0">
                <a:latin typeface="Times New Roman" panose="02020603050405020304" pitchFamily="18" charset="0"/>
                <a:cs typeface="Times New Roman" panose="02020603050405020304" pitchFamily="18" charset="0"/>
              </a:rPr>
              <a:t>Bác nhón chân nhẹ nhàng. </a:t>
            </a:r>
            <a:endParaRPr lang="en-VN" sz="2400" dirty="0">
              <a:latin typeface="Times New Roman" panose="02020603050405020304" pitchFamily="18" charset="0"/>
              <a:cs typeface="Times New Roman" panose="02020603050405020304" pitchFamily="18" charset="0"/>
            </a:endParaRPr>
          </a:p>
          <a:p>
            <a:pPr marL="0" indent="0">
              <a:buNone/>
            </a:pPr>
            <a:r>
              <a:rPr lang="vi-VN" sz="2400" i="1" dirty="0">
                <a:latin typeface="Times New Roman" panose="02020603050405020304" pitchFamily="18" charset="0"/>
                <a:cs typeface="Times New Roman" panose="02020603050405020304" pitchFamily="18" charset="0"/>
              </a:rPr>
              <a:t>+ Bác thương đoàn dân công</a:t>
            </a:r>
            <a:endParaRPr lang="en-VN" sz="2400" dirty="0">
              <a:latin typeface="Times New Roman" panose="02020603050405020304" pitchFamily="18" charset="0"/>
              <a:cs typeface="Times New Roman" panose="02020603050405020304" pitchFamily="18" charset="0"/>
            </a:endParaRPr>
          </a:p>
          <a:p>
            <a:pPr marL="0" indent="0">
              <a:buNone/>
            </a:pPr>
            <a:r>
              <a:rPr lang="vi-VN" sz="2400" i="1" dirty="0">
                <a:latin typeface="Times New Roman" panose="02020603050405020304" pitchFamily="18" charset="0"/>
                <a:cs typeface="Times New Roman" panose="02020603050405020304" pitchFamily="18" charset="0"/>
              </a:rPr>
              <a:t>Đêm nay ngủ ngoài rừng</a:t>
            </a:r>
            <a:endParaRPr lang="en-VN" sz="2400" dirty="0">
              <a:latin typeface="Times New Roman" panose="02020603050405020304" pitchFamily="18" charset="0"/>
              <a:cs typeface="Times New Roman" panose="02020603050405020304" pitchFamily="18" charset="0"/>
            </a:endParaRPr>
          </a:p>
          <a:p>
            <a:pPr marL="0" indent="0">
              <a:buNone/>
            </a:pPr>
            <a:r>
              <a:rPr lang="vi-VN" sz="2400" i="1" dirty="0">
                <a:latin typeface="Times New Roman" panose="02020603050405020304" pitchFamily="18" charset="0"/>
                <a:cs typeface="Times New Roman" panose="02020603050405020304" pitchFamily="18" charset="0"/>
              </a:rPr>
              <a:t>Rải lá cây làm chiếu</a:t>
            </a:r>
            <a:endParaRPr lang="en-VN" sz="2400" dirty="0">
              <a:latin typeface="Times New Roman" panose="02020603050405020304" pitchFamily="18" charset="0"/>
              <a:cs typeface="Times New Roman" panose="02020603050405020304" pitchFamily="18" charset="0"/>
            </a:endParaRPr>
          </a:p>
          <a:p>
            <a:pPr marL="0" indent="0">
              <a:buNone/>
            </a:pPr>
            <a:r>
              <a:rPr lang="vi-VN" sz="2400" i="1" dirty="0">
                <a:latin typeface="Times New Roman" panose="02020603050405020304" pitchFamily="18" charset="0"/>
                <a:cs typeface="Times New Roman" panose="02020603050405020304" pitchFamily="18" charset="0"/>
              </a:rPr>
              <a:t>Manh áo phủ làm chăn</a:t>
            </a:r>
            <a:endParaRPr lang="en-VN" sz="2400" dirty="0">
              <a:latin typeface="Times New Roman" panose="02020603050405020304" pitchFamily="18" charset="0"/>
              <a:cs typeface="Times New Roman" panose="02020603050405020304" pitchFamily="18" charset="0"/>
            </a:endParaRPr>
          </a:p>
          <a:p>
            <a:pPr marL="0" indent="0">
              <a:buNone/>
            </a:pPr>
            <a:r>
              <a:rPr lang="vi-VN" sz="2400" i="1" dirty="0">
                <a:latin typeface="Times New Roman" panose="02020603050405020304" pitchFamily="18" charset="0"/>
                <a:cs typeface="Times New Roman" panose="02020603050405020304" pitchFamily="18" charset="0"/>
              </a:rPr>
              <a:t>+ Trời thì mưa lâm thâm</a:t>
            </a:r>
            <a:endParaRPr lang="en-VN" sz="2400" dirty="0">
              <a:latin typeface="Times New Roman" panose="02020603050405020304" pitchFamily="18" charset="0"/>
              <a:cs typeface="Times New Roman" panose="02020603050405020304" pitchFamily="18" charset="0"/>
            </a:endParaRPr>
          </a:p>
          <a:p>
            <a:pPr marL="0" indent="0">
              <a:buNone/>
            </a:pPr>
            <a:r>
              <a:rPr lang="vi-VN" sz="2400" i="1" dirty="0">
                <a:latin typeface="Times New Roman" panose="02020603050405020304" pitchFamily="18" charset="0"/>
                <a:cs typeface="Times New Roman" panose="02020603050405020304" pitchFamily="18" charset="0"/>
              </a:rPr>
              <a:t>Làm sao cho khỏi ướt!</a:t>
            </a:r>
            <a:endParaRPr lang="en-VN" sz="2400" dirty="0">
              <a:latin typeface="Times New Roman" panose="02020603050405020304" pitchFamily="18" charset="0"/>
              <a:cs typeface="Times New Roman" panose="02020603050405020304" pitchFamily="18" charset="0"/>
            </a:endParaRPr>
          </a:p>
          <a:p>
            <a:pPr marL="0" indent="0">
              <a:buNone/>
            </a:pPr>
            <a:r>
              <a:rPr lang="vi-VN" sz="2400" i="1" dirty="0">
                <a:latin typeface="Times New Roman" panose="02020603050405020304" pitchFamily="18" charset="0"/>
                <a:cs typeface="Times New Roman" panose="02020603050405020304" pitchFamily="18" charset="0"/>
              </a:rPr>
              <a:t>Càng thương càng nóng ruột</a:t>
            </a:r>
            <a:endParaRPr lang="en-VN" sz="2400" dirty="0">
              <a:latin typeface="Times New Roman" panose="02020603050405020304" pitchFamily="18" charset="0"/>
              <a:cs typeface="Times New Roman" panose="02020603050405020304" pitchFamily="18" charset="0"/>
            </a:endParaRPr>
          </a:p>
          <a:p>
            <a:pPr marL="0" indent="0">
              <a:buNone/>
            </a:pPr>
            <a:r>
              <a:rPr lang="vi-VN" sz="2400" i="1" dirty="0">
                <a:latin typeface="Times New Roman" panose="02020603050405020304" pitchFamily="18" charset="0"/>
                <a:cs typeface="Times New Roman" panose="02020603050405020304" pitchFamily="18" charset="0"/>
              </a:rPr>
              <a:t>Mong trời sáng mau mau.</a:t>
            </a:r>
            <a:r>
              <a:rPr lang="en-VN" sz="2400" dirty="0">
                <a:latin typeface="Times New Roman" panose="02020603050405020304" pitchFamily="18" charset="0"/>
                <a:cs typeface="Times New Roman" panose="02020603050405020304" pitchFamily="18" charset="0"/>
              </a:rPr>
              <a:t> </a:t>
            </a:r>
          </a:p>
        </p:txBody>
      </p:sp>
      <p:pic>
        <p:nvPicPr>
          <p:cNvPr id="4" name="Picture 2" descr="Copy of 8">
            <a:extLst>
              <a:ext uri="{FF2B5EF4-FFF2-40B4-BE49-F238E27FC236}">
                <a16:creationId xmlns:a16="http://schemas.microsoft.com/office/drawing/2014/main" id="{AFC626C3-8643-DE43-BD86-BAC2CC4EDEBE}"/>
              </a:ext>
            </a:extLst>
          </p:cNvPr>
          <p:cNvPicPr>
            <a:picLocks noChangeAspect="1" noChangeArrowheads="1"/>
          </p:cNvPicPr>
          <p:nvPr/>
        </p:nvPicPr>
        <p:blipFill>
          <a:blip r:embed="rId2" cstate="print"/>
          <a:srcRect/>
          <a:stretch>
            <a:fillRect/>
          </a:stretch>
        </p:blipFill>
        <p:spPr bwMode="auto">
          <a:xfrm>
            <a:off x="4486588" y="897333"/>
            <a:ext cx="2894726" cy="3203180"/>
          </a:xfrm>
          <a:prstGeom prst="rect">
            <a:avLst/>
          </a:prstGeom>
          <a:noFill/>
          <a:ln w="9525">
            <a:noFill/>
            <a:miter lim="800000"/>
            <a:headEnd/>
            <a:tailEnd/>
          </a:ln>
        </p:spPr>
      </p:pic>
      <p:pic>
        <p:nvPicPr>
          <p:cNvPr id="5" name="Picture 3" descr="11">
            <a:extLst>
              <a:ext uri="{FF2B5EF4-FFF2-40B4-BE49-F238E27FC236}">
                <a16:creationId xmlns:a16="http://schemas.microsoft.com/office/drawing/2014/main" id="{961241FF-03F2-5346-BFCC-BFEDCF77F8A5}"/>
              </a:ext>
            </a:extLst>
          </p:cNvPr>
          <p:cNvPicPr>
            <a:picLocks noChangeAspect="1" noChangeArrowheads="1"/>
          </p:cNvPicPr>
          <p:nvPr/>
        </p:nvPicPr>
        <p:blipFill>
          <a:blip r:embed="rId3" cstate="print"/>
          <a:srcRect l="1706" t="13488" r="15700"/>
          <a:stretch>
            <a:fillRect/>
          </a:stretch>
        </p:blipFill>
        <p:spPr bwMode="auto">
          <a:xfrm>
            <a:off x="8170796" y="897333"/>
            <a:ext cx="2909372" cy="3137793"/>
          </a:xfrm>
          <a:prstGeom prst="rect">
            <a:avLst/>
          </a:prstGeom>
          <a:noFill/>
          <a:ln w="9525">
            <a:noFill/>
            <a:miter lim="800000"/>
            <a:headEnd/>
            <a:tailEnd/>
          </a:ln>
        </p:spPr>
      </p:pic>
      <p:pic>
        <p:nvPicPr>
          <p:cNvPr id="6" name="Picture 4" descr="Copy of 9">
            <a:extLst>
              <a:ext uri="{FF2B5EF4-FFF2-40B4-BE49-F238E27FC236}">
                <a16:creationId xmlns:a16="http://schemas.microsoft.com/office/drawing/2014/main" id="{6528A8EC-6AA5-154D-92EE-7823348B7769}"/>
              </a:ext>
            </a:extLst>
          </p:cNvPr>
          <p:cNvPicPr>
            <a:picLocks noChangeAspect="1" noChangeArrowheads="1"/>
          </p:cNvPicPr>
          <p:nvPr/>
        </p:nvPicPr>
        <p:blipFill>
          <a:blip r:embed="rId4" cstate="print"/>
          <a:srcRect/>
          <a:stretch>
            <a:fillRect/>
          </a:stretch>
        </p:blipFill>
        <p:spPr bwMode="auto">
          <a:xfrm>
            <a:off x="5251924" y="3550908"/>
            <a:ext cx="2648636" cy="2930867"/>
          </a:xfrm>
          <a:prstGeom prst="rect">
            <a:avLst/>
          </a:prstGeom>
          <a:noFill/>
          <a:ln w="9525">
            <a:noFill/>
            <a:miter lim="800000"/>
            <a:headEnd/>
            <a:tailEnd/>
          </a:ln>
        </p:spPr>
      </p:pic>
      <p:pic>
        <p:nvPicPr>
          <p:cNvPr id="7" name="Picture 5" descr="4">
            <a:extLst>
              <a:ext uri="{FF2B5EF4-FFF2-40B4-BE49-F238E27FC236}">
                <a16:creationId xmlns:a16="http://schemas.microsoft.com/office/drawing/2014/main" id="{086693E8-81E3-D949-9041-F129360A3DFF}"/>
              </a:ext>
            </a:extLst>
          </p:cNvPr>
          <p:cNvPicPr>
            <a:picLocks noChangeAspect="1" noChangeArrowheads="1"/>
          </p:cNvPicPr>
          <p:nvPr/>
        </p:nvPicPr>
        <p:blipFill>
          <a:blip r:embed="rId5" cstate="print"/>
          <a:srcRect/>
          <a:stretch>
            <a:fillRect/>
          </a:stretch>
        </p:blipFill>
        <p:spPr bwMode="auto">
          <a:xfrm>
            <a:off x="8980606" y="3595543"/>
            <a:ext cx="2560428" cy="2929302"/>
          </a:xfrm>
          <a:prstGeom prst="rect">
            <a:avLst/>
          </a:prstGeom>
          <a:noFill/>
          <a:ln w="9525">
            <a:noFill/>
            <a:miter lim="800000"/>
            <a:headEnd/>
            <a:tailEnd/>
          </a:ln>
        </p:spPr>
      </p:pic>
    </p:spTree>
    <p:extLst>
      <p:ext uri="{BB962C8B-B14F-4D97-AF65-F5344CB8AC3E}">
        <p14:creationId xmlns:p14="http://schemas.microsoft.com/office/powerpoint/2010/main" val="334445222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out)">
                                      <p:cBhvr>
                                        <p:cTn id="7" dur="3000"/>
                                        <p:tgtEl>
                                          <p:spTgt spid="4"/>
                                        </p:tgtEl>
                                      </p:cBhvr>
                                    </p:animEffect>
                                  </p:childTnLst>
                                </p:cTn>
                              </p:par>
                              <p:par>
                                <p:cTn id="8" presetID="5"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heckerboard(across)">
                                      <p:cBhvr>
                                        <p:cTn id="10" dur="50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3000"/>
                                        <p:tgtEl>
                                          <p:spTgt spid="6"/>
                                        </p:tgtEl>
                                      </p:cBhvr>
                                    </p:animEffect>
                                  </p:childTnLst>
                                </p:cTn>
                              </p:par>
                              <p:par>
                                <p:cTn id="14" presetID="23" presetClass="entr" presetSubtype="16"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5000" fill="hold"/>
                                        <p:tgtEl>
                                          <p:spTgt spid="7"/>
                                        </p:tgtEl>
                                        <p:attrNameLst>
                                          <p:attrName>ppt_w</p:attrName>
                                        </p:attrNameLst>
                                      </p:cBhvr>
                                      <p:tavLst>
                                        <p:tav tm="0">
                                          <p:val>
                                            <p:fltVal val="0"/>
                                          </p:val>
                                        </p:tav>
                                        <p:tav tm="100000">
                                          <p:val>
                                            <p:strVal val="#ppt_w"/>
                                          </p:val>
                                        </p:tav>
                                      </p:tavLst>
                                    </p:anim>
                                    <p:anim calcmode="lin" valueType="num">
                                      <p:cBhvr>
                                        <p:cTn id="17" dur="5000" fill="hold"/>
                                        <p:tgtEl>
                                          <p:spTgt spid="7"/>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barn(inVertical)">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barn(inVertical)">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barn(inVertical)">
                                      <p:cBhvr>
                                        <p:cTn id="32" dur="500"/>
                                        <p:tgtEl>
                                          <p:spTgt spid="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barn(inVertical)">
                                      <p:cBhvr>
                                        <p:cTn id="37" dur="500"/>
                                        <p:tgtEl>
                                          <p:spTgt spid="3">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barn(inVertical)">
                                      <p:cBhvr>
                                        <p:cTn id="42" dur="500"/>
                                        <p:tgtEl>
                                          <p:spTgt spid="3">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3">
                                            <p:txEl>
                                              <p:pRg st="5" end="5"/>
                                            </p:txEl>
                                          </p:spTgt>
                                        </p:tgtEl>
                                        <p:attrNameLst>
                                          <p:attrName>style.visibility</p:attrName>
                                        </p:attrNameLst>
                                      </p:cBhvr>
                                      <p:to>
                                        <p:strVal val="visible"/>
                                      </p:to>
                                    </p:set>
                                    <p:animEffect transition="in" filter="barn(inVertical)">
                                      <p:cBhvr>
                                        <p:cTn id="47" dur="500"/>
                                        <p:tgtEl>
                                          <p:spTgt spid="3">
                                            <p:txEl>
                                              <p:pRg st="5" end="5"/>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3">
                                            <p:txEl>
                                              <p:pRg st="6" end="6"/>
                                            </p:txEl>
                                          </p:spTgt>
                                        </p:tgtEl>
                                        <p:attrNameLst>
                                          <p:attrName>style.visibility</p:attrName>
                                        </p:attrNameLst>
                                      </p:cBhvr>
                                      <p:to>
                                        <p:strVal val="visible"/>
                                      </p:to>
                                    </p:set>
                                    <p:animEffect transition="in" filter="barn(inVertical)">
                                      <p:cBhvr>
                                        <p:cTn id="52" dur="500"/>
                                        <p:tgtEl>
                                          <p:spTgt spid="3">
                                            <p:txEl>
                                              <p:pRg st="6" end="6"/>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3">
                                            <p:txEl>
                                              <p:pRg st="7" end="7"/>
                                            </p:txEl>
                                          </p:spTgt>
                                        </p:tgtEl>
                                        <p:attrNameLst>
                                          <p:attrName>style.visibility</p:attrName>
                                        </p:attrNameLst>
                                      </p:cBhvr>
                                      <p:to>
                                        <p:strVal val="visible"/>
                                      </p:to>
                                    </p:set>
                                    <p:animEffect transition="in" filter="barn(inVertical)">
                                      <p:cBhvr>
                                        <p:cTn id="57" dur="500"/>
                                        <p:tgtEl>
                                          <p:spTgt spid="3">
                                            <p:txEl>
                                              <p:pRg st="7" end="7"/>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3">
                                            <p:txEl>
                                              <p:pRg st="8" end="8"/>
                                            </p:txEl>
                                          </p:spTgt>
                                        </p:tgtEl>
                                        <p:attrNameLst>
                                          <p:attrName>style.visibility</p:attrName>
                                        </p:attrNameLst>
                                      </p:cBhvr>
                                      <p:to>
                                        <p:strVal val="visible"/>
                                      </p:to>
                                    </p:set>
                                    <p:animEffect transition="in" filter="barn(inVertical)">
                                      <p:cBhvr>
                                        <p:cTn id="62" dur="500"/>
                                        <p:tgtEl>
                                          <p:spTgt spid="3">
                                            <p:txEl>
                                              <p:pRg st="8" end="8"/>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nodeType="clickEffect">
                                  <p:stCondLst>
                                    <p:cond delay="0"/>
                                  </p:stCondLst>
                                  <p:childTnLst>
                                    <p:set>
                                      <p:cBhvr>
                                        <p:cTn id="66" dur="1" fill="hold">
                                          <p:stCondLst>
                                            <p:cond delay="0"/>
                                          </p:stCondLst>
                                        </p:cTn>
                                        <p:tgtEl>
                                          <p:spTgt spid="3">
                                            <p:txEl>
                                              <p:pRg st="9" end="9"/>
                                            </p:txEl>
                                          </p:spTgt>
                                        </p:tgtEl>
                                        <p:attrNameLst>
                                          <p:attrName>style.visibility</p:attrName>
                                        </p:attrNameLst>
                                      </p:cBhvr>
                                      <p:to>
                                        <p:strVal val="visible"/>
                                      </p:to>
                                    </p:set>
                                    <p:animEffect transition="in" filter="barn(inVertical)">
                                      <p:cBhvr>
                                        <p:cTn id="67" dur="500"/>
                                        <p:tgtEl>
                                          <p:spTgt spid="3">
                                            <p:txEl>
                                              <p:pRg st="9" end="9"/>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nodeType="clickEffect">
                                  <p:stCondLst>
                                    <p:cond delay="0"/>
                                  </p:stCondLst>
                                  <p:childTnLst>
                                    <p:set>
                                      <p:cBhvr>
                                        <p:cTn id="71" dur="1" fill="hold">
                                          <p:stCondLst>
                                            <p:cond delay="0"/>
                                          </p:stCondLst>
                                        </p:cTn>
                                        <p:tgtEl>
                                          <p:spTgt spid="3">
                                            <p:txEl>
                                              <p:pRg st="10" end="10"/>
                                            </p:txEl>
                                          </p:spTgt>
                                        </p:tgtEl>
                                        <p:attrNameLst>
                                          <p:attrName>style.visibility</p:attrName>
                                        </p:attrNameLst>
                                      </p:cBhvr>
                                      <p:to>
                                        <p:strVal val="visible"/>
                                      </p:to>
                                    </p:set>
                                    <p:animEffect transition="in" filter="barn(inVertical)">
                                      <p:cBhvr>
                                        <p:cTn id="72" dur="500"/>
                                        <p:tgtEl>
                                          <p:spTgt spid="3">
                                            <p:txEl>
                                              <p:pRg st="10" end="10"/>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nodeType="clickEffect">
                                  <p:stCondLst>
                                    <p:cond delay="0"/>
                                  </p:stCondLst>
                                  <p:childTnLst>
                                    <p:set>
                                      <p:cBhvr>
                                        <p:cTn id="76" dur="1" fill="hold">
                                          <p:stCondLst>
                                            <p:cond delay="0"/>
                                          </p:stCondLst>
                                        </p:cTn>
                                        <p:tgtEl>
                                          <p:spTgt spid="3">
                                            <p:txEl>
                                              <p:pRg st="11" end="11"/>
                                            </p:txEl>
                                          </p:spTgt>
                                        </p:tgtEl>
                                        <p:attrNameLst>
                                          <p:attrName>style.visibility</p:attrName>
                                        </p:attrNameLst>
                                      </p:cBhvr>
                                      <p:to>
                                        <p:strVal val="visible"/>
                                      </p:to>
                                    </p:set>
                                    <p:animEffect transition="in" filter="barn(inVertical)">
                                      <p:cBhvr>
                                        <p:cTn id="77" dur="500"/>
                                        <p:tgtEl>
                                          <p:spTgt spid="3">
                                            <p:txEl>
                                              <p:pRg st="11" end="11"/>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nodeType="clickEffect">
                                  <p:stCondLst>
                                    <p:cond delay="0"/>
                                  </p:stCondLst>
                                  <p:childTnLst>
                                    <p:set>
                                      <p:cBhvr>
                                        <p:cTn id="81" dur="1" fill="hold">
                                          <p:stCondLst>
                                            <p:cond delay="0"/>
                                          </p:stCondLst>
                                        </p:cTn>
                                        <p:tgtEl>
                                          <p:spTgt spid="3">
                                            <p:txEl>
                                              <p:pRg st="12" end="12"/>
                                            </p:txEl>
                                          </p:spTgt>
                                        </p:tgtEl>
                                        <p:attrNameLst>
                                          <p:attrName>style.visibility</p:attrName>
                                        </p:attrNameLst>
                                      </p:cBhvr>
                                      <p:to>
                                        <p:strVal val="visible"/>
                                      </p:to>
                                    </p:set>
                                    <p:animEffect transition="in" filter="barn(inVertical)">
                                      <p:cBhvr>
                                        <p:cTn id="82"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B648FCD-9349-46E4-8542-0D76E338292A}"/>
              </a:ext>
            </a:extLst>
          </p:cNvPr>
          <p:cNvGrpSpPr/>
          <p:nvPr/>
        </p:nvGrpSpPr>
        <p:grpSpPr>
          <a:xfrm>
            <a:off x="-203791" y="1052622"/>
            <a:ext cx="5858540" cy="5858540"/>
            <a:chOff x="-23038" y="1052622"/>
            <a:chExt cx="5858540" cy="5858540"/>
          </a:xfrm>
        </p:grpSpPr>
        <p:pic>
          <p:nvPicPr>
            <p:cNvPr id="4" name="Picture 3">
              <a:extLst>
                <a:ext uri="{FF2B5EF4-FFF2-40B4-BE49-F238E27FC236}">
                  <a16:creationId xmlns:a16="http://schemas.microsoft.com/office/drawing/2014/main" id="{87B14E21-D20E-4963-9BC5-2CEF2FD70E8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038" y="1052622"/>
              <a:ext cx="5858540" cy="5858540"/>
            </a:xfrm>
            <a:prstGeom prst="rect">
              <a:avLst/>
            </a:prstGeom>
          </p:spPr>
        </p:pic>
        <p:sp>
          <p:nvSpPr>
            <p:cNvPr id="6" name="Rectangle 5">
              <a:extLst>
                <a:ext uri="{FF2B5EF4-FFF2-40B4-BE49-F238E27FC236}">
                  <a16:creationId xmlns:a16="http://schemas.microsoft.com/office/drawing/2014/main" id="{8A47DEA5-8336-42C9-A374-CE55F243450F}"/>
                </a:ext>
              </a:extLst>
            </p:cNvPr>
            <p:cNvSpPr/>
            <p:nvPr/>
          </p:nvSpPr>
          <p:spPr>
            <a:xfrm>
              <a:off x="3583172" y="1998920"/>
              <a:ext cx="1616149" cy="16267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820BD3DF-90D6-4A9F-ADDA-8907D21D2461}"/>
              </a:ext>
            </a:extLst>
          </p:cNvPr>
          <p:cNvGrpSpPr/>
          <p:nvPr/>
        </p:nvGrpSpPr>
        <p:grpSpPr>
          <a:xfrm flipH="1">
            <a:off x="4584763" y="850604"/>
            <a:ext cx="6898397" cy="3610124"/>
            <a:chOff x="342273" y="274320"/>
            <a:chExt cx="7247680" cy="4827925"/>
          </a:xfrm>
        </p:grpSpPr>
        <p:sp>
          <p:nvSpPr>
            <p:cNvPr id="9" name="Speech Bubble: Oval 8">
              <a:extLst>
                <a:ext uri="{FF2B5EF4-FFF2-40B4-BE49-F238E27FC236}">
                  <a16:creationId xmlns:a16="http://schemas.microsoft.com/office/drawing/2014/main" id="{DDA25FA3-06D4-4CE9-AEA7-3C4C24F133A4}"/>
                </a:ext>
              </a:extLst>
            </p:cNvPr>
            <p:cNvSpPr/>
            <p:nvPr/>
          </p:nvSpPr>
          <p:spPr>
            <a:xfrm flipH="1">
              <a:off x="342273" y="274320"/>
              <a:ext cx="7247680" cy="4827925"/>
            </a:xfrm>
            <a:prstGeom prst="wedgeEllipseCallout">
              <a:avLst>
                <a:gd name="adj1" fmla="val -55142"/>
                <a:gd name="adj2" fmla="val 42334"/>
              </a:avLst>
            </a:prstGeom>
            <a:solidFill>
              <a:srgbClr val="F6F0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dirty="0">
                <a:solidFill>
                  <a:schemeClr val="tx1"/>
                </a:solidFill>
                <a:latin typeface="#9Slide05 SVNBulgary" pitchFamily="2" charset="0"/>
              </a:endParaRPr>
            </a:p>
          </p:txBody>
        </p:sp>
        <p:sp>
          <p:nvSpPr>
            <p:cNvPr id="10" name="TextBox 9">
              <a:extLst>
                <a:ext uri="{FF2B5EF4-FFF2-40B4-BE49-F238E27FC236}">
                  <a16:creationId xmlns:a16="http://schemas.microsoft.com/office/drawing/2014/main" id="{DBEF8D01-C126-4201-BA5D-ACDEE5234BF4}"/>
                </a:ext>
              </a:extLst>
            </p:cNvPr>
            <p:cNvSpPr txBox="1"/>
            <p:nvPr/>
          </p:nvSpPr>
          <p:spPr>
            <a:xfrm>
              <a:off x="1397402" y="1952611"/>
              <a:ext cx="5137424" cy="1769874"/>
            </a:xfrm>
            <a:prstGeom prst="rect">
              <a:avLst/>
            </a:prstGeom>
            <a:noFill/>
          </p:spPr>
          <p:txBody>
            <a:bodyPr wrap="square">
              <a:spAutoFit/>
            </a:bodyPr>
            <a:lstStyle/>
            <a:p>
              <a:pPr algn="ctr"/>
              <a:r>
                <a:rPr lang="en-US" sz="4000" dirty="0">
                  <a:latin typeface="Times New Roman" pitchFamily="18" charset="0"/>
                  <a:cs typeface="Times New Roman" pitchFamily="18" charset="0"/>
                </a:rPr>
                <a:t>Chi </a:t>
              </a:r>
              <a:r>
                <a:rPr lang="en-US" sz="4000" dirty="0" err="1">
                  <a:latin typeface="Times New Roman" pitchFamily="18" charset="0"/>
                  <a:cs typeface="Times New Roman" pitchFamily="18" charset="0"/>
                </a:rPr>
                <a:t>tiết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nào</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gây</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ấn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tượng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nhất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với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em</a:t>
              </a:r>
              <a:r>
                <a:rPr lang="en-US" sz="4000" dirty="0">
                  <a:latin typeface="Times New Roman" pitchFamily="18" charset="0"/>
                  <a:cs typeface="Times New Roman" pitchFamily="18" charset="0"/>
                </a:rPr>
                <a:t>?</a:t>
              </a:r>
              <a:endParaRPr lang="en-US" sz="4000" dirty="0">
                <a:solidFill>
                  <a:schemeClr val="tx1"/>
                </a:solidFill>
                <a:latin typeface="Times New Roman" pitchFamily="18" charset="0"/>
                <a:cs typeface="Times New Roman" pitchFamily="18" charset="0"/>
              </a:endParaRPr>
            </a:p>
          </p:txBody>
        </p:sp>
      </p:grpSp>
    </p:spTree>
    <p:extLst>
      <p:ext uri="{BB962C8B-B14F-4D97-AF65-F5344CB8AC3E}">
        <p14:creationId xmlns:p14="http://schemas.microsoft.com/office/powerpoint/2010/main" val="359470341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364" name="Picture 4" descr="Bác Hồ với chiến sĩ người dân tộc">
            <a:extLst>
              <a:ext uri="{FF2B5EF4-FFF2-40B4-BE49-F238E27FC236}">
                <a16:creationId xmlns:a16="http://schemas.microsoft.com/office/drawing/2014/main" id="{8CB2ACF2-B3A2-604B-82C3-CB66A9C6640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748" r="15751" b="-1"/>
          <a:stretch/>
        </p:blipFill>
        <p:spPr bwMode="auto">
          <a:xfrm>
            <a:off x="3750951" y="229994"/>
            <a:ext cx="4627646" cy="4627648"/>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a:noFill/>
          <a:extLst>
            <a:ext uri="{909E8E84-426E-40DD-AFC4-6F175D3DCCD1}">
              <a14:hiddenFill xmlns:a14="http://schemas.microsoft.com/office/drawing/2010/main">
                <a:solidFill>
                  <a:srgbClr val="FFFFFF"/>
                </a:solidFill>
              </a14:hiddenFill>
            </a:ext>
          </a:extLst>
        </p:spPr>
      </p:pic>
      <p:pic>
        <p:nvPicPr>
          <p:cNvPr id="15362" name="Picture 2" descr="Bác Hồ với chiến sĩ người dân tộc">
            <a:extLst>
              <a:ext uri="{FF2B5EF4-FFF2-40B4-BE49-F238E27FC236}">
                <a16:creationId xmlns:a16="http://schemas.microsoft.com/office/drawing/2014/main" id="{A672906B-F749-A04C-ADB1-69D7934ED6E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400" r="12658"/>
          <a:stretch/>
        </p:blipFill>
        <p:spPr bwMode="auto">
          <a:xfrm>
            <a:off x="1276844" y="1243345"/>
            <a:ext cx="2590737" cy="2926956"/>
          </a:xfrm>
          <a:custGeom>
            <a:avLst/>
            <a:gdLst/>
            <a:ahLst/>
            <a:cxnLst/>
            <a:rect l="l" t="t" r="r" b="b"/>
            <a:pathLst>
              <a:path w="2590737" h="2926956">
                <a:moveTo>
                  <a:pt x="1463478" y="0"/>
                </a:moveTo>
                <a:cubicBezTo>
                  <a:pt x="1867606" y="0"/>
                  <a:pt x="2233476" y="163805"/>
                  <a:pt x="2498313" y="428643"/>
                </a:cubicBezTo>
                <a:lnTo>
                  <a:pt x="2501029" y="431631"/>
                </a:lnTo>
                <a:lnTo>
                  <a:pt x="2445696" y="582811"/>
                </a:lnTo>
                <a:cubicBezTo>
                  <a:pt x="2374039" y="813196"/>
                  <a:pt x="2335437" y="1058145"/>
                  <a:pt x="2335437" y="1312109"/>
                </a:cubicBezTo>
                <a:cubicBezTo>
                  <a:pt x="2335437" y="1650728"/>
                  <a:pt x="2404063" y="1973319"/>
                  <a:pt x="2528166" y="2266732"/>
                </a:cubicBezTo>
                <a:lnTo>
                  <a:pt x="2590737" y="2396622"/>
                </a:lnTo>
                <a:lnTo>
                  <a:pt x="2498313" y="2498313"/>
                </a:lnTo>
                <a:cubicBezTo>
                  <a:pt x="2233476" y="2763151"/>
                  <a:pt x="1867606" y="2926956"/>
                  <a:pt x="1463478" y="2926956"/>
                </a:cubicBezTo>
                <a:cubicBezTo>
                  <a:pt x="655221" y="2926956"/>
                  <a:pt x="0" y="2271735"/>
                  <a:pt x="0" y="1463478"/>
                </a:cubicBezTo>
                <a:cubicBezTo>
                  <a:pt x="0" y="655221"/>
                  <a:pt x="655221" y="0"/>
                  <a:pt x="1463478" y="0"/>
                </a:cubicBezTo>
                <a:close/>
              </a:path>
            </a:pathLst>
          </a:custGeom>
          <a:noFill/>
          <a:extLst>
            <a:ext uri="{909E8E84-426E-40DD-AFC4-6F175D3DCCD1}">
              <a14:hiddenFill xmlns:a14="http://schemas.microsoft.com/office/drawing/2010/main">
                <a:solidFill>
                  <a:srgbClr val="FFFFFF"/>
                </a:solidFill>
              </a14:hiddenFill>
            </a:ext>
          </a:extLst>
        </p:spPr>
      </p:pic>
      <p:pic>
        <p:nvPicPr>
          <p:cNvPr id="15366" name="Picture 6" descr="Tư tưởng Hồ Chí Minh về gia đình và giáo dục gia đình - Hội Liên Hiệp Phụ  Nữ Tỉnh Kon Tum">
            <a:extLst>
              <a:ext uri="{FF2B5EF4-FFF2-40B4-BE49-F238E27FC236}">
                <a16:creationId xmlns:a16="http://schemas.microsoft.com/office/drawing/2014/main" id="{75D8F90F-1BA2-024A-8636-2733FB5C86C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373" r="20876"/>
          <a:stretch/>
        </p:blipFill>
        <p:spPr bwMode="auto">
          <a:xfrm>
            <a:off x="8255132" y="1243345"/>
            <a:ext cx="2577829" cy="2926956"/>
          </a:xfrm>
          <a:custGeom>
            <a:avLst/>
            <a:gdLst/>
            <a:ahLst/>
            <a:cxnLst/>
            <a:rect l="l" t="t" r="r" b="b"/>
            <a:pathLst>
              <a:path w="2577829" h="2926956">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CDD8B760-412D-0F48-8AD9-93BBE2618F58}"/>
              </a:ext>
            </a:extLst>
          </p:cNvPr>
          <p:cNvSpPr/>
          <p:nvPr/>
        </p:nvSpPr>
        <p:spPr>
          <a:xfrm>
            <a:off x="904875" y="4957658"/>
            <a:ext cx="10382250" cy="1446550"/>
          </a:xfrm>
          <a:prstGeom prst="rect">
            <a:avLst/>
          </a:prstGeom>
        </p:spPr>
        <p:txBody>
          <a:bodyPr wrap="square">
            <a:spAutoFit/>
          </a:bodyPr>
          <a:lstStyle/>
          <a:p>
            <a:r>
              <a:rPr lang="vi-VN" sz="2200" i="1" dirty="0">
                <a:solidFill>
                  <a:srgbClr val="000000"/>
                </a:solidFill>
                <a:latin typeface="Times New Roman" panose="02020603050405020304" pitchFamily="18" charset="0"/>
                <a:ea typeface="Calibri" panose="020F0502020204030204" pitchFamily="34" charset="0"/>
              </a:rPr>
              <a:t>	Chi tiết Bác nhón chân nhẹ nhàng đi dém chăn cho các chiến sĩ. Chi tiết này cho thấy Bác ân cần chu đáo không khác gì người cha hiền yêu thương, lo lắng cho các con. Cử chỉ “nhón chân nhẹ nhàng” của Bác là một chi tiết đặc sắc, thật giản dị mà xúc động, bộc lộ tấm lòng yêu thương sâu sắc và sự tôn trọng, nâng niu của vị lãnh tụ đối với bộ đội.</a:t>
            </a:r>
            <a:r>
              <a:rPr lang="en-VN" sz="2200" dirty="0">
                <a:effectLst/>
              </a:rPr>
              <a:t> </a:t>
            </a:r>
            <a:endParaRPr lang="en-VN" sz="2200" dirty="0"/>
          </a:p>
        </p:txBody>
      </p:sp>
    </p:spTree>
    <p:extLst>
      <p:ext uri="{BB962C8B-B14F-4D97-AF65-F5344CB8AC3E}">
        <p14:creationId xmlns:p14="http://schemas.microsoft.com/office/powerpoint/2010/main" val="233801001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heel(1)">
                                      <p:cBhvr>
                                        <p:cTn id="7" dur="2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Shape 159">
            <a:extLst>
              <a:ext uri="{FF2B5EF4-FFF2-40B4-BE49-F238E27FC236}">
                <a16:creationId xmlns:a16="http://schemas.microsoft.com/office/drawing/2014/main" id="{6A37346E-4785-4BE5-A59E-05A48ABFA5B0}"/>
              </a:ext>
            </a:extLst>
          </p:cNvPr>
          <p:cNvSpPr/>
          <p:nvPr/>
        </p:nvSpPr>
        <p:spPr>
          <a:xfrm rot="20100220">
            <a:off x="1223276" y="1720443"/>
            <a:ext cx="3682463" cy="7409740"/>
          </a:xfrm>
          <a:custGeom>
            <a:avLst/>
            <a:gdLst/>
            <a:ahLst/>
            <a:cxnLst>
              <a:cxn ang="0">
                <a:pos x="wd2" y="hd2"/>
              </a:cxn>
              <a:cxn ang="5400000">
                <a:pos x="wd2" y="hd2"/>
              </a:cxn>
              <a:cxn ang="10800000">
                <a:pos x="wd2" y="hd2"/>
              </a:cxn>
              <a:cxn ang="16200000">
                <a:pos x="wd2" y="hd2"/>
              </a:cxn>
            </a:cxnLst>
            <a:rect l="0" t="0" r="r" b="b"/>
            <a:pathLst>
              <a:path w="20025" h="20820" extrusionOk="0">
                <a:moveTo>
                  <a:pt x="6920" y="8159"/>
                </a:moveTo>
                <a:cubicBezTo>
                  <a:pt x="3317" y="7491"/>
                  <a:pt x="1444" y="5440"/>
                  <a:pt x="2738" y="3578"/>
                </a:cubicBezTo>
                <a:cubicBezTo>
                  <a:pt x="4031" y="1716"/>
                  <a:pt x="8001" y="749"/>
                  <a:pt x="11604" y="1417"/>
                </a:cubicBezTo>
                <a:cubicBezTo>
                  <a:pt x="15207" y="2085"/>
                  <a:pt x="17079" y="4136"/>
                  <a:pt x="15786" y="5998"/>
                </a:cubicBezTo>
                <a:cubicBezTo>
                  <a:pt x="14493" y="7860"/>
                  <a:pt x="10523" y="8827"/>
                  <a:pt x="6920" y="8159"/>
                </a:cubicBezTo>
                <a:close/>
                <a:moveTo>
                  <a:pt x="19989" y="20009"/>
                </a:moveTo>
                <a:cubicBezTo>
                  <a:pt x="19702" y="19345"/>
                  <a:pt x="14734" y="11897"/>
                  <a:pt x="14734" y="11897"/>
                </a:cubicBezTo>
                <a:cubicBezTo>
                  <a:pt x="14734" y="11897"/>
                  <a:pt x="14597" y="11709"/>
                  <a:pt x="14207" y="11734"/>
                </a:cubicBezTo>
                <a:lnTo>
                  <a:pt x="12631" y="9299"/>
                </a:lnTo>
                <a:cubicBezTo>
                  <a:pt x="13045" y="9217"/>
                  <a:pt x="13453" y="9119"/>
                  <a:pt x="13852" y="9004"/>
                </a:cubicBezTo>
                <a:cubicBezTo>
                  <a:pt x="18336" y="7706"/>
                  <a:pt x="19936" y="4777"/>
                  <a:pt x="17426" y="2460"/>
                </a:cubicBezTo>
                <a:cubicBezTo>
                  <a:pt x="14915" y="143"/>
                  <a:pt x="9245" y="-684"/>
                  <a:pt x="4761" y="613"/>
                </a:cubicBezTo>
                <a:cubicBezTo>
                  <a:pt x="277" y="1910"/>
                  <a:pt x="-1323" y="4840"/>
                  <a:pt x="1188" y="7157"/>
                </a:cubicBezTo>
                <a:cubicBezTo>
                  <a:pt x="3160" y="8978"/>
                  <a:pt x="7085" y="9878"/>
                  <a:pt x="10852" y="9551"/>
                </a:cubicBezTo>
                <a:lnTo>
                  <a:pt x="12372" y="12022"/>
                </a:lnTo>
                <a:cubicBezTo>
                  <a:pt x="12029" y="12121"/>
                  <a:pt x="12133" y="12314"/>
                  <a:pt x="12133" y="12314"/>
                </a:cubicBezTo>
                <a:cubicBezTo>
                  <a:pt x="12133" y="12314"/>
                  <a:pt x="16623" y="19843"/>
                  <a:pt x="17149" y="20467"/>
                </a:cubicBezTo>
                <a:cubicBezTo>
                  <a:pt x="17527" y="20916"/>
                  <a:pt x="18326" y="20838"/>
                  <a:pt x="18744" y="20759"/>
                </a:cubicBezTo>
                <a:lnTo>
                  <a:pt x="18747" y="20763"/>
                </a:lnTo>
                <a:cubicBezTo>
                  <a:pt x="18747" y="20763"/>
                  <a:pt x="20277" y="20673"/>
                  <a:pt x="19989" y="20009"/>
                </a:cubicBezTo>
                <a:close/>
              </a:path>
            </a:pathLst>
          </a:custGeom>
          <a:solidFill>
            <a:srgbClr val="2F2D2A"/>
          </a:solidFill>
          <a:ln w="12700">
            <a:miter lim="400000"/>
          </a:ln>
        </p:spPr>
        <p:txBody>
          <a:bodyPr anchor="ctr"/>
          <a:lstStyle/>
          <a:p>
            <a:pPr algn="ctr"/>
            <a:endParaRPr>
              <a:latin typeface="Times New Roman" panose="02020603050405020304" pitchFamily="18" charset="0"/>
              <a:cs typeface="Times New Roman" panose="02020603050405020304" pitchFamily="18" charset="0"/>
            </a:endParaRPr>
          </a:p>
        </p:txBody>
      </p:sp>
      <p:pic>
        <p:nvPicPr>
          <p:cNvPr id="8" name="Picture 3" descr="C:\Users\Soloman\Desktop\未标题-3.png">
            <a:extLst>
              <a:ext uri="{FF2B5EF4-FFF2-40B4-BE49-F238E27FC236}">
                <a16:creationId xmlns:a16="http://schemas.microsoft.com/office/drawing/2014/main" id="{41CBCCD2-7B1F-46E1-A7FF-EE2EC612E5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9305985">
            <a:off x="-5259" y="1508518"/>
            <a:ext cx="4214602" cy="4212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本框 1">
            <a:extLst>
              <a:ext uri="{FF2B5EF4-FFF2-40B4-BE49-F238E27FC236}">
                <a16:creationId xmlns:a16="http://schemas.microsoft.com/office/drawing/2014/main" id="{81B9C40C-B783-4A84-BA90-61B099F99F20}"/>
              </a:ext>
            </a:extLst>
          </p:cNvPr>
          <p:cNvSpPr txBox="1"/>
          <p:nvPr/>
        </p:nvSpPr>
        <p:spPr>
          <a:xfrm>
            <a:off x="956726" y="2835726"/>
            <a:ext cx="2123931" cy="1556657"/>
          </a:xfrm>
          <a:prstGeom prst="rect">
            <a:avLst/>
          </a:prstGeom>
          <a:noFill/>
        </p:spPr>
        <p:txBody>
          <a:bodyPr wrap="square" rtlCol="0">
            <a:prstTxWarp prst="textStop">
              <a:avLst/>
            </a:prstTxWarp>
            <a:spAutoFit/>
          </a:bodyPr>
          <a:lstStyle/>
          <a:p>
            <a:pPr algn="ctr"/>
            <a:r>
              <a:rPr lang="en-SG" altLang="zh-CN" sz="3200" dirty="0">
                <a:solidFill>
                  <a:srgbClr val="FF0000"/>
                </a:solidFill>
                <a:latin typeface="Times New Roman" panose="02020603050405020304" pitchFamily="18" charset="0"/>
                <a:ea typeface="华文中宋" panose="02010600040101010101" pitchFamily="2" charset="-122"/>
                <a:cs typeface="Times New Roman" panose="02020603050405020304" pitchFamily="18" charset="0"/>
              </a:rPr>
              <a:t>H</a:t>
            </a:r>
            <a:r>
              <a:rPr lang="vi-VN" altLang="zh-CN" sz="3200" dirty="0">
                <a:solidFill>
                  <a:srgbClr val="FF0000"/>
                </a:solidFill>
                <a:latin typeface="Times New Roman" panose="02020603050405020304" pitchFamily="18" charset="0"/>
                <a:ea typeface="华文中宋" panose="02010600040101010101" pitchFamily="2" charset="-122"/>
                <a:cs typeface="Times New Roman" panose="02020603050405020304" pitchFamily="18" charset="0"/>
              </a:rPr>
              <a:t>ư</a:t>
            </a:r>
            <a:r>
              <a:rPr lang="en-SG" altLang="zh-CN" sz="3200" dirty="0" err="1">
                <a:solidFill>
                  <a:srgbClr val="FF0000"/>
                </a:solidFill>
                <a:latin typeface="Times New Roman" panose="02020603050405020304" pitchFamily="18" charset="0"/>
                <a:ea typeface="华文中宋" panose="02010600040101010101" pitchFamily="2" charset="-122"/>
                <a:cs typeface="Times New Roman" panose="02020603050405020304" pitchFamily="18" charset="0"/>
              </a:rPr>
              <a:t>ớng</a:t>
            </a:r>
            <a:r>
              <a:rPr lang="en-SG" altLang="zh-CN" sz="3200" dirty="0">
                <a:solidFill>
                  <a:srgbClr val="FF0000"/>
                </a:solidFill>
                <a:latin typeface="Times New Roman" panose="02020603050405020304" pitchFamily="18" charset="0"/>
                <a:ea typeface="华文中宋" panose="02010600040101010101" pitchFamily="2" charset="-122"/>
                <a:cs typeface="Times New Roman" panose="02020603050405020304" pitchFamily="18" charset="0"/>
              </a:rPr>
              <a:t> </a:t>
            </a:r>
            <a:r>
              <a:rPr lang="en-SG" altLang="zh-CN" sz="3200" dirty="0" err="1">
                <a:solidFill>
                  <a:srgbClr val="FF0000"/>
                </a:solidFill>
                <a:latin typeface="Times New Roman" panose="02020603050405020304" pitchFamily="18" charset="0"/>
                <a:ea typeface="华文中宋" panose="02010600040101010101" pitchFamily="2" charset="-122"/>
                <a:cs typeface="Times New Roman" panose="02020603050405020304" pitchFamily="18" charset="0"/>
              </a:rPr>
              <a:t>dẫn</a:t>
            </a:r>
            <a:r>
              <a:rPr lang="en-SG" altLang="zh-CN" sz="3200" dirty="0">
                <a:solidFill>
                  <a:srgbClr val="FF0000"/>
                </a:solidFill>
                <a:latin typeface="Times New Roman" panose="02020603050405020304" pitchFamily="18" charset="0"/>
                <a:ea typeface="华文中宋" panose="02010600040101010101" pitchFamily="2" charset="-122"/>
                <a:cs typeface="Times New Roman" panose="02020603050405020304" pitchFamily="18" charset="0"/>
              </a:rPr>
              <a:t> </a:t>
            </a:r>
            <a:r>
              <a:rPr lang="en-SG" altLang="zh-CN" sz="3200" dirty="0" err="1">
                <a:solidFill>
                  <a:srgbClr val="FF0000"/>
                </a:solidFill>
                <a:latin typeface="Times New Roman" panose="02020603050405020304" pitchFamily="18" charset="0"/>
                <a:ea typeface="华文中宋" panose="02010600040101010101" pitchFamily="2" charset="-122"/>
                <a:cs typeface="Times New Roman" panose="02020603050405020304" pitchFamily="18" charset="0"/>
              </a:rPr>
              <a:t>về</a:t>
            </a:r>
            <a:r>
              <a:rPr lang="en-SG" altLang="zh-CN" sz="3200" dirty="0">
                <a:solidFill>
                  <a:srgbClr val="FF0000"/>
                </a:solidFill>
                <a:latin typeface="Times New Roman" panose="02020603050405020304" pitchFamily="18" charset="0"/>
                <a:ea typeface="华文中宋" panose="02010600040101010101" pitchFamily="2" charset="-122"/>
                <a:cs typeface="Times New Roman" panose="02020603050405020304" pitchFamily="18" charset="0"/>
              </a:rPr>
              <a:t> </a:t>
            </a:r>
            <a:r>
              <a:rPr lang="en-SG" altLang="zh-CN" sz="3200" dirty="0" err="1">
                <a:solidFill>
                  <a:srgbClr val="FF0000"/>
                </a:solidFill>
                <a:latin typeface="Times New Roman" panose="02020603050405020304" pitchFamily="18" charset="0"/>
                <a:ea typeface="华文中宋" panose="02010600040101010101" pitchFamily="2" charset="-122"/>
                <a:cs typeface="Times New Roman" panose="02020603050405020304" pitchFamily="18" charset="0"/>
              </a:rPr>
              <a:t>nhà</a:t>
            </a:r>
            <a:endParaRPr lang="zh-CN" altLang="en-US" sz="3200" dirty="0">
              <a:solidFill>
                <a:srgbClr val="FF0000"/>
              </a:solidFill>
              <a:latin typeface="Times New Roman" panose="02020603050405020304" pitchFamily="18" charset="0"/>
              <a:ea typeface="华文中宋" panose="02010600040101010101" pitchFamily="2" charset="-122"/>
              <a:cs typeface="Times New Roman" panose="02020603050405020304" pitchFamily="18" charset="0"/>
            </a:endParaRPr>
          </a:p>
        </p:txBody>
      </p:sp>
      <p:sp>
        <p:nvSpPr>
          <p:cNvPr id="3" name="TextBox 2">
            <a:extLst>
              <a:ext uri="{FF2B5EF4-FFF2-40B4-BE49-F238E27FC236}">
                <a16:creationId xmlns:a16="http://schemas.microsoft.com/office/drawing/2014/main" id="{792D6D6D-1E35-4A96-8E72-0EB96A0D15A9}"/>
              </a:ext>
            </a:extLst>
          </p:cNvPr>
          <p:cNvSpPr txBox="1"/>
          <p:nvPr/>
        </p:nvSpPr>
        <p:spPr>
          <a:xfrm flipH="1">
            <a:off x="4617718" y="1318480"/>
            <a:ext cx="9936481" cy="646331"/>
          </a:xfrm>
          <a:prstGeom prst="rect">
            <a:avLst/>
          </a:prstGeom>
          <a:noFill/>
        </p:spPr>
        <p:txBody>
          <a:bodyPr wrap="square" rtlCol="0">
            <a:spAutoFit/>
          </a:bodyPr>
          <a:lstStyle/>
          <a:p>
            <a:pPr marL="571500" indent="-571500">
              <a:buFont typeface="Wingdings" panose="05000000000000000000" pitchFamily="2" charset="2"/>
              <a:buChar char="v"/>
            </a:pPr>
            <a:r>
              <a:rPr lang="en-SG" sz="3600" dirty="0" err="1">
                <a:latin typeface="Times New Roman" panose="02020603050405020304" pitchFamily="18" charset="0"/>
                <a:cs typeface="Times New Roman" panose="02020603050405020304" pitchFamily="18" charset="0"/>
              </a:rPr>
              <a:t>Ôn</a:t>
            </a:r>
            <a:r>
              <a:rPr lang="en-SG" sz="3600" dirty="0">
                <a:latin typeface="Times New Roman" panose="02020603050405020304" pitchFamily="18" charset="0"/>
                <a:cs typeface="Times New Roman" panose="02020603050405020304" pitchFamily="18" charset="0"/>
              </a:rPr>
              <a:t> </a:t>
            </a:r>
            <a:r>
              <a:rPr lang="en-SG" sz="3600" dirty="0" err="1">
                <a:latin typeface="Times New Roman" panose="02020603050405020304" pitchFamily="18" charset="0"/>
                <a:cs typeface="Times New Roman" panose="02020603050405020304" pitchFamily="18" charset="0"/>
              </a:rPr>
              <a:t>lại</a:t>
            </a:r>
            <a:r>
              <a:rPr lang="en-SG" sz="3600" dirty="0">
                <a:latin typeface="Times New Roman" panose="02020603050405020304" pitchFamily="18" charset="0"/>
                <a:cs typeface="Times New Roman" panose="02020603050405020304" pitchFamily="18" charset="0"/>
              </a:rPr>
              <a:t> </a:t>
            </a:r>
            <a:r>
              <a:rPr lang="en-SG" sz="3600" dirty="0" err="1">
                <a:latin typeface="Times New Roman" panose="02020603050405020304" pitchFamily="18" charset="0"/>
                <a:cs typeface="Times New Roman" panose="02020603050405020304" pitchFamily="18" charset="0"/>
              </a:rPr>
              <a:t>bài</a:t>
            </a:r>
            <a:r>
              <a:rPr lang="en-SG" sz="3600" dirty="0">
                <a:latin typeface="Times New Roman" panose="02020603050405020304" pitchFamily="18" charset="0"/>
                <a:cs typeface="Times New Roman" panose="02020603050405020304" pitchFamily="18" charset="0"/>
              </a:rPr>
              <a:t> + </a:t>
            </a:r>
            <a:r>
              <a:rPr lang="en-SG" sz="3600" dirty="0" err="1">
                <a:latin typeface="Times New Roman" panose="02020603050405020304" pitchFamily="18" charset="0"/>
                <a:cs typeface="Times New Roman" panose="02020603050405020304" pitchFamily="18" charset="0"/>
              </a:rPr>
              <a:t>Vẽ</a:t>
            </a:r>
            <a:r>
              <a:rPr lang="en-SG" sz="3600" dirty="0">
                <a:latin typeface="Times New Roman" panose="02020603050405020304" pitchFamily="18" charset="0"/>
                <a:cs typeface="Times New Roman" panose="02020603050405020304" pitchFamily="18" charset="0"/>
              </a:rPr>
              <a:t> SĐTD </a:t>
            </a:r>
            <a:r>
              <a:rPr lang="en-SG" sz="3600" dirty="0" err="1">
                <a:latin typeface="Times New Roman" panose="02020603050405020304" pitchFamily="18" charset="0"/>
                <a:cs typeface="Times New Roman" panose="02020603050405020304" pitchFamily="18" charset="0"/>
              </a:rPr>
              <a:t>tổng</a:t>
            </a:r>
            <a:r>
              <a:rPr lang="en-SG" sz="3600" dirty="0">
                <a:latin typeface="Times New Roman" panose="02020603050405020304" pitchFamily="18" charset="0"/>
                <a:cs typeface="Times New Roman" panose="02020603050405020304" pitchFamily="18" charset="0"/>
              </a:rPr>
              <a:t> </a:t>
            </a:r>
            <a:r>
              <a:rPr lang="en-SG" sz="3600" dirty="0" err="1">
                <a:latin typeface="Times New Roman" panose="02020603050405020304" pitchFamily="18" charset="0"/>
                <a:cs typeface="Times New Roman" panose="02020603050405020304" pitchFamily="18" charset="0"/>
              </a:rPr>
              <a:t>kết</a:t>
            </a:r>
            <a:r>
              <a:rPr lang="en-SG" sz="3600" dirty="0">
                <a:latin typeface="Times New Roman" panose="02020603050405020304" pitchFamily="18" charset="0"/>
                <a:cs typeface="Times New Roman" panose="02020603050405020304" pitchFamily="18" charset="0"/>
              </a:rPr>
              <a:t> </a:t>
            </a:r>
            <a:r>
              <a:rPr lang="en-SG" sz="3600" dirty="0" err="1">
                <a:latin typeface="Times New Roman" panose="02020603050405020304" pitchFamily="18" charset="0"/>
                <a:cs typeface="Times New Roman" panose="02020603050405020304" pitchFamily="18" charset="0"/>
              </a:rPr>
              <a:t>bài</a:t>
            </a:r>
            <a:endParaRPr lang="en-SG" sz="360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170BBA49-DE8B-4DB0-BD51-5E672F27008A}"/>
              </a:ext>
            </a:extLst>
          </p:cNvPr>
          <p:cNvSpPr txBox="1"/>
          <p:nvPr/>
        </p:nvSpPr>
        <p:spPr>
          <a:xfrm flipH="1">
            <a:off x="4617718" y="2572737"/>
            <a:ext cx="7294881" cy="989823"/>
          </a:xfrm>
          <a:prstGeom prst="rect">
            <a:avLst/>
          </a:prstGeom>
          <a:noFill/>
        </p:spPr>
        <p:txBody>
          <a:bodyPr wrap="square" rtlCol="0">
            <a:spAutoFit/>
          </a:bodyPr>
          <a:lstStyle/>
          <a:p>
            <a:pPr marL="571500" indent="-571500">
              <a:lnSpc>
                <a:spcPct val="80000"/>
              </a:lnSpc>
              <a:buFont typeface="Wingdings" panose="05000000000000000000" pitchFamily="2" charset="2"/>
              <a:buChar char="v"/>
              <a:defRPr/>
            </a:pPr>
            <a:r>
              <a:rPr lang="en-US" sz="3600" dirty="0">
                <a:latin typeface="Times New Roman" panose="02020603050405020304" pitchFamily="18" charset="0"/>
                <a:cs typeface="Times New Roman" panose="02020603050405020304" pitchFamily="18" charset="0"/>
              </a:rPr>
              <a:t>S</a:t>
            </a:r>
            <a:r>
              <a:rPr lang="vi-VN" sz="3600" dirty="0">
                <a:latin typeface="Times New Roman" panose="02020603050405020304" pitchFamily="18" charset="0"/>
                <a:cs typeface="Times New Roman" panose="02020603050405020304" pitchFamily="18" charset="0"/>
              </a:rPr>
              <a:t>ư</a:t>
            </a:r>
            <a:r>
              <a:rPr lang="en-SG" sz="3600" dirty="0">
                <a:latin typeface="Times New Roman" panose="02020603050405020304" pitchFamily="18" charset="0"/>
                <a:cs typeface="Times New Roman" panose="02020603050405020304" pitchFamily="18" charset="0"/>
              </a:rPr>
              <a:t>u </a:t>
            </a:r>
            <a:r>
              <a:rPr lang="en-SG" sz="3600" dirty="0" err="1">
                <a:latin typeface="Times New Roman" panose="02020603050405020304" pitchFamily="18" charset="0"/>
                <a:cs typeface="Times New Roman" panose="02020603050405020304" pitchFamily="18" charset="0"/>
              </a:rPr>
              <a:t>tầm</a:t>
            </a:r>
            <a:r>
              <a:rPr lang="en-SG" sz="3600" dirty="0">
                <a:latin typeface="Times New Roman" panose="02020603050405020304" pitchFamily="18" charset="0"/>
                <a:cs typeface="Times New Roman" panose="02020603050405020304" pitchFamily="18" charset="0"/>
              </a:rPr>
              <a:t> </a:t>
            </a:r>
            <a:r>
              <a:rPr lang="en-SG" sz="3600" dirty="0" err="1">
                <a:latin typeface="Times New Roman" panose="02020603050405020304" pitchFamily="18" charset="0"/>
                <a:cs typeface="Times New Roman" panose="02020603050405020304" pitchFamily="18" charset="0"/>
              </a:rPr>
              <a:t>một</a:t>
            </a:r>
            <a:r>
              <a:rPr lang="en-SG" sz="3600" dirty="0">
                <a:latin typeface="Times New Roman" panose="02020603050405020304" pitchFamily="18" charset="0"/>
                <a:cs typeface="Times New Roman" panose="02020603050405020304" pitchFamily="18" charset="0"/>
              </a:rPr>
              <a:t> </a:t>
            </a:r>
            <a:r>
              <a:rPr lang="en-SG" sz="3600" dirty="0" err="1">
                <a:latin typeface="Times New Roman" panose="02020603050405020304" pitchFamily="18" charset="0"/>
                <a:cs typeface="Times New Roman" panose="02020603050405020304" pitchFamily="18" charset="0"/>
              </a:rPr>
              <a:t>số</a:t>
            </a:r>
            <a:r>
              <a:rPr lang="en-SG" sz="3600" dirty="0">
                <a:latin typeface="Times New Roman" panose="02020603050405020304" pitchFamily="18" charset="0"/>
                <a:cs typeface="Times New Roman" panose="02020603050405020304" pitchFamily="18" charset="0"/>
              </a:rPr>
              <a:t> </a:t>
            </a:r>
            <a:r>
              <a:rPr lang="en-SG" sz="3600" dirty="0" err="1">
                <a:latin typeface="Times New Roman" panose="02020603050405020304" pitchFamily="18" charset="0"/>
                <a:cs typeface="Times New Roman" panose="02020603050405020304" pitchFamily="18" charset="0"/>
              </a:rPr>
              <a:t>câu</a:t>
            </a:r>
            <a:r>
              <a:rPr lang="en-SG" sz="3600" dirty="0">
                <a:latin typeface="Times New Roman" panose="02020603050405020304" pitchFamily="18" charset="0"/>
                <a:cs typeface="Times New Roman" panose="02020603050405020304" pitchFamily="18" charset="0"/>
              </a:rPr>
              <a:t> </a:t>
            </a:r>
            <a:r>
              <a:rPr lang="en-SG" sz="3600" dirty="0" err="1">
                <a:latin typeface="Times New Roman" panose="02020603050405020304" pitchFamily="18" charset="0"/>
                <a:cs typeface="Times New Roman" panose="02020603050405020304" pitchFamily="18" charset="0"/>
              </a:rPr>
              <a:t>th</a:t>
            </a:r>
            <a:r>
              <a:rPr lang="vi-VN" sz="3600" dirty="0">
                <a:latin typeface="Times New Roman" panose="02020603050405020304" pitchFamily="18" charset="0"/>
                <a:cs typeface="Times New Roman" panose="02020603050405020304" pitchFamily="18" charset="0"/>
              </a:rPr>
              <a:t>ơ</a:t>
            </a:r>
            <a:r>
              <a:rPr lang="en-SG" sz="3600" dirty="0">
                <a:latin typeface="Times New Roman" panose="02020603050405020304" pitchFamily="18" charset="0"/>
                <a:cs typeface="Times New Roman" panose="02020603050405020304" pitchFamily="18" charset="0"/>
              </a:rPr>
              <a:t>/ </a:t>
            </a:r>
            <a:r>
              <a:rPr lang="en-SG" sz="3600" dirty="0" err="1">
                <a:latin typeface="Times New Roman" panose="02020603050405020304" pitchFamily="18" charset="0"/>
                <a:cs typeface="Times New Roman" panose="02020603050405020304" pitchFamily="18" charset="0"/>
              </a:rPr>
              <a:t>bài</a:t>
            </a:r>
            <a:r>
              <a:rPr lang="en-SG" sz="3600" dirty="0">
                <a:latin typeface="Times New Roman" panose="02020603050405020304" pitchFamily="18" charset="0"/>
                <a:cs typeface="Times New Roman" panose="02020603050405020304" pitchFamily="18" charset="0"/>
              </a:rPr>
              <a:t> </a:t>
            </a:r>
            <a:r>
              <a:rPr lang="en-SG" sz="3600" dirty="0" err="1">
                <a:latin typeface="Times New Roman" panose="02020603050405020304" pitchFamily="18" charset="0"/>
                <a:cs typeface="Times New Roman" panose="02020603050405020304" pitchFamily="18" charset="0"/>
              </a:rPr>
              <a:t>th</a:t>
            </a:r>
            <a:r>
              <a:rPr lang="vi-VN" sz="3600" dirty="0">
                <a:latin typeface="Times New Roman" panose="02020603050405020304" pitchFamily="18" charset="0"/>
                <a:cs typeface="Times New Roman" panose="02020603050405020304" pitchFamily="18" charset="0"/>
              </a:rPr>
              <a:t>ơ</a:t>
            </a:r>
            <a:r>
              <a:rPr lang="en-SG" sz="3600" dirty="0">
                <a:latin typeface="Times New Roman" panose="02020603050405020304" pitchFamily="18" charset="0"/>
                <a:cs typeface="Times New Roman" panose="02020603050405020304" pitchFamily="18" charset="0"/>
              </a:rPr>
              <a:t> </a:t>
            </a:r>
            <a:r>
              <a:rPr lang="en-SG" sz="3600" dirty="0" err="1">
                <a:latin typeface="Times New Roman" panose="02020603050405020304" pitchFamily="18" charset="0"/>
                <a:cs typeface="Times New Roman" panose="02020603050405020304" pitchFamily="18" charset="0"/>
              </a:rPr>
              <a:t>về</a:t>
            </a:r>
            <a:r>
              <a:rPr lang="en-SG" sz="3600" dirty="0">
                <a:latin typeface="Times New Roman" panose="02020603050405020304" pitchFamily="18" charset="0"/>
                <a:cs typeface="Times New Roman" panose="02020603050405020304" pitchFamily="18" charset="0"/>
              </a:rPr>
              <a:t> </a:t>
            </a:r>
            <a:r>
              <a:rPr lang="en-SG" sz="3600" dirty="0" err="1">
                <a:latin typeface="Times New Roman" panose="02020603050405020304" pitchFamily="18" charset="0"/>
                <a:cs typeface="Times New Roman" panose="02020603050405020304" pitchFamily="18" charset="0"/>
              </a:rPr>
              <a:t>tinh</a:t>
            </a:r>
            <a:r>
              <a:rPr lang="en-SG" sz="3600" dirty="0">
                <a:latin typeface="Times New Roman" panose="02020603050405020304" pitchFamily="18" charset="0"/>
                <a:cs typeface="Times New Roman" panose="02020603050405020304" pitchFamily="18" charset="0"/>
              </a:rPr>
              <a:t> </a:t>
            </a:r>
            <a:r>
              <a:rPr lang="en-SG" sz="3600" dirty="0" err="1">
                <a:latin typeface="Times New Roman" panose="02020603050405020304" pitchFamily="18" charset="0"/>
                <a:cs typeface="Times New Roman" panose="02020603050405020304" pitchFamily="18" charset="0"/>
              </a:rPr>
              <a:t>thần</a:t>
            </a:r>
            <a:r>
              <a:rPr lang="en-SG" sz="3600" dirty="0">
                <a:latin typeface="Times New Roman" panose="02020603050405020304" pitchFamily="18" charset="0"/>
                <a:cs typeface="Times New Roman" panose="02020603050405020304" pitchFamily="18" charset="0"/>
              </a:rPr>
              <a:t> </a:t>
            </a:r>
            <a:r>
              <a:rPr lang="en-SG" sz="3600" dirty="0" err="1">
                <a:latin typeface="Times New Roman" panose="02020603050405020304" pitchFamily="18" charset="0"/>
                <a:cs typeface="Times New Roman" panose="02020603050405020304" pitchFamily="18" charset="0"/>
              </a:rPr>
              <a:t>lạc</a:t>
            </a:r>
            <a:r>
              <a:rPr lang="en-SG" sz="3600" dirty="0">
                <a:latin typeface="Times New Roman" panose="02020603050405020304" pitchFamily="18" charset="0"/>
                <a:cs typeface="Times New Roman" panose="02020603050405020304" pitchFamily="18" charset="0"/>
              </a:rPr>
              <a:t> </a:t>
            </a:r>
            <a:r>
              <a:rPr lang="en-SG" sz="3600" dirty="0" err="1">
                <a:latin typeface="Times New Roman" panose="02020603050405020304" pitchFamily="18" charset="0"/>
                <a:cs typeface="Times New Roman" panose="02020603050405020304" pitchFamily="18" charset="0"/>
              </a:rPr>
              <a:t>quan</a:t>
            </a:r>
            <a:r>
              <a:rPr lang="en-SG" sz="3600" dirty="0">
                <a:latin typeface="Times New Roman" panose="02020603050405020304" pitchFamily="18" charset="0"/>
                <a:cs typeface="Times New Roman" panose="02020603050405020304" pitchFamily="18" charset="0"/>
              </a:rPr>
              <a:t> </a:t>
            </a:r>
            <a:r>
              <a:rPr lang="en-SG" sz="3600" dirty="0" err="1">
                <a:latin typeface="Times New Roman" panose="02020603050405020304" pitchFamily="18" charset="0"/>
                <a:cs typeface="Times New Roman" panose="02020603050405020304" pitchFamily="18" charset="0"/>
              </a:rPr>
              <a:t>của</a:t>
            </a:r>
            <a:r>
              <a:rPr lang="en-SG" sz="3600" dirty="0">
                <a:latin typeface="Times New Roman" panose="02020603050405020304" pitchFamily="18" charset="0"/>
                <a:cs typeface="Times New Roman" panose="02020603050405020304" pitchFamily="18" charset="0"/>
              </a:rPr>
              <a:t> </a:t>
            </a:r>
            <a:r>
              <a:rPr lang="en-SG" sz="3600" dirty="0" err="1">
                <a:latin typeface="Times New Roman" panose="02020603050405020304" pitchFamily="18" charset="0"/>
                <a:cs typeface="Times New Roman" panose="02020603050405020304" pitchFamily="18" charset="0"/>
              </a:rPr>
              <a:t>Bác</a:t>
            </a:r>
            <a:endParaRPr lang="en-SG" sz="3600" dirty="0">
              <a:latin typeface="Times New Roman" panose="02020603050405020304" pitchFamily="18" charset="0"/>
              <a:cs typeface="Times New Roman" panose="02020603050405020304" pitchFamily="18" charset="0"/>
            </a:endParaRPr>
          </a:p>
        </p:txBody>
      </p:sp>
      <p:sp>
        <p:nvSpPr>
          <p:cNvPr id="9" name="Rectangle 2">
            <a:extLst>
              <a:ext uri="{FF2B5EF4-FFF2-40B4-BE49-F238E27FC236}">
                <a16:creationId xmlns:a16="http://schemas.microsoft.com/office/drawing/2014/main" id="{9237FBD9-3B76-46B6-9E1E-FA75FBC94054}"/>
              </a:ext>
            </a:extLst>
          </p:cNvPr>
          <p:cNvSpPr txBox="1">
            <a:spLocks noChangeArrowheads="1"/>
          </p:cNvSpPr>
          <p:nvPr/>
        </p:nvSpPr>
        <p:spPr>
          <a:xfrm>
            <a:off x="6159501" y="7102882"/>
            <a:ext cx="6464299" cy="632460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87350">
              <a:defRPr/>
            </a:pP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Caûnh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röøng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Vieât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Baéc</a:t>
            </a:r>
            <a:r>
              <a:rPr lang="en-US" sz="2800" dirty="0">
                <a:latin typeface="Times New Roman" panose="02020603050405020304" pitchFamily="18" charset="0"/>
                <a:cs typeface="Times New Roman" panose="02020603050405020304" pitchFamily="18" charset="0"/>
              </a:rPr>
              <a:t/>
            </a:r>
            <a:br>
              <a:rPr lang="en-US" sz="2800" dirty="0">
                <a:latin typeface="Times New Roman" panose="02020603050405020304" pitchFamily="18" charset="0"/>
                <a:cs typeface="Times New Roman" panose="02020603050405020304" pitchFamily="18" charset="0"/>
              </a:rPr>
            </a:br>
            <a:r>
              <a:rPr lang="en-US" sz="2800" dirty="0" err="1">
                <a:latin typeface="Times New Roman" panose="02020603050405020304" pitchFamily="18" charset="0"/>
                <a:cs typeface="Times New Roman" panose="02020603050405020304" pitchFamily="18" charset="0"/>
              </a:rPr>
              <a:t>Khaùch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ñeán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môøi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ngoâ</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neáp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nöôùng</a:t>
            </a:r>
            <a:r>
              <a:rPr lang="en-US" sz="3600" dirty="0">
                <a:latin typeface="Times New Roman" panose="02020603050405020304" pitchFamily="18" charset="0"/>
                <a:cs typeface="Times New Roman" panose="02020603050405020304" pitchFamily="18" charset="0"/>
              </a:rPr>
              <a:t> </a:t>
            </a:r>
            <a:br>
              <a:rPr lang="en-US" sz="3600" dirty="0">
                <a:latin typeface="Times New Roman" panose="02020603050405020304" pitchFamily="18" charset="0"/>
                <a:cs typeface="Times New Roman" panose="02020603050405020304" pitchFamily="18" charset="0"/>
              </a:rPr>
            </a:br>
            <a:r>
              <a:rPr lang="en-US" sz="2800" dirty="0" err="1">
                <a:latin typeface="Times New Roman" panose="02020603050405020304" pitchFamily="18" charset="0"/>
                <a:cs typeface="Times New Roman" panose="02020603050405020304" pitchFamily="18" charset="0"/>
              </a:rPr>
              <a:t>Saên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veà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thöôøng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cheùn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thòt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röøng</a:t>
            </a:r>
            <a:r>
              <a:rPr lang="en-US" sz="2800" dirty="0">
                <a:latin typeface="Times New Roman" panose="02020603050405020304" pitchFamily="18" charset="0"/>
                <a:cs typeface="Times New Roman" panose="02020603050405020304" pitchFamily="18" charset="0"/>
              </a:rPr>
              <a:t> quay</a:t>
            </a:r>
            <a:br>
              <a:rPr lang="en-US" sz="2800" dirty="0">
                <a:latin typeface="Times New Roman" panose="02020603050405020304" pitchFamily="18" charset="0"/>
                <a:cs typeface="Times New Roman" panose="02020603050405020304" pitchFamily="18" charset="0"/>
              </a:rPr>
            </a:br>
            <a:r>
              <a:rPr lang="en-US" sz="2800" dirty="0">
                <a:latin typeface="Times New Roman" panose="02020603050405020304" pitchFamily="18" charset="0"/>
                <a:cs typeface="Times New Roman" panose="02020603050405020304" pitchFamily="18" charset="0"/>
              </a:rPr>
              <a:t>Non </a:t>
            </a:r>
            <a:r>
              <a:rPr lang="en-US" sz="2800" dirty="0" err="1">
                <a:latin typeface="Times New Roman" panose="02020603050405020304" pitchFamily="18" charset="0"/>
                <a:cs typeface="Times New Roman" panose="02020603050405020304" pitchFamily="18" charset="0"/>
              </a:rPr>
              <a:t>xanh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nöôùc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bieác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daïo</a:t>
            </a:r>
            <a:r>
              <a:rPr lang="en-US" sz="2800" dirty="0">
                <a:latin typeface="Times New Roman" panose="02020603050405020304" pitchFamily="18" charset="0"/>
                <a:cs typeface="Times New Roman" panose="02020603050405020304" pitchFamily="18" charset="0"/>
              </a:rPr>
              <a:t/>
            </a:r>
            <a:br>
              <a:rPr lang="en-US" sz="2800" dirty="0">
                <a:latin typeface="Times New Roman" panose="02020603050405020304" pitchFamily="18" charset="0"/>
                <a:cs typeface="Times New Roman" panose="02020603050405020304" pitchFamily="18" charset="0"/>
              </a:rPr>
            </a:br>
            <a:r>
              <a:rPr lang="en-US" sz="2800" dirty="0" err="1">
                <a:latin typeface="Times New Roman" panose="02020603050405020304" pitchFamily="18" charset="0"/>
                <a:cs typeface="Times New Roman" panose="02020603050405020304" pitchFamily="18" charset="0"/>
              </a:rPr>
              <a:t>Röôuï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ngoït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cheø</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töôi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maëc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söùc</a:t>
            </a:r>
            <a:r>
              <a:rPr lang="en-US" sz="2800" dirty="0">
                <a:latin typeface="Times New Roman" panose="02020603050405020304" pitchFamily="18" charset="0"/>
                <a:cs typeface="Times New Roman" panose="02020603050405020304" pitchFamily="18" charset="0"/>
              </a:rPr>
              <a:t> say.</a:t>
            </a:r>
            <a:br>
              <a:rPr lang="en-US" sz="2800" dirty="0">
                <a:latin typeface="Times New Roman" panose="02020603050405020304" pitchFamily="18" charset="0"/>
                <a:cs typeface="Times New Roman" panose="02020603050405020304" pitchFamily="18" charset="0"/>
              </a:rPr>
            </a:br>
            <a:r>
              <a:rPr lang="en-US" sz="2800" dirty="0">
                <a:latin typeface="Times New Roman" panose="02020603050405020304" pitchFamily="18" charset="0"/>
                <a:cs typeface="Times New Roman" panose="02020603050405020304" pitchFamily="18" charset="0"/>
              </a:rPr>
              <a:t>                        </a:t>
            </a:r>
            <a:br>
              <a:rPr lang="en-US" sz="2800" dirty="0">
                <a:latin typeface="Times New Roman" panose="02020603050405020304" pitchFamily="18" charset="0"/>
                <a:cs typeface="Times New Roman" panose="02020603050405020304" pitchFamily="18" charset="0"/>
              </a:rPr>
            </a:br>
            <a:r>
              <a:rPr lang="en-US" sz="2800" dirty="0">
                <a:latin typeface="Times New Roman" panose="02020603050405020304" pitchFamily="18" charset="0"/>
                <a:cs typeface="Times New Roman" panose="02020603050405020304" pitchFamily="18" charset="0"/>
              </a:rPr>
              <a:t/>
            </a:r>
            <a:br>
              <a:rPr lang="en-US" sz="2800" dirty="0">
                <a:latin typeface="Times New Roman" panose="02020603050405020304" pitchFamily="18" charset="0"/>
                <a:cs typeface="Times New Roman" panose="02020603050405020304" pitchFamily="18" charset="0"/>
              </a:rPr>
            </a:b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Treân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ñöôøng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ñi</a:t>
            </a:r>
            <a:r>
              <a:rPr lang="en-US" sz="2800" dirty="0">
                <a:latin typeface="Times New Roman" panose="02020603050405020304" pitchFamily="18" charset="0"/>
                <a:cs typeface="Times New Roman" panose="02020603050405020304" pitchFamily="18" charset="0"/>
              </a:rPr>
              <a:t/>
            </a:r>
            <a:br>
              <a:rPr lang="en-US" sz="2800" dirty="0">
                <a:latin typeface="Times New Roman" panose="02020603050405020304" pitchFamily="18" charset="0"/>
                <a:cs typeface="Times New Roman" panose="02020603050405020304" pitchFamily="18" charset="0"/>
              </a:rPr>
            </a:br>
            <a:r>
              <a:rPr lang="en-US" sz="2800" dirty="0" err="1">
                <a:latin typeface="Times New Roman" panose="02020603050405020304" pitchFamily="18" charset="0"/>
                <a:cs typeface="Times New Roman" panose="02020603050405020304" pitchFamily="18" charset="0"/>
              </a:rPr>
              <a:t>Hoâm</a:t>
            </a:r>
            <a:r>
              <a:rPr lang="en-US" sz="2800" dirty="0">
                <a:latin typeface="Times New Roman" panose="02020603050405020304" pitchFamily="18" charset="0"/>
                <a:cs typeface="Times New Roman" panose="02020603050405020304" pitchFamily="18" charset="0"/>
              </a:rPr>
              <a:t> nay </a:t>
            </a:r>
            <a:r>
              <a:rPr lang="en-US" sz="2800" dirty="0" err="1">
                <a:latin typeface="Times New Roman" panose="02020603050405020304" pitchFamily="18" charset="0"/>
                <a:cs typeface="Times New Roman" panose="02020603050405020304" pitchFamily="18" charset="0"/>
              </a:rPr>
              <a:t>xieàng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thay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daây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troùi</a:t>
            </a:r>
            <a:r>
              <a:rPr lang="en-US" sz="2800" dirty="0">
                <a:latin typeface="Times New Roman" panose="02020603050405020304" pitchFamily="18" charset="0"/>
                <a:cs typeface="Times New Roman" panose="02020603050405020304" pitchFamily="18" charset="0"/>
              </a:rPr>
              <a:t/>
            </a:r>
            <a:br>
              <a:rPr lang="en-US" sz="2800" dirty="0">
                <a:latin typeface="Times New Roman" panose="02020603050405020304" pitchFamily="18" charset="0"/>
                <a:cs typeface="Times New Roman" panose="02020603050405020304" pitchFamily="18" charset="0"/>
              </a:rPr>
            </a:br>
            <a:r>
              <a:rPr lang="en-US" sz="2800" dirty="0" err="1">
                <a:latin typeface="Times New Roman" panose="02020603050405020304" pitchFamily="18" charset="0"/>
                <a:cs typeface="Times New Roman" panose="02020603050405020304" pitchFamily="18" charset="0"/>
              </a:rPr>
              <a:t>Moãi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böôùc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leng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keng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tieáng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ngoïc</a:t>
            </a:r>
            <a:r>
              <a:rPr lang="en-US" sz="2800" dirty="0">
                <a:latin typeface="Times New Roman" panose="02020603050405020304" pitchFamily="18" charset="0"/>
                <a:cs typeface="Times New Roman" panose="02020603050405020304" pitchFamily="18" charset="0"/>
              </a:rPr>
              <a:t> rung</a:t>
            </a:r>
            <a:br>
              <a:rPr lang="en-US" sz="2800" dirty="0">
                <a:latin typeface="Times New Roman" panose="02020603050405020304" pitchFamily="18" charset="0"/>
                <a:cs typeface="Times New Roman" panose="02020603050405020304" pitchFamily="18" charset="0"/>
              </a:rPr>
            </a:br>
            <a:r>
              <a:rPr lang="en-US" sz="2800" dirty="0" err="1">
                <a:latin typeface="Times New Roman" panose="02020603050405020304" pitchFamily="18" charset="0"/>
                <a:cs typeface="Times New Roman" panose="02020603050405020304" pitchFamily="18" charset="0"/>
              </a:rPr>
              <a:t>Tuy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bò</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laø</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giaùn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ñieäp</a:t>
            </a:r>
            <a:r>
              <a:rPr lang="en-US" sz="2800" dirty="0">
                <a:latin typeface="Times New Roman" panose="02020603050405020304" pitchFamily="18" charset="0"/>
                <a:cs typeface="Times New Roman" panose="02020603050405020304" pitchFamily="18" charset="0"/>
              </a:rPr>
              <a:t/>
            </a:r>
            <a:br>
              <a:rPr lang="en-US" sz="2800" dirty="0">
                <a:latin typeface="Times New Roman" panose="02020603050405020304" pitchFamily="18" charset="0"/>
                <a:cs typeface="Times New Roman" panose="02020603050405020304" pitchFamily="18" charset="0"/>
              </a:rPr>
            </a:br>
            <a:r>
              <a:rPr lang="en-US" sz="2800" dirty="0" err="1">
                <a:latin typeface="Times New Roman" panose="02020603050405020304" pitchFamily="18" charset="0"/>
                <a:cs typeface="Times New Roman" panose="02020603050405020304" pitchFamily="18" charset="0"/>
              </a:rPr>
              <a:t>Maø</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nhö</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töôùng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veû</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ung</a:t>
            </a:r>
            <a:r>
              <a:rPr lang="en-US" sz="2800" dirty="0">
                <a:latin typeface="Times New Roman" panose="02020603050405020304" pitchFamily="18" charset="0"/>
                <a:cs typeface="Times New Roman" panose="02020603050405020304" pitchFamily="18" charset="0"/>
              </a:rPr>
              <a:t> dung.</a:t>
            </a:r>
            <a:br>
              <a:rPr lang="en-US" sz="2800" dirty="0">
                <a:latin typeface="Times New Roman" panose="02020603050405020304" pitchFamily="18" charset="0"/>
                <a:cs typeface="Times New Roman" panose="02020603050405020304" pitchFamily="18" charset="0"/>
              </a:rPr>
            </a:br>
            <a:r>
              <a:rPr lang="en-US" sz="2800" dirty="0">
                <a:latin typeface="Times New Roman" panose="02020603050405020304" pitchFamily="18" charset="0"/>
                <a:cs typeface="Times New Roman" panose="02020603050405020304" pitchFamily="18" charset="0"/>
              </a:rPr>
              <a:t>                       </a:t>
            </a:r>
            <a:br>
              <a:rPr lang="en-US" sz="2800" dirty="0">
                <a:latin typeface="Times New Roman" panose="02020603050405020304" pitchFamily="18" charset="0"/>
                <a:cs typeface="Times New Roman" panose="02020603050405020304" pitchFamily="18" charset="0"/>
              </a:rPr>
            </a:br>
            <a:endParaRPr lang="en-US" sz="2800"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7DFACC1A-E0B9-44E1-BFAD-658A8CC03299}"/>
              </a:ext>
            </a:extLst>
          </p:cNvPr>
          <p:cNvSpPr txBox="1"/>
          <p:nvPr/>
        </p:nvSpPr>
        <p:spPr>
          <a:xfrm flipH="1">
            <a:off x="4617718" y="4171351"/>
            <a:ext cx="7294881" cy="535531"/>
          </a:xfrm>
          <a:prstGeom prst="rect">
            <a:avLst/>
          </a:prstGeom>
          <a:noFill/>
        </p:spPr>
        <p:txBody>
          <a:bodyPr wrap="square" rtlCol="0">
            <a:spAutoFit/>
          </a:bodyPr>
          <a:lstStyle/>
          <a:p>
            <a:pPr marL="571500" indent="-571500">
              <a:lnSpc>
                <a:spcPct val="80000"/>
              </a:lnSpc>
              <a:buFont typeface="Wingdings" panose="05000000000000000000" pitchFamily="2" charset="2"/>
              <a:buChar char="v"/>
              <a:defRPr/>
            </a:pPr>
            <a:r>
              <a:rPr lang="vi-VN" sz="3600" dirty="0">
                <a:latin typeface="Times New Roman" panose="02020603050405020304" pitchFamily="18" charset="0"/>
                <a:cs typeface="Times New Roman" panose="02020603050405020304" pitchFamily="18" charset="0"/>
              </a:rPr>
              <a:t>Xem tiếp phần sau của bài</a:t>
            </a:r>
            <a:endParaRPr lang="en-SG"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94368201"/>
      </p:ext>
    </p:extLst>
  </p:cSld>
  <p:clrMapOvr>
    <a:masterClrMapping/>
  </p:clrMapOvr>
  <mc:AlternateContent xmlns:mc="http://schemas.openxmlformats.org/markup-compatibility/2006" xmlns:p14="http://schemas.microsoft.com/office/powerpoint/2010/main">
    <mc:Choice Requires="p14">
      <p:transition spd="slow" p14:dur="20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barn(inVertical)">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barn(inVertical)">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p:bldP spid="3" grpId="0"/>
      <p:bldP spid="7" grpId="0"/>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Ã¬nh áº£nh cÃ³ liÃªn quan"/>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95371" y="-10596"/>
            <a:ext cx="12287371" cy="704004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4008963" y="-2573356"/>
            <a:ext cx="3674364" cy="8939947"/>
          </a:xfrm>
          <a:prstGeom prst="rect">
            <a:avLst/>
          </a:prstGeom>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4396263" y="1987714"/>
            <a:ext cx="2961204" cy="6643879"/>
          </a:xfrm>
          <a:prstGeom prst="rect">
            <a:avLst/>
          </a:prstGeom>
        </p:spPr>
      </p:pic>
      <p:sp>
        <p:nvSpPr>
          <p:cNvPr id="3" name="TextBox 2"/>
          <p:cNvSpPr txBox="1"/>
          <p:nvPr/>
        </p:nvSpPr>
        <p:spPr>
          <a:xfrm>
            <a:off x="2015822" y="616217"/>
            <a:ext cx="7591892" cy="2554545"/>
          </a:xfrm>
          <a:prstGeom prst="rect">
            <a:avLst/>
          </a:prstGeom>
          <a:noFill/>
        </p:spPr>
        <p:txBody>
          <a:bodyPr wrap="square" rtlCol="0">
            <a:spAutoFit/>
          </a:bodyPr>
          <a:lstStyle/>
          <a:p>
            <a:r>
              <a:rPr lang="en-US" sz="3200" dirty="0" err="1">
                <a:solidFill>
                  <a:srgbClr val="0033CC"/>
                </a:solidFill>
                <a:latin typeface="Cambria" panose="02040503050406030204" pitchFamily="18" charset="0"/>
                <a:ea typeface="Cambria" panose="02040503050406030204" pitchFamily="18" charset="0"/>
              </a:rPr>
              <a:t>Em</a:t>
            </a:r>
            <a:r>
              <a:rPr lang="en-US" sz="3200" dirty="0">
                <a:solidFill>
                  <a:srgbClr val="0033CC"/>
                </a:solidFill>
                <a:latin typeface="Cambria" panose="02040503050406030204" pitchFamily="18" charset="0"/>
                <a:ea typeface="Cambria" panose="02040503050406030204" pitchFamily="18" charset="0"/>
              </a:rPr>
              <a:t> </a:t>
            </a:r>
            <a:r>
              <a:rPr lang="en-US" sz="3200" dirty="0" err="1">
                <a:solidFill>
                  <a:srgbClr val="0033CC"/>
                </a:solidFill>
                <a:latin typeface="Cambria" panose="02040503050406030204" pitchFamily="18" charset="0"/>
                <a:ea typeface="Cambria" panose="02040503050406030204" pitchFamily="18" charset="0"/>
              </a:rPr>
              <a:t>hãy</a:t>
            </a:r>
            <a:r>
              <a:rPr lang="en-US" sz="3200" dirty="0">
                <a:solidFill>
                  <a:srgbClr val="0033CC"/>
                </a:solidFill>
                <a:latin typeface="Cambria" panose="02040503050406030204" pitchFamily="18" charset="0"/>
                <a:ea typeface="Cambria" panose="02040503050406030204" pitchFamily="18" charset="0"/>
              </a:rPr>
              <a:t> </a:t>
            </a:r>
            <a:r>
              <a:rPr lang="en-US" sz="3200" dirty="0" err="1">
                <a:solidFill>
                  <a:srgbClr val="0033CC"/>
                </a:solidFill>
                <a:latin typeface="Cambria" panose="02040503050406030204" pitchFamily="18" charset="0"/>
                <a:ea typeface="Cambria" panose="02040503050406030204" pitchFamily="18" charset="0"/>
              </a:rPr>
              <a:t>điền</a:t>
            </a:r>
            <a:r>
              <a:rPr lang="en-US" sz="3200" dirty="0">
                <a:solidFill>
                  <a:srgbClr val="0033CC"/>
                </a:solidFill>
                <a:latin typeface="Cambria" panose="02040503050406030204" pitchFamily="18" charset="0"/>
                <a:ea typeface="Cambria" panose="02040503050406030204" pitchFamily="18" charset="0"/>
              </a:rPr>
              <a:t> </a:t>
            </a:r>
            <a:r>
              <a:rPr lang="en-US" sz="3200" dirty="0" err="1">
                <a:solidFill>
                  <a:srgbClr val="0033CC"/>
                </a:solidFill>
                <a:latin typeface="Cambria" panose="02040503050406030204" pitchFamily="18" charset="0"/>
                <a:ea typeface="Cambria" panose="02040503050406030204" pitchFamily="18" charset="0"/>
              </a:rPr>
              <a:t>từ</a:t>
            </a:r>
            <a:r>
              <a:rPr lang="en-US" sz="3200" dirty="0">
                <a:solidFill>
                  <a:srgbClr val="0033CC"/>
                </a:solidFill>
                <a:latin typeface="Cambria" panose="02040503050406030204" pitchFamily="18" charset="0"/>
                <a:ea typeface="Cambria" panose="02040503050406030204" pitchFamily="18" charset="0"/>
              </a:rPr>
              <a:t> </a:t>
            </a:r>
            <a:r>
              <a:rPr lang="en-US" sz="3200" dirty="0" err="1">
                <a:solidFill>
                  <a:srgbClr val="0033CC"/>
                </a:solidFill>
                <a:latin typeface="Cambria" panose="02040503050406030204" pitchFamily="18" charset="0"/>
                <a:ea typeface="Cambria" panose="02040503050406030204" pitchFamily="18" charset="0"/>
              </a:rPr>
              <a:t>còn</a:t>
            </a:r>
            <a:r>
              <a:rPr lang="en-US" sz="3200" dirty="0">
                <a:solidFill>
                  <a:srgbClr val="0033CC"/>
                </a:solidFill>
                <a:latin typeface="Cambria" panose="02040503050406030204" pitchFamily="18" charset="0"/>
                <a:ea typeface="Cambria" panose="02040503050406030204" pitchFamily="18" charset="0"/>
              </a:rPr>
              <a:t> </a:t>
            </a:r>
            <a:r>
              <a:rPr lang="en-US" sz="3200" dirty="0" err="1">
                <a:solidFill>
                  <a:srgbClr val="0033CC"/>
                </a:solidFill>
                <a:latin typeface="Cambria" panose="02040503050406030204" pitchFamily="18" charset="0"/>
                <a:ea typeface="Cambria" panose="02040503050406030204" pitchFamily="18" charset="0"/>
              </a:rPr>
              <a:t>thiếu</a:t>
            </a:r>
            <a:r>
              <a:rPr lang="en-US" sz="3200" dirty="0">
                <a:solidFill>
                  <a:srgbClr val="0033CC"/>
                </a:solidFill>
                <a:latin typeface="Cambria" panose="02040503050406030204" pitchFamily="18" charset="0"/>
                <a:ea typeface="Cambria" panose="02040503050406030204" pitchFamily="18" charset="0"/>
              </a:rPr>
              <a:t> </a:t>
            </a:r>
            <a:r>
              <a:rPr lang="en-US" sz="3200" dirty="0" err="1">
                <a:solidFill>
                  <a:srgbClr val="0033CC"/>
                </a:solidFill>
                <a:latin typeface="Cambria" panose="02040503050406030204" pitchFamily="18" charset="0"/>
                <a:ea typeface="Cambria" panose="02040503050406030204" pitchFamily="18" charset="0"/>
              </a:rPr>
              <a:t>vào</a:t>
            </a:r>
            <a:r>
              <a:rPr lang="en-US" sz="3200" dirty="0">
                <a:solidFill>
                  <a:srgbClr val="0033CC"/>
                </a:solidFill>
                <a:latin typeface="Cambria" panose="02040503050406030204" pitchFamily="18" charset="0"/>
                <a:ea typeface="Cambria" panose="02040503050406030204" pitchFamily="18" charset="0"/>
              </a:rPr>
              <a:t> </a:t>
            </a:r>
            <a:r>
              <a:rPr lang="en-US" sz="3200" dirty="0" err="1">
                <a:solidFill>
                  <a:srgbClr val="0033CC"/>
                </a:solidFill>
                <a:latin typeface="Cambria" panose="02040503050406030204" pitchFamily="18" charset="0"/>
                <a:ea typeface="Cambria" panose="02040503050406030204" pitchFamily="18" charset="0"/>
              </a:rPr>
              <a:t>chỗ</a:t>
            </a:r>
            <a:r>
              <a:rPr lang="en-US" sz="3200" dirty="0">
                <a:solidFill>
                  <a:srgbClr val="0033CC"/>
                </a:solidFill>
                <a:latin typeface="Cambria" panose="02040503050406030204" pitchFamily="18" charset="0"/>
                <a:ea typeface="Cambria" panose="02040503050406030204" pitchFamily="18" charset="0"/>
              </a:rPr>
              <a:t> </a:t>
            </a:r>
            <a:r>
              <a:rPr lang="en-US" sz="3200" dirty="0" err="1">
                <a:solidFill>
                  <a:srgbClr val="0033CC"/>
                </a:solidFill>
                <a:latin typeface="Cambria" panose="02040503050406030204" pitchFamily="18" charset="0"/>
                <a:ea typeface="Cambria" panose="02040503050406030204" pitchFamily="18" charset="0"/>
              </a:rPr>
              <a:t>trống</a:t>
            </a:r>
            <a:r>
              <a:rPr lang="en-US" sz="3200" dirty="0">
                <a:solidFill>
                  <a:srgbClr val="0033CC"/>
                </a:solidFill>
                <a:latin typeface="Cambria" panose="02040503050406030204" pitchFamily="18" charset="0"/>
                <a:ea typeface="Cambria" panose="02040503050406030204" pitchFamily="18" charset="0"/>
              </a:rPr>
              <a:t>:</a:t>
            </a:r>
          </a:p>
          <a:p>
            <a:endParaRPr lang="en-US" sz="3200" dirty="0">
              <a:solidFill>
                <a:srgbClr val="0033CC"/>
              </a:solidFill>
              <a:latin typeface="Cambria" panose="02040503050406030204" pitchFamily="18" charset="0"/>
              <a:ea typeface="Cambria" panose="02040503050406030204" pitchFamily="18" charset="0"/>
            </a:endParaRPr>
          </a:p>
          <a:p>
            <a:r>
              <a:rPr lang="en-US" sz="3200" b="1" i="1" dirty="0">
                <a:solidFill>
                  <a:srgbClr val="0033CC"/>
                </a:solidFill>
                <a:latin typeface="Cambria" panose="02040503050406030204" pitchFamily="18" charset="0"/>
                <a:ea typeface="Cambria" panose="02040503050406030204" pitchFamily="18" charset="0"/>
              </a:rPr>
              <a:t>…….</a:t>
            </a:r>
            <a:r>
              <a:rPr lang="en-US" sz="3200" b="1" i="1" dirty="0" err="1">
                <a:solidFill>
                  <a:srgbClr val="0033CC"/>
                </a:solidFill>
                <a:latin typeface="Cambria" panose="02040503050406030204" pitchFamily="18" charset="0"/>
                <a:ea typeface="Cambria" panose="02040503050406030204" pitchFamily="18" charset="0"/>
              </a:rPr>
              <a:t>gồm</a:t>
            </a:r>
            <a:r>
              <a:rPr lang="en-US" sz="3200" b="1" i="1" dirty="0">
                <a:solidFill>
                  <a:srgbClr val="0033CC"/>
                </a:solidFill>
                <a:latin typeface="Cambria" panose="02040503050406030204" pitchFamily="18" charset="0"/>
                <a:ea typeface="Cambria" panose="02040503050406030204" pitchFamily="18" charset="0"/>
              </a:rPr>
              <a:t> </a:t>
            </a:r>
            <a:r>
              <a:rPr lang="en-US" sz="3200" b="1" i="1" dirty="0" err="1">
                <a:solidFill>
                  <a:srgbClr val="0033CC"/>
                </a:solidFill>
                <a:latin typeface="Cambria" panose="02040503050406030204" pitchFamily="18" charset="0"/>
                <a:ea typeface="Cambria" panose="02040503050406030204" pitchFamily="18" charset="0"/>
              </a:rPr>
              <a:t>các</a:t>
            </a:r>
            <a:r>
              <a:rPr lang="en-US" sz="3200" b="1" i="1" dirty="0">
                <a:solidFill>
                  <a:srgbClr val="0033CC"/>
                </a:solidFill>
                <a:latin typeface="Cambria" panose="02040503050406030204" pitchFamily="18" charset="0"/>
                <a:ea typeface="Cambria" panose="02040503050406030204" pitchFamily="18" charset="0"/>
              </a:rPr>
              <a:t> </a:t>
            </a:r>
            <a:r>
              <a:rPr lang="en-US" sz="3200" b="1" i="1" dirty="0" err="1">
                <a:solidFill>
                  <a:srgbClr val="0033CC"/>
                </a:solidFill>
                <a:latin typeface="Cambria" panose="02040503050406030204" pitchFamily="18" charset="0"/>
                <a:ea typeface="Cambria" panose="02040503050406030204" pitchFamily="18" charset="0"/>
              </a:rPr>
              <a:t>tiếng</a:t>
            </a:r>
            <a:r>
              <a:rPr lang="en-US" sz="3200" b="1" i="1" dirty="0">
                <a:solidFill>
                  <a:srgbClr val="0033CC"/>
                </a:solidFill>
                <a:latin typeface="Cambria" panose="02040503050406030204" pitchFamily="18" charset="0"/>
                <a:ea typeface="Cambria" panose="02040503050406030204" pitchFamily="18" charset="0"/>
              </a:rPr>
              <a:t> </a:t>
            </a:r>
            <a:r>
              <a:rPr lang="en-US" sz="3200" b="1" i="1" dirty="0" err="1">
                <a:solidFill>
                  <a:srgbClr val="0033CC"/>
                </a:solidFill>
                <a:latin typeface="Cambria" panose="02040503050406030204" pitchFamily="18" charset="0"/>
                <a:ea typeface="Cambria" panose="02040503050406030204" pitchFamily="18" charset="0"/>
              </a:rPr>
              <a:t>được</a:t>
            </a:r>
            <a:r>
              <a:rPr lang="en-US" sz="3200" b="1" i="1" dirty="0">
                <a:solidFill>
                  <a:srgbClr val="0033CC"/>
                </a:solidFill>
                <a:latin typeface="Cambria" panose="02040503050406030204" pitchFamily="18" charset="0"/>
                <a:ea typeface="Cambria" panose="02040503050406030204" pitchFamily="18" charset="0"/>
              </a:rPr>
              <a:t> </a:t>
            </a:r>
            <a:r>
              <a:rPr lang="en-US" sz="3200" b="1" i="1" dirty="0" err="1">
                <a:solidFill>
                  <a:srgbClr val="0033CC"/>
                </a:solidFill>
                <a:latin typeface="Cambria" panose="02040503050406030204" pitchFamily="18" charset="0"/>
                <a:ea typeface="Cambria" panose="02040503050406030204" pitchFamily="18" charset="0"/>
              </a:rPr>
              <a:t>sắp</a:t>
            </a:r>
            <a:r>
              <a:rPr lang="en-US" sz="3200" b="1" i="1" dirty="0">
                <a:solidFill>
                  <a:srgbClr val="0033CC"/>
                </a:solidFill>
                <a:latin typeface="Cambria" panose="02040503050406030204" pitchFamily="18" charset="0"/>
                <a:ea typeface="Cambria" panose="02040503050406030204" pitchFamily="18" charset="0"/>
              </a:rPr>
              <a:t> </a:t>
            </a:r>
            <a:r>
              <a:rPr lang="en-US" sz="3200" b="1" i="1" dirty="0" err="1">
                <a:solidFill>
                  <a:srgbClr val="0033CC"/>
                </a:solidFill>
                <a:latin typeface="Cambria" panose="02040503050406030204" pitchFamily="18" charset="0"/>
                <a:ea typeface="Cambria" panose="02040503050406030204" pitchFamily="18" charset="0"/>
              </a:rPr>
              <a:t>xếp</a:t>
            </a:r>
            <a:r>
              <a:rPr lang="en-US" sz="3200" b="1" i="1" dirty="0">
                <a:solidFill>
                  <a:srgbClr val="0033CC"/>
                </a:solidFill>
                <a:latin typeface="Cambria" panose="02040503050406030204" pitchFamily="18" charset="0"/>
                <a:ea typeface="Cambria" panose="02040503050406030204" pitchFamily="18" charset="0"/>
              </a:rPr>
              <a:t> </a:t>
            </a:r>
            <a:r>
              <a:rPr lang="en-US" sz="3200" b="1" i="1" dirty="0" err="1">
                <a:solidFill>
                  <a:srgbClr val="0033CC"/>
                </a:solidFill>
                <a:latin typeface="Cambria" panose="02040503050406030204" pitchFamily="18" charset="0"/>
                <a:ea typeface="Cambria" panose="02040503050406030204" pitchFamily="18" charset="0"/>
              </a:rPr>
              <a:t>thành</a:t>
            </a:r>
            <a:r>
              <a:rPr lang="en-US" sz="3200" b="1" i="1" dirty="0">
                <a:solidFill>
                  <a:srgbClr val="0033CC"/>
                </a:solidFill>
                <a:latin typeface="Cambria" panose="02040503050406030204" pitchFamily="18" charset="0"/>
                <a:ea typeface="Cambria" panose="02040503050406030204" pitchFamily="18" charset="0"/>
              </a:rPr>
              <a:t> </a:t>
            </a:r>
            <a:r>
              <a:rPr lang="en-US" sz="3200" b="1" i="1" dirty="0" err="1">
                <a:solidFill>
                  <a:srgbClr val="0033CC"/>
                </a:solidFill>
                <a:latin typeface="Cambria" panose="02040503050406030204" pitchFamily="18" charset="0"/>
                <a:ea typeface="Cambria" panose="02040503050406030204" pitchFamily="18" charset="0"/>
              </a:rPr>
              <a:t>hàng</a:t>
            </a:r>
            <a:r>
              <a:rPr lang="en-US" sz="3200" b="1" i="1" dirty="0">
                <a:solidFill>
                  <a:srgbClr val="0033CC"/>
                </a:solidFill>
                <a:latin typeface="Cambria" panose="02040503050406030204" pitchFamily="18" charset="0"/>
                <a:ea typeface="Cambria" panose="02040503050406030204" pitchFamily="18" charset="0"/>
              </a:rPr>
              <a:t>, </a:t>
            </a:r>
            <a:r>
              <a:rPr lang="en-US" sz="3200" b="1" i="1" dirty="0" err="1">
                <a:solidFill>
                  <a:srgbClr val="0033CC"/>
                </a:solidFill>
                <a:latin typeface="Cambria" panose="02040503050406030204" pitchFamily="18" charset="0"/>
                <a:ea typeface="Cambria" panose="02040503050406030204" pitchFamily="18" charset="0"/>
              </a:rPr>
              <a:t>các</a:t>
            </a:r>
            <a:r>
              <a:rPr lang="en-US" sz="3200" b="1" i="1" dirty="0">
                <a:solidFill>
                  <a:srgbClr val="0033CC"/>
                </a:solidFill>
                <a:latin typeface="Cambria" panose="02040503050406030204" pitchFamily="18" charset="0"/>
                <a:ea typeface="Cambria" panose="02040503050406030204" pitchFamily="18" charset="0"/>
              </a:rPr>
              <a:t>……</a:t>
            </a:r>
            <a:r>
              <a:rPr lang="en-US" sz="3200" b="1" i="1" dirty="0" err="1">
                <a:solidFill>
                  <a:srgbClr val="0033CC"/>
                </a:solidFill>
                <a:latin typeface="Cambria" panose="02040503050406030204" pitchFamily="18" charset="0"/>
                <a:ea typeface="Cambria" panose="02040503050406030204" pitchFamily="18" charset="0"/>
              </a:rPr>
              <a:t>có</a:t>
            </a:r>
            <a:r>
              <a:rPr lang="en-US" sz="3200" b="1" i="1" dirty="0">
                <a:solidFill>
                  <a:srgbClr val="0033CC"/>
                </a:solidFill>
                <a:latin typeface="Cambria" panose="02040503050406030204" pitchFamily="18" charset="0"/>
                <a:ea typeface="Cambria" panose="02040503050406030204" pitchFamily="18" charset="0"/>
              </a:rPr>
              <a:t> </a:t>
            </a:r>
            <a:r>
              <a:rPr lang="en-US" sz="3200" b="1" i="1" dirty="0" err="1">
                <a:solidFill>
                  <a:srgbClr val="0033CC"/>
                </a:solidFill>
                <a:latin typeface="Cambria" panose="02040503050406030204" pitchFamily="18" charset="0"/>
                <a:ea typeface="Cambria" panose="02040503050406030204" pitchFamily="18" charset="0"/>
              </a:rPr>
              <a:t>thể</a:t>
            </a:r>
            <a:r>
              <a:rPr lang="en-US" sz="3200" b="1" i="1" dirty="0">
                <a:solidFill>
                  <a:srgbClr val="0033CC"/>
                </a:solidFill>
                <a:latin typeface="Cambria" panose="02040503050406030204" pitchFamily="18" charset="0"/>
                <a:ea typeface="Cambria" panose="02040503050406030204" pitchFamily="18" charset="0"/>
              </a:rPr>
              <a:t> </a:t>
            </a:r>
            <a:r>
              <a:rPr lang="en-US" sz="3200" b="1" i="1" dirty="0" err="1">
                <a:solidFill>
                  <a:srgbClr val="0033CC"/>
                </a:solidFill>
                <a:latin typeface="Cambria" panose="02040503050406030204" pitchFamily="18" charset="0"/>
                <a:ea typeface="Cambria" panose="02040503050406030204" pitchFamily="18" charset="0"/>
              </a:rPr>
              <a:t>giống</a:t>
            </a:r>
            <a:r>
              <a:rPr lang="en-US" sz="3200" b="1" i="1" dirty="0">
                <a:solidFill>
                  <a:srgbClr val="0033CC"/>
                </a:solidFill>
                <a:latin typeface="Cambria" panose="02040503050406030204" pitchFamily="18" charset="0"/>
                <a:ea typeface="Cambria" panose="02040503050406030204" pitchFamily="18" charset="0"/>
              </a:rPr>
              <a:t> </a:t>
            </a:r>
            <a:r>
              <a:rPr lang="en-US" sz="3200" b="1" i="1" dirty="0" err="1">
                <a:solidFill>
                  <a:srgbClr val="0033CC"/>
                </a:solidFill>
                <a:latin typeface="Cambria" panose="02040503050406030204" pitchFamily="18" charset="0"/>
                <a:ea typeface="Cambria" panose="02040503050406030204" pitchFamily="18" charset="0"/>
              </a:rPr>
              <a:t>hoặc</a:t>
            </a:r>
            <a:r>
              <a:rPr lang="en-US" sz="3200" b="1" i="1" dirty="0">
                <a:solidFill>
                  <a:srgbClr val="0033CC"/>
                </a:solidFill>
                <a:latin typeface="Cambria" panose="02040503050406030204" pitchFamily="18" charset="0"/>
                <a:ea typeface="Cambria" panose="02040503050406030204" pitchFamily="18" charset="0"/>
              </a:rPr>
              <a:t> </a:t>
            </a:r>
            <a:r>
              <a:rPr lang="en-US" sz="3200" b="1" i="1" dirty="0" err="1">
                <a:solidFill>
                  <a:srgbClr val="0033CC"/>
                </a:solidFill>
                <a:latin typeface="Cambria" panose="02040503050406030204" pitchFamily="18" charset="0"/>
                <a:ea typeface="Cambria" panose="02040503050406030204" pitchFamily="18" charset="0"/>
              </a:rPr>
              <a:t>khác</a:t>
            </a:r>
            <a:r>
              <a:rPr lang="en-US" sz="3200" b="1" i="1" dirty="0">
                <a:solidFill>
                  <a:srgbClr val="0033CC"/>
                </a:solidFill>
                <a:latin typeface="Cambria" panose="02040503050406030204" pitchFamily="18" charset="0"/>
                <a:ea typeface="Cambria" panose="02040503050406030204" pitchFamily="18" charset="0"/>
              </a:rPr>
              <a:t> </a:t>
            </a:r>
            <a:r>
              <a:rPr lang="en-US" sz="3200" b="1" i="1" dirty="0" err="1">
                <a:solidFill>
                  <a:srgbClr val="0033CC"/>
                </a:solidFill>
                <a:latin typeface="Cambria" panose="02040503050406030204" pitchFamily="18" charset="0"/>
                <a:ea typeface="Cambria" panose="02040503050406030204" pitchFamily="18" charset="0"/>
              </a:rPr>
              <a:t>nhau</a:t>
            </a:r>
            <a:r>
              <a:rPr lang="en-US" sz="3200" b="1" i="1" dirty="0">
                <a:solidFill>
                  <a:srgbClr val="0033CC"/>
                </a:solidFill>
                <a:latin typeface="Cambria" panose="02040503050406030204" pitchFamily="18" charset="0"/>
                <a:ea typeface="Cambria" panose="02040503050406030204" pitchFamily="18" charset="0"/>
              </a:rPr>
              <a:t> </a:t>
            </a:r>
            <a:r>
              <a:rPr lang="en-US" sz="3200" b="1" i="1" dirty="0" err="1">
                <a:solidFill>
                  <a:srgbClr val="0033CC"/>
                </a:solidFill>
                <a:latin typeface="Cambria" panose="02040503050406030204" pitchFamily="18" charset="0"/>
                <a:ea typeface="Cambria" panose="02040503050406030204" pitchFamily="18" charset="0"/>
              </a:rPr>
              <a:t>về</a:t>
            </a:r>
            <a:r>
              <a:rPr lang="en-US" sz="3200" b="1" i="1" dirty="0">
                <a:solidFill>
                  <a:srgbClr val="0033CC"/>
                </a:solidFill>
                <a:latin typeface="Cambria" panose="02040503050406030204" pitchFamily="18" charset="0"/>
                <a:ea typeface="Cambria" panose="02040503050406030204" pitchFamily="18" charset="0"/>
              </a:rPr>
              <a:t> </a:t>
            </a:r>
            <a:r>
              <a:rPr lang="en-US" sz="3200" b="1" i="1" dirty="0" err="1">
                <a:solidFill>
                  <a:srgbClr val="0033CC"/>
                </a:solidFill>
                <a:latin typeface="Cambria" panose="02040503050406030204" pitchFamily="18" charset="0"/>
                <a:ea typeface="Cambria" panose="02040503050406030204" pitchFamily="18" charset="0"/>
              </a:rPr>
              <a:t>độ</a:t>
            </a:r>
            <a:r>
              <a:rPr lang="en-US" sz="3200" b="1" i="1" dirty="0">
                <a:solidFill>
                  <a:srgbClr val="0033CC"/>
                </a:solidFill>
                <a:latin typeface="Cambria" panose="02040503050406030204" pitchFamily="18" charset="0"/>
                <a:ea typeface="Cambria" panose="02040503050406030204" pitchFamily="18" charset="0"/>
              </a:rPr>
              <a:t> </a:t>
            </a:r>
            <a:r>
              <a:rPr lang="en-US" sz="3200" b="1" i="1" dirty="0" err="1">
                <a:solidFill>
                  <a:srgbClr val="0033CC"/>
                </a:solidFill>
                <a:latin typeface="Cambria" panose="02040503050406030204" pitchFamily="18" charset="0"/>
                <a:ea typeface="Cambria" panose="02040503050406030204" pitchFamily="18" charset="0"/>
              </a:rPr>
              <a:t>dài</a:t>
            </a:r>
            <a:r>
              <a:rPr lang="en-US" sz="3200" b="1" i="1" dirty="0">
                <a:solidFill>
                  <a:srgbClr val="0033CC"/>
                </a:solidFill>
                <a:latin typeface="Cambria" panose="02040503050406030204" pitchFamily="18" charset="0"/>
                <a:ea typeface="Cambria" panose="02040503050406030204" pitchFamily="18" charset="0"/>
              </a:rPr>
              <a:t>, </a:t>
            </a:r>
            <a:r>
              <a:rPr lang="en-US" sz="3200" b="1" i="1" dirty="0" err="1">
                <a:solidFill>
                  <a:srgbClr val="0033CC"/>
                </a:solidFill>
                <a:latin typeface="Cambria" panose="02040503050406030204" pitchFamily="18" charset="0"/>
                <a:ea typeface="Cambria" panose="02040503050406030204" pitchFamily="18" charset="0"/>
              </a:rPr>
              <a:t>ngắn</a:t>
            </a:r>
            <a:r>
              <a:rPr lang="en-US" sz="3200" b="1" i="1" dirty="0">
                <a:solidFill>
                  <a:srgbClr val="0033CC"/>
                </a:solidFill>
                <a:latin typeface="Cambria" panose="02040503050406030204" pitchFamily="18" charset="0"/>
                <a:ea typeface="Cambria" panose="02040503050406030204" pitchFamily="18" charset="0"/>
              </a:rPr>
              <a:t>.</a:t>
            </a:r>
          </a:p>
        </p:txBody>
      </p:sp>
      <p:sp>
        <p:nvSpPr>
          <p:cNvPr id="17" name="TextBox 16"/>
          <p:cNvSpPr txBox="1"/>
          <p:nvPr/>
        </p:nvSpPr>
        <p:spPr>
          <a:xfrm>
            <a:off x="4771647" y="4971098"/>
            <a:ext cx="2149948" cy="646331"/>
          </a:xfrm>
          <a:prstGeom prst="rect">
            <a:avLst/>
          </a:prstGeom>
          <a:noFill/>
        </p:spPr>
        <p:txBody>
          <a:bodyPr wrap="none" rtlCol="0">
            <a:spAutoFit/>
          </a:bodyPr>
          <a:lstStyle/>
          <a:p>
            <a:r>
              <a:rPr lang="en-US" sz="3600" b="1" dirty="0" err="1">
                <a:solidFill>
                  <a:srgbClr val="0033CC"/>
                </a:solidFill>
                <a:latin typeface="Cambria" panose="02040503050406030204" pitchFamily="18" charset="0"/>
                <a:ea typeface="Cambria" panose="02040503050406030204" pitchFamily="18" charset="0"/>
              </a:rPr>
              <a:t>Dòng</a:t>
            </a:r>
            <a:r>
              <a:rPr lang="en-US" sz="3600" b="1" dirty="0">
                <a:solidFill>
                  <a:srgbClr val="0033CC"/>
                </a:solidFill>
                <a:latin typeface="Cambria" panose="02040503050406030204" pitchFamily="18" charset="0"/>
                <a:ea typeface="Cambria" panose="02040503050406030204" pitchFamily="18" charset="0"/>
              </a:rPr>
              <a:t> </a:t>
            </a:r>
            <a:r>
              <a:rPr lang="en-US" sz="3600" b="1" dirty="0" err="1">
                <a:solidFill>
                  <a:srgbClr val="0033CC"/>
                </a:solidFill>
                <a:latin typeface="Cambria" panose="02040503050406030204" pitchFamily="18" charset="0"/>
                <a:ea typeface="Cambria" panose="02040503050406030204" pitchFamily="18" charset="0"/>
              </a:rPr>
              <a:t>thơ</a:t>
            </a:r>
            <a:endParaRPr lang="en-US" sz="3600" b="1" dirty="0">
              <a:solidFill>
                <a:srgbClr val="0033CC"/>
              </a:solidFill>
              <a:latin typeface="Cambria" panose="02040503050406030204" pitchFamily="18" charset="0"/>
              <a:ea typeface="Cambria" panose="02040503050406030204" pitchFamily="18" charset="0"/>
            </a:endParaRPr>
          </a:p>
        </p:txBody>
      </p:sp>
      <p:pic>
        <p:nvPicPr>
          <p:cNvPr id="4" name="Picture 3">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16119" y="6109501"/>
            <a:ext cx="1761011" cy="748499"/>
          </a:xfrm>
          <a:prstGeom prst="rect">
            <a:avLst/>
          </a:prstGeom>
        </p:spPr>
      </p:pic>
    </p:spTree>
    <p:extLst>
      <p:ext uri="{BB962C8B-B14F-4D97-AF65-F5344CB8AC3E}">
        <p14:creationId xmlns:p14="http://schemas.microsoft.com/office/powerpoint/2010/main" val="1807842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anim calcmode="lin" valueType="num">
                                      <p:cBhvr>
                                        <p:cTn id="25" dur="1000" fill="hold"/>
                                        <p:tgtEl>
                                          <p:spTgt spid="17"/>
                                        </p:tgtEl>
                                        <p:attrNameLst>
                                          <p:attrName>ppt_x</p:attrName>
                                        </p:attrNameLst>
                                      </p:cBhvr>
                                      <p:tavLst>
                                        <p:tav tm="0">
                                          <p:val>
                                            <p:strVal val="#ppt_x"/>
                                          </p:val>
                                        </p:tav>
                                        <p:tav tm="100000">
                                          <p:val>
                                            <p:strVal val="#ppt_x"/>
                                          </p:val>
                                        </p:tav>
                                      </p:tavLst>
                                    </p:anim>
                                    <p:anim calcmode="lin" valueType="num">
                                      <p:cBhvr>
                                        <p:cTn id="2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040" y="809619"/>
            <a:ext cx="5455917" cy="2993861"/>
          </a:xfrm>
          <a:prstGeom prst="rect">
            <a:avLst/>
          </a:prstGeom>
        </p:spPr>
      </p:pic>
      <p:pic>
        <p:nvPicPr>
          <p:cNvPr id="21" name="图片 20">
            <a:extLst>
              <a:ext uri="{FF2B5EF4-FFF2-40B4-BE49-F238E27FC236}">
                <a16:creationId xmlns:a16="http://schemas.microsoft.com/office/drawing/2014/main" id="{DE553B3D-F0F4-4E42-AA15-653F2D504B5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16043" y="819812"/>
            <a:ext cx="5455917" cy="2973474"/>
          </a:xfrm>
          <a:prstGeom prst="rect">
            <a:avLst/>
          </a:prstGeom>
        </p:spPr>
      </p:pic>
      <p:sp>
        <p:nvSpPr>
          <p:cNvPr id="2" name="文本框 1">
            <a:extLst>
              <a:ext uri="{FF2B5EF4-FFF2-40B4-BE49-F238E27FC236}">
                <a16:creationId xmlns:a16="http://schemas.microsoft.com/office/drawing/2014/main" id="{E13F57E0-3C6A-4C57-B833-2C49EEC13F36}"/>
              </a:ext>
            </a:extLst>
          </p:cNvPr>
          <p:cNvSpPr txBox="1"/>
          <p:nvPr/>
        </p:nvSpPr>
        <p:spPr>
          <a:xfrm>
            <a:off x="527538" y="4756638"/>
            <a:ext cx="11139854" cy="930447"/>
          </a:xfrm>
          <a:prstGeom prst="rect">
            <a:avLst/>
          </a:prstGeom>
        </p:spPr>
        <p:txBody>
          <a:bodyPr vert="horz" lIns="91440" tIns="45720" rIns="91440" bIns="45720" rtlCol="0" anchor="b">
            <a:normAutofit lnSpcReduction="10000"/>
          </a:bodyPr>
          <a:lstStyle/>
          <a:p>
            <a:pPr algn="ctr">
              <a:lnSpc>
                <a:spcPct val="90000"/>
              </a:lnSpc>
              <a:spcBef>
                <a:spcPct val="0"/>
              </a:spcBef>
              <a:spcAft>
                <a:spcPts val="600"/>
              </a:spcAft>
            </a:pPr>
            <a:r>
              <a:rPr lang="en-SG" altLang="zh-CN" sz="6600" dirty="0" err="1">
                <a:solidFill>
                  <a:srgbClr val="FF0000"/>
                </a:solidFill>
                <a:latin typeface="Times New Roman" panose="02020603050405020304" pitchFamily="18" charset="0"/>
                <a:ea typeface="叶根友毛笔行书2.0版" panose="02010601030101010101" pitchFamily="2" charset="-122"/>
                <a:cs typeface="Times New Roman" panose="02020603050405020304" pitchFamily="18" charset="0"/>
              </a:rPr>
              <a:t>Tạm</a:t>
            </a:r>
            <a:r>
              <a:rPr lang="en-SG" altLang="zh-CN" sz="6600" dirty="0">
                <a:solidFill>
                  <a:srgbClr val="FF0000"/>
                </a:solidFill>
                <a:latin typeface="Times New Roman" panose="02020603050405020304" pitchFamily="18" charset="0"/>
                <a:ea typeface="叶根友毛笔行书2.0版" panose="02010601030101010101" pitchFamily="2" charset="-122"/>
                <a:cs typeface="Times New Roman" panose="02020603050405020304" pitchFamily="18" charset="0"/>
              </a:rPr>
              <a:t> </a:t>
            </a:r>
            <a:r>
              <a:rPr lang="en-SG" altLang="zh-CN" sz="6600" dirty="0" err="1">
                <a:solidFill>
                  <a:srgbClr val="FF0000"/>
                </a:solidFill>
                <a:latin typeface="Times New Roman" panose="02020603050405020304" pitchFamily="18" charset="0"/>
                <a:ea typeface="叶根友毛笔行书2.0版" panose="02010601030101010101" pitchFamily="2" charset="-122"/>
                <a:cs typeface="Times New Roman" panose="02020603050405020304" pitchFamily="18" charset="0"/>
              </a:rPr>
              <a:t>biệt</a:t>
            </a:r>
            <a:r>
              <a:rPr lang="en-SG" altLang="zh-CN" sz="6600" dirty="0">
                <a:solidFill>
                  <a:srgbClr val="FF0000"/>
                </a:solidFill>
                <a:latin typeface="Times New Roman" panose="02020603050405020304" pitchFamily="18" charset="0"/>
                <a:ea typeface="叶根友毛笔行书2.0版" panose="02010601030101010101" pitchFamily="2" charset="-122"/>
                <a:cs typeface="Times New Roman" panose="02020603050405020304" pitchFamily="18" charset="0"/>
              </a:rPr>
              <a:t> </a:t>
            </a:r>
            <a:r>
              <a:rPr lang="en-SG" altLang="zh-CN" sz="6600" dirty="0" err="1">
                <a:solidFill>
                  <a:srgbClr val="FF0000"/>
                </a:solidFill>
                <a:latin typeface="Times New Roman" panose="02020603050405020304" pitchFamily="18" charset="0"/>
                <a:ea typeface="叶根友毛笔行书2.0版" panose="02010601030101010101" pitchFamily="2" charset="-122"/>
                <a:cs typeface="Times New Roman" panose="02020603050405020304" pitchFamily="18" charset="0"/>
              </a:rPr>
              <a:t>các</a:t>
            </a:r>
            <a:r>
              <a:rPr lang="en-SG" altLang="zh-CN" sz="6600" dirty="0">
                <a:solidFill>
                  <a:srgbClr val="FF0000"/>
                </a:solidFill>
                <a:latin typeface="Times New Roman" panose="02020603050405020304" pitchFamily="18" charset="0"/>
                <a:ea typeface="叶根友毛笔行书2.0版" panose="02010601030101010101" pitchFamily="2" charset="-122"/>
                <a:cs typeface="Times New Roman" panose="02020603050405020304" pitchFamily="18" charset="0"/>
              </a:rPr>
              <a:t> </a:t>
            </a:r>
            <a:r>
              <a:rPr lang="en-SG" altLang="zh-CN" sz="6600" dirty="0" err="1">
                <a:solidFill>
                  <a:srgbClr val="FF0000"/>
                </a:solidFill>
                <a:latin typeface="Times New Roman" panose="02020603050405020304" pitchFamily="18" charset="0"/>
                <a:ea typeface="叶根友毛笔行书2.0版" panose="02010601030101010101" pitchFamily="2" charset="-122"/>
                <a:cs typeface="Times New Roman" panose="02020603050405020304" pitchFamily="18" charset="0"/>
              </a:rPr>
              <a:t>em</a:t>
            </a:r>
            <a:r>
              <a:rPr lang="zh-CN" altLang="en-US" sz="6600" dirty="0">
                <a:solidFill>
                  <a:srgbClr val="FF0000"/>
                </a:solidFill>
                <a:latin typeface="Times New Roman" panose="02020603050405020304" pitchFamily="18" charset="0"/>
                <a:ea typeface="+mj-ea"/>
                <a:cs typeface="Times New Roman" panose="02020603050405020304" pitchFamily="18" charset="0"/>
              </a:rPr>
              <a:t>！</a:t>
            </a:r>
          </a:p>
        </p:txBody>
      </p:sp>
    </p:spTree>
    <p:extLst>
      <p:ext uri="{BB962C8B-B14F-4D97-AF65-F5344CB8AC3E}">
        <p14:creationId xmlns:p14="http://schemas.microsoft.com/office/powerpoint/2010/main" val="888703146"/>
      </p:ext>
    </p:extLst>
  </p:cSld>
  <p:clrMapOvr>
    <a:masterClrMapping/>
  </p:clrMapOvr>
  <mc:AlternateContent xmlns:mc="http://schemas.openxmlformats.org/markup-compatibility/2006" xmlns:p14="http://schemas.microsoft.com/office/powerpoint/2010/main">
    <mc:Choice Requires="p14">
      <p:transition spd="slow" p14:dur="2000">
        <p14:pan dir="u"/>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Ã¬nh áº£nh cÃ³ liÃªn quan"/>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262100" y="-260689"/>
            <a:ext cx="12287371" cy="704004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3842234" y="-2823450"/>
            <a:ext cx="3674364" cy="8939947"/>
          </a:xfrm>
          <a:prstGeom prst="rect">
            <a:avLst/>
          </a:prstGeom>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4229534" y="1737621"/>
            <a:ext cx="2961204" cy="6643879"/>
          </a:xfrm>
          <a:prstGeom prst="rect">
            <a:avLst/>
          </a:prstGeom>
        </p:spPr>
      </p:pic>
      <p:sp>
        <p:nvSpPr>
          <p:cNvPr id="3" name="TextBox 2"/>
          <p:cNvSpPr txBox="1"/>
          <p:nvPr/>
        </p:nvSpPr>
        <p:spPr>
          <a:xfrm>
            <a:off x="1959212" y="728080"/>
            <a:ext cx="7844747" cy="2062103"/>
          </a:xfrm>
          <a:prstGeom prst="rect">
            <a:avLst/>
          </a:prstGeom>
          <a:noFill/>
        </p:spPr>
        <p:txBody>
          <a:bodyPr wrap="square" rtlCol="0">
            <a:spAutoFit/>
          </a:bodyPr>
          <a:lstStyle/>
          <a:p>
            <a:r>
              <a:rPr lang="en-US" sz="3200" dirty="0" err="1">
                <a:solidFill>
                  <a:srgbClr val="0033CC"/>
                </a:solidFill>
                <a:latin typeface="Cambria" panose="02040503050406030204" pitchFamily="18" charset="0"/>
                <a:ea typeface="Cambria" panose="02040503050406030204" pitchFamily="18" charset="0"/>
              </a:rPr>
              <a:t>Em</a:t>
            </a:r>
            <a:r>
              <a:rPr lang="en-US" sz="3200" dirty="0">
                <a:solidFill>
                  <a:srgbClr val="0033CC"/>
                </a:solidFill>
                <a:latin typeface="Cambria" panose="02040503050406030204" pitchFamily="18" charset="0"/>
                <a:ea typeface="Cambria" panose="02040503050406030204" pitchFamily="18" charset="0"/>
              </a:rPr>
              <a:t> </a:t>
            </a:r>
            <a:r>
              <a:rPr lang="en-US" sz="3200" dirty="0" err="1">
                <a:solidFill>
                  <a:srgbClr val="0033CC"/>
                </a:solidFill>
                <a:latin typeface="Cambria" panose="02040503050406030204" pitchFamily="18" charset="0"/>
                <a:ea typeface="Cambria" panose="02040503050406030204" pitchFamily="18" charset="0"/>
              </a:rPr>
              <a:t>hãy</a:t>
            </a:r>
            <a:r>
              <a:rPr lang="en-US" sz="3200" dirty="0">
                <a:solidFill>
                  <a:srgbClr val="0033CC"/>
                </a:solidFill>
                <a:latin typeface="Cambria" panose="02040503050406030204" pitchFamily="18" charset="0"/>
                <a:ea typeface="Cambria" panose="02040503050406030204" pitchFamily="18" charset="0"/>
              </a:rPr>
              <a:t> </a:t>
            </a:r>
            <a:r>
              <a:rPr lang="en-US" sz="3200" dirty="0" err="1">
                <a:solidFill>
                  <a:srgbClr val="0033CC"/>
                </a:solidFill>
                <a:latin typeface="Cambria" panose="02040503050406030204" pitchFamily="18" charset="0"/>
                <a:ea typeface="Cambria" panose="02040503050406030204" pitchFamily="18" charset="0"/>
              </a:rPr>
              <a:t>điền</a:t>
            </a:r>
            <a:r>
              <a:rPr lang="en-US" sz="3200" dirty="0">
                <a:solidFill>
                  <a:srgbClr val="0033CC"/>
                </a:solidFill>
                <a:latin typeface="Cambria" panose="02040503050406030204" pitchFamily="18" charset="0"/>
                <a:ea typeface="Cambria" panose="02040503050406030204" pitchFamily="18" charset="0"/>
              </a:rPr>
              <a:t> </a:t>
            </a:r>
            <a:r>
              <a:rPr lang="en-US" sz="3200" dirty="0" err="1">
                <a:solidFill>
                  <a:srgbClr val="0033CC"/>
                </a:solidFill>
                <a:latin typeface="Cambria" panose="02040503050406030204" pitchFamily="18" charset="0"/>
                <a:ea typeface="Cambria" panose="02040503050406030204" pitchFamily="18" charset="0"/>
              </a:rPr>
              <a:t>từ</a:t>
            </a:r>
            <a:r>
              <a:rPr lang="en-US" sz="3200" dirty="0">
                <a:solidFill>
                  <a:srgbClr val="0033CC"/>
                </a:solidFill>
                <a:latin typeface="Cambria" panose="02040503050406030204" pitchFamily="18" charset="0"/>
                <a:ea typeface="Cambria" panose="02040503050406030204" pitchFamily="18" charset="0"/>
              </a:rPr>
              <a:t> </a:t>
            </a:r>
            <a:r>
              <a:rPr lang="en-US" sz="3200" dirty="0" err="1">
                <a:solidFill>
                  <a:srgbClr val="0033CC"/>
                </a:solidFill>
                <a:latin typeface="Cambria" panose="02040503050406030204" pitchFamily="18" charset="0"/>
                <a:ea typeface="Cambria" panose="02040503050406030204" pitchFamily="18" charset="0"/>
              </a:rPr>
              <a:t>còn</a:t>
            </a:r>
            <a:r>
              <a:rPr lang="en-US" sz="3200" dirty="0">
                <a:solidFill>
                  <a:srgbClr val="0033CC"/>
                </a:solidFill>
                <a:latin typeface="Cambria" panose="02040503050406030204" pitchFamily="18" charset="0"/>
                <a:ea typeface="Cambria" panose="02040503050406030204" pitchFamily="18" charset="0"/>
              </a:rPr>
              <a:t> </a:t>
            </a:r>
            <a:r>
              <a:rPr lang="en-US" sz="3200" dirty="0" err="1">
                <a:solidFill>
                  <a:srgbClr val="0033CC"/>
                </a:solidFill>
                <a:latin typeface="Cambria" panose="02040503050406030204" pitchFamily="18" charset="0"/>
                <a:ea typeface="Cambria" panose="02040503050406030204" pitchFamily="18" charset="0"/>
              </a:rPr>
              <a:t>thiếu</a:t>
            </a:r>
            <a:r>
              <a:rPr lang="en-US" sz="3200" dirty="0">
                <a:solidFill>
                  <a:srgbClr val="0033CC"/>
                </a:solidFill>
                <a:latin typeface="Cambria" panose="02040503050406030204" pitchFamily="18" charset="0"/>
                <a:ea typeface="Cambria" panose="02040503050406030204" pitchFamily="18" charset="0"/>
              </a:rPr>
              <a:t> </a:t>
            </a:r>
            <a:r>
              <a:rPr lang="en-US" sz="3200" dirty="0" err="1">
                <a:solidFill>
                  <a:srgbClr val="0033CC"/>
                </a:solidFill>
                <a:latin typeface="Cambria" panose="02040503050406030204" pitchFamily="18" charset="0"/>
                <a:ea typeface="Cambria" panose="02040503050406030204" pitchFamily="18" charset="0"/>
              </a:rPr>
              <a:t>vào</a:t>
            </a:r>
            <a:r>
              <a:rPr lang="en-US" sz="3200" dirty="0">
                <a:solidFill>
                  <a:srgbClr val="0033CC"/>
                </a:solidFill>
                <a:latin typeface="Cambria" panose="02040503050406030204" pitchFamily="18" charset="0"/>
                <a:ea typeface="Cambria" panose="02040503050406030204" pitchFamily="18" charset="0"/>
              </a:rPr>
              <a:t> </a:t>
            </a:r>
            <a:r>
              <a:rPr lang="en-US" sz="3200" dirty="0" err="1">
                <a:solidFill>
                  <a:srgbClr val="0033CC"/>
                </a:solidFill>
                <a:latin typeface="Cambria" panose="02040503050406030204" pitchFamily="18" charset="0"/>
                <a:ea typeface="Cambria" panose="02040503050406030204" pitchFamily="18" charset="0"/>
              </a:rPr>
              <a:t>chỗ</a:t>
            </a:r>
            <a:r>
              <a:rPr lang="en-US" sz="3200" dirty="0">
                <a:solidFill>
                  <a:srgbClr val="0033CC"/>
                </a:solidFill>
                <a:latin typeface="Cambria" panose="02040503050406030204" pitchFamily="18" charset="0"/>
                <a:ea typeface="Cambria" panose="02040503050406030204" pitchFamily="18" charset="0"/>
              </a:rPr>
              <a:t> </a:t>
            </a:r>
            <a:r>
              <a:rPr lang="en-US" sz="3200" dirty="0" err="1">
                <a:solidFill>
                  <a:srgbClr val="0033CC"/>
                </a:solidFill>
                <a:latin typeface="Cambria" panose="02040503050406030204" pitchFamily="18" charset="0"/>
                <a:ea typeface="Cambria" panose="02040503050406030204" pitchFamily="18" charset="0"/>
              </a:rPr>
              <a:t>trống</a:t>
            </a:r>
            <a:r>
              <a:rPr lang="en-US" sz="3200" dirty="0">
                <a:solidFill>
                  <a:srgbClr val="0033CC"/>
                </a:solidFill>
                <a:latin typeface="Cambria" panose="02040503050406030204" pitchFamily="18" charset="0"/>
                <a:ea typeface="Cambria" panose="02040503050406030204" pitchFamily="18" charset="0"/>
              </a:rPr>
              <a:t>:</a:t>
            </a:r>
          </a:p>
          <a:p>
            <a:endParaRPr lang="en-US" sz="3200" dirty="0">
              <a:solidFill>
                <a:srgbClr val="0033CC"/>
              </a:solidFill>
              <a:latin typeface="Cambria" panose="02040503050406030204" pitchFamily="18" charset="0"/>
              <a:ea typeface="Cambria" panose="02040503050406030204" pitchFamily="18" charset="0"/>
            </a:endParaRPr>
          </a:p>
          <a:p>
            <a:r>
              <a:rPr lang="en-US" sz="3200" b="1" i="1" dirty="0">
                <a:solidFill>
                  <a:srgbClr val="0033CC"/>
                </a:solidFill>
                <a:latin typeface="Cambria" panose="02040503050406030204" pitchFamily="18" charset="0"/>
                <a:ea typeface="Cambria" panose="02040503050406030204" pitchFamily="18" charset="0"/>
              </a:rPr>
              <a:t>….</a:t>
            </a:r>
            <a:r>
              <a:rPr lang="en-US" sz="3200" b="1" i="1" dirty="0" err="1">
                <a:solidFill>
                  <a:srgbClr val="0033CC"/>
                </a:solidFill>
                <a:latin typeface="Cambria" panose="02040503050406030204" pitchFamily="18" charset="0"/>
                <a:ea typeface="Cambria" panose="02040503050406030204" pitchFamily="18" charset="0"/>
              </a:rPr>
              <a:t>tạo</a:t>
            </a:r>
            <a:r>
              <a:rPr lang="en-US" sz="3200" b="1" i="1" dirty="0">
                <a:solidFill>
                  <a:srgbClr val="0033CC"/>
                </a:solidFill>
                <a:latin typeface="Cambria" panose="02040503050406030204" pitchFamily="18" charset="0"/>
                <a:ea typeface="Cambria" panose="02040503050406030204" pitchFamily="18" charset="0"/>
              </a:rPr>
              <a:t> </a:t>
            </a:r>
            <a:r>
              <a:rPr lang="en-US" sz="3200" b="1" i="1" dirty="0" err="1">
                <a:solidFill>
                  <a:srgbClr val="0033CC"/>
                </a:solidFill>
                <a:latin typeface="Cambria" panose="02040503050406030204" pitchFamily="18" charset="0"/>
                <a:ea typeface="Cambria" panose="02040503050406030204" pitchFamily="18" charset="0"/>
              </a:rPr>
              <a:t>nên</a:t>
            </a:r>
            <a:r>
              <a:rPr lang="en-US" sz="3200" b="1" i="1" dirty="0">
                <a:solidFill>
                  <a:srgbClr val="0033CC"/>
                </a:solidFill>
                <a:latin typeface="Cambria" panose="02040503050406030204" pitchFamily="18" charset="0"/>
                <a:ea typeface="Cambria" panose="02040503050406030204" pitchFamily="18" charset="0"/>
              </a:rPr>
              <a:t> </a:t>
            </a:r>
            <a:r>
              <a:rPr lang="en-US" sz="3200" b="1" i="1" dirty="0" err="1">
                <a:solidFill>
                  <a:srgbClr val="0033CC"/>
                </a:solidFill>
                <a:latin typeface="Cambria" panose="02040503050406030204" pitchFamily="18" charset="0"/>
                <a:ea typeface="Cambria" panose="02040503050406030204" pitchFamily="18" charset="0"/>
              </a:rPr>
              <a:t>tính</a:t>
            </a:r>
            <a:r>
              <a:rPr lang="en-US" sz="3200" b="1" i="1" dirty="0">
                <a:solidFill>
                  <a:srgbClr val="0033CC"/>
                </a:solidFill>
                <a:latin typeface="Cambria" panose="02040503050406030204" pitchFamily="18" charset="0"/>
                <a:ea typeface="Cambria" panose="02040503050406030204" pitchFamily="18" charset="0"/>
              </a:rPr>
              <a:t> </a:t>
            </a:r>
            <a:r>
              <a:rPr lang="en-US" sz="3200" b="1" i="1" dirty="0" err="1">
                <a:solidFill>
                  <a:srgbClr val="0033CC"/>
                </a:solidFill>
                <a:latin typeface="Cambria" panose="02040503050406030204" pitchFamily="18" charset="0"/>
                <a:ea typeface="Cambria" panose="02040503050406030204" pitchFamily="18" charset="0"/>
              </a:rPr>
              <a:t>nhạc</a:t>
            </a:r>
            <a:r>
              <a:rPr lang="en-US" sz="3200" b="1" i="1" dirty="0">
                <a:solidFill>
                  <a:srgbClr val="0033CC"/>
                </a:solidFill>
                <a:latin typeface="Cambria" panose="02040503050406030204" pitchFamily="18" charset="0"/>
                <a:ea typeface="Cambria" panose="02040503050406030204" pitchFamily="18" charset="0"/>
              </a:rPr>
              <a:t> </a:t>
            </a:r>
            <a:r>
              <a:rPr lang="en-US" sz="3200" b="1" i="1" dirty="0" err="1">
                <a:solidFill>
                  <a:srgbClr val="0033CC"/>
                </a:solidFill>
                <a:latin typeface="Cambria" panose="02040503050406030204" pitchFamily="18" charset="0"/>
                <a:ea typeface="Cambria" panose="02040503050406030204" pitchFamily="18" charset="0"/>
              </a:rPr>
              <a:t>cơ</a:t>
            </a:r>
            <a:r>
              <a:rPr lang="en-US" sz="3200" b="1" i="1" dirty="0">
                <a:solidFill>
                  <a:srgbClr val="0033CC"/>
                </a:solidFill>
                <a:latin typeface="Cambria" panose="02040503050406030204" pitchFamily="18" charset="0"/>
                <a:ea typeface="Cambria" panose="02040503050406030204" pitchFamily="18" charset="0"/>
              </a:rPr>
              <a:t> </a:t>
            </a:r>
            <a:r>
              <a:rPr lang="en-US" sz="3200" b="1" i="1" dirty="0" err="1">
                <a:solidFill>
                  <a:srgbClr val="0033CC"/>
                </a:solidFill>
                <a:latin typeface="Cambria" panose="02040503050406030204" pitchFamily="18" charset="0"/>
                <a:ea typeface="Cambria" panose="02040503050406030204" pitchFamily="18" charset="0"/>
              </a:rPr>
              <a:t>bản</a:t>
            </a:r>
            <a:r>
              <a:rPr lang="en-US" sz="3200" b="1" i="1" dirty="0">
                <a:solidFill>
                  <a:srgbClr val="0033CC"/>
                </a:solidFill>
                <a:latin typeface="Cambria" panose="02040503050406030204" pitchFamily="18" charset="0"/>
                <a:ea typeface="Cambria" panose="02040503050406030204" pitchFamily="18" charset="0"/>
              </a:rPr>
              <a:t> </a:t>
            </a:r>
            <a:r>
              <a:rPr lang="en-US" sz="3200" b="1" i="1" dirty="0" err="1">
                <a:solidFill>
                  <a:srgbClr val="0033CC"/>
                </a:solidFill>
                <a:latin typeface="Cambria" panose="02040503050406030204" pitchFamily="18" charset="0"/>
                <a:ea typeface="Cambria" panose="02040503050406030204" pitchFamily="18" charset="0"/>
              </a:rPr>
              <a:t>của</a:t>
            </a:r>
            <a:r>
              <a:rPr lang="en-US" sz="3200" b="1" i="1" dirty="0">
                <a:solidFill>
                  <a:srgbClr val="0033CC"/>
                </a:solidFill>
                <a:latin typeface="Cambria" panose="02040503050406030204" pitchFamily="18" charset="0"/>
                <a:ea typeface="Cambria" panose="02040503050406030204" pitchFamily="18" charset="0"/>
              </a:rPr>
              <a:t> </a:t>
            </a:r>
            <a:r>
              <a:rPr lang="en-US" sz="3200" b="1" i="1" dirty="0" err="1">
                <a:solidFill>
                  <a:srgbClr val="0033CC"/>
                </a:solidFill>
                <a:latin typeface="Cambria" panose="02040503050406030204" pitchFamily="18" charset="0"/>
                <a:ea typeface="Cambria" panose="02040503050406030204" pitchFamily="18" charset="0"/>
              </a:rPr>
              <a:t>bài</a:t>
            </a:r>
            <a:r>
              <a:rPr lang="en-US" sz="3200" b="1" i="1" dirty="0">
                <a:solidFill>
                  <a:srgbClr val="0033CC"/>
                </a:solidFill>
                <a:latin typeface="Cambria" panose="02040503050406030204" pitchFamily="18" charset="0"/>
                <a:ea typeface="Cambria" panose="02040503050406030204" pitchFamily="18" charset="0"/>
              </a:rPr>
              <a:t> </a:t>
            </a:r>
            <a:r>
              <a:rPr lang="en-US" sz="3200" b="1" i="1" dirty="0" err="1">
                <a:solidFill>
                  <a:srgbClr val="0033CC"/>
                </a:solidFill>
                <a:latin typeface="Cambria" panose="02040503050406030204" pitchFamily="18" charset="0"/>
                <a:ea typeface="Cambria" panose="02040503050406030204" pitchFamily="18" charset="0"/>
              </a:rPr>
              <a:t>thơ</a:t>
            </a:r>
            <a:r>
              <a:rPr lang="en-US" sz="3200" b="1" i="1" dirty="0">
                <a:solidFill>
                  <a:srgbClr val="0033CC"/>
                </a:solidFill>
                <a:latin typeface="Cambria" panose="02040503050406030204" pitchFamily="18" charset="0"/>
                <a:ea typeface="Cambria" panose="02040503050406030204" pitchFamily="18" charset="0"/>
              </a:rPr>
              <a:t> </a:t>
            </a:r>
            <a:r>
              <a:rPr lang="en-US" sz="3200" b="1" i="1" dirty="0" err="1">
                <a:solidFill>
                  <a:srgbClr val="0033CC"/>
                </a:solidFill>
                <a:latin typeface="Cambria" panose="02040503050406030204" pitchFamily="18" charset="0"/>
                <a:ea typeface="Cambria" panose="02040503050406030204" pitchFamily="18" charset="0"/>
              </a:rPr>
              <a:t>dựa</a:t>
            </a:r>
            <a:r>
              <a:rPr lang="en-US" sz="3200" b="1" i="1" dirty="0">
                <a:solidFill>
                  <a:srgbClr val="0033CC"/>
                </a:solidFill>
                <a:latin typeface="Cambria" panose="02040503050406030204" pitchFamily="18" charset="0"/>
                <a:ea typeface="Cambria" panose="02040503050406030204" pitchFamily="18" charset="0"/>
              </a:rPr>
              <a:t> </a:t>
            </a:r>
            <a:r>
              <a:rPr lang="en-US" sz="3200" b="1" i="1" dirty="0" err="1">
                <a:solidFill>
                  <a:srgbClr val="0033CC"/>
                </a:solidFill>
                <a:latin typeface="Cambria" panose="02040503050406030204" pitchFamily="18" charset="0"/>
                <a:ea typeface="Cambria" panose="02040503050406030204" pitchFamily="18" charset="0"/>
              </a:rPr>
              <a:t>trên</a:t>
            </a:r>
            <a:r>
              <a:rPr lang="en-US" sz="3200" b="1" i="1" dirty="0">
                <a:solidFill>
                  <a:srgbClr val="0033CC"/>
                </a:solidFill>
                <a:latin typeface="Cambria" panose="02040503050406030204" pitchFamily="18" charset="0"/>
                <a:ea typeface="Cambria" panose="02040503050406030204" pitchFamily="18" charset="0"/>
              </a:rPr>
              <a:t> </a:t>
            </a:r>
            <a:r>
              <a:rPr lang="en-US" sz="3200" b="1" i="1" dirty="0" err="1">
                <a:solidFill>
                  <a:srgbClr val="0033CC"/>
                </a:solidFill>
                <a:latin typeface="Cambria" panose="02040503050406030204" pitchFamily="18" charset="0"/>
                <a:ea typeface="Cambria" panose="02040503050406030204" pitchFamily="18" charset="0"/>
              </a:rPr>
              <a:t>sự</a:t>
            </a:r>
            <a:r>
              <a:rPr lang="en-US" sz="3200" b="1" i="1" dirty="0">
                <a:solidFill>
                  <a:srgbClr val="0033CC"/>
                </a:solidFill>
                <a:latin typeface="Cambria" panose="02040503050406030204" pitchFamily="18" charset="0"/>
                <a:ea typeface="Cambria" panose="02040503050406030204" pitchFamily="18" charset="0"/>
              </a:rPr>
              <a:t> </a:t>
            </a:r>
            <a:r>
              <a:rPr lang="en-US" sz="3200" b="1" i="1" dirty="0" err="1">
                <a:solidFill>
                  <a:srgbClr val="0033CC"/>
                </a:solidFill>
                <a:latin typeface="Cambria" panose="02040503050406030204" pitchFamily="18" charset="0"/>
                <a:ea typeface="Cambria" panose="02040503050406030204" pitchFamily="18" charset="0"/>
              </a:rPr>
              <a:t>lặp</a:t>
            </a:r>
            <a:r>
              <a:rPr lang="en-US" sz="3200" b="1" i="1" dirty="0">
                <a:solidFill>
                  <a:srgbClr val="0033CC"/>
                </a:solidFill>
                <a:latin typeface="Cambria" panose="02040503050406030204" pitchFamily="18" charset="0"/>
                <a:ea typeface="Cambria" panose="02040503050406030204" pitchFamily="18" charset="0"/>
              </a:rPr>
              <a:t> </a:t>
            </a:r>
            <a:r>
              <a:rPr lang="en-US" sz="3200" b="1" i="1" dirty="0" err="1">
                <a:solidFill>
                  <a:srgbClr val="0033CC"/>
                </a:solidFill>
                <a:latin typeface="Cambria" panose="02040503050406030204" pitchFamily="18" charset="0"/>
                <a:ea typeface="Cambria" panose="02040503050406030204" pitchFamily="18" charset="0"/>
              </a:rPr>
              <a:t>lại</a:t>
            </a:r>
            <a:r>
              <a:rPr lang="en-US" sz="3200" b="1" i="1" dirty="0">
                <a:solidFill>
                  <a:srgbClr val="0033CC"/>
                </a:solidFill>
                <a:latin typeface="Cambria" panose="02040503050406030204" pitchFamily="18" charset="0"/>
                <a:ea typeface="Cambria" panose="02040503050406030204" pitchFamily="18" charset="0"/>
              </a:rPr>
              <a:t> </a:t>
            </a:r>
            <a:r>
              <a:rPr lang="en-US" sz="3200" b="1" i="1" dirty="0" err="1">
                <a:solidFill>
                  <a:srgbClr val="0033CC"/>
                </a:solidFill>
                <a:latin typeface="Cambria" panose="02040503050406030204" pitchFamily="18" charset="0"/>
                <a:ea typeface="Cambria" panose="02040503050406030204" pitchFamily="18" charset="0"/>
              </a:rPr>
              <a:t>phần</a:t>
            </a:r>
            <a:r>
              <a:rPr lang="en-US" sz="3200" b="1" i="1" dirty="0">
                <a:solidFill>
                  <a:srgbClr val="0033CC"/>
                </a:solidFill>
                <a:latin typeface="Cambria" panose="02040503050406030204" pitchFamily="18" charset="0"/>
                <a:ea typeface="Cambria" panose="02040503050406030204" pitchFamily="18" charset="0"/>
              </a:rPr>
              <a:t> </a:t>
            </a:r>
            <a:r>
              <a:rPr lang="en-US" sz="3200" b="1" i="1" dirty="0" err="1">
                <a:solidFill>
                  <a:srgbClr val="0033CC"/>
                </a:solidFill>
                <a:latin typeface="Cambria" panose="02040503050406030204" pitchFamily="18" charset="0"/>
                <a:ea typeface="Cambria" panose="02040503050406030204" pitchFamily="18" charset="0"/>
              </a:rPr>
              <a:t>vần</a:t>
            </a:r>
            <a:r>
              <a:rPr lang="en-US" sz="3200" b="1" i="1" dirty="0">
                <a:solidFill>
                  <a:srgbClr val="0033CC"/>
                </a:solidFill>
                <a:latin typeface="Cambria" panose="02040503050406030204" pitchFamily="18" charset="0"/>
                <a:ea typeface="Cambria" panose="02040503050406030204" pitchFamily="18" charset="0"/>
              </a:rPr>
              <a:t> </a:t>
            </a:r>
            <a:r>
              <a:rPr lang="en-US" sz="3200" b="1" i="1" dirty="0" err="1">
                <a:solidFill>
                  <a:srgbClr val="0033CC"/>
                </a:solidFill>
                <a:latin typeface="Cambria" panose="02040503050406030204" pitchFamily="18" charset="0"/>
                <a:ea typeface="Cambria" panose="02040503050406030204" pitchFamily="18" charset="0"/>
              </a:rPr>
              <a:t>của</a:t>
            </a:r>
            <a:r>
              <a:rPr lang="en-US" sz="3200" b="1" i="1" dirty="0">
                <a:solidFill>
                  <a:srgbClr val="0033CC"/>
                </a:solidFill>
                <a:latin typeface="Cambria" panose="02040503050406030204" pitchFamily="18" charset="0"/>
                <a:ea typeface="Cambria" panose="02040503050406030204" pitchFamily="18" charset="0"/>
              </a:rPr>
              <a:t> </a:t>
            </a:r>
            <a:r>
              <a:rPr lang="en-US" sz="3200" b="1" i="1" dirty="0" err="1">
                <a:solidFill>
                  <a:srgbClr val="0033CC"/>
                </a:solidFill>
                <a:latin typeface="Cambria" panose="02040503050406030204" pitchFamily="18" charset="0"/>
                <a:ea typeface="Cambria" panose="02040503050406030204" pitchFamily="18" charset="0"/>
              </a:rPr>
              <a:t>ấm</a:t>
            </a:r>
            <a:r>
              <a:rPr lang="en-US" sz="3200" b="1" i="1" dirty="0">
                <a:solidFill>
                  <a:srgbClr val="0033CC"/>
                </a:solidFill>
                <a:latin typeface="Cambria" panose="02040503050406030204" pitchFamily="18" charset="0"/>
                <a:ea typeface="Cambria" panose="02040503050406030204" pitchFamily="18" charset="0"/>
              </a:rPr>
              <a:t> </a:t>
            </a:r>
            <a:r>
              <a:rPr lang="en-US" sz="3200" b="1" i="1" dirty="0" err="1">
                <a:solidFill>
                  <a:srgbClr val="0033CC"/>
                </a:solidFill>
                <a:latin typeface="Cambria" panose="02040503050406030204" pitchFamily="18" charset="0"/>
                <a:ea typeface="Cambria" panose="02040503050406030204" pitchFamily="18" charset="0"/>
              </a:rPr>
              <a:t>tiết</a:t>
            </a:r>
            <a:r>
              <a:rPr lang="en-US" sz="3200" dirty="0">
                <a:solidFill>
                  <a:srgbClr val="0033CC"/>
                </a:solidFill>
                <a:latin typeface="Cambria" panose="02040503050406030204" pitchFamily="18" charset="0"/>
                <a:ea typeface="Cambria" panose="02040503050406030204" pitchFamily="18" charset="0"/>
              </a:rPr>
              <a:t>.</a:t>
            </a:r>
          </a:p>
        </p:txBody>
      </p:sp>
      <p:sp>
        <p:nvSpPr>
          <p:cNvPr id="17" name="TextBox 16"/>
          <p:cNvSpPr txBox="1"/>
          <p:nvPr/>
        </p:nvSpPr>
        <p:spPr>
          <a:xfrm>
            <a:off x="2945625" y="4765606"/>
            <a:ext cx="988027" cy="646331"/>
          </a:xfrm>
          <a:prstGeom prst="rect">
            <a:avLst/>
          </a:prstGeom>
          <a:noFill/>
        </p:spPr>
        <p:txBody>
          <a:bodyPr wrap="none" rtlCol="0">
            <a:spAutoFit/>
          </a:bodyPr>
          <a:lstStyle/>
          <a:p>
            <a:r>
              <a:rPr lang="en-US" sz="3600" b="1" dirty="0" err="1">
                <a:solidFill>
                  <a:srgbClr val="0033CC"/>
                </a:solidFill>
                <a:latin typeface="Cambria" panose="02040503050406030204" pitchFamily="18" charset="0"/>
                <a:ea typeface="Cambria" panose="02040503050406030204" pitchFamily="18" charset="0"/>
              </a:rPr>
              <a:t>Vần</a:t>
            </a:r>
            <a:endParaRPr lang="en-US" sz="3600" b="1" dirty="0">
              <a:solidFill>
                <a:srgbClr val="0033CC"/>
              </a:solidFill>
              <a:latin typeface="Cambria" panose="02040503050406030204" pitchFamily="18" charset="0"/>
              <a:ea typeface="Cambria" panose="02040503050406030204" pitchFamily="18" charset="0"/>
            </a:endParaRPr>
          </a:p>
        </p:txBody>
      </p:sp>
      <p:pic>
        <p:nvPicPr>
          <p:cNvPr id="4" name="Picture 3">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49389" y="5859408"/>
            <a:ext cx="1761011" cy="748499"/>
          </a:xfrm>
          <a:prstGeom prst="rect">
            <a:avLst/>
          </a:prstGeom>
        </p:spPr>
      </p:pic>
    </p:spTree>
    <p:extLst>
      <p:ext uri="{BB962C8B-B14F-4D97-AF65-F5344CB8AC3E}">
        <p14:creationId xmlns:p14="http://schemas.microsoft.com/office/powerpoint/2010/main" val="2303076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anim calcmode="lin" valueType="num">
                                      <p:cBhvr>
                                        <p:cTn id="25" dur="1000" fill="hold"/>
                                        <p:tgtEl>
                                          <p:spTgt spid="17"/>
                                        </p:tgtEl>
                                        <p:attrNameLst>
                                          <p:attrName>ppt_x</p:attrName>
                                        </p:attrNameLst>
                                      </p:cBhvr>
                                      <p:tavLst>
                                        <p:tav tm="0">
                                          <p:val>
                                            <p:strVal val="#ppt_x"/>
                                          </p:val>
                                        </p:tav>
                                        <p:tav tm="100000">
                                          <p:val>
                                            <p:strVal val="#ppt_x"/>
                                          </p:val>
                                        </p:tav>
                                      </p:tavLst>
                                    </p:anim>
                                    <p:anim calcmode="lin" valueType="num">
                                      <p:cBhvr>
                                        <p:cTn id="2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Ã¬nh áº£nh cÃ³ liÃªn quan"/>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95371" y="-10596"/>
            <a:ext cx="12287371" cy="704004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4008963" y="-2573356"/>
            <a:ext cx="3674364" cy="8939947"/>
          </a:xfrm>
          <a:prstGeom prst="rect">
            <a:avLst/>
          </a:prstGeom>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4396263" y="1987714"/>
            <a:ext cx="2961204" cy="6643879"/>
          </a:xfrm>
          <a:prstGeom prst="rect">
            <a:avLst/>
          </a:prstGeom>
        </p:spPr>
      </p:pic>
      <p:sp>
        <p:nvSpPr>
          <p:cNvPr id="3" name="TextBox 2"/>
          <p:cNvSpPr txBox="1"/>
          <p:nvPr/>
        </p:nvSpPr>
        <p:spPr>
          <a:xfrm>
            <a:off x="2388199" y="773872"/>
            <a:ext cx="6417135" cy="1815690"/>
          </a:xfrm>
          <a:prstGeom prst="rect">
            <a:avLst/>
          </a:prstGeom>
          <a:noFill/>
        </p:spPr>
        <p:txBody>
          <a:bodyPr wrap="square" rtlCol="0">
            <a:spAutoFit/>
          </a:bodyPr>
          <a:lstStyle/>
          <a:p>
            <a:pPr algn="ctr"/>
            <a:r>
              <a:rPr lang="en-US" sz="3733" b="1" i="1" dirty="0" err="1">
                <a:solidFill>
                  <a:srgbClr val="0033CC"/>
                </a:solidFill>
                <a:latin typeface="Cambria" panose="02040503050406030204" pitchFamily="18" charset="0"/>
                <a:ea typeface="Cambria" panose="02040503050406030204" pitchFamily="18" charset="0"/>
              </a:rPr>
              <a:t>Thể</a:t>
            </a:r>
            <a:r>
              <a:rPr lang="en-US" sz="3733" b="1" i="1" dirty="0">
                <a:solidFill>
                  <a:srgbClr val="0033CC"/>
                </a:solidFill>
                <a:latin typeface="Cambria" panose="02040503050406030204" pitchFamily="18" charset="0"/>
                <a:ea typeface="Cambria" panose="02040503050406030204" pitchFamily="18" charset="0"/>
              </a:rPr>
              <a:t> </a:t>
            </a:r>
            <a:r>
              <a:rPr lang="en-US" sz="3733" b="1" i="1" dirty="0" err="1">
                <a:solidFill>
                  <a:srgbClr val="0033CC"/>
                </a:solidFill>
                <a:latin typeface="Cambria" panose="02040503050406030204" pitchFamily="18" charset="0"/>
                <a:ea typeface="Cambria" panose="02040503050406030204" pitchFamily="18" charset="0"/>
              </a:rPr>
              <a:t>thơ</a:t>
            </a:r>
            <a:r>
              <a:rPr lang="en-US" sz="3733" b="1" i="1" dirty="0">
                <a:solidFill>
                  <a:srgbClr val="0033CC"/>
                </a:solidFill>
                <a:latin typeface="Cambria" panose="02040503050406030204" pitchFamily="18" charset="0"/>
                <a:ea typeface="Cambria" panose="02040503050406030204" pitchFamily="18" charset="0"/>
              </a:rPr>
              <a:t> </a:t>
            </a:r>
            <a:r>
              <a:rPr lang="en-US" sz="3733" b="1" i="1" dirty="0" err="1">
                <a:solidFill>
                  <a:srgbClr val="0033CC"/>
                </a:solidFill>
                <a:latin typeface="Cambria" panose="02040503050406030204" pitchFamily="18" charset="0"/>
                <a:ea typeface="Cambria" panose="02040503050406030204" pitchFamily="18" charset="0"/>
              </a:rPr>
              <a:t>truyền</a:t>
            </a:r>
            <a:r>
              <a:rPr lang="en-US" sz="3733" b="1" i="1" dirty="0">
                <a:solidFill>
                  <a:srgbClr val="0033CC"/>
                </a:solidFill>
                <a:latin typeface="Cambria" panose="02040503050406030204" pitchFamily="18" charset="0"/>
                <a:ea typeface="Cambria" panose="02040503050406030204" pitchFamily="18" charset="0"/>
              </a:rPr>
              <a:t> </a:t>
            </a:r>
            <a:r>
              <a:rPr lang="en-US" sz="3733" b="1" i="1" dirty="0" err="1">
                <a:solidFill>
                  <a:srgbClr val="0033CC"/>
                </a:solidFill>
                <a:latin typeface="Cambria" panose="02040503050406030204" pitchFamily="18" charset="0"/>
                <a:ea typeface="Cambria" panose="02040503050406030204" pitchFamily="18" charset="0"/>
              </a:rPr>
              <a:t>thống</a:t>
            </a:r>
            <a:r>
              <a:rPr lang="en-US" sz="3733" b="1" i="1" dirty="0">
                <a:solidFill>
                  <a:srgbClr val="0033CC"/>
                </a:solidFill>
                <a:latin typeface="Cambria" panose="02040503050406030204" pitchFamily="18" charset="0"/>
                <a:ea typeface="Cambria" panose="02040503050406030204" pitchFamily="18" charset="0"/>
              </a:rPr>
              <a:t> </a:t>
            </a:r>
            <a:r>
              <a:rPr lang="en-US" sz="3733" b="1" i="1" dirty="0" err="1">
                <a:solidFill>
                  <a:srgbClr val="0033CC"/>
                </a:solidFill>
                <a:latin typeface="Cambria" panose="02040503050406030204" pitchFamily="18" charset="0"/>
                <a:ea typeface="Cambria" panose="02040503050406030204" pitchFamily="18" charset="0"/>
              </a:rPr>
              <a:t>của</a:t>
            </a:r>
            <a:r>
              <a:rPr lang="en-US" sz="3733" b="1" i="1" dirty="0">
                <a:solidFill>
                  <a:srgbClr val="0033CC"/>
                </a:solidFill>
                <a:latin typeface="Cambria" panose="02040503050406030204" pitchFamily="18" charset="0"/>
                <a:ea typeface="Cambria" panose="02040503050406030204" pitchFamily="18" charset="0"/>
              </a:rPr>
              <a:t> </a:t>
            </a:r>
            <a:r>
              <a:rPr lang="en-US" sz="3733" b="1" i="1" dirty="0" err="1">
                <a:solidFill>
                  <a:srgbClr val="0033CC"/>
                </a:solidFill>
                <a:latin typeface="Cambria" panose="02040503050406030204" pitchFamily="18" charset="0"/>
                <a:ea typeface="Cambria" panose="02040503050406030204" pitchFamily="18" charset="0"/>
              </a:rPr>
              <a:t>dân</a:t>
            </a:r>
            <a:r>
              <a:rPr lang="en-US" sz="3733" b="1" i="1" dirty="0">
                <a:solidFill>
                  <a:srgbClr val="0033CC"/>
                </a:solidFill>
                <a:latin typeface="Cambria" panose="02040503050406030204" pitchFamily="18" charset="0"/>
                <a:ea typeface="Cambria" panose="02040503050406030204" pitchFamily="18" charset="0"/>
              </a:rPr>
              <a:t> </a:t>
            </a:r>
            <a:r>
              <a:rPr lang="en-US" sz="3733" b="1" i="1" dirty="0" err="1">
                <a:solidFill>
                  <a:srgbClr val="0033CC"/>
                </a:solidFill>
                <a:latin typeface="Cambria" panose="02040503050406030204" pitchFamily="18" charset="0"/>
                <a:ea typeface="Cambria" panose="02040503050406030204" pitchFamily="18" charset="0"/>
              </a:rPr>
              <a:t>tộc</a:t>
            </a:r>
            <a:r>
              <a:rPr lang="en-US" sz="3733" b="1" i="1" dirty="0">
                <a:solidFill>
                  <a:srgbClr val="0033CC"/>
                </a:solidFill>
                <a:latin typeface="Cambria" panose="02040503050406030204" pitchFamily="18" charset="0"/>
                <a:ea typeface="Cambria" panose="02040503050406030204" pitchFamily="18" charset="0"/>
              </a:rPr>
              <a:t> </a:t>
            </a:r>
            <a:r>
              <a:rPr lang="en-US" sz="3733" b="1" i="1" dirty="0" err="1">
                <a:solidFill>
                  <a:srgbClr val="0033CC"/>
                </a:solidFill>
                <a:latin typeface="Cambria" panose="02040503050406030204" pitchFamily="18" charset="0"/>
                <a:ea typeface="Cambria" panose="02040503050406030204" pitchFamily="18" charset="0"/>
              </a:rPr>
              <a:t>Việt</a:t>
            </a:r>
            <a:r>
              <a:rPr lang="en-US" sz="3733" b="1" i="1" dirty="0">
                <a:solidFill>
                  <a:srgbClr val="0033CC"/>
                </a:solidFill>
                <a:latin typeface="Cambria" panose="02040503050406030204" pitchFamily="18" charset="0"/>
                <a:ea typeface="Cambria" panose="02040503050406030204" pitchFamily="18" charset="0"/>
              </a:rPr>
              <a:t> Nam </a:t>
            </a:r>
            <a:r>
              <a:rPr lang="en-US" sz="3733" b="1" i="1" dirty="0" err="1">
                <a:solidFill>
                  <a:srgbClr val="0033CC"/>
                </a:solidFill>
                <a:latin typeface="Cambria" panose="02040503050406030204" pitchFamily="18" charset="0"/>
                <a:ea typeface="Cambria" panose="02040503050406030204" pitchFamily="18" charset="0"/>
              </a:rPr>
              <a:t>có</a:t>
            </a:r>
            <a:r>
              <a:rPr lang="en-US" sz="3733" b="1" i="1" dirty="0">
                <a:solidFill>
                  <a:srgbClr val="0033CC"/>
                </a:solidFill>
                <a:latin typeface="Cambria" panose="02040503050406030204" pitchFamily="18" charset="0"/>
                <a:ea typeface="Cambria" panose="02040503050406030204" pitchFamily="18" charset="0"/>
              </a:rPr>
              <a:t> </a:t>
            </a:r>
            <a:r>
              <a:rPr lang="en-US" sz="3733" b="1" i="1" dirty="0" err="1">
                <a:solidFill>
                  <a:srgbClr val="0033CC"/>
                </a:solidFill>
                <a:latin typeface="Cambria" panose="02040503050406030204" pitchFamily="18" charset="0"/>
                <a:ea typeface="Cambria" panose="02040503050406030204" pitchFamily="18" charset="0"/>
              </a:rPr>
              <a:t>tên</a:t>
            </a:r>
            <a:r>
              <a:rPr lang="en-US" sz="3733" b="1" i="1" dirty="0">
                <a:solidFill>
                  <a:srgbClr val="0033CC"/>
                </a:solidFill>
                <a:latin typeface="Cambria" panose="02040503050406030204" pitchFamily="18" charset="0"/>
                <a:ea typeface="Cambria" panose="02040503050406030204" pitchFamily="18" charset="0"/>
              </a:rPr>
              <a:t> </a:t>
            </a:r>
            <a:r>
              <a:rPr lang="en-US" sz="3733" b="1" i="1" dirty="0" err="1">
                <a:solidFill>
                  <a:srgbClr val="0033CC"/>
                </a:solidFill>
                <a:latin typeface="Cambria" panose="02040503050406030204" pitchFamily="18" charset="0"/>
                <a:ea typeface="Cambria" panose="02040503050406030204" pitchFamily="18" charset="0"/>
              </a:rPr>
              <a:t>gọi</a:t>
            </a:r>
            <a:r>
              <a:rPr lang="en-US" sz="3733" b="1" i="1" dirty="0">
                <a:solidFill>
                  <a:srgbClr val="0033CC"/>
                </a:solidFill>
                <a:latin typeface="Cambria" panose="02040503050406030204" pitchFamily="18" charset="0"/>
                <a:ea typeface="Cambria" panose="02040503050406030204" pitchFamily="18" charset="0"/>
              </a:rPr>
              <a:t> </a:t>
            </a:r>
            <a:r>
              <a:rPr lang="en-US" sz="3733" b="1" i="1" dirty="0" err="1">
                <a:solidFill>
                  <a:srgbClr val="0033CC"/>
                </a:solidFill>
                <a:latin typeface="Cambria" panose="02040503050406030204" pitchFamily="18" charset="0"/>
                <a:ea typeface="Cambria" panose="02040503050406030204" pitchFamily="18" charset="0"/>
              </a:rPr>
              <a:t>là</a:t>
            </a:r>
            <a:r>
              <a:rPr lang="en-US" sz="3733" b="1" i="1" dirty="0">
                <a:solidFill>
                  <a:srgbClr val="0033CC"/>
                </a:solidFill>
                <a:latin typeface="Cambria" panose="02040503050406030204" pitchFamily="18" charset="0"/>
                <a:ea typeface="Cambria" panose="02040503050406030204" pitchFamily="18" charset="0"/>
              </a:rPr>
              <a:t> </a:t>
            </a:r>
            <a:r>
              <a:rPr lang="en-US" sz="3733" b="1" i="1" dirty="0" err="1">
                <a:solidFill>
                  <a:srgbClr val="0033CC"/>
                </a:solidFill>
                <a:latin typeface="Cambria" panose="02040503050406030204" pitchFamily="18" charset="0"/>
                <a:ea typeface="Cambria" panose="02040503050406030204" pitchFamily="18" charset="0"/>
              </a:rPr>
              <a:t>gì</a:t>
            </a:r>
            <a:r>
              <a:rPr lang="en-US" sz="3733" b="1" i="1" dirty="0">
                <a:solidFill>
                  <a:srgbClr val="0033CC"/>
                </a:solidFill>
                <a:latin typeface="Cambria" panose="02040503050406030204" pitchFamily="18" charset="0"/>
                <a:ea typeface="Cambria" panose="02040503050406030204" pitchFamily="18" charset="0"/>
              </a:rPr>
              <a:t>?</a:t>
            </a:r>
          </a:p>
        </p:txBody>
      </p:sp>
      <p:sp>
        <p:nvSpPr>
          <p:cNvPr id="17" name="TextBox 16"/>
          <p:cNvSpPr txBox="1"/>
          <p:nvPr/>
        </p:nvSpPr>
        <p:spPr>
          <a:xfrm>
            <a:off x="4547226" y="4880233"/>
            <a:ext cx="2592376" cy="646331"/>
          </a:xfrm>
          <a:prstGeom prst="rect">
            <a:avLst/>
          </a:prstGeom>
          <a:noFill/>
        </p:spPr>
        <p:txBody>
          <a:bodyPr wrap="none" rtlCol="0">
            <a:spAutoFit/>
          </a:bodyPr>
          <a:lstStyle/>
          <a:p>
            <a:r>
              <a:rPr lang="en-US" sz="3600" b="1" dirty="0" err="1">
                <a:solidFill>
                  <a:srgbClr val="0033CC"/>
                </a:solidFill>
                <a:latin typeface="Cambria" panose="02040503050406030204" pitchFamily="18" charset="0"/>
                <a:ea typeface="Cambria" panose="02040503050406030204" pitchFamily="18" charset="0"/>
              </a:rPr>
              <a:t>Thơ</a:t>
            </a:r>
            <a:r>
              <a:rPr lang="en-US" sz="3600" b="1" dirty="0">
                <a:solidFill>
                  <a:srgbClr val="0033CC"/>
                </a:solidFill>
                <a:latin typeface="Cambria" panose="02040503050406030204" pitchFamily="18" charset="0"/>
                <a:ea typeface="Cambria" panose="02040503050406030204" pitchFamily="18" charset="0"/>
              </a:rPr>
              <a:t> </a:t>
            </a:r>
            <a:r>
              <a:rPr lang="en-US" sz="3600" b="1" dirty="0" err="1">
                <a:solidFill>
                  <a:srgbClr val="0033CC"/>
                </a:solidFill>
                <a:latin typeface="Cambria" panose="02040503050406030204" pitchFamily="18" charset="0"/>
                <a:ea typeface="Cambria" panose="02040503050406030204" pitchFamily="18" charset="0"/>
              </a:rPr>
              <a:t>lục</a:t>
            </a:r>
            <a:r>
              <a:rPr lang="en-US" sz="3600" b="1" dirty="0">
                <a:solidFill>
                  <a:srgbClr val="0033CC"/>
                </a:solidFill>
                <a:latin typeface="Cambria" panose="02040503050406030204" pitchFamily="18" charset="0"/>
                <a:ea typeface="Cambria" panose="02040503050406030204" pitchFamily="18" charset="0"/>
              </a:rPr>
              <a:t> </a:t>
            </a:r>
            <a:r>
              <a:rPr lang="en-US" sz="3600" b="1" dirty="0" err="1">
                <a:solidFill>
                  <a:srgbClr val="0033CC"/>
                </a:solidFill>
                <a:latin typeface="Cambria" panose="02040503050406030204" pitchFamily="18" charset="0"/>
                <a:ea typeface="Cambria" panose="02040503050406030204" pitchFamily="18" charset="0"/>
              </a:rPr>
              <a:t>bát</a:t>
            </a:r>
            <a:endParaRPr lang="en-US" sz="3600" b="1" dirty="0">
              <a:solidFill>
                <a:srgbClr val="0033CC"/>
              </a:solidFill>
              <a:latin typeface="Cambria" panose="02040503050406030204" pitchFamily="18" charset="0"/>
              <a:ea typeface="Cambria" panose="02040503050406030204" pitchFamily="18" charset="0"/>
            </a:endParaRPr>
          </a:p>
        </p:txBody>
      </p:sp>
      <p:pic>
        <p:nvPicPr>
          <p:cNvPr id="4" name="Picture 3">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16119" y="6109501"/>
            <a:ext cx="1761011" cy="748499"/>
          </a:xfrm>
          <a:prstGeom prst="rect">
            <a:avLst/>
          </a:prstGeom>
        </p:spPr>
      </p:pic>
    </p:spTree>
    <p:extLst>
      <p:ext uri="{BB962C8B-B14F-4D97-AF65-F5344CB8AC3E}">
        <p14:creationId xmlns:p14="http://schemas.microsoft.com/office/powerpoint/2010/main" val="1384955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anim calcmode="lin" valueType="num">
                                      <p:cBhvr>
                                        <p:cTn id="25" dur="1000" fill="hold"/>
                                        <p:tgtEl>
                                          <p:spTgt spid="17"/>
                                        </p:tgtEl>
                                        <p:attrNameLst>
                                          <p:attrName>ppt_x</p:attrName>
                                        </p:attrNameLst>
                                      </p:cBhvr>
                                      <p:tavLst>
                                        <p:tav tm="0">
                                          <p:val>
                                            <p:strVal val="#ppt_x"/>
                                          </p:val>
                                        </p:tav>
                                        <p:tav tm="100000">
                                          <p:val>
                                            <p:strVal val="#ppt_x"/>
                                          </p:val>
                                        </p:tav>
                                      </p:tavLst>
                                    </p:anim>
                                    <p:anim calcmode="lin" valueType="num">
                                      <p:cBhvr>
                                        <p:cTn id="2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Ã¬nh áº£nh cÃ³ liÃªn quan"/>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95371" y="-10596"/>
            <a:ext cx="12287371" cy="704004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4008963" y="-2573356"/>
            <a:ext cx="3674364" cy="8939947"/>
          </a:xfrm>
          <a:prstGeom prst="rect">
            <a:avLst/>
          </a:prstGeom>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4396263" y="1987714"/>
            <a:ext cx="2961204" cy="6643879"/>
          </a:xfrm>
          <a:prstGeom prst="rect">
            <a:avLst/>
          </a:prstGeom>
        </p:spPr>
      </p:pic>
      <p:sp>
        <p:nvSpPr>
          <p:cNvPr id="3" name="TextBox 2"/>
          <p:cNvSpPr txBox="1"/>
          <p:nvPr/>
        </p:nvSpPr>
        <p:spPr>
          <a:xfrm>
            <a:off x="1980543" y="1276173"/>
            <a:ext cx="7792643" cy="1569660"/>
          </a:xfrm>
          <a:prstGeom prst="rect">
            <a:avLst/>
          </a:prstGeom>
          <a:noFill/>
        </p:spPr>
        <p:txBody>
          <a:bodyPr wrap="square" rtlCol="0">
            <a:spAutoFit/>
          </a:bodyPr>
          <a:lstStyle/>
          <a:p>
            <a:r>
              <a:rPr lang="en-US" sz="3200" dirty="0" err="1">
                <a:solidFill>
                  <a:srgbClr val="0033CC"/>
                </a:solidFill>
                <a:latin typeface="Cambria" panose="02040503050406030204" pitchFamily="18" charset="0"/>
                <a:ea typeface="Cambria" panose="02040503050406030204" pitchFamily="18" charset="0"/>
              </a:rPr>
              <a:t>Việc</a:t>
            </a:r>
            <a:r>
              <a:rPr lang="en-US" sz="3200" dirty="0">
                <a:solidFill>
                  <a:srgbClr val="0033CC"/>
                </a:solidFill>
                <a:latin typeface="Cambria" panose="02040503050406030204" pitchFamily="18" charset="0"/>
                <a:ea typeface="Cambria" panose="02040503050406030204" pitchFamily="18" charset="0"/>
              </a:rPr>
              <a:t> </a:t>
            </a:r>
            <a:r>
              <a:rPr lang="en-US" sz="3200" dirty="0" err="1">
                <a:solidFill>
                  <a:srgbClr val="0033CC"/>
                </a:solidFill>
                <a:latin typeface="Cambria" panose="02040503050406030204" pitchFamily="18" charset="0"/>
                <a:ea typeface="Cambria" panose="02040503050406030204" pitchFamily="18" charset="0"/>
              </a:rPr>
              <a:t>gọi</a:t>
            </a:r>
            <a:r>
              <a:rPr lang="en-US" sz="3200" dirty="0">
                <a:solidFill>
                  <a:srgbClr val="0033CC"/>
                </a:solidFill>
                <a:latin typeface="Cambria" panose="02040503050406030204" pitchFamily="18" charset="0"/>
                <a:ea typeface="Cambria" panose="02040503050406030204" pitchFamily="18" charset="0"/>
              </a:rPr>
              <a:t> </a:t>
            </a:r>
            <a:r>
              <a:rPr lang="en-US" sz="3200" dirty="0" err="1">
                <a:solidFill>
                  <a:srgbClr val="0033CC"/>
                </a:solidFill>
                <a:latin typeface="Cambria" panose="02040503050406030204" pitchFamily="18" charset="0"/>
                <a:ea typeface="Cambria" panose="02040503050406030204" pitchFamily="18" charset="0"/>
              </a:rPr>
              <a:t>tên</a:t>
            </a:r>
            <a:r>
              <a:rPr lang="en-US" sz="3200" dirty="0">
                <a:solidFill>
                  <a:srgbClr val="0033CC"/>
                </a:solidFill>
                <a:latin typeface="Cambria" panose="02040503050406030204" pitchFamily="18" charset="0"/>
                <a:ea typeface="Cambria" panose="02040503050406030204" pitchFamily="18" charset="0"/>
              </a:rPr>
              <a:t> </a:t>
            </a:r>
            <a:r>
              <a:rPr lang="en-US" sz="3200" dirty="0" err="1">
                <a:solidFill>
                  <a:srgbClr val="0033CC"/>
                </a:solidFill>
                <a:latin typeface="Cambria" panose="02040503050406030204" pitchFamily="18" charset="0"/>
                <a:ea typeface="Cambria" panose="02040503050406030204" pitchFamily="18" charset="0"/>
              </a:rPr>
              <a:t>sự</a:t>
            </a:r>
            <a:r>
              <a:rPr lang="en-US" sz="3200" dirty="0">
                <a:solidFill>
                  <a:srgbClr val="0033CC"/>
                </a:solidFill>
                <a:latin typeface="Cambria" panose="02040503050406030204" pitchFamily="18" charset="0"/>
                <a:ea typeface="Cambria" panose="02040503050406030204" pitchFamily="18" charset="0"/>
              </a:rPr>
              <a:t> </a:t>
            </a:r>
            <a:r>
              <a:rPr lang="en-US" sz="3200" dirty="0" err="1">
                <a:solidFill>
                  <a:srgbClr val="0033CC"/>
                </a:solidFill>
                <a:latin typeface="Cambria" panose="02040503050406030204" pitchFamily="18" charset="0"/>
                <a:ea typeface="Cambria" panose="02040503050406030204" pitchFamily="18" charset="0"/>
              </a:rPr>
              <a:t>vật</a:t>
            </a:r>
            <a:r>
              <a:rPr lang="en-US" sz="3200" dirty="0">
                <a:solidFill>
                  <a:srgbClr val="0033CC"/>
                </a:solidFill>
                <a:latin typeface="Cambria" panose="02040503050406030204" pitchFamily="18" charset="0"/>
                <a:ea typeface="Cambria" panose="02040503050406030204" pitchFamily="18" charset="0"/>
              </a:rPr>
              <a:t>, </a:t>
            </a:r>
            <a:r>
              <a:rPr lang="en-US" sz="3200" dirty="0" err="1">
                <a:solidFill>
                  <a:srgbClr val="0033CC"/>
                </a:solidFill>
                <a:latin typeface="Cambria" panose="02040503050406030204" pitchFamily="18" charset="0"/>
                <a:ea typeface="Cambria" panose="02040503050406030204" pitchFamily="18" charset="0"/>
              </a:rPr>
              <a:t>hiện</a:t>
            </a:r>
            <a:r>
              <a:rPr lang="en-US" sz="3200" dirty="0">
                <a:solidFill>
                  <a:srgbClr val="0033CC"/>
                </a:solidFill>
                <a:latin typeface="Cambria" panose="02040503050406030204" pitchFamily="18" charset="0"/>
                <a:ea typeface="Cambria" panose="02040503050406030204" pitchFamily="18" charset="0"/>
              </a:rPr>
              <a:t> </a:t>
            </a:r>
            <a:r>
              <a:rPr lang="en-US" sz="3200" dirty="0" err="1">
                <a:solidFill>
                  <a:srgbClr val="0033CC"/>
                </a:solidFill>
                <a:latin typeface="Cambria" panose="02040503050406030204" pitchFamily="18" charset="0"/>
                <a:ea typeface="Cambria" panose="02040503050406030204" pitchFamily="18" charset="0"/>
              </a:rPr>
              <a:t>tượng</a:t>
            </a:r>
            <a:r>
              <a:rPr lang="en-US" sz="3200" dirty="0">
                <a:solidFill>
                  <a:srgbClr val="0033CC"/>
                </a:solidFill>
                <a:latin typeface="Cambria" panose="02040503050406030204" pitchFamily="18" charset="0"/>
                <a:ea typeface="Cambria" panose="02040503050406030204" pitchFamily="18" charset="0"/>
              </a:rPr>
              <a:t> </a:t>
            </a:r>
            <a:r>
              <a:rPr lang="en-US" sz="3200" dirty="0" err="1">
                <a:solidFill>
                  <a:srgbClr val="0033CC"/>
                </a:solidFill>
                <a:latin typeface="Cambria" panose="02040503050406030204" pitchFamily="18" charset="0"/>
                <a:ea typeface="Cambria" panose="02040503050406030204" pitchFamily="18" charset="0"/>
              </a:rPr>
              <a:t>này</a:t>
            </a:r>
            <a:r>
              <a:rPr lang="en-US" sz="3200" dirty="0">
                <a:solidFill>
                  <a:srgbClr val="0033CC"/>
                </a:solidFill>
                <a:latin typeface="Cambria" panose="02040503050406030204" pitchFamily="18" charset="0"/>
                <a:ea typeface="Cambria" panose="02040503050406030204" pitchFamily="18" charset="0"/>
              </a:rPr>
              <a:t> </a:t>
            </a:r>
            <a:r>
              <a:rPr lang="en-US" sz="3200" dirty="0" err="1">
                <a:solidFill>
                  <a:srgbClr val="0033CC"/>
                </a:solidFill>
                <a:latin typeface="Cambria" panose="02040503050406030204" pitchFamily="18" charset="0"/>
                <a:ea typeface="Cambria" panose="02040503050406030204" pitchFamily="18" charset="0"/>
              </a:rPr>
              <a:t>bằng</a:t>
            </a:r>
            <a:r>
              <a:rPr lang="en-US" sz="3200" dirty="0">
                <a:solidFill>
                  <a:srgbClr val="0033CC"/>
                </a:solidFill>
                <a:latin typeface="Cambria" panose="02040503050406030204" pitchFamily="18" charset="0"/>
                <a:ea typeface="Cambria" panose="02040503050406030204" pitchFamily="18" charset="0"/>
              </a:rPr>
              <a:t> </a:t>
            </a:r>
            <a:r>
              <a:rPr lang="en-US" sz="3200" dirty="0" err="1">
                <a:solidFill>
                  <a:srgbClr val="0033CC"/>
                </a:solidFill>
                <a:latin typeface="Cambria" panose="02040503050406030204" pitchFamily="18" charset="0"/>
                <a:ea typeface="Cambria" panose="02040503050406030204" pitchFamily="18" charset="0"/>
              </a:rPr>
              <a:t>tên</a:t>
            </a:r>
            <a:r>
              <a:rPr lang="en-US" sz="3200" dirty="0">
                <a:solidFill>
                  <a:srgbClr val="0033CC"/>
                </a:solidFill>
                <a:latin typeface="Cambria" panose="02040503050406030204" pitchFamily="18" charset="0"/>
                <a:ea typeface="Cambria" panose="02040503050406030204" pitchFamily="18" charset="0"/>
              </a:rPr>
              <a:t> </a:t>
            </a:r>
            <a:r>
              <a:rPr lang="en-US" sz="3200" dirty="0" err="1">
                <a:solidFill>
                  <a:srgbClr val="0033CC"/>
                </a:solidFill>
                <a:latin typeface="Cambria" panose="02040503050406030204" pitchFamily="18" charset="0"/>
                <a:ea typeface="Cambria" panose="02040503050406030204" pitchFamily="18" charset="0"/>
              </a:rPr>
              <a:t>sự</a:t>
            </a:r>
            <a:r>
              <a:rPr lang="en-US" sz="3200" dirty="0">
                <a:solidFill>
                  <a:srgbClr val="0033CC"/>
                </a:solidFill>
                <a:latin typeface="Cambria" panose="02040503050406030204" pitchFamily="18" charset="0"/>
                <a:ea typeface="Cambria" panose="02040503050406030204" pitchFamily="18" charset="0"/>
              </a:rPr>
              <a:t> </a:t>
            </a:r>
            <a:r>
              <a:rPr lang="en-US" sz="3200" dirty="0" err="1">
                <a:solidFill>
                  <a:srgbClr val="0033CC"/>
                </a:solidFill>
                <a:latin typeface="Cambria" panose="02040503050406030204" pitchFamily="18" charset="0"/>
                <a:ea typeface="Cambria" panose="02040503050406030204" pitchFamily="18" charset="0"/>
              </a:rPr>
              <a:t>vật</a:t>
            </a:r>
            <a:r>
              <a:rPr lang="en-US" sz="3200" dirty="0">
                <a:solidFill>
                  <a:srgbClr val="0033CC"/>
                </a:solidFill>
                <a:latin typeface="Cambria" panose="02040503050406030204" pitchFamily="18" charset="0"/>
                <a:ea typeface="Cambria" panose="02040503050406030204" pitchFamily="18" charset="0"/>
              </a:rPr>
              <a:t>, </a:t>
            </a:r>
            <a:r>
              <a:rPr lang="en-US" sz="3200" dirty="0" err="1">
                <a:solidFill>
                  <a:srgbClr val="0033CC"/>
                </a:solidFill>
                <a:latin typeface="Cambria" panose="02040503050406030204" pitchFamily="18" charset="0"/>
                <a:ea typeface="Cambria" panose="02040503050406030204" pitchFamily="18" charset="0"/>
              </a:rPr>
              <a:t>hiện</a:t>
            </a:r>
            <a:r>
              <a:rPr lang="en-US" sz="3200" dirty="0">
                <a:solidFill>
                  <a:srgbClr val="0033CC"/>
                </a:solidFill>
                <a:latin typeface="Cambria" panose="02040503050406030204" pitchFamily="18" charset="0"/>
                <a:ea typeface="Cambria" panose="02040503050406030204" pitchFamily="18" charset="0"/>
              </a:rPr>
              <a:t> </a:t>
            </a:r>
            <a:r>
              <a:rPr lang="en-US" sz="3200" dirty="0" err="1">
                <a:solidFill>
                  <a:srgbClr val="0033CC"/>
                </a:solidFill>
                <a:latin typeface="Cambria" panose="02040503050406030204" pitchFamily="18" charset="0"/>
                <a:ea typeface="Cambria" panose="02040503050406030204" pitchFamily="18" charset="0"/>
              </a:rPr>
              <a:t>tượng</a:t>
            </a:r>
            <a:r>
              <a:rPr lang="en-US" sz="3200" dirty="0">
                <a:solidFill>
                  <a:srgbClr val="0033CC"/>
                </a:solidFill>
                <a:latin typeface="Cambria" panose="02040503050406030204" pitchFamily="18" charset="0"/>
                <a:ea typeface="Cambria" panose="02040503050406030204" pitchFamily="18" charset="0"/>
              </a:rPr>
              <a:t> </a:t>
            </a:r>
            <a:r>
              <a:rPr lang="en-US" sz="3200" dirty="0" err="1">
                <a:solidFill>
                  <a:srgbClr val="0033CC"/>
                </a:solidFill>
                <a:latin typeface="Cambria" panose="02040503050406030204" pitchFamily="18" charset="0"/>
                <a:ea typeface="Cambria" panose="02040503050406030204" pitchFamily="18" charset="0"/>
              </a:rPr>
              <a:t>khác</a:t>
            </a:r>
            <a:r>
              <a:rPr lang="en-US" sz="3200" dirty="0">
                <a:solidFill>
                  <a:srgbClr val="0033CC"/>
                </a:solidFill>
                <a:latin typeface="Cambria" panose="02040503050406030204" pitchFamily="18" charset="0"/>
                <a:ea typeface="Cambria" panose="02040503050406030204" pitchFamily="18" charset="0"/>
              </a:rPr>
              <a:t> </a:t>
            </a:r>
            <a:r>
              <a:rPr lang="en-US" sz="3200" dirty="0" err="1">
                <a:solidFill>
                  <a:srgbClr val="0033CC"/>
                </a:solidFill>
                <a:latin typeface="Cambria" panose="02040503050406030204" pitchFamily="18" charset="0"/>
                <a:ea typeface="Cambria" panose="02040503050406030204" pitchFamily="18" charset="0"/>
              </a:rPr>
              <a:t>có</a:t>
            </a:r>
            <a:r>
              <a:rPr lang="en-US" sz="3200" dirty="0">
                <a:solidFill>
                  <a:srgbClr val="0033CC"/>
                </a:solidFill>
                <a:latin typeface="Cambria" panose="02040503050406030204" pitchFamily="18" charset="0"/>
                <a:ea typeface="Cambria" panose="02040503050406030204" pitchFamily="18" charset="0"/>
              </a:rPr>
              <a:t> </a:t>
            </a:r>
            <a:r>
              <a:rPr lang="en-US" sz="3200" dirty="0" err="1">
                <a:solidFill>
                  <a:srgbClr val="0033CC"/>
                </a:solidFill>
                <a:latin typeface="Cambria" panose="02040503050406030204" pitchFamily="18" charset="0"/>
                <a:ea typeface="Cambria" panose="02040503050406030204" pitchFamily="18" charset="0"/>
              </a:rPr>
              <a:t>nét</a:t>
            </a:r>
            <a:r>
              <a:rPr lang="en-US" sz="3200" dirty="0">
                <a:solidFill>
                  <a:srgbClr val="0033CC"/>
                </a:solidFill>
                <a:latin typeface="Cambria" panose="02040503050406030204" pitchFamily="18" charset="0"/>
                <a:ea typeface="Cambria" panose="02040503050406030204" pitchFamily="18" charset="0"/>
              </a:rPr>
              <a:t> </a:t>
            </a:r>
            <a:r>
              <a:rPr lang="en-US" sz="3200" dirty="0" err="1">
                <a:solidFill>
                  <a:srgbClr val="0033CC"/>
                </a:solidFill>
                <a:latin typeface="Cambria" panose="02040503050406030204" pitchFamily="18" charset="0"/>
                <a:ea typeface="Cambria" panose="02040503050406030204" pitchFamily="18" charset="0"/>
              </a:rPr>
              <a:t>tương</a:t>
            </a:r>
            <a:r>
              <a:rPr lang="en-US" sz="3200" dirty="0">
                <a:solidFill>
                  <a:srgbClr val="0033CC"/>
                </a:solidFill>
                <a:latin typeface="Cambria" panose="02040503050406030204" pitchFamily="18" charset="0"/>
                <a:ea typeface="Cambria" panose="02040503050406030204" pitchFamily="18" charset="0"/>
              </a:rPr>
              <a:t> </a:t>
            </a:r>
            <a:r>
              <a:rPr lang="en-US" sz="3200" dirty="0" err="1">
                <a:solidFill>
                  <a:srgbClr val="0033CC"/>
                </a:solidFill>
                <a:latin typeface="Cambria" panose="02040503050406030204" pitchFamily="18" charset="0"/>
                <a:ea typeface="Cambria" panose="02040503050406030204" pitchFamily="18" charset="0"/>
              </a:rPr>
              <a:t>đồng</a:t>
            </a:r>
            <a:r>
              <a:rPr lang="en-US" sz="3200" dirty="0">
                <a:solidFill>
                  <a:srgbClr val="0033CC"/>
                </a:solidFill>
                <a:latin typeface="Cambria" panose="02040503050406030204" pitchFamily="18" charset="0"/>
                <a:ea typeface="Cambria" panose="02040503050406030204" pitchFamily="18" charset="0"/>
              </a:rPr>
              <a:t> </a:t>
            </a:r>
            <a:r>
              <a:rPr lang="en-US" sz="3200" dirty="0" err="1">
                <a:solidFill>
                  <a:srgbClr val="0033CC"/>
                </a:solidFill>
                <a:latin typeface="Cambria" panose="02040503050406030204" pitchFamily="18" charset="0"/>
                <a:ea typeface="Cambria" panose="02040503050406030204" pitchFamily="18" charset="0"/>
              </a:rPr>
              <a:t>là</a:t>
            </a:r>
            <a:r>
              <a:rPr lang="en-US" sz="3200" dirty="0">
                <a:solidFill>
                  <a:srgbClr val="0033CC"/>
                </a:solidFill>
                <a:latin typeface="Cambria" panose="02040503050406030204" pitchFamily="18" charset="0"/>
                <a:ea typeface="Cambria" panose="02040503050406030204" pitchFamily="18" charset="0"/>
              </a:rPr>
              <a:t> </a:t>
            </a:r>
            <a:r>
              <a:rPr lang="en-US" sz="3200" dirty="0" err="1">
                <a:solidFill>
                  <a:srgbClr val="0033CC"/>
                </a:solidFill>
                <a:latin typeface="Cambria" panose="02040503050406030204" pitchFamily="18" charset="0"/>
                <a:ea typeface="Cambria" panose="02040503050406030204" pitchFamily="18" charset="0"/>
              </a:rPr>
              <a:t>biện</a:t>
            </a:r>
            <a:r>
              <a:rPr lang="en-US" sz="3200" dirty="0">
                <a:solidFill>
                  <a:srgbClr val="0033CC"/>
                </a:solidFill>
                <a:latin typeface="Cambria" panose="02040503050406030204" pitchFamily="18" charset="0"/>
                <a:ea typeface="Cambria" panose="02040503050406030204" pitchFamily="18" charset="0"/>
              </a:rPr>
              <a:t> </a:t>
            </a:r>
            <a:r>
              <a:rPr lang="en-US" sz="3200" dirty="0" err="1">
                <a:solidFill>
                  <a:srgbClr val="0033CC"/>
                </a:solidFill>
                <a:latin typeface="Cambria" panose="02040503050406030204" pitchFamily="18" charset="0"/>
                <a:ea typeface="Cambria" panose="02040503050406030204" pitchFamily="18" charset="0"/>
              </a:rPr>
              <a:t>pháp</a:t>
            </a:r>
            <a:r>
              <a:rPr lang="en-US" sz="3200" dirty="0">
                <a:solidFill>
                  <a:srgbClr val="0033CC"/>
                </a:solidFill>
                <a:latin typeface="Cambria" panose="02040503050406030204" pitchFamily="18" charset="0"/>
                <a:ea typeface="Cambria" panose="02040503050406030204" pitchFamily="18" charset="0"/>
              </a:rPr>
              <a:t> </a:t>
            </a:r>
            <a:r>
              <a:rPr lang="en-US" sz="3200" dirty="0" err="1">
                <a:solidFill>
                  <a:srgbClr val="0033CC"/>
                </a:solidFill>
                <a:latin typeface="Cambria" panose="02040503050406030204" pitchFamily="18" charset="0"/>
                <a:ea typeface="Cambria" panose="02040503050406030204" pitchFamily="18" charset="0"/>
              </a:rPr>
              <a:t>tu</a:t>
            </a:r>
            <a:r>
              <a:rPr lang="en-US" sz="3200" dirty="0">
                <a:solidFill>
                  <a:srgbClr val="0033CC"/>
                </a:solidFill>
                <a:latin typeface="Cambria" panose="02040503050406030204" pitchFamily="18" charset="0"/>
                <a:ea typeface="Cambria" panose="02040503050406030204" pitchFamily="18" charset="0"/>
              </a:rPr>
              <a:t> </a:t>
            </a:r>
            <a:r>
              <a:rPr lang="en-US" sz="3200" dirty="0" err="1">
                <a:solidFill>
                  <a:srgbClr val="0033CC"/>
                </a:solidFill>
                <a:latin typeface="Cambria" panose="02040503050406030204" pitchFamily="18" charset="0"/>
                <a:ea typeface="Cambria" panose="02040503050406030204" pitchFamily="18" charset="0"/>
              </a:rPr>
              <a:t>từ</a:t>
            </a:r>
            <a:r>
              <a:rPr lang="en-US" sz="3200" dirty="0">
                <a:solidFill>
                  <a:srgbClr val="0033CC"/>
                </a:solidFill>
                <a:latin typeface="Cambria" panose="02040503050406030204" pitchFamily="18" charset="0"/>
                <a:ea typeface="Cambria" panose="02040503050406030204" pitchFamily="18" charset="0"/>
              </a:rPr>
              <a:t> </a:t>
            </a:r>
            <a:r>
              <a:rPr lang="en-US" sz="3200" dirty="0" err="1">
                <a:solidFill>
                  <a:srgbClr val="0033CC"/>
                </a:solidFill>
                <a:latin typeface="Cambria" panose="02040503050406030204" pitchFamily="18" charset="0"/>
                <a:ea typeface="Cambria" panose="02040503050406030204" pitchFamily="18" charset="0"/>
              </a:rPr>
              <a:t>gì</a:t>
            </a:r>
            <a:r>
              <a:rPr lang="en-US" sz="3200" dirty="0">
                <a:solidFill>
                  <a:srgbClr val="0033CC"/>
                </a:solidFill>
                <a:latin typeface="Cambria" panose="02040503050406030204" pitchFamily="18" charset="0"/>
                <a:ea typeface="Cambria" panose="02040503050406030204" pitchFamily="18" charset="0"/>
              </a:rPr>
              <a:t>?</a:t>
            </a:r>
          </a:p>
        </p:txBody>
      </p:sp>
      <p:sp>
        <p:nvSpPr>
          <p:cNvPr id="17" name="TextBox 16"/>
          <p:cNvSpPr txBox="1"/>
          <p:nvPr/>
        </p:nvSpPr>
        <p:spPr>
          <a:xfrm>
            <a:off x="5137457" y="4663349"/>
            <a:ext cx="1417375" cy="646331"/>
          </a:xfrm>
          <a:prstGeom prst="rect">
            <a:avLst/>
          </a:prstGeom>
          <a:noFill/>
        </p:spPr>
        <p:txBody>
          <a:bodyPr wrap="none" rtlCol="0">
            <a:spAutoFit/>
          </a:bodyPr>
          <a:lstStyle/>
          <a:p>
            <a:pPr algn="ctr"/>
            <a:r>
              <a:rPr lang="en-US" sz="3600" b="1" dirty="0" err="1">
                <a:solidFill>
                  <a:srgbClr val="0033CC"/>
                </a:solidFill>
                <a:latin typeface="Cambria" panose="02040503050406030204" pitchFamily="18" charset="0"/>
                <a:ea typeface="Cambria" panose="02040503050406030204" pitchFamily="18" charset="0"/>
              </a:rPr>
              <a:t>Ẩn</a:t>
            </a:r>
            <a:r>
              <a:rPr lang="en-US" sz="3600" b="1" dirty="0">
                <a:solidFill>
                  <a:srgbClr val="0033CC"/>
                </a:solidFill>
                <a:latin typeface="Cambria" panose="02040503050406030204" pitchFamily="18" charset="0"/>
                <a:ea typeface="Cambria" panose="02040503050406030204" pitchFamily="18" charset="0"/>
              </a:rPr>
              <a:t> </a:t>
            </a:r>
            <a:r>
              <a:rPr lang="en-US" sz="3600" b="1" dirty="0" err="1">
                <a:solidFill>
                  <a:srgbClr val="0033CC"/>
                </a:solidFill>
                <a:latin typeface="Cambria" panose="02040503050406030204" pitchFamily="18" charset="0"/>
                <a:ea typeface="Cambria" panose="02040503050406030204" pitchFamily="18" charset="0"/>
              </a:rPr>
              <a:t>dụ</a:t>
            </a:r>
            <a:endParaRPr lang="en-US" sz="3600" b="1" dirty="0">
              <a:solidFill>
                <a:srgbClr val="0033CC"/>
              </a:solidFill>
              <a:latin typeface="Cambria" panose="02040503050406030204" pitchFamily="18" charset="0"/>
              <a:ea typeface="Cambria" panose="02040503050406030204" pitchFamily="18" charset="0"/>
            </a:endParaRPr>
          </a:p>
        </p:txBody>
      </p:sp>
      <p:pic>
        <p:nvPicPr>
          <p:cNvPr id="4" name="Picture 3">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16119" y="6109501"/>
            <a:ext cx="1761011" cy="748499"/>
          </a:xfrm>
          <a:prstGeom prst="rect">
            <a:avLst/>
          </a:prstGeom>
        </p:spPr>
      </p:pic>
    </p:spTree>
    <p:extLst>
      <p:ext uri="{BB962C8B-B14F-4D97-AF65-F5344CB8AC3E}">
        <p14:creationId xmlns:p14="http://schemas.microsoft.com/office/powerpoint/2010/main" val="612801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anim calcmode="lin" valueType="num">
                                      <p:cBhvr>
                                        <p:cTn id="25" dur="1000" fill="hold"/>
                                        <p:tgtEl>
                                          <p:spTgt spid="17"/>
                                        </p:tgtEl>
                                        <p:attrNameLst>
                                          <p:attrName>ppt_x</p:attrName>
                                        </p:attrNameLst>
                                      </p:cBhvr>
                                      <p:tavLst>
                                        <p:tav tm="0">
                                          <p:val>
                                            <p:strVal val="#ppt_x"/>
                                          </p:val>
                                        </p:tav>
                                        <p:tav tm="100000">
                                          <p:val>
                                            <p:strVal val="#ppt_x"/>
                                          </p:val>
                                        </p:tav>
                                      </p:tavLst>
                                    </p:anim>
                                    <p:anim calcmode="lin" valueType="num">
                                      <p:cBhvr>
                                        <p:cTn id="2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Ã¬nh áº£nh cÃ³ liÃªn quan"/>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95371" y="-10596"/>
            <a:ext cx="12287371" cy="704004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4008963" y="-2573356"/>
            <a:ext cx="3674364" cy="8939947"/>
          </a:xfrm>
          <a:prstGeom prst="rect">
            <a:avLst/>
          </a:prstGeom>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4396263" y="1987714"/>
            <a:ext cx="2961204" cy="6643879"/>
          </a:xfrm>
          <a:prstGeom prst="rect">
            <a:avLst/>
          </a:prstGeom>
        </p:spPr>
      </p:pic>
      <p:sp>
        <p:nvSpPr>
          <p:cNvPr id="3" name="TextBox 2"/>
          <p:cNvSpPr txBox="1"/>
          <p:nvPr/>
        </p:nvSpPr>
        <p:spPr>
          <a:xfrm>
            <a:off x="2472608" y="884943"/>
            <a:ext cx="7104889" cy="1815690"/>
          </a:xfrm>
          <a:prstGeom prst="rect">
            <a:avLst/>
          </a:prstGeom>
          <a:noFill/>
        </p:spPr>
        <p:txBody>
          <a:bodyPr wrap="square" rtlCol="0">
            <a:spAutoFit/>
          </a:bodyPr>
          <a:lstStyle/>
          <a:p>
            <a:pPr algn="ctr"/>
            <a:r>
              <a:rPr lang="en-US" sz="3733" b="1" i="1" dirty="0" err="1">
                <a:solidFill>
                  <a:srgbClr val="0033CC"/>
                </a:solidFill>
                <a:latin typeface="Cambria" panose="02040503050406030204" pitchFamily="18" charset="0"/>
                <a:ea typeface="Cambria" panose="02040503050406030204" pitchFamily="18" charset="0"/>
              </a:rPr>
              <a:t>Các</a:t>
            </a:r>
            <a:r>
              <a:rPr lang="en-US" sz="3733" b="1" i="1" dirty="0">
                <a:solidFill>
                  <a:srgbClr val="0033CC"/>
                </a:solidFill>
                <a:latin typeface="Cambria" panose="02040503050406030204" pitchFamily="18" charset="0"/>
                <a:ea typeface="Cambria" panose="02040503050406030204" pitchFamily="18" charset="0"/>
              </a:rPr>
              <a:t> </a:t>
            </a:r>
            <a:r>
              <a:rPr lang="en-US" sz="3733" b="1" i="1" dirty="0" err="1">
                <a:solidFill>
                  <a:srgbClr val="0033CC"/>
                </a:solidFill>
                <a:latin typeface="Cambria" panose="02040503050406030204" pitchFamily="18" charset="0"/>
                <a:ea typeface="Cambria" panose="02040503050406030204" pitchFamily="18" charset="0"/>
              </a:rPr>
              <a:t>dòng</a:t>
            </a:r>
            <a:r>
              <a:rPr lang="en-US" sz="3733" b="1" i="1" dirty="0">
                <a:solidFill>
                  <a:srgbClr val="0033CC"/>
                </a:solidFill>
                <a:latin typeface="Cambria" panose="02040503050406030204" pitchFamily="18" charset="0"/>
                <a:ea typeface="Cambria" panose="02040503050406030204" pitchFamily="18" charset="0"/>
              </a:rPr>
              <a:t> </a:t>
            </a:r>
            <a:r>
              <a:rPr lang="en-US" sz="3733" b="1" i="1" dirty="0" err="1">
                <a:solidFill>
                  <a:srgbClr val="0033CC"/>
                </a:solidFill>
                <a:latin typeface="Cambria" panose="02040503050406030204" pitchFamily="18" charset="0"/>
                <a:ea typeface="Cambria" panose="02040503050406030204" pitchFamily="18" charset="0"/>
              </a:rPr>
              <a:t>thơ</a:t>
            </a:r>
            <a:r>
              <a:rPr lang="en-US" sz="3733" b="1" i="1" dirty="0">
                <a:solidFill>
                  <a:srgbClr val="0033CC"/>
                </a:solidFill>
                <a:latin typeface="Cambria" panose="02040503050406030204" pitchFamily="18" charset="0"/>
                <a:ea typeface="Cambria" panose="02040503050406030204" pitchFamily="18" charset="0"/>
              </a:rPr>
              <a:t> </a:t>
            </a:r>
            <a:r>
              <a:rPr lang="en-US" sz="3733" b="1" i="1" dirty="0" err="1">
                <a:solidFill>
                  <a:srgbClr val="0033CC"/>
                </a:solidFill>
                <a:latin typeface="Cambria" panose="02040503050406030204" pitchFamily="18" charset="0"/>
                <a:ea typeface="Cambria" panose="02040503050406030204" pitchFamily="18" charset="0"/>
              </a:rPr>
              <a:t>trong</a:t>
            </a:r>
            <a:r>
              <a:rPr lang="en-US" sz="3733" b="1" i="1" dirty="0">
                <a:solidFill>
                  <a:srgbClr val="0033CC"/>
                </a:solidFill>
                <a:latin typeface="Cambria" panose="02040503050406030204" pitchFamily="18" charset="0"/>
                <a:ea typeface="Cambria" panose="02040503050406030204" pitchFamily="18" charset="0"/>
              </a:rPr>
              <a:t> 1 </a:t>
            </a:r>
            <a:r>
              <a:rPr lang="en-US" sz="3733" b="1" i="1" dirty="0" err="1">
                <a:solidFill>
                  <a:srgbClr val="0033CC"/>
                </a:solidFill>
                <a:latin typeface="Cambria" panose="02040503050406030204" pitchFamily="18" charset="0"/>
                <a:ea typeface="Cambria" panose="02040503050406030204" pitchFamily="18" charset="0"/>
              </a:rPr>
              <a:t>bài</a:t>
            </a:r>
            <a:r>
              <a:rPr lang="en-US" sz="3733" b="1" i="1" dirty="0">
                <a:solidFill>
                  <a:srgbClr val="0033CC"/>
                </a:solidFill>
                <a:latin typeface="Cambria" panose="02040503050406030204" pitchFamily="18" charset="0"/>
                <a:ea typeface="Cambria" panose="02040503050406030204" pitchFamily="18" charset="0"/>
              </a:rPr>
              <a:t> </a:t>
            </a:r>
            <a:r>
              <a:rPr lang="en-US" sz="3733" b="1" i="1" dirty="0" err="1">
                <a:solidFill>
                  <a:srgbClr val="0033CC"/>
                </a:solidFill>
                <a:latin typeface="Cambria" panose="02040503050406030204" pitchFamily="18" charset="0"/>
                <a:ea typeface="Cambria" panose="02040503050406030204" pitchFamily="18" charset="0"/>
              </a:rPr>
              <a:t>thơ</a:t>
            </a:r>
            <a:r>
              <a:rPr lang="en-US" sz="3733" b="1" i="1" dirty="0">
                <a:solidFill>
                  <a:srgbClr val="0033CC"/>
                </a:solidFill>
                <a:latin typeface="Cambria" panose="02040503050406030204" pitchFamily="18" charset="0"/>
                <a:ea typeface="Cambria" panose="02040503050406030204" pitchFamily="18" charset="0"/>
              </a:rPr>
              <a:t> </a:t>
            </a:r>
            <a:r>
              <a:rPr lang="en-US" sz="3733" b="1" i="1" dirty="0" err="1">
                <a:solidFill>
                  <a:srgbClr val="0033CC"/>
                </a:solidFill>
                <a:latin typeface="Cambria" panose="02040503050406030204" pitchFamily="18" charset="0"/>
                <a:ea typeface="Cambria" panose="02040503050406030204" pitchFamily="18" charset="0"/>
              </a:rPr>
              <a:t>phải</a:t>
            </a:r>
            <a:r>
              <a:rPr lang="en-US" sz="3733" b="1" i="1" dirty="0">
                <a:solidFill>
                  <a:srgbClr val="0033CC"/>
                </a:solidFill>
                <a:latin typeface="Cambria" panose="02040503050406030204" pitchFamily="18" charset="0"/>
                <a:ea typeface="Cambria" panose="02040503050406030204" pitchFamily="18" charset="0"/>
              </a:rPr>
              <a:t> </a:t>
            </a:r>
            <a:r>
              <a:rPr lang="en-US" sz="3733" b="1" i="1" dirty="0" err="1">
                <a:solidFill>
                  <a:srgbClr val="0033CC"/>
                </a:solidFill>
                <a:latin typeface="Cambria" panose="02040503050406030204" pitchFamily="18" charset="0"/>
                <a:ea typeface="Cambria" panose="02040503050406030204" pitchFamily="18" charset="0"/>
              </a:rPr>
              <a:t>giống</a:t>
            </a:r>
            <a:r>
              <a:rPr lang="en-US" sz="3733" b="1" i="1" dirty="0">
                <a:solidFill>
                  <a:srgbClr val="0033CC"/>
                </a:solidFill>
                <a:latin typeface="Cambria" panose="02040503050406030204" pitchFamily="18" charset="0"/>
                <a:ea typeface="Cambria" panose="02040503050406030204" pitchFamily="18" charset="0"/>
              </a:rPr>
              <a:t> </a:t>
            </a:r>
            <a:r>
              <a:rPr lang="en-US" sz="3733" b="1" i="1" dirty="0" err="1">
                <a:solidFill>
                  <a:srgbClr val="0033CC"/>
                </a:solidFill>
                <a:latin typeface="Cambria" panose="02040503050406030204" pitchFamily="18" charset="0"/>
                <a:ea typeface="Cambria" panose="02040503050406030204" pitchFamily="18" charset="0"/>
              </a:rPr>
              <a:t>nhau</a:t>
            </a:r>
            <a:r>
              <a:rPr lang="en-US" sz="3733" b="1" i="1" dirty="0">
                <a:solidFill>
                  <a:srgbClr val="0033CC"/>
                </a:solidFill>
                <a:latin typeface="Cambria" panose="02040503050406030204" pitchFamily="18" charset="0"/>
                <a:ea typeface="Cambria" panose="02040503050406030204" pitchFamily="18" charset="0"/>
              </a:rPr>
              <a:t> </a:t>
            </a:r>
            <a:r>
              <a:rPr lang="en-US" sz="3733" b="1" i="1" dirty="0" err="1">
                <a:solidFill>
                  <a:srgbClr val="0033CC"/>
                </a:solidFill>
                <a:latin typeface="Cambria" panose="02040503050406030204" pitchFamily="18" charset="0"/>
                <a:ea typeface="Cambria" panose="02040503050406030204" pitchFamily="18" charset="0"/>
              </a:rPr>
              <a:t>về</a:t>
            </a:r>
            <a:r>
              <a:rPr lang="en-US" sz="3733" b="1" i="1" dirty="0">
                <a:solidFill>
                  <a:srgbClr val="0033CC"/>
                </a:solidFill>
                <a:latin typeface="Cambria" panose="02040503050406030204" pitchFamily="18" charset="0"/>
                <a:ea typeface="Cambria" panose="02040503050406030204" pitchFamily="18" charset="0"/>
              </a:rPr>
              <a:t> </a:t>
            </a:r>
            <a:r>
              <a:rPr lang="en-US" sz="3733" b="1" i="1" dirty="0" err="1">
                <a:solidFill>
                  <a:srgbClr val="0033CC"/>
                </a:solidFill>
                <a:latin typeface="Cambria" panose="02040503050406030204" pitchFamily="18" charset="0"/>
                <a:ea typeface="Cambria" panose="02040503050406030204" pitchFamily="18" charset="0"/>
              </a:rPr>
              <a:t>số</a:t>
            </a:r>
            <a:r>
              <a:rPr lang="en-US" sz="3733" b="1" i="1" dirty="0">
                <a:solidFill>
                  <a:srgbClr val="0033CC"/>
                </a:solidFill>
                <a:latin typeface="Cambria" panose="02040503050406030204" pitchFamily="18" charset="0"/>
                <a:ea typeface="Cambria" panose="02040503050406030204" pitchFamily="18" charset="0"/>
              </a:rPr>
              <a:t> </a:t>
            </a:r>
            <a:r>
              <a:rPr lang="en-US" sz="3733" b="1" i="1" dirty="0" err="1">
                <a:solidFill>
                  <a:srgbClr val="0033CC"/>
                </a:solidFill>
                <a:latin typeface="Cambria" panose="02040503050406030204" pitchFamily="18" charset="0"/>
                <a:ea typeface="Cambria" panose="02040503050406030204" pitchFamily="18" charset="0"/>
              </a:rPr>
              <a:t>tiếng</a:t>
            </a:r>
            <a:r>
              <a:rPr lang="en-US" sz="3733" b="1" dirty="0">
                <a:solidFill>
                  <a:srgbClr val="0033CC"/>
                </a:solidFill>
                <a:latin typeface="Cambria" panose="02040503050406030204" pitchFamily="18" charset="0"/>
                <a:ea typeface="Cambria" panose="02040503050406030204" pitchFamily="18" charset="0"/>
              </a:rPr>
              <a:t>.</a:t>
            </a:r>
          </a:p>
          <a:p>
            <a:pPr algn="ctr"/>
            <a:r>
              <a:rPr lang="en-US" sz="3733" b="1" dirty="0" err="1">
                <a:solidFill>
                  <a:srgbClr val="0033CC"/>
                </a:solidFill>
                <a:latin typeface="Cambria" panose="02040503050406030204" pitchFamily="18" charset="0"/>
                <a:ea typeface="Cambria" panose="02040503050406030204" pitchFamily="18" charset="0"/>
              </a:rPr>
              <a:t>Đúng</a:t>
            </a:r>
            <a:r>
              <a:rPr lang="en-US" sz="3733" b="1" dirty="0">
                <a:solidFill>
                  <a:srgbClr val="0033CC"/>
                </a:solidFill>
                <a:latin typeface="Cambria" panose="02040503050406030204" pitchFamily="18" charset="0"/>
                <a:ea typeface="Cambria" panose="02040503050406030204" pitchFamily="18" charset="0"/>
              </a:rPr>
              <a:t> hay </a:t>
            </a:r>
            <a:r>
              <a:rPr lang="en-US" sz="3733" b="1" dirty="0" err="1">
                <a:solidFill>
                  <a:srgbClr val="0033CC"/>
                </a:solidFill>
                <a:latin typeface="Cambria" panose="02040503050406030204" pitchFamily="18" charset="0"/>
                <a:ea typeface="Cambria" panose="02040503050406030204" pitchFamily="18" charset="0"/>
              </a:rPr>
              <a:t>sai</a:t>
            </a:r>
            <a:r>
              <a:rPr lang="en-US" sz="3733" b="1" dirty="0">
                <a:solidFill>
                  <a:srgbClr val="0033CC"/>
                </a:solidFill>
                <a:latin typeface="Cambria" panose="02040503050406030204" pitchFamily="18" charset="0"/>
                <a:ea typeface="Cambria" panose="02040503050406030204" pitchFamily="18" charset="0"/>
              </a:rPr>
              <a:t>?</a:t>
            </a:r>
          </a:p>
        </p:txBody>
      </p:sp>
      <p:sp>
        <p:nvSpPr>
          <p:cNvPr id="17" name="TextBox 16"/>
          <p:cNvSpPr txBox="1"/>
          <p:nvPr/>
        </p:nvSpPr>
        <p:spPr>
          <a:xfrm>
            <a:off x="2993197" y="4327945"/>
            <a:ext cx="5826241" cy="1631216"/>
          </a:xfrm>
          <a:prstGeom prst="rect">
            <a:avLst/>
          </a:prstGeom>
          <a:noFill/>
        </p:spPr>
        <p:txBody>
          <a:bodyPr wrap="square" rtlCol="0">
            <a:spAutoFit/>
          </a:bodyPr>
          <a:lstStyle/>
          <a:p>
            <a:pPr algn="ctr"/>
            <a:r>
              <a:rPr lang="en-US" sz="3600" b="1" dirty="0">
                <a:solidFill>
                  <a:srgbClr val="0033CC"/>
                </a:solidFill>
                <a:latin typeface="Cambria" panose="02040503050406030204" pitchFamily="18" charset="0"/>
                <a:ea typeface="Cambria" panose="02040503050406030204" pitchFamily="18" charset="0"/>
              </a:rPr>
              <a:t>Sai</a:t>
            </a:r>
            <a:r>
              <a:rPr lang="en-US" sz="3600" dirty="0">
                <a:solidFill>
                  <a:srgbClr val="0033CC"/>
                </a:solidFill>
                <a:latin typeface="Cambria" panose="02040503050406030204" pitchFamily="18" charset="0"/>
                <a:ea typeface="Cambria" panose="02040503050406030204" pitchFamily="18" charset="0"/>
              </a:rPr>
              <a:t>.</a:t>
            </a:r>
          </a:p>
          <a:p>
            <a:pPr algn="ctr"/>
            <a:r>
              <a:rPr lang="en-US" sz="3200" dirty="0" err="1">
                <a:solidFill>
                  <a:srgbClr val="0033CC"/>
                </a:solidFill>
                <a:latin typeface="Cambria" panose="02040503050406030204" pitchFamily="18" charset="0"/>
                <a:ea typeface="Cambria" panose="02040503050406030204" pitchFamily="18" charset="0"/>
              </a:rPr>
              <a:t>Mỗi</a:t>
            </a:r>
            <a:r>
              <a:rPr lang="en-US" sz="3200" dirty="0">
                <a:solidFill>
                  <a:srgbClr val="0033CC"/>
                </a:solidFill>
                <a:latin typeface="Cambria" panose="02040503050406030204" pitchFamily="18" charset="0"/>
                <a:ea typeface="Cambria" panose="02040503050406030204" pitchFamily="18" charset="0"/>
              </a:rPr>
              <a:t> </a:t>
            </a:r>
            <a:r>
              <a:rPr lang="en-US" sz="3200" dirty="0" err="1">
                <a:solidFill>
                  <a:srgbClr val="0033CC"/>
                </a:solidFill>
                <a:latin typeface="Cambria" panose="02040503050406030204" pitchFamily="18" charset="0"/>
                <a:ea typeface="Cambria" panose="02040503050406030204" pitchFamily="18" charset="0"/>
              </a:rPr>
              <a:t>dòng</a:t>
            </a:r>
            <a:r>
              <a:rPr lang="en-US" sz="3200" dirty="0">
                <a:solidFill>
                  <a:srgbClr val="0033CC"/>
                </a:solidFill>
                <a:latin typeface="Cambria" panose="02040503050406030204" pitchFamily="18" charset="0"/>
                <a:ea typeface="Cambria" panose="02040503050406030204" pitchFamily="18" charset="0"/>
              </a:rPr>
              <a:t> </a:t>
            </a:r>
            <a:r>
              <a:rPr lang="en-US" sz="3200" dirty="0" err="1">
                <a:solidFill>
                  <a:srgbClr val="0033CC"/>
                </a:solidFill>
                <a:latin typeface="Cambria" panose="02040503050406030204" pitchFamily="18" charset="0"/>
                <a:ea typeface="Cambria" panose="02040503050406030204" pitchFamily="18" charset="0"/>
              </a:rPr>
              <a:t>thơ</a:t>
            </a:r>
            <a:r>
              <a:rPr lang="en-US" sz="3200" dirty="0">
                <a:solidFill>
                  <a:srgbClr val="0033CC"/>
                </a:solidFill>
                <a:latin typeface="Cambria" panose="02040503050406030204" pitchFamily="18" charset="0"/>
                <a:ea typeface="Cambria" panose="02040503050406030204" pitchFamily="18" charset="0"/>
              </a:rPr>
              <a:t> </a:t>
            </a:r>
            <a:r>
              <a:rPr lang="en-US" sz="3200" dirty="0" err="1">
                <a:solidFill>
                  <a:srgbClr val="0033CC"/>
                </a:solidFill>
                <a:latin typeface="Cambria" panose="02040503050406030204" pitchFamily="18" charset="0"/>
                <a:ea typeface="Cambria" panose="02040503050406030204" pitchFamily="18" charset="0"/>
              </a:rPr>
              <a:t>có</a:t>
            </a:r>
            <a:r>
              <a:rPr lang="en-US" sz="3200" dirty="0">
                <a:solidFill>
                  <a:srgbClr val="0033CC"/>
                </a:solidFill>
                <a:latin typeface="Cambria" panose="02040503050406030204" pitchFamily="18" charset="0"/>
                <a:ea typeface="Cambria" panose="02040503050406030204" pitchFamily="18" charset="0"/>
              </a:rPr>
              <a:t> </a:t>
            </a:r>
            <a:r>
              <a:rPr lang="en-US" sz="3200" dirty="0" err="1">
                <a:solidFill>
                  <a:srgbClr val="0033CC"/>
                </a:solidFill>
                <a:latin typeface="Cambria" panose="02040503050406030204" pitchFamily="18" charset="0"/>
                <a:ea typeface="Cambria" panose="02040503050406030204" pitchFamily="18" charset="0"/>
              </a:rPr>
              <a:t>thể</a:t>
            </a:r>
            <a:r>
              <a:rPr lang="en-US" sz="3200" dirty="0">
                <a:solidFill>
                  <a:srgbClr val="0033CC"/>
                </a:solidFill>
                <a:latin typeface="Cambria" panose="02040503050406030204" pitchFamily="18" charset="0"/>
                <a:ea typeface="Cambria" panose="02040503050406030204" pitchFamily="18" charset="0"/>
              </a:rPr>
              <a:t> </a:t>
            </a:r>
            <a:r>
              <a:rPr lang="en-US" sz="3200" dirty="0" err="1">
                <a:solidFill>
                  <a:srgbClr val="0033CC"/>
                </a:solidFill>
                <a:latin typeface="Cambria" panose="02040503050406030204" pitchFamily="18" charset="0"/>
                <a:ea typeface="Cambria" panose="02040503050406030204" pitchFamily="18" charset="0"/>
              </a:rPr>
              <a:t>giống</a:t>
            </a:r>
            <a:r>
              <a:rPr lang="en-US" sz="3200" dirty="0">
                <a:solidFill>
                  <a:srgbClr val="0033CC"/>
                </a:solidFill>
                <a:latin typeface="Cambria" panose="02040503050406030204" pitchFamily="18" charset="0"/>
                <a:ea typeface="Cambria" panose="02040503050406030204" pitchFamily="18" charset="0"/>
              </a:rPr>
              <a:t> </a:t>
            </a:r>
            <a:r>
              <a:rPr lang="en-US" sz="3200" dirty="0" err="1">
                <a:solidFill>
                  <a:srgbClr val="0033CC"/>
                </a:solidFill>
                <a:latin typeface="Cambria" panose="02040503050406030204" pitchFamily="18" charset="0"/>
                <a:ea typeface="Cambria" panose="02040503050406030204" pitchFamily="18" charset="0"/>
              </a:rPr>
              <a:t>hoặc</a:t>
            </a:r>
            <a:r>
              <a:rPr lang="en-US" sz="3200" dirty="0">
                <a:solidFill>
                  <a:srgbClr val="0033CC"/>
                </a:solidFill>
                <a:latin typeface="Cambria" panose="02040503050406030204" pitchFamily="18" charset="0"/>
                <a:ea typeface="Cambria" panose="02040503050406030204" pitchFamily="18" charset="0"/>
              </a:rPr>
              <a:t> </a:t>
            </a:r>
            <a:r>
              <a:rPr lang="en-US" sz="3200" dirty="0" err="1">
                <a:solidFill>
                  <a:srgbClr val="0033CC"/>
                </a:solidFill>
                <a:latin typeface="Cambria" panose="02040503050406030204" pitchFamily="18" charset="0"/>
                <a:ea typeface="Cambria" panose="02040503050406030204" pitchFamily="18" charset="0"/>
              </a:rPr>
              <a:t>khác</a:t>
            </a:r>
            <a:r>
              <a:rPr lang="en-US" sz="3200" dirty="0">
                <a:solidFill>
                  <a:srgbClr val="0033CC"/>
                </a:solidFill>
                <a:latin typeface="Cambria" panose="02040503050406030204" pitchFamily="18" charset="0"/>
                <a:ea typeface="Cambria" panose="02040503050406030204" pitchFamily="18" charset="0"/>
              </a:rPr>
              <a:t> </a:t>
            </a:r>
            <a:r>
              <a:rPr lang="en-US" sz="3200" dirty="0" err="1">
                <a:solidFill>
                  <a:srgbClr val="0033CC"/>
                </a:solidFill>
                <a:latin typeface="Cambria" panose="02040503050406030204" pitchFamily="18" charset="0"/>
                <a:ea typeface="Cambria" panose="02040503050406030204" pitchFamily="18" charset="0"/>
              </a:rPr>
              <a:t>nhau</a:t>
            </a:r>
            <a:r>
              <a:rPr lang="en-US" sz="3200" dirty="0">
                <a:solidFill>
                  <a:srgbClr val="0033CC"/>
                </a:solidFill>
                <a:latin typeface="Cambria" panose="02040503050406030204" pitchFamily="18" charset="0"/>
                <a:ea typeface="Cambria" panose="02040503050406030204" pitchFamily="18" charset="0"/>
              </a:rPr>
              <a:t> </a:t>
            </a:r>
            <a:r>
              <a:rPr lang="en-US" sz="3200" dirty="0" err="1">
                <a:solidFill>
                  <a:srgbClr val="0033CC"/>
                </a:solidFill>
                <a:latin typeface="Cambria" panose="02040503050406030204" pitchFamily="18" charset="0"/>
                <a:ea typeface="Cambria" panose="02040503050406030204" pitchFamily="18" charset="0"/>
              </a:rPr>
              <a:t>về</a:t>
            </a:r>
            <a:r>
              <a:rPr lang="en-US" sz="3200" dirty="0">
                <a:solidFill>
                  <a:srgbClr val="0033CC"/>
                </a:solidFill>
                <a:latin typeface="Cambria" panose="02040503050406030204" pitchFamily="18" charset="0"/>
                <a:ea typeface="Cambria" panose="02040503050406030204" pitchFamily="18" charset="0"/>
              </a:rPr>
              <a:t> </a:t>
            </a:r>
            <a:r>
              <a:rPr lang="en-US" sz="3200" dirty="0" err="1">
                <a:solidFill>
                  <a:srgbClr val="0033CC"/>
                </a:solidFill>
                <a:latin typeface="Cambria" panose="02040503050406030204" pitchFamily="18" charset="0"/>
                <a:ea typeface="Cambria" panose="02040503050406030204" pitchFamily="18" charset="0"/>
              </a:rPr>
              <a:t>độ</a:t>
            </a:r>
            <a:r>
              <a:rPr lang="en-US" sz="3200" dirty="0">
                <a:solidFill>
                  <a:srgbClr val="0033CC"/>
                </a:solidFill>
                <a:latin typeface="Cambria" panose="02040503050406030204" pitchFamily="18" charset="0"/>
                <a:ea typeface="Cambria" panose="02040503050406030204" pitchFamily="18" charset="0"/>
              </a:rPr>
              <a:t> </a:t>
            </a:r>
            <a:r>
              <a:rPr lang="en-US" sz="3200" dirty="0" err="1">
                <a:solidFill>
                  <a:srgbClr val="0033CC"/>
                </a:solidFill>
                <a:latin typeface="Cambria" panose="02040503050406030204" pitchFamily="18" charset="0"/>
                <a:ea typeface="Cambria" panose="02040503050406030204" pitchFamily="18" charset="0"/>
              </a:rPr>
              <a:t>dài</a:t>
            </a:r>
            <a:r>
              <a:rPr lang="en-US" sz="3200" dirty="0">
                <a:solidFill>
                  <a:srgbClr val="0033CC"/>
                </a:solidFill>
                <a:latin typeface="Cambria" panose="02040503050406030204" pitchFamily="18" charset="0"/>
                <a:ea typeface="Cambria" panose="02040503050406030204" pitchFamily="18" charset="0"/>
              </a:rPr>
              <a:t> </a:t>
            </a:r>
            <a:r>
              <a:rPr lang="en-US" sz="3200" dirty="0" err="1">
                <a:solidFill>
                  <a:srgbClr val="0033CC"/>
                </a:solidFill>
                <a:latin typeface="Cambria" panose="02040503050406030204" pitchFamily="18" charset="0"/>
                <a:ea typeface="Cambria" panose="02040503050406030204" pitchFamily="18" charset="0"/>
              </a:rPr>
              <a:t>ngắn</a:t>
            </a:r>
            <a:r>
              <a:rPr lang="en-US" sz="3200" dirty="0">
                <a:solidFill>
                  <a:srgbClr val="0033CC"/>
                </a:solidFill>
                <a:latin typeface="Cambria" panose="02040503050406030204" pitchFamily="18" charset="0"/>
                <a:ea typeface="Cambria" panose="02040503050406030204" pitchFamily="18" charset="0"/>
              </a:rPr>
              <a:t>.</a:t>
            </a:r>
          </a:p>
        </p:txBody>
      </p:sp>
      <p:pic>
        <p:nvPicPr>
          <p:cNvPr id="4" name="Picture 3">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16119" y="6109501"/>
            <a:ext cx="1761011" cy="748499"/>
          </a:xfrm>
          <a:prstGeom prst="rect">
            <a:avLst/>
          </a:prstGeom>
        </p:spPr>
      </p:pic>
    </p:spTree>
    <p:extLst>
      <p:ext uri="{BB962C8B-B14F-4D97-AF65-F5344CB8AC3E}">
        <p14:creationId xmlns:p14="http://schemas.microsoft.com/office/powerpoint/2010/main" val="278708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anim calcmode="lin" valueType="num">
                                      <p:cBhvr>
                                        <p:cTn id="25" dur="1000" fill="hold"/>
                                        <p:tgtEl>
                                          <p:spTgt spid="17"/>
                                        </p:tgtEl>
                                        <p:attrNameLst>
                                          <p:attrName>ppt_x</p:attrName>
                                        </p:attrNameLst>
                                      </p:cBhvr>
                                      <p:tavLst>
                                        <p:tav tm="0">
                                          <p:val>
                                            <p:strVal val="#ppt_x"/>
                                          </p:val>
                                        </p:tav>
                                        <p:tav tm="100000">
                                          <p:val>
                                            <p:strVal val="#ppt_x"/>
                                          </p:val>
                                        </p:tav>
                                      </p:tavLst>
                                    </p:anim>
                                    <p:anim calcmode="lin" valueType="num">
                                      <p:cBhvr>
                                        <p:cTn id="2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04C21BAE-6866-4C7A-A7EC-C1B2E572D5B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white book on brown wood log">
            <a:extLst>
              <a:ext uri="{FF2B5EF4-FFF2-40B4-BE49-F238E27FC236}">
                <a16:creationId xmlns:a16="http://schemas.microsoft.com/office/drawing/2014/main" id="{CC87DCAE-F7D5-394B-9956-4EC8BD1620F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9373" r="1" b="45049"/>
          <a:stretch/>
        </p:blipFill>
        <p:spPr bwMode="auto">
          <a:xfrm>
            <a:off x="1" y="1"/>
            <a:ext cx="12192000" cy="6857999"/>
          </a:xfrm>
          <a:prstGeom prst="rect">
            <a:avLst/>
          </a:prstGeom>
          <a:noFill/>
          <a:extLst>
            <a:ext uri="{909E8E84-426E-40DD-AFC4-6F175D3DCCD1}">
              <a14:hiddenFill xmlns:a14="http://schemas.microsoft.com/office/drawing/2010/main">
                <a:solidFill>
                  <a:srgbClr val="FFFFFF"/>
                </a:solidFill>
              </a14:hiddenFill>
            </a:ext>
          </a:extLst>
        </p:spPr>
      </p:pic>
      <p:sp useBgFill="1">
        <p:nvSpPr>
          <p:cNvPr id="73" name="Freeform: Shape 72">
            <a:extLst>
              <a:ext uri="{FF2B5EF4-FFF2-40B4-BE49-F238E27FC236}">
                <a16:creationId xmlns:a16="http://schemas.microsoft.com/office/drawing/2014/main" id="{7E7D0C94-08B4-48AE-8813-CC4D60294F4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3899" y="609600"/>
            <a:ext cx="5372101" cy="5513767"/>
          </a:xfrm>
          <a:custGeom>
            <a:avLst/>
            <a:gdLst>
              <a:gd name="connsiteX0" fmla="*/ 0 w 5372101"/>
              <a:gd name="connsiteY0" fmla="*/ 0 h 5513767"/>
              <a:gd name="connsiteX1" fmla="*/ 5372101 w 5372101"/>
              <a:gd name="connsiteY1" fmla="*/ 0 h 5513767"/>
              <a:gd name="connsiteX2" fmla="*/ 5372101 w 5372101"/>
              <a:gd name="connsiteY2" fmla="*/ 5513767 h 5513767"/>
              <a:gd name="connsiteX3" fmla="*/ 5363126 w 5372101"/>
              <a:gd name="connsiteY3" fmla="*/ 5512835 h 5513767"/>
              <a:gd name="connsiteX4" fmla="*/ 5316714 w 5372101"/>
              <a:gd name="connsiteY4" fmla="*/ 5491247 h 5513767"/>
              <a:gd name="connsiteX5" fmla="*/ 5198331 w 5372101"/>
              <a:gd name="connsiteY5" fmla="*/ 5470092 h 5513767"/>
              <a:gd name="connsiteX6" fmla="*/ 5150428 w 5372101"/>
              <a:gd name="connsiteY6" fmla="*/ 5472506 h 5513767"/>
              <a:gd name="connsiteX7" fmla="*/ 5085506 w 5372101"/>
              <a:gd name="connsiteY7" fmla="*/ 5468851 h 5513767"/>
              <a:gd name="connsiteX8" fmla="*/ 4968663 w 5372101"/>
              <a:gd name="connsiteY8" fmla="*/ 5470487 h 5513767"/>
              <a:gd name="connsiteX9" fmla="*/ 4815623 w 5372101"/>
              <a:gd name="connsiteY9" fmla="*/ 5458622 h 5513767"/>
              <a:gd name="connsiteX10" fmla="*/ 4716679 w 5372101"/>
              <a:gd name="connsiteY10" fmla="*/ 5405365 h 5513767"/>
              <a:gd name="connsiteX11" fmla="*/ 4704891 w 5372101"/>
              <a:gd name="connsiteY11" fmla="*/ 5411529 h 5513767"/>
              <a:gd name="connsiteX12" fmla="*/ 4630496 w 5372101"/>
              <a:gd name="connsiteY12" fmla="*/ 5396532 h 5513767"/>
              <a:gd name="connsiteX13" fmla="*/ 4506964 w 5372101"/>
              <a:gd name="connsiteY13" fmla="*/ 5396685 h 5513767"/>
              <a:gd name="connsiteX14" fmla="*/ 4427135 w 5372101"/>
              <a:gd name="connsiteY14" fmla="*/ 5358585 h 5513767"/>
              <a:gd name="connsiteX15" fmla="*/ 4028338 w 5372101"/>
              <a:gd name="connsiteY15" fmla="*/ 5313494 h 5513767"/>
              <a:gd name="connsiteX16" fmla="*/ 4015367 w 5372101"/>
              <a:gd name="connsiteY16" fmla="*/ 5320766 h 5513767"/>
              <a:gd name="connsiteX17" fmla="*/ 4002837 w 5372101"/>
              <a:gd name="connsiteY17" fmla="*/ 5322294 h 5513767"/>
              <a:gd name="connsiteX18" fmla="*/ 3997650 w 5372101"/>
              <a:gd name="connsiteY18" fmla="*/ 5329513 h 5513767"/>
              <a:gd name="connsiteX19" fmla="*/ 3991991 w 5372101"/>
              <a:gd name="connsiteY19" fmla="*/ 5331908 h 5513767"/>
              <a:gd name="connsiteX20" fmla="*/ 3925210 w 5372101"/>
              <a:gd name="connsiteY20" fmla="*/ 5319395 h 5513767"/>
              <a:gd name="connsiteX21" fmla="*/ 3837014 w 5372101"/>
              <a:gd name="connsiteY21" fmla="*/ 5289023 h 5513767"/>
              <a:gd name="connsiteX22" fmla="*/ 3798765 w 5372101"/>
              <a:gd name="connsiteY22" fmla="*/ 5299431 h 5513767"/>
              <a:gd name="connsiteX23" fmla="*/ 3792144 w 5372101"/>
              <a:gd name="connsiteY23" fmla="*/ 5301616 h 5513767"/>
              <a:gd name="connsiteX24" fmla="*/ 3766249 w 5372101"/>
              <a:gd name="connsiteY24" fmla="*/ 5301869 h 5513767"/>
              <a:gd name="connsiteX25" fmla="*/ 3718651 w 5372101"/>
              <a:gd name="connsiteY25" fmla="*/ 5320541 h 5513767"/>
              <a:gd name="connsiteX26" fmla="*/ 3671207 w 5372101"/>
              <a:gd name="connsiteY26" fmla="*/ 5318046 h 5513767"/>
              <a:gd name="connsiteX27" fmla="*/ 3446863 w 5372101"/>
              <a:gd name="connsiteY27" fmla="*/ 5294348 h 5513767"/>
              <a:gd name="connsiteX28" fmla="*/ 3312000 w 5372101"/>
              <a:gd name="connsiteY28" fmla="*/ 5286923 h 5513767"/>
              <a:gd name="connsiteX29" fmla="*/ 3259756 w 5372101"/>
              <a:gd name="connsiteY29" fmla="*/ 5294712 h 5513767"/>
              <a:gd name="connsiteX30" fmla="*/ 3187481 w 5372101"/>
              <a:gd name="connsiteY30" fmla="*/ 5298457 h 5513767"/>
              <a:gd name="connsiteX31" fmla="*/ 3124115 w 5372101"/>
              <a:gd name="connsiteY31" fmla="*/ 5294626 h 5513767"/>
              <a:gd name="connsiteX32" fmla="*/ 3099907 w 5372101"/>
              <a:gd name="connsiteY32" fmla="*/ 5302443 h 5513767"/>
              <a:gd name="connsiteX33" fmla="*/ 3017494 w 5372101"/>
              <a:gd name="connsiteY33" fmla="*/ 5301439 h 5513767"/>
              <a:gd name="connsiteX34" fmla="*/ 3010848 w 5372101"/>
              <a:gd name="connsiteY34" fmla="*/ 5307225 h 5513767"/>
              <a:gd name="connsiteX35" fmla="*/ 2994286 w 5372101"/>
              <a:gd name="connsiteY35" fmla="*/ 5309060 h 5513767"/>
              <a:gd name="connsiteX36" fmla="*/ 2988160 w 5372101"/>
              <a:gd name="connsiteY36" fmla="*/ 5310041 h 5513767"/>
              <a:gd name="connsiteX37" fmla="*/ 2984260 w 5372101"/>
              <a:gd name="connsiteY37" fmla="*/ 5307528 h 5513767"/>
              <a:gd name="connsiteX38" fmla="*/ 2979127 w 5372101"/>
              <a:gd name="connsiteY38" fmla="*/ 5308389 h 5513767"/>
              <a:gd name="connsiteX39" fmla="*/ 2978660 w 5372101"/>
              <a:gd name="connsiteY39" fmla="*/ 5311563 h 5513767"/>
              <a:gd name="connsiteX40" fmla="*/ 2946326 w 5372101"/>
              <a:gd name="connsiteY40" fmla="*/ 5316745 h 5513767"/>
              <a:gd name="connsiteX41" fmla="*/ 2713134 w 5372101"/>
              <a:gd name="connsiteY41" fmla="*/ 5331381 h 5513767"/>
              <a:gd name="connsiteX42" fmla="*/ 2352072 w 5372101"/>
              <a:gd name="connsiteY42" fmla="*/ 5342761 h 5513767"/>
              <a:gd name="connsiteX43" fmla="*/ 2260922 w 5372101"/>
              <a:gd name="connsiteY43" fmla="*/ 5328122 h 5513767"/>
              <a:gd name="connsiteX44" fmla="*/ 2178497 w 5372101"/>
              <a:gd name="connsiteY44" fmla="*/ 5351065 h 5513767"/>
              <a:gd name="connsiteX45" fmla="*/ 2034408 w 5372101"/>
              <a:gd name="connsiteY45" fmla="*/ 5307958 h 5513767"/>
              <a:gd name="connsiteX46" fmla="*/ 1831505 w 5372101"/>
              <a:gd name="connsiteY46" fmla="*/ 5312691 h 5513767"/>
              <a:gd name="connsiteX47" fmla="*/ 1710387 w 5372101"/>
              <a:gd name="connsiteY47" fmla="*/ 5308705 h 5513767"/>
              <a:gd name="connsiteX48" fmla="*/ 1664816 w 5372101"/>
              <a:gd name="connsiteY48" fmla="*/ 5296479 h 5513767"/>
              <a:gd name="connsiteX49" fmla="*/ 1600883 w 5372101"/>
              <a:gd name="connsiteY49" fmla="*/ 5286607 h 5513767"/>
              <a:gd name="connsiteX50" fmla="*/ 1488397 w 5372101"/>
              <a:gd name="connsiteY50" fmla="*/ 5260898 h 5513767"/>
              <a:gd name="connsiteX51" fmla="*/ 1336670 w 5372101"/>
              <a:gd name="connsiteY51" fmla="*/ 5240770 h 5513767"/>
              <a:gd name="connsiteX52" fmla="*/ 1224297 w 5372101"/>
              <a:gd name="connsiteY52" fmla="*/ 5271845 h 5513767"/>
              <a:gd name="connsiteX53" fmla="*/ 1214830 w 5372101"/>
              <a:gd name="connsiteY53" fmla="*/ 5263450 h 5513767"/>
              <a:gd name="connsiteX54" fmla="*/ 1138181 w 5372101"/>
              <a:gd name="connsiteY54" fmla="*/ 5262590 h 5513767"/>
              <a:gd name="connsiteX55" fmla="*/ 943575 w 5372101"/>
              <a:gd name="connsiteY55" fmla="*/ 5290808 h 5513767"/>
              <a:gd name="connsiteX56" fmla="*/ 529813 w 5372101"/>
              <a:gd name="connsiteY56" fmla="*/ 5218555 h 5513767"/>
              <a:gd name="connsiteX57" fmla="*/ 519546 w 5372101"/>
              <a:gd name="connsiteY57" fmla="*/ 5208845 h 5513767"/>
              <a:gd name="connsiteX58" fmla="*/ 507906 w 5372101"/>
              <a:gd name="connsiteY58" fmla="*/ 5204779 h 5513767"/>
              <a:gd name="connsiteX59" fmla="*/ 505153 w 5372101"/>
              <a:gd name="connsiteY59" fmla="*/ 5196726 h 5513767"/>
              <a:gd name="connsiteX60" fmla="*/ 500429 w 5372101"/>
              <a:gd name="connsiteY60" fmla="*/ 5193241 h 5513767"/>
              <a:gd name="connsiteX61" fmla="*/ 431923 w 5372101"/>
              <a:gd name="connsiteY61" fmla="*/ 5191553 h 5513767"/>
              <a:gd name="connsiteX62" fmla="*/ 337115 w 5372101"/>
              <a:gd name="connsiteY62" fmla="*/ 5202714 h 5513767"/>
              <a:gd name="connsiteX63" fmla="*/ 303383 w 5372101"/>
              <a:gd name="connsiteY63" fmla="*/ 5184750 h 5513767"/>
              <a:gd name="connsiteX64" fmla="*/ 297664 w 5372101"/>
              <a:gd name="connsiteY64" fmla="*/ 5181269 h 5513767"/>
              <a:gd name="connsiteX65" fmla="*/ 272701 w 5372101"/>
              <a:gd name="connsiteY65" fmla="*/ 5175678 h 5513767"/>
              <a:gd name="connsiteX66" fmla="*/ 268242 w 5372101"/>
              <a:gd name="connsiteY66" fmla="*/ 5163678 h 5513767"/>
              <a:gd name="connsiteX67" fmla="*/ 232517 w 5372101"/>
              <a:gd name="connsiteY67" fmla="*/ 5147792 h 5513767"/>
              <a:gd name="connsiteX68" fmla="*/ 185851 w 5372101"/>
              <a:gd name="connsiteY68" fmla="*/ 5140408 h 5513767"/>
              <a:gd name="connsiteX69" fmla="*/ 20337 w 5372101"/>
              <a:gd name="connsiteY69" fmla="*/ 5113040 h 5513767"/>
              <a:gd name="connsiteX70" fmla="*/ 0 w 5372101"/>
              <a:gd name="connsiteY70" fmla="*/ 5112243 h 551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5372101" h="5513767">
                <a:moveTo>
                  <a:pt x="0" y="0"/>
                </a:moveTo>
                <a:lnTo>
                  <a:pt x="5372101" y="0"/>
                </a:lnTo>
                <a:lnTo>
                  <a:pt x="5372101" y="5513767"/>
                </a:lnTo>
                <a:lnTo>
                  <a:pt x="5363126" y="5512835"/>
                </a:lnTo>
                <a:cubicBezTo>
                  <a:pt x="5345779" y="5509071"/>
                  <a:pt x="5329767" y="5502649"/>
                  <a:pt x="5316714" y="5491247"/>
                </a:cubicBezTo>
                <a:cubicBezTo>
                  <a:pt x="5295689" y="5478131"/>
                  <a:pt x="5219502" y="5459909"/>
                  <a:pt x="5198331" y="5470092"/>
                </a:cubicBezTo>
                <a:cubicBezTo>
                  <a:pt x="5181052" y="5469102"/>
                  <a:pt x="5165047" y="5459569"/>
                  <a:pt x="5150428" y="5472506"/>
                </a:cubicBezTo>
                <a:cubicBezTo>
                  <a:pt x="5129562" y="5487248"/>
                  <a:pt x="5088050" y="5445894"/>
                  <a:pt x="5085506" y="5468851"/>
                </a:cubicBezTo>
                <a:cubicBezTo>
                  <a:pt x="5055692" y="5440170"/>
                  <a:pt x="5006122" y="5469577"/>
                  <a:pt x="4968663" y="5470487"/>
                </a:cubicBezTo>
                <a:cubicBezTo>
                  <a:pt x="4947085" y="5444049"/>
                  <a:pt x="4889767" y="5472037"/>
                  <a:pt x="4815623" y="5458622"/>
                </a:cubicBezTo>
                <a:cubicBezTo>
                  <a:pt x="4792418" y="5428488"/>
                  <a:pt x="4765548" y="5449887"/>
                  <a:pt x="4716679" y="5405365"/>
                </a:cubicBezTo>
                <a:cubicBezTo>
                  <a:pt x="4713235" y="5407807"/>
                  <a:pt x="4709266" y="5409883"/>
                  <a:pt x="4704891" y="5411529"/>
                </a:cubicBezTo>
                <a:cubicBezTo>
                  <a:pt x="4679473" y="5421092"/>
                  <a:pt x="4646164" y="5414379"/>
                  <a:pt x="4630496" y="5396532"/>
                </a:cubicBezTo>
                <a:cubicBezTo>
                  <a:pt x="4590205" y="5365061"/>
                  <a:pt x="4548419" y="5412094"/>
                  <a:pt x="4506964" y="5396685"/>
                </a:cubicBezTo>
                <a:lnTo>
                  <a:pt x="4427135" y="5358585"/>
                </a:lnTo>
                <a:cubicBezTo>
                  <a:pt x="4319267" y="5308575"/>
                  <a:pt x="4152341" y="5340956"/>
                  <a:pt x="4028338" y="5313494"/>
                </a:cubicBezTo>
                <a:lnTo>
                  <a:pt x="4015367" y="5320766"/>
                </a:lnTo>
                <a:lnTo>
                  <a:pt x="4002837" y="5322294"/>
                </a:lnTo>
                <a:lnTo>
                  <a:pt x="3997650" y="5329513"/>
                </a:lnTo>
                <a:lnTo>
                  <a:pt x="3991991" y="5331908"/>
                </a:lnTo>
                <a:cubicBezTo>
                  <a:pt x="3969659" y="5338581"/>
                  <a:pt x="3978880" y="5316131"/>
                  <a:pt x="3925210" y="5319395"/>
                </a:cubicBezTo>
                <a:cubicBezTo>
                  <a:pt x="3947765" y="5277139"/>
                  <a:pt x="3837331" y="5338342"/>
                  <a:pt x="3837014" y="5289023"/>
                </a:cubicBezTo>
                <a:cubicBezTo>
                  <a:pt x="3824001" y="5291376"/>
                  <a:pt x="3811407" y="5295212"/>
                  <a:pt x="3798765" y="5299431"/>
                </a:cubicBezTo>
                <a:lnTo>
                  <a:pt x="3792144" y="5301616"/>
                </a:lnTo>
                <a:lnTo>
                  <a:pt x="3766249" y="5301869"/>
                </a:lnTo>
                <a:lnTo>
                  <a:pt x="3718651" y="5320541"/>
                </a:lnTo>
                <a:cubicBezTo>
                  <a:pt x="3703968" y="5321892"/>
                  <a:pt x="3688308" y="5321427"/>
                  <a:pt x="3671207" y="5318046"/>
                </a:cubicBezTo>
                <a:cubicBezTo>
                  <a:pt x="3616458" y="5288532"/>
                  <a:pt x="3514048" y="5333307"/>
                  <a:pt x="3446863" y="5294348"/>
                </a:cubicBezTo>
                <a:cubicBezTo>
                  <a:pt x="3420930" y="5283822"/>
                  <a:pt x="3333157" y="5274511"/>
                  <a:pt x="3312000" y="5286923"/>
                </a:cubicBezTo>
                <a:cubicBezTo>
                  <a:pt x="3292759" y="5287903"/>
                  <a:pt x="3273112" y="5280334"/>
                  <a:pt x="3259756" y="5294712"/>
                </a:cubicBezTo>
                <a:cubicBezTo>
                  <a:pt x="3239905" y="5311572"/>
                  <a:pt x="3185410" y="5275588"/>
                  <a:pt x="3187481" y="5298457"/>
                </a:cubicBezTo>
                <a:cubicBezTo>
                  <a:pt x="3168018" y="5286036"/>
                  <a:pt x="3146200" y="5288458"/>
                  <a:pt x="3124115" y="5294626"/>
                </a:cubicBezTo>
                <a:lnTo>
                  <a:pt x="3099907" y="5302443"/>
                </a:lnTo>
                <a:lnTo>
                  <a:pt x="3017494" y="5301439"/>
                </a:lnTo>
                <a:lnTo>
                  <a:pt x="3010848" y="5307225"/>
                </a:lnTo>
                <a:lnTo>
                  <a:pt x="2994286" y="5309060"/>
                </a:lnTo>
                <a:lnTo>
                  <a:pt x="2988160" y="5310041"/>
                </a:lnTo>
                <a:lnTo>
                  <a:pt x="2984260" y="5307528"/>
                </a:lnTo>
                <a:cubicBezTo>
                  <a:pt x="2981957" y="5306419"/>
                  <a:pt x="2980273" y="5306402"/>
                  <a:pt x="2979127" y="5308389"/>
                </a:cubicBezTo>
                <a:cubicBezTo>
                  <a:pt x="2978971" y="5309447"/>
                  <a:pt x="2978816" y="5310505"/>
                  <a:pt x="2978660" y="5311563"/>
                </a:cubicBezTo>
                <a:lnTo>
                  <a:pt x="2946326" y="5316745"/>
                </a:lnTo>
                <a:lnTo>
                  <a:pt x="2713134" y="5331381"/>
                </a:lnTo>
                <a:cubicBezTo>
                  <a:pt x="2610698" y="5372328"/>
                  <a:pt x="2466037" y="5325762"/>
                  <a:pt x="2352072" y="5342761"/>
                </a:cubicBezTo>
                <a:cubicBezTo>
                  <a:pt x="2293501" y="5293708"/>
                  <a:pt x="2324138" y="5338538"/>
                  <a:pt x="2260922" y="5328122"/>
                </a:cubicBezTo>
                <a:cubicBezTo>
                  <a:pt x="2275681" y="5372347"/>
                  <a:pt x="2185007" y="5301703"/>
                  <a:pt x="2178497" y="5351065"/>
                </a:cubicBezTo>
                <a:cubicBezTo>
                  <a:pt x="2133294" y="5337229"/>
                  <a:pt x="2097074" y="5300208"/>
                  <a:pt x="2034408" y="5307958"/>
                </a:cubicBezTo>
                <a:cubicBezTo>
                  <a:pt x="1981894" y="5332879"/>
                  <a:pt x="1896288" y="5279365"/>
                  <a:pt x="1831505" y="5312691"/>
                </a:cubicBezTo>
                <a:cubicBezTo>
                  <a:pt x="1807063" y="5321035"/>
                  <a:pt x="1727674" y="5322925"/>
                  <a:pt x="1710387" y="5308705"/>
                </a:cubicBezTo>
                <a:cubicBezTo>
                  <a:pt x="1693367" y="5306094"/>
                  <a:pt x="1674901" y="5312009"/>
                  <a:pt x="1664816" y="5296479"/>
                </a:cubicBezTo>
                <a:cubicBezTo>
                  <a:pt x="1649255" y="5277912"/>
                  <a:pt x="1596152" y="5309335"/>
                  <a:pt x="1600883" y="5286607"/>
                </a:cubicBezTo>
                <a:cubicBezTo>
                  <a:pt x="1563066" y="5308189"/>
                  <a:pt x="1524339" y="5269513"/>
                  <a:pt x="1488397" y="5260898"/>
                </a:cubicBezTo>
                <a:cubicBezTo>
                  <a:pt x="1459246" y="5282011"/>
                  <a:pt x="1412580" y="5243108"/>
                  <a:pt x="1336670" y="5240770"/>
                </a:cubicBezTo>
                <a:cubicBezTo>
                  <a:pt x="1304792" y="5265122"/>
                  <a:pt x="1285508" y="5238878"/>
                  <a:pt x="1224297" y="5271845"/>
                </a:cubicBezTo>
                <a:cubicBezTo>
                  <a:pt x="1221731" y="5268771"/>
                  <a:pt x="1218543" y="5265944"/>
                  <a:pt x="1214830" y="5263450"/>
                </a:cubicBezTo>
                <a:cubicBezTo>
                  <a:pt x="1193241" y="5248952"/>
                  <a:pt x="1158925" y="5248567"/>
                  <a:pt x="1138181" y="5262590"/>
                </a:cubicBezTo>
                <a:lnTo>
                  <a:pt x="943575" y="5290808"/>
                </a:lnTo>
                <a:cubicBezTo>
                  <a:pt x="823587" y="5316899"/>
                  <a:pt x="658340" y="5217603"/>
                  <a:pt x="529813" y="5218555"/>
                </a:cubicBezTo>
                <a:lnTo>
                  <a:pt x="519546" y="5208845"/>
                </a:lnTo>
                <a:lnTo>
                  <a:pt x="507906" y="5204779"/>
                </a:lnTo>
                <a:lnTo>
                  <a:pt x="505153" y="5196726"/>
                </a:lnTo>
                <a:lnTo>
                  <a:pt x="500429" y="5193241"/>
                </a:lnTo>
                <a:cubicBezTo>
                  <a:pt x="480923" y="5182176"/>
                  <a:pt x="482807" y="5205793"/>
                  <a:pt x="431923" y="5191553"/>
                </a:cubicBezTo>
                <a:cubicBezTo>
                  <a:pt x="440499" y="5237077"/>
                  <a:pt x="352872" y="5155083"/>
                  <a:pt x="337115" y="5202714"/>
                </a:cubicBezTo>
                <a:cubicBezTo>
                  <a:pt x="325265" y="5197752"/>
                  <a:pt x="314288" y="5191441"/>
                  <a:pt x="303383" y="5184750"/>
                </a:cubicBezTo>
                <a:lnTo>
                  <a:pt x="297664" y="5181269"/>
                </a:lnTo>
                <a:lnTo>
                  <a:pt x="272701" y="5175678"/>
                </a:lnTo>
                <a:lnTo>
                  <a:pt x="268242" y="5163678"/>
                </a:lnTo>
                <a:lnTo>
                  <a:pt x="232517" y="5147792"/>
                </a:lnTo>
                <a:cubicBezTo>
                  <a:pt x="218741" y="5143453"/>
                  <a:pt x="203450" y="5140668"/>
                  <a:pt x="185851" y="5140408"/>
                </a:cubicBezTo>
                <a:cubicBezTo>
                  <a:pt x="139207" y="5153337"/>
                  <a:pt x="79723" y="5120316"/>
                  <a:pt x="20337" y="5113040"/>
                </a:cubicBezTo>
                <a:lnTo>
                  <a:pt x="0" y="5112243"/>
                </a:lnTo>
                <a:close/>
              </a:path>
            </a:pathLst>
          </a:custGeom>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5" name="Rectangle 6">
            <a:extLst>
              <a:ext uri="{FF2B5EF4-FFF2-40B4-BE49-F238E27FC236}">
                <a16:creationId xmlns:a16="http://schemas.microsoft.com/office/drawing/2014/main" id="{F0C518C2-0AA4-470C-87B9-9CBF428FBA2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64666" y="399531"/>
            <a:ext cx="1707751"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6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B592165-E07B-494D-BE9F-4AB3942D5448}"/>
              </a:ext>
            </a:extLst>
          </p:cNvPr>
          <p:cNvSpPr>
            <a:spLocks noGrp="1"/>
          </p:cNvSpPr>
          <p:nvPr>
            <p:ph idx="1"/>
          </p:nvPr>
        </p:nvSpPr>
        <p:spPr>
          <a:xfrm>
            <a:off x="1189319" y="1038584"/>
            <a:ext cx="4458446" cy="4748065"/>
          </a:xfrm>
        </p:spPr>
        <p:txBody>
          <a:bodyPr anchor="ctr">
            <a:noAutofit/>
          </a:bodyPr>
          <a:lstStyle/>
          <a:p>
            <a:pPr marL="0" indent="0" algn="ctr">
              <a:buNone/>
            </a:pPr>
            <a:r>
              <a:rPr lang="en-US" sz="4500" b="1" dirty="0">
                <a:solidFill>
                  <a:srgbClr val="C00000"/>
                </a:solidFill>
                <a:latin typeface="Times New Roman" panose="02020603050405020304" pitchFamily="18" charset="0"/>
                <a:cs typeface="Times New Roman" panose="02020603050405020304" pitchFamily="18" charset="0"/>
              </a:rPr>
              <a:t>C</a:t>
            </a:r>
            <a:r>
              <a:rPr lang="en-VN" sz="4500" b="1" dirty="0">
                <a:solidFill>
                  <a:srgbClr val="C00000"/>
                </a:solidFill>
                <a:latin typeface="Times New Roman" panose="02020603050405020304" pitchFamily="18" charset="0"/>
                <a:cs typeface="Times New Roman" panose="02020603050405020304" pitchFamily="18" charset="0"/>
              </a:rPr>
              <a:t>hủ đề 7:</a:t>
            </a:r>
          </a:p>
          <a:p>
            <a:pPr marL="0" indent="0" algn="ctr">
              <a:buNone/>
            </a:pPr>
            <a:r>
              <a:rPr lang="en-VN" sz="4500" b="1" dirty="0">
                <a:solidFill>
                  <a:srgbClr val="C00000"/>
                </a:solidFill>
                <a:latin typeface="Times New Roman" panose="02020603050405020304" pitchFamily="18" charset="0"/>
                <a:cs typeface="Times New Roman" panose="02020603050405020304" pitchFamily="18" charset="0"/>
              </a:rPr>
              <a:t>THƠ</a:t>
            </a:r>
          </a:p>
          <a:p>
            <a:pPr marL="0" indent="0" algn="ctr">
              <a:buNone/>
            </a:pPr>
            <a:r>
              <a:rPr lang="en-VN" sz="4500" b="1" dirty="0">
                <a:latin typeface="Times New Roman" panose="02020603050405020304" pitchFamily="18" charset="0"/>
                <a:cs typeface="Times New Roman" panose="02020603050405020304" pitchFamily="18" charset="0"/>
              </a:rPr>
              <a:t>(THƠ CÓ YẾU TỐ TỰ SỰ, MIÊU TẢ)</a:t>
            </a:r>
          </a:p>
        </p:txBody>
      </p:sp>
    </p:spTree>
    <p:extLst>
      <p:ext uri="{BB962C8B-B14F-4D97-AF65-F5344CB8AC3E}">
        <p14:creationId xmlns:p14="http://schemas.microsoft.com/office/powerpoint/2010/main" val="1407286415"/>
      </p:ext>
    </p:extLst>
  </p:cSld>
  <p:clrMapOvr>
    <a:masterClrMapping/>
  </p:clrMapOvr>
  <p:transition spd="slow">
    <p:randomBar dir="vert"/>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329528768"/>
</p:tagLst>
</file>

<file path=ppt/theme/theme1.xml><?xml version="1.0" encoding="utf-8"?>
<a:theme xmlns:a="http://schemas.openxmlformats.org/drawingml/2006/main" name="ArchiveVTI">
  <a:themeElements>
    <a:clrScheme name="AnalogousFromLightSeedRightStep">
      <a:dk1>
        <a:srgbClr val="000000"/>
      </a:dk1>
      <a:lt1>
        <a:srgbClr val="FFFFFF"/>
      </a:lt1>
      <a:dk2>
        <a:srgbClr val="412425"/>
      </a:dk2>
      <a:lt2>
        <a:srgbClr val="E6E8E2"/>
      </a:lt2>
      <a:accent1>
        <a:srgbClr val="A391CB"/>
      </a:accent1>
      <a:accent2>
        <a:srgbClr val="AD79C0"/>
      </a:accent2>
      <a:accent3>
        <a:srgbClr val="CB91C3"/>
      </a:accent3>
      <a:accent4>
        <a:srgbClr val="C07998"/>
      </a:accent4>
      <a:accent5>
        <a:srgbClr val="CB9192"/>
      </a:accent5>
      <a:accent6>
        <a:srgbClr val="C09579"/>
      </a:accent6>
      <a:hlink>
        <a:srgbClr val="788953"/>
      </a:hlink>
      <a:folHlink>
        <a:srgbClr val="7F7F7F"/>
      </a:folHlink>
    </a:clrScheme>
    <a:fontScheme name="Custom 170">
      <a:majorFont>
        <a:latin typeface="Bembo"/>
        <a:ea typeface=""/>
        <a:cs typeface=""/>
      </a:majorFont>
      <a:minorFont>
        <a:latin typeface="Bemb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rchiveVTI" id="{514BDC9F-20AC-40CA-9FE7-B30987BCD2D4}" vid="{D8FA1533-D953-46ED-B2C7-B32AF1BED7A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246</TotalTime>
  <Words>1125</Words>
  <Application>Microsoft Office PowerPoint</Application>
  <PresentationFormat>Widescreen</PresentationFormat>
  <Paragraphs>119</Paragraphs>
  <Slides>40</Slides>
  <Notes>6</Notes>
  <HiddenSlides>0</HiddenSlides>
  <MMClips>7</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40</vt:i4>
      </vt:variant>
    </vt:vector>
  </HeadingPairs>
  <TitlesOfParts>
    <vt:vector size="54" baseType="lpstr">
      <vt:lpstr>#9Slide05 SVNBulgary</vt:lpstr>
      <vt:lpstr>Arial</vt:lpstr>
      <vt:lpstr>Batang</vt:lpstr>
      <vt:lpstr>Bembo</vt:lpstr>
      <vt:lpstr>Calibri</vt:lpstr>
      <vt:lpstr>Cambria</vt:lpstr>
      <vt:lpstr>等线</vt:lpstr>
      <vt:lpstr>华文中宋</vt:lpstr>
      <vt:lpstr>Symbol</vt:lpstr>
      <vt:lpstr>Times New Roman</vt:lpstr>
      <vt:lpstr>Wingdings</vt:lpstr>
      <vt:lpstr>叶根友毛笔行书2.0版</vt:lpstr>
      <vt:lpstr>汉仪白棋体简</vt:lpstr>
      <vt:lpstr>ArchiveVTI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Yêu cầu cần đạt</vt:lpstr>
      <vt:lpstr>PowerPoint Presentation</vt:lpstr>
      <vt:lpstr>PowerPoint Presentation</vt:lpstr>
      <vt:lpstr>PowerPoint Presentation</vt:lpstr>
      <vt:lpstr>ĐÊM NAY BÁC KHÔNG NGỦ</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các em học sinh yêu quý !</dc:title>
  <dc:creator>office014</dc:creator>
  <cp:lastModifiedBy>Admin</cp:lastModifiedBy>
  <cp:revision>45</cp:revision>
  <dcterms:created xsi:type="dcterms:W3CDTF">2021-11-22T09:48:22Z</dcterms:created>
  <dcterms:modified xsi:type="dcterms:W3CDTF">2024-03-19T08:49:58Z</dcterms:modified>
</cp:coreProperties>
</file>