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18782" r:id="rId3"/>
    <p:sldId id="257" r:id="rId4"/>
    <p:sldId id="18783" r:id="rId5"/>
    <p:sldId id="18784" r:id="rId6"/>
    <p:sldId id="18785" r:id="rId7"/>
    <p:sldId id="261" r:id="rId8"/>
    <p:sldId id="18786" r:id="rId9"/>
    <p:sldId id="260" r:id="rId10"/>
    <p:sldId id="18787" r:id="rId11"/>
    <p:sldId id="18789" r:id="rId12"/>
    <p:sldId id="18790" r:id="rId13"/>
    <p:sldId id="18791" r:id="rId14"/>
    <p:sldId id="18792" r:id="rId15"/>
    <p:sldId id="18793" r:id="rId16"/>
    <p:sldId id="18794" r:id="rId17"/>
    <p:sldId id="18795" r:id="rId18"/>
    <p:sldId id="18796" r:id="rId19"/>
    <p:sldId id="18797" r:id="rId20"/>
    <p:sldId id="18788" r:id="rId21"/>
    <p:sldId id="259" r:id="rId22"/>
    <p:sldId id="18798" r:id="rId23"/>
    <p:sldId id="264" r:id="rId24"/>
    <p:sldId id="279" r:id="rId25"/>
    <p:sldId id="258" r:id="rId26"/>
    <p:sldId id="271" r:id="rId27"/>
    <p:sldId id="265" r:id="rId28"/>
    <p:sldId id="266" r:id="rId29"/>
    <p:sldId id="18799" r:id="rId30"/>
    <p:sldId id="280" r:id="rId31"/>
    <p:sldId id="262" r:id="rId32"/>
    <p:sldId id="268" r:id="rId33"/>
    <p:sldId id="18800" r:id="rId34"/>
    <p:sldId id="18801" r:id="rId35"/>
    <p:sldId id="18802" r:id="rId36"/>
    <p:sldId id="18803" r:id="rId37"/>
    <p:sldId id="275" r:id="rId38"/>
  </p:sldIdLst>
  <p:sldSz cx="9144000" cy="5143500" type="screen16x9"/>
  <p:notesSz cx="6858000" cy="9144000"/>
  <p:embeddedFontLst>
    <p:embeddedFont>
      <p:font typeface="Rakkas" panose="020B0604020202020204" charset="-78"/>
      <p:regular r:id="rId40"/>
    </p:embeddedFont>
    <p:embeddedFont>
      <p:font typeface="DM Sans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#9Slide05 SVNBulgary" panose="020B0604020202020204" charset="0"/>
      <p:regular r:id="rId49"/>
    </p:embeddedFont>
    <p:embeddedFont>
      <p:font typeface="Roboto" panose="020B0604020202020204" charset="0"/>
      <p:regular r:id="rId50"/>
      <p:bold r:id="rId51"/>
      <p:italic r:id="rId52"/>
      <p:boldItalic r:id="rId53"/>
    </p:embeddedFont>
    <p:embeddedFont>
      <p:font typeface="Roboto Condensed Light" panose="020B0604020202020204" charset="0"/>
      <p:regular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68"/>
    <p:restoredTop sz="95840"/>
  </p:normalViewPr>
  <p:slideViewPr>
    <p:cSldViewPr snapToGrid="0">
      <p:cViewPr varScale="1">
        <p:scale>
          <a:sx n="61" d="100"/>
          <a:sy n="61" d="100"/>
        </p:scale>
        <p:origin x="3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9" r:id="rId15"/>
    <p:sldLayoutId id="2147483670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0" name="Google Shape;3700;p27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KIM DUNG</a:t>
            </a:r>
            <a:endParaRPr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F8C84-6B5C-AE48-BEBC-5506091F716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them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E4107-B6E9-E340-9091-566B9D71F38B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003-C6BD-F348-B45A-FA7C80996853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minh, giải thích vì sao, đưa ra các lí lẽ và bằng chứng.</a:t>
            </a:r>
            <a:r>
              <a:rPr lang="en-VN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963174" y="1702949"/>
            <a:ext cx="4022293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en-VN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en-VN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en-V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85F262-1C81-3145-91CC-CE3A55EA8B9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D4BB9-26BF-384B-8109-F4F539C19CA0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en-VN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A2583-5C56-3249-860B-0F3339BBC304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870</Words>
  <Application>Microsoft Office PowerPoint</Application>
  <PresentationFormat>On-screen Show (16:9)</PresentationFormat>
  <Paragraphs>67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Rakkas</vt:lpstr>
      <vt:lpstr>DM Sans</vt:lpstr>
      <vt:lpstr>Times New Roman</vt:lpstr>
      <vt:lpstr>Calibri</vt:lpstr>
      <vt:lpstr>#9Slide05 SVNBulgary</vt:lpstr>
      <vt:lpstr>ArialMT</vt:lpstr>
      <vt:lpstr>Muli</vt:lpstr>
      <vt:lpstr>Arial</vt:lpstr>
      <vt:lpstr>Roboto</vt:lpstr>
      <vt:lpstr>Roboto Condensed Light</vt:lpstr>
      <vt:lpstr>Muslim Culture Thesis Defense by Slidesgo</vt:lpstr>
      <vt:lpstr>Viết bài văn trình bày ý kiến về một hiện tượng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dc:creator>Admin</dc:creator>
  <cp:lastModifiedBy>Admin</cp:lastModifiedBy>
  <cp:revision>10</cp:revision>
  <dcterms:modified xsi:type="dcterms:W3CDTF">2024-03-19T08:37:41Z</dcterms:modified>
</cp:coreProperties>
</file>