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4.svg" ContentType="image/svg+xml"/>
  <Override PartName="/ppt/media/image26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9" r:id="rId4"/>
    <p:sldId id="258" r:id="rId5"/>
    <p:sldId id="257" r:id="rId6"/>
    <p:sldId id="266" r:id="rId7"/>
    <p:sldId id="261" r:id="rId8"/>
    <p:sldId id="262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60" r:id="rId18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7" d="100"/>
          <a:sy n="47" d="100"/>
        </p:scale>
        <p:origin x="17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0.svg"/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Relationship Id="rId3" Type="http://schemas.openxmlformats.org/officeDocument/2006/relationships/image" Target="../media/image61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72.svg"/><Relationship Id="rId7" Type="http://schemas.openxmlformats.org/officeDocument/2006/relationships/image" Target="../media/image71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1.svg"/><Relationship Id="rId1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svg"/><Relationship Id="rId8" Type="http://schemas.openxmlformats.org/officeDocument/2006/relationships/image" Target="../media/image35.png"/><Relationship Id="rId7" Type="http://schemas.openxmlformats.org/officeDocument/2006/relationships/image" Target="../media/image34.svg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3" Type="http://schemas.openxmlformats.org/officeDocument/2006/relationships/image" Target="../media/image30.svg"/><Relationship Id="rId2" Type="http://schemas.microsoft.com/office/2007/relationships/hdphoto" Target="../media/image29.wdp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45.png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3" Type="http://schemas.openxmlformats.org/officeDocument/2006/relationships/image" Target="../media/image40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svg"/><Relationship Id="rId1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svg"/><Relationship Id="rId8" Type="http://schemas.openxmlformats.org/officeDocument/2006/relationships/image" Target="../media/image35.png"/><Relationship Id="rId7" Type="http://schemas.openxmlformats.org/officeDocument/2006/relationships/image" Target="../media/image34.svg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3" Type="http://schemas.openxmlformats.org/officeDocument/2006/relationships/image" Target="../media/image30.svg"/><Relationship Id="rId2" Type="http://schemas.microsoft.com/office/2007/relationships/hdphoto" Target="../media/image29.wdp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3753475" y="8149416"/>
            <a:ext cx="1371136" cy="21608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309559" y="8149416"/>
            <a:ext cx="1371136" cy="2160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233" b="84121"/>
          <a:stretch>
            <a:fillRect/>
          </a:stretch>
        </p:blipFill>
        <p:spPr>
          <a:xfrm>
            <a:off x="-385385" y="9162671"/>
            <a:ext cx="13861436" cy="11243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0812" b="3179"/>
          <a:stretch>
            <a:fillRect/>
          </a:stretch>
        </p:blipFill>
        <p:spPr>
          <a:xfrm>
            <a:off x="6835612" y="8097099"/>
            <a:ext cx="3176957" cy="1065572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1347087" y="3756169"/>
            <a:ext cx="15593825" cy="3038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9809" y="-885443"/>
            <a:ext cx="9523809" cy="4228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829" y="-885442"/>
            <a:ext cx="9523809" cy="4228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66" y="424323"/>
            <a:ext cx="2676525" cy="2667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877909" y="1342717"/>
            <a:ext cx="13259875" cy="7541530"/>
            <a:chOff x="0" y="0"/>
            <a:chExt cx="18242783" cy="12091182"/>
          </a:xfrm>
        </p:grpSpPr>
        <p:grpSp>
          <p:nvGrpSpPr>
            <p:cNvPr id="9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  <a:ln>
                <a:solidFill>
                  <a:srgbClr val="002060"/>
                </a:solidFill>
              </a:ln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29480" y="0"/>
              <a:ext cx="17913303" cy="11727398"/>
              <a:chOff x="-4213" y="0"/>
              <a:chExt cx="10825343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rgbClr val="002060"/>
                </a:solidFill>
              </a:ln>
            </p:spPr>
          </p:sp>
        </p:grpSp>
      </p:grpSp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63600" y="4381500"/>
            <a:ext cx="4273085" cy="6104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4462" y="1928920"/>
            <a:ext cx="1230624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6597" y="5138423"/>
            <a:ext cx="11961981" cy="27238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3220" algn="l"/>
              </a:tabLs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–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–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77687">
            <a:off x="16098870" y="-622387"/>
            <a:ext cx="2620920" cy="24833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1"/>
          <p:cNvGrpSpPr/>
          <p:nvPr/>
        </p:nvGrpSpPr>
        <p:grpSpPr>
          <a:xfrm>
            <a:off x="1066800" y="789647"/>
            <a:ext cx="16306800" cy="8788367"/>
            <a:chOff x="0" y="0"/>
            <a:chExt cx="1801589" cy="1714140"/>
          </a:xfrm>
        </p:grpSpPr>
        <p:sp>
          <p:nvSpPr>
            <p:cNvPr id="17" name="Freeform 12"/>
            <p:cNvSpPr/>
            <p:nvPr/>
          </p:nvSpPr>
          <p:spPr>
            <a:xfrm>
              <a:off x="0" y="-1270"/>
              <a:ext cx="1802859" cy="1712870"/>
            </a:xfrm>
            <a:custGeom>
              <a:avLst/>
              <a:gdLst/>
              <a:ahLst/>
              <a:cxnLst/>
              <a:rect l="l" t="t" r="r" b="b"/>
              <a:pathLst>
                <a:path w="1802859" h="171287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266"/>
                    <a:pt x="16510" y="190872"/>
                    <a:pt x="17780" y="262205"/>
                  </a:cubicBezTo>
                  <a:cubicBezTo>
                    <a:pt x="19050" y="334811"/>
                    <a:pt x="17780" y="407418"/>
                    <a:pt x="16510" y="481298"/>
                  </a:cubicBezTo>
                  <a:cubicBezTo>
                    <a:pt x="15240" y="556452"/>
                    <a:pt x="2540" y="1344932"/>
                    <a:pt x="2540" y="1420086"/>
                  </a:cubicBezTo>
                  <a:cubicBezTo>
                    <a:pt x="2540" y="1493966"/>
                    <a:pt x="1270" y="1567846"/>
                    <a:pt x="0" y="1641726"/>
                  </a:cubicBezTo>
                  <a:cubicBezTo>
                    <a:pt x="0" y="1658260"/>
                    <a:pt x="3810" y="1668420"/>
                    <a:pt x="15240" y="1673500"/>
                  </a:cubicBezTo>
                  <a:cubicBezTo>
                    <a:pt x="22860" y="1677310"/>
                    <a:pt x="31750" y="1679850"/>
                    <a:pt x="40640" y="1681120"/>
                  </a:cubicBezTo>
                  <a:cubicBezTo>
                    <a:pt x="90804" y="1686200"/>
                    <a:pt x="142075" y="1690010"/>
                    <a:pt x="193346" y="1695090"/>
                  </a:cubicBezTo>
                  <a:cubicBezTo>
                    <a:pt x="221680" y="1697630"/>
                    <a:pt x="250014" y="1702710"/>
                    <a:pt x="278348" y="1703980"/>
                  </a:cubicBezTo>
                  <a:cubicBezTo>
                    <a:pt x="325572" y="1706520"/>
                    <a:pt x="851776" y="1707790"/>
                    <a:pt x="899000" y="1709060"/>
                  </a:cubicBezTo>
                  <a:cubicBezTo>
                    <a:pt x="905746" y="1709060"/>
                    <a:pt x="912492" y="1709060"/>
                    <a:pt x="919238" y="1709060"/>
                  </a:cubicBezTo>
                  <a:cubicBezTo>
                    <a:pt x="951620" y="1709060"/>
                    <a:pt x="985351" y="1707790"/>
                    <a:pt x="1017733" y="1707790"/>
                  </a:cubicBezTo>
                  <a:cubicBezTo>
                    <a:pt x="1055512" y="1707790"/>
                    <a:pt x="1091941" y="1709060"/>
                    <a:pt x="1129720" y="1709060"/>
                  </a:cubicBezTo>
                  <a:cubicBezTo>
                    <a:pt x="1185039" y="1709060"/>
                    <a:pt x="1241707" y="1709060"/>
                    <a:pt x="1297026" y="1709060"/>
                  </a:cubicBezTo>
                  <a:cubicBezTo>
                    <a:pt x="1348297" y="1709060"/>
                    <a:pt x="1399568" y="1710330"/>
                    <a:pt x="1450839" y="1711600"/>
                  </a:cubicBezTo>
                  <a:cubicBezTo>
                    <a:pt x="1473777" y="1711600"/>
                    <a:pt x="1498063" y="1712870"/>
                    <a:pt x="1521000" y="1712870"/>
                  </a:cubicBezTo>
                  <a:cubicBezTo>
                    <a:pt x="1595208" y="1711600"/>
                    <a:pt x="1668067" y="1705250"/>
                    <a:pt x="1741899" y="1705250"/>
                  </a:cubicBezTo>
                  <a:cubicBezTo>
                    <a:pt x="1745709" y="1705250"/>
                    <a:pt x="1750789" y="1702710"/>
                    <a:pt x="1754599" y="1700170"/>
                  </a:cubicBezTo>
                  <a:cubicBezTo>
                    <a:pt x="1759679" y="1696360"/>
                    <a:pt x="1762219" y="1690010"/>
                    <a:pt x="1764759" y="1687470"/>
                  </a:cubicBezTo>
                  <a:cubicBezTo>
                    <a:pt x="1766029" y="1632810"/>
                    <a:pt x="1767299" y="1579310"/>
                    <a:pt x="1768569" y="1525811"/>
                  </a:cubicBezTo>
                  <a:cubicBezTo>
                    <a:pt x="1769839" y="1443014"/>
                    <a:pt x="1779999" y="648165"/>
                    <a:pt x="1781269" y="565368"/>
                  </a:cubicBezTo>
                  <a:cubicBezTo>
                    <a:pt x="1781269" y="515690"/>
                    <a:pt x="1782539" y="466012"/>
                    <a:pt x="1783809" y="416334"/>
                  </a:cubicBezTo>
                  <a:cubicBezTo>
                    <a:pt x="1785079" y="362835"/>
                    <a:pt x="1786349" y="309335"/>
                    <a:pt x="1788889" y="255836"/>
                  </a:cubicBezTo>
                  <a:cubicBezTo>
                    <a:pt x="1790159" y="223991"/>
                    <a:pt x="1790159" y="190872"/>
                    <a:pt x="1795239" y="159027"/>
                  </a:cubicBezTo>
                  <a:cubicBezTo>
                    <a:pt x="1800319" y="120814"/>
                    <a:pt x="1802859" y="83874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9DB5F"/>
            </a:solidFill>
          </p:spPr>
        </p:sp>
      </p:grpSp>
      <p:pic>
        <p:nvPicPr>
          <p:cNvPr id="19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717477" y="396111"/>
            <a:ext cx="3016937" cy="1010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5803" y="1683942"/>
            <a:ext cx="1494028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viết bài theo các bước: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ý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dàn ý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bài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 tra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 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sửa.</a:t>
            </a:r>
            <a:endParaRPr lang="nl-NL" sz="3600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)?...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24963">
            <a:off x="16371918" y="-100048"/>
            <a:ext cx="1837326" cy="21731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5625941" y="7372171"/>
            <a:ext cx="12163370" cy="2266015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10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2"/>
          <p:cNvGrpSpPr/>
          <p:nvPr/>
        </p:nvGrpSpPr>
        <p:grpSpPr>
          <a:xfrm>
            <a:off x="5590767" y="3860505"/>
            <a:ext cx="12159649" cy="3311296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13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4" name="Group 2"/>
          <p:cNvGrpSpPr/>
          <p:nvPr/>
        </p:nvGrpSpPr>
        <p:grpSpPr>
          <a:xfrm>
            <a:off x="5639111" y="1660776"/>
            <a:ext cx="12141420" cy="1997281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18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2" name="Picture 3"/>
          <p:cNvPicPr>
            <a:picLocks noChangeAspect="1"/>
          </p:cNvPicPr>
          <p:nvPr/>
        </p:nvPicPr>
        <p:blipFill>
          <a:blip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9357"/>
          <a:stretch>
            <a:fillRect/>
          </a:stretch>
        </p:blipFill>
        <p:spPr>
          <a:xfrm flipH="1">
            <a:off x="614815" y="1677064"/>
            <a:ext cx="3522205" cy="197973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14414" y="2275749"/>
            <a:ext cx="312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3482" y="1892426"/>
            <a:ext cx="1177949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52372" y="4982195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9357"/>
          <a:stretch>
            <a:fillRect/>
          </a:stretch>
        </p:blipFill>
        <p:spPr>
          <a:xfrm flipH="1">
            <a:off x="552002" y="4546148"/>
            <a:ext cx="3526857" cy="226601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76119" y="4951769"/>
            <a:ext cx="292922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9357"/>
          <a:stretch>
            <a:fillRect/>
          </a:stretch>
        </p:blipFill>
        <p:spPr>
          <a:xfrm flipH="1">
            <a:off x="552002" y="7372171"/>
            <a:ext cx="3526856" cy="224611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21751" y="8098202"/>
            <a:ext cx="28835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385233" y="2181484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352372" y="8085367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82823" y="4089958"/>
            <a:ext cx="11779491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13482" y="7627304"/>
            <a:ext cx="11779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612" y="630237"/>
            <a:ext cx="661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08637">
            <a:off x="16732725" y="-270539"/>
            <a:ext cx="1720497" cy="17017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7" grpId="0"/>
      <p:bldP spid="29" grpId="0"/>
      <p:bldP spid="30" grpId="0" animBg="1"/>
      <p:bldP spid="31" grpId="0" animBg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877909" y="1342717"/>
            <a:ext cx="13259875" cy="7541530"/>
            <a:chOff x="0" y="0"/>
            <a:chExt cx="18242783" cy="12091182"/>
          </a:xfrm>
        </p:grpSpPr>
        <p:grpSp>
          <p:nvGrpSpPr>
            <p:cNvPr id="9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  <a:ln>
                <a:solidFill>
                  <a:srgbClr val="002060"/>
                </a:solidFill>
              </a:ln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29480" y="0"/>
              <a:ext cx="17913303" cy="11727398"/>
              <a:chOff x="-4213" y="0"/>
              <a:chExt cx="10825343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rgbClr val="002060"/>
                </a:solidFill>
              </a:ln>
            </p:spPr>
          </p:sp>
        </p:grpSp>
      </p:grpSp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63600" y="4381500"/>
            <a:ext cx="4273085" cy="6104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4462" y="1928920"/>
            <a:ext cx="12306249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Bạch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tuộc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(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Véc-nơ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b="1" dirty="0">
                <a:latin typeface="Arial" panose="020B0604020202020204" pitchFamily="34" charset="0"/>
                <a:cs typeface="Arial" panose="020B0604020202020204" pitchFamily="34" charset="0"/>
              </a:rPr>
              <a:t>Lưu ý khi viết bài: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77687">
            <a:off x="16098870" y="-622387"/>
            <a:ext cx="2620920" cy="24833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20636" y="1638300"/>
            <a:ext cx="16446727" cy="8272988"/>
            <a:chOff x="0" y="0"/>
            <a:chExt cx="3856708" cy="2054134"/>
          </a:xfrm>
          <a:solidFill>
            <a:schemeClr val="bg1"/>
          </a:solidFill>
        </p:grpSpPr>
        <p:sp>
          <p:nvSpPr>
            <p:cNvPr id="16" name="Freeform 3"/>
            <p:cNvSpPr/>
            <p:nvPr/>
          </p:nvSpPr>
          <p:spPr>
            <a:xfrm>
              <a:off x="0" y="-1270"/>
              <a:ext cx="3857978" cy="2052864"/>
            </a:xfrm>
            <a:custGeom>
              <a:avLst/>
              <a:gdLst/>
              <a:ahLst/>
              <a:cxnLst/>
              <a:rect l="l" t="t" r="r" b="b"/>
              <a:pathLst>
                <a:path w="3857978" h="2052864">
                  <a:moveTo>
                    <a:pt x="3846548" y="27940"/>
                  </a:moveTo>
                  <a:cubicBezTo>
                    <a:pt x="3837658" y="24130"/>
                    <a:pt x="3828768" y="21590"/>
                    <a:pt x="3819878" y="21590"/>
                  </a:cubicBezTo>
                  <a:cubicBezTo>
                    <a:pt x="3793208" y="20320"/>
                    <a:pt x="3736208" y="20320"/>
                    <a:pt x="3673161" y="17780"/>
                  </a:cubicBezTo>
                  <a:cubicBezTo>
                    <a:pt x="3529053" y="12700"/>
                    <a:pt x="3387948" y="6350"/>
                    <a:pt x="3243840" y="3810"/>
                  </a:cubicBezTo>
                  <a:cubicBezTo>
                    <a:pt x="3126753" y="1270"/>
                    <a:pt x="3012668" y="3810"/>
                    <a:pt x="2895580" y="2540"/>
                  </a:cubicBezTo>
                  <a:cubicBezTo>
                    <a:pt x="2844542" y="2540"/>
                    <a:pt x="2793504" y="0"/>
                    <a:pt x="2742466" y="2540"/>
                  </a:cubicBezTo>
                  <a:cubicBezTo>
                    <a:pt x="2619374" y="10160"/>
                    <a:pt x="2496283" y="11430"/>
                    <a:pt x="2370188" y="8890"/>
                  </a:cubicBezTo>
                  <a:cubicBezTo>
                    <a:pt x="2307141" y="7620"/>
                    <a:pt x="2244094" y="7620"/>
                    <a:pt x="2181047" y="7620"/>
                  </a:cubicBezTo>
                  <a:cubicBezTo>
                    <a:pt x="2066962" y="7620"/>
                    <a:pt x="1952877" y="7620"/>
                    <a:pt x="1838792" y="6350"/>
                  </a:cubicBezTo>
                  <a:cubicBezTo>
                    <a:pt x="1718702" y="5080"/>
                    <a:pt x="535819" y="2540"/>
                    <a:pt x="418732" y="1270"/>
                  </a:cubicBezTo>
                  <a:cubicBezTo>
                    <a:pt x="322660" y="0"/>
                    <a:pt x="229591" y="1270"/>
                    <a:pt x="133519" y="1270"/>
                  </a:cubicBezTo>
                  <a:cubicBezTo>
                    <a:pt x="67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509"/>
                    <a:pt x="16510" y="217703"/>
                    <a:pt x="17780" y="304350"/>
                  </a:cubicBezTo>
                  <a:cubicBezTo>
                    <a:pt x="19050" y="392544"/>
                    <a:pt x="17780" y="480738"/>
                    <a:pt x="16510" y="570480"/>
                  </a:cubicBezTo>
                  <a:cubicBezTo>
                    <a:pt x="15240" y="661768"/>
                    <a:pt x="2540" y="1619525"/>
                    <a:pt x="2540" y="1710814"/>
                  </a:cubicBezTo>
                  <a:cubicBezTo>
                    <a:pt x="2540" y="1800555"/>
                    <a:pt x="1270" y="1890297"/>
                    <a:pt x="0" y="1980038"/>
                  </a:cubicBezTo>
                  <a:cubicBezTo>
                    <a:pt x="0" y="1998255"/>
                    <a:pt x="3810" y="2008414"/>
                    <a:pt x="15240" y="2013494"/>
                  </a:cubicBezTo>
                  <a:cubicBezTo>
                    <a:pt x="22860" y="2017305"/>
                    <a:pt x="31750" y="2019844"/>
                    <a:pt x="40640" y="2021114"/>
                  </a:cubicBezTo>
                  <a:cubicBezTo>
                    <a:pt x="130517" y="2026194"/>
                    <a:pt x="244602" y="2030005"/>
                    <a:pt x="358687" y="2035084"/>
                  </a:cubicBezTo>
                  <a:cubicBezTo>
                    <a:pt x="421734" y="2037624"/>
                    <a:pt x="484781" y="2042705"/>
                    <a:pt x="547828" y="2043974"/>
                  </a:cubicBezTo>
                  <a:cubicBezTo>
                    <a:pt x="652907" y="2046514"/>
                    <a:pt x="1823781" y="2047784"/>
                    <a:pt x="1928859" y="2049055"/>
                  </a:cubicBezTo>
                  <a:cubicBezTo>
                    <a:pt x="1943870" y="2049055"/>
                    <a:pt x="1958881" y="2049055"/>
                    <a:pt x="1973893" y="2049055"/>
                  </a:cubicBezTo>
                  <a:cubicBezTo>
                    <a:pt x="2045946" y="2049055"/>
                    <a:pt x="2121002" y="2047784"/>
                    <a:pt x="2193056" y="2047784"/>
                  </a:cubicBezTo>
                  <a:cubicBezTo>
                    <a:pt x="2277119" y="2047784"/>
                    <a:pt x="2358179" y="2049055"/>
                    <a:pt x="2442242" y="2049055"/>
                  </a:cubicBezTo>
                  <a:cubicBezTo>
                    <a:pt x="2565334" y="2049055"/>
                    <a:pt x="2691428" y="2049055"/>
                    <a:pt x="2814520" y="2049055"/>
                  </a:cubicBezTo>
                  <a:cubicBezTo>
                    <a:pt x="2928605" y="2049055"/>
                    <a:pt x="3042690" y="2050324"/>
                    <a:pt x="3156775" y="2051594"/>
                  </a:cubicBezTo>
                  <a:cubicBezTo>
                    <a:pt x="3207813" y="2051594"/>
                    <a:pt x="3261854" y="2052864"/>
                    <a:pt x="3312892" y="2052864"/>
                  </a:cubicBezTo>
                  <a:cubicBezTo>
                    <a:pt x="3478015" y="2051594"/>
                    <a:pt x="3640136" y="2045244"/>
                    <a:pt x="3797018" y="2045244"/>
                  </a:cubicBezTo>
                  <a:cubicBezTo>
                    <a:pt x="3800828" y="2045244"/>
                    <a:pt x="3805908" y="2042705"/>
                    <a:pt x="3809718" y="2040164"/>
                  </a:cubicBezTo>
                  <a:cubicBezTo>
                    <a:pt x="3814798" y="2036355"/>
                    <a:pt x="3817338" y="2030005"/>
                    <a:pt x="3819878" y="2027464"/>
                  </a:cubicBezTo>
                  <a:cubicBezTo>
                    <a:pt x="3821148" y="1969207"/>
                    <a:pt x="3822418" y="1904222"/>
                    <a:pt x="3823688" y="1839237"/>
                  </a:cubicBezTo>
                  <a:cubicBezTo>
                    <a:pt x="3824958" y="1738665"/>
                    <a:pt x="3835118" y="773171"/>
                    <a:pt x="3836388" y="672599"/>
                  </a:cubicBezTo>
                  <a:cubicBezTo>
                    <a:pt x="3836388" y="612256"/>
                    <a:pt x="3837658" y="551912"/>
                    <a:pt x="3838928" y="491569"/>
                  </a:cubicBezTo>
                  <a:cubicBezTo>
                    <a:pt x="3840198" y="426584"/>
                    <a:pt x="3841468" y="361599"/>
                    <a:pt x="3844008" y="296614"/>
                  </a:cubicBezTo>
                  <a:cubicBezTo>
                    <a:pt x="3845278" y="257932"/>
                    <a:pt x="3845278" y="217703"/>
                    <a:pt x="3850358" y="179022"/>
                  </a:cubicBezTo>
                  <a:cubicBezTo>
                    <a:pt x="3855438" y="132604"/>
                    <a:pt x="3857978" y="87733"/>
                    <a:pt x="3856708" y="44450"/>
                  </a:cubicBezTo>
                  <a:cubicBezTo>
                    <a:pt x="3856708" y="38100"/>
                    <a:pt x="3852898" y="30480"/>
                    <a:pt x="3846548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6982" y="364731"/>
            <a:ext cx="1047403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– VẬN DỤNG</a:t>
            </a:r>
            <a:endParaRPr lang="en-US" sz="6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04800" y="2555240"/>
            <a:ext cx="4368446" cy="10590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3400" y="2550160"/>
            <a:ext cx="1242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văn biểu cảm về một con người hoặc sự việc</a:t>
            </a: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soát, chỉnh sửa văn bản tóm tắt vừa hoàn thành theo gợi ý: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logic,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ý…;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85829">
            <a:off x="16090421" y="783142"/>
            <a:ext cx="82617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211" y="723900"/>
            <a:ext cx="17531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3505200" y="3124145"/>
            <a:ext cx="11272549" cy="2398961"/>
            <a:chOff x="0" y="0"/>
            <a:chExt cx="2459182" cy="947410"/>
          </a:xfrm>
        </p:grpSpPr>
        <p:sp>
          <p:nvSpPr>
            <p:cNvPr id="18" name="Freeform 4"/>
            <p:cNvSpPr/>
            <p:nvPr/>
          </p:nvSpPr>
          <p:spPr>
            <a:xfrm>
              <a:off x="10160" y="16510"/>
              <a:ext cx="2436322" cy="919471"/>
            </a:xfrm>
            <a:custGeom>
              <a:avLst/>
              <a:gdLst/>
              <a:ahLst/>
              <a:cxnLst/>
              <a:rect l="l" t="t" r="r" b="b"/>
              <a:pathLst>
                <a:path w="2436322" h="919471">
                  <a:moveTo>
                    <a:pt x="2436322" y="919471"/>
                  </a:moveTo>
                  <a:lnTo>
                    <a:pt x="0" y="911850"/>
                  </a:lnTo>
                  <a:lnTo>
                    <a:pt x="0" y="332123"/>
                  </a:lnTo>
                  <a:lnTo>
                    <a:pt x="17780" y="19050"/>
                  </a:lnTo>
                  <a:lnTo>
                    <a:pt x="1212750" y="0"/>
                  </a:lnTo>
                  <a:lnTo>
                    <a:pt x="2417272" y="5080"/>
                  </a:lnTo>
                  <a:close/>
                </a:path>
              </a:pathLst>
            </a:custGeom>
            <a:solidFill>
              <a:srgbClr val="FFF3CF"/>
            </a:solidFill>
            <a:ln>
              <a:solidFill>
                <a:schemeClr val="accent6">
                  <a:lumMod val="50000"/>
                </a:schemeClr>
              </a:solidFill>
            </a:ln>
          </p:spPr>
        </p:sp>
        <p:sp>
          <p:nvSpPr>
            <p:cNvPr id="20" name="Freeform 5"/>
            <p:cNvSpPr/>
            <p:nvPr/>
          </p:nvSpPr>
          <p:spPr>
            <a:xfrm>
              <a:off x="-3810" y="0"/>
              <a:ext cx="2465532" cy="946140"/>
            </a:xfrm>
            <a:custGeom>
              <a:avLst/>
              <a:gdLst/>
              <a:ahLst/>
              <a:cxnLst/>
              <a:rect l="l" t="t" r="r" b="b"/>
              <a:pathLst>
                <a:path w="2465532" h="946140">
                  <a:moveTo>
                    <a:pt x="2431242" y="21590"/>
                  </a:moveTo>
                  <a:cubicBezTo>
                    <a:pt x="2432512" y="34290"/>
                    <a:pt x="2432512" y="44450"/>
                    <a:pt x="2433782" y="54610"/>
                  </a:cubicBezTo>
                  <a:cubicBezTo>
                    <a:pt x="2436322" y="77031"/>
                    <a:pt x="2437592" y="95400"/>
                    <a:pt x="2440132" y="113113"/>
                  </a:cubicBezTo>
                  <a:cubicBezTo>
                    <a:pt x="2440132" y="138699"/>
                    <a:pt x="2452832" y="643197"/>
                    <a:pt x="2459182" y="668783"/>
                  </a:cubicBezTo>
                  <a:cubicBezTo>
                    <a:pt x="2465532" y="707490"/>
                    <a:pt x="2461722" y="746852"/>
                    <a:pt x="2461722" y="785559"/>
                  </a:cubicBezTo>
                  <a:cubicBezTo>
                    <a:pt x="2461722" y="819673"/>
                    <a:pt x="2462992" y="851163"/>
                    <a:pt x="2464262" y="885180"/>
                  </a:cubicBezTo>
                  <a:cubicBezTo>
                    <a:pt x="2464262" y="906770"/>
                    <a:pt x="2464262" y="920740"/>
                    <a:pt x="2464262" y="944870"/>
                  </a:cubicBezTo>
                  <a:cubicBezTo>
                    <a:pt x="2441402" y="944870"/>
                    <a:pt x="2421082" y="946140"/>
                    <a:pt x="2398326" y="944870"/>
                  </a:cubicBezTo>
                  <a:cubicBezTo>
                    <a:pt x="2277061" y="939790"/>
                    <a:pt x="2153930" y="946140"/>
                    <a:pt x="2032665" y="941060"/>
                  </a:cubicBezTo>
                  <a:cubicBezTo>
                    <a:pt x="1959906" y="937250"/>
                    <a:pt x="1889013" y="939790"/>
                    <a:pt x="1816254" y="937250"/>
                  </a:cubicBezTo>
                  <a:cubicBezTo>
                    <a:pt x="1782673" y="935980"/>
                    <a:pt x="1749092" y="934710"/>
                    <a:pt x="1715511" y="933440"/>
                  </a:cubicBezTo>
                  <a:cubicBezTo>
                    <a:pt x="1694989" y="933440"/>
                    <a:pt x="1676333" y="934710"/>
                    <a:pt x="1655811" y="934710"/>
                  </a:cubicBezTo>
                  <a:cubicBezTo>
                    <a:pt x="1603574" y="933440"/>
                    <a:pt x="1459922" y="934710"/>
                    <a:pt x="1407685" y="933440"/>
                  </a:cubicBezTo>
                  <a:cubicBezTo>
                    <a:pt x="1370373" y="932170"/>
                    <a:pt x="624127" y="941060"/>
                    <a:pt x="586815" y="939790"/>
                  </a:cubicBezTo>
                  <a:cubicBezTo>
                    <a:pt x="577487" y="939790"/>
                    <a:pt x="566293" y="941060"/>
                    <a:pt x="556965" y="941060"/>
                  </a:cubicBezTo>
                  <a:cubicBezTo>
                    <a:pt x="534578" y="941060"/>
                    <a:pt x="514056" y="942330"/>
                    <a:pt x="491668" y="942330"/>
                  </a:cubicBezTo>
                  <a:cubicBezTo>
                    <a:pt x="435700" y="942330"/>
                    <a:pt x="381597" y="941060"/>
                    <a:pt x="325629" y="939790"/>
                  </a:cubicBezTo>
                  <a:cubicBezTo>
                    <a:pt x="292048" y="938520"/>
                    <a:pt x="258467" y="937250"/>
                    <a:pt x="226751" y="935980"/>
                  </a:cubicBezTo>
                  <a:cubicBezTo>
                    <a:pt x="167052" y="934710"/>
                    <a:pt x="107352" y="933440"/>
                    <a:pt x="48260" y="933440"/>
                  </a:cubicBezTo>
                  <a:cubicBezTo>
                    <a:pt x="38100" y="933440"/>
                    <a:pt x="29210" y="933440"/>
                    <a:pt x="19050" y="932170"/>
                  </a:cubicBezTo>
                  <a:cubicBezTo>
                    <a:pt x="10160" y="930900"/>
                    <a:pt x="5080" y="924550"/>
                    <a:pt x="7620" y="915660"/>
                  </a:cubicBezTo>
                  <a:cubicBezTo>
                    <a:pt x="16510" y="883966"/>
                    <a:pt x="12700" y="867564"/>
                    <a:pt x="11430" y="850507"/>
                  </a:cubicBezTo>
                  <a:cubicBezTo>
                    <a:pt x="10160" y="815737"/>
                    <a:pt x="6350" y="781623"/>
                    <a:pt x="7620" y="746852"/>
                  </a:cubicBezTo>
                  <a:cubicBezTo>
                    <a:pt x="5080" y="703553"/>
                    <a:pt x="0" y="167565"/>
                    <a:pt x="7620" y="123610"/>
                  </a:cubicBezTo>
                  <a:cubicBezTo>
                    <a:pt x="8890" y="115081"/>
                    <a:pt x="7620" y="105897"/>
                    <a:pt x="8890" y="97368"/>
                  </a:cubicBezTo>
                  <a:cubicBezTo>
                    <a:pt x="10160" y="83591"/>
                    <a:pt x="12700" y="685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12" y="30480"/>
                    <a:pt x="90562" y="29210"/>
                  </a:cubicBezTo>
                  <a:cubicBezTo>
                    <a:pt x="140933" y="25400"/>
                    <a:pt x="191305" y="22860"/>
                    <a:pt x="243542" y="20320"/>
                  </a:cubicBezTo>
                  <a:cubicBezTo>
                    <a:pt x="278989" y="17780"/>
                    <a:pt x="314435" y="16510"/>
                    <a:pt x="348016" y="13970"/>
                  </a:cubicBezTo>
                  <a:cubicBezTo>
                    <a:pt x="381597" y="11430"/>
                    <a:pt x="417044" y="8890"/>
                    <a:pt x="450625" y="8890"/>
                  </a:cubicBezTo>
                  <a:cubicBezTo>
                    <a:pt x="487937" y="7620"/>
                    <a:pt x="525250" y="10160"/>
                    <a:pt x="562562" y="8890"/>
                  </a:cubicBezTo>
                  <a:cubicBezTo>
                    <a:pt x="609202" y="8890"/>
                    <a:pt x="1454325" y="6350"/>
                    <a:pt x="1500966" y="5080"/>
                  </a:cubicBezTo>
                  <a:cubicBezTo>
                    <a:pt x="1545740" y="3810"/>
                    <a:pt x="1590515" y="2540"/>
                    <a:pt x="1637155" y="2540"/>
                  </a:cubicBezTo>
                  <a:cubicBezTo>
                    <a:pt x="1713646" y="1270"/>
                    <a:pt x="1788270" y="0"/>
                    <a:pt x="1864760" y="0"/>
                  </a:cubicBezTo>
                  <a:cubicBezTo>
                    <a:pt x="1896476" y="0"/>
                    <a:pt x="1930057" y="2540"/>
                    <a:pt x="1961772" y="2540"/>
                  </a:cubicBezTo>
                  <a:cubicBezTo>
                    <a:pt x="2049456" y="3810"/>
                    <a:pt x="2139005" y="5080"/>
                    <a:pt x="2226689" y="7620"/>
                  </a:cubicBezTo>
                  <a:cubicBezTo>
                    <a:pt x="2273330" y="8890"/>
                    <a:pt x="2319970" y="12700"/>
                    <a:pt x="2366610" y="16510"/>
                  </a:cubicBezTo>
                  <a:cubicBezTo>
                    <a:pt x="2377804" y="16510"/>
                    <a:pt x="2388998" y="16510"/>
                    <a:pt x="2398326" y="16510"/>
                  </a:cubicBezTo>
                  <a:cubicBezTo>
                    <a:pt x="2412192" y="17780"/>
                    <a:pt x="2421082" y="20320"/>
                    <a:pt x="2431242" y="21590"/>
                  </a:cubicBezTo>
                  <a:close/>
                  <a:moveTo>
                    <a:pt x="2441402" y="928360"/>
                  </a:moveTo>
                  <a:cubicBezTo>
                    <a:pt x="2442672" y="911850"/>
                    <a:pt x="2443942" y="899150"/>
                    <a:pt x="2443942" y="886450"/>
                  </a:cubicBezTo>
                  <a:cubicBezTo>
                    <a:pt x="2442672" y="847883"/>
                    <a:pt x="2441402" y="813113"/>
                    <a:pt x="2441402" y="775718"/>
                  </a:cubicBezTo>
                  <a:cubicBezTo>
                    <a:pt x="2441402" y="758661"/>
                    <a:pt x="2443942" y="741604"/>
                    <a:pt x="2442672" y="724547"/>
                  </a:cubicBezTo>
                  <a:cubicBezTo>
                    <a:pt x="2442672" y="708802"/>
                    <a:pt x="2441402" y="692401"/>
                    <a:pt x="2440132" y="676656"/>
                  </a:cubicBezTo>
                  <a:cubicBezTo>
                    <a:pt x="2435052" y="652382"/>
                    <a:pt x="2423622" y="149852"/>
                    <a:pt x="2423622" y="125578"/>
                  </a:cubicBezTo>
                  <a:cubicBezTo>
                    <a:pt x="2421082" y="105241"/>
                    <a:pt x="2418542" y="84247"/>
                    <a:pt x="2416002" y="63500"/>
                  </a:cubicBezTo>
                  <a:cubicBezTo>
                    <a:pt x="2414732" y="44450"/>
                    <a:pt x="2413462" y="43180"/>
                    <a:pt x="2392729" y="41910"/>
                  </a:cubicBezTo>
                  <a:cubicBezTo>
                    <a:pt x="2387132" y="41910"/>
                    <a:pt x="2383401" y="41910"/>
                    <a:pt x="2377804" y="40640"/>
                  </a:cubicBezTo>
                  <a:cubicBezTo>
                    <a:pt x="2331164" y="36830"/>
                    <a:pt x="2282658" y="31750"/>
                    <a:pt x="2236018" y="30480"/>
                  </a:cubicBezTo>
                  <a:cubicBezTo>
                    <a:pt x="2122215" y="26670"/>
                    <a:pt x="2006547" y="25400"/>
                    <a:pt x="1892745" y="22860"/>
                  </a:cubicBezTo>
                  <a:cubicBezTo>
                    <a:pt x="1875954" y="22860"/>
                    <a:pt x="1857298" y="22860"/>
                    <a:pt x="1840507" y="22860"/>
                  </a:cubicBezTo>
                  <a:cubicBezTo>
                    <a:pt x="1812523" y="22860"/>
                    <a:pt x="1784539" y="22860"/>
                    <a:pt x="1758420" y="22860"/>
                  </a:cubicBezTo>
                  <a:cubicBezTo>
                    <a:pt x="1698721" y="22860"/>
                    <a:pt x="1639021" y="22860"/>
                    <a:pt x="1581187" y="24130"/>
                  </a:cubicBezTo>
                  <a:cubicBezTo>
                    <a:pt x="1530815" y="25400"/>
                    <a:pt x="681961" y="29210"/>
                    <a:pt x="631590" y="29210"/>
                  </a:cubicBezTo>
                  <a:cubicBezTo>
                    <a:pt x="549503" y="29210"/>
                    <a:pt x="467416" y="26670"/>
                    <a:pt x="385329" y="33020"/>
                  </a:cubicBezTo>
                  <a:cubicBezTo>
                    <a:pt x="342419" y="36830"/>
                    <a:pt x="301376" y="36830"/>
                    <a:pt x="260332" y="38100"/>
                  </a:cubicBezTo>
                  <a:cubicBezTo>
                    <a:pt x="189439" y="41910"/>
                    <a:pt x="118546" y="45720"/>
                    <a:pt x="49530" y="50800"/>
                  </a:cubicBezTo>
                  <a:cubicBezTo>
                    <a:pt x="36830" y="50800"/>
                    <a:pt x="34290" y="53340"/>
                    <a:pt x="33020" y="66534"/>
                  </a:cubicBezTo>
                  <a:cubicBezTo>
                    <a:pt x="31750" y="78343"/>
                    <a:pt x="31750" y="90152"/>
                    <a:pt x="30480" y="101961"/>
                  </a:cubicBezTo>
                  <a:cubicBezTo>
                    <a:pt x="29210" y="121642"/>
                    <a:pt x="26670" y="140667"/>
                    <a:pt x="25400" y="160349"/>
                  </a:cubicBezTo>
                  <a:cubicBezTo>
                    <a:pt x="20320" y="181342"/>
                    <a:pt x="26670" y="694369"/>
                    <a:pt x="29210" y="715362"/>
                  </a:cubicBezTo>
                  <a:cubicBezTo>
                    <a:pt x="29210" y="737668"/>
                    <a:pt x="29210" y="760629"/>
                    <a:pt x="30480" y="782935"/>
                  </a:cubicBezTo>
                  <a:cubicBezTo>
                    <a:pt x="30480" y="799336"/>
                    <a:pt x="33020" y="815737"/>
                    <a:pt x="33020" y="832138"/>
                  </a:cubicBezTo>
                  <a:cubicBezTo>
                    <a:pt x="33020" y="849851"/>
                    <a:pt x="33020" y="867564"/>
                    <a:pt x="31750" y="886450"/>
                  </a:cubicBezTo>
                  <a:cubicBezTo>
                    <a:pt x="31750" y="890260"/>
                    <a:pt x="31750" y="892800"/>
                    <a:pt x="31750" y="896610"/>
                  </a:cubicBezTo>
                  <a:cubicBezTo>
                    <a:pt x="31750" y="906770"/>
                    <a:pt x="35560" y="910580"/>
                    <a:pt x="44450" y="910580"/>
                  </a:cubicBezTo>
                  <a:cubicBezTo>
                    <a:pt x="64443" y="910580"/>
                    <a:pt x="90562" y="911850"/>
                    <a:pt x="114814" y="911850"/>
                  </a:cubicBezTo>
                  <a:cubicBezTo>
                    <a:pt x="150261" y="911850"/>
                    <a:pt x="187573" y="909310"/>
                    <a:pt x="223020" y="911850"/>
                  </a:cubicBezTo>
                  <a:cubicBezTo>
                    <a:pt x="280854" y="915660"/>
                    <a:pt x="338688" y="918200"/>
                    <a:pt x="396522" y="916930"/>
                  </a:cubicBezTo>
                  <a:cubicBezTo>
                    <a:pt x="433834" y="915660"/>
                    <a:pt x="469281" y="918200"/>
                    <a:pt x="506593" y="918200"/>
                  </a:cubicBezTo>
                  <a:cubicBezTo>
                    <a:pt x="560696" y="918200"/>
                    <a:pt x="614799" y="916930"/>
                    <a:pt x="668902" y="918200"/>
                  </a:cubicBezTo>
                  <a:cubicBezTo>
                    <a:pt x="749123" y="919470"/>
                    <a:pt x="1629693" y="909310"/>
                    <a:pt x="1711780" y="911850"/>
                  </a:cubicBezTo>
                  <a:cubicBezTo>
                    <a:pt x="1747227" y="913120"/>
                    <a:pt x="1782673" y="914390"/>
                    <a:pt x="1816254" y="914390"/>
                  </a:cubicBezTo>
                  <a:cubicBezTo>
                    <a:pt x="1877820" y="916930"/>
                    <a:pt x="1937519" y="913120"/>
                    <a:pt x="1999085" y="916930"/>
                  </a:cubicBezTo>
                  <a:cubicBezTo>
                    <a:pt x="2049456" y="919470"/>
                    <a:pt x="2099828" y="919470"/>
                    <a:pt x="2150199" y="922010"/>
                  </a:cubicBezTo>
                  <a:cubicBezTo>
                    <a:pt x="2224824" y="925820"/>
                    <a:pt x="2299448" y="928360"/>
                    <a:pt x="2374073" y="929630"/>
                  </a:cubicBezTo>
                  <a:cubicBezTo>
                    <a:pt x="2402057" y="929631"/>
                    <a:pt x="2421082" y="928360"/>
                    <a:pt x="2441402" y="928360"/>
                  </a:cubicBezTo>
                  <a:close/>
                </a:path>
              </a:pathLst>
            </a:custGeom>
            <a:solidFill>
              <a:srgbClr val="FFF3CF"/>
            </a:solidFill>
            <a:ln>
              <a:solidFill>
                <a:schemeClr val="accent6">
                  <a:lumMod val="50000"/>
                </a:schemeClr>
              </a:solidFill>
            </a:ln>
          </p:spPr>
        </p:sp>
      </p:grpSp>
      <p:pic>
        <p:nvPicPr>
          <p:cNvPr id="21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036358" y="2628356"/>
            <a:ext cx="1254289" cy="1201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567" y="3914435"/>
            <a:ext cx="9723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.remove.bg/downloads/80c3d53c-314a-4522-91ba-e4094638f44e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7" r="26386" b="40565"/>
          <a:stretch>
            <a:fillRect/>
          </a:stretch>
        </p:blipFill>
        <p:spPr bwMode="auto">
          <a:xfrm rot="20891552">
            <a:off x="49678" y="166648"/>
            <a:ext cx="5181657" cy="13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23215" y="0"/>
            <a:ext cx="3369935" cy="2409503"/>
          </a:xfrm>
          <a:prstGeom prst="rect">
            <a:avLst/>
          </a:prstGeom>
        </p:spPr>
      </p:pic>
      <p:grpSp>
        <p:nvGrpSpPr>
          <p:cNvPr id="12" name="Group 3"/>
          <p:cNvGrpSpPr/>
          <p:nvPr/>
        </p:nvGrpSpPr>
        <p:grpSpPr>
          <a:xfrm>
            <a:off x="3516843" y="6275360"/>
            <a:ext cx="11272549" cy="2398961"/>
            <a:chOff x="0" y="0"/>
            <a:chExt cx="2459182" cy="947410"/>
          </a:xfrm>
        </p:grpSpPr>
        <p:sp>
          <p:nvSpPr>
            <p:cNvPr id="13" name="Freeform 4"/>
            <p:cNvSpPr/>
            <p:nvPr/>
          </p:nvSpPr>
          <p:spPr>
            <a:xfrm>
              <a:off x="10160" y="16510"/>
              <a:ext cx="2436322" cy="919471"/>
            </a:xfrm>
            <a:custGeom>
              <a:avLst/>
              <a:gdLst/>
              <a:ahLst/>
              <a:cxnLst/>
              <a:rect l="l" t="t" r="r" b="b"/>
              <a:pathLst>
                <a:path w="2436322" h="919471">
                  <a:moveTo>
                    <a:pt x="2436322" y="919471"/>
                  </a:moveTo>
                  <a:lnTo>
                    <a:pt x="0" y="911850"/>
                  </a:lnTo>
                  <a:lnTo>
                    <a:pt x="0" y="332123"/>
                  </a:lnTo>
                  <a:lnTo>
                    <a:pt x="17780" y="19050"/>
                  </a:lnTo>
                  <a:lnTo>
                    <a:pt x="1212750" y="0"/>
                  </a:lnTo>
                  <a:lnTo>
                    <a:pt x="2417272" y="5080"/>
                  </a:lnTo>
                  <a:close/>
                </a:path>
              </a:pathLst>
            </a:custGeom>
            <a:solidFill>
              <a:srgbClr val="FFF3CF"/>
            </a:solidFill>
            <a:ln>
              <a:solidFill>
                <a:schemeClr val="accent6">
                  <a:lumMod val="50000"/>
                </a:schemeClr>
              </a:solidFill>
            </a:ln>
          </p:spPr>
        </p:sp>
        <p:sp>
          <p:nvSpPr>
            <p:cNvPr id="14" name="Freeform 5"/>
            <p:cNvSpPr/>
            <p:nvPr/>
          </p:nvSpPr>
          <p:spPr>
            <a:xfrm>
              <a:off x="-3810" y="0"/>
              <a:ext cx="2465532" cy="946140"/>
            </a:xfrm>
            <a:custGeom>
              <a:avLst/>
              <a:gdLst/>
              <a:ahLst/>
              <a:cxnLst/>
              <a:rect l="l" t="t" r="r" b="b"/>
              <a:pathLst>
                <a:path w="2465532" h="946140">
                  <a:moveTo>
                    <a:pt x="2431242" y="21590"/>
                  </a:moveTo>
                  <a:cubicBezTo>
                    <a:pt x="2432512" y="34290"/>
                    <a:pt x="2432512" y="44450"/>
                    <a:pt x="2433782" y="54610"/>
                  </a:cubicBezTo>
                  <a:cubicBezTo>
                    <a:pt x="2436322" y="77031"/>
                    <a:pt x="2437592" y="95400"/>
                    <a:pt x="2440132" y="113113"/>
                  </a:cubicBezTo>
                  <a:cubicBezTo>
                    <a:pt x="2440132" y="138699"/>
                    <a:pt x="2452832" y="643197"/>
                    <a:pt x="2459182" y="668783"/>
                  </a:cubicBezTo>
                  <a:cubicBezTo>
                    <a:pt x="2465532" y="707490"/>
                    <a:pt x="2461722" y="746852"/>
                    <a:pt x="2461722" y="785559"/>
                  </a:cubicBezTo>
                  <a:cubicBezTo>
                    <a:pt x="2461722" y="819673"/>
                    <a:pt x="2462992" y="851163"/>
                    <a:pt x="2464262" y="885180"/>
                  </a:cubicBezTo>
                  <a:cubicBezTo>
                    <a:pt x="2464262" y="906770"/>
                    <a:pt x="2464262" y="920740"/>
                    <a:pt x="2464262" y="944870"/>
                  </a:cubicBezTo>
                  <a:cubicBezTo>
                    <a:pt x="2441402" y="944870"/>
                    <a:pt x="2421082" y="946140"/>
                    <a:pt x="2398326" y="944870"/>
                  </a:cubicBezTo>
                  <a:cubicBezTo>
                    <a:pt x="2277061" y="939790"/>
                    <a:pt x="2153930" y="946140"/>
                    <a:pt x="2032665" y="941060"/>
                  </a:cubicBezTo>
                  <a:cubicBezTo>
                    <a:pt x="1959906" y="937250"/>
                    <a:pt x="1889013" y="939790"/>
                    <a:pt x="1816254" y="937250"/>
                  </a:cubicBezTo>
                  <a:cubicBezTo>
                    <a:pt x="1782673" y="935980"/>
                    <a:pt x="1749092" y="934710"/>
                    <a:pt x="1715511" y="933440"/>
                  </a:cubicBezTo>
                  <a:cubicBezTo>
                    <a:pt x="1694989" y="933440"/>
                    <a:pt x="1676333" y="934710"/>
                    <a:pt x="1655811" y="934710"/>
                  </a:cubicBezTo>
                  <a:cubicBezTo>
                    <a:pt x="1603574" y="933440"/>
                    <a:pt x="1459922" y="934710"/>
                    <a:pt x="1407685" y="933440"/>
                  </a:cubicBezTo>
                  <a:cubicBezTo>
                    <a:pt x="1370373" y="932170"/>
                    <a:pt x="624127" y="941060"/>
                    <a:pt x="586815" y="939790"/>
                  </a:cubicBezTo>
                  <a:cubicBezTo>
                    <a:pt x="577487" y="939790"/>
                    <a:pt x="566293" y="941060"/>
                    <a:pt x="556965" y="941060"/>
                  </a:cubicBezTo>
                  <a:cubicBezTo>
                    <a:pt x="534578" y="941060"/>
                    <a:pt x="514056" y="942330"/>
                    <a:pt x="491668" y="942330"/>
                  </a:cubicBezTo>
                  <a:cubicBezTo>
                    <a:pt x="435700" y="942330"/>
                    <a:pt x="381597" y="941060"/>
                    <a:pt x="325629" y="939790"/>
                  </a:cubicBezTo>
                  <a:cubicBezTo>
                    <a:pt x="292048" y="938520"/>
                    <a:pt x="258467" y="937250"/>
                    <a:pt x="226751" y="935980"/>
                  </a:cubicBezTo>
                  <a:cubicBezTo>
                    <a:pt x="167052" y="934710"/>
                    <a:pt x="107352" y="933440"/>
                    <a:pt x="48260" y="933440"/>
                  </a:cubicBezTo>
                  <a:cubicBezTo>
                    <a:pt x="38100" y="933440"/>
                    <a:pt x="29210" y="933440"/>
                    <a:pt x="19050" y="932170"/>
                  </a:cubicBezTo>
                  <a:cubicBezTo>
                    <a:pt x="10160" y="930900"/>
                    <a:pt x="5080" y="924550"/>
                    <a:pt x="7620" y="915660"/>
                  </a:cubicBezTo>
                  <a:cubicBezTo>
                    <a:pt x="16510" y="883966"/>
                    <a:pt x="12700" y="867564"/>
                    <a:pt x="11430" y="850507"/>
                  </a:cubicBezTo>
                  <a:cubicBezTo>
                    <a:pt x="10160" y="815737"/>
                    <a:pt x="6350" y="781623"/>
                    <a:pt x="7620" y="746852"/>
                  </a:cubicBezTo>
                  <a:cubicBezTo>
                    <a:pt x="5080" y="703553"/>
                    <a:pt x="0" y="167565"/>
                    <a:pt x="7620" y="123610"/>
                  </a:cubicBezTo>
                  <a:cubicBezTo>
                    <a:pt x="8890" y="115081"/>
                    <a:pt x="7620" y="105897"/>
                    <a:pt x="8890" y="97368"/>
                  </a:cubicBezTo>
                  <a:cubicBezTo>
                    <a:pt x="10160" y="83591"/>
                    <a:pt x="12700" y="685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12" y="30480"/>
                    <a:pt x="90562" y="29210"/>
                  </a:cubicBezTo>
                  <a:cubicBezTo>
                    <a:pt x="140933" y="25400"/>
                    <a:pt x="191305" y="22860"/>
                    <a:pt x="243542" y="20320"/>
                  </a:cubicBezTo>
                  <a:cubicBezTo>
                    <a:pt x="278989" y="17780"/>
                    <a:pt x="314435" y="16510"/>
                    <a:pt x="348016" y="13970"/>
                  </a:cubicBezTo>
                  <a:cubicBezTo>
                    <a:pt x="381597" y="11430"/>
                    <a:pt x="417044" y="8890"/>
                    <a:pt x="450625" y="8890"/>
                  </a:cubicBezTo>
                  <a:cubicBezTo>
                    <a:pt x="487937" y="7620"/>
                    <a:pt x="525250" y="10160"/>
                    <a:pt x="562562" y="8890"/>
                  </a:cubicBezTo>
                  <a:cubicBezTo>
                    <a:pt x="609202" y="8890"/>
                    <a:pt x="1454325" y="6350"/>
                    <a:pt x="1500966" y="5080"/>
                  </a:cubicBezTo>
                  <a:cubicBezTo>
                    <a:pt x="1545740" y="3810"/>
                    <a:pt x="1590515" y="2540"/>
                    <a:pt x="1637155" y="2540"/>
                  </a:cubicBezTo>
                  <a:cubicBezTo>
                    <a:pt x="1713646" y="1270"/>
                    <a:pt x="1788270" y="0"/>
                    <a:pt x="1864760" y="0"/>
                  </a:cubicBezTo>
                  <a:cubicBezTo>
                    <a:pt x="1896476" y="0"/>
                    <a:pt x="1930057" y="2540"/>
                    <a:pt x="1961772" y="2540"/>
                  </a:cubicBezTo>
                  <a:cubicBezTo>
                    <a:pt x="2049456" y="3810"/>
                    <a:pt x="2139005" y="5080"/>
                    <a:pt x="2226689" y="7620"/>
                  </a:cubicBezTo>
                  <a:cubicBezTo>
                    <a:pt x="2273330" y="8890"/>
                    <a:pt x="2319970" y="12700"/>
                    <a:pt x="2366610" y="16510"/>
                  </a:cubicBezTo>
                  <a:cubicBezTo>
                    <a:pt x="2377804" y="16510"/>
                    <a:pt x="2388998" y="16510"/>
                    <a:pt x="2398326" y="16510"/>
                  </a:cubicBezTo>
                  <a:cubicBezTo>
                    <a:pt x="2412192" y="17780"/>
                    <a:pt x="2421082" y="20320"/>
                    <a:pt x="2431242" y="21590"/>
                  </a:cubicBezTo>
                  <a:close/>
                  <a:moveTo>
                    <a:pt x="2441402" y="928360"/>
                  </a:moveTo>
                  <a:cubicBezTo>
                    <a:pt x="2442672" y="911850"/>
                    <a:pt x="2443942" y="899150"/>
                    <a:pt x="2443942" y="886450"/>
                  </a:cubicBezTo>
                  <a:cubicBezTo>
                    <a:pt x="2442672" y="847883"/>
                    <a:pt x="2441402" y="813113"/>
                    <a:pt x="2441402" y="775718"/>
                  </a:cubicBezTo>
                  <a:cubicBezTo>
                    <a:pt x="2441402" y="758661"/>
                    <a:pt x="2443942" y="741604"/>
                    <a:pt x="2442672" y="724547"/>
                  </a:cubicBezTo>
                  <a:cubicBezTo>
                    <a:pt x="2442672" y="708802"/>
                    <a:pt x="2441402" y="692401"/>
                    <a:pt x="2440132" y="676656"/>
                  </a:cubicBezTo>
                  <a:cubicBezTo>
                    <a:pt x="2435052" y="652382"/>
                    <a:pt x="2423622" y="149852"/>
                    <a:pt x="2423622" y="125578"/>
                  </a:cubicBezTo>
                  <a:cubicBezTo>
                    <a:pt x="2421082" y="105241"/>
                    <a:pt x="2418542" y="84247"/>
                    <a:pt x="2416002" y="63500"/>
                  </a:cubicBezTo>
                  <a:cubicBezTo>
                    <a:pt x="2414732" y="44450"/>
                    <a:pt x="2413462" y="43180"/>
                    <a:pt x="2392729" y="41910"/>
                  </a:cubicBezTo>
                  <a:cubicBezTo>
                    <a:pt x="2387132" y="41910"/>
                    <a:pt x="2383401" y="41910"/>
                    <a:pt x="2377804" y="40640"/>
                  </a:cubicBezTo>
                  <a:cubicBezTo>
                    <a:pt x="2331164" y="36830"/>
                    <a:pt x="2282658" y="31750"/>
                    <a:pt x="2236018" y="30480"/>
                  </a:cubicBezTo>
                  <a:cubicBezTo>
                    <a:pt x="2122215" y="26670"/>
                    <a:pt x="2006547" y="25400"/>
                    <a:pt x="1892745" y="22860"/>
                  </a:cubicBezTo>
                  <a:cubicBezTo>
                    <a:pt x="1875954" y="22860"/>
                    <a:pt x="1857298" y="22860"/>
                    <a:pt x="1840507" y="22860"/>
                  </a:cubicBezTo>
                  <a:cubicBezTo>
                    <a:pt x="1812523" y="22860"/>
                    <a:pt x="1784539" y="22860"/>
                    <a:pt x="1758420" y="22860"/>
                  </a:cubicBezTo>
                  <a:cubicBezTo>
                    <a:pt x="1698721" y="22860"/>
                    <a:pt x="1639021" y="22860"/>
                    <a:pt x="1581187" y="24130"/>
                  </a:cubicBezTo>
                  <a:cubicBezTo>
                    <a:pt x="1530815" y="25400"/>
                    <a:pt x="681961" y="29210"/>
                    <a:pt x="631590" y="29210"/>
                  </a:cubicBezTo>
                  <a:cubicBezTo>
                    <a:pt x="549503" y="29210"/>
                    <a:pt x="467416" y="26670"/>
                    <a:pt x="385329" y="33020"/>
                  </a:cubicBezTo>
                  <a:cubicBezTo>
                    <a:pt x="342419" y="36830"/>
                    <a:pt x="301376" y="36830"/>
                    <a:pt x="260332" y="38100"/>
                  </a:cubicBezTo>
                  <a:cubicBezTo>
                    <a:pt x="189439" y="41910"/>
                    <a:pt x="118546" y="45720"/>
                    <a:pt x="49530" y="50800"/>
                  </a:cubicBezTo>
                  <a:cubicBezTo>
                    <a:pt x="36830" y="50800"/>
                    <a:pt x="34290" y="53340"/>
                    <a:pt x="33020" y="66534"/>
                  </a:cubicBezTo>
                  <a:cubicBezTo>
                    <a:pt x="31750" y="78343"/>
                    <a:pt x="31750" y="90152"/>
                    <a:pt x="30480" y="101961"/>
                  </a:cubicBezTo>
                  <a:cubicBezTo>
                    <a:pt x="29210" y="121642"/>
                    <a:pt x="26670" y="140667"/>
                    <a:pt x="25400" y="160349"/>
                  </a:cubicBezTo>
                  <a:cubicBezTo>
                    <a:pt x="20320" y="181342"/>
                    <a:pt x="26670" y="694369"/>
                    <a:pt x="29210" y="715362"/>
                  </a:cubicBezTo>
                  <a:cubicBezTo>
                    <a:pt x="29210" y="737668"/>
                    <a:pt x="29210" y="760629"/>
                    <a:pt x="30480" y="782935"/>
                  </a:cubicBezTo>
                  <a:cubicBezTo>
                    <a:pt x="30480" y="799336"/>
                    <a:pt x="33020" y="815737"/>
                    <a:pt x="33020" y="832138"/>
                  </a:cubicBezTo>
                  <a:cubicBezTo>
                    <a:pt x="33020" y="849851"/>
                    <a:pt x="33020" y="867564"/>
                    <a:pt x="31750" y="886450"/>
                  </a:cubicBezTo>
                  <a:cubicBezTo>
                    <a:pt x="31750" y="890260"/>
                    <a:pt x="31750" y="892800"/>
                    <a:pt x="31750" y="896610"/>
                  </a:cubicBezTo>
                  <a:cubicBezTo>
                    <a:pt x="31750" y="906770"/>
                    <a:pt x="35560" y="910580"/>
                    <a:pt x="44450" y="910580"/>
                  </a:cubicBezTo>
                  <a:cubicBezTo>
                    <a:pt x="64443" y="910580"/>
                    <a:pt x="90562" y="911850"/>
                    <a:pt x="114814" y="911850"/>
                  </a:cubicBezTo>
                  <a:cubicBezTo>
                    <a:pt x="150261" y="911850"/>
                    <a:pt x="187573" y="909310"/>
                    <a:pt x="223020" y="911850"/>
                  </a:cubicBezTo>
                  <a:cubicBezTo>
                    <a:pt x="280854" y="915660"/>
                    <a:pt x="338688" y="918200"/>
                    <a:pt x="396522" y="916930"/>
                  </a:cubicBezTo>
                  <a:cubicBezTo>
                    <a:pt x="433834" y="915660"/>
                    <a:pt x="469281" y="918200"/>
                    <a:pt x="506593" y="918200"/>
                  </a:cubicBezTo>
                  <a:cubicBezTo>
                    <a:pt x="560696" y="918200"/>
                    <a:pt x="614799" y="916930"/>
                    <a:pt x="668902" y="918200"/>
                  </a:cubicBezTo>
                  <a:cubicBezTo>
                    <a:pt x="749123" y="919470"/>
                    <a:pt x="1629693" y="909310"/>
                    <a:pt x="1711780" y="911850"/>
                  </a:cubicBezTo>
                  <a:cubicBezTo>
                    <a:pt x="1747227" y="913120"/>
                    <a:pt x="1782673" y="914390"/>
                    <a:pt x="1816254" y="914390"/>
                  </a:cubicBezTo>
                  <a:cubicBezTo>
                    <a:pt x="1877820" y="916930"/>
                    <a:pt x="1937519" y="913120"/>
                    <a:pt x="1999085" y="916930"/>
                  </a:cubicBezTo>
                  <a:cubicBezTo>
                    <a:pt x="2049456" y="919470"/>
                    <a:pt x="2099828" y="919470"/>
                    <a:pt x="2150199" y="922010"/>
                  </a:cubicBezTo>
                  <a:cubicBezTo>
                    <a:pt x="2224824" y="925820"/>
                    <a:pt x="2299448" y="928360"/>
                    <a:pt x="2374073" y="929630"/>
                  </a:cubicBezTo>
                  <a:cubicBezTo>
                    <a:pt x="2402057" y="929631"/>
                    <a:pt x="2421082" y="928360"/>
                    <a:pt x="2441402" y="928360"/>
                  </a:cubicBezTo>
                  <a:close/>
                </a:path>
              </a:pathLst>
            </a:custGeom>
            <a:solidFill>
              <a:srgbClr val="FFF3CF"/>
            </a:solidFill>
            <a:ln>
              <a:solidFill>
                <a:schemeClr val="accent6">
                  <a:lumMod val="50000"/>
                </a:schemeClr>
              </a:solidFill>
            </a:ln>
          </p:spPr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048001" y="5779571"/>
            <a:ext cx="1254289" cy="12018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97210" y="7065650"/>
            <a:ext cx="9723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67394" y="2750587"/>
            <a:ext cx="17553214" cy="47858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72819">
            <a:off x="-384963" y="5962949"/>
            <a:ext cx="3546468" cy="44431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11155">
            <a:off x="1825869" y="7605546"/>
            <a:ext cx="2372475" cy="22516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365178">
            <a:off x="15936292" y="6848826"/>
            <a:ext cx="2838056" cy="6876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100000" flipV="1">
            <a:off x="15005929" y="-3294083"/>
            <a:ext cx="1328052" cy="9017635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918741" y="3616800"/>
            <a:ext cx="16450515" cy="305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  <a:endParaRPr lang="en-US" sz="8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6477000" y="3112813"/>
            <a:ext cx="9645854" cy="4623249"/>
            <a:chOff x="0" y="0"/>
            <a:chExt cx="2459182" cy="947410"/>
          </a:xfrm>
        </p:grpSpPr>
        <p:sp>
          <p:nvSpPr>
            <p:cNvPr id="18" name="Freeform 4"/>
            <p:cNvSpPr/>
            <p:nvPr/>
          </p:nvSpPr>
          <p:spPr>
            <a:xfrm>
              <a:off x="10160" y="16510"/>
              <a:ext cx="2436322" cy="919471"/>
            </a:xfrm>
            <a:custGeom>
              <a:avLst/>
              <a:gdLst/>
              <a:ahLst/>
              <a:cxnLst/>
              <a:rect l="l" t="t" r="r" b="b"/>
              <a:pathLst>
                <a:path w="2436322" h="919471">
                  <a:moveTo>
                    <a:pt x="2436322" y="919471"/>
                  </a:moveTo>
                  <a:lnTo>
                    <a:pt x="0" y="911850"/>
                  </a:lnTo>
                  <a:lnTo>
                    <a:pt x="0" y="332123"/>
                  </a:lnTo>
                  <a:lnTo>
                    <a:pt x="17780" y="19050"/>
                  </a:lnTo>
                  <a:lnTo>
                    <a:pt x="1212750" y="0"/>
                  </a:lnTo>
                  <a:lnTo>
                    <a:pt x="2417272" y="5080"/>
                  </a:lnTo>
                  <a:close/>
                </a:path>
              </a:pathLst>
            </a:custGeom>
            <a:solidFill>
              <a:srgbClr val="FFF3CF"/>
            </a:solidFill>
            <a:ln>
              <a:solidFill>
                <a:schemeClr val="accent6">
                  <a:lumMod val="50000"/>
                </a:schemeClr>
              </a:solidFill>
            </a:ln>
          </p:spPr>
        </p:sp>
        <p:sp>
          <p:nvSpPr>
            <p:cNvPr id="20" name="Freeform 5"/>
            <p:cNvSpPr/>
            <p:nvPr/>
          </p:nvSpPr>
          <p:spPr>
            <a:xfrm>
              <a:off x="-3810" y="0"/>
              <a:ext cx="2465532" cy="946140"/>
            </a:xfrm>
            <a:custGeom>
              <a:avLst/>
              <a:gdLst/>
              <a:ahLst/>
              <a:cxnLst/>
              <a:rect l="l" t="t" r="r" b="b"/>
              <a:pathLst>
                <a:path w="2465532" h="946140">
                  <a:moveTo>
                    <a:pt x="2431242" y="21590"/>
                  </a:moveTo>
                  <a:cubicBezTo>
                    <a:pt x="2432512" y="34290"/>
                    <a:pt x="2432512" y="44450"/>
                    <a:pt x="2433782" y="54610"/>
                  </a:cubicBezTo>
                  <a:cubicBezTo>
                    <a:pt x="2436322" y="77031"/>
                    <a:pt x="2437592" y="95400"/>
                    <a:pt x="2440132" y="113113"/>
                  </a:cubicBezTo>
                  <a:cubicBezTo>
                    <a:pt x="2440132" y="138699"/>
                    <a:pt x="2452832" y="643197"/>
                    <a:pt x="2459182" y="668783"/>
                  </a:cubicBezTo>
                  <a:cubicBezTo>
                    <a:pt x="2465532" y="707490"/>
                    <a:pt x="2461722" y="746852"/>
                    <a:pt x="2461722" y="785559"/>
                  </a:cubicBezTo>
                  <a:cubicBezTo>
                    <a:pt x="2461722" y="819673"/>
                    <a:pt x="2462992" y="851163"/>
                    <a:pt x="2464262" y="885180"/>
                  </a:cubicBezTo>
                  <a:cubicBezTo>
                    <a:pt x="2464262" y="906770"/>
                    <a:pt x="2464262" y="920740"/>
                    <a:pt x="2464262" y="944870"/>
                  </a:cubicBezTo>
                  <a:cubicBezTo>
                    <a:pt x="2441402" y="944870"/>
                    <a:pt x="2421082" y="946140"/>
                    <a:pt x="2398326" y="944870"/>
                  </a:cubicBezTo>
                  <a:cubicBezTo>
                    <a:pt x="2277061" y="939790"/>
                    <a:pt x="2153930" y="946140"/>
                    <a:pt x="2032665" y="941060"/>
                  </a:cubicBezTo>
                  <a:cubicBezTo>
                    <a:pt x="1959906" y="937250"/>
                    <a:pt x="1889013" y="939790"/>
                    <a:pt x="1816254" y="937250"/>
                  </a:cubicBezTo>
                  <a:cubicBezTo>
                    <a:pt x="1782673" y="935980"/>
                    <a:pt x="1749092" y="934710"/>
                    <a:pt x="1715511" y="933440"/>
                  </a:cubicBezTo>
                  <a:cubicBezTo>
                    <a:pt x="1694989" y="933440"/>
                    <a:pt x="1676333" y="934710"/>
                    <a:pt x="1655811" y="934710"/>
                  </a:cubicBezTo>
                  <a:cubicBezTo>
                    <a:pt x="1603574" y="933440"/>
                    <a:pt x="1459922" y="934710"/>
                    <a:pt x="1407685" y="933440"/>
                  </a:cubicBezTo>
                  <a:cubicBezTo>
                    <a:pt x="1370373" y="932170"/>
                    <a:pt x="624127" y="941060"/>
                    <a:pt x="586815" y="939790"/>
                  </a:cubicBezTo>
                  <a:cubicBezTo>
                    <a:pt x="577487" y="939790"/>
                    <a:pt x="566293" y="941060"/>
                    <a:pt x="556965" y="941060"/>
                  </a:cubicBezTo>
                  <a:cubicBezTo>
                    <a:pt x="534578" y="941060"/>
                    <a:pt x="514056" y="942330"/>
                    <a:pt x="491668" y="942330"/>
                  </a:cubicBezTo>
                  <a:cubicBezTo>
                    <a:pt x="435700" y="942330"/>
                    <a:pt x="381597" y="941060"/>
                    <a:pt x="325629" y="939790"/>
                  </a:cubicBezTo>
                  <a:cubicBezTo>
                    <a:pt x="292048" y="938520"/>
                    <a:pt x="258467" y="937250"/>
                    <a:pt x="226751" y="935980"/>
                  </a:cubicBezTo>
                  <a:cubicBezTo>
                    <a:pt x="167052" y="934710"/>
                    <a:pt x="107352" y="933440"/>
                    <a:pt x="48260" y="933440"/>
                  </a:cubicBezTo>
                  <a:cubicBezTo>
                    <a:pt x="38100" y="933440"/>
                    <a:pt x="29210" y="933440"/>
                    <a:pt x="19050" y="932170"/>
                  </a:cubicBezTo>
                  <a:cubicBezTo>
                    <a:pt x="10160" y="930900"/>
                    <a:pt x="5080" y="924550"/>
                    <a:pt x="7620" y="915660"/>
                  </a:cubicBezTo>
                  <a:cubicBezTo>
                    <a:pt x="16510" y="883966"/>
                    <a:pt x="12700" y="867564"/>
                    <a:pt x="11430" y="850507"/>
                  </a:cubicBezTo>
                  <a:cubicBezTo>
                    <a:pt x="10160" y="815737"/>
                    <a:pt x="6350" y="781623"/>
                    <a:pt x="7620" y="746852"/>
                  </a:cubicBezTo>
                  <a:cubicBezTo>
                    <a:pt x="5080" y="703553"/>
                    <a:pt x="0" y="167565"/>
                    <a:pt x="7620" y="123610"/>
                  </a:cubicBezTo>
                  <a:cubicBezTo>
                    <a:pt x="8890" y="115081"/>
                    <a:pt x="7620" y="105897"/>
                    <a:pt x="8890" y="97368"/>
                  </a:cubicBezTo>
                  <a:cubicBezTo>
                    <a:pt x="10160" y="83591"/>
                    <a:pt x="12700" y="685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12" y="30480"/>
                    <a:pt x="90562" y="29210"/>
                  </a:cubicBezTo>
                  <a:cubicBezTo>
                    <a:pt x="140933" y="25400"/>
                    <a:pt x="191305" y="22860"/>
                    <a:pt x="243542" y="20320"/>
                  </a:cubicBezTo>
                  <a:cubicBezTo>
                    <a:pt x="278989" y="17780"/>
                    <a:pt x="314435" y="16510"/>
                    <a:pt x="348016" y="13970"/>
                  </a:cubicBezTo>
                  <a:cubicBezTo>
                    <a:pt x="381597" y="11430"/>
                    <a:pt x="417044" y="8890"/>
                    <a:pt x="450625" y="8890"/>
                  </a:cubicBezTo>
                  <a:cubicBezTo>
                    <a:pt x="487937" y="7620"/>
                    <a:pt x="525250" y="10160"/>
                    <a:pt x="562562" y="8890"/>
                  </a:cubicBezTo>
                  <a:cubicBezTo>
                    <a:pt x="609202" y="8890"/>
                    <a:pt x="1454325" y="6350"/>
                    <a:pt x="1500966" y="5080"/>
                  </a:cubicBezTo>
                  <a:cubicBezTo>
                    <a:pt x="1545740" y="3810"/>
                    <a:pt x="1590515" y="2540"/>
                    <a:pt x="1637155" y="2540"/>
                  </a:cubicBezTo>
                  <a:cubicBezTo>
                    <a:pt x="1713646" y="1270"/>
                    <a:pt x="1788270" y="0"/>
                    <a:pt x="1864760" y="0"/>
                  </a:cubicBezTo>
                  <a:cubicBezTo>
                    <a:pt x="1896476" y="0"/>
                    <a:pt x="1930057" y="2540"/>
                    <a:pt x="1961772" y="2540"/>
                  </a:cubicBezTo>
                  <a:cubicBezTo>
                    <a:pt x="2049456" y="3810"/>
                    <a:pt x="2139005" y="5080"/>
                    <a:pt x="2226689" y="7620"/>
                  </a:cubicBezTo>
                  <a:cubicBezTo>
                    <a:pt x="2273330" y="8890"/>
                    <a:pt x="2319970" y="12700"/>
                    <a:pt x="2366610" y="16510"/>
                  </a:cubicBezTo>
                  <a:cubicBezTo>
                    <a:pt x="2377804" y="16510"/>
                    <a:pt x="2388998" y="16510"/>
                    <a:pt x="2398326" y="16510"/>
                  </a:cubicBezTo>
                  <a:cubicBezTo>
                    <a:pt x="2412192" y="17780"/>
                    <a:pt x="2421082" y="20320"/>
                    <a:pt x="2431242" y="21590"/>
                  </a:cubicBezTo>
                  <a:close/>
                  <a:moveTo>
                    <a:pt x="2441402" y="928360"/>
                  </a:moveTo>
                  <a:cubicBezTo>
                    <a:pt x="2442672" y="911850"/>
                    <a:pt x="2443942" y="899150"/>
                    <a:pt x="2443942" y="886450"/>
                  </a:cubicBezTo>
                  <a:cubicBezTo>
                    <a:pt x="2442672" y="847883"/>
                    <a:pt x="2441402" y="813113"/>
                    <a:pt x="2441402" y="775718"/>
                  </a:cubicBezTo>
                  <a:cubicBezTo>
                    <a:pt x="2441402" y="758661"/>
                    <a:pt x="2443942" y="741604"/>
                    <a:pt x="2442672" y="724547"/>
                  </a:cubicBezTo>
                  <a:cubicBezTo>
                    <a:pt x="2442672" y="708802"/>
                    <a:pt x="2441402" y="692401"/>
                    <a:pt x="2440132" y="676656"/>
                  </a:cubicBezTo>
                  <a:cubicBezTo>
                    <a:pt x="2435052" y="652382"/>
                    <a:pt x="2423622" y="149852"/>
                    <a:pt x="2423622" y="125578"/>
                  </a:cubicBezTo>
                  <a:cubicBezTo>
                    <a:pt x="2421082" y="105241"/>
                    <a:pt x="2418542" y="84247"/>
                    <a:pt x="2416002" y="63500"/>
                  </a:cubicBezTo>
                  <a:cubicBezTo>
                    <a:pt x="2414732" y="44450"/>
                    <a:pt x="2413462" y="43180"/>
                    <a:pt x="2392729" y="41910"/>
                  </a:cubicBezTo>
                  <a:cubicBezTo>
                    <a:pt x="2387132" y="41910"/>
                    <a:pt x="2383401" y="41910"/>
                    <a:pt x="2377804" y="40640"/>
                  </a:cubicBezTo>
                  <a:cubicBezTo>
                    <a:pt x="2331164" y="36830"/>
                    <a:pt x="2282658" y="31750"/>
                    <a:pt x="2236018" y="30480"/>
                  </a:cubicBezTo>
                  <a:cubicBezTo>
                    <a:pt x="2122215" y="26670"/>
                    <a:pt x="2006547" y="25400"/>
                    <a:pt x="1892745" y="22860"/>
                  </a:cubicBezTo>
                  <a:cubicBezTo>
                    <a:pt x="1875954" y="22860"/>
                    <a:pt x="1857298" y="22860"/>
                    <a:pt x="1840507" y="22860"/>
                  </a:cubicBezTo>
                  <a:cubicBezTo>
                    <a:pt x="1812523" y="22860"/>
                    <a:pt x="1784539" y="22860"/>
                    <a:pt x="1758420" y="22860"/>
                  </a:cubicBezTo>
                  <a:cubicBezTo>
                    <a:pt x="1698721" y="22860"/>
                    <a:pt x="1639021" y="22860"/>
                    <a:pt x="1581187" y="24130"/>
                  </a:cubicBezTo>
                  <a:cubicBezTo>
                    <a:pt x="1530815" y="25400"/>
                    <a:pt x="681961" y="29210"/>
                    <a:pt x="631590" y="29210"/>
                  </a:cubicBezTo>
                  <a:cubicBezTo>
                    <a:pt x="549503" y="29210"/>
                    <a:pt x="467416" y="26670"/>
                    <a:pt x="385329" y="33020"/>
                  </a:cubicBezTo>
                  <a:cubicBezTo>
                    <a:pt x="342419" y="36830"/>
                    <a:pt x="301376" y="36830"/>
                    <a:pt x="260332" y="38100"/>
                  </a:cubicBezTo>
                  <a:cubicBezTo>
                    <a:pt x="189439" y="41910"/>
                    <a:pt x="118546" y="45720"/>
                    <a:pt x="49530" y="50800"/>
                  </a:cubicBezTo>
                  <a:cubicBezTo>
                    <a:pt x="36830" y="50800"/>
                    <a:pt x="34290" y="53340"/>
                    <a:pt x="33020" y="66534"/>
                  </a:cubicBezTo>
                  <a:cubicBezTo>
                    <a:pt x="31750" y="78343"/>
                    <a:pt x="31750" y="90152"/>
                    <a:pt x="30480" y="101961"/>
                  </a:cubicBezTo>
                  <a:cubicBezTo>
                    <a:pt x="29210" y="121642"/>
                    <a:pt x="26670" y="140667"/>
                    <a:pt x="25400" y="160349"/>
                  </a:cubicBezTo>
                  <a:cubicBezTo>
                    <a:pt x="20320" y="181342"/>
                    <a:pt x="26670" y="694369"/>
                    <a:pt x="29210" y="715362"/>
                  </a:cubicBezTo>
                  <a:cubicBezTo>
                    <a:pt x="29210" y="737668"/>
                    <a:pt x="29210" y="760629"/>
                    <a:pt x="30480" y="782935"/>
                  </a:cubicBezTo>
                  <a:cubicBezTo>
                    <a:pt x="30480" y="799336"/>
                    <a:pt x="33020" y="815737"/>
                    <a:pt x="33020" y="832138"/>
                  </a:cubicBezTo>
                  <a:cubicBezTo>
                    <a:pt x="33020" y="849851"/>
                    <a:pt x="33020" y="867564"/>
                    <a:pt x="31750" y="886450"/>
                  </a:cubicBezTo>
                  <a:cubicBezTo>
                    <a:pt x="31750" y="890260"/>
                    <a:pt x="31750" y="892800"/>
                    <a:pt x="31750" y="896610"/>
                  </a:cubicBezTo>
                  <a:cubicBezTo>
                    <a:pt x="31750" y="906770"/>
                    <a:pt x="35560" y="910580"/>
                    <a:pt x="44450" y="910580"/>
                  </a:cubicBezTo>
                  <a:cubicBezTo>
                    <a:pt x="64443" y="910580"/>
                    <a:pt x="90562" y="911850"/>
                    <a:pt x="114814" y="911850"/>
                  </a:cubicBezTo>
                  <a:cubicBezTo>
                    <a:pt x="150261" y="911850"/>
                    <a:pt x="187573" y="909310"/>
                    <a:pt x="223020" y="911850"/>
                  </a:cubicBezTo>
                  <a:cubicBezTo>
                    <a:pt x="280854" y="915660"/>
                    <a:pt x="338688" y="918200"/>
                    <a:pt x="396522" y="916930"/>
                  </a:cubicBezTo>
                  <a:cubicBezTo>
                    <a:pt x="433834" y="915660"/>
                    <a:pt x="469281" y="918200"/>
                    <a:pt x="506593" y="918200"/>
                  </a:cubicBezTo>
                  <a:cubicBezTo>
                    <a:pt x="560696" y="918200"/>
                    <a:pt x="614799" y="916930"/>
                    <a:pt x="668902" y="918200"/>
                  </a:cubicBezTo>
                  <a:cubicBezTo>
                    <a:pt x="749123" y="919470"/>
                    <a:pt x="1629693" y="909310"/>
                    <a:pt x="1711780" y="911850"/>
                  </a:cubicBezTo>
                  <a:cubicBezTo>
                    <a:pt x="1747227" y="913120"/>
                    <a:pt x="1782673" y="914390"/>
                    <a:pt x="1816254" y="914390"/>
                  </a:cubicBezTo>
                  <a:cubicBezTo>
                    <a:pt x="1877820" y="916930"/>
                    <a:pt x="1937519" y="913120"/>
                    <a:pt x="1999085" y="916930"/>
                  </a:cubicBezTo>
                  <a:cubicBezTo>
                    <a:pt x="2049456" y="919470"/>
                    <a:pt x="2099828" y="919470"/>
                    <a:pt x="2150199" y="922010"/>
                  </a:cubicBezTo>
                  <a:cubicBezTo>
                    <a:pt x="2224824" y="925820"/>
                    <a:pt x="2299448" y="928360"/>
                    <a:pt x="2374073" y="929630"/>
                  </a:cubicBezTo>
                  <a:cubicBezTo>
                    <a:pt x="2402057" y="929631"/>
                    <a:pt x="2421082" y="928360"/>
                    <a:pt x="2441402" y="928360"/>
                  </a:cubicBezTo>
                  <a:close/>
                </a:path>
              </a:pathLst>
            </a:custGeom>
            <a:solidFill>
              <a:srgbClr val="FFF3CF"/>
            </a:solidFill>
            <a:ln>
              <a:solidFill>
                <a:schemeClr val="accent6">
                  <a:lumMod val="50000"/>
                </a:schemeClr>
              </a:solidFill>
            </a:ln>
          </p:spPr>
        </p:sp>
      </p:grpSp>
      <p:pic>
        <p:nvPicPr>
          <p:cNvPr id="21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5889706" y="2797743"/>
            <a:ext cx="1254289" cy="1201838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050" y="3651777"/>
            <a:ext cx="4114800" cy="56853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1707" y="4059427"/>
            <a:ext cx="862647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tỏ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.remove.bg/downloads/80c3d53c-314a-4522-91ba-e4094638f44e/image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7" r="26386" b="40565"/>
          <a:stretch>
            <a:fillRect/>
          </a:stretch>
        </p:blipFill>
        <p:spPr bwMode="auto">
          <a:xfrm rot="20891552">
            <a:off x="49678" y="166648"/>
            <a:ext cx="5181657" cy="13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23215" y="0"/>
            <a:ext cx="3369935" cy="24095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4652645" y="-2890775"/>
            <a:ext cx="8305628" cy="162388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703508" flipH="1" flipV="1">
            <a:off x="-327530" y="7119490"/>
            <a:ext cx="1463286" cy="5260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2029" b="35365"/>
          <a:stretch>
            <a:fillRect/>
          </a:stretch>
        </p:blipFill>
        <p:spPr>
          <a:xfrm rot="10632204">
            <a:off x="1084240" y="-123665"/>
            <a:ext cx="1148983" cy="23047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47082">
            <a:off x="15163223" y="4084930"/>
            <a:ext cx="1328052" cy="9017635"/>
          </a:xfrm>
          <a:prstGeom prst="rect">
            <a:avLst/>
          </a:prstGeom>
        </p:spPr>
      </p:pic>
      <p:sp>
        <p:nvSpPr>
          <p:cNvPr id="30" name="TextBox 7"/>
          <p:cNvSpPr txBox="1"/>
          <p:nvPr/>
        </p:nvSpPr>
        <p:spPr>
          <a:xfrm>
            <a:off x="686044" y="3712614"/>
            <a:ext cx="16611356" cy="3046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TIẾT38,39,40: VIẾT BÀI VĂN BIỂU CẢM VỀ MỘT CON NGƯỜI HOẶC SỰ VIỆC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066" y="0"/>
            <a:ext cx="3345366" cy="3345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4610893" y="-3151977"/>
            <a:ext cx="8581681" cy="167785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528802" y="3216710"/>
            <a:ext cx="1831436" cy="26163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528802" y="6200865"/>
            <a:ext cx="1831436" cy="2616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3955" y="1333500"/>
            <a:ext cx="832009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17"/>
          <p:cNvSpPr/>
          <p:nvPr/>
        </p:nvSpPr>
        <p:spPr>
          <a:xfrm>
            <a:off x="2642580" y="3898845"/>
            <a:ext cx="1624521" cy="1497306"/>
          </a:xfrm>
          <a:prstGeom prst="roundRect">
            <a:avLst/>
          </a:prstGeom>
          <a:ln w="57150">
            <a:solidFill>
              <a:srgbClr val="00206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3601057"/>
            <a:ext cx="112444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5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Yêu </a:t>
            </a:r>
            <a:r>
              <a:rPr lang="vi-VN" sz="5000" b="1" dirty="0">
                <a:ea typeface="Calibri" panose="020F0502020204030204" pitchFamily="34" charset="0"/>
                <a:cs typeface="Times New Roman" panose="02020603050405020304" pitchFamily="18" charset="0"/>
              </a:rPr>
              <a:t>cầu đối với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5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endParaRPr lang="en-US" sz="5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17"/>
          <p:cNvSpPr/>
          <p:nvPr/>
        </p:nvSpPr>
        <p:spPr>
          <a:xfrm>
            <a:off x="2642579" y="6551123"/>
            <a:ext cx="1624521" cy="1497306"/>
          </a:xfrm>
          <a:prstGeom prst="roundRect">
            <a:avLst/>
          </a:prstGeom>
          <a:ln w="57150">
            <a:solidFill>
              <a:srgbClr val="00206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6868889"/>
            <a:ext cx="112444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5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5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5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5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US" sz="5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13" y="6068507"/>
            <a:ext cx="6096000" cy="38466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7399" y="2047950"/>
            <a:ext cx="14823633" cy="69133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0586" y="1803279"/>
            <a:ext cx="14782800" cy="6784785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2977886" y="3155112"/>
            <a:ext cx="12268199" cy="4081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7000" b="1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Yêu </a:t>
            </a:r>
            <a:r>
              <a:rPr lang="vi-VN" sz="70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cầu đối với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endParaRPr lang="en-US" sz="7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804016">
            <a:off x="15205262" y="616899"/>
            <a:ext cx="2596245" cy="2674035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985861" y="4559102"/>
            <a:ext cx="4029122" cy="57409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749041" y="758369"/>
            <a:ext cx="16665823" cy="8790769"/>
            <a:chOff x="0" y="0"/>
            <a:chExt cx="1744237" cy="1689603"/>
          </a:xfrm>
          <a:solidFill>
            <a:schemeClr val="bg1"/>
          </a:solidFill>
        </p:grpSpPr>
        <p:sp>
          <p:nvSpPr>
            <p:cNvPr id="27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1460000"/>
            <a:ext cx="1828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tr.75)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9848" y="2792560"/>
            <a:ext cx="10877303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81494"/>
            <a:ext cx="4493023" cy="4493023"/>
          </a:xfrm>
          <a:prstGeom prst="rect">
            <a:avLst/>
          </a:prstGeom>
        </p:spPr>
      </p:pic>
      <p:pic>
        <p:nvPicPr>
          <p:cNvPr id="3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21459" y="180905"/>
            <a:ext cx="1918340" cy="19869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33" b="84121"/>
          <a:stretch>
            <a:fillRect/>
          </a:stretch>
        </p:blipFill>
        <p:spPr>
          <a:xfrm>
            <a:off x="-578054" y="9337167"/>
            <a:ext cx="19095904" cy="1548908"/>
          </a:xfrm>
          <a:prstGeom prst="rect">
            <a:avLst/>
          </a:prstGeom>
        </p:spPr>
      </p:pic>
      <p:grpSp>
        <p:nvGrpSpPr>
          <p:cNvPr id="9" name="Group 3"/>
          <p:cNvGrpSpPr/>
          <p:nvPr/>
        </p:nvGrpSpPr>
        <p:grpSpPr>
          <a:xfrm>
            <a:off x="2357102" y="1257300"/>
            <a:ext cx="13225591" cy="7467600"/>
            <a:chOff x="0" y="0"/>
            <a:chExt cx="4039585" cy="2246998"/>
          </a:xfrm>
          <a:solidFill>
            <a:schemeClr val="bg1"/>
          </a:solidFill>
        </p:grpSpPr>
        <p:sp>
          <p:nvSpPr>
            <p:cNvPr id="10" name="Freeform 4"/>
            <p:cNvSpPr/>
            <p:nvPr/>
          </p:nvSpPr>
          <p:spPr>
            <a:xfrm>
              <a:off x="0" y="0"/>
              <a:ext cx="4039586" cy="2246998"/>
            </a:xfrm>
            <a:custGeom>
              <a:avLst/>
              <a:gdLst/>
              <a:ahLst/>
              <a:cxnLst/>
              <a:rect l="l" t="t" r="r" b="b"/>
              <a:pathLst>
                <a:path w="4039586" h="2246998">
                  <a:moveTo>
                    <a:pt x="0" y="0"/>
                  </a:moveTo>
                  <a:lnTo>
                    <a:pt x="4039586" y="0"/>
                  </a:lnTo>
                  <a:lnTo>
                    <a:pt x="4039586" y="2246998"/>
                  </a:lnTo>
                  <a:lnTo>
                    <a:pt x="0" y="2246998"/>
                  </a:lnTo>
                  <a:close/>
                </a:path>
              </a:pathLst>
            </a:custGeom>
            <a:grpFill/>
            <a:ln w="76200" cmpd="thickThin">
              <a:solidFill>
                <a:schemeClr val="tx1"/>
              </a:solidFill>
            </a:ln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77800" y="190500"/>
            <a:ext cx="1752600" cy="1513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4693" y="2044557"/>
            <a:ext cx="125185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51676"/>
            <a:ext cx="4973888" cy="338549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07005" y="7361063"/>
            <a:ext cx="1369995" cy="243063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3646"/>
          <a:stretch>
            <a:fillRect/>
          </a:stretch>
        </p:blipFill>
        <p:spPr>
          <a:xfrm>
            <a:off x="431527" y="0"/>
            <a:ext cx="1751779" cy="24588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9853" y="615968"/>
            <a:ext cx="279275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089855" y="2355011"/>
            <a:ext cx="992319" cy="950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799" y="1589090"/>
            <a:ext cx="146304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089853" y="4752597"/>
            <a:ext cx="992319" cy="9508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799" y="4402174"/>
            <a:ext cx="14630399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089853" y="6518396"/>
            <a:ext cx="992319" cy="9508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90799" y="6670641"/>
            <a:ext cx="1463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089853" y="8284195"/>
            <a:ext cx="992319" cy="9508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90799" y="7890458"/>
            <a:ext cx="14630399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3963" b="722"/>
          <a:stretch>
            <a:fillRect/>
          </a:stretch>
        </p:blipFill>
        <p:spPr>
          <a:xfrm>
            <a:off x="16869999" y="0"/>
            <a:ext cx="1418001" cy="17907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7295"/>
          <a:stretch>
            <a:fillRect/>
          </a:stretch>
        </p:blipFill>
        <p:spPr>
          <a:xfrm>
            <a:off x="-41643" y="0"/>
            <a:ext cx="1386292" cy="18571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7399" y="2047950"/>
            <a:ext cx="14823633" cy="69133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0586" y="1803279"/>
            <a:ext cx="14782800" cy="6784785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2977886" y="4657062"/>
            <a:ext cx="122681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7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804016">
            <a:off x="15205262" y="616899"/>
            <a:ext cx="2596245" cy="2674035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985861" y="4559102"/>
            <a:ext cx="4029122" cy="57409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3123</Words>
  <Application>WPS Presentation</Application>
  <PresentationFormat>Custom</PresentationFormat>
  <Paragraphs>85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2006-08-16T00:00:00Z</dcterms:created>
  <dcterms:modified xsi:type="dcterms:W3CDTF">2023-10-15T07:30:07Z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2E96930F9D364B2EAF8DE0A2CC193303_13</vt:lpwstr>
  </property>
  <property fmtid="{D5CDD505-2E9C-101B-9397-08002B2CF9AE}" pid="3" name="KSOProductBuildVer">
    <vt:lpwstr>1033-12.2.0.13266</vt:lpwstr>
  </property>
</Properties>
</file>