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1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14.svg" ContentType="image/svg+xml"/>
  <Override PartName="/ppt/media/image117.svg" ContentType="image/svg+xml"/>
  <Override PartName="/ppt/media/image119.svg" ContentType="image/svg+xml"/>
  <Override PartName="/ppt/media/image121.svg" ContentType="image/svg+xml"/>
  <Override PartName="/ppt/media/image123.svg" ContentType="image/svg+xml"/>
  <Override PartName="/ppt/media/image125.svg" ContentType="image/svg+xml"/>
  <Override PartName="/ppt/media/image127.svg" ContentType="image/svg+xml"/>
  <Override PartName="/ppt/media/image13.svg" ContentType="image/svg+xml"/>
  <Override PartName="/ppt/media/image130.svg" ContentType="image/svg+xml"/>
  <Override PartName="/ppt/media/image132.svg" ContentType="image/svg+xml"/>
  <Override PartName="/ppt/media/image134.svg" ContentType="image/svg+xml"/>
  <Override PartName="/ppt/media/image136.svg" ContentType="image/svg+xml"/>
  <Override PartName="/ppt/media/image138.svg" ContentType="image/svg+xml"/>
  <Override PartName="/ppt/media/image141.svg" ContentType="image/svg+xml"/>
  <Override PartName="/ppt/media/image143.svg" ContentType="image/svg+xml"/>
  <Override PartName="/ppt/media/image145.svg" ContentType="image/svg+xml"/>
  <Override PartName="/ppt/media/image147.svg" ContentType="image/svg+xml"/>
  <Override PartName="/ppt/media/image15.svg" ContentType="image/svg+xml"/>
  <Override PartName="/ppt/media/image152.svg" ContentType="image/svg+xml"/>
  <Override PartName="/ppt/media/image154.svg" ContentType="image/svg+xml"/>
  <Override PartName="/ppt/media/image156.svg" ContentType="image/svg+xml"/>
  <Override PartName="/ppt/media/image158.svg" ContentType="image/svg+xml"/>
  <Override PartName="/ppt/media/image160.svg" ContentType="image/svg+xml"/>
  <Override PartName="/ppt/media/image162.svg" ContentType="image/svg+xml"/>
  <Override PartName="/ppt/media/image165.svg" ContentType="image/svg+xml"/>
  <Override PartName="/ppt/media/image167.svg" ContentType="image/svg+xml"/>
  <Override PartName="/ppt/media/image169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8.svg" ContentType="image/svg+xml"/>
  <Override PartName="/ppt/media/image80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3.svg" ContentType="image/svg+xml"/>
  <Override PartName="/ppt/media/image95.svg" ContentType="image/svg+xml"/>
  <Override PartName="/ppt/media/image97.svg" ContentType="image/svg+xml"/>
  <Override PartName="/ppt/media/image9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5" r:id="rId3"/>
    <p:sldId id="256" r:id="rId4"/>
    <p:sldId id="272" r:id="rId5"/>
    <p:sldId id="257" r:id="rId6"/>
    <p:sldId id="258" r:id="rId7"/>
    <p:sldId id="296" r:id="rId8"/>
    <p:sldId id="273" r:id="rId9"/>
    <p:sldId id="297" r:id="rId10"/>
    <p:sldId id="275" r:id="rId11"/>
    <p:sldId id="298" r:id="rId12"/>
    <p:sldId id="263" r:id="rId13"/>
    <p:sldId id="299" r:id="rId14"/>
    <p:sldId id="270" r:id="rId15"/>
    <p:sldId id="278" r:id="rId16"/>
    <p:sldId id="300" r:id="rId17"/>
    <p:sldId id="301" r:id="rId18"/>
    <p:sldId id="266" r:id="rId19"/>
    <p:sldId id="271" r:id="rId20"/>
    <p:sldId id="264" r:id="rId22"/>
    <p:sldId id="302" r:id="rId23"/>
    <p:sldId id="276" r:id="rId24"/>
    <p:sldId id="303" r:id="rId25"/>
    <p:sldId id="262" r:id="rId26"/>
    <p:sldId id="280" r:id="rId27"/>
    <p:sldId id="304" r:id="rId28"/>
    <p:sldId id="288" r:id="rId29"/>
    <p:sldId id="305" r:id="rId30"/>
    <p:sldId id="259" r:id="rId31"/>
    <p:sldId id="307" r:id="rId32"/>
    <p:sldId id="267" r:id="rId33"/>
    <p:sldId id="295" r:id="rId34"/>
    <p:sldId id="268" r:id="rId35"/>
    <p:sldId id="269" r:id="rId36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64" autoAdjust="0"/>
  </p:normalViewPr>
  <p:slideViewPr>
    <p:cSldViewPr showGuides="1">
      <p:cViewPr varScale="1">
        <p:scale>
          <a:sx n="47" d="100"/>
          <a:sy n="47" d="100"/>
        </p:scale>
        <p:origin x="13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8F515-67EF-4A04-B340-E8B9E4B5DD6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F8CC3-A25A-4B9A-B14B-6256815787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F8CC3-A25A-4B9A-B14B-6256815787B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jpe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svg"/><Relationship Id="rId8" Type="http://schemas.openxmlformats.org/officeDocument/2006/relationships/image" Target="../media/image76.png"/><Relationship Id="rId7" Type="http://schemas.openxmlformats.org/officeDocument/2006/relationships/image" Target="../media/image75.svg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3" Type="http://schemas.openxmlformats.org/officeDocument/2006/relationships/image" Target="../media/image38.png"/><Relationship Id="rId2" Type="http://schemas.openxmlformats.org/officeDocument/2006/relationships/image" Target="../media/image7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svg"/><Relationship Id="rId8" Type="http://schemas.openxmlformats.org/officeDocument/2006/relationships/image" Target="../media/image89.png"/><Relationship Id="rId7" Type="http://schemas.openxmlformats.org/officeDocument/2006/relationships/image" Target="../media/image88.svg"/><Relationship Id="rId6" Type="http://schemas.openxmlformats.org/officeDocument/2006/relationships/image" Target="../media/image87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1.png"/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1.png"/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7.svg"/><Relationship Id="rId7" Type="http://schemas.openxmlformats.org/officeDocument/2006/relationships/image" Target="../media/image96.png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3" Type="http://schemas.openxmlformats.org/officeDocument/2006/relationships/image" Target="../media/image92.png"/><Relationship Id="rId2" Type="http://schemas.openxmlformats.org/officeDocument/2006/relationships/image" Target="../media/image70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2.svg"/><Relationship Id="rId6" Type="http://schemas.microsoft.com/office/2007/relationships/hdphoto" Target="../media/image101.wdp"/><Relationship Id="rId5" Type="http://schemas.openxmlformats.org/officeDocument/2006/relationships/image" Target="../media/image100.png"/><Relationship Id="rId4" Type="http://schemas.openxmlformats.org/officeDocument/2006/relationships/image" Target="../media/image99.svg"/><Relationship Id="rId3" Type="http://schemas.openxmlformats.org/officeDocument/2006/relationships/image" Target="../media/image98.png"/><Relationship Id="rId2" Type="http://schemas.openxmlformats.org/officeDocument/2006/relationships/image" Target="../media/image64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6.svg"/><Relationship Id="rId4" Type="http://schemas.openxmlformats.org/officeDocument/2006/relationships/image" Target="../media/image105.png"/><Relationship Id="rId3" Type="http://schemas.openxmlformats.org/officeDocument/2006/relationships/image" Target="../media/image104.svg"/><Relationship Id="rId2" Type="http://schemas.openxmlformats.org/officeDocument/2006/relationships/image" Target="../media/image10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7.svg"/><Relationship Id="rId15" Type="http://schemas.openxmlformats.org/officeDocument/2006/relationships/image" Target="../media/image26.png"/><Relationship Id="rId14" Type="http://schemas.openxmlformats.org/officeDocument/2006/relationships/image" Target="../media/image25.svg"/><Relationship Id="rId13" Type="http://schemas.openxmlformats.org/officeDocument/2006/relationships/image" Target="../media/image24.png"/><Relationship Id="rId12" Type="http://schemas.openxmlformats.org/officeDocument/2006/relationships/image" Target="../media/image23.svg"/><Relationship Id="rId11" Type="http://schemas.openxmlformats.org/officeDocument/2006/relationships/image" Target="../media/image22.png"/><Relationship Id="rId10" Type="http://schemas.openxmlformats.org/officeDocument/2006/relationships/image" Target="../media/image21.svg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6.svg"/><Relationship Id="rId4" Type="http://schemas.openxmlformats.org/officeDocument/2006/relationships/image" Target="../media/image105.png"/><Relationship Id="rId3" Type="http://schemas.openxmlformats.org/officeDocument/2006/relationships/image" Target="../media/image104.svg"/><Relationship Id="rId2" Type="http://schemas.openxmlformats.org/officeDocument/2006/relationships/image" Target="../media/image103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2.svg"/><Relationship Id="rId6" Type="http://schemas.openxmlformats.org/officeDocument/2006/relationships/image" Target="../media/image111.png"/><Relationship Id="rId5" Type="http://schemas.openxmlformats.org/officeDocument/2006/relationships/image" Target="../media/image110.svg"/><Relationship Id="rId4" Type="http://schemas.openxmlformats.org/officeDocument/2006/relationships/image" Target="../media/image109.png"/><Relationship Id="rId3" Type="http://schemas.openxmlformats.org/officeDocument/2006/relationships/image" Target="../media/image108.svg"/><Relationship Id="rId2" Type="http://schemas.openxmlformats.org/officeDocument/2006/relationships/image" Target="../media/image107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svg"/><Relationship Id="rId8" Type="http://schemas.openxmlformats.org/officeDocument/2006/relationships/image" Target="../media/image113.png"/><Relationship Id="rId7" Type="http://schemas.openxmlformats.org/officeDocument/2006/relationships/image" Target="../media/image112.svg"/><Relationship Id="rId6" Type="http://schemas.openxmlformats.org/officeDocument/2006/relationships/image" Target="../media/image111.png"/><Relationship Id="rId5" Type="http://schemas.openxmlformats.org/officeDocument/2006/relationships/image" Target="../media/image110.svg"/><Relationship Id="rId4" Type="http://schemas.openxmlformats.org/officeDocument/2006/relationships/image" Target="../media/image109.png"/><Relationship Id="rId3" Type="http://schemas.openxmlformats.org/officeDocument/2006/relationships/image" Target="../media/image108.svg"/><Relationship Id="rId2" Type="http://schemas.openxmlformats.org/officeDocument/2006/relationships/image" Target="../media/image10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svg"/><Relationship Id="rId8" Type="http://schemas.openxmlformats.org/officeDocument/2006/relationships/image" Target="../media/image120.png"/><Relationship Id="rId7" Type="http://schemas.openxmlformats.org/officeDocument/2006/relationships/image" Target="../media/image119.svg"/><Relationship Id="rId6" Type="http://schemas.openxmlformats.org/officeDocument/2006/relationships/image" Target="../media/image118.png"/><Relationship Id="rId5" Type="http://schemas.openxmlformats.org/officeDocument/2006/relationships/image" Target="../media/image56.png"/><Relationship Id="rId4" Type="http://schemas.openxmlformats.org/officeDocument/2006/relationships/image" Target="../media/image117.svg"/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0.svg"/><Relationship Id="rId6" Type="http://schemas.openxmlformats.org/officeDocument/2006/relationships/image" Target="../media/image109.png"/><Relationship Id="rId5" Type="http://schemas.openxmlformats.org/officeDocument/2006/relationships/image" Target="../media/image108.svg"/><Relationship Id="rId4" Type="http://schemas.openxmlformats.org/officeDocument/2006/relationships/image" Target="../media/image107.png"/><Relationship Id="rId3" Type="http://schemas.openxmlformats.org/officeDocument/2006/relationships/image" Target="../media/image123.svg"/><Relationship Id="rId2" Type="http://schemas.openxmlformats.org/officeDocument/2006/relationships/image" Target="../media/image12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0.svg"/><Relationship Id="rId6" Type="http://schemas.openxmlformats.org/officeDocument/2006/relationships/image" Target="../media/image109.png"/><Relationship Id="rId5" Type="http://schemas.openxmlformats.org/officeDocument/2006/relationships/image" Target="../media/image108.svg"/><Relationship Id="rId4" Type="http://schemas.openxmlformats.org/officeDocument/2006/relationships/image" Target="../media/image107.png"/><Relationship Id="rId3" Type="http://schemas.openxmlformats.org/officeDocument/2006/relationships/image" Target="../media/image123.svg"/><Relationship Id="rId2" Type="http://schemas.openxmlformats.org/officeDocument/2006/relationships/image" Target="../media/image12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1.png"/><Relationship Id="rId8" Type="http://schemas.openxmlformats.org/officeDocument/2006/relationships/image" Target="../media/image130.svg"/><Relationship Id="rId7" Type="http://schemas.microsoft.com/office/2007/relationships/hdphoto" Target="../media/image129.wdp"/><Relationship Id="rId6" Type="http://schemas.openxmlformats.org/officeDocument/2006/relationships/image" Target="../media/image128.png"/><Relationship Id="rId5" Type="http://schemas.openxmlformats.org/officeDocument/2006/relationships/image" Target="../media/image127.svg"/><Relationship Id="rId4" Type="http://schemas.openxmlformats.org/officeDocument/2006/relationships/image" Target="../media/image126.png"/><Relationship Id="rId3" Type="http://schemas.openxmlformats.org/officeDocument/2006/relationships/image" Target="../media/image125.svg"/><Relationship Id="rId2" Type="http://schemas.openxmlformats.org/officeDocument/2006/relationships/image" Target="../media/image124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34.svg"/><Relationship Id="rId11" Type="http://schemas.openxmlformats.org/officeDocument/2006/relationships/image" Target="../media/image133.png"/><Relationship Id="rId10" Type="http://schemas.openxmlformats.org/officeDocument/2006/relationships/image" Target="../media/image132.svg"/><Relationship Id="rId1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svg"/><Relationship Id="rId4" Type="http://schemas.openxmlformats.org/officeDocument/2006/relationships/image" Target="../media/image137.png"/><Relationship Id="rId3" Type="http://schemas.openxmlformats.org/officeDocument/2006/relationships/image" Target="../media/image136.svg"/><Relationship Id="rId2" Type="http://schemas.openxmlformats.org/officeDocument/2006/relationships/image" Target="../media/image135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svg"/><Relationship Id="rId4" Type="http://schemas.openxmlformats.org/officeDocument/2006/relationships/image" Target="../media/image137.png"/><Relationship Id="rId3" Type="http://schemas.openxmlformats.org/officeDocument/2006/relationships/image" Target="../media/image136.svg"/><Relationship Id="rId2" Type="http://schemas.openxmlformats.org/officeDocument/2006/relationships/image" Target="../media/image13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svg"/><Relationship Id="rId7" Type="http://schemas.openxmlformats.org/officeDocument/2006/relationships/image" Target="../media/image34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9.svg"/><Relationship Id="rId11" Type="http://schemas.openxmlformats.org/officeDocument/2006/relationships/image" Target="../media/image38.png"/><Relationship Id="rId10" Type="http://schemas.openxmlformats.org/officeDocument/2006/relationships/image" Target="../media/image37.svg"/><Relationship Id="rId1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3.svg"/><Relationship Id="rId8" Type="http://schemas.openxmlformats.org/officeDocument/2006/relationships/image" Target="../media/image142.png"/><Relationship Id="rId7" Type="http://schemas.openxmlformats.org/officeDocument/2006/relationships/image" Target="../media/image141.svg"/><Relationship Id="rId6" Type="http://schemas.openxmlformats.org/officeDocument/2006/relationships/image" Target="../media/image140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7.svg"/><Relationship Id="rId13" Type="http://schemas.openxmlformats.org/officeDocument/2006/relationships/image" Target="../media/image146.png"/><Relationship Id="rId12" Type="http://schemas.openxmlformats.org/officeDocument/2006/relationships/image" Target="../media/image70.png"/><Relationship Id="rId11" Type="http://schemas.openxmlformats.org/officeDocument/2006/relationships/image" Target="../media/image145.svg"/><Relationship Id="rId10" Type="http://schemas.openxmlformats.org/officeDocument/2006/relationships/image" Target="../media/image144.png"/><Relationship Id="rId1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148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png"/><Relationship Id="rId8" Type="http://schemas.openxmlformats.org/officeDocument/2006/relationships/image" Target="../media/image156.svg"/><Relationship Id="rId7" Type="http://schemas.openxmlformats.org/officeDocument/2006/relationships/image" Target="../media/image155.png"/><Relationship Id="rId6" Type="http://schemas.openxmlformats.org/officeDocument/2006/relationships/image" Target="../media/image154.svg"/><Relationship Id="rId5" Type="http://schemas.openxmlformats.org/officeDocument/2006/relationships/image" Target="../media/image153.png"/><Relationship Id="rId4" Type="http://schemas.openxmlformats.org/officeDocument/2006/relationships/image" Target="../media/image152.svg"/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63.png"/><Relationship Id="rId14" Type="http://schemas.openxmlformats.org/officeDocument/2006/relationships/image" Target="../media/image162.svg"/><Relationship Id="rId13" Type="http://schemas.openxmlformats.org/officeDocument/2006/relationships/image" Target="../media/image161.png"/><Relationship Id="rId12" Type="http://schemas.openxmlformats.org/officeDocument/2006/relationships/image" Target="../media/image160.svg"/><Relationship Id="rId11" Type="http://schemas.openxmlformats.org/officeDocument/2006/relationships/image" Target="../media/image159.png"/><Relationship Id="rId10" Type="http://schemas.openxmlformats.org/officeDocument/2006/relationships/image" Target="../media/image158.sv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69.svg"/><Relationship Id="rId7" Type="http://schemas.openxmlformats.org/officeDocument/2006/relationships/image" Target="../media/image168.png"/><Relationship Id="rId6" Type="http://schemas.openxmlformats.org/officeDocument/2006/relationships/image" Target="../media/image167.svg"/><Relationship Id="rId5" Type="http://schemas.openxmlformats.org/officeDocument/2006/relationships/image" Target="../media/image166.png"/><Relationship Id="rId4" Type="http://schemas.openxmlformats.org/officeDocument/2006/relationships/image" Target="../media/image165.svg"/><Relationship Id="rId3" Type="http://schemas.openxmlformats.org/officeDocument/2006/relationships/image" Target="../media/image164.png"/><Relationship Id="rId2" Type="http://schemas.openxmlformats.org/officeDocument/2006/relationships/image" Target="../media/image8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svg"/><Relationship Id="rId7" Type="http://schemas.openxmlformats.org/officeDocument/2006/relationships/image" Target="../media/image46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1.svg"/><Relationship Id="rId11" Type="http://schemas.openxmlformats.org/officeDocument/2006/relationships/image" Target="../media/image50.png"/><Relationship Id="rId10" Type="http://schemas.openxmlformats.org/officeDocument/2006/relationships/image" Target="../media/image49.svg"/><Relationship Id="rId1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svg"/><Relationship Id="rId7" Type="http://schemas.openxmlformats.org/officeDocument/2006/relationships/image" Target="../media/image56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Relationship Id="rId3" Type="http://schemas.openxmlformats.org/officeDocument/2006/relationships/image" Target="../media/image52.png"/><Relationship Id="rId2" Type="http://schemas.openxmlformats.org/officeDocument/2006/relationships/image" Target="../media/image2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3.svg"/><Relationship Id="rId13" Type="http://schemas.openxmlformats.org/officeDocument/2006/relationships/image" Target="../media/image62.png"/><Relationship Id="rId12" Type="http://schemas.openxmlformats.org/officeDocument/2006/relationships/image" Target="../media/image61.png"/><Relationship Id="rId11" Type="http://schemas.openxmlformats.org/officeDocument/2006/relationships/image" Target="../media/image60.png"/><Relationship Id="rId10" Type="http://schemas.openxmlformats.org/officeDocument/2006/relationships/image" Target="../media/image59.sv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svg"/><Relationship Id="rId7" Type="http://schemas.openxmlformats.org/officeDocument/2006/relationships/image" Target="../media/image56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Relationship Id="rId3" Type="http://schemas.openxmlformats.org/officeDocument/2006/relationships/image" Target="../media/image52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63.svg"/><Relationship Id="rId11" Type="http://schemas.openxmlformats.org/officeDocument/2006/relationships/image" Target="../media/image62.png"/><Relationship Id="rId10" Type="http://schemas.openxmlformats.org/officeDocument/2006/relationships/image" Target="../media/image59.sv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67.svg"/><Relationship Id="rId7" Type="http://schemas.openxmlformats.org/officeDocument/2006/relationships/image" Target="../media/image66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5.svg"/><Relationship Id="rId3" Type="http://schemas.openxmlformats.org/officeDocument/2006/relationships/image" Target="../media/image64.png"/><Relationship Id="rId2" Type="http://schemas.openxmlformats.org/officeDocument/2006/relationships/image" Target="../media/image29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9.sv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67.svg"/><Relationship Id="rId7" Type="http://schemas.openxmlformats.org/officeDocument/2006/relationships/image" Target="../media/image66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5.svg"/><Relationship Id="rId3" Type="http://schemas.openxmlformats.org/officeDocument/2006/relationships/image" Target="../media/image64.png"/><Relationship Id="rId2" Type="http://schemas.openxmlformats.org/officeDocument/2006/relationships/image" Target="../media/image29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9.sv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71.svg"/><Relationship Id="rId3" Type="http://schemas.openxmlformats.org/officeDocument/2006/relationships/image" Target="../media/image70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491902" y="2343858"/>
            <a:ext cx="16328415" cy="7248853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7" name="AutoShape 7"/>
          <p:cNvSpPr/>
          <p:nvPr/>
        </p:nvSpPr>
        <p:spPr>
          <a:xfrm>
            <a:off x="805442" y="2681299"/>
            <a:ext cx="16453858" cy="705845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80489" flipH="1" flipV="1">
            <a:off x="240552" y="1995469"/>
            <a:ext cx="1164686" cy="12318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31521" y="1067629"/>
            <a:ext cx="1386454" cy="13864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73122">
            <a:off x="15842820" y="756022"/>
            <a:ext cx="2179574" cy="16366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10385" y="2490896"/>
            <a:ext cx="622221" cy="630243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73326" y="3008174"/>
            <a:ext cx="1531809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viễn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ạch tuộc là &quot;con lai&quot; của sinh vật ngoài hành tinh? - Báo Người lao độ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204" y="5025157"/>
            <a:ext cx="6483113" cy="4306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3326" y="6192441"/>
            <a:ext cx="858902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4290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65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99383">
            <a:off x="15762574" y="-518369"/>
            <a:ext cx="2975188" cy="2818990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3226" y="1542211"/>
            <a:ext cx="2628244" cy="49697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112"/>
          <a:stretch>
            <a:fillRect/>
          </a:stretch>
        </p:blipFill>
        <p:spPr>
          <a:xfrm rot="5400000">
            <a:off x="5852019" y="31634"/>
            <a:ext cx="6583954" cy="11849513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6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54577" y="2203322"/>
            <a:ext cx="2978840" cy="9979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83295" y="4274870"/>
            <a:ext cx="110995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Đoạn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trích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Bạch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tuộc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kiện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tàu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No-ti-lớt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gặp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chiến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quái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bạch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tuộc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khổng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̀ ở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quần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Lu-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00091" y="7519976"/>
            <a:ext cx="4714899" cy="22717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47790"/>
            <a:ext cx="18288000" cy="117825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85632" y="3479262"/>
            <a:ext cx="16916568" cy="6236238"/>
            <a:chOff x="0" y="0"/>
            <a:chExt cx="13844653" cy="2782235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13852312" cy="2782236"/>
            </a:xfrm>
            <a:custGeom>
              <a:avLst/>
              <a:gdLst/>
              <a:ahLst/>
              <a:cxnLst/>
              <a:rect l="l" t="t" r="r" b="b"/>
              <a:pathLst>
                <a:path w="13852312" h="2782236">
                  <a:moveTo>
                    <a:pt x="13345873" y="2765316"/>
                  </a:moveTo>
                  <a:cubicBezTo>
                    <a:pt x="13345873" y="2765316"/>
                    <a:pt x="13108877" y="2755347"/>
                    <a:pt x="12746738" y="2768791"/>
                  </a:cubicBezTo>
                  <a:cubicBezTo>
                    <a:pt x="12384600" y="2782236"/>
                    <a:pt x="490924" y="2782236"/>
                    <a:pt x="490924" y="2782236"/>
                  </a:cubicBezTo>
                  <a:cubicBezTo>
                    <a:pt x="245502" y="2782236"/>
                    <a:pt x="32509" y="2684968"/>
                    <a:pt x="31032" y="2524853"/>
                  </a:cubicBezTo>
                  <a:cubicBezTo>
                    <a:pt x="31032" y="2524853"/>
                    <a:pt x="0" y="138644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3299326" y="0"/>
                    <a:pt x="13299326" y="0"/>
                  </a:cubicBezTo>
                  <a:cubicBezTo>
                    <a:pt x="13611226" y="0"/>
                    <a:pt x="13844654" y="101069"/>
                    <a:pt x="13836797" y="303616"/>
                  </a:cubicBezTo>
                  <a:cubicBezTo>
                    <a:pt x="13836797" y="303616"/>
                    <a:pt x="13834802" y="1317157"/>
                    <a:pt x="13843558" y="1825266"/>
                  </a:cubicBezTo>
                  <a:cubicBezTo>
                    <a:pt x="13852312" y="2118568"/>
                    <a:pt x="13805765" y="2451639"/>
                    <a:pt x="13805765" y="2451639"/>
                  </a:cubicBezTo>
                  <a:cubicBezTo>
                    <a:pt x="13802799" y="2631664"/>
                    <a:pt x="13591295" y="2765316"/>
                    <a:pt x="13345873" y="2765316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85800" y="629180"/>
            <a:ext cx="16903955" cy="2510989"/>
            <a:chOff x="0" y="0"/>
            <a:chExt cx="10264440" cy="347802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0272099" cy="3478028"/>
            </a:xfrm>
            <a:custGeom>
              <a:avLst/>
              <a:gdLst/>
              <a:ahLst/>
              <a:cxnLst/>
              <a:rect l="l" t="t" r="r" b="b"/>
              <a:pathLst>
                <a:path w="10272099" h="3478028">
                  <a:moveTo>
                    <a:pt x="9765660" y="3461109"/>
                  </a:moveTo>
                  <a:cubicBezTo>
                    <a:pt x="9765660" y="3461109"/>
                    <a:pt x="9528664" y="3451139"/>
                    <a:pt x="9166524" y="3464583"/>
                  </a:cubicBezTo>
                  <a:cubicBezTo>
                    <a:pt x="8804386" y="3478028"/>
                    <a:pt x="490924" y="3478028"/>
                    <a:pt x="490924" y="3478028"/>
                  </a:cubicBezTo>
                  <a:cubicBezTo>
                    <a:pt x="245502" y="3478028"/>
                    <a:pt x="32509" y="3380760"/>
                    <a:pt x="31032" y="3220646"/>
                  </a:cubicBezTo>
                  <a:cubicBezTo>
                    <a:pt x="31032" y="3220646"/>
                    <a:pt x="0" y="1925402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9719112" y="0"/>
                    <a:pt x="9719112" y="0"/>
                  </a:cubicBezTo>
                  <a:cubicBezTo>
                    <a:pt x="10031012" y="0"/>
                    <a:pt x="10264440" y="101069"/>
                    <a:pt x="10256583" y="303616"/>
                  </a:cubicBezTo>
                  <a:cubicBezTo>
                    <a:pt x="10256583" y="303616"/>
                    <a:pt x="10254587" y="1808153"/>
                    <a:pt x="10263343" y="2521058"/>
                  </a:cubicBezTo>
                  <a:cubicBezTo>
                    <a:pt x="10272099" y="2814360"/>
                    <a:pt x="10225550" y="3147431"/>
                    <a:pt x="10225550" y="3147431"/>
                  </a:cubicBezTo>
                  <a:cubicBezTo>
                    <a:pt x="10222586" y="3327456"/>
                    <a:pt x="10011082" y="3461109"/>
                    <a:pt x="9765660" y="3461109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1779" y="1647571"/>
            <a:ext cx="2176770" cy="5184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79253" y="538641"/>
            <a:ext cx="2241493" cy="8965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84239">
            <a:off x="16613709" y="7976059"/>
            <a:ext cx="1772582" cy="58011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64299" y="8984314"/>
            <a:ext cx="2628244" cy="4969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45923" y="968272"/>
            <a:ext cx="1263333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34" y="555443"/>
            <a:ext cx="2510989" cy="25109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7014" y="4358307"/>
            <a:ext cx="1545558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khổng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lồ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khổng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lồ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No-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khổng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lồ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7124700"/>
            <a:ext cx="68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214" y="6299734"/>
            <a:ext cx="68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214" y="5466450"/>
            <a:ext cx="68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1214" y="7972216"/>
            <a:ext cx="68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1214" y="4555131"/>
            <a:ext cx="68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18" grpId="0"/>
      <p:bldP spid="22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59881" y="-453230"/>
            <a:ext cx="20957720" cy="117825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47809" y="1288551"/>
            <a:ext cx="3787770" cy="496756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0" y="664540"/>
            <a:ext cx="11811000" cy="89579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95800" y="3619500"/>
            <a:ext cx="9372600" cy="129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60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KHÁM PHÁ VĂN BẢN</a:t>
            </a:r>
            <a:endParaRPr lang="en-US" sz="6000" b="1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734" y="6857190"/>
            <a:ext cx="3408343" cy="3086100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7883" y="7478517"/>
            <a:ext cx="2375145" cy="24647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6378" y="5651418"/>
            <a:ext cx="4796226" cy="43078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747790"/>
            <a:ext cx="18287999" cy="1178258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357"/>
          <a:stretch>
            <a:fillRect/>
          </a:stretch>
        </p:blipFill>
        <p:spPr>
          <a:xfrm flipH="1">
            <a:off x="609600" y="508407"/>
            <a:ext cx="17304226" cy="94622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508407"/>
            <a:ext cx="18288000" cy="1315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2166571"/>
            <a:ext cx="11506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(1), (2)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Len,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Chi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639800" y="2076341"/>
            <a:ext cx="2362200" cy="72581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605" y="1448975"/>
            <a:ext cx="1185295" cy="14828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10377">
            <a:off x="653342" y="716243"/>
            <a:ext cx="1159682" cy="11660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103479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808"/>
          <a:stretch>
            <a:fillRect/>
          </a:stretch>
        </p:blipFill>
        <p:spPr>
          <a:xfrm>
            <a:off x="685801" y="2015816"/>
            <a:ext cx="8140664" cy="758195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808"/>
          <a:stretch>
            <a:fillRect/>
          </a:stretch>
        </p:blipFill>
        <p:spPr>
          <a:xfrm>
            <a:off x="9512665" y="2019300"/>
            <a:ext cx="8089134" cy="7578474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13864" y="8786121"/>
            <a:ext cx="3930312" cy="1060230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446" y="204734"/>
            <a:ext cx="1981353" cy="23435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1910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65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65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fr-FR" sz="65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endParaRPr lang="en-US" sz="65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233" y="3268869"/>
            <a:ext cx="798379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No-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12665" y="3268869"/>
            <a:ext cx="793302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Len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05200" y="6150359"/>
            <a:ext cx="2929913" cy="36959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1910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65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65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fr-FR" sz="65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endParaRPr lang="en-US" sz="65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/>
          <p:cNvSpPr/>
          <p:nvPr/>
        </p:nvSpPr>
        <p:spPr>
          <a:xfrm>
            <a:off x="1426234" y="1930807"/>
            <a:ext cx="15435530" cy="7708494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2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13864" y="8786121"/>
            <a:ext cx="3930312" cy="1060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0020" y="2668816"/>
            <a:ext cx="1478795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chừng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3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bơi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lùi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Mát</a:t>
            </a:r>
            <a:r>
              <a:rPr lang="en-US" sz="3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xám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đậy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</a:t>
            </a:r>
            <a:r>
              <a:rPr lang="en-US" sz="3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mọc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cong.</a:t>
            </a:r>
            <a:endParaRPr lang="en-US" sz="3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rưỡi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răng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mỏ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vẹt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sừng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khép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6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384798" y="1"/>
            <a:ext cx="1294050" cy="2737413"/>
          </a:xfrm>
          <a:prstGeom prst="rect">
            <a:avLst/>
          </a:prstGeom>
        </p:spPr>
      </p:pic>
      <p:pic>
        <p:nvPicPr>
          <p:cNvPr id="15" name="Picture 2" descr="https://o.remove.bg/downloads/acfa912f-a948-4e1f-b6e2-f8168224f853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883" y="660680"/>
            <a:ext cx="3812293" cy="31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1910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65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65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fr-FR" sz="65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endParaRPr lang="en-US" sz="65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/>
          <p:cNvSpPr/>
          <p:nvPr/>
        </p:nvSpPr>
        <p:spPr>
          <a:xfrm>
            <a:off x="1426234" y="1930807"/>
            <a:ext cx="15435530" cy="7708494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2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13864" y="8786121"/>
            <a:ext cx="3930312" cy="1060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0020" y="2668816"/>
            <a:ext cx="1478795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, rung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bần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thò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mồm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chừng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o.remove.bg/downloads/acfa912f-a948-4e1f-b6e2-f8168224f853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883" y="660680"/>
            <a:ext cx="3812293" cy="31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384798" y="1"/>
            <a:ext cx="1294050" cy="27374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99383">
            <a:off x="15762574" y="-518369"/>
            <a:ext cx="2975188" cy="2818990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1781" flipH="1">
            <a:off x="-679912" y="1682830"/>
            <a:ext cx="2397694" cy="78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69814" y="965403"/>
            <a:ext cx="14834438" cy="9092997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117799" y="3467100"/>
            <a:ext cx="2936124" cy="6591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1910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fr-FR" sz="6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endParaRPr lang="en-US" sz="6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8959" y="2557246"/>
            <a:ext cx="1145614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US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18287999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0816" y="65183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smtClean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3"/>
          <p:cNvSpPr/>
          <p:nvPr/>
        </p:nvSpPr>
        <p:spPr>
          <a:xfrm>
            <a:off x="448073" y="2003018"/>
            <a:ext cx="10448527" cy="7833217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649" y="1110322"/>
            <a:ext cx="1361040" cy="13685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1922" y="3180015"/>
            <a:ext cx="98008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0170" algn="l"/>
                <a:tab pos="180340" algn="l"/>
              </a:tabLs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229975" y="2814476"/>
          <a:ext cx="6724650" cy="30034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61543"/>
                <a:gridCol w="3363107"/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bạch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tuộc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3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Đoàn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2801600" y="5342389"/>
            <a:ext cx="3505200" cy="4493846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5901800" y="-819394"/>
            <a:ext cx="2982776" cy="3032397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66241">
            <a:off x="16749947" y="8506229"/>
            <a:ext cx="1131032" cy="11661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95300"/>
            <a:ext cx="10456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 go,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399" y="1487733"/>
          <a:ext cx="17221199" cy="83801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20000"/>
                <a:gridCol w="9601199"/>
              </a:tblGrid>
              <a:tr h="448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3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bạch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tuộc</a:t>
                      </a:r>
                      <a:endParaRPr lang="en-US" sz="3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Đoàn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endParaRPr lang="en-US" sz="3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359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bg1"/>
                    </a:solidFill>
                  </a:tcPr>
                </a:tc>
              </a:tr>
              <a:tr h="41893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399" y="2781300"/>
            <a:ext cx="750316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trườn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ngoằn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ngoèo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5159" y="2324100"/>
            <a:ext cx="93370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lồ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Nê-mô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phăng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khủng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khiếp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559" y="6813046"/>
            <a:ext cx="750316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nhấc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bổng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88961" y="5659800"/>
            <a:ext cx="9489439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Ne-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phăng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khủng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khiếp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5528" y="9339673"/>
            <a:ext cx="2452469" cy="4637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97333" y="181901"/>
            <a:ext cx="1123932" cy="11239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569845" y="-629829"/>
            <a:ext cx="20957720" cy="1178258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17019" y="1670293"/>
            <a:ext cx="13453962" cy="7774652"/>
            <a:chOff x="0" y="0"/>
            <a:chExt cx="5490351" cy="31727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3172714"/>
            </a:xfrm>
            <a:custGeom>
              <a:avLst/>
              <a:gdLst/>
              <a:ahLst/>
              <a:cxnLst/>
              <a:rect l="l" t="t" r="r" b="b"/>
              <a:pathLst>
                <a:path w="5490351" h="3172714">
                  <a:moveTo>
                    <a:pt x="5365891" y="3172714"/>
                  </a:moveTo>
                  <a:lnTo>
                    <a:pt x="124460" y="3172714"/>
                  </a:lnTo>
                  <a:cubicBezTo>
                    <a:pt x="55880" y="3172714"/>
                    <a:pt x="0" y="3116834"/>
                    <a:pt x="0" y="30482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048254"/>
                  </a:lnTo>
                  <a:cubicBezTo>
                    <a:pt x="5490351" y="3116834"/>
                    <a:pt x="5434471" y="3172714"/>
                    <a:pt x="5365891" y="3172714"/>
                  </a:cubicBez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3163293" y="1028700"/>
            <a:ext cx="5003304" cy="782571"/>
            <a:chOff x="0" y="0"/>
            <a:chExt cx="38779425" cy="6065520"/>
          </a:xfrm>
        </p:grpSpPr>
        <p:sp>
          <p:nvSpPr>
            <p:cNvPr id="6" name="Freeform 6"/>
            <p:cNvSpPr/>
            <p:nvPr/>
          </p:nvSpPr>
          <p:spPr>
            <a:xfrm>
              <a:off x="-50800" y="0"/>
              <a:ext cx="38881025" cy="6066790"/>
            </a:xfrm>
            <a:custGeom>
              <a:avLst/>
              <a:gdLst/>
              <a:ahLst/>
              <a:cxnLst/>
              <a:rect l="l" t="t" r="r" b="b"/>
              <a:pathLst>
                <a:path w="38881025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37124615" y="6066790"/>
                  </a:lnTo>
                  <a:lnTo>
                    <a:pt x="37124615" y="0"/>
                  </a:lnTo>
                  <a:lnTo>
                    <a:pt x="1692910" y="0"/>
                  </a:lnTo>
                  <a:close/>
                  <a:moveTo>
                    <a:pt x="37581815" y="0"/>
                  </a:moveTo>
                  <a:lnTo>
                    <a:pt x="37124615" y="0"/>
                  </a:lnTo>
                  <a:lnTo>
                    <a:pt x="37124615" y="6065520"/>
                  </a:lnTo>
                  <a:lnTo>
                    <a:pt x="37134775" y="6065520"/>
                  </a:lnTo>
                  <a:cubicBezTo>
                    <a:pt x="37873915" y="6065520"/>
                    <a:pt x="38522886" y="5462270"/>
                    <a:pt x="38576225" y="4725670"/>
                  </a:cubicBezTo>
                  <a:lnTo>
                    <a:pt x="38826415" y="1338580"/>
                  </a:lnTo>
                  <a:cubicBezTo>
                    <a:pt x="38881025" y="603250"/>
                    <a:pt x="38320954" y="0"/>
                    <a:pt x="37581815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51604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4557" y="7553626"/>
            <a:ext cx="2620274" cy="27047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36435" y="7954063"/>
            <a:ext cx="3367139" cy="24427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99298">
            <a:off x="14654633" y="1797994"/>
            <a:ext cx="588964" cy="17322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581708">
            <a:off x="4236267" y="8114676"/>
            <a:ext cx="756699" cy="4333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827737" y="2547394"/>
            <a:ext cx="707523" cy="7114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19548" y="2019846"/>
            <a:ext cx="1463056" cy="5852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085383" y="8626194"/>
            <a:ext cx="1842126" cy="4387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33600" y="3539842"/>
            <a:ext cx="13453962" cy="436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200"/>
              </a:spcBef>
            </a:pPr>
            <a:r>
              <a:rPr lang="nl-NL" sz="7300" b="1" dirty="0" smtClean="0">
                <a:solidFill>
                  <a:schemeClr val="bg1"/>
                </a:solidFill>
                <a:latin typeface="Arial" panose="020B0604020202020204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TIẾT</a:t>
            </a:r>
            <a:r>
              <a:rPr lang="en-US" altLang="nl-NL" sz="7300" b="1" dirty="0" smtClean="0">
                <a:solidFill>
                  <a:schemeClr val="bg1"/>
                </a:solidFill>
                <a:latin typeface="Arial" panose="020B0604020202020204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26,27</a:t>
            </a:r>
            <a:r>
              <a:rPr lang="nl-NL" sz="7300" b="1" dirty="0" smtClean="0">
                <a:solidFill>
                  <a:schemeClr val="bg1"/>
                </a:solidFill>
                <a:latin typeface="Arial" panose="020B0604020202020204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: VĂN BẢN 1.</a:t>
            </a:r>
            <a:endParaRPr lang="nl-NL" sz="7300" b="1" dirty="0" smtClean="0">
              <a:solidFill>
                <a:schemeClr val="bg1"/>
              </a:solidFill>
              <a:latin typeface="Arial" panose="020B0604020202020204" pitchFamily="34" charset="0"/>
              <a:ea typeface="DengXian Light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ts val="200"/>
              </a:spcBef>
            </a:pPr>
            <a:r>
              <a:rPr lang="nl-NL" sz="73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BẠCH TUỘC</a:t>
            </a:r>
            <a:endParaRPr lang="nl-NL" sz="73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DengXian Light" panose="02010600030101010101" pitchFamily="2" charset="-122"/>
              <a:cs typeface="Arial" panose="020B0604020202020204" pitchFamily="34" charset="0"/>
            </a:endParaRPr>
          </a:p>
          <a:p>
            <a:pPr lvl="8" algn="ctr">
              <a:lnSpc>
                <a:spcPct val="130000"/>
              </a:lnSpc>
              <a:spcBef>
                <a:spcPts val="200"/>
              </a:spcBef>
            </a:pPr>
            <a:r>
              <a:rPr lang="nl-NL" sz="6500" b="1" dirty="0" smtClean="0">
                <a:solidFill>
                  <a:schemeClr val="bg1"/>
                </a:solidFill>
                <a:latin typeface="Arial" panose="020B0604020202020204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     _Giuyn Véc-nơ_</a:t>
            </a:r>
            <a:endParaRPr lang="en-US" sz="6500" b="1" dirty="0">
              <a:solidFill>
                <a:schemeClr val="bg1"/>
              </a:solidFill>
              <a:effectLst/>
              <a:latin typeface="Arial" panose="020B0604020202020204" pitchFamily="34" charset="0"/>
              <a:ea typeface="DengXian Light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399" y="988249"/>
          <a:ext cx="17221199" cy="83235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20000"/>
                <a:gridCol w="9601199"/>
              </a:tblGrid>
              <a:tr h="679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3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bạch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tuộc</a:t>
                      </a:r>
                      <a:endParaRPr lang="en-US" sz="3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Đoàn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endParaRPr lang="en-US" sz="3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59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bg1"/>
                    </a:solidFill>
                  </a:tcPr>
                </a:tc>
              </a:tr>
              <a:tr h="2187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bg1"/>
                    </a:solidFill>
                  </a:tcPr>
                </a:tc>
              </a:tr>
              <a:tr h="26312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35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450" marR="108450" marT="72300" marB="723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75639" y="1977375"/>
            <a:ext cx="7198359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Phun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07397" y="2722503"/>
            <a:ext cx="923544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sục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căm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7559" y="4858568"/>
            <a:ext cx="720851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quật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nuốt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chửng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05801" y="4808564"/>
            <a:ext cx="93370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Nê-mô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157494"/>
            <a:ext cx="7589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chết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0" y="7157494"/>
            <a:ext cx="918464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nhịn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5528" y="9339673"/>
            <a:ext cx="2452469" cy="4637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97333" y="181901"/>
            <a:ext cx="1123932" cy="11239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82598"/>
            <a:ext cx="18288000" cy="11782581"/>
          </a:xfrm>
          <a:prstGeom prst="rect">
            <a:avLst/>
          </a:prstGeom>
        </p:spPr>
      </p:pic>
      <p:sp>
        <p:nvSpPr>
          <p:cNvPr id="12" name="AutoShape 8"/>
          <p:cNvSpPr/>
          <p:nvPr/>
        </p:nvSpPr>
        <p:spPr>
          <a:xfrm>
            <a:off x="979776" y="573078"/>
            <a:ext cx="16926837" cy="8686800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4" name="AutoShape 4"/>
          <p:cNvSpPr/>
          <p:nvPr/>
        </p:nvSpPr>
        <p:spPr>
          <a:xfrm>
            <a:off x="680896" y="876301"/>
            <a:ext cx="16926208" cy="8736298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8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87263">
            <a:off x="16017083" y="8428317"/>
            <a:ext cx="2133004" cy="1229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509" y="8560558"/>
            <a:ext cx="1376891" cy="1376891"/>
          </a:xfrm>
          <a:prstGeom prst="rect">
            <a:avLst/>
          </a:prstGeom>
        </p:spPr>
      </p:pic>
      <p:pic>
        <p:nvPicPr>
          <p:cNvPr id="11" name="Graphic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339628">
            <a:off x="16164088" y="273433"/>
            <a:ext cx="2128766" cy="2012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1538" y="1553872"/>
            <a:ext cx="1594492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hung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sẵn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sàng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trận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trốn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dũng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cường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Nê-mô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nhuốm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đớn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dũng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82598"/>
            <a:ext cx="18288000" cy="11782581"/>
          </a:xfrm>
          <a:prstGeom prst="rect">
            <a:avLst/>
          </a:prstGeom>
        </p:spPr>
      </p:pic>
      <p:sp>
        <p:nvSpPr>
          <p:cNvPr id="12" name="AutoShape 8"/>
          <p:cNvSpPr/>
          <p:nvPr/>
        </p:nvSpPr>
        <p:spPr>
          <a:xfrm>
            <a:off x="979776" y="573078"/>
            <a:ext cx="16926837" cy="8686800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4" name="AutoShape 4"/>
          <p:cNvSpPr/>
          <p:nvPr/>
        </p:nvSpPr>
        <p:spPr>
          <a:xfrm>
            <a:off x="680896" y="876301"/>
            <a:ext cx="16926208" cy="8736298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8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87263">
            <a:off x="16017083" y="8428317"/>
            <a:ext cx="2133004" cy="1229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509" y="8560558"/>
            <a:ext cx="1376891" cy="1376891"/>
          </a:xfrm>
          <a:prstGeom prst="rect">
            <a:avLst/>
          </a:prstGeom>
        </p:spPr>
      </p:pic>
      <p:pic>
        <p:nvPicPr>
          <p:cNvPr id="11" name="Graphic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339628">
            <a:off x="16164088" y="273433"/>
            <a:ext cx="2128766" cy="2012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1538" y="1553872"/>
            <a:ext cx="1594492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cam go,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90357" y="6163227"/>
            <a:ext cx="4905674" cy="40494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62624" y="-782598"/>
            <a:ext cx="20360224" cy="1178258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72387" y="1970534"/>
            <a:ext cx="14863013" cy="7269025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4" name="AutoShape 4"/>
          <p:cNvSpPr/>
          <p:nvPr/>
        </p:nvSpPr>
        <p:spPr>
          <a:xfrm>
            <a:off x="1242210" y="2364440"/>
            <a:ext cx="14863013" cy="7070793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720864">
            <a:off x="15565141" y="1647331"/>
            <a:ext cx="1306696" cy="13820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874666">
            <a:off x="338162" y="2527639"/>
            <a:ext cx="1268903" cy="18660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170" y="8811889"/>
            <a:ext cx="1477145" cy="48342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4975" y="8073317"/>
            <a:ext cx="738572" cy="738572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46311" y="3649671"/>
            <a:ext cx="2958912" cy="63819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34290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endParaRPr lang="en-US" sz="65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903839" y="2623275"/>
            <a:ext cx="10541774" cy="6200376"/>
          </a:xfrm>
          <a:prstGeom prst="cloudCallout">
            <a:avLst>
              <a:gd name="adj1" fmla="val 65351"/>
              <a:gd name="adj2" fmla="val 2972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36814" y="1563836"/>
            <a:ext cx="15894049" cy="7863614"/>
          </a:xfrm>
          <a:prstGeom prst="rect">
            <a:avLst/>
          </a:prstGeom>
          <a:solidFill>
            <a:srgbClr val="51604D"/>
          </a:solidFill>
        </p:spPr>
      </p:sp>
      <p:sp>
        <p:nvSpPr>
          <p:cNvPr id="4" name="AutoShape 4"/>
          <p:cNvSpPr/>
          <p:nvPr/>
        </p:nvSpPr>
        <p:spPr>
          <a:xfrm>
            <a:off x="1372678" y="1928085"/>
            <a:ext cx="15894050" cy="7863615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21000" y="469650"/>
            <a:ext cx="2343531" cy="2079352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287263">
            <a:off x="15866729" y="8876254"/>
            <a:ext cx="1728963" cy="996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2827" y="2438064"/>
            <a:ext cx="1041425" cy="1041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4290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endParaRPr lang="en-US" sz="65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6678" y="2491100"/>
            <a:ext cx="153860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ngầm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No-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ngầm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viễn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36814" y="1563836"/>
            <a:ext cx="15894049" cy="7863614"/>
          </a:xfrm>
          <a:prstGeom prst="rect">
            <a:avLst/>
          </a:prstGeom>
          <a:solidFill>
            <a:srgbClr val="51604D"/>
          </a:solidFill>
        </p:spPr>
      </p:sp>
      <p:sp>
        <p:nvSpPr>
          <p:cNvPr id="4" name="AutoShape 4"/>
          <p:cNvSpPr/>
          <p:nvPr/>
        </p:nvSpPr>
        <p:spPr>
          <a:xfrm>
            <a:off x="1372678" y="1928085"/>
            <a:ext cx="15894050" cy="7863615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21000" y="469650"/>
            <a:ext cx="2343531" cy="2079352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287263">
            <a:off x="15866729" y="8876254"/>
            <a:ext cx="1728963" cy="996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2827" y="2438064"/>
            <a:ext cx="1041425" cy="1041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4290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endParaRPr lang="en-US" sz="65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6678" y="2905237"/>
            <a:ext cx="153860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59881" y="-453230"/>
            <a:ext cx="20957720" cy="11782581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8558" y="8885189"/>
            <a:ext cx="1170308" cy="1042638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60818" y="3341475"/>
            <a:ext cx="1127182" cy="1610260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28397" y="1104900"/>
            <a:ext cx="14781164" cy="8301608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7725"/>
          <a:stretch>
            <a:fillRect/>
          </a:stretch>
        </p:blipFill>
        <p:spPr>
          <a:xfrm>
            <a:off x="14609632" y="6819900"/>
            <a:ext cx="3678368" cy="3456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45972" y="3083569"/>
            <a:ext cx="132025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187024">
            <a:off x="-381410" y="-1173722"/>
            <a:ext cx="1875742" cy="34503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59881" y="-453230"/>
            <a:ext cx="20957720" cy="117825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47809" y="1288551"/>
            <a:ext cx="3787770" cy="496756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0" y="664540"/>
            <a:ext cx="11811000" cy="89579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95800" y="3619500"/>
            <a:ext cx="9372600" cy="1181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5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75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7500" b="1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734" y="6857190"/>
            <a:ext cx="3408343" cy="3086100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7883" y="7478517"/>
            <a:ext cx="2375145" cy="24647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6378" y="5651418"/>
            <a:ext cx="4796226" cy="43078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8643">
            <a:off x="2271123" y="2560574"/>
            <a:ext cx="8253068" cy="6028182"/>
          </a:xfrm>
          <a:prstGeom prst="rect">
            <a:avLst/>
          </a:prstGeom>
          <a:solidFill>
            <a:srgbClr val="F8C578"/>
          </a:solidFill>
        </p:spPr>
      </p:sp>
      <p:sp>
        <p:nvSpPr>
          <p:cNvPr id="7" name="AutoShape 7"/>
          <p:cNvSpPr/>
          <p:nvPr/>
        </p:nvSpPr>
        <p:spPr>
          <a:xfrm>
            <a:off x="3285276" y="2802889"/>
            <a:ext cx="13057628" cy="655320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24078" y="8415216"/>
            <a:ext cx="622221" cy="6302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15127">
            <a:off x="3274107" y="8604759"/>
            <a:ext cx="955198" cy="955198"/>
          </a:xfrm>
          <a:prstGeom prst="rect">
            <a:avLst/>
          </a:prstGeom>
        </p:spPr>
      </p:pic>
      <p:sp>
        <p:nvSpPr>
          <p:cNvPr id="26" name="TextBox 12"/>
          <p:cNvSpPr txBox="1"/>
          <p:nvPr/>
        </p:nvSpPr>
        <p:spPr>
          <a:xfrm>
            <a:off x="6929658" y="868923"/>
            <a:ext cx="50292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endParaRPr lang="en-US" sz="6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77532">
            <a:off x="15523622" y="454632"/>
            <a:ext cx="3197834" cy="18507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50725" y="3401833"/>
            <a:ext cx="113267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dũng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No-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khổng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lồ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hung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Qua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dũng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cường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7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355817" y="301060"/>
            <a:ext cx="2363358" cy="2321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8643">
            <a:off x="2271123" y="2560574"/>
            <a:ext cx="8253068" cy="6028182"/>
          </a:xfrm>
          <a:prstGeom prst="rect">
            <a:avLst/>
          </a:prstGeom>
          <a:solidFill>
            <a:srgbClr val="F8C578"/>
          </a:solidFill>
        </p:spPr>
      </p:sp>
      <p:sp>
        <p:nvSpPr>
          <p:cNvPr id="7" name="AutoShape 7"/>
          <p:cNvSpPr/>
          <p:nvPr/>
        </p:nvSpPr>
        <p:spPr>
          <a:xfrm>
            <a:off x="3285276" y="2802889"/>
            <a:ext cx="13057628" cy="655320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24078" y="8415216"/>
            <a:ext cx="622221" cy="6302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15127">
            <a:off x="3274107" y="8604759"/>
            <a:ext cx="955198" cy="955198"/>
          </a:xfrm>
          <a:prstGeom prst="rect">
            <a:avLst/>
          </a:prstGeom>
        </p:spPr>
      </p:pic>
      <p:sp>
        <p:nvSpPr>
          <p:cNvPr id="26" name="TextBox 12"/>
          <p:cNvSpPr txBox="1"/>
          <p:nvPr/>
        </p:nvSpPr>
        <p:spPr>
          <a:xfrm>
            <a:off x="6057900" y="884404"/>
            <a:ext cx="61722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6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77532">
            <a:off x="15523622" y="454632"/>
            <a:ext cx="3197834" cy="18507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0852" y="3408045"/>
            <a:ext cx="115464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7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355817" y="301060"/>
            <a:ext cx="2363358" cy="2321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-747790"/>
            <a:ext cx="19469734" cy="117825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31774" y="504483"/>
            <a:ext cx="2176770" cy="5184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38828" y="1126022"/>
            <a:ext cx="2241493" cy="89659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9968" y="469240"/>
            <a:ext cx="1486835" cy="22101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084239">
            <a:off x="16613709" y="7976059"/>
            <a:ext cx="1772582" cy="580118"/>
          </a:xfrm>
          <a:prstGeom prst="rect">
            <a:avLst/>
          </a:prstGeom>
        </p:spPr>
      </p:pic>
      <p:sp>
        <p:nvSpPr>
          <p:cNvPr id="21" name="AutoShape 3"/>
          <p:cNvSpPr/>
          <p:nvPr/>
        </p:nvSpPr>
        <p:spPr>
          <a:xfrm rot="-5400000">
            <a:off x="8493567" y="-2955733"/>
            <a:ext cx="1352014" cy="8382000"/>
          </a:xfrm>
          <a:prstGeom prst="rect">
            <a:avLst/>
          </a:prstGeom>
          <a:solidFill>
            <a:srgbClr val="51604D"/>
          </a:solidFill>
        </p:spPr>
      </p:sp>
      <p:sp>
        <p:nvSpPr>
          <p:cNvPr id="22" name="AutoShape 4"/>
          <p:cNvSpPr/>
          <p:nvPr/>
        </p:nvSpPr>
        <p:spPr>
          <a:xfrm rot="-5400000">
            <a:off x="8391793" y="-3123371"/>
            <a:ext cx="1352014" cy="8382000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23" name="TextBox 18"/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7"/>
          <p:cNvSpPr/>
          <p:nvPr/>
        </p:nvSpPr>
        <p:spPr>
          <a:xfrm>
            <a:off x="3534035" y="2502416"/>
            <a:ext cx="11219929" cy="2023592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25" name="AutoShape 7"/>
          <p:cNvSpPr/>
          <p:nvPr/>
        </p:nvSpPr>
        <p:spPr>
          <a:xfrm>
            <a:off x="3534035" y="5053402"/>
            <a:ext cx="11219930" cy="2023593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26" name="AutoShape 7"/>
          <p:cNvSpPr/>
          <p:nvPr/>
        </p:nvSpPr>
        <p:spPr>
          <a:xfrm>
            <a:off x="3534033" y="7604389"/>
            <a:ext cx="11219931" cy="2017405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28425" y="9192264"/>
            <a:ext cx="2628244" cy="4969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02011" y="3044852"/>
            <a:ext cx="100839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CHUNG</a:t>
            </a:r>
            <a:endParaRPr lang="en-US" sz="5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5813" y="5595839"/>
            <a:ext cx="10083974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5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VĂN BẢN</a:t>
            </a:r>
            <a:endParaRPr lang="en-US" sz="5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2116" y="8105772"/>
            <a:ext cx="10611368" cy="101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5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5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59881" y="-453229"/>
            <a:ext cx="20957720" cy="1074023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0787" y="638844"/>
            <a:ext cx="15195613" cy="9009313"/>
          </a:xfrm>
          <a:prstGeom prst="rect">
            <a:avLst/>
          </a:prstGeom>
        </p:spPr>
      </p:pic>
      <p:grpSp>
        <p:nvGrpSpPr>
          <p:cNvPr id="19" name="Group 3"/>
          <p:cNvGrpSpPr/>
          <p:nvPr/>
        </p:nvGrpSpPr>
        <p:grpSpPr>
          <a:xfrm>
            <a:off x="2435980" y="3424050"/>
            <a:ext cx="13566020" cy="3472050"/>
            <a:chOff x="0" y="0"/>
            <a:chExt cx="4194605" cy="848774"/>
          </a:xfrm>
          <a:solidFill>
            <a:srgbClr val="92D050"/>
          </a:solidFill>
        </p:grpSpPr>
        <p:sp>
          <p:nvSpPr>
            <p:cNvPr id="20" name="Freeform 4"/>
            <p:cNvSpPr/>
            <p:nvPr/>
          </p:nvSpPr>
          <p:spPr>
            <a:xfrm>
              <a:off x="0" y="0"/>
              <a:ext cx="4194606" cy="848774"/>
            </a:xfrm>
            <a:custGeom>
              <a:avLst/>
              <a:gdLst/>
              <a:ahLst/>
              <a:cxnLst/>
              <a:rect l="l" t="t" r="r" b="b"/>
              <a:pathLst>
                <a:path w="4194606" h="848774">
                  <a:moveTo>
                    <a:pt x="4070145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0145" y="0"/>
                  </a:lnTo>
                  <a:cubicBezTo>
                    <a:pt x="4138725" y="0"/>
                    <a:pt x="4194606" y="55880"/>
                    <a:pt x="4194606" y="124460"/>
                  </a:cubicBezTo>
                  <a:lnTo>
                    <a:pt x="4194606" y="724314"/>
                  </a:lnTo>
                  <a:cubicBezTo>
                    <a:pt x="4194606" y="792894"/>
                    <a:pt x="4138725" y="848774"/>
                    <a:pt x="4070145" y="848774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97578" y="360265"/>
            <a:ext cx="4120174" cy="1255775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8243"/>
          <a:stretch>
            <a:fillRect/>
          </a:stretch>
        </p:blipFill>
        <p:spPr>
          <a:xfrm>
            <a:off x="16739561" y="-610545"/>
            <a:ext cx="2084282" cy="3240025"/>
          </a:xfrm>
          <a:prstGeom prst="rect">
            <a:avLst/>
          </a:prstGeom>
        </p:spPr>
      </p:pic>
      <p:pic>
        <p:nvPicPr>
          <p:cNvPr id="2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-732791" y="-1162879"/>
            <a:ext cx="3522982" cy="3585733"/>
          </a:xfrm>
          <a:prstGeom prst="rect">
            <a:avLst/>
          </a:prstGeom>
        </p:spPr>
      </p:pic>
      <p:pic>
        <p:nvPicPr>
          <p:cNvPr id="2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81911">
            <a:off x="14906841" y="730233"/>
            <a:ext cx="980647" cy="916905"/>
          </a:xfrm>
          <a:prstGeom prst="rect">
            <a:avLst/>
          </a:prstGeom>
        </p:spPr>
      </p:pic>
      <p:sp>
        <p:nvSpPr>
          <p:cNvPr id="26" name="TextBox 15"/>
          <p:cNvSpPr txBox="1"/>
          <p:nvPr/>
        </p:nvSpPr>
        <p:spPr>
          <a:xfrm>
            <a:off x="2704612" y="3898511"/>
            <a:ext cx="13081594" cy="2523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4 - 5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0418" y="7709785"/>
            <a:ext cx="2714405" cy="2571899"/>
          </a:xfrm>
          <a:prstGeom prst="rect">
            <a:avLst/>
          </a:prstGeom>
        </p:spPr>
      </p:pic>
      <p:sp>
        <p:nvSpPr>
          <p:cNvPr id="13" name="TextBox 18"/>
          <p:cNvSpPr txBox="1"/>
          <p:nvPr/>
        </p:nvSpPr>
        <p:spPr>
          <a:xfrm>
            <a:off x="3534035" y="1790700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175888" y="7311283"/>
            <a:ext cx="8285410" cy="30138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400000">
            <a:off x="8647825" y="-1952081"/>
            <a:ext cx="1212028" cy="6446602"/>
          </a:xfrm>
          <a:prstGeom prst="rect">
            <a:avLst/>
          </a:prstGeom>
          <a:solidFill>
            <a:srgbClr val="51604D"/>
          </a:solidFill>
        </p:spPr>
      </p:sp>
      <p:sp>
        <p:nvSpPr>
          <p:cNvPr id="4" name="AutoShape 4"/>
          <p:cNvSpPr/>
          <p:nvPr/>
        </p:nvSpPr>
        <p:spPr>
          <a:xfrm rot="-5400000">
            <a:off x="8467992" y="-2155672"/>
            <a:ext cx="1352014" cy="6446602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6" name="AutoShape 6"/>
          <p:cNvSpPr/>
          <p:nvPr/>
        </p:nvSpPr>
        <p:spPr>
          <a:xfrm>
            <a:off x="491902" y="2343858"/>
            <a:ext cx="16328415" cy="7248853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7" name="AutoShape 7"/>
          <p:cNvSpPr/>
          <p:nvPr/>
        </p:nvSpPr>
        <p:spPr>
          <a:xfrm>
            <a:off x="805442" y="2681299"/>
            <a:ext cx="16453858" cy="705845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80489" flipH="1" flipV="1">
            <a:off x="259137" y="1623901"/>
            <a:ext cx="1262876" cy="13357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31521" y="1067629"/>
            <a:ext cx="1386454" cy="13864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73122">
            <a:off x="15842820" y="756022"/>
            <a:ext cx="2179574" cy="1636662"/>
          </a:xfrm>
          <a:prstGeom prst="rect">
            <a:avLst/>
          </a:prstGeom>
        </p:spPr>
      </p:pic>
      <p:sp>
        <p:nvSpPr>
          <p:cNvPr id="16" name="TextBox 18"/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0385" y="2490896"/>
            <a:ext cx="622221" cy="630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3" y="-56958"/>
            <a:ext cx="3264715" cy="32647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85740" y="3131702"/>
            <a:ext cx="1571651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Gợi </a:t>
            </a:r>
            <a:r>
              <a:rPr lang="nl-NL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ý: </a:t>
            </a:r>
            <a:endParaRPr lang="en-US" sz="3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Khi gặp khó khăn hay hiểm nguy, hãy dũng cảm đối </a:t>
            </a:r>
            <a:r>
              <a:rPr lang="nl-N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mặt, "chiến </a:t>
            </a: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đấu" với những thử thách đến cùng. Chiến thắng sẽ thuộc về những người kiên cường, dũng cảm, mạnh mẽ</a:t>
            </a:r>
            <a:r>
              <a:rPr lang="nl-N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Đoàn kết sẽ tạo nên sức mạnh để vượt </a:t>
            </a:r>
            <a:r>
              <a:rPr lang="nl-N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qua khó </a:t>
            </a: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khăn, thử </a:t>
            </a:r>
            <a:r>
              <a:rPr lang="nl-N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thách.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35929" y="-747790"/>
            <a:ext cx="20038329" cy="117825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8132514" y="-3015056"/>
            <a:ext cx="2011870" cy="8824865"/>
            <a:chOff x="0" y="0"/>
            <a:chExt cx="1917354" cy="7155888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1931685" cy="7187942"/>
            </a:xfrm>
            <a:custGeom>
              <a:avLst/>
              <a:gdLst/>
              <a:ahLst/>
              <a:cxnLst/>
              <a:rect l="l" t="t" r="r" b="b"/>
              <a:pathLst>
                <a:path w="1931685" h="7187942">
                  <a:moveTo>
                    <a:pt x="63030" y="6594388"/>
                  </a:moveTo>
                  <a:cubicBezTo>
                    <a:pt x="63030" y="6594388"/>
                    <a:pt x="0" y="634782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38611" y="6965"/>
                  </a:cubicBezTo>
                  <a:lnTo>
                    <a:pt x="1038613" y="6965"/>
                  </a:lnTo>
                  <a:cubicBezTo>
                    <a:pt x="1255360" y="16819"/>
                    <a:pt x="1459675" y="36481"/>
                    <a:pt x="1593863" y="101690"/>
                  </a:cubicBezTo>
                  <a:cubicBezTo>
                    <a:pt x="1849909" y="226120"/>
                    <a:pt x="1931684" y="459160"/>
                    <a:pt x="1926196" y="704684"/>
                  </a:cubicBezTo>
                  <a:cubicBezTo>
                    <a:pt x="1926196" y="704684"/>
                    <a:pt x="1882909" y="1013073"/>
                    <a:pt x="1890342" y="1248607"/>
                  </a:cubicBezTo>
                  <a:cubicBezTo>
                    <a:pt x="1897465" y="6336190"/>
                    <a:pt x="1904622" y="6531793"/>
                    <a:pt x="1904622" y="6531793"/>
                  </a:cubicBezTo>
                  <a:cubicBezTo>
                    <a:pt x="1887940" y="6747525"/>
                    <a:pt x="1773296" y="6958137"/>
                    <a:pt x="1576427" y="7069761"/>
                  </a:cubicBezTo>
                  <a:cubicBezTo>
                    <a:pt x="1426076" y="7155010"/>
                    <a:pt x="1228045" y="7170107"/>
                    <a:pt x="965965" y="7159366"/>
                  </a:cubicBezTo>
                  <a:lnTo>
                    <a:pt x="965962" y="7159366"/>
                  </a:lnTo>
                  <a:cubicBezTo>
                    <a:pt x="645952" y="7154089"/>
                    <a:pt x="384604" y="7187942"/>
                    <a:pt x="254278" y="7078784"/>
                  </a:cubicBezTo>
                  <a:cubicBezTo>
                    <a:pt x="145767" y="6987899"/>
                    <a:pt x="81795" y="6794588"/>
                    <a:pt x="63030" y="6594388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858074" y="2761412"/>
            <a:ext cx="10333925" cy="6422053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9" name="AutoShape 9"/>
          <p:cNvSpPr/>
          <p:nvPr/>
        </p:nvSpPr>
        <p:spPr>
          <a:xfrm>
            <a:off x="1219200" y="3258239"/>
            <a:ext cx="10665138" cy="615227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067540">
            <a:off x="17986708" y="949017"/>
            <a:ext cx="670274" cy="7089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534506" y="7954299"/>
            <a:ext cx="2243097" cy="23770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2737" y="415686"/>
            <a:ext cx="3201754" cy="26429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34371" y="787605"/>
            <a:ext cx="1797222" cy="32197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963382" y="8456707"/>
            <a:ext cx="2996140" cy="119845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11143" y="3692261"/>
            <a:ext cx="622221" cy="6302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82712">
            <a:off x="7504159" y="9101143"/>
            <a:ext cx="949934" cy="76167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534035" y="859234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538" y="2798863"/>
            <a:ext cx="5460957" cy="63065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88553" y="5022131"/>
            <a:ext cx="872643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lại kiến thức đã học.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Soạn</a:t>
            </a:r>
            <a:r>
              <a:rPr lang="nl-NL" sz="4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 </a:t>
            </a:r>
            <a:r>
              <a:rPr lang="nl-NL" sz="4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nl-NL" sz="4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 làm gì?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4860" y="-747790"/>
            <a:ext cx="20957720" cy="1178258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735268" y="2039687"/>
            <a:ext cx="14875632" cy="6490685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5" name="AutoShape 5"/>
          <p:cNvSpPr/>
          <p:nvPr/>
        </p:nvSpPr>
        <p:spPr>
          <a:xfrm rot="-5406310">
            <a:off x="3455144" y="317952"/>
            <a:ext cx="3067825" cy="0"/>
          </a:xfrm>
          <a:prstGeom prst="line">
            <a:avLst/>
          </a:prstGeom>
          <a:ln w="19050" cap="rnd">
            <a:solidFill>
              <a:srgbClr val="7272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428" y="1366348"/>
            <a:ext cx="984675" cy="99007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5406310">
            <a:off x="12097235" y="317952"/>
            <a:ext cx="3067825" cy="0"/>
          </a:xfrm>
          <a:prstGeom prst="line">
            <a:avLst/>
          </a:prstGeom>
          <a:ln w="19050" cap="rnd">
            <a:solidFill>
              <a:srgbClr val="7272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5519" y="1366348"/>
            <a:ext cx="984675" cy="9900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75902" y="6850257"/>
            <a:ext cx="3079150" cy="32074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871555">
            <a:off x="1777117" y="8199896"/>
            <a:ext cx="1971804" cy="6453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4986" y="2600519"/>
            <a:ext cx="2371475" cy="448424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039808" y="3869747"/>
            <a:ext cx="14266552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  <a:endParaRPr lang="en-US" sz="8000" b="1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1259881" y="-453230"/>
            <a:ext cx="20957720" cy="117825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47809" y="1288551"/>
            <a:ext cx="3787770" cy="496756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38500" y="664540"/>
            <a:ext cx="11811000" cy="89579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95800" y="3619500"/>
            <a:ext cx="9372600" cy="119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500" b="1" dirty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75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CHUNG</a:t>
            </a:r>
            <a:endParaRPr lang="en-US" sz="7500" b="1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5734" y="6857190"/>
            <a:ext cx="3408343" cy="3086100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97883" y="7478517"/>
            <a:ext cx="2375145" cy="24647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176378" y="5651418"/>
            <a:ext cx="4796226" cy="43078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77563" y="1880387"/>
            <a:ext cx="17105286" cy="849630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0756" y="197465"/>
            <a:ext cx="2028189" cy="2039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213217" y="1157738"/>
            <a:ext cx="2902517" cy="1920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743005">
            <a:off x="16467624" y="9243361"/>
            <a:ext cx="1656160" cy="5420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4678" y="2928411"/>
            <a:ext cx="1023193" cy="7683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2054655">
            <a:off x="15548448" y="9363422"/>
            <a:ext cx="626794" cy="6267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4937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65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65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endParaRPr lang="en-US" sz="65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òng “Sông Đen” (Tóm tắt, nội dung, nghệ thuật, HCST, sơ đồ tư duy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61" y="2821343"/>
            <a:ext cx="4834407" cy="688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20562" y="2891735"/>
            <a:ext cx="1074823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0170" algn="l"/>
                <a:tab pos="180340" algn="l"/>
              </a:tabLst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Giuyn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Véc-nơ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(1828 – 1905).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0170" algn="l"/>
                <a:tab pos="180340" algn="l"/>
              </a:tabLst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tịch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viễn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"cha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3921" y="8729798"/>
            <a:ext cx="1023193" cy="10231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77563" y="1880387"/>
            <a:ext cx="17105286" cy="849630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0756" y="197465"/>
            <a:ext cx="2028189" cy="2039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213217" y="1157738"/>
            <a:ext cx="2902517" cy="1920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743005">
            <a:off x="16467624" y="9243361"/>
            <a:ext cx="1656160" cy="5420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4678" y="2928411"/>
            <a:ext cx="1023193" cy="768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3921" y="8729798"/>
            <a:ext cx="1023193" cy="10231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4937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endParaRPr lang="en-US" sz="65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391" y="3899390"/>
            <a:ext cx="1217148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tiểu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dặm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1870.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ngầm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 flipH="1">
            <a:off x="13408092" y="3050736"/>
            <a:ext cx="2670108" cy="7128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08304" y="0"/>
            <a:ext cx="17071392" cy="102869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24074">
            <a:off x="-233471" y="529474"/>
            <a:ext cx="1361040" cy="13685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093986">
            <a:off x="16801470" y="6220837"/>
            <a:ext cx="1334883" cy="10023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088040">
            <a:off x="268412" y="2514190"/>
            <a:ext cx="798500" cy="6402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04458" y="1001326"/>
            <a:ext cx="419392" cy="4247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7700" y="625570"/>
            <a:ext cx="17071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0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60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60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60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truyện</a:t>
            </a:r>
            <a:r>
              <a:rPr lang="fr-FR" sz="60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fr-FR" sz="60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60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viễn</a:t>
            </a:r>
            <a:r>
              <a:rPr lang="fr-FR" sz="60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endParaRPr lang="en-US" sz="60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7354" y="2395905"/>
            <a:ext cx="140306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4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71600" y="2395401"/>
            <a:ext cx="1161234" cy="18038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07353" y="4629477"/>
            <a:ext cx="1403067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du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4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71600" y="5089458"/>
            <a:ext cx="1161234" cy="180385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07353" y="7564041"/>
            <a:ext cx="140306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4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71600" y="7585440"/>
            <a:ext cx="1161234" cy="18038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08304" y="-54042"/>
            <a:ext cx="17071392" cy="102869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24074">
            <a:off x="-233471" y="529474"/>
            <a:ext cx="1361040" cy="13685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093986">
            <a:off x="16801470" y="6220837"/>
            <a:ext cx="1334883" cy="10023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088040">
            <a:off x="268412" y="2514190"/>
            <a:ext cx="798500" cy="6402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04458" y="1001326"/>
            <a:ext cx="419392" cy="4247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07353" y="2933797"/>
            <a:ext cx="1409434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4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84856" y="3392818"/>
            <a:ext cx="1161234" cy="18038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71793" y="5817961"/>
            <a:ext cx="1396720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minh,...)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4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420832" y="5839362"/>
            <a:ext cx="1161234" cy="180385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71793" y="7984306"/>
            <a:ext cx="140306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viễn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4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84856" y="8094095"/>
            <a:ext cx="1161234" cy="1803859"/>
          </a:xfrm>
          <a:prstGeom prst="rect">
            <a:avLst/>
          </a:prstGeom>
        </p:spPr>
      </p:pic>
      <p:pic>
        <p:nvPicPr>
          <p:cNvPr id="16" name="Picture 24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71600" y="745301"/>
            <a:ext cx="1161234" cy="18038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907353" y="723900"/>
            <a:ext cx="140306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viễn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,...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80896" y="1790700"/>
            <a:ext cx="16926208" cy="7848601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7" name="TextBox 6"/>
          <p:cNvSpPr txBox="1"/>
          <p:nvPr/>
        </p:nvSpPr>
        <p:spPr>
          <a:xfrm>
            <a:off x="0" y="342900"/>
            <a:ext cx="1828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65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65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3948" y="2171700"/>
            <a:ext cx="1494010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viễn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→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3"/>
          <p:cNvSpPr/>
          <p:nvPr/>
        </p:nvSpPr>
        <p:spPr>
          <a:xfrm>
            <a:off x="1269998" y="5147927"/>
            <a:ext cx="6710506" cy="182632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3"/>
          <p:cNvSpPr/>
          <p:nvPr/>
        </p:nvSpPr>
        <p:spPr>
          <a:xfrm>
            <a:off x="8915400" y="5147926"/>
            <a:ext cx="8077200" cy="182632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 flipV="1">
            <a:off x="7980504" y="6061088"/>
            <a:ext cx="934896" cy="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3"/>
          <p:cNvSpPr/>
          <p:nvPr/>
        </p:nvSpPr>
        <p:spPr>
          <a:xfrm>
            <a:off x="1269998" y="7329443"/>
            <a:ext cx="6710506" cy="182632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3"/>
          <p:cNvSpPr/>
          <p:nvPr/>
        </p:nvSpPr>
        <p:spPr>
          <a:xfrm>
            <a:off x="8915400" y="7329442"/>
            <a:ext cx="8077200" cy="182632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>
            <a:stCxn id="22" idx="3"/>
            <a:endCxn id="23" idx="1"/>
          </p:cNvCxnSpPr>
          <p:nvPr/>
        </p:nvCxnSpPr>
        <p:spPr>
          <a:xfrm flipV="1">
            <a:off x="7980504" y="8242604"/>
            <a:ext cx="934896" cy="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799383">
            <a:off x="15762574" y="-518369"/>
            <a:ext cx="2975188" cy="2818990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33226" y="1542211"/>
            <a:ext cx="2628244" cy="4969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8215</Words>
  <Application>WPS Presentation</Application>
  <PresentationFormat>Custom</PresentationFormat>
  <Paragraphs>245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SimSun</vt:lpstr>
      <vt:lpstr>Wingdings</vt:lpstr>
      <vt:lpstr>DengXian Light</vt:lpstr>
      <vt:lpstr>Calibri</vt:lpstr>
      <vt:lpstr>Microsoft YaHei</vt:lpstr>
      <vt:lpstr>Arial Unicode MS</vt:lpstr>
      <vt:lpstr>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76</cp:revision>
  <dcterms:created xsi:type="dcterms:W3CDTF">2006-08-16T00:00:00Z</dcterms:created>
  <dcterms:modified xsi:type="dcterms:W3CDTF">2023-10-15T07:22:54Z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46029C8EE76040F2B58944706EF69086_13</vt:lpwstr>
  </property>
  <property fmtid="{D5CDD505-2E9C-101B-9397-08002B2CF9AE}" pid="3" name="KSOProductBuildVer">
    <vt:lpwstr>1033-12.2.0.13266</vt:lpwstr>
  </property>
</Properties>
</file>