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ink/ink1.xml" ContentType="application/inkml+xml"/>
  <Override PartName="/ppt/ink/ink2.xml" ContentType="application/inkml+xml"/>
  <Override PartName="/ppt/ink/ink3.xml" ContentType="application/inkml+xml"/>
  <Override PartName="/ppt/ink/ink4.xml" ContentType="application/inkml+xml"/>
  <Override PartName="/ppt/media/image2.svg" ContentType="image/svg+xml"/>
  <Override PartName="/ppt/media/image23.svg" ContentType="image/svg+xml"/>
  <Override PartName="/ppt/media/image28.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5"/>
  </p:notesMasterIdLst>
  <p:sldIdLst>
    <p:sldId id="402" r:id="rId4"/>
    <p:sldId id="267" r:id="rId6"/>
    <p:sldId id="351" r:id="rId7"/>
    <p:sldId id="352" r:id="rId8"/>
    <p:sldId id="354" r:id="rId9"/>
    <p:sldId id="356" r:id="rId10"/>
    <p:sldId id="357" r:id="rId11"/>
    <p:sldId id="404" r:id="rId12"/>
    <p:sldId id="405" r:id="rId13"/>
    <p:sldId id="358" r:id="rId14"/>
    <p:sldId id="384" r:id="rId15"/>
    <p:sldId id="362" r:id="rId16"/>
    <p:sldId id="399" r:id="rId17"/>
    <p:sldId id="400" r:id="rId18"/>
    <p:sldId id="401" r:id="rId19"/>
    <p:sldId id="378" r:id="rId20"/>
    <p:sldId id="382" r:id="rId21"/>
    <p:sldId id="379" r:id="rId22"/>
    <p:sldId id="406" r:id="rId23"/>
    <p:sldId id="387" r:id="rId24"/>
    <p:sldId id="388" r:id="rId25"/>
    <p:sldId id="389" r:id="rId26"/>
    <p:sldId id="390" r:id="rId27"/>
    <p:sldId id="391" r:id="rId28"/>
    <p:sldId id="392" r:id="rId29"/>
    <p:sldId id="393" r:id="rId30"/>
    <p:sldId id="394" r:id="rId31"/>
  </p:sldIdLst>
  <p:sldSz cx="18288000" cy="10287000"/>
  <p:notesSz cx="6858000" cy="9144000"/>
  <p:embeddedFontLst>
    <p:embeddedFont>
      <p:font typeface="#9Slide05 SVNKitten" pitchFamily="2" charset="0"/>
      <p:regular r:id="rId35"/>
    </p:embeddedFont>
    <p:embeddedFont>
      <p:font typeface="#9Slide07 SVNHogfish" panose="02000503000000020004" pitchFamily="2" charset="0"/>
      <p:regular r:id="rId36"/>
    </p:embeddedFont>
    <p:embeddedFont>
      <p:font typeface="#9Slide05 Brannboll Ny" panose="02000000000000000000" pitchFamily="2" charset="0"/>
      <p:regular r:id="rId37"/>
    </p:embeddedFont>
    <p:embeddedFont>
      <p:font typeface="#9Slide07 Pangolin" panose="00000500000000000000" pitchFamily="2" charset="0"/>
      <p:regular r:id="rId38"/>
    </p:embeddedFont>
    <p:embeddedFont>
      <p:font typeface="#9Slide05 SVNReklame Script" panose="03060502040607080D05" pitchFamily="66" charset="0"/>
      <p:regular r:id="rId39"/>
    </p:embeddedFont>
    <p:embeddedFont>
      <p:font typeface="#9Slide03 Arima Madurai" panose="00000500000000000000" pitchFamily="2" charset="0"/>
      <p:regular r:id="rId40"/>
    </p:embeddedFont>
    <p:embeddedFont>
      <p:font typeface="Calibri" panose="020F0502020204030204" charset="0"/>
      <p:regular r:id="rId41"/>
      <p:bold r:id="rId42"/>
      <p:italic r:id="rId43"/>
      <p:boldItalic r:id="rId44"/>
    </p:embeddedFont>
    <p:embeddedFont>
      <p:font typeface="#9Slide05 SVNStandly" pitchFamily="2" charset="0"/>
      <p:regular r:id="rId45"/>
    </p:embeddedFont>
    <p:embeddedFont>
      <p:font typeface="Calibri" panose="020F0502020204030204"/>
      <p:regular r:id="rId46"/>
      <p:bold r:id="rId47"/>
      <p:italic r:id="rId48"/>
      <p:boldItalic r:id="rId49"/>
    </p:embeddedFont>
    <p:embeddedFont>
      <p:font typeface="#9Slide06 Thillends" pitchFamily="2" charset="0"/>
      <p:regular r:id="rId50"/>
    </p:embeddedFont>
    <p:embeddedFont>
      <p:font typeface="Calibri Light" panose="020F0302020204030204" charset="0"/>
      <p:regular r:id="rId51"/>
      <p:italic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BD0B3"/>
    <a:srgbClr val="8C524B"/>
    <a:srgbClr val="FFF1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56" autoAdjust="0"/>
    <p:restoredTop sz="86287" autoAdjust="0"/>
  </p:normalViewPr>
  <p:slideViewPr>
    <p:cSldViewPr showGuides="1">
      <p:cViewPr varScale="1">
        <p:scale>
          <a:sx n="43" d="100"/>
          <a:sy n="43" d="100"/>
        </p:scale>
        <p:origin x="81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2" Type="http://schemas.openxmlformats.org/officeDocument/2006/relationships/font" Target="fonts/font18.fntdata"/><Relationship Id="rId51" Type="http://schemas.openxmlformats.org/officeDocument/2006/relationships/font" Target="fonts/font17.fntdata"/><Relationship Id="rId50" Type="http://schemas.openxmlformats.org/officeDocument/2006/relationships/font" Target="fonts/font16.fntdata"/><Relationship Id="rId5" Type="http://schemas.openxmlformats.org/officeDocument/2006/relationships/notesMaster" Target="notesMasters/notesMaster1.xml"/><Relationship Id="rId49" Type="http://schemas.openxmlformats.org/officeDocument/2006/relationships/font" Target="fonts/font15.fntdata"/><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slide" Target="slides/slide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4:29:29"/>
    </inkml:context>
    <inkml:brush xml:id="br0">
      <inkml:brushProperty name="width" value="0.05292" units="cm"/>
      <inkml:brushProperty name="height" value="0.05292" units="cm"/>
      <inkml:brushProperty name="color" value="#795145"/>
    </inkml:brush>
  </inkml:definitions>
  <inkml:trace contextRef="#ctx0" brushRef="#br0">678 812 20394,'85'-105'247,"-31"48"-126,96-77-1,-75 73-12,51-40 117,-97 82-185,-1 2 0,52-22 0,-34 26-8,58-10 0,-50 14-16,28-6-11,103-1 1,-92 16 5,102 1 93,-143 4-56,1 4 0,-2 1 0,0 5 0,57 27 0,94 62 106,-184-94-125,0 2-1,0 0 1,18 18-1,-7-4 8,70 70 82,-51-48-81,-35-33-41,1 0 0,-1 1 0,17 28 0,-22-34 19,-1 1 0,10 8 0,13 17 9,-6 6-61,-11-16 98,-2-7-39,-1 2 1,-6-12-5,1 0 0,4 11 0,-3-8-2,7 18 30,-8-20-20,-2-1-1,1 0 1,7 11 0,-11-20-50,9 16 67,-9-16-136,1 2 0,-1-2-1,0 1 1,0-1 0,2 0 0,-2 2 0,1-1 0,-1-1 0,0 0 0,0 2 0,0-1 0,0-1 0,0 2-1,0-1 1,2-1 0,-2 0 0,0 2 0,0-1 0,1 22-3752,-1-20 2890,0 12-4111</inkml:trace>
</inkml:ink>
</file>

<file path=ppt/ink/ink2.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4:29:29"/>
    </inkml:context>
    <inkml:brush xml:id="br0">
      <inkml:brushProperty name="width" value="0.05292" units="cm"/>
      <inkml:brushProperty name="height" value="0.05292" units="cm"/>
      <inkml:brushProperty name="color" value="#795145"/>
    </inkml:brush>
  </inkml:definitions>
  <inkml:trace contextRef="#ctx0" brushRef="#br0">0 322 3265,'0'0'3904,"1"-6"2216,2 6-5782,3 0 1,-3 2-1,2-2 1,-2 1-1,1 1 1,1-1-1,-1 1 0,-1-1 1,0 2-1,2 0 1,-1 0-1,-1 0 1,0 0-1,8 8 1,10 8 678,42 34 0,-24-23-13,-24-20-711,10 13-52,-22-22-198,0 2-1,0-1 1,0 1 0,4 1-1,-4-2 17,0-1 0,0 1-1,0-1 1,0 2 0,3 3 0,20 14 59,-5-1 46,1-4-73,-19-12-65,-1-1-21,-1-1 0,1 1 1,-1-1-1,1 1 0,-1-1 0,1 1 0,-2-2 0,3 1 1,-3 1-1,4-2 0,7 6 75,-8-5-81,-3 1-1,1-2 0,1 1 0,-1-1 1,2 0-1,-3 2 0,5-1 1,-5-1 1,0 0 1,0 0 0,0 0 0,0 2-1,0-2 1,0 0 0,0 1 0,1-1 0,-1 0-1,0 0 1,0 0 0,0 0 0,0 2 0,0-2-1,0 0 1,0 0 0,0 1 0,0-1 0,2 0-1,-2 0 1,0 0 0,0 0 0,1 0 0,-1 0-1,0 0 1,0 0 0,0 2 14,2-2 1,-1 0 0,-1 0-1,0 0 1,2 0-1,-1-2 1,-1 2-1,0 0 1,2 0 0,-1 0-1,-1 0 1,0 0-1,2-1 1,-2-1 0,3-8 400,-2-4-517,2-8 121,2-35 0,-1 0-4,1 12 47,-5 0 0,0-52-1,0 25-4,0 38-840,0 11-3340,-3 16 70,-3 1-2679</inkml:trace>
</inkml:ink>
</file>

<file path=ppt/ink/ink3.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4:29:29"/>
    </inkml:context>
    <inkml:brush xml:id="br0">
      <inkml:brushProperty name="width" value="0.05292" units="cm"/>
      <inkml:brushProperty name="height" value="0.05292" units="cm"/>
      <inkml:brushProperty name="color" value="#795145"/>
    </inkml:brush>
  </inkml:definitions>
  <inkml:trace contextRef="#ctx0" brushRef="#br0">678 610 20394,'85'-105'247,"-31"48"-126,96-77-1,-75 73-12,51-40 117,-97 82-185,-1 1 0,52-20 0,-34 25-8,58-10 0,-50 14-16,28-7-11,103 2 1,-92 13 5,102 2 93,-143 5-56,1 2 0,-2 4 0,0 1 0,57 29 0,94 62 106,-184-94-125,0 1-1,0 2 1,18 19-1,-7-10 8,70 76 82,-51-49-81,-35-35-41,1 2 0,-1-1 0,17 29 0,-22-34 19,-1 1 0,10 8 0,13 17 9,-6 6-61,-11-16 98,-2-8-39,-1 4 1,-6-13-5,1 0 0,4 11 0,-3-8-2,7 19 30,-8-22-20,-2 0-1,1 0 1,7 11 0,-11-20-50,9 16 67,-9-14-136,1-2 0,-1 0-1,0 1 1,0-1 0,2 2 0,-2-2 0,1 1 0,-1-1 0,0 2 0,0-2 0,0 1 0,0 1 0,0-2-1,0 0 1,2 1 0,-2 1 0,0-2 0,0 1 0,1 22-3752,-1-20 2890,0 12-4111</inkml:trace>
</inkml:ink>
</file>

<file path=ppt/ink/ink4.xml><?xml version="1.0" encoding="utf-8"?>
<inkml:ink xmlns:inkml="http://www.w3.org/2003/InkML">
  <inkml:definitions>
    <inkml:context xml:id="ctx0">
      <inkml:inkSource xml:id="inkSrc0">
        <inkml:traceFormat>
          <inkml:channel name="X" type="integer" max="2147480000" min="-2147480000" units="cm"/>
          <inkml:channel name="Y" type="integer" max="2147480000" min="-2147480000"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27T14:29:29"/>
    </inkml:context>
    <inkml:brush xml:id="br0">
      <inkml:brushProperty name="width" value="0.05292" units="cm"/>
      <inkml:brushProperty name="height" value="0.05292" units="cm"/>
      <inkml:brushProperty name="color" value="#795145"/>
    </inkml:brush>
  </inkml:definitions>
  <inkml:trace contextRef="#ctx0" brushRef="#br0">0 213 3265,'0'0'3904,"2"-8"2216,1 8-5782,3 0 1,-3 2-1,1-1 1,-1-1-1,2 2 1,-1-1-1,1 2 0,-2-1 1,0-1-1,1 2 1,1 0-1,-2 0 1,0 0-1,7 8 1,11 11 678,42 28 0,-24-18-13,-24-22-711,11 11-52,-23-18-198,0-1-1,0 1 1,0-2 0,4 4-1,-4-4 17,0 1 0,0 1-1,0-2 1,0 1 0,3 4 0,20 15 59,-5-3 46,1-3-73,-19-11-65,-1-2-21,-1-1 0,1 1 1,-1-1-1,1 1 0,-1-2 0,1 1 0,-2 1 0,3-2 1,-3 1-1,4 1 0,7 4 75,-8-6-81,-3 1-1,1 1 0,1-2 0,-1 1 1,2-1-1,-3 2 0,5-2 1,-5 0 1,0 1 1,0-1 0,0 0 0,0 2-1,0-2 1,0 0 0,0 0 0,1 0 0,-1 0-1,0 1 1,0-1 0,0 0 0,0 0 0,0 0-1,0 0 1,0 2 0,0-2 0,0 0 0,2 0-1,-2 0 1,0 1 0,0-1 0,1 0 0,-1 0-1,0 0 1,0 0 0,0 0 14,2 0 1,-1 0 0,-1 0-1,0 0 1,2 0-1,-1 0 1,-1 0-1,0 0 1,2 0 0,-1-1-1,-1 1 1,0 0-1,2-2 1,-2 2 0,3-12 400,-2 0-517,2-10 121,2-35 0,-1-2-4,1 14 47,-5 0 0,0-51-1,0 25-4,0 37-840,0 11-3340,-3 16 70,-3-1-2679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A1383D-373A-42BF-A6EF-0AC981353855}"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3FA8B-3056-4714-A259-12B02178CAE9}"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96570" lvl="1" algn="just">
              <a:lnSpc>
                <a:spcPts val="6440"/>
              </a:lnSpc>
            </a:pPr>
            <a:r>
              <a:rPr lang="en-US" sz="1200" b="1" dirty="0" err="1">
                <a:solidFill>
                  <a:schemeClr val="tx1">
                    <a:lumMod val="95000"/>
                    <a:lumOff val="5000"/>
                  </a:schemeClr>
                </a:solidFill>
                <a:latin typeface="Times New Roman" panose="02020603050405020304" pitchFamily="18" charset="0"/>
                <a:cs typeface="Times New Roman" panose="02020603050405020304" pitchFamily="18" charset="0"/>
              </a:rPr>
              <a:t>Phát</a:t>
            </a:r>
            <a:r>
              <a:rPr lang="en-US" sz="1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1200" b="1" dirty="0" err="1">
                <a:solidFill>
                  <a:schemeClr val="tx1">
                    <a:lumMod val="95000"/>
                    <a:lumOff val="5000"/>
                  </a:schemeClr>
                </a:solidFill>
                <a:latin typeface="Times New Roman" panose="02020603050405020304" pitchFamily="18" charset="0"/>
                <a:cs typeface="Times New Roman" panose="02020603050405020304" pitchFamily="18" charset="0"/>
              </a:rPr>
              <a:t>vấn</a:t>
            </a:r>
            <a:r>
              <a:rPr lang="en-US" sz="12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dirty="0"/>
              <a:t>4. </a:t>
            </a:r>
            <a:r>
              <a:rPr lang="en-US" dirty="0" err="1"/>
              <a:t>Phần</a:t>
            </a:r>
            <a:r>
              <a:rPr lang="en-US" dirty="0"/>
              <a:t> 4 </a:t>
            </a:r>
            <a:r>
              <a:rPr lang="en-US" dirty="0" err="1"/>
              <a:t>khái</a:t>
            </a:r>
            <a:r>
              <a:rPr lang="en-US" dirty="0"/>
              <a:t> </a:t>
            </a:r>
            <a:r>
              <a:rPr lang="en-US" dirty="0" err="1"/>
              <a:t>quát</a:t>
            </a:r>
            <a:r>
              <a:rPr lang="en-US" dirty="0"/>
              <a:t> </a:t>
            </a:r>
            <a:r>
              <a:rPr lang="en-US" dirty="0" err="1"/>
              <a:t>điều</a:t>
            </a:r>
            <a:r>
              <a:rPr lang="en-US" dirty="0"/>
              <a:t> </a:t>
            </a:r>
            <a:r>
              <a:rPr lang="en-US" dirty="0" err="1"/>
              <a:t>gì</a:t>
            </a:r>
            <a:r>
              <a:rPr lang="en-US" dirty="0"/>
              <a:t>? </a:t>
            </a:r>
            <a:r>
              <a:rPr lang="en-US" dirty="0" err="1"/>
              <a:t>Vấn</a:t>
            </a:r>
            <a:r>
              <a:rPr lang="en-US" dirty="0"/>
              <a:t> </a:t>
            </a:r>
            <a:r>
              <a:rPr lang="en-US" dirty="0" err="1"/>
              <a:t>đề</a:t>
            </a:r>
            <a:r>
              <a:rPr lang="en-US" dirty="0"/>
              <a:t> </a:t>
            </a:r>
            <a:r>
              <a:rPr lang="en-US" dirty="0" err="1"/>
              <a:t>nghị</a:t>
            </a:r>
            <a:r>
              <a:rPr lang="en-US" dirty="0"/>
              <a:t> </a:t>
            </a:r>
            <a:r>
              <a:rPr lang="en-US" dirty="0" err="1"/>
              <a:t>luận</a:t>
            </a:r>
            <a:r>
              <a:rPr lang="en-US" dirty="0"/>
              <a:t> </a:t>
            </a:r>
            <a:r>
              <a:rPr lang="en-US" dirty="0" err="1"/>
              <a:t>được</a:t>
            </a:r>
            <a:r>
              <a:rPr lang="en-US" dirty="0"/>
              <a:t> </a:t>
            </a:r>
            <a:r>
              <a:rPr lang="en-US" dirty="0" err="1"/>
              <a:t>khẳng</a:t>
            </a:r>
            <a:r>
              <a:rPr lang="en-US" dirty="0"/>
              <a:t> </a:t>
            </a:r>
            <a:r>
              <a:rPr lang="en-US" dirty="0" err="1"/>
              <a:t>định</a:t>
            </a:r>
            <a:r>
              <a:rPr lang="en-US" dirty="0"/>
              <a:t> </a:t>
            </a:r>
            <a:r>
              <a:rPr lang="en-US" dirty="0" err="1"/>
              <a:t>như</a:t>
            </a:r>
            <a:r>
              <a:rPr lang="en-US" dirty="0"/>
              <a:t> </a:t>
            </a:r>
            <a:r>
              <a:rPr lang="en-US" dirty="0" err="1"/>
              <a:t>thế</a:t>
            </a:r>
            <a:r>
              <a:rPr lang="en-US" dirty="0"/>
              <a:t> </a:t>
            </a:r>
            <a:r>
              <a:rPr lang="en-US" dirty="0" err="1"/>
              <a:t>nào</a:t>
            </a:r>
            <a:r>
              <a:rPr lang="en-US" dirty="0"/>
              <a:t>?</a:t>
            </a:r>
            <a:endParaRPr lang="en-US" sz="12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Ví</a:t>
            </a:r>
            <a:r>
              <a:rPr lang="en-US" baseline="0" dirty="0"/>
              <a:t> </a:t>
            </a:r>
            <a:r>
              <a:rPr lang="en-US" baseline="0" dirty="0" err="1"/>
              <a:t>dụ</a:t>
            </a:r>
            <a:r>
              <a:rPr lang="en-US" baseline="0" dirty="0"/>
              <a:t>: </a:t>
            </a:r>
            <a:r>
              <a:rPr lang="en-US" baseline="0" dirty="0" err="1"/>
              <a:t>đoạn</a:t>
            </a:r>
            <a:r>
              <a:rPr lang="en-US" baseline="0" dirty="0"/>
              <a:t> “</a:t>
            </a:r>
            <a:r>
              <a:rPr lang="en-US" baseline="0" dirty="0" err="1"/>
              <a:t>Về</a:t>
            </a:r>
            <a:r>
              <a:rPr lang="en-US" baseline="0" dirty="0"/>
              <a:t> </a:t>
            </a:r>
            <a:r>
              <a:rPr lang="en-US" baseline="0" dirty="0" err="1"/>
              <a:t>phần</a:t>
            </a:r>
            <a:r>
              <a:rPr lang="en-US" baseline="0" dirty="0"/>
              <a:t> </a:t>
            </a:r>
            <a:r>
              <a:rPr lang="en-US" baseline="0" dirty="0" err="1"/>
              <a:t>cuối</a:t>
            </a:r>
            <a:r>
              <a:rPr lang="en-US" baseline="0" dirty="0"/>
              <a:t> </a:t>
            </a:r>
            <a:r>
              <a:rPr lang="en-US" baseline="0" dirty="0" err="1"/>
              <a:t>truyện</a:t>
            </a:r>
            <a:r>
              <a:rPr lang="en-US" baseline="0" dirty="0"/>
              <a:t>, </a:t>
            </a:r>
            <a:r>
              <a:rPr lang="en-US" baseline="0" dirty="0" err="1"/>
              <a:t>tác</a:t>
            </a:r>
            <a:r>
              <a:rPr lang="en-US" baseline="0" dirty="0"/>
              <a:t> </a:t>
            </a:r>
            <a:r>
              <a:rPr lang="en-US" baseline="0" dirty="0" err="1"/>
              <a:t>giả</a:t>
            </a:r>
            <a:r>
              <a:rPr lang="en-US" baseline="0" dirty="0"/>
              <a:t> </a:t>
            </a:r>
            <a:r>
              <a:rPr lang="en-US" baseline="0" dirty="0" err="1"/>
              <a:t>đặt</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vào</a:t>
            </a:r>
            <a:r>
              <a:rPr lang="en-US" baseline="0" dirty="0"/>
              <a:t> </a:t>
            </a:r>
            <a:r>
              <a:rPr lang="en-US" baseline="0" dirty="0" err="1"/>
              <a:t>hai</a:t>
            </a:r>
            <a:r>
              <a:rPr lang="en-US" baseline="0" dirty="0"/>
              <a:t> </a:t>
            </a:r>
            <a:r>
              <a:rPr lang="en-US" baseline="0" dirty="0" err="1"/>
              <a:t>toạ</a:t>
            </a:r>
            <a:r>
              <a:rPr lang="en-US" baseline="0" dirty="0"/>
              <a:t> </a:t>
            </a:r>
            <a:r>
              <a:rPr lang="en-US" baseline="0" dirty="0" err="1"/>
              <a:t>độ</a:t>
            </a:r>
            <a:r>
              <a:rPr lang="en-US" baseline="0" dirty="0"/>
              <a:t> </a:t>
            </a:r>
            <a:r>
              <a:rPr lang="en-US" baseline="0" dirty="0" err="1"/>
              <a:t>nhìn</a:t>
            </a:r>
            <a:r>
              <a:rPr lang="en-US" baseline="0" dirty="0"/>
              <a:t> </a:t>
            </a:r>
            <a:r>
              <a:rPr lang="en-US" baseline="0" dirty="0" err="1"/>
              <a:t>khác</a:t>
            </a:r>
            <a:r>
              <a:rPr lang="en-US" baseline="0" dirty="0"/>
              <a:t>…</a:t>
            </a:r>
            <a:r>
              <a:rPr lang="en-US" baseline="0" dirty="0" err="1"/>
              <a:t>cũng</a:t>
            </a:r>
            <a:r>
              <a:rPr lang="en-US" baseline="0" dirty="0"/>
              <a:t> </a:t>
            </a:r>
            <a:r>
              <a:rPr lang="en-US" baseline="0" dirty="0" err="1"/>
              <a:t>thật</a:t>
            </a:r>
            <a:r>
              <a:rPr lang="en-US" baseline="0" dirty="0"/>
              <a:t> </a:t>
            </a:r>
            <a:r>
              <a:rPr lang="en-US" baseline="0" dirty="0" err="1"/>
              <a:t>hiện</a:t>
            </a:r>
            <a:r>
              <a:rPr lang="en-US" baseline="0" dirty="0"/>
              <a:t> </a:t>
            </a:r>
            <a:r>
              <a:rPr lang="en-US" baseline="0" dirty="0" err="1"/>
              <a:t>đại</a:t>
            </a:r>
            <a:r>
              <a:rPr lang="en-US" baseline="0" dirty="0"/>
              <a:t> so </a:t>
            </a:r>
            <a:r>
              <a:rPr lang="en-US" baseline="0" dirty="0" err="1"/>
              <a:t>với</a:t>
            </a:r>
            <a:r>
              <a:rPr lang="en-US" baseline="0" dirty="0"/>
              <a:t> </a:t>
            </a:r>
            <a:r>
              <a:rPr lang="en-US" baseline="0" dirty="0" err="1"/>
              <a:t>truyền</a:t>
            </a:r>
            <a:r>
              <a:rPr lang="en-US" baseline="0" dirty="0"/>
              <a:t> </a:t>
            </a:r>
            <a:r>
              <a:rPr lang="en-US" baseline="0" dirty="0" err="1"/>
              <a:t>thống</a:t>
            </a:r>
            <a:r>
              <a:rPr lang="en-US" baseline="0" dirty="0"/>
              <a:t>” </a:t>
            </a:r>
            <a:r>
              <a:rPr lang="en-US" baseline="0" dirty="0" err="1"/>
              <a:t>trong</a:t>
            </a:r>
            <a:r>
              <a:rPr lang="en-US" baseline="0" dirty="0"/>
              <a:t> </a:t>
            </a:r>
            <a:r>
              <a:rPr lang="en-US" baseline="0" dirty="0" err="1"/>
              <a:t>phần</a:t>
            </a:r>
            <a:r>
              <a:rPr lang="en-US" baseline="0" dirty="0"/>
              <a:t> 2</a:t>
            </a:r>
            <a:endParaRPr lang="en-US" baseline="0" dirty="0"/>
          </a:p>
          <a:p>
            <a:pPr marL="0" marR="0" indent="0" algn="l" defTabSz="914400" rtl="0" eaLnBrk="1" fontAlgn="auto" latinLnBrk="0" hangingPunct="1">
              <a:lnSpc>
                <a:spcPct val="100000"/>
              </a:lnSpc>
              <a:spcBef>
                <a:spcPts val="0"/>
              </a:spcBef>
              <a:spcAft>
                <a:spcPts val="0"/>
              </a:spcAft>
              <a:buClrTx/>
              <a:buSzTx/>
              <a:buFontTx/>
              <a:buNone/>
              <a:defRPr/>
            </a:pPr>
            <a:r>
              <a:rPr lang="en-US" baseline="0" dirty="0" err="1"/>
              <a:t>Hoặc</a:t>
            </a:r>
            <a:r>
              <a:rPr lang="en-US" baseline="0" dirty="0"/>
              <a:t> </a:t>
            </a:r>
            <a:r>
              <a:rPr lang="en-US" baseline="0" dirty="0" err="1"/>
              <a:t>phần</a:t>
            </a:r>
            <a:r>
              <a:rPr lang="en-US" baseline="0" dirty="0"/>
              <a:t> 4 </a:t>
            </a:r>
            <a:r>
              <a:rPr lang="en-US" baseline="0" dirty="0" err="1"/>
              <a:t>của</a:t>
            </a:r>
            <a:r>
              <a:rPr lang="en-US" baseline="0" dirty="0"/>
              <a:t> </a:t>
            </a:r>
            <a:r>
              <a:rPr lang="en-US" baseline="0" dirty="0" err="1"/>
              <a:t>văn</a:t>
            </a:r>
            <a:r>
              <a:rPr lang="en-US" baseline="0" dirty="0"/>
              <a:t> </a:t>
            </a:r>
            <a:r>
              <a:rPr lang="en-US" baseline="0" dirty="0" err="1"/>
              <a:t>bản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0833FA8B-3056-4714-A259-12B02178CA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Trước</a:t>
            </a:r>
            <a:r>
              <a:rPr lang="en-US" dirty="0"/>
              <a:t> </a:t>
            </a:r>
            <a:r>
              <a:rPr lang="en-US" dirty="0" err="1"/>
              <a:t>mỗi</a:t>
            </a:r>
            <a:r>
              <a:rPr lang="en-US" baseline="0" dirty="0"/>
              <a:t> </a:t>
            </a:r>
            <a:r>
              <a:rPr lang="en-US" baseline="0" dirty="0" err="1"/>
              <a:t>tác</a:t>
            </a:r>
            <a:r>
              <a:rPr lang="en-US" baseline="0" dirty="0"/>
              <a:t> </a:t>
            </a:r>
            <a:r>
              <a:rPr lang="en-US" baseline="0" dirty="0" err="1"/>
              <a:t>phẩm</a:t>
            </a:r>
            <a:r>
              <a:rPr lang="en-US" baseline="0" dirty="0"/>
              <a:t>, </a:t>
            </a:r>
            <a:r>
              <a:rPr lang="en-US" baseline="0" dirty="0" err="1"/>
              <a:t>người</a:t>
            </a:r>
            <a:r>
              <a:rPr lang="en-US" baseline="0" dirty="0"/>
              <a:t> </a:t>
            </a:r>
            <a:r>
              <a:rPr lang="en-US" baseline="0" dirty="0" err="1"/>
              <a:t>đọc</a:t>
            </a:r>
            <a:r>
              <a:rPr lang="en-US" baseline="0" dirty="0"/>
              <a:t> </a:t>
            </a:r>
            <a:r>
              <a:rPr lang="en-US" baseline="0" dirty="0" err="1"/>
              <a:t>lại</a:t>
            </a:r>
            <a:r>
              <a:rPr lang="en-US" baseline="0" dirty="0"/>
              <a:t> </a:t>
            </a:r>
            <a:r>
              <a:rPr lang="en-US" baseline="0" dirty="0" err="1"/>
              <a:t>có</a:t>
            </a:r>
            <a:r>
              <a:rPr lang="en-US" baseline="0" dirty="0"/>
              <a:t> </a:t>
            </a:r>
            <a:r>
              <a:rPr lang="en-US" baseline="0" dirty="0" err="1"/>
              <a:t>những</a:t>
            </a:r>
            <a:r>
              <a:rPr lang="en-US" baseline="0" dirty="0"/>
              <a:t> </a:t>
            </a:r>
            <a:r>
              <a:rPr lang="en-US" baseline="0" dirty="0" err="1"/>
              <a:t>suy</a:t>
            </a:r>
            <a:r>
              <a:rPr lang="en-US" baseline="0" dirty="0"/>
              <a:t> </a:t>
            </a:r>
            <a:r>
              <a:rPr lang="en-US" baseline="0" dirty="0" err="1"/>
              <a:t>nghĩ</a:t>
            </a:r>
            <a:r>
              <a:rPr lang="en-US" baseline="0" dirty="0"/>
              <a:t>, </a:t>
            </a:r>
            <a:r>
              <a:rPr lang="en-US" baseline="0" dirty="0" err="1"/>
              <a:t>cảm</a:t>
            </a:r>
            <a:r>
              <a:rPr lang="en-US" baseline="0" dirty="0"/>
              <a:t> </a:t>
            </a:r>
            <a:r>
              <a:rPr lang="en-US" baseline="0" dirty="0" err="1"/>
              <a:t>nhận</a:t>
            </a:r>
            <a:r>
              <a:rPr lang="en-US" baseline="0" dirty="0"/>
              <a:t> </a:t>
            </a:r>
            <a:r>
              <a:rPr lang="en-US" baseline="0" dirty="0" err="1"/>
              <a:t>riêng</a:t>
            </a:r>
            <a:r>
              <a:rPr lang="en-US" baseline="0" dirty="0"/>
              <a:t>. </a:t>
            </a:r>
            <a:r>
              <a:rPr lang="en-US" baseline="0" dirty="0" err="1"/>
              <a:t>Chúng</a:t>
            </a:r>
            <a:r>
              <a:rPr lang="en-US" baseline="0" dirty="0"/>
              <a:t> ta </a:t>
            </a:r>
            <a:r>
              <a:rPr lang="en-US" baseline="0" dirty="0" err="1"/>
              <a:t>hãy</a:t>
            </a:r>
            <a:r>
              <a:rPr lang="en-US" baseline="0" dirty="0"/>
              <a:t> </a:t>
            </a:r>
            <a:r>
              <a:rPr lang="en-US" baseline="0" dirty="0" err="1"/>
              <a:t>cùng</a:t>
            </a:r>
            <a:r>
              <a:rPr lang="en-US" baseline="0" dirty="0"/>
              <a:t> </a:t>
            </a:r>
            <a:r>
              <a:rPr lang="en-US" baseline="0" dirty="0" err="1"/>
              <a:t>nhau</a:t>
            </a:r>
            <a:r>
              <a:rPr lang="en-US" baseline="0" dirty="0"/>
              <a:t> </a:t>
            </a:r>
            <a:r>
              <a:rPr lang="en-US" baseline="0" dirty="0" err="1"/>
              <a:t>khám</a:t>
            </a:r>
            <a:r>
              <a:rPr lang="en-US" baseline="0" dirty="0"/>
              <a:t> </a:t>
            </a:r>
            <a:r>
              <a:rPr lang="en-US" baseline="0" dirty="0" err="1"/>
              <a:t>phá</a:t>
            </a:r>
            <a:r>
              <a:rPr lang="en-US" baseline="0" dirty="0"/>
              <a:t> </a:t>
            </a:r>
            <a:r>
              <a:rPr lang="en-US" baseline="0" dirty="0" err="1"/>
              <a:t>xem</a:t>
            </a:r>
            <a:r>
              <a:rPr lang="en-US" baseline="0" dirty="0"/>
              <a:t> </a:t>
            </a:r>
            <a:r>
              <a:rPr lang="en-US" baseline="0" dirty="0" err="1"/>
              <a:t>suy</a:t>
            </a:r>
            <a:r>
              <a:rPr lang="en-US" baseline="0" dirty="0"/>
              <a:t> </a:t>
            </a:r>
            <a:r>
              <a:rPr lang="en-US" baseline="0" dirty="0" err="1"/>
              <a:t>nghĩ</a:t>
            </a:r>
            <a:r>
              <a:rPr lang="en-US" baseline="0" dirty="0"/>
              <a:t>, </a:t>
            </a:r>
            <a:r>
              <a:rPr lang="en-US" baseline="0" dirty="0" err="1"/>
              <a:t>cảm</a:t>
            </a:r>
            <a:r>
              <a:rPr lang="en-US" baseline="0" dirty="0"/>
              <a:t> </a:t>
            </a:r>
            <a:r>
              <a:rPr lang="en-US" baseline="0" dirty="0" err="1"/>
              <a:t>nhận</a:t>
            </a:r>
            <a:r>
              <a:rPr lang="en-US" baseline="0" dirty="0"/>
              <a:t> </a:t>
            </a:r>
            <a:r>
              <a:rPr lang="en-US" baseline="0" dirty="0" err="1"/>
              <a:t>của</a:t>
            </a:r>
            <a:r>
              <a:rPr lang="en-US" baseline="0" dirty="0"/>
              <a:t> </a:t>
            </a:r>
            <a:r>
              <a:rPr lang="en-US" baseline="0" dirty="0" err="1"/>
              <a:t>nhà</a:t>
            </a:r>
            <a:r>
              <a:rPr lang="en-US" baseline="0" dirty="0"/>
              <a:t> </a:t>
            </a:r>
            <a:r>
              <a:rPr lang="en-US" baseline="0" dirty="0" err="1"/>
              <a:t>phê</a:t>
            </a:r>
            <a:r>
              <a:rPr lang="en-US" baseline="0" dirty="0"/>
              <a:t> </a:t>
            </a:r>
            <a:r>
              <a:rPr lang="en-US" baseline="0" dirty="0" err="1"/>
              <a:t>bình</a:t>
            </a:r>
            <a:r>
              <a:rPr lang="en-US" baseline="0" dirty="0"/>
              <a:t> </a:t>
            </a:r>
            <a:r>
              <a:rPr lang="en-US" baseline="0" dirty="0" err="1"/>
              <a:t>Văn</a:t>
            </a:r>
            <a:r>
              <a:rPr lang="en-US" baseline="0" dirty="0"/>
              <a:t> </a:t>
            </a:r>
            <a:r>
              <a:rPr lang="en-US" baseline="0" dirty="0" err="1"/>
              <a:t>Giá</a:t>
            </a:r>
            <a:r>
              <a:rPr lang="en-US" baseline="0" dirty="0"/>
              <a:t> </a:t>
            </a:r>
            <a:r>
              <a:rPr lang="en-US" baseline="0" dirty="0" err="1"/>
              <a:t>đối</a:t>
            </a:r>
            <a:r>
              <a:rPr lang="en-US" baseline="0" dirty="0"/>
              <a:t> </a:t>
            </a:r>
            <a:r>
              <a:rPr lang="en-US" baseline="0" dirty="0" err="1"/>
              <a:t>với</a:t>
            </a:r>
            <a:r>
              <a:rPr lang="en-US" baseline="0" dirty="0"/>
              <a:t> </a:t>
            </a:r>
            <a:r>
              <a:rPr lang="en-US" baseline="0" dirty="0" err="1"/>
              <a:t>truyện</a:t>
            </a:r>
            <a:r>
              <a:rPr lang="en-US" baseline="0" dirty="0"/>
              <a:t> </a:t>
            </a:r>
            <a:r>
              <a:rPr lang="en-US" baseline="0" dirty="0" err="1"/>
              <a:t>Lão</a:t>
            </a:r>
            <a:r>
              <a:rPr lang="en-US" baseline="0" dirty="0"/>
              <a:t> </a:t>
            </a:r>
            <a:r>
              <a:rPr lang="en-US" baseline="0" dirty="0" err="1"/>
              <a:t>Hạc</a:t>
            </a:r>
            <a:r>
              <a:rPr lang="en-US" baseline="0" dirty="0"/>
              <a:t> </a:t>
            </a:r>
            <a:r>
              <a:rPr lang="en-US" baseline="0" dirty="0" err="1"/>
              <a:t>là</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 </a:t>
            </a:r>
            <a:r>
              <a:rPr lang="en-US" baseline="0" dirty="0" err="1"/>
              <a:t>và</a:t>
            </a:r>
            <a:r>
              <a:rPr lang="en-US" baseline="0" dirty="0"/>
              <a:t> </a:t>
            </a:r>
            <a:r>
              <a:rPr lang="en-US" baseline="0" dirty="0" err="1"/>
              <a:t>có</a:t>
            </a:r>
            <a:r>
              <a:rPr lang="en-US" baseline="0" dirty="0"/>
              <a:t> </a:t>
            </a:r>
            <a:r>
              <a:rPr lang="en-US" baseline="0" dirty="0" err="1"/>
              <a:t>thể</a:t>
            </a:r>
            <a:r>
              <a:rPr lang="en-US" baseline="0" dirty="0"/>
              <a:t> </a:t>
            </a:r>
            <a:r>
              <a:rPr lang="en-US" baseline="0" dirty="0" err="1"/>
              <a:t>học</a:t>
            </a:r>
            <a:r>
              <a:rPr lang="en-US" baseline="0" dirty="0"/>
              <a:t> </a:t>
            </a:r>
            <a:r>
              <a:rPr lang="en-US" baseline="0" dirty="0" err="1"/>
              <a:t>được</a:t>
            </a:r>
            <a:r>
              <a:rPr lang="en-US" baseline="0" dirty="0"/>
              <a:t> </a:t>
            </a:r>
            <a:r>
              <a:rPr lang="en-US" baseline="0" dirty="0" err="1"/>
              <a:t>gì</a:t>
            </a:r>
            <a:r>
              <a:rPr lang="en-US" baseline="0" dirty="0"/>
              <a:t> </a:t>
            </a:r>
            <a:r>
              <a:rPr lang="en-US" baseline="0" dirty="0" err="1"/>
              <a:t>từ</a:t>
            </a:r>
            <a:r>
              <a:rPr lang="en-US" baseline="0" dirty="0"/>
              <a:t> </a:t>
            </a:r>
            <a:r>
              <a:rPr lang="en-US" baseline="0" dirty="0" err="1"/>
              <a:t>cách</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nhé</a:t>
            </a:r>
            <a:r>
              <a:rPr lang="en-US" baseline="0" dirty="0"/>
              <a:t>!</a:t>
            </a:r>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33FA8B-3056-4714-A259-12B02178CAE9}"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33FA8B-3056-4714-A259-12B02178CAE9}"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endParaRPr lang="en-US"/>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Brush Stroke 06">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10136313" y="0"/>
            <a:ext cx="10762656" cy="10528698"/>
          </a:xfrm>
          <a:custGeom>
            <a:avLst/>
            <a:gdLst>
              <a:gd name="connsiteX0" fmla="*/ 449108 w 7175104"/>
              <a:gd name="connsiteY0" fmla="*/ 6878100 h 7019132"/>
              <a:gd name="connsiteX1" fmla="*/ 456749 w 7175104"/>
              <a:gd name="connsiteY1" fmla="*/ 6898572 h 7019132"/>
              <a:gd name="connsiteX2" fmla="*/ 450105 w 7175104"/>
              <a:gd name="connsiteY2" fmla="*/ 6898572 h 7019132"/>
              <a:gd name="connsiteX3" fmla="*/ 429842 w 7175104"/>
              <a:gd name="connsiteY3" fmla="*/ 6884924 h 7019132"/>
              <a:gd name="connsiteX4" fmla="*/ 411572 w 7175104"/>
              <a:gd name="connsiteY4" fmla="*/ 6781912 h 7019132"/>
              <a:gd name="connsiteX5" fmla="*/ 412236 w 7175104"/>
              <a:gd name="connsiteY5" fmla="*/ 6782237 h 7019132"/>
              <a:gd name="connsiteX6" fmla="*/ 417883 w 7175104"/>
              <a:gd name="connsiteY6" fmla="*/ 6795560 h 7019132"/>
              <a:gd name="connsiteX7" fmla="*/ 416555 w 7175104"/>
              <a:gd name="connsiteY7" fmla="*/ 6791010 h 7019132"/>
              <a:gd name="connsiteX8" fmla="*/ 429842 w 7175104"/>
              <a:gd name="connsiteY8" fmla="*/ 6791010 h 7019132"/>
              <a:gd name="connsiteX9" fmla="*/ 450105 w 7175104"/>
              <a:gd name="connsiteY9" fmla="*/ 6791010 h 7019132"/>
              <a:gd name="connsiteX10" fmla="*/ 564375 w 7175104"/>
              <a:gd name="connsiteY10" fmla="*/ 6791010 h 7019132"/>
              <a:gd name="connsiteX11" fmla="*/ 629815 w 7175104"/>
              <a:gd name="connsiteY11" fmla="*/ 6788411 h 7019132"/>
              <a:gd name="connsiteX12" fmla="*/ 670009 w 7175104"/>
              <a:gd name="connsiteY12" fmla="*/ 6790036 h 7019132"/>
              <a:gd name="connsiteX13" fmla="*/ 671669 w 7175104"/>
              <a:gd name="connsiteY13" fmla="*/ 6794585 h 7019132"/>
              <a:gd name="connsiteX14" fmla="*/ 678645 w 7175104"/>
              <a:gd name="connsiteY14" fmla="*/ 6811158 h 7019132"/>
              <a:gd name="connsiteX15" fmla="*/ 672002 w 7175104"/>
              <a:gd name="connsiteY15" fmla="*/ 6811158 h 7019132"/>
              <a:gd name="connsiteX16" fmla="*/ 651739 w 7175104"/>
              <a:gd name="connsiteY16" fmla="*/ 6817982 h 7019132"/>
              <a:gd name="connsiteX17" fmla="*/ 617856 w 7175104"/>
              <a:gd name="connsiteY17" fmla="*/ 6824806 h 7019132"/>
              <a:gd name="connsiteX18" fmla="*/ 537468 w 7175104"/>
              <a:gd name="connsiteY18" fmla="*/ 6830981 h 7019132"/>
              <a:gd name="connsiteX19" fmla="*/ 470368 w 7175104"/>
              <a:gd name="connsiteY19" fmla="*/ 6870626 h 7019132"/>
              <a:gd name="connsiteX20" fmla="*/ 449108 w 7175104"/>
              <a:gd name="connsiteY20" fmla="*/ 6878100 h 7019132"/>
              <a:gd name="connsiteX21" fmla="*/ 432499 w 7175104"/>
              <a:gd name="connsiteY21" fmla="*/ 6833905 h 7019132"/>
              <a:gd name="connsiteX22" fmla="*/ 418215 w 7175104"/>
              <a:gd name="connsiteY22" fmla="*/ 6797835 h 7019132"/>
              <a:gd name="connsiteX23" fmla="*/ 418548 w 7175104"/>
              <a:gd name="connsiteY23" fmla="*/ 6800109 h 7019132"/>
              <a:gd name="connsiteX24" fmla="*/ 411572 w 7175104"/>
              <a:gd name="connsiteY24" fmla="*/ 6781912 h 7019132"/>
              <a:gd name="connsiteX25" fmla="*/ 386658 w 7175104"/>
              <a:gd name="connsiteY25" fmla="*/ 6752990 h 7019132"/>
              <a:gd name="connsiteX26" fmla="*/ 376361 w 7175104"/>
              <a:gd name="connsiteY26" fmla="*/ 6757215 h 7019132"/>
              <a:gd name="connsiteX27" fmla="*/ 379350 w 7175104"/>
              <a:gd name="connsiteY27" fmla="*/ 6753965 h 7019132"/>
              <a:gd name="connsiteX28" fmla="*/ 398949 w 7175104"/>
              <a:gd name="connsiteY28" fmla="*/ 6747791 h 7019132"/>
              <a:gd name="connsiteX29" fmla="*/ 403267 w 7175104"/>
              <a:gd name="connsiteY29" fmla="*/ 6750390 h 7019132"/>
              <a:gd name="connsiteX30" fmla="*/ 386658 w 7175104"/>
              <a:gd name="connsiteY30" fmla="*/ 6752990 h 7019132"/>
              <a:gd name="connsiteX31" fmla="*/ 396624 w 7175104"/>
              <a:gd name="connsiteY31" fmla="*/ 6748766 h 7019132"/>
              <a:gd name="connsiteX32" fmla="*/ 867988 w 7175104"/>
              <a:gd name="connsiteY32" fmla="*/ 6676625 h 7019132"/>
              <a:gd name="connsiteX33" fmla="*/ 873635 w 7175104"/>
              <a:gd name="connsiteY33" fmla="*/ 6676625 h 7019132"/>
              <a:gd name="connsiteX34" fmla="*/ 864334 w 7175104"/>
              <a:gd name="connsiteY34" fmla="*/ 6685074 h 7019132"/>
              <a:gd name="connsiteX35" fmla="*/ 861677 w 7175104"/>
              <a:gd name="connsiteY35" fmla="*/ 6679874 h 7019132"/>
              <a:gd name="connsiteX36" fmla="*/ 863670 w 7175104"/>
              <a:gd name="connsiteY36" fmla="*/ 6678249 h 7019132"/>
              <a:gd name="connsiteX37" fmla="*/ 703559 w 7175104"/>
              <a:gd name="connsiteY37" fmla="*/ 6670775 h 7019132"/>
              <a:gd name="connsiteX38" fmla="*/ 672002 w 7175104"/>
              <a:gd name="connsiteY38" fmla="*/ 6690273 h 7019132"/>
              <a:gd name="connsiteX39" fmla="*/ 684292 w 7175104"/>
              <a:gd name="connsiteY39" fmla="*/ 6676950 h 7019132"/>
              <a:gd name="connsiteX40" fmla="*/ 866327 w 7175104"/>
              <a:gd name="connsiteY40" fmla="*/ 6669800 h 7019132"/>
              <a:gd name="connsiteX41" fmla="*/ 873635 w 7175104"/>
              <a:gd name="connsiteY41" fmla="*/ 6669800 h 7019132"/>
              <a:gd name="connsiteX42" fmla="*/ 863670 w 7175104"/>
              <a:gd name="connsiteY42" fmla="*/ 6678249 h 7019132"/>
              <a:gd name="connsiteX43" fmla="*/ 851047 w 7175104"/>
              <a:gd name="connsiteY43" fmla="*/ 6682474 h 7019132"/>
              <a:gd name="connsiteX44" fmla="*/ 833109 w 7175104"/>
              <a:gd name="connsiteY44" fmla="*/ 6683449 h 7019132"/>
              <a:gd name="connsiteX45" fmla="*/ 705220 w 7175104"/>
              <a:gd name="connsiteY45" fmla="*/ 6669475 h 7019132"/>
              <a:gd name="connsiteX46" fmla="*/ 705220 w 7175104"/>
              <a:gd name="connsiteY46" fmla="*/ 6669800 h 7019132"/>
              <a:gd name="connsiteX47" fmla="*/ 703559 w 7175104"/>
              <a:gd name="connsiteY47" fmla="*/ 6670775 h 7019132"/>
              <a:gd name="connsiteX48" fmla="*/ 886590 w 7175104"/>
              <a:gd name="connsiteY48" fmla="*/ 6629830 h 7019132"/>
              <a:gd name="connsiteX49" fmla="*/ 886923 w 7175104"/>
              <a:gd name="connsiteY49" fmla="*/ 6629830 h 7019132"/>
              <a:gd name="connsiteX50" fmla="*/ 893234 w 7175104"/>
              <a:gd name="connsiteY50" fmla="*/ 6636655 h 7019132"/>
              <a:gd name="connsiteX51" fmla="*/ 898549 w 7175104"/>
              <a:gd name="connsiteY51" fmla="*/ 6652578 h 7019132"/>
              <a:gd name="connsiteX52" fmla="*/ 895227 w 7175104"/>
              <a:gd name="connsiteY52" fmla="*/ 6654527 h 7019132"/>
              <a:gd name="connsiteX53" fmla="*/ 888583 w 7175104"/>
              <a:gd name="connsiteY53" fmla="*/ 6635355 h 7019132"/>
              <a:gd name="connsiteX54" fmla="*/ 880279 w 7175104"/>
              <a:gd name="connsiteY54" fmla="*/ 6629830 h 7019132"/>
              <a:gd name="connsiteX55" fmla="*/ 884265 w 7175104"/>
              <a:gd name="connsiteY55" fmla="*/ 6629830 h 7019132"/>
              <a:gd name="connsiteX56" fmla="*/ 885594 w 7175104"/>
              <a:gd name="connsiteY56" fmla="*/ 6635030 h 7019132"/>
              <a:gd name="connsiteX57" fmla="*/ 880279 w 7175104"/>
              <a:gd name="connsiteY57" fmla="*/ 6629830 h 7019132"/>
              <a:gd name="connsiteX58" fmla="*/ 806203 w 7175104"/>
              <a:gd name="connsiteY58" fmla="*/ 6629830 h 7019132"/>
              <a:gd name="connsiteX59" fmla="*/ 876957 w 7175104"/>
              <a:gd name="connsiteY59" fmla="*/ 6656152 h 7019132"/>
              <a:gd name="connsiteX60" fmla="*/ 895227 w 7175104"/>
              <a:gd name="connsiteY60" fmla="*/ 6654527 h 7019132"/>
              <a:gd name="connsiteX61" fmla="*/ 876625 w 7175104"/>
              <a:gd name="connsiteY61" fmla="*/ 6665576 h 7019132"/>
              <a:gd name="connsiteX62" fmla="*/ 866327 w 7175104"/>
              <a:gd name="connsiteY62" fmla="*/ 6669800 h 7019132"/>
              <a:gd name="connsiteX63" fmla="*/ 829123 w 7175104"/>
              <a:gd name="connsiteY63" fmla="*/ 6669475 h 7019132"/>
              <a:gd name="connsiteX64" fmla="*/ 806203 w 7175104"/>
              <a:gd name="connsiteY64" fmla="*/ 6629830 h 7019132"/>
              <a:gd name="connsiteX65" fmla="*/ 882604 w 7175104"/>
              <a:gd name="connsiteY65" fmla="*/ 6621381 h 7019132"/>
              <a:gd name="connsiteX66" fmla="*/ 883601 w 7175104"/>
              <a:gd name="connsiteY66" fmla="*/ 6621706 h 7019132"/>
              <a:gd name="connsiteX67" fmla="*/ 886590 w 7175104"/>
              <a:gd name="connsiteY67" fmla="*/ 6629830 h 7019132"/>
              <a:gd name="connsiteX68" fmla="*/ 884265 w 7175104"/>
              <a:gd name="connsiteY68" fmla="*/ 6629830 h 7019132"/>
              <a:gd name="connsiteX69" fmla="*/ 266741 w 7175104"/>
              <a:gd name="connsiteY69" fmla="*/ 6380261 h 7019132"/>
              <a:gd name="connsiteX70" fmla="*/ 267738 w 7175104"/>
              <a:gd name="connsiteY70" fmla="*/ 6380911 h 7019132"/>
              <a:gd name="connsiteX71" fmla="*/ 264084 w 7175104"/>
              <a:gd name="connsiteY71" fmla="*/ 6382211 h 7019132"/>
              <a:gd name="connsiteX72" fmla="*/ 276374 w 7175104"/>
              <a:gd name="connsiteY72" fmla="*/ 6377337 h 7019132"/>
              <a:gd name="connsiteX73" fmla="*/ 268734 w 7175104"/>
              <a:gd name="connsiteY73" fmla="*/ 6380911 h 7019132"/>
              <a:gd name="connsiteX74" fmla="*/ 267738 w 7175104"/>
              <a:gd name="connsiteY74" fmla="*/ 6380911 h 7019132"/>
              <a:gd name="connsiteX75" fmla="*/ 269399 w 7175104"/>
              <a:gd name="connsiteY75" fmla="*/ 6380261 h 7019132"/>
              <a:gd name="connsiteX76" fmla="*/ 276374 w 7175104"/>
              <a:gd name="connsiteY76" fmla="*/ 6377337 h 7019132"/>
              <a:gd name="connsiteX77" fmla="*/ 262091 w 7175104"/>
              <a:gd name="connsiteY77" fmla="*/ 6307145 h 7019132"/>
              <a:gd name="connsiteX78" fmla="*/ 181371 w 7175104"/>
              <a:gd name="connsiteY78" fmla="*/ 6354264 h 7019132"/>
              <a:gd name="connsiteX79" fmla="*/ 262091 w 7175104"/>
              <a:gd name="connsiteY79" fmla="*/ 6307145 h 7019132"/>
              <a:gd name="connsiteX80" fmla="*/ 228540 w 7175104"/>
              <a:gd name="connsiteY80" fmla="*/ 6307145 h 7019132"/>
              <a:gd name="connsiteX81" fmla="*/ 234852 w 7175104"/>
              <a:gd name="connsiteY81" fmla="*/ 6313969 h 7019132"/>
              <a:gd name="connsiteX82" fmla="*/ 161108 w 7175104"/>
              <a:gd name="connsiteY82" fmla="*/ 6327293 h 7019132"/>
              <a:gd name="connsiteX83" fmla="*/ 228540 w 7175104"/>
              <a:gd name="connsiteY83" fmla="*/ 6307145 h 7019132"/>
              <a:gd name="connsiteX84" fmla="*/ 90021 w 7175104"/>
              <a:gd name="connsiteY84" fmla="*/ 6186585 h 7019132"/>
              <a:gd name="connsiteX85" fmla="*/ 67100 w 7175104"/>
              <a:gd name="connsiteY85" fmla="*/ 6193084 h 7019132"/>
              <a:gd name="connsiteX86" fmla="*/ 80720 w 7175104"/>
              <a:gd name="connsiteY86" fmla="*/ 6187235 h 7019132"/>
              <a:gd name="connsiteX87" fmla="*/ 94339 w 7175104"/>
              <a:gd name="connsiteY87" fmla="*/ 6185935 h 7019132"/>
              <a:gd name="connsiteX88" fmla="*/ 94007 w 7175104"/>
              <a:gd name="connsiteY88" fmla="*/ 6186585 h 7019132"/>
              <a:gd name="connsiteX89" fmla="*/ 90353 w 7175104"/>
              <a:gd name="connsiteY89" fmla="*/ 6186585 h 7019132"/>
              <a:gd name="connsiteX90" fmla="*/ 3191261 w 7175104"/>
              <a:gd name="connsiteY90" fmla="*/ 5863900 h 7019132"/>
              <a:gd name="connsiteX91" fmla="*/ 3197904 w 7175104"/>
              <a:gd name="connsiteY91" fmla="*/ 5877223 h 7019132"/>
              <a:gd name="connsiteX92" fmla="*/ 3197904 w 7175104"/>
              <a:gd name="connsiteY92" fmla="*/ 5881448 h 7019132"/>
              <a:gd name="connsiteX93" fmla="*/ 3197240 w 7175104"/>
              <a:gd name="connsiteY93" fmla="*/ 5881773 h 7019132"/>
              <a:gd name="connsiteX94" fmla="*/ 3191261 w 7175104"/>
              <a:gd name="connsiteY94" fmla="*/ 5864550 h 7019132"/>
              <a:gd name="connsiteX95" fmla="*/ 3191261 w 7175104"/>
              <a:gd name="connsiteY95" fmla="*/ 5857076 h 7019132"/>
              <a:gd name="connsiteX96" fmla="*/ 3191261 w 7175104"/>
              <a:gd name="connsiteY96" fmla="*/ 5863900 h 7019132"/>
              <a:gd name="connsiteX97" fmla="*/ 3190596 w 7175104"/>
              <a:gd name="connsiteY97" fmla="*/ 5862600 h 7019132"/>
              <a:gd name="connsiteX98" fmla="*/ 3189267 w 7175104"/>
              <a:gd name="connsiteY98" fmla="*/ 5858701 h 7019132"/>
              <a:gd name="connsiteX99" fmla="*/ 3191261 w 7175104"/>
              <a:gd name="connsiteY99" fmla="*/ 5857076 h 7019132"/>
              <a:gd name="connsiteX100" fmla="*/ 3473614 w 7175104"/>
              <a:gd name="connsiteY100" fmla="*/ 5783310 h 7019132"/>
              <a:gd name="connsiteX101" fmla="*/ 3474943 w 7175104"/>
              <a:gd name="connsiteY101" fmla="*/ 5790459 h 7019132"/>
              <a:gd name="connsiteX102" fmla="*/ 3473614 w 7175104"/>
              <a:gd name="connsiteY102" fmla="*/ 5790134 h 7019132"/>
              <a:gd name="connsiteX103" fmla="*/ 3473614 w 7175104"/>
              <a:gd name="connsiteY103" fmla="*/ 5783310 h 7019132"/>
              <a:gd name="connsiteX104" fmla="*/ 3466638 w 7175104"/>
              <a:gd name="connsiteY104" fmla="*/ 5763163 h 7019132"/>
              <a:gd name="connsiteX105" fmla="*/ 3468631 w 7175104"/>
              <a:gd name="connsiteY105" fmla="*/ 5766737 h 7019132"/>
              <a:gd name="connsiteX106" fmla="*/ 3469628 w 7175104"/>
              <a:gd name="connsiteY106" fmla="*/ 5769012 h 7019132"/>
              <a:gd name="connsiteX107" fmla="*/ 3466638 w 7175104"/>
              <a:gd name="connsiteY107" fmla="*/ 5769662 h 7019132"/>
              <a:gd name="connsiteX108" fmla="*/ 3466638 w 7175104"/>
              <a:gd name="connsiteY108" fmla="*/ 5763163 h 7019132"/>
              <a:gd name="connsiteX109" fmla="*/ 3506500 w 7175104"/>
              <a:gd name="connsiteY109" fmla="*/ 5756988 h 7019132"/>
              <a:gd name="connsiteX110" fmla="*/ 3486901 w 7175104"/>
              <a:gd name="connsiteY110" fmla="*/ 5776486 h 7019132"/>
              <a:gd name="connsiteX111" fmla="*/ 3480257 w 7175104"/>
              <a:gd name="connsiteY111" fmla="*/ 5783310 h 7019132"/>
              <a:gd name="connsiteX112" fmla="*/ 3473614 w 7175104"/>
              <a:gd name="connsiteY112" fmla="*/ 5783310 h 7019132"/>
              <a:gd name="connsiteX113" fmla="*/ 3472617 w 7175104"/>
              <a:gd name="connsiteY113" fmla="*/ 5779411 h 7019132"/>
              <a:gd name="connsiteX114" fmla="*/ 3469628 w 7175104"/>
              <a:gd name="connsiteY114" fmla="*/ 5769012 h 7019132"/>
              <a:gd name="connsiteX115" fmla="*/ 550756 w 7175104"/>
              <a:gd name="connsiteY115" fmla="*/ 5729692 h 7019132"/>
              <a:gd name="connsiteX116" fmla="*/ 530493 w 7175104"/>
              <a:gd name="connsiteY116" fmla="*/ 5743340 h 7019132"/>
              <a:gd name="connsiteX117" fmla="*/ 530493 w 7175104"/>
              <a:gd name="connsiteY117" fmla="*/ 5749839 h 7019132"/>
              <a:gd name="connsiteX118" fmla="*/ 537468 w 7175104"/>
              <a:gd name="connsiteY118" fmla="*/ 5749839 h 7019132"/>
              <a:gd name="connsiteX119" fmla="*/ 497275 w 7175104"/>
              <a:gd name="connsiteY119" fmla="*/ 5769662 h 7019132"/>
              <a:gd name="connsiteX120" fmla="*/ 550756 w 7175104"/>
              <a:gd name="connsiteY120" fmla="*/ 5729692 h 7019132"/>
              <a:gd name="connsiteX121" fmla="*/ 988490 w 7175104"/>
              <a:gd name="connsiteY121" fmla="*/ 5708196 h 7019132"/>
              <a:gd name="connsiteX122" fmla="*/ 988720 w 7175104"/>
              <a:gd name="connsiteY122" fmla="*/ 5708374 h 7019132"/>
              <a:gd name="connsiteX123" fmla="*/ 987573 w 7175104"/>
              <a:gd name="connsiteY123" fmla="*/ 5709544 h 7019132"/>
              <a:gd name="connsiteX124" fmla="*/ 940736 w 7175104"/>
              <a:gd name="connsiteY124" fmla="*/ 5736516 h 7019132"/>
              <a:gd name="connsiteX125" fmla="*/ 956348 w 7175104"/>
              <a:gd name="connsiteY125" fmla="*/ 5717668 h 7019132"/>
              <a:gd name="connsiteX126" fmla="*/ 973622 w 7175104"/>
              <a:gd name="connsiteY126" fmla="*/ 5708244 h 7019132"/>
              <a:gd name="connsiteX127" fmla="*/ 969636 w 7175104"/>
              <a:gd name="connsiteY127" fmla="*/ 5711494 h 7019132"/>
              <a:gd name="connsiteX128" fmla="*/ 982466 w 7175104"/>
              <a:gd name="connsiteY128" fmla="*/ 5709666 h 7019132"/>
              <a:gd name="connsiteX129" fmla="*/ 980930 w 7175104"/>
              <a:gd name="connsiteY129" fmla="*/ 5702720 h 7019132"/>
              <a:gd name="connsiteX130" fmla="*/ 982258 w 7175104"/>
              <a:gd name="connsiteY130" fmla="*/ 5703370 h 7019132"/>
              <a:gd name="connsiteX131" fmla="*/ 973622 w 7175104"/>
              <a:gd name="connsiteY131" fmla="*/ 5708244 h 7019132"/>
              <a:gd name="connsiteX132" fmla="*/ 835435 w 7175104"/>
              <a:gd name="connsiteY132" fmla="*/ 5187009 h 7019132"/>
              <a:gd name="connsiteX133" fmla="*/ 836099 w 7175104"/>
              <a:gd name="connsiteY133" fmla="*/ 5187009 h 7019132"/>
              <a:gd name="connsiteX134" fmla="*/ 839753 w 7175104"/>
              <a:gd name="connsiteY134" fmla="*/ 5192208 h 7019132"/>
              <a:gd name="connsiteX135" fmla="*/ 833109 w 7175104"/>
              <a:gd name="connsiteY135" fmla="*/ 5192208 h 7019132"/>
              <a:gd name="connsiteX136" fmla="*/ 819490 w 7175104"/>
              <a:gd name="connsiteY136" fmla="*/ 5199032 h 7019132"/>
              <a:gd name="connsiteX137" fmla="*/ 835435 w 7175104"/>
              <a:gd name="connsiteY137" fmla="*/ 5187009 h 7019132"/>
              <a:gd name="connsiteX138" fmla="*/ 846397 w 7175104"/>
              <a:gd name="connsiteY138" fmla="*/ 5180835 h 7019132"/>
              <a:gd name="connsiteX139" fmla="*/ 849054 w 7175104"/>
              <a:gd name="connsiteY139" fmla="*/ 5185709 h 7019132"/>
              <a:gd name="connsiteX140" fmla="*/ 846397 w 7175104"/>
              <a:gd name="connsiteY140" fmla="*/ 5182134 h 7019132"/>
              <a:gd name="connsiteX141" fmla="*/ 846397 w 7175104"/>
              <a:gd name="connsiteY141" fmla="*/ 5178885 h 7019132"/>
              <a:gd name="connsiteX142" fmla="*/ 846397 w 7175104"/>
              <a:gd name="connsiteY142" fmla="*/ 5180835 h 7019132"/>
              <a:gd name="connsiteX143" fmla="*/ 846064 w 7175104"/>
              <a:gd name="connsiteY143" fmla="*/ 5180510 h 7019132"/>
              <a:gd name="connsiteX144" fmla="*/ 846397 w 7175104"/>
              <a:gd name="connsiteY144" fmla="*/ 5178885 h 7019132"/>
              <a:gd name="connsiteX145" fmla="*/ 859684 w 7175104"/>
              <a:gd name="connsiteY145" fmla="*/ 5169786 h 7019132"/>
              <a:gd name="connsiteX146" fmla="*/ 860016 w 7175104"/>
              <a:gd name="connsiteY146" fmla="*/ 5170111 h 7019132"/>
              <a:gd name="connsiteX147" fmla="*/ 860016 w 7175104"/>
              <a:gd name="connsiteY147" fmla="*/ 5172061 h 7019132"/>
              <a:gd name="connsiteX148" fmla="*/ 859684 w 7175104"/>
              <a:gd name="connsiteY148" fmla="*/ 5169786 h 7019132"/>
              <a:gd name="connsiteX149" fmla="*/ 860016 w 7175104"/>
              <a:gd name="connsiteY149" fmla="*/ 5167186 h 7019132"/>
              <a:gd name="connsiteX150" fmla="*/ 862009 w 7175104"/>
              <a:gd name="connsiteY150" fmla="*/ 5170111 h 7019132"/>
              <a:gd name="connsiteX151" fmla="*/ 863338 w 7175104"/>
              <a:gd name="connsiteY151" fmla="*/ 5173685 h 7019132"/>
              <a:gd name="connsiteX152" fmla="*/ 860016 w 7175104"/>
              <a:gd name="connsiteY152" fmla="*/ 5170111 h 7019132"/>
              <a:gd name="connsiteX153" fmla="*/ 857359 w 7175104"/>
              <a:gd name="connsiteY153" fmla="*/ 5162637 h 7019132"/>
              <a:gd name="connsiteX154" fmla="*/ 860016 w 7175104"/>
              <a:gd name="connsiteY154" fmla="*/ 5165237 h 7019132"/>
              <a:gd name="connsiteX155" fmla="*/ 860016 w 7175104"/>
              <a:gd name="connsiteY155" fmla="*/ 5167186 h 7019132"/>
              <a:gd name="connsiteX156" fmla="*/ 814756 w 7175104"/>
              <a:gd name="connsiteY156" fmla="*/ 5152360 h 7019132"/>
              <a:gd name="connsiteX157" fmla="*/ 819490 w 7175104"/>
              <a:gd name="connsiteY157" fmla="*/ 5158737 h 7019132"/>
              <a:gd name="connsiteX158" fmla="*/ 826134 w 7175104"/>
              <a:gd name="connsiteY158" fmla="*/ 5158737 h 7019132"/>
              <a:gd name="connsiteX159" fmla="*/ 830784 w 7175104"/>
              <a:gd name="connsiteY159" fmla="*/ 5158737 h 7019132"/>
              <a:gd name="connsiteX160" fmla="*/ 845732 w 7175104"/>
              <a:gd name="connsiteY160" fmla="*/ 5180835 h 7019132"/>
              <a:gd name="connsiteX161" fmla="*/ 846397 w 7175104"/>
              <a:gd name="connsiteY161" fmla="*/ 5182134 h 7019132"/>
              <a:gd name="connsiteX162" fmla="*/ 846397 w 7175104"/>
              <a:gd name="connsiteY162" fmla="*/ 5185709 h 7019132"/>
              <a:gd name="connsiteX163" fmla="*/ 836099 w 7175104"/>
              <a:gd name="connsiteY163" fmla="*/ 5187009 h 7019132"/>
              <a:gd name="connsiteX164" fmla="*/ 833774 w 7175104"/>
              <a:gd name="connsiteY164" fmla="*/ 5183109 h 7019132"/>
              <a:gd name="connsiteX165" fmla="*/ 814507 w 7175104"/>
              <a:gd name="connsiteY165" fmla="*/ 5152563 h 7019132"/>
              <a:gd name="connsiteX166" fmla="*/ 814756 w 7175104"/>
              <a:gd name="connsiteY166" fmla="*/ 5152360 h 7019132"/>
              <a:gd name="connsiteX167" fmla="*/ 846397 w 7175104"/>
              <a:gd name="connsiteY167" fmla="*/ 5145089 h 7019132"/>
              <a:gd name="connsiteX168" fmla="*/ 857359 w 7175104"/>
              <a:gd name="connsiteY168" fmla="*/ 5162637 h 7019132"/>
              <a:gd name="connsiteX169" fmla="*/ 853372 w 7175104"/>
              <a:gd name="connsiteY169" fmla="*/ 5158737 h 7019132"/>
              <a:gd name="connsiteX170" fmla="*/ 833109 w 7175104"/>
              <a:gd name="connsiteY170" fmla="*/ 5158737 h 7019132"/>
              <a:gd name="connsiteX171" fmla="*/ 830784 w 7175104"/>
              <a:gd name="connsiteY171" fmla="*/ 5158737 h 7019132"/>
              <a:gd name="connsiteX172" fmla="*/ 826134 w 7175104"/>
              <a:gd name="connsiteY172" fmla="*/ 5151913 h 7019132"/>
              <a:gd name="connsiteX173" fmla="*/ 833109 w 7175104"/>
              <a:gd name="connsiteY173" fmla="*/ 5151913 h 7019132"/>
              <a:gd name="connsiteX174" fmla="*/ 846397 w 7175104"/>
              <a:gd name="connsiteY174" fmla="*/ 5145089 h 7019132"/>
              <a:gd name="connsiteX175" fmla="*/ 651739 w 7175104"/>
              <a:gd name="connsiteY175" fmla="*/ 4923791 h 7019132"/>
              <a:gd name="connsiteX176" fmla="*/ 637455 w 7175104"/>
              <a:gd name="connsiteY176" fmla="*/ 4941014 h 7019132"/>
              <a:gd name="connsiteX177" fmla="*/ 634465 w 7175104"/>
              <a:gd name="connsiteY177" fmla="*/ 4942314 h 7019132"/>
              <a:gd name="connsiteX178" fmla="*/ 651739 w 7175104"/>
              <a:gd name="connsiteY178" fmla="*/ 4923791 h 7019132"/>
              <a:gd name="connsiteX179" fmla="*/ 496231 w 7175104"/>
              <a:gd name="connsiteY179" fmla="*/ 4914606 h 7019132"/>
              <a:gd name="connsiteX180" fmla="*/ 483655 w 7175104"/>
              <a:gd name="connsiteY180" fmla="*/ 4930291 h 7019132"/>
              <a:gd name="connsiteX181" fmla="*/ 492728 w 7175104"/>
              <a:gd name="connsiteY181" fmla="*/ 4918328 h 7019132"/>
              <a:gd name="connsiteX182" fmla="*/ 792915 w 7175104"/>
              <a:gd name="connsiteY182" fmla="*/ 4634577 h 7019132"/>
              <a:gd name="connsiteX183" fmla="*/ 790922 w 7175104"/>
              <a:gd name="connsiteY183" fmla="*/ 4638152 h 7019132"/>
              <a:gd name="connsiteX184" fmla="*/ 790922 w 7175104"/>
              <a:gd name="connsiteY184" fmla="*/ 4636852 h 7019132"/>
              <a:gd name="connsiteX185" fmla="*/ 1200169 w 7175104"/>
              <a:gd name="connsiteY185" fmla="*/ 2465795 h 7019132"/>
              <a:gd name="connsiteX186" fmla="*/ 1200501 w 7175104"/>
              <a:gd name="connsiteY186" fmla="*/ 2465795 h 7019132"/>
              <a:gd name="connsiteX187" fmla="*/ 1195851 w 7175104"/>
              <a:gd name="connsiteY187" fmla="*/ 2478468 h 7019132"/>
              <a:gd name="connsiteX188" fmla="*/ 1209138 w 7175104"/>
              <a:gd name="connsiteY188" fmla="*/ 2411527 h 7019132"/>
              <a:gd name="connsiteX189" fmla="*/ 1207809 w 7175104"/>
              <a:gd name="connsiteY189" fmla="*/ 2442398 h 7019132"/>
              <a:gd name="connsiteX190" fmla="*/ 1200169 w 7175104"/>
              <a:gd name="connsiteY190" fmla="*/ 2465795 h 7019132"/>
              <a:gd name="connsiteX191" fmla="*/ 1197512 w 7175104"/>
              <a:gd name="connsiteY191" fmla="*/ 2463520 h 7019132"/>
              <a:gd name="connsiteX192" fmla="*/ 1188875 w 7175104"/>
              <a:gd name="connsiteY192" fmla="*/ 2458321 h 7019132"/>
              <a:gd name="connsiteX193" fmla="*/ 1209138 w 7175104"/>
              <a:gd name="connsiteY193" fmla="*/ 2411527 h 7019132"/>
              <a:gd name="connsiteX194" fmla="*/ 4096453 w 7175104"/>
              <a:gd name="connsiteY194" fmla="*/ 818899 h 7019132"/>
              <a:gd name="connsiteX195" fmla="*/ 4098114 w 7175104"/>
              <a:gd name="connsiteY195" fmla="*/ 819549 h 7019132"/>
              <a:gd name="connsiteX196" fmla="*/ 4092135 w 7175104"/>
              <a:gd name="connsiteY196" fmla="*/ 826048 h 7019132"/>
              <a:gd name="connsiteX197" fmla="*/ 4152259 w 7175104"/>
              <a:gd name="connsiteY197" fmla="*/ 772429 h 7019132"/>
              <a:gd name="connsiteX198" fmla="*/ 4104758 w 7175104"/>
              <a:gd name="connsiteY198" fmla="*/ 805900 h 7019132"/>
              <a:gd name="connsiteX199" fmla="*/ 4096453 w 7175104"/>
              <a:gd name="connsiteY199" fmla="*/ 818899 h 7019132"/>
              <a:gd name="connsiteX200" fmla="*/ 4089145 w 7175104"/>
              <a:gd name="connsiteY200" fmla="*/ 814674 h 7019132"/>
              <a:gd name="connsiteX201" fmla="*/ 4051276 w 7175104"/>
              <a:gd name="connsiteY201" fmla="*/ 819549 h 7019132"/>
              <a:gd name="connsiteX202" fmla="*/ 4152259 w 7175104"/>
              <a:gd name="connsiteY202" fmla="*/ 772429 h 7019132"/>
              <a:gd name="connsiteX203" fmla="*/ 4125021 w 7175104"/>
              <a:gd name="connsiteY203" fmla="*/ 0 h 7019132"/>
              <a:gd name="connsiteX204" fmla="*/ 4138640 w 7175104"/>
              <a:gd name="connsiteY204" fmla="*/ 60443 h 7019132"/>
              <a:gd name="connsiteX205" fmla="*/ 4192121 w 7175104"/>
              <a:gd name="connsiteY205" fmla="*/ 80590 h 7019132"/>
              <a:gd name="connsiteX206" fmla="*/ 4158903 w 7175104"/>
              <a:gd name="connsiteY206" fmla="*/ 107562 h 7019132"/>
              <a:gd name="connsiteX207" fmla="*/ 4252910 w 7175104"/>
              <a:gd name="connsiteY207" fmla="*/ 107562 h 7019132"/>
              <a:gd name="connsiteX208" fmla="*/ 4333630 w 7175104"/>
              <a:gd name="connsiteY208" fmla="*/ 201475 h 7019132"/>
              <a:gd name="connsiteX209" fmla="*/ 4393755 w 7175104"/>
              <a:gd name="connsiteY209" fmla="*/ 161180 h 7019132"/>
              <a:gd name="connsiteX210" fmla="*/ 4387111 w 7175104"/>
              <a:gd name="connsiteY210" fmla="*/ 234946 h 7019132"/>
              <a:gd name="connsiteX211" fmla="*/ 4427637 w 7175104"/>
              <a:gd name="connsiteY211" fmla="*/ 288889 h 7019132"/>
              <a:gd name="connsiteX212" fmla="*/ 4460855 w 7175104"/>
              <a:gd name="connsiteY212" fmla="*/ 261918 h 7019132"/>
              <a:gd name="connsiteX213" fmla="*/ 4561838 w 7175104"/>
              <a:gd name="connsiteY213" fmla="*/ 362655 h 7019132"/>
              <a:gd name="connsiteX214" fmla="*/ 4669133 w 7175104"/>
              <a:gd name="connsiteY214" fmla="*/ 429922 h 7019132"/>
              <a:gd name="connsiteX215" fmla="*/ 4622295 w 7175104"/>
              <a:gd name="connsiteY215" fmla="*/ 463393 h 7019132"/>
              <a:gd name="connsiteX216" fmla="*/ 4729590 w 7175104"/>
              <a:gd name="connsiteY216" fmla="*/ 436421 h 7019132"/>
              <a:gd name="connsiteX217" fmla="*/ 4790379 w 7175104"/>
              <a:gd name="connsiteY217" fmla="*/ 450069 h 7019132"/>
              <a:gd name="connsiteX218" fmla="*/ 4850503 w 7175104"/>
              <a:gd name="connsiteY218" fmla="*/ 523835 h 7019132"/>
              <a:gd name="connsiteX219" fmla="*/ 4870766 w 7175104"/>
              <a:gd name="connsiteY219" fmla="*/ 611249 h 7019132"/>
              <a:gd name="connsiteX220" fmla="*/ 4904649 w 7175104"/>
              <a:gd name="connsiteY220" fmla="*/ 584278 h 7019132"/>
              <a:gd name="connsiteX221" fmla="*/ 4937867 w 7175104"/>
              <a:gd name="connsiteY221" fmla="*/ 597601 h 7019132"/>
              <a:gd name="connsiteX222" fmla="*/ 4917604 w 7175104"/>
              <a:gd name="connsiteY222" fmla="*/ 671367 h 7019132"/>
              <a:gd name="connsiteX223" fmla="*/ 4917604 w 7175104"/>
              <a:gd name="connsiteY223" fmla="*/ 691839 h 7019132"/>
              <a:gd name="connsiteX224" fmla="*/ 4971749 w 7175104"/>
              <a:gd name="connsiteY224" fmla="*/ 685015 h 7019132"/>
              <a:gd name="connsiteX225" fmla="*/ 5018587 w 7175104"/>
              <a:gd name="connsiteY225" fmla="*/ 765605 h 7019132"/>
              <a:gd name="connsiteX226" fmla="*/ 5086020 w 7175104"/>
              <a:gd name="connsiteY226" fmla="*/ 738959 h 7019132"/>
              <a:gd name="connsiteX227" fmla="*/ 5159764 w 7175104"/>
              <a:gd name="connsiteY227" fmla="*/ 792577 h 7019132"/>
              <a:gd name="connsiteX228" fmla="*/ 5119238 w 7175104"/>
              <a:gd name="connsiteY228" fmla="*/ 805900 h 7019132"/>
              <a:gd name="connsiteX229" fmla="*/ 5186670 w 7175104"/>
              <a:gd name="connsiteY229" fmla="*/ 859519 h 7019132"/>
              <a:gd name="connsiteX230" fmla="*/ 5253771 w 7175104"/>
              <a:gd name="connsiteY230" fmla="*/ 913462 h 7019132"/>
              <a:gd name="connsiteX231" fmla="*/ 5469024 w 7175104"/>
              <a:gd name="connsiteY231" fmla="*/ 953757 h 7019132"/>
              <a:gd name="connsiteX232" fmla="*/ 5495598 w 7175104"/>
              <a:gd name="connsiteY232" fmla="*/ 900139 h 7019132"/>
              <a:gd name="connsiteX233" fmla="*/ 5556388 w 7175104"/>
              <a:gd name="connsiteY233" fmla="*/ 906963 h 7019132"/>
              <a:gd name="connsiteX234" fmla="*/ 5522505 w 7175104"/>
              <a:gd name="connsiteY234" fmla="*/ 927110 h 7019132"/>
              <a:gd name="connsiteX235" fmla="*/ 5515861 w 7175104"/>
              <a:gd name="connsiteY235" fmla="*/ 960581 h 7019132"/>
              <a:gd name="connsiteX236" fmla="*/ 5549412 w 7175104"/>
              <a:gd name="connsiteY236" fmla="*/ 940109 h 7019132"/>
              <a:gd name="connsiteX237" fmla="*/ 5575986 w 7175104"/>
              <a:gd name="connsiteY237" fmla="*/ 946933 h 7019132"/>
              <a:gd name="connsiteX238" fmla="*/ 5549412 w 7175104"/>
              <a:gd name="connsiteY238" fmla="*/ 973905 h 7019132"/>
              <a:gd name="connsiteX239" fmla="*/ 5609869 w 7175104"/>
              <a:gd name="connsiteY239" fmla="*/ 940109 h 7019132"/>
              <a:gd name="connsiteX240" fmla="*/ 5582962 w 7175104"/>
              <a:gd name="connsiteY240" fmla="*/ 973905 h 7019132"/>
              <a:gd name="connsiteX241" fmla="*/ 5764333 w 7175104"/>
              <a:gd name="connsiteY241" fmla="*/ 1095115 h 7019132"/>
              <a:gd name="connsiteX242" fmla="*/ 5764333 w 7175104"/>
              <a:gd name="connsiteY242" fmla="*/ 1115262 h 7019132"/>
              <a:gd name="connsiteX243" fmla="*/ 5784596 w 7175104"/>
              <a:gd name="connsiteY243" fmla="*/ 1222499 h 7019132"/>
              <a:gd name="connsiteX244" fmla="*/ 5838409 w 7175104"/>
              <a:gd name="connsiteY244" fmla="*/ 1249471 h 7019132"/>
              <a:gd name="connsiteX245" fmla="*/ 5864983 w 7175104"/>
              <a:gd name="connsiteY245" fmla="*/ 1316412 h 7019132"/>
              <a:gd name="connsiteX246" fmla="*/ 5845053 w 7175104"/>
              <a:gd name="connsiteY246" fmla="*/ 1255970 h 7019132"/>
              <a:gd name="connsiteX247" fmla="*/ 5992873 w 7175104"/>
              <a:gd name="connsiteY247" fmla="*/ 1282941 h 7019132"/>
              <a:gd name="connsiteX248" fmla="*/ 6052998 w 7175104"/>
              <a:gd name="connsiteY248" fmla="*/ 1383354 h 7019132"/>
              <a:gd name="connsiteX249" fmla="*/ 5992873 w 7175104"/>
              <a:gd name="connsiteY249" fmla="*/ 1437622 h 7019132"/>
              <a:gd name="connsiteX250" fmla="*/ 6066617 w 7175104"/>
              <a:gd name="connsiteY250" fmla="*/ 1403826 h 7019132"/>
              <a:gd name="connsiteX251" fmla="*/ 6133718 w 7175104"/>
              <a:gd name="connsiteY251" fmla="*/ 1450946 h 7019132"/>
              <a:gd name="connsiteX252" fmla="*/ 6160624 w 7175104"/>
              <a:gd name="connsiteY252" fmla="*/ 1457770 h 7019132"/>
              <a:gd name="connsiteX253" fmla="*/ 6167600 w 7175104"/>
              <a:gd name="connsiteY253" fmla="*/ 1464594 h 7019132"/>
              <a:gd name="connsiteX254" fmla="*/ 6172583 w 7175104"/>
              <a:gd name="connsiteY254" fmla="*/ 1467194 h 7019132"/>
              <a:gd name="connsiteX255" fmla="*/ 6201150 w 7175104"/>
              <a:gd name="connsiteY255" fmla="*/ 1504564 h 7019132"/>
              <a:gd name="connsiteX256" fmla="*/ 6201150 w 7175104"/>
              <a:gd name="connsiteY256" fmla="*/ 1538360 h 7019132"/>
              <a:gd name="connsiteX257" fmla="*/ 6247988 w 7175104"/>
              <a:gd name="connsiteY257" fmla="*/ 1511388 h 7019132"/>
              <a:gd name="connsiteX258" fmla="*/ 6302133 w 7175104"/>
              <a:gd name="connsiteY258" fmla="*/ 1551683 h 7019132"/>
              <a:gd name="connsiteX259" fmla="*/ 6274894 w 7175104"/>
              <a:gd name="connsiteY259" fmla="*/ 1585154 h 7019132"/>
              <a:gd name="connsiteX260" fmla="*/ 6261607 w 7175104"/>
              <a:gd name="connsiteY260" fmla="*/ 1591978 h 7019132"/>
              <a:gd name="connsiteX261" fmla="*/ 6234368 w 7175104"/>
              <a:gd name="connsiteY261" fmla="*/ 1618950 h 7019132"/>
              <a:gd name="connsiteX262" fmla="*/ 6261607 w 7175104"/>
              <a:gd name="connsiteY262" fmla="*/ 1612126 h 7019132"/>
              <a:gd name="connsiteX263" fmla="*/ 6214770 w 7175104"/>
              <a:gd name="connsiteY263" fmla="*/ 1639097 h 7019132"/>
              <a:gd name="connsiteX264" fmla="*/ 6153981 w 7175104"/>
              <a:gd name="connsiteY264" fmla="*/ 1652096 h 7019132"/>
              <a:gd name="connsiteX265" fmla="*/ 6113787 w 7175104"/>
              <a:gd name="connsiteY265" fmla="*/ 1618950 h 7019132"/>
              <a:gd name="connsiteX266" fmla="*/ 6100500 w 7175104"/>
              <a:gd name="connsiteY266" fmla="*/ 1665744 h 7019132"/>
              <a:gd name="connsiteX267" fmla="*/ 6133718 w 7175104"/>
              <a:gd name="connsiteY267" fmla="*/ 1665744 h 7019132"/>
              <a:gd name="connsiteX268" fmla="*/ 6107143 w 7175104"/>
              <a:gd name="connsiteY268" fmla="*/ 1672568 h 7019132"/>
              <a:gd name="connsiteX269" fmla="*/ 6120763 w 7175104"/>
              <a:gd name="connsiteY269" fmla="*/ 1692716 h 7019132"/>
              <a:gd name="connsiteX270" fmla="*/ 6127406 w 7175104"/>
              <a:gd name="connsiteY270" fmla="*/ 1679067 h 7019132"/>
              <a:gd name="connsiteX271" fmla="*/ 6127406 w 7175104"/>
              <a:gd name="connsiteY271" fmla="*/ 1706039 h 7019132"/>
              <a:gd name="connsiteX272" fmla="*/ 6174244 w 7175104"/>
              <a:gd name="connsiteY272" fmla="*/ 1692716 h 7019132"/>
              <a:gd name="connsiteX273" fmla="*/ 6164278 w 7175104"/>
              <a:gd name="connsiteY273" fmla="*/ 1705389 h 7019132"/>
              <a:gd name="connsiteX274" fmla="*/ 6140361 w 7175104"/>
              <a:gd name="connsiteY274" fmla="*/ 1719687 h 7019132"/>
              <a:gd name="connsiteX275" fmla="*/ 6159960 w 7175104"/>
              <a:gd name="connsiteY275" fmla="*/ 1711238 h 7019132"/>
              <a:gd name="connsiteX276" fmla="*/ 6164278 w 7175104"/>
              <a:gd name="connsiteY276" fmla="*/ 1705389 h 7019132"/>
              <a:gd name="connsiteX277" fmla="*/ 6167600 w 7175104"/>
              <a:gd name="connsiteY277" fmla="*/ 1703764 h 7019132"/>
              <a:gd name="connsiteX278" fmla="*/ 6174244 w 7175104"/>
              <a:gd name="connsiteY278" fmla="*/ 1692716 h 7019132"/>
              <a:gd name="connsiteX279" fmla="*/ 6167600 w 7175104"/>
              <a:gd name="connsiteY279" fmla="*/ 1733011 h 7019132"/>
              <a:gd name="connsiteX280" fmla="*/ 6180887 w 7175104"/>
              <a:gd name="connsiteY280" fmla="*/ 1746334 h 7019132"/>
              <a:gd name="connsiteX281" fmla="*/ 6214770 w 7175104"/>
              <a:gd name="connsiteY281" fmla="*/ 1726511 h 7019132"/>
              <a:gd name="connsiteX282" fmla="*/ 6187531 w 7175104"/>
              <a:gd name="connsiteY282" fmla="*/ 1753158 h 7019132"/>
              <a:gd name="connsiteX283" fmla="*/ 6227725 w 7175104"/>
              <a:gd name="connsiteY283" fmla="*/ 1766482 h 7019132"/>
              <a:gd name="connsiteX284" fmla="*/ 6247988 w 7175104"/>
              <a:gd name="connsiteY284" fmla="*/ 1773306 h 7019132"/>
              <a:gd name="connsiteX285" fmla="*/ 6254631 w 7175104"/>
              <a:gd name="connsiteY285" fmla="*/ 1780130 h 7019132"/>
              <a:gd name="connsiteX286" fmla="*/ 6268251 w 7175104"/>
              <a:gd name="connsiteY286" fmla="*/ 1780130 h 7019132"/>
              <a:gd name="connsiteX287" fmla="*/ 6295157 w 7175104"/>
              <a:gd name="connsiteY287" fmla="*/ 1780130 h 7019132"/>
              <a:gd name="connsiteX288" fmla="*/ 6261607 w 7175104"/>
              <a:gd name="connsiteY288" fmla="*/ 1800277 h 7019132"/>
              <a:gd name="connsiteX289" fmla="*/ 6288514 w 7175104"/>
              <a:gd name="connsiteY289" fmla="*/ 1820425 h 7019132"/>
              <a:gd name="connsiteX290" fmla="*/ 6308777 w 7175104"/>
              <a:gd name="connsiteY290" fmla="*/ 1786629 h 7019132"/>
              <a:gd name="connsiteX291" fmla="*/ 6341995 w 7175104"/>
              <a:gd name="connsiteY291" fmla="*/ 1800277 h 7019132"/>
              <a:gd name="connsiteX292" fmla="*/ 6281870 w 7175104"/>
              <a:gd name="connsiteY292" fmla="*/ 1833423 h 7019132"/>
              <a:gd name="connsiteX293" fmla="*/ 6295157 w 7175104"/>
              <a:gd name="connsiteY293" fmla="*/ 1874043 h 7019132"/>
              <a:gd name="connsiteX294" fmla="*/ 6335351 w 7175104"/>
              <a:gd name="connsiteY294" fmla="*/ 1847072 h 7019132"/>
              <a:gd name="connsiteX295" fmla="*/ 6382521 w 7175104"/>
              <a:gd name="connsiteY295" fmla="*/ 1867219 h 7019132"/>
              <a:gd name="connsiteX296" fmla="*/ 6523366 w 7175104"/>
              <a:gd name="connsiteY296" fmla="*/ 1901015 h 7019132"/>
              <a:gd name="connsiteX297" fmla="*/ 6490148 w 7175104"/>
              <a:gd name="connsiteY297" fmla="*/ 1920838 h 7019132"/>
              <a:gd name="connsiteX298" fmla="*/ 6550272 w 7175104"/>
              <a:gd name="connsiteY298" fmla="*/ 1914663 h 7019132"/>
              <a:gd name="connsiteX299" fmla="*/ 6557248 w 7175104"/>
              <a:gd name="connsiteY299" fmla="*/ 1947809 h 7019132"/>
              <a:gd name="connsiteX300" fmla="*/ 6510078 w 7175104"/>
              <a:gd name="connsiteY300" fmla="*/ 1974781 h 7019132"/>
              <a:gd name="connsiteX301" fmla="*/ 6590798 w 7175104"/>
              <a:gd name="connsiteY301" fmla="*/ 1974781 h 7019132"/>
              <a:gd name="connsiteX302" fmla="*/ 6584155 w 7175104"/>
              <a:gd name="connsiteY302" fmla="*/ 2008252 h 7019132"/>
              <a:gd name="connsiteX303" fmla="*/ 6543629 w 7175104"/>
              <a:gd name="connsiteY303" fmla="*/ 2069019 h 7019132"/>
              <a:gd name="connsiteX304" fmla="*/ 6584155 w 7175104"/>
              <a:gd name="connsiteY304" fmla="*/ 2062195 h 7019132"/>
              <a:gd name="connsiteX305" fmla="*/ 6516722 w 7175104"/>
              <a:gd name="connsiteY305" fmla="*/ 2102165 h 7019132"/>
              <a:gd name="connsiteX306" fmla="*/ 6516722 w 7175104"/>
              <a:gd name="connsiteY306" fmla="*/ 2135961 h 7019132"/>
              <a:gd name="connsiteX307" fmla="*/ 6584155 w 7175104"/>
              <a:gd name="connsiteY307" fmla="*/ 2082343 h 7019132"/>
              <a:gd name="connsiteX308" fmla="*/ 6597774 w 7175104"/>
              <a:gd name="connsiteY308" fmla="*/ 2135961 h 7019132"/>
              <a:gd name="connsiteX309" fmla="*/ 6557248 w 7175104"/>
              <a:gd name="connsiteY309" fmla="*/ 2189579 h 7019132"/>
              <a:gd name="connsiteX310" fmla="*/ 6604086 w 7175104"/>
              <a:gd name="connsiteY310" fmla="*/ 2169757 h 7019132"/>
              <a:gd name="connsiteX311" fmla="*/ 6543629 w 7175104"/>
              <a:gd name="connsiteY311" fmla="*/ 2223375 h 7019132"/>
              <a:gd name="connsiteX312" fmla="*/ 6503435 w 7175104"/>
              <a:gd name="connsiteY312" fmla="*/ 2209727 h 7019132"/>
              <a:gd name="connsiteX313" fmla="*/ 6516722 w 7175104"/>
              <a:gd name="connsiteY313" fmla="*/ 2283492 h 7019132"/>
              <a:gd name="connsiteX314" fmla="*/ 6563892 w 7175104"/>
              <a:gd name="connsiteY314" fmla="*/ 2223375 h 7019132"/>
              <a:gd name="connsiteX315" fmla="*/ 6597774 w 7175104"/>
              <a:gd name="connsiteY315" fmla="*/ 2230199 h 7019132"/>
              <a:gd name="connsiteX316" fmla="*/ 6557248 w 7175104"/>
              <a:gd name="connsiteY316" fmla="*/ 2263670 h 7019132"/>
              <a:gd name="connsiteX317" fmla="*/ 6597774 w 7175104"/>
              <a:gd name="connsiteY317" fmla="*/ 2276993 h 7019132"/>
              <a:gd name="connsiteX318" fmla="*/ 6543629 w 7175104"/>
              <a:gd name="connsiteY318" fmla="*/ 2297141 h 7019132"/>
              <a:gd name="connsiteX319" fmla="*/ 6644612 w 7175104"/>
              <a:gd name="connsiteY319" fmla="*/ 2324113 h 7019132"/>
              <a:gd name="connsiteX320" fmla="*/ 6711712 w 7175104"/>
              <a:gd name="connsiteY320" fmla="*/ 2370907 h 7019132"/>
              <a:gd name="connsiteX321" fmla="*/ 6610729 w 7175104"/>
              <a:gd name="connsiteY321" fmla="*/ 2397878 h 7019132"/>
              <a:gd name="connsiteX322" fmla="*/ 6617373 w 7175104"/>
              <a:gd name="connsiteY322" fmla="*/ 2404703 h 7019132"/>
              <a:gd name="connsiteX323" fmla="*/ 6617373 w 7175104"/>
              <a:gd name="connsiteY323" fmla="*/ 2485293 h 7019132"/>
              <a:gd name="connsiteX324" fmla="*/ 6543629 w 7175104"/>
              <a:gd name="connsiteY324" fmla="*/ 2485293 h 7019132"/>
              <a:gd name="connsiteX325" fmla="*/ 6577511 w 7175104"/>
              <a:gd name="connsiteY325" fmla="*/ 2498616 h 7019132"/>
              <a:gd name="connsiteX326" fmla="*/ 6597774 w 7175104"/>
              <a:gd name="connsiteY326" fmla="*/ 2525588 h 7019132"/>
              <a:gd name="connsiteX327" fmla="*/ 6550272 w 7175104"/>
              <a:gd name="connsiteY327" fmla="*/ 2525588 h 7019132"/>
              <a:gd name="connsiteX328" fmla="*/ 6536985 w 7175104"/>
              <a:gd name="connsiteY328" fmla="*/ 2572382 h 7019132"/>
              <a:gd name="connsiteX329" fmla="*/ 6557248 w 7175104"/>
              <a:gd name="connsiteY329" fmla="*/ 2592854 h 7019132"/>
              <a:gd name="connsiteX330" fmla="*/ 6563892 w 7175104"/>
              <a:gd name="connsiteY330" fmla="*/ 2606178 h 7019132"/>
              <a:gd name="connsiteX331" fmla="*/ 6557248 w 7175104"/>
              <a:gd name="connsiteY331" fmla="*/ 2659796 h 7019132"/>
              <a:gd name="connsiteX332" fmla="*/ 6597774 w 7175104"/>
              <a:gd name="connsiteY332" fmla="*/ 2659796 h 7019132"/>
              <a:gd name="connsiteX333" fmla="*/ 6704736 w 7175104"/>
              <a:gd name="connsiteY333" fmla="*/ 2754034 h 7019132"/>
              <a:gd name="connsiteX334" fmla="*/ 6671518 w 7175104"/>
              <a:gd name="connsiteY334" fmla="*/ 2781006 h 7019132"/>
              <a:gd name="connsiteX335" fmla="*/ 6671518 w 7175104"/>
              <a:gd name="connsiteY335" fmla="*/ 2754034 h 7019132"/>
              <a:gd name="connsiteX336" fmla="*/ 6651255 w 7175104"/>
              <a:gd name="connsiteY336" fmla="*/ 2820976 h 7019132"/>
              <a:gd name="connsiteX337" fmla="*/ 6684805 w 7175104"/>
              <a:gd name="connsiteY337" fmla="*/ 2794330 h 7019132"/>
              <a:gd name="connsiteX338" fmla="*/ 6704736 w 7175104"/>
              <a:gd name="connsiteY338" fmla="*/ 2861596 h 7019132"/>
              <a:gd name="connsiteX339" fmla="*/ 6671518 w 7175104"/>
              <a:gd name="connsiteY339" fmla="*/ 2881744 h 7019132"/>
              <a:gd name="connsiteX340" fmla="*/ 6698093 w 7175104"/>
              <a:gd name="connsiteY340" fmla="*/ 2901566 h 7019132"/>
              <a:gd name="connsiteX341" fmla="*/ 6718356 w 7175104"/>
              <a:gd name="connsiteY341" fmla="*/ 2881744 h 7019132"/>
              <a:gd name="connsiteX342" fmla="*/ 6765525 w 7175104"/>
              <a:gd name="connsiteY342" fmla="*/ 2914890 h 7019132"/>
              <a:gd name="connsiteX343" fmla="*/ 6718356 w 7175104"/>
              <a:gd name="connsiteY343" fmla="*/ 2962334 h 7019132"/>
              <a:gd name="connsiteX344" fmla="*/ 6846245 w 7175104"/>
              <a:gd name="connsiteY344" fmla="*/ 3130013 h 7019132"/>
              <a:gd name="connsiteX345" fmla="*/ 6919989 w 7175104"/>
              <a:gd name="connsiteY345" fmla="*/ 3190456 h 7019132"/>
              <a:gd name="connsiteX346" fmla="*/ 6873152 w 7175104"/>
              <a:gd name="connsiteY346" fmla="*/ 3237575 h 7019132"/>
              <a:gd name="connsiteX347" fmla="*/ 6893083 w 7175104"/>
              <a:gd name="connsiteY347" fmla="*/ 3251223 h 7019132"/>
              <a:gd name="connsiteX348" fmla="*/ 6946896 w 7175104"/>
              <a:gd name="connsiteY348" fmla="*/ 3231076 h 7019132"/>
              <a:gd name="connsiteX349" fmla="*/ 7061166 w 7175104"/>
              <a:gd name="connsiteY349" fmla="*/ 3251223 h 7019132"/>
              <a:gd name="connsiteX350" fmla="*/ 6960515 w 7175104"/>
              <a:gd name="connsiteY350" fmla="*/ 3257398 h 7019132"/>
              <a:gd name="connsiteX351" fmla="*/ 6960515 w 7175104"/>
              <a:gd name="connsiteY351" fmla="*/ 3318165 h 7019132"/>
              <a:gd name="connsiteX352" fmla="*/ 6919989 w 7175104"/>
              <a:gd name="connsiteY352" fmla="*/ 3331813 h 7019132"/>
              <a:gd name="connsiteX353" fmla="*/ 6960515 w 7175104"/>
              <a:gd name="connsiteY353" fmla="*/ 3371783 h 7019132"/>
              <a:gd name="connsiteX354" fmla="*/ 6993734 w 7175104"/>
              <a:gd name="connsiteY354" fmla="*/ 3358460 h 7019132"/>
              <a:gd name="connsiteX355" fmla="*/ 7054523 w 7175104"/>
              <a:gd name="connsiteY355" fmla="*/ 3526139 h 7019132"/>
              <a:gd name="connsiteX356" fmla="*/ 7101360 w 7175104"/>
              <a:gd name="connsiteY356" fmla="*/ 3506317 h 7019132"/>
              <a:gd name="connsiteX357" fmla="*/ 7114647 w 7175104"/>
              <a:gd name="connsiteY357" fmla="*/ 3553111 h 7019132"/>
              <a:gd name="connsiteX358" fmla="*/ 7101360 w 7175104"/>
              <a:gd name="connsiteY358" fmla="*/ 3586907 h 7019132"/>
              <a:gd name="connsiteX359" fmla="*/ 7148530 w 7175104"/>
              <a:gd name="connsiteY359" fmla="*/ 3573583 h 7019132"/>
              <a:gd name="connsiteX360" fmla="*/ 7081097 w 7175104"/>
              <a:gd name="connsiteY360" fmla="*/ 3613553 h 7019132"/>
              <a:gd name="connsiteX361" fmla="*/ 7155173 w 7175104"/>
              <a:gd name="connsiteY361" fmla="*/ 3633701 h 7019132"/>
              <a:gd name="connsiteX362" fmla="*/ 7121623 w 7175104"/>
              <a:gd name="connsiteY362" fmla="*/ 3627202 h 7019132"/>
              <a:gd name="connsiteX363" fmla="*/ 7094384 w 7175104"/>
              <a:gd name="connsiteY363" fmla="*/ 3674321 h 7019132"/>
              <a:gd name="connsiteX364" fmla="*/ 7161485 w 7175104"/>
              <a:gd name="connsiteY364" fmla="*/ 3654173 h 7019132"/>
              <a:gd name="connsiteX365" fmla="*/ 7128267 w 7175104"/>
              <a:gd name="connsiteY365" fmla="*/ 3701292 h 7019132"/>
              <a:gd name="connsiteX366" fmla="*/ 7175104 w 7175104"/>
              <a:gd name="connsiteY366" fmla="*/ 3687644 h 7019132"/>
              <a:gd name="connsiteX367" fmla="*/ 7148530 w 7175104"/>
              <a:gd name="connsiteY367" fmla="*/ 3775058 h 7019132"/>
              <a:gd name="connsiteX368" fmla="*/ 7128267 w 7175104"/>
              <a:gd name="connsiteY368" fmla="*/ 3768234 h 7019132"/>
              <a:gd name="connsiteX369" fmla="*/ 7134910 w 7175104"/>
              <a:gd name="connsiteY369" fmla="*/ 3788707 h 7019132"/>
              <a:gd name="connsiteX370" fmla="*/ 7155173 w 7175104"/>
              <a:gd name="connsiteY370" fmla="*/ 3768234 h 7019132"/>
              <a:gd name="connsiteX371" fmla="*/ 7148530 w 7175104"/>
              <a:gd name="connsiteY371" fmla="*/ 3815028 h 7019132"/>
              <a:gd name="connsiteX372" fmla="*/ 7074453 w 7175104"/>
              <a:gd name="connsiteY372" fmla="*/ 3848824 h 7019132"/>
              <a:gd name="connsiteX373" fmla="*/ 7121623 w 7175104"/>
              <a:gd name="connsiteY373" fmla="*/ 3848824 h 7019132"/>
              <a:gd name="connsiteX374" fmla="*/ 7034260 w 7175104"/>
              <a:gd name="connsiteY374" fmla="*/ 3875796 h 7019132"/>
              <a:gd name="connsiteX375" fmla="*/ 7020640 w 7175104"/>
              <a:gd name="connsiteY375" fmla="*/ 3889119 h 7019132"/>
              <a:gd name="connsiteX376" fmla="*/ 7074453 w 7175104"/>
              <a:gd name="connsiteY376" fmla="*/ 3875796 h 7019132"/>
              <a:gd name="connsiteX377" fmla="*/ 7013997 w 7175104"/>
              <a:gd name="connsiteY377" fmla="*/ 3936238 h 7019132"/>
              <a:gd name="connsiteX378" fmla="*/ 6993734 w 7175104"/>
              <a:gd name="connsiteY378" fmla="*/ 3922590 h 7019132"/>
              <a:gd name="connsiteX379" fmla="*/ 6967159 w 7175104"/>
              <a:gd name="connsiteY379" fmla="*/ 3956386 h 7019132"/>
              <a:gd name="connsiteX380" fmla="*/ 6933277 w 7175104"/>
              <a:gd name="connsiteY380" fmla="*/ 3943063 h 7019132"/>
              <a:gd name="connsiteX381" fmla="*/ 7034260 w 7175104"/>
              <a:gd name="connsiteY381" fmla="*/ 3996681 h 7019132"/>
              <a:gd name="connsiteX382" fmla="*/ 7054523 w 7175104"/>
              <a:gd name="connsiteY382" fmla="*/ 4016828 h 7019132"/>
              <a:gd name="connsiteX383" fmla="*/ 7061166 w 7175104"/>
              <a:gd name="connsiteY383" fmla="*/ 4097418 h 7019132"/>
              <a:gd name="connsiteX384" fmla="*/ 7013997 w 7175104"/>
              <a:gd name="connsiteY384" fmla="*/ 4097418 h 7019132"/>
              <a:gd name="connsiteX385" fmla="*/ 6960515 w 7175104"/>
              <a:gd name="connsiteY385" fmla="*/ 4124390 h 7019132"/>
              <a:gd name="connsiteX386" fmla="*/ 7007353 w 7175104"/>
              <a:gd name="connsiteY386" fmla="*/ 4265098 h 7019132"/>
              <a:gd name="connsiteX387" fmla="*/ 6973803 w 7175104"/>
              <a:gd name="connsiteY387" fmla="*/ 4366160 h 7019132"/>
              <a:gd name="connsiteX388" fmla="*/ 6946896 w 7175104"/>
              <a:gd name="connsiteY388" fmla="*/ 4171184 h 7019132"/>
              <a:gd name="connsiteX389" fmla="*/ 6967159 w 7175104"/>
              <a:gd name="connsiteY389" fmla="*/ 4117566 h 7019132"/>
              <a:gd name="connsiteX390" fmla="*/ 6926633 w 7175104"/>
              <a:gd name="connsiteY390" fmla="*/ 4097418 h 7019132"/>
              <a:gd name="connsiteX391" fmla="*/ 6953540 w 7175104"/>
              <a:gd name="connsiteY391" fmla="*/ 4057123 h 7019132"/>
              <a:gd name="connsiteX392" fmla="*/ 6940252 w 7175104"/>
              <a:gd name="connsiteY392" fmla="*/ 4057123 h 7019132"/>
              <a:gd name="connsiteX393" fmla="*/ 6873152 w 7175104"/>
              <a:gd name="connsiteY393" fmla="*/ 4076946 h 7019132"/>
              <a:gd name="connsiteX394" fmla="*/ 6893083 w 7175104"/>
              <a:gd name="connsiteY394" fmla="*/ 4057123 h 7019132"/>
              <a:gd name="connsiteX395" fmla="*/ 6873152 w 7175104"/>
              <a:gd name="connsiteY395" fmla="*/ 3889119 h 7019132"/>
              <a:gd name="connsiteX396" fmla="*/ 6879796 w 7175104"/>
              <a:gd name="connsiteY396" fmla="*/ 3815028 h 7019132"/>
              <a:gd name="connsiteX397" fmla="*/ 6852889 w 7175104"/>
              <a:gd name="connsiteY397" fmla="*/ 3842000 h 7019132"/>
              <a:gd name="connsiteX398" fmla="*/ 6825982 w 7175104"/>
              <a:gd name="connsiteY398" fmla="*/ 3821853 h 7019132"/>
              <a:gd name="connsiteX399" fmla="*/ 6852889 w 7175104"/>
              <a:gd name="connsiteY399" fmla="*/ 3754911 h 7019132"/>
              <a:gd name="connsiteX400" fmla="*/ 6839270 w 7175104"/>
              <a:gd name="connsiteY400" fmla="*/ 3788707 h 7019132"/>
              <a:gd name="connsiteX401" fmla="*/ 6792100 w 7175104"/>
              <a:gd name="connsiteY401" fmla="*/ 3741262 h 7019132"/>
              <a:gd name="connsiteX402" fmla="*/ 6779145 w 7175104"/>
              <a:gd name="connsiteY402" fmla="*/ 3667497 h 7019132"/>
              <a:gd name="connsiteX403" fmla="*/ 6812363 w 7175104"/>
              <a:gd name="connsiteY403" fmla="*/ 3640525 h 7019132"/>
              <a:gd name="connsiteX404" fmla="*/ 6738619 w 7175104"/>
              <a:gd name="connsiteY404" fmla="*/ 3559935 h 7019132"/>
              <a:gd name="connsiteX405" fmla="*/ 6671518 w 7175104"/>
              <a:gd name="connsiteY405" fmla="*/ 3432551 h 7019132"/>
              <a:gd name="connsiteX406" fmla="*/ 6624349 w 7175104"/>
              <a:gd name="connsiteY406" fmla="*/ 3459197 h 7019132"/>
              <a:gd name="connsiteX407" fmla="*/ 6610729 w 7175104"/>
              <a:gd name="connsiteY407" fmla="*/ 3492993 h 7019132"/>
              <a:gd name="connsiteX408" fmla="*/ 6630992 w 7175104"/>
              <a:gd name="connsiteY408" fmla="*/ 3499492 h 7019132"/>
              <a:gd name="connsiteX409" fmla="*/ 6678162 w 7175104"/>
              <a:gd name="connsiteY409" fmla="*/ 3445549 h 7019132"/>
              <a:gd name="connsiteX410" fmla="*/ 6671518 w 7175104"/>
              <a:gd name="connsiteY410" fmla="*/ 3486169 h 7019132"/>
              <a:gd name="connsiteX411" fmla="*/ 6610729 w 7175104"/>
              <a:gd name="connsiteY411" fmla="*/ 3526139 h 7019132"/>
              <a:gd name="connsiteX412" fmla="*/ 6570535 w 7175104"/>
              <a:gd name="connsiteY412" fmla="*/ 3526139 h 7019132"/>
              <a:gd name="connsiteX413" fmla="*/ 6563892 w 7175104"/>
              <a:gd name="connsiteY413" fmla="*/ 3573583 h 7019132"/>
              <a:gd name="connsiteX414" fmla="*/ 6617373 w 7175104"/>
              <a:gd name="connsiteY414" fmla="*/ 3593731 h 7019132"/>
              <a:gd name="connsiteX415" fmla="*/ 6604086 w 7175104"/>
              <a:gd name="connsiteY415" fmla="*/ 3654173 h 7019132"/>
              <a:gd name="connsiteX416" fmla="*/ 6698093 w 7175104"/>
              <a:gd name="connsiteY416" fmla="*/ 3654173 h 7019132"/>
              <a:gd name="connsiteX417" fmla="*/ 6671518 w 7175104"/>
              <a:gd name="connsiteY417" fmla="*/ 3667497 h 7019132"/>
              <a:gd name="connsiteX418" fmla="*/ 6678162 w 7175104"/>
              <a:gd name="connsiteY418" fmla="*/ 3701292 h 7019132"/>
              <a:gd name="connsiteX419" fmla="*/ 6624349 w 7175104"/>
              <a:gd name="connsiteY419" fmla="*/ 3694468 h 7019132"/>
              <a:gd name="connsiteX420" fmla="*/ 6691781 w 7175104"/>
              <a:gd name="connsiteY420" fmla="*/ 3794881 h 7019132"/>
              <a:gd name="connsiteX421" fmla="*/ 6657899 w 7175104"/>
              <a:gd name="connsiteY421" fmla="*/ 3815028 h 7019132"/>
              <a:gd name="connsiteX422" fmla="*/ 6711712 w 7175104"/>
              <a:gd name="connsiteY422" fmla="*/ 3929414 h 7019132"/>
              <a:gd name="connsiteX423" fmla="*/ 6678162 w 7175104"/>
              <a:gd name="connsiteY423" fmla="*/ 3949562 h 7019132"/>
              <a:gd name="connsiteX424" fmla="*/ 6704736 w 7175104"/>
              <a:gd name="connsiteY424" fmla="*/ 3976208 h 7019132"/>
              <a:gd name="connsiteX425" fmla="*/ 6657899 w 7175104"/>
              <a:gd name="connsiteY425" fmla="*/ 3963210 h 7019132"/>
              <a:gd name="connsiteX426" fmla="*/ 6630992 w 7175104"/>
              <a:gd name="connsiteY426" fmla="*/ 4036976 h 7019132"/>
              <a:gd name="connsiteX427" fmla="*/ 6664875 w 7175104"/>
              <a:gd name="connsiteY427" fmla="*/ 4016828 h 7019132"/>
              <a:gd name="connsiteX428" fmla="*/ 6644612 w 7175104"/>
              <a:gd name="connsiteY428" fmla="*/ 4063623 h 7019132"/>
              <a:gd name="connsiteX429" fmla="*/ 6698093 w 7175104"/>
              <a:gd name="connsiteY429" fmla="*/ 4057123 h 7019132"/>
              <a:gd name="connsiteX430" fmla="*/ 6738619 w 7175104"/>
              <a:gd name="connsiteY430" fmla="*/ 4131214 h 7019132"/>
              <a:gd name="connsiteX431" fmla="*/ 6644612 w 7175104"/>
              <a:gd name="connsiteY431" fmla="*/ 4164360 h 7019132"/>
              <a:gd name="connsiteX432" fmla="*/ 6590798 w 7175104"/>
              <a:gd name="connsiteY432" fmla="*/ 4110742 h 7019132"/>
              <a:gd name="connsiteX433" fmla="*/ 6624349 w 7175104"/>
              <a:gd name="connsiteY433" fmla="*/ 4090594 h 7019132"/>
              <a:gd name="connsiteX434" fmla="*/ 6597774 w 7175104"/>
              <a:gd name="connsiteY434" fmla="*/ 4090594 h 7019132"/>
              <a:gd name="connsiteX435" fmla="*/ 6624349 w 7175104"/>
              <a:gd name="connsiteY435" fmla="*/ 4137713 h 7019132"/>
              <a:gd name="connsiteX436" fmla="*/ 6597774 w 7175104"/>
              <a:gd name="connsiteY436" fmla="*/ 4184508 h 7019132"/>
              <a:gd name="connsiteX437" fmla="*/ 6490148 w 7175104"/>
              <a:gd name="connsiteY437" fmla="*/ 4204980 h 7019132"/>
              <a:gd name="connsiteX438" fmla="*/ 6530341 w 7175104"/>
              <a:gd name="connsiteY438" fmla="*/ 4198156 h 7019132"/>
              <a:gd name="connsiteX439" fmla="*/ 6577511 w 7175104"/>
              <a:gd name="connsiteY439" fmla="*/ 4171184 h 7019132"/>
              <a:gd name="connsiteX440" fmla="*/ 6516722 w 7175104"/>
              <a:gd name="connsiteY440" fmla="*/ 4171184 h 7019132"/>
              <a:gd name="connsiteX441" fmla="*/ 6557248 w 7175104"/>
              <a:gd name="connsiteY441" fmla="*/ 4137713 h 7019132"/>
              <a:gd name="connsiteX442" fmla="*/ 6536985 w 7175104"/>
              <a:gd name="connsiteY442" fmla="*/ 4131214 h 7019132"/>
              <a:gd name="connsiteX443" fmla="*/ 6483504 w 7175104"/>
              <a:gd name="connsiteY443" fmla="*/ 4137713 h 7019132"/>
              <a:gd name="connsiteX444" fmla="*/ 6442978 w 7175104"/>
              <a:gd name="connsiteY444" fmla="*/ 4050624 h 7019132"/>
              <a:gd name="connsiteX445" fmla="*/ 6469885 w 7175104"/>
              <a:gd name="connsiteY445" fmla="*/ 4043800 h 7019132"/>
              <a:gd name="connsiteX446" fmla="*/ 6422715 w 7175104"/>
              <a:gd name="connsiteY446" fmla="*/ 4003180 h 7019132"/>
              <a:gd name="connsiteX447" fmla="*/ 6382521 w 7175104"/>
              <a:gd name="connsiteY447" fmla="*/ 4023653 h 7019132"/>
              <a:gd name="connsiteX448" fmla="*/ 6295157 w 7175104"/>
              <a:gd name="connsiteY448" fmla="*/ 3970034 h 7019132"/>
              <a:gd name="connsiteX449" fmla="*/ 6321732 w 7175104"/>
              <a:gd name="connsiteY449" fmla="*/ 3943063 h 7019132"/>
              <a:gd name="connsiteX450" fmla="*/ 6341995 w 7175104"/>
              <a:gd name="connsiteY450" fmla="*/ 3909267 h 7019132"/>
              <a:gd name="connsiteX451" fmla="*/ 6268251 w 7175104"/>
              <a:gd name="connsiteY451" fmla="*/ 3916091 h 7019132"/>
              <a:gd name="connsiteX452" fmla="*/ 6328708 w 7175104"/>
              <a:gd name="connsiteY452" fmla="*/ 3882295 h 7019132"/>
              <a:gd name="connsiteX453" fmla="*/ 6261607 w 7175104"/>
              <a:gd name="connsiteY453" fmla="*/ 3869297 h 7019132"/>
              <a:gd name="connsiteX454" fmla="*/ 6295157 w 7175104"/>
              <a:gd name="connsiteY454" fmla="*/ 3848824 h 7019132"/>
              <a:gd name="connsiteX455" fmla="*/ 6247988 w 7175104"/>
              <a:gd name="connsiteY455" fmla="*/ 3842000 h 7019132"/>
              <a:gd name="connsiteX456" fmla="*/ 6274894 w 7175104"/>
              <a:gd name="connsiteY456" fmla="*/ 3835501 h 7019132"/>
              <a:gd name="connsiteX457" fmla="*/ 6241344 w 7175104"/>
              <a:gd name="connsiteY457" fmla="*/ 3828677 h 7019132"/>
              <a:gd name="connsiteX458" fmla="*/ 6274894 w 7175104"/>
              <a:gd name="connsiteY458" fmla="*/ 3775058 h 7019132"/>
              <a:gd name="connsiteX459" fmla="*/ 6201150 w 7175104"/>
              <a:gd name="connsiteY459" fmla="*/ 3775058 h 7019132"/>
              <a:gd name="connsiteX460" fmla="*/ 6187531 w 7175104"/>
              <a:gd name="connsiteY460" fmla="*/ 3727939 h 7019132"/>
              <a:gd name="connsiteX461" fmla="*/ 6214770 w 7175104"/>
              <a:gd name="connsiteY461" fmla="*/ 3687644 h 7019132"/>
              <a:gd name="connsiteX462" fmla="*/ 6100500 w 7175104"/>
              <a:gd name="connsiteY462" fmla="*/ 3627202 h 7019132"/>
              <a:gd name="connsiteX463" fmla="*/ 5992873 w 7175104"/>
              <a:gd name="connsiteY463" fmla="*/ 3674321 h 7019132"/>
              <a:gd name="connsiteX464" fmla="*/ 5885246 w 7175104"/>
              <a:gd name="connsiteY464" fmla="*/ 3681145 h 7019132"/>
              <a:gd name="connsiteX465" fmla="*/ 5905509 w 7175104"/>
              <a:gd name="connsiteY465" fmla="*/ 3687644 h 7019132"/>
              <a:gd name="connsiteX466" fmla="*/ 5905509 w 7175104"/>
              <a:gd name="connsiteY466" fmla="*/ 3727939 h 7019132"/>
              <a:gd name="connsiteX467" fmla="*/ 5972610 w 7175104"/>
              <a:gd name="connsiteY467" fmla="*/ 3748087 h 7019132"/>
              <a:gd name="connsiteX468" fmla="*/ 6026423 w 7175104"/>
              <a:gd name="connsiteY468" fmla="*/ 3976208 h 7019132"/>
              <a:gd name="connsiteX469" fmla="*/ 6019780 w 7175104"/>
              <a:gd name="connsiteY469" fmla="*/ 4070447 h 7019132"/>
              <a:gd name="connsiteX470" fmla="*/ 6113787 w 7175104"/>
              <a:gd name="connsiteY470" fmla="*/ 4231952 h 7019132"/>
              <a:gd name="connsiteX471" fmla="*/ 6073261 w 7175104"/>
              <a:gd name="connsiteY471" fmla="*/ 4244950 h 7019132"/>
              <a:gd name="connsiteX472" fmla="*/ 6113787 w 7175104"/>
              <a:gd name="connsiteY472" fmla="*/ 4238126 h 7019132"/>
              <a:gd name="connsiteX473" fmla="*/ 6066617 w 7175104"/>
              <a:gd name="connsiteY473" fmla="*/ 4319041 h 7019132"/>
              <a:gd name="connsiteX474" fmla="*/ 6113787 w 7175104"/>
              <a:gd name="connsiteY474" fmla="*/ 4325865 h 7019132"/>
              <a:gd name="connsiteX475" fmla="*/ 6039710 w 7175104"/>
              <a:gd name="connsiteY475" fmla="*/ 4352512 h 7019132"/>
              <a:gd name="connsiteX476" fmla="*/ 5999517 w 7175104"/>
              <a:gd name="connsiteY476" fmla="*/ 4345688 h 7019132"/>
              <a:gd name="connsiteX477" fmla="*/ 5979254 w 7175104"/>
              <a:gd name="connsiteY477" fmla="*/ 4419454 h 7019132"/>
              <a:gd name="connsiteX478" fmla="*/ 6039710 w 7175104"/>
              <a:gd name="connsiteY478" fmla="*/ 4393132 h 7019132"/>
              <a:gd name="connsiteX479" fmla="*/ 5986229 w 7175104"/>
              <a:gd name="connsiteY479" fmla="*/ 4433102 h 7019132"/>
              <a:gd name="connsiteX480" fmla="*/ 5972610 w 7175104"/>
              <a:gd name="connsiteY480" fmla="*/ 4480221 h 7019132"/>
              <a:gd name="connsiteX481" fmla="*/ 6013136 w 7175104"/>
              <a:gd name="connsiteY481" fmla="*/ 4493870 h 7019132"/>
              <a:gd name="connsiteX482" fmla="*/ 5905509 w 7175104"/>
              <a:gd name="connsiteY482" fmla="*/ 4574460 h 7019132"/>
              <a:gd name="connsiteX483" fmla="*/ 5952347 w 7175104"/>
              <a:gd name="connsiteY483" fmla="*/ 4553987 h 7019132"/>
              <a:gd name="connsiteX484" fmla="*/ 5898866 w 7175104"/>
              <a:gd name="connsiteY484" fmla="*/ 4594607 h 7019132"/>
              <a:gd name="connsiteX485" fmla="*/ 5905509 w 7175104"/>
              <a:gd name="connsiteY485" fmla="*/ 4513692 h 7019132"/>
              <a:gd name="connsiteX486" fmla="*/ 5945703 w 7175104"/>
              <a:gd name="connsiteY486" fmla="*/ 4500694 h 7019132"/>
              <a:gd name="connsiteX487" fmla="*/ 5912153 w 7175104"/>
              <a:gd name="connsiteY487" fmla="*/ 4466898 h 7019132"/>
              <a:gd name="connsiteX488" fmla="*/ 5925772 w 7175104"/>
              <a:gd name="connsiteY488" fmla="*/ 4372660 h 7019132"/>
              <a:gd name="connsiteX489" fmla="*/ 5986229 w 7175104"/>
              <a:gd name="connsiteY489" fmla="*/ 4345688 h 7019132"/>
              <a:gd name="connsiteX490" fmla="*/ 6013136 w 7175104"/>
              <a:gd name="connsiteY490" fmla="*/ 4238126 h 7019132"/>
              <a:gd name="connsiteX491" fmla="*/ 5972610 w 7175104"/>
              <a:gd name="connsiteY491" fmla="*/ 4151037 h 7019132"/>
              <a:gd name="connsiteX492" fmla="*/ 5972610 w 7175104"/>
              <a:gd name="connsiteY492" fmla="*/ 4090594 h 7019132"/>
              <a:gd name="connsiteX493" fmla="*/ 5932416 w 7175104"/>
              <a:gd name="connsiteY493" fmla="*/ 4057123 h 7019132"/>
              <a:gd name="connsiteX494" fmla="*/ 5710519 w 7175104"/>
              <a:gd name="connsiteY494" fmla="*/ 4151037 h 7019132"/>
              <a:gd name="connsiteX495" fmla="*/ 5690256 w 7175104"/>
              <a:gd name="connsiteY495" fmla="*/ 4164360 h 7019132"/>
              <a:gd name="connsiteX496" fmla="*/ 5690256 w 7175104"/>
              <a:gd name="connsiteY496" fmla="*/ 4198156 h 7019132"/>
              <a:gd name="connsiteX497" fmla="*/ 5643419 w 7175104"/>
              <a:gd name="connsiteY497" fmla="*/ 4164360 h 7019132"/>
              <a:gd name="connsiteX498" fmla="*/ 5549412 w 7175104"/>
              <a:gd name="connsiteY498" fmla="*/ 4184508 h 7019132"/>
              <a:gd name="connsiteX499" fmla="*/ 5495598 w 7175104"/>
              <a:gd name="connsiteY499" fmla="*/ 4231952 h 7019132"/>
              <a:gd name="connsiteX500" fmla="*/ 5441785 w 7175104"/>
              <a:gd name="connsiteY500" fmla="*/ 4218304 h 7019132"/>
              <a:gd name="connsiteX501" fmla="*/ 5455405 w 7175104"/>
              <a:gd name="connsiteY501" fmla="*/ 4278746 h 7019132"/>
              <a:gd name="connsiteX502" fmla="*/ 5435142 w 7175104"/>
              <a:gd name="connsiteY502" fmla="*/ 4352512 h 7019132"/>
              <a:gd name="connsiteX503" fmla="*/ 5469024 w 7175104"/>
              <a:gd name="connsiteY503" fmla="*/ 4325865 h 7019132"/>
              <a:gd name="connsiteX504" fmla="*/ 5462048 w 7175104"/>
              <a:gd name="connsiteY504" fmla="*/ 4366160 h 7019132"/>
              <a:gd name="connsiteX505" fmla="*/ 5563031 w 7175104"/>
              <a:gd name="connsiteY505" fmla="*/ 4393132 h 7019132"/>
              <a:gd name="connsiteX506" fmla="*/ 5609869 w 7175104"/>
              <a:gd name="connsiteY506" fmla="*/ 4339189 h 7019132"/>
              <a:gd name="connsiteX507" fmla="*/ 5669993 w 7175104"/>
              <a:gd name="connsiteY507" fmla="*/ 4305718 h 7019132"/>
              <a:gd name="connsiteX508" fmla="*/ 5683613 w 7175104"/>
              <a:gd name="connsiteY508" fmla="*/ 4305718 h 7019132"/>
              <a:gd name="connsiteX509" fmla="*/ 5609869 w 7175104"/>
              <a:gd name="connsiteY509" fmla="*/ 4366160 h 7019132"/>
              <a:gd name="connsiteX510" fmla="*/ 5636775 w 7175104"/>
              <a:gd name="connsiteY510" fmla="*/ 4366160 h 7019132"/>
              <a:gd name="connsiteX511" fmla="*/ 5663682 w 7175104"/>
              <a:gd name="connsiteY511" fmla="*/ 4325865 h 7019132"/>
              <a:gd name="connsiteX512" fmla="*/ 5697232 w 7175104"/>
              <a:gd name="connsiteY512" fmla="*/ 4332365 h 7019132"/>
              <a:gd name="connsiteX513" fmla="*/ 5744402 w 7175104"/>
              <a:gd name="connsiteY513" fmla="*/ 4271922 h 7019132"/>
              <a:gd name="connsiteX514" fmla="*/ 5770976 w 7175104"/>
              <a:gd name="connsiteY514" fmla="*/ 4366160 h 7019132"/>
              <a:gd name="connsiteX515" fmla="*/ 5623488 w 7175104"/>
              <a:gd name="connsiteY515" fmla="*/ 4480221 h 7019132"/>
              <a:gd name="connsiteX516" fmla="*/ 5522505 w 7175104"/>
              <a:gd name="connsiteY516" fmla="*/ 4466898 h 7019132"/>
              <a:gd name="connsiteX517" fmla="*/ 5575986 w 7175104"/>
              <a:gd name="connsiteY517" fmla="*/ 4513692 h 7019132"/>
              <a:gd name="connsiteX518" fmla="*/ 5508886 w 7175104"/>
              <a:gd name="connsiteY518" fmla="*/ 4533840 h 7019132"/>
              <a:gd name="connsiteX519" fmla="*/ 5475668 w 7175104"/>
              <a:gd name="connsiteY519" fmla="*/ 4520516 h 7019132"/>
              <a:gd name="connsiteX520" fmla="*/ 5522505 w 7175104"/>
              <a:gd name="connsiteY520" fmla="*/ 4533840 h 7019132"/>
              <a:gd name="connsiteX521" fmla="*/ 5522505 w 7175104"/>
              <a:gd name="connsiteY521" fmla="*/ 4581284 h 7019132"/>
              <a:gd name="connsiteX522" fmla="*/ 5448761 w 7175104"/>
              <a:gd name="connsiteY522" fmla="*/ 4594607 h 7019132"/>
              <a:gd name="connsiteX523" fmla="*/ 5428498 w 7175104"/>
              <a:gd name="connsiteY523" fmla="*/ 4614430 h 7019132"/>
              <a:gd name="connsiteX524" fmla="*/ 5320871 w 7175104"/>
              <a:gd name="connsiteY524" fmla="*/ 4634577 h 7019132"/>
              <a:gd name="connsiteX525" fmla="*/ 5240484 w 7175104"/>
              <a:gd name="connsiteY525" fmla="*/ 4682021 h 7019132"/>
              <a:gd name="connsiteX526" fmla="*/ 5247127 w 7175104"/>
              <a:gd name="connsiteY526" fmla="*/ 4661549 h 7019132"/>
              <a:gd name="connsiteX527" fmla="*/ 5233508 w 7175104"/>
              <a:gd name="connsiteY527" fmla="*/ 4695020 h 7019132"/>
              <a:gd name="connsiteX528" fmla="*/ 5193646 w 7175104"/>
              <a:gd name="connsiteY528" fmla="*/ 4715167 h 7019132"/>
              <a:gd name="connsiteX529" fmla="*/ 5260414 w 7175104"/>
              <a:gd name="connsiteY529" fmla="*/ 4762611 h 7019132"/>
              <a:gd name="connsiteX530" fmla="*/ 5334491 w 7175104"/>
              <a:gd name="connsiteY530" fmla="*/ 4721991 h 7019132"/>
              <a:gd name="connsiteX531" fmla="*/ 5387972 w 7175104"/>
              <a:gd name="connsiteY531" fmla="*/ 4708668 h 7019132"/>
              <a:gd name="connsiteX532" fmla="*/ 5421854 w 7175104"/>
              <a:gd name="connsiteY532" fmla="*/ 4748963 h 7019132"/>
              <a:gd name="connsiteX533" fmla="*/ 5408235 w 7175104"/>
              <a:gd name="connsiteY533" fmla="*/ 4788933 h 7019132"/>
              <a:gd name="connsiteX534" fmla="*/ 5502242 w 7175104"/>
              <a:gd name="connsiteY534" fmla="*/ 4829553 h 7019132"/>
              <a:gd name="connsiteX535" fmla="*/ 5536124 w 7175104"/>
              <a:gd name="connsiteY535" fmla="*/ 4809406 h 7019132"/>
              <a:gd name="connsiteX536" fmla="*/ 5508886 w 7175104"/>
              <a:gd name="connsiteY536" fmla="*/ 4648225 h 7019132"/>
              <a:gd name="connsiteX537" fmla="*/ 5603225 w 7175104"/>
              <a:gd name="connsiteY537" fmla="*/ 4688195 h 7019132"/>
              <a:gd name="connsiteX538" fmla="*/ 5556388 w 7175104"/>
              <a:gd name="connsiteY538" fmla="*/ 4715167 h 7019132"/>
              <a:gd name="connsiteX539" fmla="*/ 5657038 w 7175104"/>
              <a:gd name="connsiteY539" fmla="*/ 4836377 h 7019132"/>
              <a:gd name="connsiteX540" fmla="*/ 5751045 w 7175104"/>
              <a:gd name="connsiteY540" fmla="*/ 4863024 h 7019132"/>
              <a:gd name="connsiteX541" fmla="*/ 5804859 w 7175104"/>
              <a:gd name="connsiteY541" fmla="*/ 4910143 h 7019132"/>
              <a:gd name="connsiteX542" fmla="*/ 5824790 w 7175104"/>
              <a:gd name="connsiteY542" fmla="*/ 4923791 h 7019132"/>
              <a:gd name="connsiteX543" fmla="*/ 5838409 w 7175104"/>
              <a:gd name="connsiteY543" fmla="*/ 4963761 h 7019132"/>
              <a:gd name="connsiteX544" fmla="*/ 5845053 w 7175104"/>
              <a:gd name="connsiteY544" fmla="*/ 4963761 h 7019132"/>
              <a:gd name="connsiteX545" fmla="*/ 5845053 w 7175104"/>
              <a:gd name="connsiteY545" fmla="*/ 4970586 h 7019132"/>
              <a:gd name="connsiteX546" fmla="*/ 5824790 w 7175104"/>
              <a:gd name="connsiteY546" fmla="*/ 4997557 h 7019132"/>
              <a:gd name="connsiteX547" fmla="*/ 5864983 w 7175104"/>
              <a:gd name="connsiteY547" fmla="*/ 5037852 h 7019132"/>
              <a:gd name="connsiteX548" fmla="*/ 5851364 w 7175104"/>
              <a:gd name="connsiteY548" fmla="*/ 5071323 h 7019132"/>
              <a:gd name="connsiteX549" fmla="*/ 5851364 w 7175104"/>
              <a:gd name="connsiteY549" fmla="*/ 5078147 h 7019132"/>
              <a:gd name="connsiteX550" fmla="*/ 5851364 w 7175104"/>
              <a:gd name="connsiteY550" fmla="*/ 5084646 h 7019132"/>
              <a:gd name="connsiteX551" fmla="*/ 5851364 w 7175104"/>
              <a:gd name="connsiteY551" fmla="*/ 5091471 h 7019132"/>
              <a:gd name="connsiteX552" fmla="*/ 5851364 w 7175104"/>
              <a:gd name="connsiteY552" fmla="*/ 5105119 h 7019132"/>
              <a:gd name="connsiteX553" fmla="*/ 5724139 w 7175104"/>
              <a:gd name="connsiteY553" fmla="*/ 5131441 h 7019132"/>
              <a:gd name="connsiteX554" fmla="*/ 5710519 w 7175104"/>
              <a:gd name="connsiteY554" fmla="*/ 5125266 h 7019132"/>
              <a:gd name="connsiteX555" fmla="*/ 5703876 w 7175104"/>
              <a:gd name="connsiteY555" fmla="*/ 5111618 h 7019132"/>
              <a:gd name="connsiteX556" fmla="*/ 5697232 w 7175104"/>
              <a:gd name="connsiteY556" fmla="*/ 5098295 h 7019132"/>
              <a:gd name="connsiteX557" fmla="*/ 5643419 w 7175104"/>
              <a:gd name="connsiteY557" fmla="*/ 5091471 h 7019132"/>
              <a:gd name="connsiteX558" fmla="*/ 5575986 w 7175104"/>
              <a:gd name="connsiteY558" fmla="*/ 5165237 h 7019132"/>
              <a:gd name="connsiteX559" fmla="*/ 5549412 w 7175104"/>
              <a:gd name="connsiteY559" fmla="*/ 5185709 h 7019132"/>
              <a:gd name="connsiteX560" fmla="*/ 5529149 w 7175104"/>
              <a:gd name="connsiteY560" fmla="*/ 5205856 h 7019132"/>
              <a:gd name="connsiteX561" fmla="*/ 5502242 w 7175104"/>
              <a:gd name="connsiteY561" fmla="*/ 5245827 h 7019132"/>
              <a:gd name="connsiteX562" fmla="*/ 5469024 w 7175104"/>
              <a:gd name="connsiteY562" fmla="*/ 5265974 h 7019132"/>
              <a:gd name="connsiteX563" fmla="*/ 5361397 w 7175104"/>
              <a:gd name="connsiteY563" fmla="*/ 5279622 h 7019132"/>
              <a:gd name="connsiteX564" fmla="*/ 5327515 w 7175104"/>
              <a:gd name="connsiteY564" fmla="*/ 5346564 h 7019132"/>
              <a:gd name="connsiteX565" fmla="*/ 5274034 w 7175104"/>
              <a:gd name="connsiteY565" fmla="*/ 5360212 h 7019132"/>
              <a:gd name="connsiteX566" fmla="*/ 5293965 w 7175104"/>
              <a:gd name="connsiteY566" fmla="*/ 5373536 h 7019132"/>
              <a:gd name="connsiteX567" fmla="*/ 5267390 w 7175104"/>
              <a:gd name="connsiteY567" fmla="*/ 5413831 h 7019132"/>
              <a:gd name="connsiteX568" fmla="*/ 5193646 w 7175104"/>
              <a:gd name="connsiteY568" fmla="*/ 5440802 h 7019132"/>
              <a:gd name="connsiteX569" fmla="*/ 5213245 w 7175104"/>
              <a:gd name="connsiteY569" fmla="*/ 5454126 h 7019132"/>
              <a:gd name="connsiteX570" fmla="*/ 5146144 w 7175104"/>
              <a:gd name="connsiteY570" fmla="*/ 5467774 h 7019132"/>
              <a:gd name="connsiteX571" fmla="*/ 5173383 w 7175104"/>
              <a:gd name="connsiteY571" fmla="*/ 5447627 h 7019132"/>
              <a:gd name="connsiteX572" fmla="*/ 5213245 w 7175104"/>
              <a:gd name="connsiteY572" fmla="*/ 5427154 h 7019132"/>
              <a:gd name="connsiteX573" fmla="*/ 5267390 w 7175104"/>
              <a:gd name="connsiteY573" fmla="*/ 5380360 h 7019132"/>
              <a:gd name="connsiteX574" fmla="*/ 5199958 w 7175104"/>
              <a:gd name="connsiteY574" fmla="*/ 5420655 h 7019132"/>
              <a:gd name="connsiteX575" fmla="*/ 5166407 w 7175104"/>
              <a:gd name="connsiteY575" fmla="*/ 5420655 h 7019132"/>
              <a:gd name="connsiteX576" fmla="*/ 5059113 w 7175104"/>
              <a:gd name="connsiteY576" fmla="*/ 5487597 h 7019132"/>
              <a:gd name="connsiteX577" fmla="*/ 5065757 w 7175104"/>
              <a:gd name="connsiteY577" fmla="*/ 5528217 h 7019132"/>
              <a:gd name="connsiteX578" fmla="*/ 4937867 w 7175104"/>
              <a:gd name="connsiteY578" fmla="*/ 5568512 h 7019132"/>
              <a:gd name="connsiteX579" fmla="*/ 4931223 w 7175104"/>
              <a:gd name="connsiteY579" fmla="*/ 5561687 h 7019132"/>
              <a:gd name="connsiteX580" fmla="*/ 4891029 w 7175104"/>
              <a:gd name="connsiteY580" fmla="*/ 5568512 h 7019132"/>
              <a:gd name="connsiteX581" fmla="*/ 4749853 w 7175104"/>
              <a:gd name="connsiteY581" fmla="*/ 5642278 h 7019132"/>
              <a:gd name="connsiteX582" fmla="*/ 4427637 w 7175104"/>
              <a:gd name="connsiteY582" fmla="*/ 5736516 h 7019132"/>
              <a:gd name="connsiteX583" fmla="*/ 4340274 w 7175104"/>
              <a:gd name="connsiteY583" fmla="*/ 5736516 h 7019132"/>
              <a:gd name="connsiteX584" fmla="*/ 4152259 w 7175104"/>
              <a:gd name="connsiteY584" fmla="*/ 5736516 h 7019132"/>
              <a:gd name="connsiteX585" fmla="*/ 3990487 w 7175104"/>
              <a:gd name="connsiteY585" fmla="*/ 5729692 h 7019132"/>
              <a:gd name="connsiteX586" fmla="*/ 4037657 w 7175104"/>
              <a:gd name="connsiteY586" fmla="*/ 5709544 h 7019132"/>
              <a:gd name="connsiteX587" fmla="*/ 4071539 w 7175104"/>
              <a:gd name="connsiteY587" fmla="*/ 5649102 h 7019132"/>
              <a:gd name="connsiteX588" fmla="*/ 4077851 w 7175104"/>
              <a:gd name="connsiteY588" fmla="*/ 5588334 h 7019132"/>
              <a:gd name="connsiteX589" fmla="*/ 3876549 w 7175104"/>
              <a:gd name="connsiteY589" fmla="*/ 5709544 h 7019132"/>
              <a:gd name="connsiteX590" fmla="*/ 3863262 w 7175104"/>
              <a:gd name="connsiteY590" fmla="*/ 5702720 h 7019132"/>
              <a:gd name="connsiteX591" fmla="*/ 3829379 w 7175104"/>
              <a:gd name="connsiteY591" fmla="*/ 5722868 h 7019132"/>
              <a:gd name="connsiteX592" fmla="*/ 3809116 w 7175104"/>
              <a:gd name="connsiteY592" fmla="*/ 5716043 h 7019132"/>
              <a:gd name="connsiteX593" fmla="*/ 3574265 w 7175104"/>
              <a:gd name="connsiteY593" fmla="*/ 5783310 h 7019132"/>
              <a:gd name="connsiteX594" fmla="*/ 3527095 w 7175104"/>
              <a:gd name="connsiteY594" fmla="*/ 5776486 h 7019132"/>
              <a:gd name="connsiteX595" fmla="*/ 3507164 w 7175104"/>
              <a:gd name="connsiteY595" fmla="*/ 5756663 h 7019132"/>
              <a:gd name="connsiteX596" fmla="*/ 3507164 w 7175104"/>
              <a:gd name="connsiteY596" fmla="*/ 5756338 h 7019132"/>
              <a:gd name="connsiteX597" fmla="*/ 3574265 w 7175104"/>
              <a:gd name="connsiteY597" fmla="*/ 5716043 h 7019132"/>
              <a:gd name="connsiteX598" fmla="*/ 3648009 w 7175104"/>
              <a:gd name="connsiteY598" fmla="*/ 5655926 h 7019132"/>
              <a:gd name="connsiteX599" fmla="*/ 3708466 w 7175104"/>
              <a:gd name="connsiteY599" fmla="*/ 5622130 h 7019132"/>
              <a:gd name="connsiteX600" fmla="*/ 3735372 w 7175104"/>
              <a:gd name="connsiteY600" fmla="*/ 5622130 h 7019132"/>
              <a:gd name="connsiteX601" fmla="*/ 3856286 w 7175104"/>
              <a:gd name="connsiteY601" fmla="*/ 5528217 h 7019132"/>
              <a:gd name="connsiteX602" fmla="*/ 3816092 w 7175104"/>
              <a:gd name="connsiteY602" fmla="*/ 5481097 h 7019132"/>
              <a:gd name="connsiteX603" fmla="*/ 3762279 w 7175104"/>
              <a:gd name="connsiteY603" fmla="*/ 5514568 h 7019132"/>
              <a:gd name="connsiteX604" fmla="*/ 3775898 w 7175104"/>
              <a:gd name="connsiteY604" fmla="*/ 5521392 h 7019132"/>
              <a:gd name="connsiteX605" fmla="*/ 3721753 w 7175104"/>
              <a:gd name="connsiteY605" fmla="*/ 5555188 h 7019132"/>
              <a:gd name="connsiteX606" fmla="*/ 3715109 w 7175104"/>
              <a:gd name="connsiteY606" fmla="*/ 5541540 h 7019132"/>
              <a:gd name="connsiteX607" fmla="*/ 3627746 w 7175104"/>
              <a:gd name="connsiteY607" fmla="*/ 5575336 h 7019132"/>
              <a:gd name="connsiteX608" fmla="*/ 3701490 w 7175104"/>
              <a:gd name="connsiteY608" fmla="*/ 5575336 h 7019132"/>
              <a:gd name="connsiteX609" fmla="*/ 3614459 w 7175104"/>
              <a:gd name="connsiteY609" fmla="*/ 5615306 h 7019132"/>
              <a:gd name="connsiteX610" fmla="*/ 3587884 w 7175104"/>
              <a:gd name="connsiteY610" fmla="*/ 5615306 h 7019132"/>
              <a:gd name="connsiteX611" fmla="*/ 3547358 w 7175104"/>
              <a:gd name="connsiteY611" fmla="*/ 5635778 h 7019132"/>
              <a:gd name="connsiteX612" fmla="*/ 3567621 w 7175104"/>
              <a:gd name="connsiteY612" fmla="*/ 5635778 h 7019132"/>
              <a:gd name="connsiteX613" fmla="*/ 3513476 w 7175104"/>
              <a:gd name="connsiteY613" fmla="*/ 5662750 h 7019132"/>
              <a:gd name="connsiteX614" fmla="*/ 3426112 w 7175104"/>
              <a:gd name="connsiteY614" fmla="*/ 5716043 h 7019132"/>
              <a:gd name="connsiteX615" fmla="*/ 3319150 w 7175104"/>
              <a:gd name="connsiteY615" fmla="*/ 5769662 h 7019132"/>
              <a:gd name="connsiteX616" fmla="*/ 3298887 w 7175104"/>
              <a:gd name="connsiteY616" fmla="*/ 5769662 h 7019132"/>
              <a:gd name="connsiteX617" fmla="*/ 3184617 w 7175104"/>
              <a:gd name="connsiteY617" fmla="*/ 5850252 h 7019132"/>
              <a:gd name="connsiteX618" fmla="*/ 3190596 w 7175104"/>
              <a:gd name="connsiteY618" fmla="*/ 5862600 h 7019132"/>
              <a:gd name="connsiteX619" fmla="*/ 3191261 w 7175104"/>
              <a:gd name="connsiteY619" fmla="*/ 5864550 h 7019132"/>
              <a:gd name="connsiteX620" fmla="*/ 3191261 w 7175104"/>
              <a:gd name="connsiteY620" fmla="*/ 5884048 h 7019132"/>
              <a:gd name="connsiteX621" fmla="*/ 3197240 w 7175104"/>
              <a:gd name="connsiteY621" fmla="*/ 5881773 h 7019132"/>
              <a:gd name="connsiteX622" fmla="*/ 3197904 w 7175104"/>
              <a:gd name="connsiteY622" fmla="*/ 5884048 h 7019132"/>
              <a:gd name="connsiteX623" fmla="*/ 3197904 w 7175104"/>
              <a:gd name="connsiteY623" fmla="*/ 5881448 h 7019132"/>
              <a:gd name="connsiteX624" fmla="*/ 3212188 w 7175104"/>
              <a:gd name="connsiteY624" fmla="*/ 5874949 h 7019132"/>
              <a:gd name="connsiteX625" fmla="*/ 3218167 w 7175104"/>
              <a:gd name="connsiteY625" fmla="*/ 5870724 h 7019132"/>
              <a:gd name="connsiteX626" fmla="*/ 3204880 w 7175104"/>
              <a:gd name="connsiteY626" fmla="*/ 5911019 h 7019132"/>
              <a:gd name="connsiteX627" fmla="*/ 3244741 w 7175104"/>
              <a:gd name="connsiteY627" fmla="*/ 5904195 h 7019132"/>
              <a:gd name="connsiteX628" fmla="*/ 3285268 w 7175104"/>
              <a:gd name="connsiteY628" fmla="*/ 5931167 h 7019132"/>
              <a:gd name="connsiteX629" fmla="*/ 3305530 w 7175104"/>
              <a:gd name="connsiteY629" fmla="*/ 5937666 h 7019132"/>
              <a:gd name="connsiteX630" fmla="*/ 3325461 w 7175104"/>
              <a:gd name="connsiteY630" fmla="*/ 5950989 h 7019132"/>
              <a:gd name="connsiteX631" fmla="*/ 3372631 w 7175104"/>
              <a:gd name="connsiteY631" fmla="*/ 5998433 h 7019132"/>
              <a:gd name="connsiteX632" fmla="*/ 3413157 w 7175104"/>
              <a:gd name="connsiteY632" fmla="*/ 5991609 h 7019132"/>
              <a:gd name="connsiteX633" fmla="*/ 3419468 w 7175104"/>
              <a:gd name="connsiteY633" fmla="*/ 5998433 h 7019132"/>
              <a:gd name="connsiteX634" fmla="*/ 3426112 w 7175104"/>
              <a:gd name="connsiteY634" fmla="*/ 5998433 h 7019132"/>
              <a:gd name="connsiteX635" fmla="*/ 3446375 w 7175104"/>
              <a:gd name="connsiteY635" fmla="*/ 6005258 h 7019132"/>
              <a:gd name="connsiteX636" fmla="*/ 3486901 w 7175104"/>
              <a:gd name="connsiteY636" fmla="*/ 6025080 h 7019132"/>
              <a:gd name="connsiteX637" fmla="*/ 3547358 w 7175104"/>
              <a:gd name="connsiteY637" fmla="*/ 6065375 h 7019132"/>
              <a:gd name="connsiteX638" fmla="*/ 3594528 w 7175104"/>
              <a:gd name="connsiteY638" fmla="*/ 6038404 h 7019132"/>
              <a:gd name="connsiteX639" fmla="*/ 3648009 w 7175104"/>
              <a:gd name="connsiteY639" fmla="*/ 6038404 h 7019132"/>
              <a:gd name="connsiteX640" fmla="*/ 3634722 w 7175104"/>
              <a:gd name="connsiteY640" fmla="*/ 6072199 h 7019132"/>
              <a:gd name="connsiteX641" fmla="*/ 3668272 w 7175104"/>
              <a:gd name="connsiteY641" fmla="*/ 6058551 h 7019132"/>
              <a:gd name="connsiteX642" fmla="*/ 3648009 w 7175104"/>
              <a:gd name="connsiteY642" fmla="*/ 6132642 h 7019132"/>
              <a:gd name="connsiteX643" fmla="*/ 3607483 w 7175104"/>
              <a:gd name="connsiteY643" fmla="*/ 6193084 h 7019132"/>
              <a:gd name="connsiteX644" fmla="*/ 3500521 w 7175104"/>
              <a:gd name="connsiteY644" fmla="*/ 6253527 h 7019132"/>
              <a:gd name="connsiteX645" fmla="*/ 3795829 w 7175104"/>
              <a:gd name="connsiteY645" fmla="*/ 6226555 h 7019132"/>
              <a:gd name="connsiteX646" fmla="*/ 3715109 w 7175104"/>
              <a:gd name="connsiteY646" fmla="*/ 6273674 h 7019132"/>
              <a:gd name="connsiteX647" fmla="*/ 3627746 w 7175104"/>
              <a:gd name="connsiteY647" fmla="*/ 6320794 h 7019132"/>
              <a:gd name="connsiteX648" fmla="*/ 3507164 w 7175104"/>
              <a:gd name="connsiteY648" fmla="*/ 6367913 h 7019132"/>
              <a:gd name="connsiteX649" fmla="*/ 3459994 w 7175104"/>
              <a:gd name="connsiteY649" fmla="*/ 6361089 h 7019132"/>
              <a:gd name="connsiteX650" fmla="*/ 3439731 w 7175104"/>
              <a:gd name="connsiteY650" fmla="*/ 6347765 h 7019132"/>
              <a:gd name="connsiteX651" fmla="*/ 3392894 w 7175104"/>
              <a:gd name="connsiteY651" fmla="*/ 6307145 h 7019132"/>
              <a:gd name="connsiteX652" fmla="*/ 3150734 w 7175104"/>
              <a:gd name="connsiteY652" fmla="*/ 6421531 h 7019132"/>
              <a:gd name="connsiteX653" fmla="*/ 3076990 w 7175104"/>
              <a:gd name="connsiteY653" fmla="*/ 6428030 h 7019132"/>
              <a:gd name="connsiteX654" fmla="*/ 3030153 w 7175104"/>
              <a:gd name="connsiteY654" fmla="*/ 6455327 h 7019132"/>
              <a:gd name="connsiteX655" fmla="*/ 2909239 w 7175104"/>
              <a:gd name="connsiteY655" fmla="*/ 6475150 h 7019132"/>
              <a:gd name="connsiteX656" fmla="*/ 2835163 w 7175104"/>
              <a:gd name="connsiteY656" fmla="*/ 6455327 h 7019132"/>
              <a:gd name="connsiteX657" fmla="*/ 2781349 w 7175104"/>
              <a:gd name="connsiteY657" fmla="*/ 6455327 h 7019132"/>
              <a:gd name="connsiteX658" fmla="*/ 2761419 w 7175104"/>
              <a:gd name="connsiteY658" fmla="*/ 6448503 h 7019132"/>
              <a:gd name="connsiteX659" fmla="*/ 2747799 w 7175104"/>
              <a:gd name="connsiteY659" fmla="*/ 6434855 h 7019132"/>
              <a:gd name="connsiteX660" fmla="*/ 2553141 w 7175104"/>
              <a:gd name="connsiteY660" fmla="*/ 6508620 h 7019132"/>
              <a:gd name="connsiteX661" fmla="*/ 2378414 w 7175104"/>
              <a:gd name="connsiteY661" fmla="*/ 6589210 h 7019132"/>
              <a:gd name="connsiteX662" fmla="*/ 2404989 w 7175104"/>
              <a:gd name="connsiteY662" fmla="*/ 6596035 h 7019132"/>
              <a:gd name="connsiteX663" fmla="*/ 2183756 w 7175104"/>
              <a:gd name="connsiteY663" fmla="*/ 6696772 h 7019132"/>
              <a:gd name="connsiteX664" fmla="*/ 2062510 w 7175104"/>
              <a:gd name="connsiteY664" fmla="*/ 6817982 h 7019132"/>
              <a:gd name="connsiteX665" fmla="*/ 2096393 w 7175104"/>
              <a:gd name="connsiteY665" fmla="*/ 6683449 h 7019132"/>
              <a:gd name="connsiteX666" fmla="*/ 2069154 w 7175104"/>
              <a:gd name="connsiteY666" fmla="*/ 6676625 h 7019132"/>
              <a:gd name="connsiteX667" fmla="*/ 1988766 w 7175104"/>
              <a:gd name="connsiteY667" fmla="*/ 6696772 h 7019132"/>
              <a:gd name="connsiteX668" fmla="*/ 1887783 w 7175104"/>
              <a:gd name="connsiteY668" fmla="*/ 6737067 h 7019132"/>
              <a:gd name="connsiteX669" fmla="*/ 1860876 w 7175104"/>
              <a:gd name="connsiteY669" fmla="*/ 6777362 h 7019132"/>
              <a:gd name="connsiteX670" fmla="*/ 1908046 w 7175104"/>
              <a:gd name="connsiteY670" fmla="*/ 6797835 h 7019132"/>
              <a:gd name="connsiteX671" fmla="*/ 1854233 w 7175104"/>
              <a:gd name="connsiteY671" fmla="*/ 6804334 h 7019132"/>
              <a:gd name="connsiteX672" fmla="*/ 1746606 w 7175104"/>
              <a:gd name="connsiteY672" fmla="*/ 6891748 h 7019132"/>
              <a:gd name="connsiteX673" fmla="*/ 1686482 w 7175104"/>
              <a:gd name="connsiteY673" fmla="*/ 6938542 h 7019132"/>
              <a:gd name="connsiteX674" fmla="*/ 1619381 w 7175104"/>
              <a:gd name="connsiteY674" fmla="*/ 6985661 h 7019132"/>
              <a:gd name="connsiteX675" fmla="*/ 1619381 w 7175104"/>
              <a:gd name="connsiteY675" fmla="*/ 7019132 h 7019132"/>
              <a:gd name="connsiteX676" fmla="*/ 1578855 w 7175104"/>
              <a:gd name="connsiteY676" fmla="*/ 6999310 h 7019132"/>
              <a:gd name="connsiteX677" fmla="*/ 1585499 w 7175104"/>
              <a:gd name="connsiteY677" fmla="*/ 6979162 h 7019132"/>
              <a:gd name="connsiteX678" fmla="*/ 1599118 w 7175104"/>
              <a:gd name="connsiteY678" fmla="*/ 6965514 h 7019132"/>
              <a:gd name="connsiteX679" fmla="*/ 1605762 w 7175104"/>
              <a:gd name="connsiteY679" fmla="*/ 6958690 h 7019132"/>
              <a:gd name="connsiteX680" fmla="*/ 1612405 w 7175104"/>
              <a:gd name="connsiteY680" fmla="*/ 6958690 h 7019132"/>
              <a:gd name="connsiteX681" fmla="*/ 1693125 w 7175104"/>
              <a:gd name="connsiteY681" fmla="*/ 6864776 h 7019132"/>
              <a:gd name="connsiteX682" fmla="*/ 1585499 w 7175104"/>
              <a:gd name="connsiteY682" fmla="*/ 6891748 h 7019132"/>
              <a:gd name="connsiteX683" fmla="*/ 1578855 w 7175104"/>
              <a:gd name="connsiteY683" fmla="*/ 6871600 h 7019132"/>
              <a:gd name="connsiteX684" fmla="*/ 1619381 w 7175104"/>
              <a:gd name="connsiteY684" fmla="*/ 6830981 h 7019132"/>
              <a:gd name="connsiteX685" fmla="*/ 1626025 w 7175104"/>
              <a:gd name="connsiteY685" fmla="*/ 6851128 h 7019132"/>
              <a:gd name="connsiteX686" fmla="*/ 1652599 w 7175104"/>
              <a:gd name="connsiteY686" fmla="*/ 6804334 h 7019132"/>
              <a:gd name="connsiteX687" fmla="*/ 1760226 w 7175104"/>
              <a:gd name="connsiteY687" fmla="*/ 6764039 h 7019132"/>
              <a:gd name="connsiteX688" fmla="*/ 1860876 w 7175104"/>
              <a:gd name="connsiteY688" fmla="*/ 6717245 h 7019132"/>
              <a:gd name="connsiteX689" fmla="*/ 1894759 w 7175104"/>
              <a:gd name="connsiteY689" fmla="*/ 6717245 h 7019132"/>
              <a:gd name="connsiteX690" fmla="*/ 1921333 w 7175104"/>
              <a:gd name="connsiteY690" fmla="*/ 6710420 h 7019132"/>
              <a:gd name="connsiteX691" fmla="*/ 1934621 w 7175104"/>
              <a:gd name="connsiteY691" fmla="*/ 6696772 h 7019132"/>
              <a:gd name="connsiteX692" fmla="*/ 1921333 w 7175104"/>
              <a:gd name="connsiteY692" fmla="*/ 6690273 h 7019132"/>
              <a:gd name="connsiteX693" fmla="*/ 1860876 w 7175104"/>
              <a:gd name="connsiteY693" fmla="*/ 6696772 h 7019132"/>
              <a:gd name="connsiteX694" fmla="*/ 1954884 w 7175104"/>
              <a:gd name="connsiteY694" fmla="*/ 6616182 h 7019132"/>
              <a:gd name="connsiteX695" fmla="*/ 2156517 w 7175104"/>
              <a:gd name="connsiteY695" fmla="*/ 6569063 h 7019132"/>
              <a:gd name="connsiteX696" fmla="*/ 2216974 w 7175104"/>
              <a:gd name="connsiteY696" fmla="*/ 6515445 h 7019132"/>
              <a:gd name="connsiteX697" fmla="*/ 2297362 w 7175104"/>
              <a:gd name="connsiteY697" fmla="*/ 6475150 h 7019132"/>
              <a:gd name="connsiteX698" fmla="*/ 2337888 w 7175104"/>
              <a:gd name="connsiteY698" fmla="*/ 6434855 h 7019132"/>
              <a:gd name="connsiteX699" fmla="*/ 2459134 w 7175104"/>
              <a:gd name="connsiteY699" fmla="*/ 6361089 h 7019132"/>
              <a:gd name="connsiteX700" fmla="*/ 2492352 w 7175104"/>
              <a:gd name="connsiteY700" fmla="*/ 6300321 h 7019132"/>
              <a:gd name="connsiteX701" fmla="*/ 2492352 w 7175104"/>
              <a:gd name="connsiteY701" fmla="*/ 6287323 h 7019132"/>
              <a:gd name="connsiteX702" fmla="*/ 2492352 w 7175104"/>
              <a:gd name="connsiteY702" fmla="*/ 6280499 h 7019132"/>
              <a:gd name="connsiteX703" fmla="*/ 2479397 w 7175104"/>
              <a:gd name="connsiteY703" fmla="*/ 6267175 h 7019132"/>
              <a:gd name="connsiteX704" fmla="*/ 2532878 w 7175104"/>
              <a:gd name="connsiteY704" fmla="*/ 6253527 h 7019132"/>
              <a:gd name="connsiteX705" fmla="*/ 2633529 w 7175104"/>
              <a:gd name="connsiteY705" fmla="*/ 6179761 h 7019132"/>
              <a:gd name="connsiteX706" fmla="*/ 2640505 w 7175104"/>
              <a:gd name="connsiteY706" fmla="*/ 6166113 h 7019132"/>
              <a:gd name="connsiteX707" fmla="*/ 2647148 w 7175104"/>
              <a:gd name="connsiteY707" fmla="*/ 6152789 h 7019132"/>
              <a:gd name="connsiteX708" fmla="*/ 2660768 w 7175104"/>
              <a:gd name="connsiteY708" fmla="*/ 6139141 h 7019132"/>
              <a:gd name="connsiteX709" fmla="*/ 2714249 w 7175104"/>
              <a:gd name="connsiteY709" fmla="*/ 6092347 h 7019132"/>
              <a:gd name="connsiteX710" fmla="*/ 2767730 w 7175104"/>
              <a:gd name="connsiteY710" fmla="*/ 6092347 h 7019132"/>
              <a:gd name="connsiteX711" fmla="*/ 2875357 w 7175104"/>
              <a:gd name="connsiteY711" fmla="*/ 6025080 h 7019132"/>
              <a:gd name="connsiteX712" fmla="*/ 2852768 w 7175104"/>
              <a:gd name="connsiteY712" fmla="*/ 6009157 h 7019132"/>
              <a:gd name="connsiteX713" fmla="*/ 2868381 w 7175104"/>
              <a:gd name="connsiteY713" fmla="*/ 5988360 h 7019132"/>
              <a:gd name="connsiteX714" fmla="*/ 2903592 w 7175104"/>
              <a:gd name="connsiteY714" fmla="*/ 5973737 h 7019132"/>
              <a:gd name="connsiteX715" fmla="*/ 2907578 w 7175104"/>
              <a:gd name="connsiteY715" fmla="*/ 5984785 h 7019132"/>
              <a:gd name="connsiteX716" fmla="*/ 2909571 w 7175104"/>
              <a:gd name="connsiteY716" fmla="*/ 5991284 h 7019132"/>
              <a:gd name="connsiteX717" fmla="*/ 2909239 w 7175104"/>
              <a:gd name="connsiteY717" fmla="*/ 5991609 h 7019132"/>
              <a:gd name="connsiteX718" fmla="*/ 2912561 w 7175104"/>
              <a:gd name="connsiteY718" fmla="*/ 6001683 h 7019132"/>
              <a:gd name="connsiteX719" fmla="*/ 2909571 w 7175104"/>
              <a:gd name="connsiteY719" fmla="*/ 5991284 h 7019132"/>
              <a:gd name="connsiteX720" fmla="*/ 2915882 w 7175104"/>
              <a:gd name="connsiteY720" fmla="*/ 5984785 h 7019132"/>
              <a:gd name="connsiteX721" fmla="*/ 2909239 w 7175104"/>
              <a:gd name="connsiteY721" fmla="*/ 5971462 h 7019132"/>
              <a:gd name="connsiteX722" fmla="*/ 2903592 w 7175104"/>
              <a:gd name="connsiteY722" fmla="*/ 5973737 h 7019132"/>
              <a:gd name="connsiteX723" fmla="*/ 2899606 w 7175104"/>
              <a:gd name="connsiteY723" fmla="*/ 5963013 h 7019132"/>
              <a:gd name="connsiteX724" fmla="*/ 2895620 w 7175104"/>
              <a:gd name="connsiteY724" fmla="*/ 5957813 h 7019132"/>
              <a:gd name="connsiteX725" fmla="*/ 2888976 w 7175104"/>
              <a:gd name="connsiteY725" fmla="*/ 5957813 h 7019132"/>
              <a:gd name="connsiteX726" fmla="*/ 2875357 w 7175104"/>
              <a:gd name="connsiteY726" fmla="*/ 5978286 h 7019132"/>
              <a:gd name="connsiteX727" fmla="*/ 2868381 w 7175104"/>
              <a:gd name="connsiteY727" fmla="*/ 5988360 h 7019132"/>
              <a:gd name="connsiteX728" fmla="*/ 2827855 w 7175104"/>
              <a:gd name="connsiteY728" fmla="*/ 6005258 h 7019132"/>
              <a:gd name="connsiteX729" fmla="*/ 2761419 w 7175104"/>
              <a:gd name="connsiteY729" fmla="*/ 6038404 h 7019132"/>
              <a:gd name="connsiteX730" fmla="*/ 2727868 w 7175104"/>
              <a:gd name="connsiteY730" fmla="*/ 6058551 h 7019132"/>
              <a:gd name="connsiteX731" fmla="*/ 2714249 w 7175104"/>
              <a:gd name="connsiteY731" fmla="*/ 6065375 h 7019132"/>
              <a:gd name="connsiteX732" fmla="*/ 2700630 w 7175104"/>
              <a:gd name="connsiteY732" fmla="*/ 6072199 h 7019132"/>
              <a:gd name="connsiteX733" fmla="*/ 2687342 w 7175104"/>
              <a:gd name="connsiteY733" fmla="*/ 6025080 h 7019132"/>
              <a:gd name="connsiteX734" fmla="*/ 2680367 w 7175104"/>
              <a:gd name="connsiteY734" fmla="*/ 6025080 h 7019132"/>
              <a:gd name="connsiteX735" fmla="*/ 2613266 w 7175104"/>
              <a:gd name="connsiteY735" fmla="*/ 6058551 h 7019132"/>
              <a:gd name="connsiteX736" fmla="*/ 2553141 w 7175104"/>
              <a:gd name="connsiteY736" fmla="*/ 6085523 h 7019132"/>
              <a:gd name="connsiteX737" fmla="*/ 2519259 w 7175104"/>
              <a:gd name="connsiteY737" fmla="*/ 6085523 h 7019132"/>
              <a:gd name="connsiteX738" fmla="*/ 2498996 w 7175104"/>
              <a:gd name="connsiteY738" fmla="*/ 6105995 h 7019132"/>
              <a:gd name="connsiteX739" fmla="*/ 2337888 w 7175104"/>
              <a:gd name="connsiteY739" fmla="*/ 6166113 h 7019132"/>
              <a:gd name="connsiteX740" fmla="*/ 2115991 w 7175104"/>
              <a:gd name="connsiteY740" fmla="*/ 6300321 h 7019132"/>
              <a:gd name="connsiteX741" fmla="*/ 1760226 w 7175104"/>
              <a:gd name="connsiteY741" fmla="*/ 6455327 h 7019132"/>
              <a:gd name="connsiteX742" fmla="*/ 1592142 w 7175104"/>
              <a:gd name="connsiteY742" fmla="*/ 6515445 h 7019132"/>
              <a:gd name="connsiteX743" fmla="*/ 1404128 w 7175104"/>
              <a:gd name="connsiteY743" fmla="*/ 6582711 h 7019132"/>
              <a:gd name="connsiteX744" fmla="*/ 1383865 w 7175104"/>
              <a:gd name="connsiteY744" fmla="*/ 6596035 h 7019132"/>
              <a:gd name="connsiteX745" fmla="*/ 1303477 w 7175104"/>
              <a:gd name="connsiteY745" fmla="*/ 6616182 h 7019132"/>
              <a:gd name="connsiteX746" fmla="*/ 1276238 w 7175104"/>
              <a:gd name="connsiteY746" fmla="*/ 6629830 h 7019132"/>
              <a:gd name="connsiteX747" fmla="*/ 1034743 w 7175104"/>
              <a:gd name="connsiteY747" fmla="*/ 6710420 h 7019132"/>
              <a:gd name="connsiteX748" fmla="*/ 1021124 w 7175104"/>
              <a:gd name="connsiteY748" fmla="*/ 6710420 h 7019132"/>
              <a:gd name="connsiteX749" fmla="*/ 739102 w 7175104"/>
              <a:gd name="connsiteY749" fmla="*/ 6804334 h 7019132"/>
              <a:gd name="connsiteX750" fmla="*/ 732126 w 7175104"/>
              <a:gd name="connsiteY750" fmla="*/ 6804334 h 7019132"/>
              <a:gd name="connsiteX751" fmla="*/ 725483 w 7175104"/>
              <a:gd name="connsiteY751" fmla="*/ 6791010 h 7019132"/>
              <a:gd name="connsiteX752" fmla="*/ 685289 w 7175104"/>
              <a:gd name="connsiteY752" fmla="*/ 6791010 h 7019132"/>
              <a:gd name="connsiteX753" fmla="*/ 670009 w 7175104"/>
              <a:gd name="connsiteY753" fmla="*/ 6790036 h 7019132"/>
              <a:gd name="connsiteX754" fmla="*/ 651739 w 7175104"/>
              <a:gd name="connsiteY754" fmla="*/ 6738042 h 7019132"/>
              <a:gd name="connsiteX755" fmla="*/ 644763 w 7175104"/>
              <a:gd name="connsiteY755" fmla="*/ 6710420 h 7019132"/>
              <a:gd name="connsiteX756" fmla="*/ 651739 w 7175104"/>
              <a:gd name="connsiteY756" fmla="*/ 6710420 h 7019132"/>
              <a:gd name="connsiteX757" fmla="*/ 812846 w 7175104"/>
              <a:gd name="connsiteY757" fmla="*/ 6710420 h 7019132"/>
              <a:gd name="connsiteX758" fmla="*/ 855698 w 7175104"/>
              <a:gd name="connsiteY758" fmla="*/ 6693198 h 7019132"/>
              <a:gd name="connsiteX759" fmla="*/ 864334 w 7175104"/>
              <a:gd name="connsiteY759" fmla="*/ 6685074 h 7019132"/>
              <a:gd name="connsiteX760" fmla="*/ 865995 w 7175104"/>
              <a:gd name="connsiteY760" fmla="*/ 6687673 h 7019132"/>
              <a:gd name="connsiteX761" fmla="*/ 908514 w 7175104"/>
              <a:gd name="connsiteY761" fmla="*/ 6689623 h 7019132"/>
              <a:gd name="connsiteX762" fmla="*/ 909179 w 7175104"/>
              <a:gd name="connsiteY762" fmla="*/ 6692548 h 7019132"/>
              <a:gd name="connsiteX763" fmla="*/ 890244 w 7175104"/>
              <a:gd name="connsiteY763" fmla="*/ 6703596 h 7019132"/>
              <a:gd name="connsiteX764" fmla="*/ 866659 w 7175104"/>
              <a:gd name="connsiteY764" fmla="*/ 6717245 h 7019132"/>
              <a:gd name="connsiteX765" fmla="*/ 893234 w 7175104"/>
              <a:gd name="connsiteY765" fmla="*/ 6723744 h 7019132"/>
              <a:gd name="connsiteX766" fmla="*/ 913497 w 7175104"/>
              <a:gd name="connsiteY766" fmla="*/ 6723744 h 7019132"/>
              <a:gd name="connsiteX767" fmla="*/ 920473 w 7175104"/>
              <a:gd name="connsiteY767" fmla="*/ 6723744 h 7019132"/>
              <a:gd name="connsiteX768" fmla="*/ 909179 w 7175104"/>
              <a:gd name="connsiteY768" fmla="*/ 6692548 h 7019132"/>
              <a:gd name="connsiteX769" fmla="*/ 913497 w 7175104"/>
              <a:gd name="connsiteY769" fmla="*/ 6690273 h 7019132"/>
              <a:gd name="connsiteX770" fmla="*/ 908514 w 7175104"/>
              <a:gd name="connsiteY770" fmla="*/ 6689623 h 7019132"/>
              <a:gd name="connsiteX771" fmla="*/ 900210 w 7175104"/>
              <a:gd name="connsiteY771" fmla="*/ 6667526 h 7019132"/>
              <a:gd name="connsiteX772" fmla="*/ 895227 w 7175104"/>
              <a:gd name="connsiteY772" fmla="*/ 6654527 h 7019132"/>
              <a:gd name="connsiteX773" fmla="*/ 940736 w 7175104"/>
              <a:gd name="connsiteY773" fmla="*/ 6649653 h 7019132"/>
              <a:gd name="connsiteX774" fmla="*/ 913497 w 7175104"/>
              <a:gd name="connsiteY774" fmla="*/ 6629830 h 7019132"/>
              <a:gd name="connsiteX775" fmla="*/ 980930 w 7175104"/>
              <a:gd name="connsiteY775" fmla="*/ 6616182 h 7019132"/>
              <a:gd name="connsiteX776" fmla="*/ 933760 w 7175104"/>
              <a:gd name="connsiteY776" fmla="*/ 6609683 h 7019132"/>
              <a:gd name="connsiteX777" fmla="*/ 927116 w 7175104"/>
              <a:gd name="connsiteY777" fmla="*/ 6569063 h 7019132"/>
              <a:gd name="connsiteX778" fmla="*/ 866659 w 7175104"/>
              <a:gd name="connsiteY778" fmla="*/ 6602859 h 7019132"/>
              <a:gd name="connsiteX779" fmla="*/ 812846 w 7175104"/>
              <a:gd name="connsiteY779" fmla="*/ 6616182 h 7019132"/>
              <a:gd name="connsiteX780" fmla="*/ 786272 w 7175104"/>
              <a:gd name="connsiteY780" fmla="*/ 6636655 h 7019132"/>
              <a:gd name="connsiteX781" fmla="*/ 711199 w 7175104"/>
              <a:gd name="connsiteY781" fmla="*/ 6665901 h 7019132"/>
              <a:gd name="connsiteX782" fmla="*/ 705220 w 7175104"/>
              <a:gd name="connsiteY782" fmla="*/ 6669475 h 7019132"/>
              <a:gd name="connsiteX783" fmla="*/ 703559 w 7175104"/>
              <a:gd name="connsiteY783" fmla="*/ 6667526 h 7019132"/>
              <a:gd name="connsiteX784" fmla="*/ 692265 w 7175104"/>
              <a:gd name="connsiteY784" fmla="*/ 6669800 h 7019132"/>
              <a:gd name="connsiteX785" fmla="*/ 692265 w 7175104"/>
              <a:gd name="connsiteY785" fmla="*/ 6662976 h 7019132"/>
              <a:gd name="connsiteX786" fmla="*/ 550756 w 7175104"/>
              <a:gd name="connsiteY786" fmla="*/ 6717245 h 7019132"/>
              <a:gd name="connsiteX787" fmla="*/ 436486 w 7175104"/>
              <a:gd name="connsiteY787" fmla="*/ 6730568 h 7019132"/>
              <a:gd name="connsiteX788" fmla="*/ 398949 w 7175104"/>
              <a:gd name="connsiteY788" fmla="*/ 6747791 h 7019132"/>
              <a:gd name="connsiteX789" fmla="*/ 385330 w 7175104"/>
              <a:gd name="connsiteY789" fmla="*/ 6738042 h 7019132"/>
              <a:gd name="connsiteX790" fmla="*/ 362741 w 7175104"/>
              <a:gd name="connsiteY790" fmla="*/ 6730568 h 7019132"/>
              <a:gd name="connsiteX791" fmla="*/ 288997 w 7175104"/>
              <a:gd name="connsiteY791" fmla="*/ 6750390 h 7019132"/>
              <a:gd name="connsiteX792" fmla="*/ 248471 w 7175104"/>
              <a:gd name="connsiteY792" fmla="*/ 6750390 h 7019132"/>
              <a:gd name="connsiteX793" fmla="*/ 100651 w 7175104"/>
              <a:gd name="connsiteY793" fmla="*/ 6817982 h 7019132"/>
              <a:gd name="connsiteX794" fmla="*/ 107627 w 7175104"/>
              <a:gd name="connsiteY794" fmla="*/ 6777362 h 7019132"/>
              <a:gd name="connsiteX795" fmla="*/ 6644 w 7175104"/>
              <a:gd name="connsiteY795" fmla="*/ 6791010 h 7019132"/>
              <a:gd name="connsiteX796" fmla="*/ 120914 w 7175104"/>
              <a:gd name="connsiteY796" fmla="*/ 6737067 h 7019132"/>
              <a:gd name="connsiteX797" fmla="*/ 215253 w 7175104"/>
              <a:gd name="connsiteY797" fmla="*/ 6616182 h 7019132"/>
              <a:gd name="connsiteX798" fmla="*/ 134533 w 7175104"/>
              <a:gd name="connsiteY798" fmla="*/ 6656477 h 7019132"/>
              <a:gd name="connsiteX799" fmla="*/ 0 w 7175104"/>
              <a:gd name="connsiteY799" fmla="*/ 6717245 h 7019132"/>
              <a:gd name="connsiteX800" fmla="*/ 40526 w 7175104"/>
              <a:gd name="connsiteY800" fmla="*/ 6683449 h 7019132"/>
              <a:gd name="connsiteX801" fmla="*/ 80720 w 7175104"/>
              <a:gd name="connsiteY801" fmla="*/ 6662976 h 7019132"/>
              <a:gd name="connsiteX802" fmla="*/ 114270 w 7175104"/>
              <a:gd name="connsiteY802" fmla="*/ 6649653 h 7019132"/>
              <a:gd name="connsiteX803" fmla="*/ 134533 w 7175104"/>
              <a:gd name="connsiteY803" fmla="*/ 6636655 h 7019132"/>
              <a:gd name="connsiteX804" fmla="*/ 87363 w 7175104"/>
              <a:gd name="connsiteY804" fmla="*/ 6649653 h 7019132"/>
              <a:gd name="connsiteX805" fmla="*/ 154464 w 7175104"/>
              <a:gd name="connsiteY805" fmla="*/ 6616182 h 7019132"/>
              <a:gd name="connsiteX806" fmla="*/ 152803 w 7175104"/>
              <a:gd name="connsiteY806" fmla="*/ 6610983 h 7019132"/>
              <a:gd name="connsiteX807" fmla="*/ 165094 w 7175104"/>
              <a:gd name="connsiteY807" fmla="*/ 6604808 h 7019132"/>
              <a:gd name="connsiteX808" fmla="*/ 175059 w 7175104"/>
              <a:gd name="connsiteY808" fmla="*/ 6600584 h 7019132"/>
              <a:gd name="connsiteX809" fmla="*/ 181371 w 7175104"/>
              <a:gd name="connsiteY809" fmla="*/ 6596035 h 7019132"/>
              <a:gd name="connsiteX810" fmla="*/ 165094 w 7175104"/>
              <a:gd name="connsiteY810" fmla="*/ 6604808 h 7019132"/>
              <a:gd name="connsiteX811" fmla="*/ 154464 w 7175104"/>
              <a:gd name="connsiteY811" fmla="*/ 6609683 h 7019132"/>
              <a:gd name="connsiteX812" fmla="*/ 127890 w 7175104"/>
              <a:gd name="connsiteY812" fmla="*/ 6623006 h 7019132"/>
              <a:gd name="connsiteX813" fmla="*/ 94007 w 7175104"/>
              <a:gd name="connsiteY813" fmla="*/ 6609683 h 7019132"/>
              <a:gd name="connsiteX814" fmla="*/ 140845 w 7175104"/>
              <a:gd name="connsiteY814" fmla="*/ 6589210 h 7019132"/>
              <a:gd name="connsiteX815" fmla="*/ 201634 w 7175104"/>
              <a:gd name="connsiteY815" fmla="*/ 6508620 h 7019132"/>
              <a:gd name="connsiteX816" fmla="*/ 161108 w 7175104"/>
              <a:gd name="connsiteY816" fmla="*/ 6522269 h 7019132"/>
              <a:gd name="connsiteX817" fmla="*/ 275378 w 7175104"/>
              <a:gd name="connsiteY817" fmla="*/ 6448503 h 7019132"/>
              <a:gd name="connsiteX818" fmla="*/ 248471 w 7175104"/>
              <a:gd name="connsiteY818" fmla="*/ 6434855 h 7019132"/>
              <a:gd name="connsiteX819" fmla="*/ 228540 w 7175104"/>
              <a:gd name="connsiteY819" fmla="*/ 6448503 h 7019132"/>
              <a:gd name="connsiteX820" fmla="*/ 275378 w 7175104"/>
              <a:gd name="connsiteY820" fmla="*/ 6421531 h 7019132"/>
              <a:gd name="connsiteX821" fmla="*/ 234852 w 7175104"/>
              <a:gd name="connsiteY821" fmla="*/ 6401059 h 7019132"/>
              <a:gd name="connsiteX822" fmla="*/ 302284 w 7175104"/>
              <a:gd name="connsiteY822" fmla="*/ 6367913 h 7019132"/>
              <a:gd name="connsiteX823" fmla="*/ 275378 w 7175104"/>
              <a:gd name="connsiteY823" fmla="*/ 6374737 h 7019132"/>
              <a:gd name="connsiteX824" fmla="*/ 266741 w 7175104"/>
              <a:gd name="connsiteY824" fmla="*/ 6380261 h 7019132"/>
              <a:gd name="connsiteX825" fmla="*/ 247807 w 7175104"/>
              <a:gd name="connsiteY825" fmla="*/ 6371162 h 7019132"/>
              <a:gd name="connsiteX826" fmla="*/ 181371 w 7175104"/>
              <a:gd name="connsiteY826" fmla="*/ 6380911 h 7019132"/>
              <a:gd name="connsiteX827" fmla="*/ 228540 w 7175104"/>
              <a:gd name="connsiteY827" fmla="*/ 6354264 h 7019132"/>
              <a:gd name="connsiteX828" fmla="*/ 174727 w 7175104"/>
              <a:gd name="connsiteY828" fmla="*/ 6361089 h 7019132"/>
              <a:gd name="connsiteX829" fmla="*/ 248471 w 7175104"/>
              <a:gd name="connsiteY829" fmla="*/ 6340941 h 7019132"/>
              <a:gd name="connsiteX830" fmla="*/ 288997 w 7175104"/>
              <a:gd name="connsiteY830" fmla="*/ 6300321 h 7019132"/>
              <a:gd name="connsiteX831" fmla="*/ 262091 w 7175104"/>
              <a:gd name="connsiteY831" fmla="*/ 6307145 h 7019132"/>
              <a:gd name="connsiteX832" fmla="*/ 282021 w 7175104"/>
              <a:gd name="connsiteY832" fmla="*/ 6293497 h 7019132"/>
              <a:gd name="connsiteX833" fmla="*/ 228540 w 7175104"/>
              <a:gd name="connsiteY833" fmla="*/ 6307145 h 7019132"/>
              <a:gd name="connsiteX834" fmla="*/ 234852 w 7175104"/>
              <a:gd name="connsiteY834" fmla="*/ 6287323 h 7019132"/>
              <a:gd name="connsiteX835" fmla="*/ 268734 w 7175104"/>
              <a:gd name="connsiteY835" fmla="*/ 6273674 h 7019132"/>
              <a:gd name="connsiteX836" fmla="*/ 234852 w 7175104"/>
              <a:gd name="connsiteY836" fmla="*/ 6267175 h 7019132"/>
              <a:gd name="connsiteX837" fmla="*/ 268734 w 7175104"/>
              <a:gd name="connsiteY837" fmla="*/ 6246703 h 7019132"/>
              <a:gd name="connsiteX838" fmla="*/ 262091 w 7175104"/>
              <a:gd name="connsiteY838" fmla="*/ 6233379 h 7019132"/>
              <a:gd name="connsiteX839" fmla="*/ 234852 w 7175104"/>
              <a:gd name="connsiteY839" fmla="*/ 6246703 h 7019132"/>
              <a:gd name="connsiteX840" fmla="*/ 215253 w 7175104"/>
              <a:gd name="connsiteY840" fmla="*/ 6267175 h 7019132"/>
              <a:gd name="connsiteX841" fmla="*/ 221897 w 7175104"/>
              <a:gd name="connsiteY841" fmla="*/ 6246703 h 7019132"/>
              <a:gd name="connsiteX842" fmla="*/ 167751 w 7175104"/>
              <a:gd name="connsiteY842" fmla="*/ 6267175 h 7019132"/>
              <a:gd name="connsiteX843" fmla="*/ 181371 w 7175104"/>
              <a:gd name="connsiteY843" fmla="*/ 6260351 h 7019132"/>
              <a:gd name="connsiteX844" fmla="*/ 140845 w 7175104"/>
              <a:gd name="connsiteY844" fmla="*/ 6246703 h 7019132"/>
              <a:gd name="connsiteX845" fmla="*/ 120914 w 7175104"/>
              <a:gd name="connsiteY845" fmla="*/ 6219731 h 7019132"/>
              <a:gd name="connsiteX846" fmla="*/ 94007 w 7175104"/>
              <a:gd name="connsiteY846" fmla="*/ 6226555 h 7019132"/>
              <a:gd name="connsiteX847" fmla="*/ 134533 w 7175104"/>
              <a:gd name="connsiteY847" fmla="*/ 6199909 h 7019132"/>
              <a:gd name="connsiteX848" fmla="*/ 147488 w 7175104"/>
              <a:gd name="connsiteY848" fmla="*/ 6186585 h 7019132"/>
              <a:gd name="connsiteX849" fmla="*/ 100651 w 7175104"/>
              <a:gd name="connsiteY849" fmla="*/ 6213232 h 7019132"/>
              <a:gd name="connsiteX850" fmla="*/ 134533 w 7175104"/>
              <a:gd name="connsiteY850" fmla="*/ 6193084 h 7019132"/>
              <a:gd name="connsiteX851" fmla="*/ 147488 w 7175104"/>
              <a:gd name="connsiteY851" fmla="*/ 6166113 h 7019132"/>
              <a:gd name="connsiteX852" fmla="*/ 114270 w 7175104"/>
              <a:gd name="connsiteY852" fmla="*/ 6193084 h 7019132"/>
              <a:gd name="connsiteX853" fmla="*/ 103308 w 7175104"/>
              <a:gd name="connsiteY853" fmla="*/ 6185610 h 7019132"/>
              <a:gd name="connsiteX854" fmla="*/ 94339 w 7175104"/>
              <a:gd name="connsiteY854" fmla="*/ 6185935 h 7019132"/>
              <a:gd name="connsiteX855" fmla="*/ 156457 w 7175104"/>
              <a:gd name="connsiteY855" fmla="*/ 6144340 h 7019132"/>
              <a:gd name="connsiteX856" fmla="*/ 188014 w 7175104"/>
              <a:gd name="connsiteY856" fmla="*/ 6112169 h 7019132"/>
              <a:gd name="connsiteX857" fmla="*/ 140845 w 7175104"/>
              <a:gd name="connsiteY857" fmla="*/ 6159614 h 7019132"/>
              <a:gd name="connsiteX858" fmla="*/ 167751 w 7175104"/>
              <a:gd name="connsiteY858" fmla="*/ 6172937 h 7019132"/>
              <a:gd name="connsiteX859" fmla="*/ 181371 w 7175104"/>
              <a:gd name="connsiteY859" fmla="*/ 6172937 h 7019132"/>
              <a:gd name="connsiteX860" fmla="*/ 201634 w 7175104"/>
              <a:gd name="connsiteY860" fmla="*/ 6152789 h 7019132"/>
              <a:gd name="connsiteX861" fmla="*/ 241828 w 7175104"/>
              <a:gd name="connsiteY861" fmla="*/ 6159614 h 7019132"/>
              <a:gd name="connsiteX862" fmla="*/ 268734 w 7175104"/>
              <a:gd name="connsiteY862" fmla="*/ 6132642 h 7019132"/>
              <a:gd name="connsiteX863" fmla="*/ 255115 w 7175104"/>
              <a:gd name="connsiteY863" fmla="*/ 6132642 h 7019132"/>
              <a:gd name="connsiteX864" fmla="*/ 309260 w 7175104"/>
              <a:gd name="connsiteY864" fmla="*/ 6139141 h 7019132"/>
              <a:gd name="connsiteX865" fmla="*/ 335835 w 7175104"/>
              <a:gd name="connsiteY865" fmla="*/ 6152789 h 7019132"/>
              <a:gd name="connsiteX866" fmla="*/ 383004 w 7175104"/>
              <a:gd name="connsiteY866" fmla="*/ 6105995 h 7019132"/>
              <a:gd name="connsiteX867" fmla="*/ 423198 w 7175104"/>
              <a:gd name="connsiteY867" fmla="*/ 6092347 h 7019132"/>
              <a:gd name="connsiteX868" fmla="*/ 450105 w 7175104"/>
              <a:gd name="connsiteY868" fmla="*/ 6065375 h 7019132"/>
              <a:gd name="connsiteX869" fmla="*/ 403267 w 7175104"/>
              <a:gd name="connsiteY869" fmla="*/ 6092347 h 7019132"/>
              <a:gd name="connsiteX870" fmla="*/ 389648 w 7175104"/>
              <a:gd name="connsiteY870" fmla="*/ 6092347 h 7019132"/>
              <a:gd name="connsiteX871" fmla="*/ 396624 w 7175104"/>
              <a:gd name="connsiteY871" fmla="*/ 6038404 h 7019132"/>
              <a:gd name="connsiteX872" fmla="*/ 456749 w 7175104"/>
              <a:gd name="connsiteY872" fmla="*/ 6005258 h 7019132"/>
              <a:gd name="connsiteX873" fmla="*/ 396624 w 7175104"/>
              <a:gd name="connsiteY873" fmla="*/ 6011757 h 7019132"/>
              <a:gd name="connsiteX874" fmla="*/ 429842 w 7175104"/>
              <a:gd name="connsiteY874" fmla="*/ 5991609 h 7019132"/>
              <a:gd name="connsiteX875" fmla="*/ 396624 w 7175104"/>
              <a:gd name="connsiteY875" fmla="*/ 6005258 h 7019132"/>
              <a:gd name="connsiteX876" fmla="*/ 463392 w 7175104"/>
              <a:gd name="connsiteY876" fmla="*/ 5964638 h 7019132"/>
              <a:gd name="connsiteX877" fmla="*/ 403267 w 7175104"/>
              <a:gd name="connsiteY877" fmla="*/ 5978286 h 7019132"/>
              <a:gd name="connsiteX878" fmla="*/ 443461 w 7175104"/>
              <a:gd name="connsiteY878" fmla="*/ 5957813 h 7019132"/>
              <a:gd name="connsiteX879" fmla="*/ 383004 w 7175104"/>
              <a:gd name="connsiteY879" fmla="*/ 5950989 h 7019132"/>
              <a:gd name="connsiteX880" fmla="*/ 409911 w 7175104"/>
              <a:gd name="connsiteY880" fmla="*/ 5937666 h 7019132"/>
              <a:gd name="connsiteX881" fmla="*/ 369385 w 7175104"/>
              <a:gd name="connsiteY881" fmla="*/ 5884048 h 7019132"/>
              <a:gd name="connsiteX882" fmla="*/ 409911 w 7175104"/>
              <a:gd name="connsiteY882" fmla="*/ 5877223 h 7019132"/>
              <a:gd name="connsiteX883" fmla="*/ 416555 w 7175104"/>
              <a:gd name="connsiteY883" fmla="*/ 5837253 h 7019132"/>
              <a:gd name="connsiteX884" fmla="*/ 443461 w 7175104"/>
              <a:gd name="connsiteY884" fmla="*/ 5810282 h 7019132"/>
              <a:gd name="connsiteX885" fmla="*/ 429842 w 7175104"/>
              <a:gd name="connsiteY885" fmla="*/ 5817106 h 7019132"/>
              <a:gd name="connsiteX886" fmla="*/ 409911 w 7175104"/>
              <a:gd name="connsiteY886" fmla="*/ 5830429 h 7019132"/>
              <a:gd name="connsiteX887" fmla="*/ 403267 w 7175104"/>
              <a:gd name="connsiteY887" fmla="*/ 5823605 h 7019132"/>
              <a:gd name="connsiteX888" fmla="*/ 409911 w 7175104"/>
              <a:gd name="connsiteY888" fmla="*/ 5823605 h 7019132"/>
              <a:gd name="connsiteX889" fmla="*/ 436486 w 7175104"/>
              <a:gd name="connsiteY889" fmla="*/ 5796633 h 7019132"/>
              <a:gd name="connsiteX890" fmla="*/ 436486 w 7175104"/>
              <a:gd name="connsiteY890" fmla="*/ 5803458 h 7019132"/>
              <a:gd name="connsiteX891" fmla="*/ 456749 w 7175104"/>
              <a:gd name="connsiteY891" fmla="*/ 5796633 h 7019132"/>
              <a:gd name="connsiteX892" fmla="*/ 477011 w 7175104"/>
              <a:gd name="connsiteY892" fmla="*/ 5776486 h 7019132"/>
              <a:gd name="connsiteX893" fmla="*/ 497275 w 7175104"/>
              <a:gd name="connsiteY893" fmla="*/ 5769662 h 7019132"/>
              <a:gd name="connsiteX894" fmla="*/ 477011 w 7175104"/>
              <a:gd name="connsiteY894" fmla="*/ 5783310 h 7019132"/>
              <a:gd name="connsiteX895" fmla="*/ 503918 w 7175104"/>
              <a:gd name="connsiteY895" fmla="*/ 5803458 h 7019132"/>
              <a:gd name="connsiteX896" fmla="*/ 577994 w 7175104"/>
              <a:gd name="connsiteY896" fmla="*/ 5803458 h 7019132"/>
              <a:gd name="connsiteX897" fmla="*/ 577994 w 7175104"/>
              <a:gd name="connsiteY897" fmla="*/ 5850252 h 7019132"/>
              <a:gd name="connsiteX898" fmla="*/ 530493 w 7175104"/>
              <a:gd name="connsiteY898" fmla="*/ 5870724 h 7019132"/>
              <a:gd name="connsiteX899" fmla="*/ 577994 w 7175104"/>
              <a:gd name="connsiteY899" fmla="*/ 5850252 h 7019132"/>
              <a:gd name="connsiteX900" fmla="*/ 577994 w 7175104"/>
              <a:gd name="connsiteY900" fmla="*/ 5870724 h 7019132"/>
              <a:gd name="connsiteX901" fmla="*/ 523849 w 7175104"/>
              <a:gd name="connsiteY901" fmla="*/ 5917843 h 7019132"/>
              <a:gd name="connsiteX902" fmla="*/ 537468 w 7175104"/>
              <a:gd name="connsiteY902" fmla="*/ 5911019 h 7019132"/>
              <a:gd name="connsiteX903" fmla="*/ 584638 w 7175104"/>
              <a:gd name="connsiteY903" fmla="*/ 5884048 h 7019132"/>
              <a:gd name="connsiteX904" fmla="*/ 530493 w 7175104"/>
              <a:gd name="connsiteY904" fmla="*/ 5964638 h 7019132"/>
              <a:gd name="connsiteX905" fmla="*/ 577994 w 7175104"/>
              <a:gd name="connsiteY905" fmla="*/ 5944490 h 7019132"/>
              <a:gd name="connsiteX906" fmla="*/ 550756 w 7175104"/>
              <a:gd name="connsiteY906" fmla="*/ 5971462 h 7019132"/>
              <a:gd name="connsiteX907" fmla="*/ 631476 w 7175104"/>
              <a:gd name="connsiteY907" fmla="*/ 5950989 h 7019132"/>
              <a:gd name="connsiteX908" fmla="*/ 597925 w 7175104"/>
              <a:gd name="connsiteY908" fmla="*/ 5971462 h 7019132"/>
              <a:gd name="connsiteX909" fmla="*/ 577994 w 7175104"/>
              <a:gd name="connsiteY909" fmla="*/ 5971462 h 7019132"/>
              <a:gd name="connsiteX910" fmla="*/ 571019 w 7175104"/>
              <a:gd name="connsiteY910" fmla="*/ 6005258 h 7019132"/>
              <a:gd name="connsiteX911" fmla="*/ 611213 w 7175104"/>
              <a:gd name="connsiteY911" fmla="*/ 5971462 h 7019132"/>
              <a:gd name="connsiteX912" fmla="*/ 685289 w 7175104"/>
              <a:gd name="connsiteY912" fmla="*/ 5937666 h 7019132"/>
              <a:gd name="connsiteX913" fmla="*/ 718839 w 7175104"/>
              <a:gd name="connsiteY913" fmla="*/ 5937666 h 7019132"/>
              <a:gd name="connsiteX914" fmla="*/ 739102 w 7175104"/>
              <a:gd name="connsiteY914" fmla="*/ 5917843 h 7019132"/>
              <a:gd name="connsiteX915" fmla="*/ 779628 w 7175104"/>
              <a:gd name="connsiteY915" fmla="*/ 5924668 h 7019132"/>
              <a:gd name="connsiteX916" fmla="*/ 779628 w 7175104"/>
              <a:gd name="connsiteY916" fmla="*/ 5904195 h 7019132"/>
              <a:gd name="connsiteX917" fmla="*/ 819490 w 7175104"/>
              <a:gd name="connsiteY917" fmla="*/ 5884048 h 7019132"/>
              <a:gd name="connsiteX918" fmla="*/ 906853 w 7175104"/>
              <a:gd name="connsiteY918" fmla="*/ 5783310 h 7019132"/>
              <a:gd name="connsiteX919" fmla="*/ 940736 w 7175104"/>
              <a:gd name="connsiteY919" fmla="*/ 5743340 h 7019132"/>
              <a:gd name="connsiteX920" fmla="*/ 976279 w 7175104"/>
              <a:gd name="connsiteY920" fmla="*/ 5734566 h 7019132"/>
              <a:gd name="connsiteX921" fmla="*/ 988238 w 7175104"/>
              <a:gd name="connsiteY921" fmla="*/ 5727742 h 7019132"/>
              <a:gd name="connsiteX922" fmla="*/ 997871 w 7175104"/>
              <a:gd name="connsiteY922" fmla="*/ 5725467 h 7019132"/>
              <a:gd name="connsiteX923" fmla="*/ 1005843 w 7175104"/>
              <a:gd name="connsiteY923" fmla="*/ 5722218 h 7019132"/>
              <a:gd name="connsiteX924" fmla="*/ 999200 w 7175104"/>
              <a:gd name="connsiteY924" fmla="*/ 5726767 h 7019132"/>
              <a:gd name="connsiteX925" fmla="*/ 980930 w 7175104"/>
              <a:gd name="connsiteY925" fmla="*/ 5743340 h 7019132"/>
              <a:gd name="connsiteX926" fmla="*/ 1021124 w 7175104"/>
              <a:gd name="connsiteY926" fmla="*/ 5716043 h 7019132"/>
              <a:gd name="connsiteX927" fmla="*/ 1005843 w 7175104"/>
              <a:gd name="connsiteY927" fmla="*/ 5722218 h 7019132"/>
              <a:gd name="connsiteX928" fmla="*/ 1009165 w 7175104"/>
              <a:gd name="connsiteY928" fmla="*/ 5719293 h 7019132"/>
              <a:gd name="connsiteX929" fmla="*/ 1007504 w 7175104"/>
              <a:gd name="connsiteY929" fmla="*/ 5716043 h 7019132"/>
              <a:gd name="connsiteX930" fmla="*/ 988238 w 7175104"/>
              <a:gd name="connsiteY930" fmla="*/ 5727742 h 7019132"/>
              <a:gd name="connsiteX931" fmla="*/ 985580 w 7175104"/>
              <a:gd name="connsiteY931" fmla="*/ 5728067 h 7019132"/>
              <a:gd name="connsiteX932" fmla="*/ 990231 w 7175104"/>
              <a:gd name="connsiteY932" fmla="*/ 5709544 h 7019132"/>
              <a:gd name="connsiteX933" fmla="*/ 988720 w 7175104"/>
              <a:gd name="connsiteY933" fmla="*/ 5708374 h 7019132"/>
              <a:gd name="connsiteX934" fmla="*/ 989021 w 7175104"/>
              <a:gd name="connsiteY934" fmla="*/ 5708067 h 7019132"/>
              <a:gd name="connsiteX935" fmla="*/ 988490 w 7175104"/>
              <a:gd name="connsiteY935" fmla="*/ 5708196 h 7019132"/>
              <a:gd name="connsiteX936" fmla="*/ 982258 w 7175104"/>
              <a:gd name="connsiteY936" fmla="*/ 5703370 h 7019132"/>
              <a:gd name="connsiteX937" fmla="*/ 1007504 w 7175104"/>
              <a:gd name="connsiteY937" fmla="*/ 5689072 h 7019132"/>
              <a:gd name="connsiteX938" fmla="*/ 974286 w 7175104"/>
              <a:gd name="connsiteY938" fmla="*/ 5668924 h 7019132"/>
              <a:gd name="connsiteX939" fmla="*/ 927116 w 7175104"/>
              <a:gd name="connsiteY939" fmla="*/ 5695896 h 7019132"/>
              <a:gd name="connsiteX940" fmla="*/ 980930 w 7175104"/>
              <a:gd name="connsiteY940" fmla="*/ 5655926 h 7019132"/>
              <a:gd name="connsiteX941" fmla="*/ 960999 w 7175104"/>
              <a:gd name="connsiteY941" fmla="*/ 5649102 h 7019132"/>
              <a:gd name="connsiteX942" fmla="*/ 933760 w 7175104"/>
              <a:gd name="connsiteY942" fmla="*/ 5675748 h 7019132"/>
              <a:gd name="connsiteX943" fmla="*/ 920473 w 7175104"/>
              <a:gd name="connsiteY943" fmla="*/ 5655926 h 7019132"/>
              <a:gd name="connsiteX944" fmla="*/ 900210 w 7175104"/>
              <a:gd name="connsiteY944" fmla="*/ 5615306 h 7019132"/>
              <a:gd name="connsiteX945" fmla="*/ 960999 w 7175104"/>
              <a:gd name="connsiteY945" fmla="*/ 5581510 h 7019132"/>
              <a:gd name="connsiteX946" fmla="*/ 980930 w 7175104"/>
              <a:gd name="connsiteY946" fmla="*/ 5541540 h 7019132"/>
              <a:gd name="connsiteX947" fmla="*/ 920473 w 7175104"/>
              <a:gd name="connsiteY947" fmla="*/ 5555188 h 7019132"/>
              <a:gd name="connsiteX948" fmla="*/ 880279 w 7175104"/>
              <a:gd name="connsiteY948" fmla="*/ 5588334 h 7019132"/>
              <a:gd name="connsiteX949" fmla="*/ 873635 w 7175104"/>
              <a:gd name="connsiteY949" fmla="*/ 5575336 h 7019132"/>
              <a:gd name="connsiteX950" fmla="*/ 940736 w 7175104"/>
              <a:gd name="connsiteY950" fmla="*/ 5528217 h 7019132"/>
              <a:gd name="connsiteX951" fmla="*/ 906853 w 7175104"/>
              <a:gd name="connsiteY951" fmla="*/ 5528217 h 7019132"/>
              <a:gd name="connsiteX952" fmla="*/ 853372 w 7175104"/>
              <a:gd name="connsiteY952" fmla="*/ 5575336 h 7019132"/>
              <a:gd name="connsiteX953" fmla="*/ 866659 w 7175104"/>
              <a:gd name="connsiteY953" fmla="*/ 5615306 h 7019132"/>
              <a:gd name="connsiteX954" fmla="*/ 880279 w 7175104"/>
              <a:gd name="connsiteY954" fmla="*/ 5628954 h 7019132"/>
              <a:gd name="connsiteX955" fmla="*/ 853372 w 7175104"/>
              <a:gd name="connsiteY955" fmla="*/ 5668924 h 7019132"/>
              <a:gd name="connsiteX956" fmla="*/ 644763 w 7175104"/>
              <a:gd name="connsiteY956" fmla="*/ 5783310 h 7019132"/>
              <a:gd name="connsiteX957" fmla="*/ 577994 w 7175104"/>
              <a:gd name="connsiteY957" fmla="*/ 5810282 h 7019132"/>
              <a:gd name="connsiteX958" fmla="*/ 604901 w 7175104"/>
              <a:gd name="connsiteY958" fmla="*/ 5776486 h 7019132"/>
              <a:gd name="connsiteX959" fmla="*/ 604901 w 7175104"/>
              <a:gd name="connsiteY959" fmla="*/ 5756338 h 7019132"/>
              <a:gd name="connsiteX960" fmla="*/ 692265 w 7175104"/>
              <a:gd name="connsiteY960" fmla="*/ 5689072 h 7019132"/>
              <a:gd name="connsiteX961" fmla="*/ 638119 w 7175104"/>
              <a:gd name="connsiteY961" fmla="*/ 5709544 h 7019132"/>
              <a:gd name="connsiteX962" fmla="*/ 665026 w 7175104"/>
              <a:gd name="connsiteY962" fmla="*/ 5682573 h 7019132"/>
              <a:gd name="connsiteX963" fmla="*/ 644763 w 7175104"/>
              <a:gd name="connsiteY963" fmla="*/ 5695896 h 7019132"/>
              <a:gd name="connsiteX964" fmla="*/ 631476 w 7175104"/>
              <a:gd name="connsiteY964" fmla="*/ 5689072 h 7019132"/>
              <a:gd name="connsiteX965" fmla="*/ 624832 w 7175104"/>
              <a:gd name="connsiteY965" fmla="*/ 5689072 h 7019132"/>
              <a:gd name="connsiteX966" fmla="*/ 644763 w 7175104"/>
              <a:gd name="connsiteY966" fmla="*/ 5662750 h 7019132"/>
              <a:gd name="connsiteX967" fmla="*/ 611213 w 7175104"/>
              <a:gd name="connsiteY967" fmla="*/ 5682573 h 7019132"/>
              <a:gd name="connsiteX968" fmla="*/ 658382 w 7175104"/>
              <a:gd name="connsiteY968" fmla="*/ 5615306 h 7019132"/>
              <a:gd name="connsiteX969" fmla="*/ 692265 w 7175104"/>
              <a:gd name="connsiteY969" fmla="*/ 5595158 h 7019132"/>
              <a:gd name="connsiteX970" fmla="*/ 711863 w 7175104"/>
              <a:gd name="connsiteY970" fmla="*/ 5575336 h 7019132"/>
              <a:gd name="connsiteX971" fmla="*/ 766009 w 7175104"/>
              <a:gd name="connsiteY971" fmla="*/ 5561687 h 7019132"/>
              <a:gd name="connsiteX972" fmla="*/ 793912 w 7175104"/>
              <a:gd name="connsiteY972" fmla="*/ 5534716 h 7019132"/>
              <a:gd name="connsiteX973" fmla="*/ 797566 w 7175104"/>
              <a:gd name="connsiteY973" fmla="*/ 5529191 h 7019132"/>
              <a:gd name="connsiteX974" fmla="*/ 826134 w 7175104"/>
              <a:gd name="connsiteY974" fmla="*/ 5507744 h 7019132"/>
              <a:gd name="connsiteX975" fmla="*/ 799227 w 7175104"/>
              <a:gd name="connsiteY975" fmla="*/ 5527242 h 7019132"/>
              <a:gd name="connsiteX976" fmla="*/ 826134 w 7175104"/>
              <a:gd name="connsiteY976" fmla="*/ 5501245 h 7019132"/>
              <a:gd name="connsiteX977" fmla="*/ 786272 w 7175104"/>
              <a:gd name="connsiteY977" fmla="*/ 5514568 h 7019132"/>
              <a:gd name="connsiteX978" fmla="*/ 826134 w 7175104"/>
              <a:gd name="connsiteY978" fmla="*/ 5487597 h 7019132"/>
              <a:gd name="connsiteX979" fmla="*/ 893234 w 7175104"/>
              <a:gd name="connsiteY979" fmla="*/ 5460950 h 7019132"/>
              <a:gd name="connsiteX980" fmla="*/ 846397 w 7175104"/>
              <a:gd name="connsiteY980" fmla="*/ 5494421 h 7019132"/>
              <a:gd name="connsiteX981" fmla="*/ 920473 w 7175104"/>
              <a:gd name="connsiteY981" fmla="*/ 5454126 h 7019132"/>
              <a:gd name="connsiteX982" fmla="*/ 886923 w 7175104"/>
              <a:gd name="connsiteY982" fmla="*/ 5454126 h 7019132"/>
              <a:gd name="connsiteX983" fmla="*/ 906853 w 7175104"/>
              <a:gd name="connsiteY983" fmla="*/ 5420655 h 7019132"/>
              <a:gd name="connsiteX984" fmla="*/ 900210 w 7175104"/>
              <a:gd name="connsiteY984" fmla="*/ 5413831 h 7019132"/>
              <a:gd name="connsiteX985" fmla="*/ 886923 w 7175104"/>
              <a:gd name="connsiteY985" fmla="*/ 5413831 h 7019132"/>
              <a:gd name="connsiteX986" fmla="*/ 846397 w 7175104"/>
              <a:gd name="connsiteY986" fmla="*/ 5420655 h 7019132"/>
              <a:gd name="connsiteX987" fmla="*/ 880279 w 7175104"/>
              <a:gd name="connsiteY987" fmla="*/ 5387184 h 7019132"/>
              <a:gd name="connsiteX988" fmla="*/ 766009 w 7175104"/>
              <a:gd name="connsiteY988" fmla="*/ 5387184 h 7019132"/>
              <a:gd name="connsiteX989" fmla="*/ 819490 w 7175104"/>
              <a:gd name="connsiteY989" fmla="*/ 5346564 h 7019132"/>
              <a:gd name="connsiteX990" fmla="*/ 940736 w 7175104"/>
              <a:gd name="connsiteY990" fmla="*/ 5367037 h 7019132"/>
              <a:gd name="connsiteX991" fmla="*/ 974286 w 7175104"/>
              <a:gd name="connsiteY991" fmla="*/ 5326417 h 7019132"/>
              <a:gd name="connsiteX992" fmla="*/ 873635 w 7175104"/>
              <a:gd name="connsiteY992" fmla="*/ 5245827 h 7019132"/>
              <a:gd name="connsiteX993" fmla="*/ 920473 w 7175104"/>
              <a:gd name="connsiteY993" fmla="*/ 5232503 h 7019132"/>
              <a:gd name="connsiteX994" fmla="*/ 873635 w 7175104"/>
              <a:gd name="connsiteY994" fmla="*/ 5178885 h 7019132"/>
              <a:gd name="connsiteX995" fmla="*/ 860016 w 7175104"/>
              <a:gd name="connsiteY995" fmla="*/ 5165237 h 7019132"/>
              <a:gd name="connsiteX996" fmla="*/ 880279 w 7175104"/>
              <a:gd name="connsiteY996" fmla="*/ 5145089 h 7019132"/>
              <a:gd name="connsiteX997" fmla="*/ 860016 w 7175104"/>
              <a:gd name="connsiteY997" fmla="*/ 5145089 h 7019132"/>
              <a:gd name="connsiteX998" fmla="*/ 900210 w 7175104"/>
              <a:gd name="connsiteY998" fmla="*/ 5111618 h 7019132"/>
              <a:gd name="connsiteX999" fmla="*/ 866659 w 7175104"/>
              <a:gd name="connsiteY999" fmla="*/ 5111618 h 7019132"/>
              <a:gd name="connsiteX1000" fmla="*/ 880279 w 7175104"/>
              <a:gd name="connsiteY1000" fmla="*/ 5111618 h 7019132"/>
              <a:gd name="connsiteX1001" fmla="*/ 886923 w 7175104"/>
              <a:gd name="connsiteY1001" fmla="*/ 5098295 h 7019132"/>
              <a:gd name="connsiteX1002" fmla="*/ 927116 w 7175104"/>
              <a:gd name="connsiteY1002" fmla="*/ 5051176 h 7019132"/>
              <a:gd name="connsiteX1003" fmla="*/ 860016 w 7175104"/>
              <a:gd name="connsiteY1003" fmla="*/ 5071323 h 7019132"/>
              <a:gd name="connsiteX1004" fmla="*/ 880279 w 7175104"/>
              <a:gd name="connsiteY1004" fmla="*/ 5051176 h 7019132"/>
              <a:gd name="connsiteX1005" fmla="*/ 839753 w 7175104"/>
              <a:gd name="connsiteY1005" fmla="*/ 5017705 h 7019132"/>
              <a:gd name="connsiteX1006" fmla="*/ 819490 w 7175104"/>
              <a:gd name="connsiteY1006" fmla="*/ 5031028 h 7019132"/>
              <a:gd name="connsiteX1007" fmla="*/ 812846 w 7175104"/>
              <a:gd name="connsiteY1007" fmla="*/ 5010881 h 7019132"/>
              <a:gd name="connsiteX1008" fmla="*/ 846397 w 7175104"/>
              <a:gd name="connsiteY1008" fmla="*/ 4983909 h 7019132"/>
              <a:gd name="connsiteX1009" fmla="*/ 786272 w 7175104"/>
              <a:gd name="connsiteY1009" fmla="*/ 5024529 h 7019132"/>
              <a:gd name="connsiteX1010" fmla="*/ 826134 w 7175104"/>
              <a:gd name="connsiteY1010" fmla="*/ 4990733 h 7019132"/>
              <a:gd name="connsiteX1011" fmla="*/ 826134 w 7175104"/>
              <a:gd name="connsiteY1011" fmla="*/ 4970586 h 7019132"/>
              <a:gd name="connsiteX1012" fmla="*/ 799227 w 7175104"/>
              <a:gd name="connsiteY1012" fmla="*/ 4983909 h 7019132"/>
              <a:gd name="connsiteX1013" fmla="*/ 745746 w 7175104"/>
              <a:gd name="connsiteY1013" fmla="*/ 5024529 h 7019132"/>
              <a:gd name="connsiteX1014" fmla="*/ 752389 w 7175104"/>
              <a:gd name="connsiteY1014" fmla="*/ 5017705 h 7019132"/>
              <a:gd name="connsiteX1015" fmla="*/ 774313 w 7175104"/>
              <a:gd name="connsiteY1015" fmla="*/ 5001782 h 7019132"/>
              <a:gd name="connsiteX1016" fmla="*/ 786272 w 7175104"/>
              <a:gd name="connsiteY1016" fmla="*/ 4990733 h 7019132"/>
              <a:gd name="connsiteX1017" fmla="*/ 788597 w 7175104"/>
              <a:gd name="connsiteY1017" fmla="*/ 4983259 h 7019132"/>
              <a:gd name="connsiteX1018" fmla="*/ 788929 w 7175104"/>
              <a:gd name="connsiteY1018" fmla="*/ 4982284 h 7019132"/>
              <a:gd name="connsiteX1019" fmla="*/ 784943 w 7175104"/>
              <a:gd name="connsiteY1019" fmla="*/ 4984884 h 7019132"/>
              <a:gd name="connsiteX1020" fmla="*/ 759365 w 7175104"/>
              <a:gd name="connsiteY1020" fmla="*/ 5004056 h 7019132"/>
              <a:gd name="connsiteX1021" fmla="*/ 799227 w 7175104"/>
              <a:gd name="connsiteY1021" fmla="*/ 4963761 h 7019132"/>
              <a:gd name="connsiteX1022" fmla="*/ 739102 w 7175104"/>
              <a:gd name="connsiteY1022" fmla="*/ 4970586 h 7019132"/>
              <a:gd name="connsiteX1023" fmla="*/ 772652 w 7175104"/>
              <a:gd name="connsiteY1023" fmla="*/ 4910143 h 7019132"/>
              <a:gd name="connsiteX1024" fmla="*/ 812846 w 7175104"/>
              <a:gd name="connsiteY1024" fmla="*/ 4863024 h 7019132"/>
              <a:gd name="connsiteX1025" fmla="*/ 799227 w 7175104"/>
              <a:gd name="connsiteY1025" fmla="*/ 4869523 h 7019132"/>
              <a:gd name="connsiteX1026" fmla="*/ 752389 w 7175104"/>
              <a:gd name="connsiteY1026" fmla="*/ 4916967 h 7019132"/>
              <a:gd name="connsiteX1027" fmla="*/ 812846 w 7175104"/>
              <a:gd name="connsiteY1027" fmla="*/ 4843201 h 7019132"/>
              <a:gd name="connsiteX1028" fmla="*/ 819490 w 7175104"/>
              <a:gd name="connsiteY1028" fmla="*/ 4849701 h 7019132"/>
              <a:gd name="connsiteX1029" fmla="*/ 812846 w 7175104"/>
              <a:gd name="connsiteY1029" fmla="*/ 4843201 h 7019132"/>
              <a:gd name="connsiteX1030" fmla="*/ 786272 w 7175104"/>
              <a:gd name="connsiteY1030" fmla="*/ 4869523 h 7019132"/>
              <a:gd name="connsiteX1031" fmla="*/ 792915 w 7175104"/>
              <a:gd name="connsiteY1031" fmla="*/ 4829553 h 7019132"/>
              <a:gd name="connsiteX1032" fmla="*/ 725483 w 7175104"/>
              <a:gd name="connsiteY1032" fmla="*/ 4896495 h 7019132"/>
              <a:gd name="connsiteX1033" fmla="*/ 705220 w 7175104"/>
              <a:gd name="connsiteY1033" fmla="*/ 4943939 h 7019132"/>
              <a:gd name="connsiteX1034" fmla="*/ 658382 w 7175104"/>
              <a:gd name="connsiteY1034" fmla="*/ 4977085 h 7019132"/>
              <a:gd name="connsiteX1035" fmla="*/ 672002 w 7175104"/>
              <a:gd name="connsiteY1035" fmla="*/ 4950763 h 7019132"/>
              <a:gd name="connsiteX1036" fmla="*/ 631476 w 7175104"/>
              <a:gd name="connsiteY1036" fmla="*/ 4977085 h 7019132"/>
              <a:gd name="connsiteX1037" fmla="*/ 623171 w 7175104"/>
              <a:gd name="connsiteY1037" fmla="*/ 4958562 h 7019132"/>
              <a:gd name="connsiteX1038" fmla="*/ 637455 w 7175104"/>
              <a:gd name="connsiteY1038" fmla="*/ 4941014 h 7019132"/>
              <a:gd name="connsiteX1039" fmla="*/ 644763 w 7175104"/>
              <a:gd name="connsiteY1039" fmla="*/ 4937115 h 7019132"/>
              <a:gd name="connsiteX1040" fmla="*/ 644763 w 7175104"/>
              <a:gd name="connsiteY1040" fmla="*/ 4923791 h 7019132"/>
              <a:gd name="connsiteX1041" fmla="*/ 624832 w 7175104"/>
              <a:gd name="connsiteY1041" fmla="*/ 4937115 h 7019132"/>
              <a:gd name="connsiteX1042" fmla="*/ 597925 w 7175104"/>
              <a:gd name="connsiteY1042" fmla="*/ 4950763 h 7019132"/>
              <a:gd name="connsiteX1043" fmla="*/ 604901 w 7175104"/>
              <a:gd name="connsiteY1043" fmla="*/ 4923791 h 7019132"/>
              <a:gd name="connsiteX1044" fmla="*/ 550756 w 7175104"/>
              <a:gd name="connsiteY1044" fmla="*/ 4950763 h 7019132"/>
              <a:gd name="connsiteX1045" fmla="*/ 597925 w 7175104"/>
              <a:gd name="connsiteY1045" fmla="*/ 4889996 h 7019132"/>
              <a:gd name="connsiteX1046" fmla="*/ 557731 w 7175104"/>
              <a:gd name="connsiteY1046" fmla="*/ 4883171 h 7019132"/>
              <a:gd name="connsiteX1047" fmla="*/ 497275 w 7175104"/>
              <a:gd name="connsiteY1047" fmla="*/ 4923791 h 7019132"/>
              <a:gd name="connsiteX1048" fmla="*/ 517205 w 7175104"/>
              <a:gd name="connsiteY1048" fmla="*/ 4889996 h 7019132"/>
              <a:gd name="connsiteX1049" fmla="*/ 500430 w 7175104"/>
              <a:gd name="connsiteY1049" fmla="*/ 4910143 h 7019132"/>
              <a:gd name="connsiteX1050" fmla="*/ 496231 w 7175104"/>
              <a:gd name="connsiteY1050" fmla="*/ 4914606 h 7019132"/>
              <a:gd name="connsiteX1051" fmla="*/ 499247 w 7175104"/>
              <a:gd name="connsiteY1051" fmla="*/ 4910844 h 7019132"/>
              <a:gd name="connsiteX1052" fmla="*/ 503918 w 7175104"/>
              <a:gd name="connsiteY1052" fmla="*/ 4896495 h 7019132"/>
              <a:gd name="connsiteX1053" fmla="*/ 537468 w 7175104"/>
              <a:gd name="connsiteY1053" fmla="*/ 4856525 h 7019132"/>
              <a:gd name="connsiteX1054" fmla="*/ 530493 w 7175104"/>
              <a:gd name="connsiteY1054" fmla="*/ 4883171 h 7019132"/>
              <a:gd name="connsiteX1055" fmla="*/ 544112 w 7175104"/>
              <a:gd name="connsiteY1055" fmla="*/ 4856525 h 7019132"/>
              <a:gd name="connsiteX1056" fmla="*/ 550756 w 7175104"/>
              <a:gd name="connsiteY1056" fmla="*/ 4863024 h 7019132"/>
              <a:gd name="connsiteX1057" fmla="*/ 571019 w 7175104"/>
              <a:gd name="connsiteY1057" fmla="*/ 4809406 h 7019132"/>
              <a:gd name="connsiteX1058" fmla="*/ 584638 w 7175104"/>
              <a:gd name="connsiteY1058" fmla="*/ 4822729 h 7019132"/>
              <a:gd name="connsiteX1059" fmla="*/ 591282 w 7175104"/>
              <a:gd name="connsiteY1059" fmla="*/ 4843201 h 7019132"/>
              <a:gd name="connsiteX1060" fmla="*/ 597925 w 7175104"/>
              <a:gd name="connsiteY1060" fmla="*/ 4863024 h 7019132"/>
              <a:gd name="connsiteX1061" fmla="*/ 644763 w 7175104"/>
              <a:gd name="connsiteY1061" fmla="*/ 4843201 h 7019132"/>
              <a:gd name="connsiteX1062" fmla="*/ 617856 w 7175104"/>
              <a:gd name="connsiteY1062" fmla="*/ 4883171 h 7019132"/>
              <a:gd name="connsiteX1063" fmla="*/ 644763 w 7175104"/>
              <a:gd name="connsiteY1063" fmla="*/ 4856525 h 7019132"/>
              <a:gd name="connsiteX1064" fmla="*/ 624832 w 7175104"/>
              <a:gd name="connsiteY1064" fmla="*/ 4889996 h 7019132"/>
              <a:gd name="connsiteX1065" fmla="*/ 685289 w 7175104"/>
              <a:gd name="connsiteY1065" fmla="*/ 4836377 h 7019132"/>
              <a:gd name="connsiteX1066" fmla="*/ 658382 w 7175104"/>
              <a:gd name="connsiteY1066" fmla="*/ 4869523 h 7019132"/>
              <a:gd name="connsiteX1067" fmla="*/ 698908 w 7175104"/>
              <a:gd name="connsiteY1067" fmla="*/ 4843201 h 7019132"/>
              <a:gd name="connsiteX1068" fmla="*/ 718839 w 7175104"/>
              <a:gd name="connsiteY1068" fmla="*/ 4843201 h 7019132"/>
              <a:gd name="connsiteX1069" fmla="*/ 732126 w 7175104"/>
              <a:gd name="connsiteY1069" fmla="*/ 4849701 h 7019132"/>
              <a:gd name="connsiteX1070" fmla="*/ 739102 w 7175104"/>
              <a:gd name="connsiteY1070" fmla="*/ 4822729 h 7019132"/>
              <a:gd name="connsiteX1071" fmla="*/ 752389 w 7175104"/>
              <a:gd name="connsiteY1071" fmla="*/ 4788933 h 7019132"/>
              <a:gd name="connsiteX1072" fmla="*/ 745746 w 7175104"/>
              <a:gd name="connsiteY1072" fmla="*/ 4782434 h 7019132"/>
              <a:gd name="connsiteX1073" fmla="*/ 786272 w 7175104"/>
              <a:gd name="connsiteY1073" fmla="*/ 4742139 h 7019132"/>
              <a:gd name="connsiteX1074" fmla="*/ 812846 w 7175104"/>
              <a:gd name="connsiteY1074" fmla="*/ 4715167 h 7019132"/>
              <a:gd name="connsiteX1075" fmla="*/ 772652 w 7175104"/>
              <a:gd name="connsiteY1075" fmla="*/ 4735640 h 7019132"/>
              <a:gd name="connsiteX1076" fmla="*/ 812846 w 7175104"/>
              <a:gd name="connsiteY1076" fmla="*/ 4648225 h 7019132"/>
              <a:gd name="connsiteX1077" fmla="*/ 786272 w 7175104"/>
              <a:gd name="connsiteY1077" fmla="*/ 4661549 h 7019132"/>
              <a:gd name="connsiteX1078" fmla="*/ 799227 w 7175104"/>
              <a:gd name="connsiteY1078" fmla="*/ 4655050 h 7019132"/>
              <a:gd name="connsiteX1079" fmla="*/ 799227 w 7175104"/>
              <a:gd name="connsiteY1079" fmla="*/ 4621254 h 7019132"/>
              <a:gd name="connsiteX1080" fmla="*/ 790922 w 7175104"/>
              <a:gd name="connsiteY1080" fmla="*/ 4634577 h 7019132"/>
              <a:gd name="connsiteX1081" fmla="*/ 790922 w 7175104"/>
              <a:gd name="connsiteY1081" fmla="*/ 4636852 h 7019132"/>
              <a:gd name="connsiteX1082" fmla="*/ 768666 w 7175104"/>
              <a:gd name="connsiteY1082" fmla="*/ 4661224 h 7019132"/>
              <a:gd name="connsiteX1083" fmla="*/ 766009 w 7175104"/>
              <a:gd name="connsiteY1083" fmla="*/ 4648225 h 7019132"/>
              <a:gd name="connsiteX1084" fmla="*/ 786272 w 7175104"/>
              <a:gd name="connsiteY1084" fmla="*/ 4634577 h 7019132"/>
              <a:gd name="connsiteX1085" fmla="*/ 792915 w 7175104"/>
              <a:gd name="connsiteY1085" fmla="*/ 4587783 h 7019132"/>
              <a:gd name="connsiteX1086" fmla="*/ 759365 w 7175104"/>
              <a:gd name="connsiteY1086" fmla="*/ 4628078 h 7019132"/>
              <a:gd name="connsiteX1087" fmla="*/ 752389 w 7175104"/>
              <a:gd name="connsiteY1087" fmla="*/ 4628078 h 7019132"/>
              <a:gd name="connsiteX1088" fmla="*/ 739102 w 7175104"/>
              <a:gd name="connsiteY1088" fmla="*/ 4621254 h 7019132"/>
              <a:gd name="connsiteX1089" fmla="*/ 745746 w 7175104"/>
              <a:gd name="connsiteY1089" fmla="*/ 4594607 h 7019132"/>
              <a:gd name="connsiteX1090" fmla="*/ 792915 w 7175104"/>
              <a:gd name="connsiteY1090" fmla="*/ 4574460 h 7019132"/>
              <a:gd name="connsiteX1091" fmla="*/ 799227 w 7175104"/>
              <a:gd name="connsiteY1091" fmla="*/ 4547488 h 7019132"/>
              <a:gd name="connsiteX1092" fmla="*/ 806203 w 7175104"/>
              <a:gd name="connsiteY1092" fmla="*/ 4520516 h 7019132"/>
              <a:gd name="connsiteX1093" fmla="*/ 833109 w 7175104"/>
              <a:gd name="connsiteY1093" fmla="*/ 4460074 h 7019132"/>
              <a:gd name="connsiteX1094" fmla="*/ 806203 w 7175104"/>
              <a:gd name="connsiteY1094" fmla="*/ 4426278 h 7019132"/>
              <a:gd name="connsiteX1095" fmla="*/ 812846 w 7175104"/>
              <a:gd name="connsiteY1095" fmla="*/ 4386308 h 7019132"/>
              <a:gd name="connsiteX1096" fmla="*/ 786272 w 7175104"/>
              <a:gd name="connsiteY1096" fmla="*/ 4426278 h 7019132"/>
              <a:gd name="connsiteX1097" fmla="*/ 806203 w 7175104"/>
              <a:gd name="connsiteY1097" fmla="*/ 4413279 h 7019132"/>
              <a:gd name="connsiteX1098" fmla="*/ 792915 w 7175104"/>
              <a:gd name="connsiteY1098" fmla="*/ 4399631 h 7019132"/>
              <a:gd name="connsiteX1099" fmla="*/ 772652 w 7175104"/>
              <a:gd name="connsiteY1099" fmla="*/ 4386308 h 7019132"/>
              <a:gd name="connsiteX1100" fmla="*/ 792915 w 7175104"/>
              <a:gd name="connsiteY1100" fmla="*/ 4312542 h 7019132"/>
              <a:gd name="connsiteX1101" fmla="*/ 772652 w 7175104"/>
              <a:gd name="connsiteY1101" fmla="*/ 4345688 h 7019132"/>
              <a:gd name="connsiteX1102" fmla="*/ 752389 w 7175104"/>
              <a:gd name="connsiteY1102" fmla="*/ 4339189 h 7019132"/>
              <a:gd name="connsiteX1103" fmla="*/ 745746 w 7175104"/>
              <a:gd name="connsiteY1103" fmla="*/ 4325865 h 7019132"/>
              <a:gd name="connsiteX1104" fmla="*/ 732126 w 7175104"/>
              <a:gd name="connsiteY1104" fmla="*/ 4312542 h 7019132"/>
              <a:gd name="connsiteX1105" fmla="*/ 711863 w 7175104"/>
              <a:gd name="connsiteY1105" fmla="*/ 4265098 h 7019132"/>
              <a:gd name="connsiteX1106" fmla="*/ 705220 w 7175104"/>
              <a:gd name="connsiteY1106" fmla="*/ 4278746 h 7019132"/>
              <a:gd name="connsiteX1107" fmla="*/ 644763 w 7175104"/>
              <a:gd name="connsiteY1107" fmla="*/ 4238126 h 7019132"/>
              <a:gd name="connsiteX1108" fmla="*/ 631476 w 7175104"/>
              <a:gd name="connsiteY1108" fmla="*/ 4225128 h 7019132"/>
              <a:gd name="connsiteX1109" fmla="*/ 611213 w 7175104"/>
              <a:gd name="connsiteY1109" fmla="*/ 4218304 h 7019132"/>
              <a:gd name="connsiteX1110" fmla="*/ 577994 w 7175104"/>
              <a:gd name="connsiteY1110" fmla="*/ 4211479 h 7019132"/>
              <a:gd name="connsiteX1111" fmla="*/ 611213 w 7175104"/>
              <a:gd name="connsiteY1111" fmla="*/ 4171184 h 7019132"/>
              <a:gd name="connsiteX1112" fmla="*/ 577994 w 7175104"/>
              <a:gd name="connsiteY1112" fmla="*/ 4198156 h 7019132"/>
              <a:gd name="connsiteX1113" fmla="*/ 537468 w 7175104"/>
              <a:gd name="connsiteY1113" fmla="*/ 4164360 h 7019132"/>
              <a:gd name="connsiteX1114" fmla="*/ 503918 w 7175104"/>
              <a:gd name="connsiteY1114" fmla="*/ 4164360 h 7019132"/>
              <a:gd name="connsiteX1115" fmla="*/ 490631 w 7175104"/>
              <a:gd name="connsiteY1115" fmla="*/ 4157536 h 7019132"/>
              <a:gd name="connsiteX1116" fmla="*/ 483655 w 7175104"/>
              <a:gd name="connsiteY1116" fmla="*/ 4137713 h 7019132"/>
              <a:gd name="connsiteX1117" fmla="*/ 497275 w 7175104"/>
              <a:gd name="connsiteY1117" fmla="*/ 4110742 h 7019132"/>
              <a:gd name="connsiteX1118" fmla="*/ 497275 w 7175104"/>
              <a:gd name="connsiteY1118" fmla="*/ 4097418 h 7019132"/>
              <a:gd name="connsiteX1119" fmla="*/ 429842 w 7175104"/>
              <a:gd name="connsiteY1119" fmla="*/ 4110742 h 7019132"/>
              <a:gd name="connsiteX1120" fmla="*/ 456749 w 7175104"/>
              <a:gd name="connsiteY1120" fmla="*/ 4063623 h 7019132"/>
              <a:gd name="connsiteX1121" fmla="*/ 443461 w 7175104"/>
              <a:gd name="connsiteY1121" fmla="*/ 4057123 h 7019132"/>
              <a:gd name="connsiteX1122" fmla="*/ 416555 w 7175104"/>
              <a:gd name="connsiteY1122" fmla="*/ 4104243 h 7019132"/>
              <a:gd name="connsiteX1123" fmla="*/ 396624 w 7175104"/>
              <a:gd name="connsiteY1123" fmla="*/ 4036976 h 7019132"/>
              <a:gd name="connsiteX1124" fmla="*/ 423198 w 7175104"/>
              <a:gd name="connsiteY1124" fmla="*/ 3983033 h 7019132"/>
              <a:gd name="connsiteX1125" fmla="*/ 389648 w 7175104"/>
              <a:gd name="connsiteY1125" fmla="*/ 3970034 h 7019132"/>
              <a:gd name="connsiteX1126" fmla="*/ 429842 w 7175104"/>
              <a:gd name="connsiteY1126" fmla="*/ 3929414 h 7019132"/>
              <a:gd name="connsiteX1127" fmla="*/ 416555 w 7175104"/>
              <a:gd name="connsiteY1127" fmla="*/ 3909267 h 7019132"/>
              <a:gd name="connsiteX1128" fmla="*/ 416555 w 7175104"/>
              <a:gd name="connsiteY1128" fmla="*/ 3869297 h 7019132"/>
              <a:gd name="connsiteX1129" fmla="*/ 376361 w 7175104"/>
              <a:gd name="connsiteY1129" fmla="*/ 3842000 h 7019132"/>
              <a:gd name="connsiteX1130" fmla="*/ 416555 w 7175104"/>
              <a:gd name="connsiteY1130" fmla="*/ 3801705 h 7019132"/>
              <a:gd name="connsiteX1131" fmla="*/ 349122 w 7175104"/>
              <a:gd name="connsiteY1131" fmla="*/ 3768234 h 7019132"/>
              <a:gd name="connsiteX1132" fmla="*/ 322548 w 7175104"/>
              <a:gd name="connsiteY1132" fmla="*/ 3801705 h 7019132"/>
              <a:gd name="connsiteX1133" fmla="*/ 275378 w 7175104"/>
              <a:gd name="connsiteY1133" fmla="*/ 3748087 h 7019132"/>
              <a:gd name="connsiteX1134" fmla="*/ 275378 w 7175104"/>
              <a:gd name="connsiteY1134" fmla="*/ 3586907 h 7019132"/>
              <a:gd name="connsiteX1135" fmla="*/ 234852 w 7175104"/>
              <a:gd name="connsiteY1135" fmla="*/ 3586907 h 7019132"/>
              <a:gd name="connsiteX1136" fmla="*/ 228540 w 7175104"/>
              <a:gd name="connsiteY1136" fmla="*/ 3566759 h 7019132"/>
              <a:gd name="connsiteX1137" fmla="*/ 228540 w 7175104"/>
              <a:gd name="connsiteY1137" fmla="*/ 3532963 h 7019132"/>
              <a:gd name="connsiteX1138" fmla="*/ 194990 w 7175104"/>
              <a:gd name="connsiteY1138" fmla="*/ 3566759 h 7019132"/>
              <a:gd name="connsiteX1139" fmla="*/ 215253 w 7175104"/>
              <a:gd name="connsiteY1139" fmla="*/ 3526139 h 7019132"/>
              <a:gd name="connsiteX1140" fmla="*/ 188014 w 7175104"/>
              <a:gd name="connsiteY1140" fmla="*/ 3539787 h 7019132"/>
              <a:gd name="connsiteX1141" fmla="*/ 188014 w 7175104"/>
              <a:gd name="connsiteY1141" fmla="*/ 3559935 h 7019132"/>
              <a:gd name="connsiteX1142" fmla="*/ 127890 w 7175104"/>
              <a:gd name="connsiteY1142" fmla="*/ 3526139 h 7019132"/>
              <a:gd name="connsiteX1143" fmla="*/ 174727 w 7175104"/>
              <a:gd name="connsiteY1143" fmla="*/ 3553111 h 7019132"/>
              <a:gd name="connsiteX1144" fmla="*/ 194990 w 7175104"/>
              <a:gd name="connsiteY1144" fmla="*/ 3532963 h 7019132"/>
              <a:gd name="connsiteX1145" fmla="*/ 181371 w 7175104"/>
              <a:gd name="connsiteY1145" fmla="*/ 3499492 h 7019132"/>
              <a:gd name="connsiteX1146" fmla="*/ 188014 w 7175104"/>
              <a:gd name="connsiteY1146" fmla="*/ 3425727 h 7019132"/>
              <a:gd name="connsiteX1147" fmla="*/ 140845 w 7175104"/>
              <a:gd name="connsiteY1147" fmla="*/ 3479345 h 7019132"/>
              <a:gd name="connsiteX1148" fmla="*/ 140845 w 7175104"/>
              <a:gd name="connsiteY1148" fmla="*/ 3338637 h 7019132"/>
              <a:gd name="connsiteX1149" fmla="*/ 100651 w 7175104"/>
              <a:gd name="connsiteY1149" fmla="*/ 3324989 h 7019132"/>
              <a:gd name="connsiteX1150" fmla="*/ 87363 w 7175104"/>
              <a:gd name="connsiteY1150" fmla="*/ 3304841 h 7019132"/>
              <a:gd name="connsiteX1151" fmla="*/ 80720 w 7175104"/>
              <a:gd name="connsiteY1151" fmla="*/ 3277870 h 7019132"/>
              <a:gd name="connsiteX1152" fmla="*/ 107627 w 7175104"/>
              <a:gd name="connsiteY1152" fmla="*/ 3217427 h 7019132"/>
              <a:gd name="connsiteX1153" fmla="*/ 140845 w 7175104"/>
              <a:gd name="connsiteY1153" fmla="*/ 3237575 h 7019132"/>
              <a:gd name="connsiteX1154" fmla="*/ 147488 w 7175104"/>
              <a:gd name="connsiteY1154" fmla="*/ 3183631 h 7019132"/>
              <a:gd name="connsiteX1155" fmla="*/ 127890 w 7175104"/>
              <a:gd name="connsiteY1155" fmla="*/ 3197280 h 7019132"/>
              <a:gd name="connsiteX1156" fmla="*/ 167751 w 7175104"/>
              <a:gd name="connsiteY1156" fmla="*/ 3143662 h 7019132"/>
              <a:gd name="connsiteX1157" fmla="*/ 288997 w 7175104"/>
              <a:gd name="connsiteY1157" fmla="*/ 3130013 h 7019132"/>
              <a:gd name="connsiteX1158" fmla="*/ 262091 w 7175104"/>
              <a:gd name="connsiteY1158" fmla="*/ 3103041 h 7019132"/>
              <a:gd name="connsiteX1159" fmla="*/ 248471 w 7175104"/>
              <a:gd name="connsiteY1159" fmla="*/ 3143662 h 7019132"/>
              <a:gd name="connsiteX1160" fmla="*/ 234852 w 7175104"/>
              <a:gd name="connsiteY1160" fmla="*/ 3143662 h 7019132"/>
              <a:gd name="connsiteX1161" fmla="*/ 268734 w 7175104"/>
              <a:gd name="connsiteY1161" fmla="*/ 3076720 h 7019132"/>
              <a:gd name="connsiteX1162" fmla="*/ 282021 w 7175104"/>
              <a:gd name="connsiteY1162" fmla="*/ 3082894 h 7019132"/>
              <a:gd name="connsiteX1163" fmla="*/ 275378 w 7175104"/>
              <a:gd name="connsiteY1163" fmla="*/ 3015952 h 7019132"/>
              <a:gd name="connsiteX1164" fmla="*/ 302284 w 7175104"/>
              <a:gd name="connsiteY1164" fmla="*/ 3015952 h 7019132"/>
              <a:gd name="connsiteX1165" fmla="*/ 302284 w 7175104"/>
              <a:gd name="connsiteY1165" fmla="*/ 2955509 h 7019132"/>
              <a:gd name="connsiteX1166" fmla="*/ 362741 w 7175104"/>
              <a:gd name="connsiteY1166" fmla="*/ 2942186 h 7019132"/>
              <a:gd name="connsiteX1167" fmla="*/ 389648 w 7175104"/>
              <a:gd name="connsiteY1167" fmla="*/ 2935362 h 7019132"/>
              <a:gd name="connsiteX1168" fmla="*/ 456749 w 7175104"/>
              <a:gd name="connsiteY1168" fmla="*/ 2895067 h 7019132"/>
              <a:gd name="connsiteX1169" fmla="*/ 429842 w 7175104"/>
              <a:gd name="connsiteY1169" fmla="*/ 2928538 h 7019132"/>
              <a:gd name="connsiteX1170" fmla="*/ 517205 w 7175104"/>
              <a:gd name="connsiteY1170" fmla="*/ 2841124 h 7019132"/>
              <a:gd name="connsiteX1171" fmla="*/ 510894 w 7175104"/>
              <a:gd name="connsiteY1171" fmla="*/ 2820976 h 7019132"/>
              <a:gd name="connsiteX1172" fmla="*/ 584638 w 7175104"/>
              <a:gd name="connsiteY1172" fmla="*/ 2733562 h 7019132"/>
              <a:gd name="connsiteX1173" fmla="*/ 651739 w 7175104"/>
              <a:gd name="connsiteY1173" fmla="*/ 2707240 h 7019132"/>
              <a:gd name="connsiteX1174" fmla="*/ 732126 w 7175104"/>
              <a:gd name="connsiteY1174" fmla="*/ 2686768 h 7019132"/>
              <a:gd name="connsiteX1175" fmla="*/ 799227 w 7175104"/>
              <a:gd name="connsiteY1175" fmla="*/ 2673444 h 7019132"/>
              <a:gd name="connsiteX1176" fmla="*/ 779628 w 7175104"/>
              <a:gd name="connsiteY1176" fmla="*/ 2632825 h 7019132"/>
              <a:gd name="connsiteX1177" fmla="*/ 819490 w 7175104"/>
              <a:gd name="connsiteY1177" fmla="*/ 2613002 h 7019132"/>
              <a:gd name="connsiteX1178" fmla="*/ 860016 w 7175104"/>
              <a:gd name="connsiteY1178" fmla="*/ 2552235 h 7019132"/>
              <a:gd name="connsiteX1179" fmla="*/ 826134 w 7175104"/>
              <a:gd name="connsiteY1179" fmla="*/ 2525588 h 7019132"/>
              <a:gd name="connsiteX1180" fmla="*/ 920473 w 7175104"/>
              <a:gd name="connsiteY1180" fmla="*/ 2492117 h 7019132"/>
              <a:gd name="connsiteX1181" fmla="*/ 954023 w 7175104"/>
              <a:gd name="connsiteY1181" fmla="*/ 2498616 h 7019132"/>
              <a:gd name="connsiteX1182" fmla="*/ 1014480 w 7175104"/>
              <a:gd name="connsiteY1182" fmla="*/ 2465145 h 7019132"/>
              <a:gd name="connsiteX1183" fmla="*/ 1195851 w 7175104"/>
              <a:gd name="connsiteY1183" fmla="*/ 2478468 h 7019132"/>
              <a:gd name="connsiteX1184" fmla="*/ 1303477 w 7175104"/>
              <a:gd name="connsiteY1184" fmla="*/ 2458321 h 7019132"/>
              <a:gd name="connsiteX1185" fmla="*/ 1330384 w 7175104"/>
              <a:gd name="connsiteY1185" fmla="*/ 2438498 h 7019132"/>
              <a:gd name="connsiteX1186" fmla="*/ 1383865 w 7175104"/>
              <a:gd name="connsiteY1186" fmla="*/ 2451822 h 7019132"/>
              <a:gd name="connsiteX1187" fmla="*/ 1377221 w 7175104"/>
              <a:gd name="connsiteY1187" fmla="*/ 2357908 h 7019132"/>
              <a:gd name="connsiteX1188" fmla="*/ 1477872 w 7175104"/>
              <a:gd name="connsiteY1188" fmla="*/ 2351084 h 7019132"/>
              <a:gd name="connsiteX1189" fmla="*/ 1532018 w 7175104"/>
              <a:gd name="connsiteY1189" fmla="*/ 2411527 h 7019132"/>
              <a:gd name="connsiteX1190" fmla="*/ 1551616 w 7175104"/>
              <a:gd name="connsiteY1190" fmla="*/ 2344260 h 7019132"/>
              <a:gd name="connsiteX1191" fmla="*/ 1571879 w 7175104"/>
              <a:gd name="connsiteY1191" fmla="*/ 2337436 h 7019132"/>
              <a:gd name="connsiteX1192" fmla="*/ 1551616 w 7175104"/>
              <a:gd name="connsiteY1192" fmla="*/ 2404703 h 7019132"/>
              <a:gd name="connsiteX1193" fmla="*/ 1592142 w 7175104"/>
              <a:gd name="connsiteY1193" fmla="*/ 2397878 h 7019132"/>
              <a:gd name="connsiteX1194" fmla="*/ 1632668 w 7175104"/>
              <a:gd name="connsiteY1194" fmla="*/ 2404703 h 7019132"/>
              <a:gd name="connsiteX1195" fmla="*/ 1619381 w 7175104"/>
              <a:gd name="connsiteY1195" fmla="*/ 2424850 h 7019132"/>
              <a:gd name="connsiteX1196" fmla="*/ 1686482 w 7175104"/>
              <a:gd name="connsiteY1196" fmla="*/ 2505440 h 7019132"/>
              <a:gd name="connsiteX1197" fmla="*/ 1753250 w 7175104"/>
              <a:gd name="connsiteY1197" fmla="*/ 2572382 h 7019132"/>
              <a:gd name="connsiteX1198" fmla="*/ 1821015 w 7175104"/>
              <a:gd name="connsiteY1198" fmla="*/ 2606178 h 7019132"/>
              <a:gd name="connsiteX1199" fmla="*/ 1867852 w 7175104"/>
              <a:gd name="connsiteY1199" fmla="*/ 2666620 h 7019132"/>
              <a:gd name="connsiteX1200" fmla="*/ 1894759 w 7175104"/>
              <a:gd name="connsiteY1200" fmla="*/ 2613002 h 7019132"/>
              <a:gd name="connsiteX1201" fmla="*/ 1941596 w 7175104"/>
              <a:gd name="connsiteY1201" fmla="*/ 2626650 h 7019132"/>
              <a:gd name="connsiteX1202" fmla="*/ 1921333 w 7175104"/>
              <a:gd name="connsiteY1202" fmla="*/ 2639649 h 7019132"/>
              <a:gd name="connsiteX1203" fmla="*/ 1921333 w 7175104"/>
              <a:gd name="connsiteY1203" fmla="*/ 2659796 h 7019132"/>
              <a:gd name="connsiteX1204" fmla="*/ 1948240 w 7175104"/>
              <a:gd name="connsiteY1204" fmla="*/ 2626650 h 7019132"/>
              <a:gd name="connsiteX1205" fmla="*/ 1982122 w 7175104"/>
              <a:gd name="connsiteY1205" fmla="*/ 2652972 h 7019132"/>
              <a:gd name="connsiteX1206" fmla="*/ 2009029 w 7175104"/>
              <a:gd name="connsiteY1206" fmla="*/ 2686768 h 7019132"/>
              <a:gd name="connsiteX1207" fmla="*/ 2082773 w 7175104"/>
              <a:gd name="connsiteY1207" fmla="*/ 2727063 h 7019132"/>
              <a:gd name="connsiteX1208" fmla="*/ 2076130 w 7175104"/>
              <a:gd name="connsiteY1208" fmla="*/ 2679943 h 7019132"/>
              <a:gd name="connsiteX1209" fmla="*/ 2076130 w 7175104"/>
              <a:gd name="connsiteY1209" fmla="*/ 2632825 h 7019132"/>
              <a:gd name="connsiteX1210" fmla="*/ 2109348 w 7175104"/>
              <a:gd name="connsiteY1210" fmla="*/ 2652972 h 7019132"/>
              <a:gd name="connsiteX1211" fmla="*/ 2082773 w 7175104"/>
              <a:gd name="connsiteY1211" fmla="*/ 2632825 h 7019132"/>
              <a:gd name="connsiteX1212" fmla="*/ 2109348 w 7175104"/>
              <a:gd name="connsiteY1212" fmla="*/ 2599679 h 7019132"/>
              <a:gd name="connsiteX1213" fmla="*/ 2089417 w 7175104"/>
              <a:gd name="connsiteY1213" fmla="*/ 2606178 h 7019132"/>
              <a:gd name="connsiteX1214" fmla="*/ 2035604 w 7175104"/>
              <a:gd name="connsiteY1214" fmla="*/ 2666620 h 7019132"/>
              <a:gd name="connsiteX1215" fmla="*/ 2049223 w 7175104"/>
              <a:gd name="connsiteY1215" fmla="*/ 2613002 h 7019132"/>
              <a:gd name="connsiteX1216" fmla="*/ 2015341 w 7175104"/>
              <a:gd name="connsiteY1216" fmla="*/ 2619826 h 7019132"/>
              <a:gd name="connsiteX1217" fmla="*/ 2049223 w 7175104"/>
              <a:gd name="connsiteY1217" fmla="*/ 2579206 h 7019132"/>
              <a:gd name="connsiteX1218" fmla="*/ 2028960 w 7175104"/>
              <a:gd name="connsiteY1218" fmla="*/ 2586030 h 7019132"/>
              <a:gd name="connsiteX1219" fmla="*/ 2002386 w 7175104"/>
              <a:gd name="connsiteY1219" fmla="*/ 2632825 h 7019132"/>
              <a:gd name="connsiteX1220" fmla="*/ 1975147 w 7175104"/>
              <a:gd name="connsiteY1220" fmla="*/ 2592854 h 7019132"/>
              <a:gd name="connsiteX1221" fmla="*/ 2009029 w 7175104"/>
              <a:gd name="connsiteY1221" fmla="*/ 2552235 h 7019132"/>
              <a:gd name="connsiteX1222" fmla="*/ 1975147 w 7175104"/>
              <a:gd name="connsiteY1222" fmla="*/ 2565883 h 7019132"/>
              <a:gd name="connsiteX1223" fmla="*/ 1988766 w 7175104"/>
              <a:gd name="connsiteY1223" fmla="*/ 2559058 h 7019132"/>
              <a:gd name="connsiteX1224" fmla="*/ 1954884 w 7175104"/>
              <a:gd name="connsiteY1224" fmla="*/ 2512264 h 7019132"/>
              <a:gd name="connsiteX1225" fmla="*/ 1915022 w 7175104"/>
              <a:gd name="connsiteY1225" fmla="*/ 2478468 h 7019132"/>
              <a:gd name="connsiteX1226" fmla="*/ 1833970 w 7175104"/>
              <a:gd name="connsiteY1226" fmla="*/ 2404703 h 7019132"/>
              <a:gd name="connsiteX1227" fmla="*/ 1814039 w 7175104"/>
              <a:gd name="connsiteY1227" fmla="*/ 2438498 h 7019132"/>
              <a:gd name="connsiteX1228" fmla="*/ 1807395 w 7175104"/>
              <a:gd name="connsiteY1228" fmla="*/ 2384555 h 7019132"/>
              <a:gd name="connsiteX1229" fmla="*/ 1753250 w 7175104"/>
              <a:gd name="connsiteY1229" fmla="*/ 2404703 h 7019132"/>
              <a:gd name="connsiteX1230" fmla="*/ 1753250 w 7175104"/>
              <a:gd name="connsiteY1230" fmla="*/ 2364083 h 7019132"/>
              <a:gd name="connsiteX1231" fmla="*/ 1720032 w 7175104"/>
              <a:gd name="connsiteY1231" fmla="*/ 2397878 h 7019132"/>
              <a:gd name="connsiteX1232" fmla="*/ 1686482 w 7175104"/>
              <a:gd name="connsiteY1232" fmla="*/ 2370907 h 7019132"/>
              <a:gd name="connsiteX1233" fmla="*/ 1686482 w 7175104"/>
              <a:gd name="connsiteY1233" fmla="*/ 2297141 h 7019132"/>
              <a:gd name="connsiteX1234" fmla="*/ 1645956 w 7175104"/>
              <a:gd name="connsiteY1234" fmla="*/ 2344260 h 7019132"/>
              <a:gd name="connsiteX1235" fmla="*/ 1666219 w 7175104"/>
              <a:gd name="connsiteY1235" fmla="*/ 2310464 h 7019132"/>
              <a:gd name="connsiteX1236" fmla="*/ 1578855 w 7175104"/>
              <a:gd name="connsiteY1236" fmla="*/ 2276993 h 7019132"/>
              <a:gd name="connsiteX1237" fmla="*/ 1551616 w 7175104"/>
              <a:gd name="connsiteY1237" fmla="*/ 2243523 h 7019132"/>
              <a:gd name="connsiteX1238" fmla="*/ 1505111 w 7175104"/>
              <a:gd name="connsiteY1238" fmla="*/ 2230199 h 7019132"/>
              <a:gd name="connsiteX1239" fmla="*/ 1518398 w 7175104"/>
              <a:gd name="connsiteY1239" fmla="*/ 2189579 h 7019132"/>
              <a:gd name="connsiteX1240" fmla="*/ 1249664 w 7175104"/>
              <a:gd name="connsiteY1240" fmla="*/ 2055371 h 7019132"/>
              <a:gd name="connsiteX1241" fmla="*/ 1578855 w 7175104"/>
              <a:gd name="connsiteY1241" fmla="*/ 2236699 h 7019132"/>
              <a:gd name="connsiteX1242" fmla="*/ 1626025 w 7175104"/>
              <a:gd name="connsiteY1242" fmla="*/ 2169757 h 7019132"/>
              <a:gd name="connsiteX1243" fmla="*/ 1626025 w 7175104"/>
              <a:gd name="connsiteY1243" fmla="*/ 2216551 h 7019132"/>
              <a:gd name="connsiteX1244" fmla="*/ 1632668 w 7175104"/>
              <a:gd name="connsiteY1244" fmla="*/ 2250347 h 7019132"/>
              <a:gd name="connsiteX1245" fmla="*/ 1652599 w 7175104"/>
              <a:gd name="connsiteY1245" fmla="*/ 2216551 h 7019132"/>
              <a:gd name="connsiteX1246" fmla="*/ 1720032 w 7175104"/>
              <a:gd name="connsiteY1246" fmla="*/ 2216551 h 7019132"/>
              <a:gd name="connsiteX1247" fmla="*/ 1693125 w 7175104"/>
              <a:gd name="connsiteY1247" fmla="*/ 2250347 h 7019132"/>
              <a:gd name="connsiteX1248" fmla="*/ 1746606 w 7175104"/>
              <a:gd name="connsiteY1248" fmla="*/ 2310464 h 7019132"/>
              <a:gd name="connsiteX1249" fmla="*/ 1793776 w 7175104"/>
              <a:gd name="connsiteY1249" fmla="*/ 2230199 h 7019132"/>
              <a:gd name="connsiteX1250" fmla="*/ 1766869 w 7175104"/>
              <a:gd name="connsiteY1250" fmla="*/ 2303965 h 7019132"/>
              <a:gd name="connsiteX1251" fmla="*/ 1833970 w 7175104"/>
              <a:gd name="connsiteY1251" fmla="*/ 2330937 h 7019132"/>
              <a:gd name="connsiteX1252" fmla="*/ 1867852 w 7175104"/>
              <a:gd name="connsiteY1252" fmla="*/ 2404703 h 7019132"/>
              <a:gd name="connsiteX1253" fmla="*/ 1874496 w 7175104"/>
              <a:gd name="connsiteY1253" fmla="*/ 2377731 h 7019132"/>
              <a:gd name="connsiteX1254" fmla="*/ 1948240 w 7175104"/>
              <a:gd name="connsiteY1254" fmla="*/ 2431674 h 7019132"/>
              <a:gd name="connsiteX1255" fmla="*/ 1995410 w 7175104"/>
              <a:gd name="connsiteY1255" fmla="*/ 2444998 h 7019132"/>
              <a:gd name="connsiteX1256" fmla="*/ 2049223 w 7175104"/>
              <a:gd name="connsiteY1256" fmla="*/ 2458321 h 7019132"/>
              <a:gd name="connsiteX1257" fmla="*/ 2223618 w 7175104"/>
              <a:gd name="connsiteY1257" fmla="*/ 2532412 h 7019132"/>
              <a:gd name="connsiteX1258" fmla="*/ 2257500 w 7175104"/>
              <a:gd name="connsiteY1258" fmla="*/ 2505440 h 7019132"/>
              <a:gd name="connsiteX1259" fmla="*/ 2310982 w 7175104"/>
              <a:gd name="connsiteY1259" fmla="*/ 2572382 h 7019132"/>
              <a:gd name="connsiteX1260" fmla="*/ 2358151 w 7175104"/>
              <a:gd name="connsiteY1260" fmla="*/ 2572382 h 7019132"/>
              <a:gd name="connsiteX1261" fmla="*/ 2418608 w 7175104"/>
              <a:gd name="connsiteY1261" fmla="*/ 2565883 h 7019132"/>
              <a:gd name="connsiteX1262" fmla="*/ 2378414 w 7175104"/>
              <a:gd name="connsiteY1262" fmla="*/ 2606178 h 7019132"/>
              <a:gd name="connsiteX1263" fmla="*/ 2519259 w 7175104"/>
              <a:gd name="connsiteY1263" fmla="*/ 2659796 h 7019132"/>
              <a:gd name="connsiteX1264" fmla="*/ 2526235 w 7175104"/>
              <a:gd name="connsiteY1264" fmla="*/ 2646473 h 7019132"/>
              <a:gd name="connsiteX1265" fmla="*/ 2613266 w 7175104"/>
              <a:gd name="connsiteY1265" fmla="*/ 2646473 h 7019132"/>
              <a:gd name="connsiteX1266" fmla="*/ 2586359 w 7175104"/>
              <a:gd name="connsiteY1266" fmla="*/ 2679943 h 7019132"/>
              <a:gd name="connsiteX1267" fmla="*/ 2626885 w 7175104"/>
              <a:gd name="connsiteY1267" fmla="*/ 2673444 h 7019132"/>
              <a:gd name="connsiteX1268" fmla="*/ 2660768 w 7175104"/>
              <a:gd name="connsiteY1268" fmla="*/ 2679943 h 7019132"/>
              <a:gd name="connsiteX1269" fmla="*/ 2687342 w 7175104"/>
              <a:gd name="connsiteY1269" fmla="*/ 2727063 h 7019132"/>
              <a:gd name="connsiteX1270" fmla="*/ 2720893 w 7175104"/>
              <a:gd name="connsiteY1270" fmla="*/ 2693592 h 7019132"/>
              <a:gd name="connsiteX1271" fmla="*/ 2821876 w 7175104"/>
              <a:gd name="connsiteY1271" fmla="*/ 2727063 h 7019132"/>
              <a:gd name="connsiteX1272" fmla="*/ 2808256 w 7175104"/>
              <a:gd name="connsiteY1272" fmla="*/ 2700416 h 7019132"/>
              <a:gd name="connsiteX1273" fmla="*/ 2801612 w 7175104"/>
              <a:gd name="connsiteY1273" fmla="*/ 2652972 h 7019132"/>
              <a:gd name="connsiteX1274" fmla="*/ 2741156 w 7175104"/>
              <a:gd name="connsiteY1274" fmla="*/ 2613002 h 7019132"/>
              <a:gd name="connsiteX1275" fmla="*/ 2814900 w 7175104"/>
              <a:gd name="connsiteY1275" fmla="*/ 2552235 h 7019132"/>
              <a:gd name="connsiteX1276" fmla="*/ 2720893 w 7175104"/>
              <a:gd name="connsiteY1276" fmla="*/ 2572382 h 7019132"/>
              <a:gd name="connsiteX1277" fmla="*/ 2673723 w 7175104"/>
              <a:gd name="connsiteY1277" fmla="*/ 2539236 h 7019132"/>
              <a:gd name="connsiteX1278" fmla="*/ 2761419 w 7175104"/>
              <a:gd name="connsiteY1278" fmla="*/ 2519089 h 7019132"/>
              <a:gd name="connsiteX1279" fmla="*/ 2787993 w 7175104"/>
              <a:gd name="connsiteY1279" fmla="*/ 2545410 h 7019132"/>
              <a:gd name="connsiteX1280" fmla="*/ 2787993 w 7175104"/>
              <a:gd name="connsiteY1280" fmla="*/ 2505440 h 7019132"/>
              <a:gd name="connsiteX1281" fmla="*/ 2767730 w 7175104"/>
              <a:gd name="connsiteY1281" fmla="*/ 2478468 h 7019132"/>
              <a:gd name="connsiteX1282" fmla="*/ 2787993 w 7175104"/>
              <a:gd name="connsiteY1282" fmla="*/ 2458321 h 7019132"/>
              <a:gd name="connsiteX1283" fmla="*/ 2774706 w 7175104"/>
              <a:gd name="connsiteY1283" fmla="*/ 2478468 h 7019132"/>
              <a:gd name="connsiteX1284" fmla="*/ 2861737 w 7175104"/>
              <a:gd name="connsiteY1284" fmla="*/ 2485293 h 7019132"/>
              <a:gd name="connsiteX1285" fmla="*/ 2835163 w 7175104"/>
              <a:gd name="connsiteY1285" fmla="*/ 2444998 h 7019132"/>
              <a:gd name="connsiteX1286" fmla="*/ 2868713 w 7175104"/>
              <a:gd name="connsiteY1286" fmla="*/ 2418026 h 7019132"/>
              <a:gd name="connsiteX1287" fmla="*/ 2821876 w 7175104"/>
              <a:gd name="connsiteY1287" fmla="*/ 2431674 h 7019132"/>
              <a:gd name="connsiteX1288" fmla="*/ 2888976 w 7175104"/>
              <a:gd name="connsiteY1288" fmla="*/ 2397878 h 7019132"/>
              <a:gd name="connsiteX1289" fmla="*/ 2821876 w 7175104"/>
              <a:gd name="connsiteY1289" fmla="*/ 2384555 h 7019132"/>
              <a:gd name="connsiteX1290" fmla="*/ 2821876 w 7175104"/>
              <a:gd name="connsiteY1290" fmla="*/ 2330937 h 7019132"/>
              <a:gd name="connsiteX1291" fmla="*/ 2848782 w 7175104"/>
              <a:gd name="connsiteY1291" fmla="*/ 2351084 h 7019132"/>
              <a:gd name="connsiteX1292" fmla="*/ 2895620 w 7175104"/>
              <a:gd name="connsiteY1292" fmla="*/ 2370907 h 7019132"/>
              <a:gd name="connsiteX1293" fmla="*/ 2902263 w 7175104"/>
              <a:gd name="connsiteY1293" fmla="*/ 2364083 h 7019132"/>
              <a:gd name="connsiteX1294" fmla="*/ 2922526 w 7175104"/>
              <a:gd name="connsiteY1294" fmla="*/ 2431674 h 7019132"/>
              <a:gd name="connsiteX1295" fmla="*/ 2929170 w 7175104"/>
              <a:gd name="connsiteY1295" fmla="*/ 2364083 h 7019132"/>
              <a:gd name="connsiteX1296" fmla="*/ 2969364 w 7175104"/>
              <a:gd name="connsiteY1296" fmla="*/ 2310464 h 7019132"/>
              <a:gd name="connsiteX1297" fmla="*/ 2929170 w 7175104"/>
              <a:gd name="connsiteY1297" fmla="*/ 2283492 h 7019132"/>
              <a:gd name="connsiteX1298" fmla="*/ 3003246 w 7175104"/>
              <a:gd name="connsiteY1298" fmla="*/ 2303965 h 7019132"/>
              <a:gd name="connsiteX1299" fmla="*/ 2982983 w 7175104"/>
              <a:gd name="connsiteY1299" fmla="*/ 2303965 h 7019132"/>
              <a:gd name="connsiteX1300" fmla="*/ 2942789 w 7175104"/>
              <a:gd name="connsiteY1300" fmla="*/ 2377731 h 7019132"/>
              <a:gd name="connsiteX1301" fmla="*/ 3016533 w 7175104"/>
              <a:gd name="connsiteY1301" fmla="*/ 2317288 h 7019132"/>
              <a:gd name="connsiteX1302" fmla="*/ 3003246 w 7175104"/>
              <a:gd name="connsiteY1302" fmla="*/ 2324113 h 7019132"/>
              <a:gd name="connsiteX1303" fmla="*/ 2989627 w 7175104"/>
              <a:gd name="connsiteY1303" fmla="*/ 2344260 h 7019132"/>
              <a:gd name="connsiteX1304" fmla="*/ 3070346 w 7175104"/>
              <a:gd name="connsiteY1304" fmla="*/ 2344260 h 7019132"/>
              <a:gd name="connsiteX1305" fmla="*/ 3090609 w 7175104"/>
              <a:gd name="connsiteY1305" fmla="*/ 2310464 h 7019132"/>
              <a:gd name="connsiteX1306" fmla="*/ 3009890 w 7175104"/>
              <a:gd name="connsiteY1306" fmla="*/ 2290317 h 7019132"/>
              <a:gd name="connsiteX1307" fmla="*/ 2915882 w 7175104"/>
              <a:gd name="connsiteY1307" fmla="*/ 2283492 h 7019132"/>
              <a:gd name="connsiteX1308" fmla="*/ 2855426 w 7175104"/>
              <a:gd name="connsiteY1308" fmla="*/ 2263670 h 7019132"/>
              <a:gd name="connsiteX1309" fmla="*/ 2781349 w 7175104"/>
              <a:gd name="connsiteY1309" fmla="*/ 2250347 h 7019132"/>
              <a:gd name="connsiteX1310" fmla="*/ 2700630 w 7175104"/>
              <a:gd name="connsiteY1310" fmla="*/ 2162932 h 7019132"/>
              <a:gd name="connsiteX1311" fmla="*/ 2586359 w 7175104"/>
              <a:gd name="connsiteY1311" fmla="*/ 2102165 h 7019132"/>
              <a:gd name="connsiteX1312" fmla="*/ 2425252 w 7175104"/>
              <a:gd name="connsiteY1312" fmla="*/ 1907839 h 7019132"/>
              <a:gd name="connsiteX1313" fmla="*/ 2337888 w 7175104"/>
              <a:gd name="connsiteY1313" fmla="*/ 1920838 h 7019132"/>
              <a:gd name="connsiteX1314" fmla="*/ 2378414 w 7175104"/>
              <a:gd name="connsiteY1314" fmla="*/ 1867219 h 7019132"/>
              <a:gd name="connsiteX1315" fmla="*/ 2438871 w 7175104"/>
              <a:gd name="connsiteY1315" fmla="*/ 1807102 h 7019132"/>
              <a:gd name="connsiteX1316" fmla="*/ 2391701 w 7175104"/>
              <a:gd name="connsiteY1316" fmla="*/ 1719687 h 7019132"/>
              <a:gd name="connsiteX1317" fmla="*/ 2438871 w 7175104"/>
              <a:gd name="connsiteY1317" fmla="*/ 1639097 h 7019132"/>
              <a:gd name="connsiteX1318" fmla="*/ 2297362 w 7175104"/>
              <a:gd name="connsiteY1318" fmla="*/ 1753158 h 7019132"/>
              <a:gd name="connsiteX1319" fmla="*/ 2297362 w 7175104"/>
              <a:gd name="connsiteY1319" fmla="*/ 1726511 h 7019132"/>
              <a:gd name="connsiteX1320" fmla="*/ 2378414 w 7175104"/>
              <a:gd name="connsiteY1320" fmla="*/ 1692716 h 7019132"/>
              <a:gd name="connsiteX1321" fmla="*/ 2398345 w 7175104"/>
              <a:gd name="connsiteY1321" fmla="*/ 1639097 h 7019132"/>
              <a:gd name="connsiteX1322" fmla="*/ 2431895 w 7175104"/>
              <a:gd name="connsiteY1322" fmla="*/ 1632273 h 7019132"/>
              <a:gd name="connsiteX1323" fmla="*/ 2459134 w 7175104"/>
              <a:gd name="connsiteY1323" fmla="*/ 1585154 h 7019132"/>
              <a:gd name="connsiteX1324" fmla="*/ 2418608 w 7175104"/>
              <a:gd name="connsiteY1324" fmla="*/ 1612126 h 7019132"/>
              <a:gd name="connsiteX1325" fmla="*/ 2371770 w 7175104"/>
              <a:gd name="connsiteY1325" fmla="*/ 1578330 h 7019132"/>
              <a:gd name="connsiteX1326" fmla="*/ 2291051 w 7175104"/>
              <a:gd name="connsiteY1326" fmla="*/ 1517887 h 7019132"/>
              <a:gd name="connsiteX1327" fmla="*/ 2291051 w 7175104"/>
              <a:gd name="connsiteY1327" fmla="*/ 1490916 h 7019132"/>
              <a:gd name="connsiteX1328" fmla="*/ 2203355 w 7175104"/>
              <a:gd name="connsiteY1328" fmla="*/ 1464594 h 7019132"/>
              <a:gd name="connsiteX1329" fmla="*/ 2143230 w 7175104"/>
              <a:gd name="connsiteY1329" fmla="*/ 1390178 h 7019132"/>
              <a:gd name="connsiteX1330" fmla="*/ 2149874 w 7175104"/>
              <a:gd name="connsiteY1330" fmla="*/ 1336560 h 7019132"/>
              <a:gd name="connsiteX1331" fmla="*/ 2243881 w 7175104"/>
              <a:gd name="connsiteY1331" fmla="*/ 1276442 h 7019132"/>
              <a:gd name="connsiteX1332" fmla="*/ 2270788 w 7175104"/>
              <a:gd name="connsiteY1332" fmla="*/ 1202676 h 7019132"/>
              <a:gd name="connsiteX1333" fmla="*/ 2216974 w 7175104"/>
              <a:gd name="connsiteY1333" fmla="*/ 1249471 h 7019132"/>
              <a:gd name="connsiteX1334" fmla="*/ 2250525 w 7175104"/>
              <a:gd name="connsiteY1334" fmla="*/ 1189028 h 7019132"/>
              <a:gd name="connsiteX1335" fmla="*/ 2237237 w 7175104"/>
              <a:gd name="connsiteY1335" fmla="*/ 1081466 h 7019132"/>
              <a:gd name="connsiteX1336" fmla="*/ 2297362 w 7175104"/>
              <a:gd name="connsiteY1336" fmla="*/ 1141909 h 7019132"/>
              <a:gd name="connsiteX1337" fmla="*/ 2337888 w 7175104"/>
              <a:gd name="connsiteY1337" fmla="*/ 1074642 h 7019132"/>
              <a:gd name="connsiteX1338" fmla="*/ 2337888 w 7175104"/>
              <a:gd name="connsiteY1338" fmla="*/ 1014525 h 7019132"/>
              <a:gd name="connsiteX1339" fmla="*/ 2398345 w 7175104"/>
              <a:gd name="connsiteY1339" fmla="*/ 980729 h 7019132"/>
              <a:gd name="connsiteX1340" fmla="*/ 2472421 w 7175104"/>
              <a:gd name="connsiteY1340" fmla="*/ 973905 h 7019132"/>
              <a:gd name="connsiteX1341" fmla="*/ 2599979 w 7175104"/>
              <a:gd name="connsiteY1341" fmla="*/ 1034347 h 7019132"/>
              <a:gd name="connsiteX1342" fmla="*/ 2761419 w 7175104"/>
              <a:gd name="connsiteY1342" fmla="*/ 1040846 h 7019132"/>
              <a:gd name="connsiteX1343" fmla="*/ 3023509 w 7175104"/>
              <a:gd name="connsiteY1343" fmla="*/ 1141909 h 7019132"/>
              <a:gd name="connsiteX1344" fmla="*/ 3050083 w 7175104"/>
              <a:gd name="connsiteY1344" fmla="*/ 1108438 h 7019132"/>
              <a:gd name="connsiteX1345" fmla="*/ 3070346 w 7175104"/>
              <a:gd name="connsiteY1345" fmla="*/ 1141909 h 7019132"/>
              <a:gd name="connsiteX1346" fmla="*/ 3043108 w 7175104"/>
              <a:gd name="connsiteY1346" fmla="*/ 1088290 h 7019132"/>
              <a:gd name="connsiteX1347" fmla="*/ 2996270 w 7175104"/>
              <a:gd name="connsiteY1347" fmla="*/ 1040846 h 7019132"/>
              <a:gd name="connsiteX1348" fmla="*/ 2875357 w 7175104"/>
              <a:gd name="connsiteY1348" fmla="*/ 973905 h 7019132"/>
              <a:gd name="connsiteX1349" fmla="*/ 2848782 w 7175104"/>
              <a:gd name="connsiteY1349" fmla="*/ 913462 h 7019132"/>
              <a:gd name="connsiteX1350" fmla="*/ 2895620 w 7175104"/>
              <a:gd name="connsiteY1350" fmla="*/ 900139 h 7019132"/>
              <a:gd name="connsiteX1351" fmla="*/ 2909239 w 7175104"/>
              <a:gd name="connsiteY1351" fmla="*/ 933934 h 7019132"/>
              <a:gd name="connsiteX1352" fmla="*/ 3003246 w 7175104"/>
              <a:gd name="connsiteY1352" fmla="*/ 873167 h 7019132"/>
              <a:gd name="connsiteX1353" fmla="*/ 2976007 w 7175104"/>
              <a:gd name="connsiteY1353" fmla="*/ 906963 h 7019132"/>
              <a:gd name="connsiteX1354" fmla="*/ 3003246 w 7175104"/>
              <a:gd name="connsiteY1354" fmla="*/ 906963 h 7019132"/>
              <a:gd name="connsiteX1355" fmla="*/ 3030153 w 7175104"/>
              <a:gd name="connsiteY1355" fmla="*/ 859519 h 7019132"/>
              <a:gd name="connsiteX1356" fmla="*/ 3090609 w 7175104"/>
              <a:gd name="connsiteY1356" fmla="*/ 866343 h 7019132"/>
              <a:gd name="connsiteX1357" fmla="*/ 3056727 w 7175104"/>
              <a:gd name="connsiteY1357" fmla="*/ 906963 h 7019132"/>
              <a:gd name="connsiteX1358" fmla="*/ 3076990 w 7175104"/>
              <a:gd name="connsiteY1358" fmla="*/ 920286 h 7019132"/>
              <a:gd name="connsiteX1359" fmla="*/ 3097253 w 7175104"/>
              <a:gd name="connsiteY1359" fmla="*/ 886490 h 7019132"/>
              <a:gd name="connsiteX1360" fmla="*/ 3137447 w 7175104"/>
              <a:gd name="connsiteY1360" fmla="*/ 900139 h 7019132"/>
              <a:gd name="connsiteX1361" fmla="*/ 3164354 w 7175104"/>
              <a:gd name="connsiteY1361" fmla="*/ 846520 h 7019132"/>
              <a:gd name="connsiteX1362" fmla="*/ 3150734 w 7175104"/>
              <a:gd name="connsiteY1362" fmla="*/ 805900 h 7019132"/>
              <a:gd name="connsiteX1363" fmla="*/ 3144091 w 7175104"/>
              <a:gd name="connsiteY1363" fmla="*/ 752607 h 7019132"/>
              <a:gd name="connsiteX1364" fmla="*/ 3170997 w 7175104"/>
              <a:gd name="connsiteY1364" fmla="*/ 765605 h 7019132"/>
              <a:gd name="connsiteX1365" fmla="*/ 3211523 w 7175104"/>
              <a:gd name="connsiteY1365" fmla="*/ 765605 h 7019132"/>
              <a:gd name="connsiteX1366" fmla="*/ 3150734 w 7175104"/>
              <a:gd name="connsiteY1366" fmla="*/ 698339 h 7019132"/>
              <a:gd name="connsiteX1367" fmla="*/ 3204880 w 7175104"/>
              <a:gd name="connsiteY1367" fmla="*/ 685015 h 7019132"/>
              <a:gd name="connsiteX1368" fmla="*/ 3204880 w 7175104"/>
              <a:gd name="connsiteY1368" fmla="*/ 665193 h 7019132"/>
              <a:gd name="connsiteX1369" fmla="*/ 3225143 w 7175104"/>
              <a:gd name="connsiteY1369" fmla="*/ 665193 h 7019132"/>
              <a:gd name="connsiteX1370" fmla="*/ 3177641 w 7175104"/>
              <a:gd name="connsiteY1370" fmla="*/ 570954 h 7019132"/>
              <a:gd name="connsiteX1371" fmla="*/ 3191261 w 7175104"/>
              <a:gd name="connsiteY1371" fmla="*/ 483865 h 7019132"/>
              <a:gd name="connsiteX1372" fmla="*/ 3338749 w 7175104"/>
              <a:gd name="connsiteY1372" fmla="*/ 550807 h 7019132"/>
              <a:gd name="connsiteX1373" fmla="*/ 3359012 w 7175104"/>
              <a:gd name="connsiteY1373" fmla="*/ 530659 h 7019132"/>
              <a:gd name="connsiteX1374" fmla="*/ 3439731 w 7175104"/>
              <a:gd name="connsiteY1374" fmla="*/ 530659 h 7019132"/>
              <a:gd name="connsiteX1375" fmla="*/ 3507164 w 7175104"/>
              <a:gd name="connsiteY1375" fmla="*/ 591102 h 7019132"/>
              <a:gd name="connsiteX1376" fmla="*/ 3654985 w 7175104"/>
              <a:gd name="connsiteY1376" fmla="*/ 805900 h 7019132"/>
              <a:gd name="connsiteX1377" fmla="*/ 3728729 w 7175104"/>
              <a:gd name="connsiteY1377" fmla="*/ 792577 h 7019132"/>
              <a:gd name="connsiteX1378" fmla="*/ 3701490 w 7175104"/>
              <a:gd name="connsiteY1378" fmla="*/ 819549 h 7019132"/>
              <a:gd name="connsiteX1379" fmla="*/ 3789518 w 7175104"/>
              <a:gd name="connsiteY1379" fmla="*/ 819549 h 7019132"/>
              <a:gd name="connsiteX1380" fmla="*/ 3889836 w 7175104"/>
              <a:gd name="connsiteY1380" fmla="*/ 805900 h 7019132"/>
              <a:gd name="connsiteX1381" fmla="*/ 3889836 w 7175104"/>
              <a:gd name="connsiteY1381" fmla="*/ 765605 h 7019132"/>
              <a:gd name="connsiteX1382" fmla="*/ 4004107 w 7175104"/>
              <a:gd name="connsiteY1382" fmla="*/ 799401 h 7019132"/>
              <a:gd name="connsiteX1383" fmla="*/ 3990487 w 7175104"/>
              <a:gd name="connsiteY1383" fmla="*/ 853019 h 7019132"/>
              <a:gd name="connsiteX1384" fmla="*/ 4037657 w 7175104"/>
              <a:gd name="connsiteY1384" fmla="*/ 819549 h 7019132"/>
              <a:gd name="connsiteX1385" fmla="*/ 3997463 w 7175104"/>
              <a:gd name="connsiteY1385" fmla="*/ 859519 h 7019132"/>
              <a:gd name="connsiteX1386" fmla="*/ 4051276 w 7175104"/>
              <a:gd name="connsiteY1386" fmla="*/ 879991 h 7019132"/>
              <a:gd name="connsiteX1387" fmla="*/ 4067221 w 7175104"/>
              <a:gd name="connsiteY1387" fmla="*/ 852045 h 7019132"/>
              <a:gd name="connsiteX1388" fmla="*/ 4092135 w 7175104"/>
              <a:gd name="connsiteY1388" fmla="*/ 826048 h 7019132"/>
              <a:gd name="connsiteX1389" fmla="*/ 4076854 w 7175104"/>
              <a:gd name="connsiteY1389" fmla="*/ 849770 h 7019132"/>
              <a:gd name="connsiteX1390" fmla="*/ 4111733 w 7175104"/>
              <a:gd name="connsiteY1390" fmla="*/ 879991 h 7019132"/>
              <a:gd name="connsiteX1391" fmla="*/ 4104758 w 7175104"/>
              <a:gd name="connsiteY1391" fmla="*/ 859519 h 7019132"/>
              <a:gd name="connsiteX1392" fmla="*/ 4171858 w 7175104"/>
              <a:gd name="connsiteY1392" fmla="*/ 826373 h 7019132"/>
              <a:gd name="connsiteX1393" fmla="*/ 4111733 w 7175104"/>
              <a:gd name="connsiteY1393" fmla="*/ 920286 h 7019132"/>
              <a:gd name="connsiteX1394" fmla="*/ 4178834 w 7175104"/>
              <a:gd name="connsiteY1394" fmla="*/ 933934 h 7019132"/>
              <a:gd name="connsiteX1395" fmla="*/ 4185477 w 7175104"/>
              <a:gd name="connsiteY1395" fmla="*/ 873167 h 7019132"/>
              <a:gd name="connsiteX1396" fmla="*/ 4239291 w 7175104"/>
              <a:gd name="connsiteY1396" fmla="*/ 879991 h 7019132"/>
              <a:gd name="connsiteX1397" fmla="*/ 4232647 w 7175104"/>
              <a:gd name="connsiteY1397" fmla="*/ 933934 h 7019132"/>
              <a:gd name="connsiteX1398" fmla="*/ 4313367 w 7175104"/>
              <a:gd name="connsiteY1398" fmla="*/ 906963 h 7019132"/>
              <a:gd name="connsiteX1399" fmla="*/ 4326654 w 7175104"/>
              <a:gd name="connsiteY1399" fmla="*/ 940109 h 7019132"/>
              <a:gd name="connsiteX1400" fmla="*/ 4326654 w 7175104"/>
              <a:gd name="connsiteY1400" fmla="*/ 1007700 h 7019132"/>
              <a:gd name="connsiteX1401" fmla="*/ 4340274 w 7175104"/>
              <a:gd name="connsiteY1401" fmla="*/ 987553 h 7019132"/>
              <a:gd name="connsiteX1402" fmla="*/ 4387111 w 7175104"/>
              <a:gd name="connsiteY1402" fmla="*/ 1027523 h 7019132"/>
              <a:gd name="connsiteX1403" fmla="*/ 4373492 w 7175104"/>
              <a:gd name="connsiteY1403" fmla="*/ 1047670 h 7019132"/>
              <a:gd name="connsiteX1404" fmla="*/ 4407374 w 7175104"/>
              <a:gd name="connsiteY1404" fmla="*/ 1021024 h 7019132"/>
              <a:gd name="connsiteX1405" fmla="*/ 4373492 w 7175104"/>
              <a:gd name="connsiteY1405" fmla="*/ 1068143 h 7019132"/>
              <a:gd name="connsiteX1406" fmla="*/ 4467499 w 7175104"/>
              <a:gd name="connsiteY1406" fmla="*/ 1021024 h 7019132"/>
              <a:gd name="connsiteX1407" fmla="*/ 4447236 w 7175104"/>
              <a:gd name="connsiteY1407" fmla="*/ 1074642 h 7019132"/>
              <a:gd name="connsiteX1408" fmla="*/ 4467499 w 7175104"/>
              <a:gd name="connsiteY1408" fmla="*/ 1081466 h 7019132"/>
              <a:gd name="connsiteX1409" fmla="*/ 4515001 w 7175104"/>
              <a:gd name="connsiteY1409" fmla="*/ 1054495 h 7019132"/>
              <a:gd name="connsiteX1410" fmla="*/ 4548219 w 7175104"/>
              <a:gd name="connsiteY1410" fmla="*/ 1081466 h 7019132"/>
              <a:gd name="connsiteX1411" fmla="*/ 4648870 w 7175104"/>
              <a:gd name="connsiteY1411" fmla="*/ 1101614 h 7019132"/>
              <a:gd name="connsiteX1412" fmla="*/ 4655846 w 7175104"/>
              <a:gd name="connsiteY1412" fmla="*/ 1128261 h 7019132"/>
              <a:gd name="connsiteX1413" fmla="*/ 4703015 w 7175104"/>
              <a:gd name="connsiteY1413" fmla="*/ 1115262 h 7019132"/>
              <a:gd name="connsiteX1414" fmla="*/ 4642226 w 7175104"/>
              <a:gd name="connsiteY1414" fmla="*/ 1040846 h 7019132"/>
              <a:gd name="connsiteX1415" fmla="*/ 4615652 w 7175104"/>
              <a:gd name="connsiteY1415" fmla="*/ 1101614 h 7019132"/>
              <a:gd name="connsiteX1416" fmla="*/ 4554863 w 7175104"/>
              <a:gd name="connsiteY1416" fmla="*/ 1108438 h 7019132"/>
              <a:gd name="connsiteX1417" fmla="*/ 4575126 w 7175104"/>
              <a:gd name="connsiteY1417" fmla="*/ 1108438 h 7019132"/>
              <a:gd name="connsiteX1418" fmla="*/ 4609008 w 7175104"/>
              <a:gd name="connsiteY1418" fmla="*/ 973905 h 7019132"/>
              <a:gd name="connsiteX1419" fmla="*/ 4635582 w 7175104"/>
              <a:gd name="connsiteY1419" fmla="*/ 1027523 h 7019132"/>
              <a:gd name="connsiteX1420" fmla="*/ 4783403 w 7175104"/>
              <a:gd name="connsiteY1420" fmla="*/ 987553 h 7019132"/>
              <a:gd name="connsiteX1421" fmla="*/ 4877742 w 7175104"/>
              <a:gd name="connsiteY1421" fmla="*/ 987553 h 7019132"/>
              <a:gd name="connsiteX1422" fmla="*/ 4803666 w 7175104"/>
              <a:gd name="connsiteY1422" fmla="*/ 1021024 h 7019132"/>
              <a:gd name="connsiteX1423" fmla="*/ 4830240 w 7175104"/>
              <a:gd name="connsiteY1423" fmla="*/ 1054495 h 7019132"/>
              <a:gd name="connsiteX1424" fmla="*/ 4877742 w 7175104"/>
              <a:gd name="connsiteY1424" fmla="*/ 1007700 h 7019132"/>
              <a:gd name="connsiteX1425" fmla="*/ 4971749 w 7175104"/>
              <a:gd name="connsiteY1425" fmla="*/ 1108438 h 7019132"/>
              <a:gd name="connsiteX1426" fmla="*/ 4964774 w 7175104"/>
              <a:gd name="connsiteY1426" fmla="*/ 1088290 h 7019132"/>
              <a:gd name="connsiteX1427" fmla="*/ 5018587 w 7175104"/>
              <a:gd name="connsiteY1427" fmla="*/ 1061319 h 7019132"/>
              <a:gd name="connsiteX1428" fmla="*/ 5025230 w 7175104"/>
              <a:gd name="connsiteY1428" fmla="*/ 1068143 h 7019132"/>
              <a:gd name="connsiteX1429" fmla="*/ 5038850 w 7175104"/>
              <a:gd name="connsiteY1429" fmla="*/ 1121436 h 7019132"/>
              <a:gd name="connsiteX1430" fmla="*/ 5005300 w 7175104"/>
              <a:gd name="connsiteY1430" fmla="*/ 1148408 h 7019132"/>
              <a:gd name="connsiteX1431" fmla="*/ 5018587 w 7175104"/>
              <a:gd name="connsiteY1431" fmla="*/ 1162056 h 7019132"/>
              <a:gd name="connsiteX1432" fmla="*/ 5031874 w 7175104"/>
              <a:gd name="connsiteY1432" fmla="*/ 1135085 h 7019132"/>
              <a:gd name="connsiteX1433" fmla="*/ 5099307 w 7175104"/>
              <a:gd name="connsiteY1433" fmla="*/ 1228998 h 7019132"/>
              <a:gd name="connsiteX1434" fmla="*/ 5146144 w 7175104"/>
              <a:gd name="connsiteY1434" fmla="*/ 1336560 h 7019132"/>
              <a:gd name="connsiteX1435" fmla="*/ 5159764 w 7175104"/>
              <a:gd name="connsiteY1435" fmla="*/ 1316412 h 7019132"/>
              <a:gd name="connsiteX1436" fmla="*/ 5173383 w 7175104"/>
              <a:gd name="connsiteY1436" fmla="*/ 1343384 h 7019132"/>
              <a:gd name="connsiteX1437" fmla="*/ 5267390 w 7175104"/>
              <a:gd name="connsiteY1437" fmla="*/ 1390178 h 7019132"/>
              <a:gd name="connsiteX1438" fmla="*/ 5253771 w 7175104"/>
              <a:gd name="connsiteY1438" fmla="*/ 1477592 h 7019132"/>
              <a:gd name="connsiteX1439" fmla="*/ 5300608 w 7175104"/>
              <a:gd name="connsiteY1439" fmla="*/ 1450946 h 7019132"/>
              <a:gd name="connsiteX1440" fmla="*/ 5361397 w 7175104"/>
              <a:gd name="connsiteY1440" fmla="*/ 1497740 h 7019132"/>
              <a:gd name="connsiteX1441" fmla="*/ 5408235 w 7175104"/>
              <a:gd name="connsiteY1441" fmla="*/ 1464594 h 7019132"/>
              <a:gd name="connsiteX1442" fmla="*/ 5381660 w 7175104"/>
              <a:gd name="connsiteY1442" fmla="*/ 1497740 h 7019132"/>
              <a:gd name="connsiteX1443" fmla="*/ 5441785 w 7175104"/>
              <a:gd name="connsiteY1443" fmla="*/ 1504564 h 7019132"/>
              <a:gd name="connsiteX1444" fmla="*/ 5408235 w 7175104"/>
              <a:gd name="connsiteY1444" fmla="*/ 1531536 h 7019132"/>
              <a:gd name="connsiteX1445" fmla="*/ 5475668 w 7175104"/>
              <a:gd name="connsiteY1445" fmla="*/ 1504564 h 7019132"/>
              <a:gd name="connsiteX1446" fmla="*/ 5515861 w 7175104"/>
              <a:gd name="connsiteY1446" fmla="*/ 1490916 h 7019132"/>
              <a:gd name="connsiteX1447" fmla="*/ 5481979 w 7175104"/>
              <a:gd name="connsiteY1447" fmla="*/ 1517887 h 7019132"/>
              <a:gd name="connsiteX1448" fmla="*/ 5575986 w 7175104"/>
              <a:gd name="connsiteY1448" fmla="*/ 1585154 h 7019132"/>
              <a:gd name="connsiteX1449" fmla="*/ 5549412 w 7175104"/>
              <a:gd name="connsiteY1449" fmla="*/ 1612126 h 7019132"/>
              <a:gd name="connsiteX1450" fmla="*/ 5616512 w 7175104"/>
              <a:gd name="connsiteY1450" fmla="*/ 1571506 h 7019132"/>
              <a:gd name="connsiteX1451" fmla="*/ 5650395 w 7175104"/>
              <a:gd name="connsiteY1451" fmla="*/ 1591978 h 7019132"/>
              <a:gd name="connsiteX1452" fmla="*/ 5717495 w 7175104"/>
              <a:gd name="connsiteY1452" fmla="*/ 1545184 h 7019132"/>
              <a:gd name="connsiteX1453" fmla="*/ 5616512 w 7175104"/>
              <a:gd name="connsiteY1453" fmla="*/ 1551683 h 7019132"/>
              <a:gd name="connsiteX1454" fmla="*/ 5643419 w 7175104"/>
              <a:gd name="connsiteY1454" fmla="*/ 1517887 h 7019132"/>
              <a:gd name="connsiteX1455" fmla="*/ 5522505 w 7175104"/>
              <a:gd name="connsiteY1455" fmla="*/ 1504564 h 7019132"/>
              <a:gd name="connsiteX1456" fmla="*/ 5569675 w 7175104"/>
              <a:gd name="connsiteY1456" fmla="*/ 1497740 h 7019132"/>
              <a:gd name="connsiteX1457" fmla="*/ 5488623 w 7175104"/>
              <a:gd name="connsiteY1457" fmla="*/ 1484416 h 7019132"/>
              <a:gd name="connsiteX1458" fmla="*/ 5522505 w 7175104"/>
              <a:gd name="connsiteY1458" fmla="*/ 1437622 h 7019132"/>
              <a:gd name="connsiteX1459" fmla="*/ 5435142 w 7175104"/>
              <a:gd name="connsiteY1459" fmla="*/ 1417150 h 7019132"/>
              <a:gd name="connsiteX1460" fmla="*/ 5441785 w 7175104"/>
              <a:gd name="connsiteY1460" fmla="*/ 1383354 h 7019132"/>
              <a:gd name="connsiteX1461" fmla="*/ 5428498 w 7175104"/>
              <a:gd name="connsiteY1461" fmla="*/ 1410651 h 7019132"/>
              <a:gd name="connsiteX1462" fmla="*/ 5394615 w 7175104"/>
              <a:gd name="connsiteY1462" fmla="*/ 1330061 h 7019132"/>
              <a:gd name="connsiteX1463" fmla="*/ 5435142 w 7175104"/>
              <a:gd name="connsiteY1463" fmla="*/ 1296265 h 7019132"/>
              <a:gd name="connsiteX1464" fmla="*/ 5381660 w 7175104"/>
              <a:gd name="connsiteY1464" fmla="*/ 1269618 h 7019132"/>
              <a:gd name="connsiteX1465" fmla="*/ 5381660 w 7175104"/>
              <a:gd name="connsiteY1465" fmla="*/ 1336560 h 7019132"/>
              <a:gd name="connsiteX1466" fmla="*/ 5320871 w 7175104"/>
              <a:gd name="connsiteY1466" fmla="*/ 1289766 h 7019132"/>
              <a:gd name="connsiteX1467" fmla="*/ 5347778 w 7175104"/>
              <a:gd name="connsiteY1467" fmla="*/ 1282941 h 7019132"/>
              <a:gd name="connsiteX1468" fmla="*/ 5368041 w 7175104"/>
              <a:gd name="connsiteY1468" fmla="*/ 1222499 h 7019132"/>
              <a:gd name="connsiteX1469" fmla="*/ 5327515 w 7175104"/>
              <a:gd name="connsiteY1469" fmla="*/ 1222499 h 7019132"/>
              <a:gd name="connsiteX1470" fmla="*/ 5347778 w 7175104"/>
              <a:gd name="connsiteY1470" fmla="*/ 1242646 h 7019132"/>
              <a:gd name="connsiteX1471" fmla="*/ 5287653 w 7175104"/>
              <a:gd name="connsiteY1471" fmla="*/ 1269618 h 7019132"/>
              <a:gd name="connsiteX1472" fmla="*/ 5314228 w 7175104"/>
              <a:gd name="connsiteY1472" fmla="*/ 1182204 h 7019132"/>
              <a:gd name="connsiteX1473" fmla="*/ 5274034 w 7175104"/>
              <a:gd name="connsiteY1473" fmla="*/ 1215675 h 7019132"/>
              <a:gd name="connsiteX1474" fmla="*/ 5293965 w 7175104"/>
              <a:gd name="connsiteY1474" fmla="*/ 1182204 h 7019132"/>
              <a:gd name="connsiteX1475" fmla="*/ 5119238 w 7175104"/>
              <a:gd name="connsiteY1475" fmla="*/ 1054495 h 7019132"/>
              <a:gd name="connsiteX1476" fmla="*/ 5005300 w 7175104"/>
              <a:gd name="connsiteY1476" fmla="*/ 973905 h 7019132"/>
              <a:gd name="connsiteX1477" fmla="*/ 4931223 w 7175104"/>
              <a:gd name="connsiteY1477" fmla="*/ 906963 h 7019132"/>
              <a:gd name="connsiteX1478" fmla="*/ 4850503 w 7175104"/>
              <a:gd name="connsiteY1478" fmla="*/ 819549 h 7019132"/>
              <a:gd name="connsiteX1479" fmla="*/ 4763140 w 7175104"/>
              <a:gd name="connsiteY1479" fmla="*/ 752607 h 7019132"/>
              <a:gd name="connsiteX1480" fmla="*/ 4803666 w 7175104"/>
              <a:gd name="connsiteY1480" fmla="*/ 725635 h 7019132"/>
              <a:gd name="connsiteX1481" fmla="*/ 4790379 w 7175104"/>
              <a:gd name="connsiteY1481" fmla="*/ 705163 h 7019132"/>
              <a:gd name="connsiteX1482" fmla="*/ 4763140 w 7175104"/>
              <a:gd name="connsiteY1482" fmla="*/ 745783 h 7019132"/>
              <a:gd name="connsiteX1483" fmla="*/ 4642226 w 7175104"/>
              <a:gd name="connsiteY1483" fmla="*/ 658369 h 7019132"/>
              <a:gd name="connsiteX1484" fmla="*/ 4682752 w 7175104"/>
              <a:gd name="connsiteY1484" fmla="*/ 638221 h 7019132"/>
              <a:gd name="connsiteX1485" fmla="*/ 4629271 w 7175104"/>
              <a:gd name="connsiteY1485" fmla="*/ 645045 h 7019132"/>
              <a:gd name="connsiteX1486" fmla="*/ 4655846 w 7175104"/>
              <a:gd name="connsiteY1486" fmla="*/ 638221 h 7019132"/>
              <a:gd name="connsiteX1487" fmla="*/ 4615652 w 7175104"/>
              <a:gd name="connsiteY1487" fmla="*/ 597601 h 7019132"/>
              <a:gd name="connsiteX1488" fmla="*/ 4602032 w 7175104"/>
              <a:gd name="connsiteY1488" fmla="*/ 624573 h 7019132"/>
              <a:gd name="connsiteX1489" fmla="*/ 4561838 w 7175104"/>
              <a:gd name="connsiteY1489" fmla="*/ 570954 h 7019132"/>
              <a:gd name="connsiteX1490" fmla="*/ 4501381 w 7175104"/>
              <a:gd name="connsiteY1490" fmla="*/ 570954 h 7019132"/>
              <a:gd name="connsiteX1491" fmla="*/ 4501381 w 7175104"/>
              <a:gd name="connsiteY1491" fmla="*/ 537483 h 7019132"/>
              <a:gd name="connsiteX1492" fmla="*/ 4460855 w 7175104"/>
              <a:gd name="connsiteY1492" fmla="*/ 569979 h 7019132"/>
              <a:gd name="connsiteX1493" fmla="*/ 4393755 w 7175104"/>
              <a:gd name="connsiteY1493" fmla="*/ 490689 h 7019132"/>
              <a:gd name="connsiteX1494" fmla="*/ 4494738 w 7175104"/>
              <a:gd name="connsiteY1494" fmla="*/ 463393 h 7019132"/>
              <a:gd name="connsiteX1495" fmla="*/ 4360205 w 7175104"/>
              <a:gd name="connsiteY1495" fmla="*/ 443245 h 7019132"/>
              <a:gd name="connsiteX1496" fmla="*/ 4265865 w 7175104"/>
              <a:gd name="connsiteY1496" fmla="*/ 335683 h 7019132"/>
              <a:gd name="connsiteX1497" fmla="*/ 4199097 w 7175104"/>
              <a:gd name="connsiteY1497" fmla="*/ 302538 h 7019132"/>
              <a:gd name="connsiteX1498" fmla="*/ 4165547 w 7175104"/>
              <a:gd name="connsiteY1498" fmla="*/ 241770 h 7019132"/>
              <a:gd name="connsiteX1499" fmla="*/ 4104758 w 7175104"/>
              <a:gd name="connsiteY1499" fmla="*/ 234946 h 7019132"/>
              <a:gd name="connsiteX1500" fmla="*/ 4131996 w 7175104"/>
              <a:gd name="connsiteY1500" fmla="*/ 208299 h 7019132"/>
              <a:gd name="connsiteX1501" fmla="*/ 4064896 w 7175104"/>
              <a:gd name="connsiteY1501" fmla="*/ 188152 h 7019132"/>
              <a:gd name="connsiteX1502" fmla="*/ 4031013 w 7175104"/>
              <a:gd name="connsiteY1502" fmla="*/ 134208 h 7019132"/>
              <a:gd name="connsiteX1503" fmla="*/ 4057920 w 7175104"/>
              <a:gd name="connsiteY1503" fmla="*/ 168004 h 7019132"/>
              <a:gd name="connsiteX1504" fmla="*/ 4044633 w 7175104"/>
              <a:gd name="connsiteY1504" fmla="*/ 60443 h 7019132"/>
              <a:gd name="connsiteX1505" fmla="*/ 4125021 w 7175104"/>
              <a:gd name="connsiteY1505" fmla="*/ 0 h 70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Lst>
            <a:rect l="l" t="t" r="r" b="b"/>
            <a:pathLst>
              <a:path w="7175104" h="7019132">
                <a:moveTo>
                  <a:pt x="449108" y="6878100"/>
                </a:moveTo>
                <a:lnTo>
                  <a:pt x="456749" y="6898572"/>
                </a:lnTo>
                <a:cubicBezTo>
                  <a:pt x="456749" y="6898572"/>
                  <a:pt x="456749" y="6898572"/>
                  <a:pt x="450105" y="6898572"/>
                </a:cubicBezTo>
                <a:cubicBezTo>
                  <a:pt x="436486" y="6891748"/>
                  <a:pt x="429842" y="6891748"/>
                  <a:pt x="429842" y="6884924"/>
                </a:cubicBezTo>
                <a:close/>
                <a:moveTo>
                  <a:pt x="411572" y="6781912"/>
                </a:moveTo>
                <a:cubicBezTo>
                  <a:pt x="411240" y="6780287"/>
                  <a:pt x="411240" y="6779962"/>
                  <a:pt x="412236" y="6782237"/>
                </a:cubicBezTo>
                <a:lnTo>
                  <a:pt x="417883" y="6795560"/>
                </a:lnTo>
                <a:lnTo>
                  <a:pt x="416555" y="6791010"/>
                </a:lnTo>
                <a:cubicBezTo>
                  <a:pt x="423530" y="6791010"/>
                  <a:pt x="423198" y="6791010"/>
                  <a:pt x="429842" y="6791010"/>
                </a:cubicBezTo>
                <a:cubicBezTo>
                  <a:pt x="436486" y="6791010"/>
                  <a:pt x="443461" y="6791010"/>
                  <a:pt x="450105" y="6791010"/>
                </a:cubicBezTo>
                <a:cubicBezTo>
                  <a:pt x="483655" y="6797510"/>
                  <a:pt x="524181" y="6791010"/>
                  <a:pt x="564375" y="6791010"/>
                </a:cubicBezTo>
                <a:cubicBezTo>
                  <a:pt x="587960" y="6791010"/>
                  <a:pt x="609552" y="6789386"/>
                  <a:pt x="629815" y="6788411"/>
                </a:cubicBezTo>
                <a:lnTo>
                  <a:pt x="670009" y="6790036"/>
                </a:lnTo>
                <a:lnTo>
                  <a:pt x="671669" y="6794585"/>
                </a:lnTo>
                <a:cubicBezTo>
                  <a:pt x="676984" y="6809533"/>
                  <a:pt x="680306" y="6817982"/>
                  <a:pt x="678645" y="6811158"/>
                </a:cubicBezTo>
                <a:cubicBezTo>
                  <a:pt x="672002" y="6811158"/>
                  <a:pt x="672002" y="6811158"/>
                  <a:pt x="672002" y="6811158"/>
                </a:cubicBezTo>
                <a:cubicBezTo>
                  <a:pt x="651739" y="6817982"/>
                  <a:pt x="651739" y="6817982"/>
                  <a:pt x="651739" y="6817982"/>
                </a:cubicBezTo>
                <a:cubicBezTo>
                  <a:pt x="638119" y="6817982"/>
                  <a:pt x="624500" y="6817982"/>
                  <a:pt x="617856" y="6824806"/>
                </a:cubicBezTo>
                <a:cubicBezTo>
                  <a:pt x="590949" y="6824806"/>
                  <a:pt x="564375" y="6824156"/>
                  <a:pt x="537468" y="6830981"/>
                </a:cubicBezTo>
                <a:cubicBezTo>
                  <a:pt x="512223" y="6846254"/>
                  <a:pt x="502257" y="6857627"/>
                  <a:pt x="470368" y="6870626"/>
                </a:cubicBezTo>
                <a:lnTo>
                  <a:pt x="449108" y="6878100"/>
                </a:lnTo>
                <a:lnTo>
                  <a:pt x="432499" y="6833905"/>
                </a:lnTo>
                <a:cubicBezTo>
                  <a:pt x="426188" y="6817332"/>
                  <a:pt x="421537" y="6805959"/>
                  <a:pt x="418215" y="6797835"/>
                </a:cubicBezTo>
                <a:lnTo>
                  <a:pt x="418548" y="6800109"/>
                </a:lnTo>
                <a:cubicBezTo>
                  <a:pt x="418548" y="6802059"/>
                  <a:pt x="412901" y="6786136"/>
                  <a:pt x="411572" y="6781912"/>
                </a:cubicBezTo>
                <a:close/>
                <a:moveTo>
                  <a:pt x="386658" y="6752990"/>
                </a:moveTo>
                <a:lnTo>
                  <a:pt x="376361" y="6757215"/>
                </a:lnTo>
                <a:cubicBezTo>
                  <a:pt x="373039" y="6757215"/>
                  <a:pt x="374368" y="6755590"/>
                  <a:pt x="379350" y="6753965"/>
                </a:cubicBezTo>
                <a:close/>
                <a:moveTo>
                  <a:pt x="398949" y="6747791"/>
                </a:moveTo>
                <a:lnTo>
                  <a:pt x="403267" y="6750390"/>
                </a:lnTo>
                <a:lnTo>
                  <a:pt x="386658" y="6752990"/>
                </a:lnTo>
                <a:lnTo>
                  <a:pt x="396624" y="6748766"/>
                </a:lnTo>
                <a:close/>
                <a:moveTo>
                  <a:pt x="867988" y="6676625"/>
                </a:moveTo>
                <a:cubicBezTo>
                  <a:pt x="872639" y="6675325"/>
                  <a:pt x="875296" y="6675000"/>
                  <a:pt x="873635" y="6676625"/>
                </a:cubicBezTo>
                <a:lnTo>
                  <a:pt x="864334" y="6685074"/>
                </a:lnTo>
                <a:lnTo>
                  <a:pt x="861677" y="6679874"/>
                </a:lnTo>
                <a:lnTo>
                  <a:pt x="863670" y="6678249"/>
                </a:lnTo>
                <a:close/>
                <a:moveTo>
                  <a:pt x="703559" y="6670775"/>
                </a:moveTo>
                <a:lnTo>
                  <a:pt x="672002" y="6690273"/>
                </a:lnTo>
                <a:cubicBezTo>
                  <a:pt x="631476" y="6710420"/>
                  <a:pt x="659379" y="6688973"/>
                  <a:pt x="684292" y="6676950"/>
                </a:cubicBezTo>
                <a:close/>
                <a:moveTo>
                  <a:pt x="866327" y="6669800"/>
                </a:moveTo>
                <a:lnTo>
                  <a:pt x="873635" y="6669800"/>
                </a:lnTo>
                <a:lnTo>
                  <a:pt x="863670" y="6678249"/>
                </a:lnTo>
                <a:lnTo>
                  <a:pt x="851047" y="6682474"/>
                </a:lnTo>
                <a:cubicBezTo>
                  <a:pt x="838424" y="6686698"/>
                  <a:pt x="826466" y="6689948"/>
                  <a:pt x="833109" y="6683449"/>
                </a:cubicBezTo>
                <a:close/>
                <a:moveTo>
                  <a:pt x="705220" y="6669475"/>
                </a:moveTo>
                <a:lnTo>
                  <a:pt x="705220" y="6669800"/>
                </a:lnTo>
                <a:lnTo>
                  <a:pt x="703559" y="6670775"/>
                </a:lnTo>
                <a:close/>
                <a:moveTo>
                  <a:pt x="886590" y="6629830"/>
                </a:moveTo>
                <a:lnTo>
                  <a:pt x="886923" y="6629830"/>
                </a:lnTo>
                <a:cubicBezTo>
                  <a:pt x="886923" y="6636655"/>
                  <a:pt x="893234" y="6636655"/>
                  <a:pt x="893234" y="6636655"/>
                </a:cubicBezTo>
                <a:cubicBezTo>
                  <a:pt x="903532" y="6639904"/>
                  <a:pt x="906853" y="6644779"/>
                  <a:pt x="898549" y="6652578"/>
                </a:cubicBezTo>
                <a:lnTo>
                  <a:pt x="895227" y="6654527"/>
                </a:lnTo>
                <a:lnTo>
                  <a:pt x="888583" y="6635355"/>
                </a:lnTo>
                <a:close/>
                <a:moveTo>
                  <a:pt x="880279" y="6629830"/>
                </a:moveTo>
                <a:lnTo>
                  <a:pt x="884265" y="6629830"/>
                </a:lnTo>
                <a:lnTo>
                  <a:pt x="885594" y="6635030"/>
                </a:lnTo>
                <a:cubicBezTo>
                  <a:pt x="885926" y="6638929"/>
                  <a:pt x="885262" y="6639904"/>
                  <a:pt x="880279" y="6629830"/>
                </a:cubicBezTo>
                <a:close/>
                <a:moveTo>
                  <a:pt x="806203" y="6629830"/>
                </a:moveTo>
                <a:cubicBezTo>
                  <a:pt x="790922" y="6649978"/>
                  <a:pt x="821483" y="6658427"/>
                  <a:pt x="876957" y="6656152"/>
                </a:cubicBezTo>
                <a:lnTo>
                  <a:pt x="895227" y="6654527"/>
                </a:lnTo>
                <a:lnTo>
                  <a:pt x="876625" y="6665576"/>
                </a:lnTo>
                <a:lnTo>
                  <a:pt x="866327" y="6669800"/>
                </a:lnTo>
                <a:lnTo>
                  <a:pt x="829123" y="6669475"/>
                </a:lnTo>
                <a:cubicBezTo>
                  <a:pt x="787601" y="6667526"/>
                  <a:pt x="760694" y="6660052"/>
                  <a:pt x="806203" y="6629830"/>
                </a:cubicBezTo>
                <a:close/>
                <a:moveTo>
                  <a:pt x="882604" y="6621381"/>
                </a:moveTo>
                <a:cubicBezTo>
                  <a:pt x="882604" y="6620082"/>
                  <a:pt x="882604" y="6619757"/>
                  <a:pt x="883601" y="6621706"/>
                </a:cubicBezTo>
                <a:lnTo>
                  <a:pt x="886590" y="6629830"/>
                </a:lnTo>
                <a:lnTo>
                  <a:pt x="884265" y="6629830"/>
                </a:lnTo>
                <a:close/>
                <a:moveTo>
                  <a:pt x="266741" y="6380261"/>
                </a:moveTo>
                <a:lnTo>
                  <a:pt x="267738" y="6380911"/>
                </a:lnTo>
                <a:lnTo>
                  <a:pt x="264084" y="6382211"/>
                </a:lnTo>
                <a:close/>
                <a:moveTo>
                  <a:pt x="276374" y="6377337"/>
                </a:moveTo>
                <a:cubicBezTo>
                  <a:pt x="277039" y="6377012"/>
                  <a:pt x="275378" y="6377662"/>
                  <a:pt x="268734" y="6380911"/>
                </a:cubicBezTo>
                <a:lnTo>
                  <a:pt x="267738" y="6380911"/>
                </a:lnTo>
                <a:lnTo>
                  <a:pt x="269399" y="6380261"/>
                </a:lnTo>
                <a:cubicBezTo>
                  <a:pt x="272388" y="6378961"/>
                  <a:pt x="275378" y="6377662"/>
                  <a:pt x="276374" y="6377337"/>
                </a:cubicBezTo>
                <a:close/>
                <a:moveTo>
                  <a:pt x="262091" y="6307145"/>
                </a:moveTo>
                <a:cubicBezTo>
                  <a:pt x="228208" y="6327293"/>
                  <a:pt x="228540" y="6334117"/>
                  <a:pt x="181371" y="6354264"/>
                </a:cubicBezTo>
                <a:cubicBezTo>
                  <a:pt x="194658" y="6340941"/>
                  <a:pt x="235184" y="6320469"/>
                  <a:pt x="262091" y="6307145"/>
                </a:cubicBezTo>
                <a:close/>
                <a:moveTo>
                  <a:pt x="228540" y="6307145"/>
                </a:moveTo>
                <a:cubicBezTo>
                  <a:pt x="194990" y="6327293"/>
                  <a:pt x="241828" y="6307145"/>
                  <a:pt x="234852" y="6313969"/>
                </a:cubicBezTo>
                <a:cubicBezTo>
                  <a:pt x="181038" y="6340616"/>
                  <a:pt x="188014" y="6320794"/>
                  <a:pt x="161108" y="6327293"/>
                </a:cubicBezTo>
                <a:cubicBezTo>
                  <a:pt x="188014" y="6313969"/>
                  <a:pt x="215253" y="6307145"/>
                  <a:pt x="228540" y="6307145"/>
                </a:cubicBezTo>
                <a:close/>
                <a:moveTo>
                  <a:pt x="90021" y="6186585"/>
                </a:moveTo>
                <a:lnTo>
                  <a:pt x="67100" y="6193084"/>
                </a:lnTo>
                <a:cubicBezTo>
                  <a:pt x="73744" y="6186585"/>
                  <a:pt x="77066" y="6186585"/>
                  <a:pt x="80720" y="6187235"/>
                </a:cubicBezTo>
                <a:close/>
                <a:moveTo>
                  <a:pt x="94339" y="6185935"/>
                </a:moveTo>
                <a:lnTo>
                  <a:pt x="94007" y="6186585"/>
                </a:lnTo>
                <a:lnTo>
                  <a:pt x="90353" y="6186585"/>
                </a:lnTo>
                <a:close/>
                <a:moveTo>
                  <a:pt x="3191261" y="5863900"/>
                </a:moveTo>
                <a:lnTo>
                  <a:pt x="3197904" y="5877223"/>
                </a:lnTo>
                <a:lnTo>
                  <a:pt x="3197904" y="5881448"/>
                </a:lnTo>
                <a:lnTo>
                  <a:pt x="3197240" y="5881773"/>
                </a:lnTo>
                <a:lnTo>
                  <a:pt x="3191261" y="5864550"/>
                </a:lnTo>
                <a:close/>
                <a:moveTo>
                  <a:pt x="3191261" y="5857076"/>
                </a:moveTo>
                <a:lnTo>
                  <a:pt x="3191261" y="5863900"/>
                </a:lnTo>
                <a:lnTo>
                  <a:pt x="3190596" y="5862600"/>
                </a:lnTo>
                <a:lnTo>
                  <a:pt x="3189267" y="5858701"/>
                </a:lnTo>
                <a:cubicBezTo>
                  <a:pt x="3190264" y="5860326"/>
                  <a:pt x="3191261" y="5860326"/>
                  <a:pt x="3191261" y="5857076"/>
                </a:cubicBezTo>
                <a:close/>
                <a:moveTo>
                  <a:pt x="3473614" y="5783310"/>
                </a:moveTo>
                <a:lnTo>
                  <a:pt x="3474943" y="5790459"/>
                </a:lnTo>
                <a:cubicBezTo>
                  <a:pt x="3475275" y="5792734"/>
                  <a:pt x="3475275" y="5793384"/>
                  <a:pt x="3473614" y="5790134"/>
                </a:cubicBezTo>
                <a:cubicBezTo>
                  <a:pt x="3473614" y="5790134"/>
                  <a:pt x="3473614" y="5790134"/>
                  <a:pt x="3473614" y="5783310"/>
                </a:cubicBezTo>
                <a:close/>
                <a:moveTo>
                  <a:pt x="3466638" y="5763163"/>
                </a:moveTo>
                <a:cubicBezTo>
                  <a:pt x="3466638" y="5761213"/>
                  <a:pt x="3467635" y="5763488"/>
                  <a:pt x="3468631" y="5766737"/>
                </a:cubicBezTo>
                <a:lnTo>
                  <a:pt x="3469628" y="5769012"/>
                </a:lnTo>
                <a:lnTo>
                  <a:pt x="3466638" y="5769662"/>
                </a:lnTo>
                <a:cubicBezTo>
                  <a:pt x="3466638" y="5769662"/>
                  <a:pt x="3466638" y="5763163"/>
                  <a:pt x="3466638" y="5763163"/>
                </a:cubicBezTo>
                <a:close/>
                <a:moveTo>
                  <a:pt x="3506500" y="5756988"/>
                </a:moveTo>
                <a:lnTo>
                  <a:pt x="3486901" y="5776486"/>
                </a:lnTo>
                <a:cubicBezTo>
                  <a:pt x="3480257" y="5776486"/>
                  <a:pt x="3480257" y="5783310"/>
                  <a:pt x="3480257" y="5783310"/>
                </a:cubicBezTo>
                <a:lnTo>
                  <a:pt x="3473614" y="5783310"/>
                </a:lnTo>
                <a:lnTo>
                  <a:pt x="3472617" y="5779411"/>
                </a:lnTo>
                <a:lnTo>
                  <a:pt x="3469628" y="5769012"/>
                </a:lnTo>
                <a:close/>
                <a:moveTo>
                  <a:pt x="550756" y="5729692"/>
                </a:moveTo>
                <a:cubicBezTo>
                  <a:pt x="537468" y="5736516"/>
                  <a:pt x="537468" y="5743340"/>
                  <a:pt x="530493" y="5743340"/>
                </a:cubicBezTo>
                <a:cubicBezTo>
                  <a:pt x="530493" y="5749839"/>
                  <a:pt x="530493" y="5749839"/>
                  <a:pt x="530493" y="5749839"/>
                </a:cubicBezTo>
                <a:cubicBezTo>
                  <a:pt x="530493" y="5749839"/>
                  <a:pt x="530493" y="5749839"/>
                  <a:pt x="537468" y="5749839"/>
                </a:cubicBezTo>
                <a:cubicBezTo>
                  <a:pt x="503918" y="5769987"/>
                  <a:pt x="490631" y="5776486"/>
                  <a:pt x="497275" y="5769662"/>
                </a:cubicBezTo>
                <a:cubicBezTo>
                  <a:pt x="503918" y="5756338"/>
                  <a:pt x="517205" y="5749839"/>
                  <a:pt x="550756" y="5729692"/>
                </a:cubicBezTo>
                <a:close/>
                <a:moveTo>
                  <a:pt x="988490" y="5708196"/>
                </a:moveTo>
                <a:lnTo>
                  <a:pt x="988720" y="5708374"/>
                </a:lnTo>
                <a:lnTo>
                  <a:pt x="987573" y="5709544"/>
                </a:lnTo>
                <a:cubicBezTo>
                  <a:pt x="980597" y="5716043"/>
                  <a:pt x="960667" y="5722868"/>
                  <a:pt x="940736" y="5736516"/>
                </a:cubicBezTo>
                <a:cubicBezTo>
                  <a:pt x="937082" y="5732941"/>
                  <a:pt x="943725" y="5726117"/>
                  <a:pt x="956348" y="5717668"/>
                </a:cubicBezTo>
                <a:lnTo>
                  <a:pt x="973622" y="5708244"/>
                </a:lnTo>
                <a:lnTo>
                  <a:pt x="969636" y="5711494"/>
                </a:lnTo>
                <a:cubicBezTo>
                  <a:pt x="969802" y="5712956"/>
                  <a:pt x="976777" y="5711169"/>
                  <a:pt x="982466" y="5709666"/>
                </a:cubicBezTo>
                <a:close/>
                <a:moveTo>
                  <a:pt x="980930" y="5702720"/>
                </a:moveTo>
                <a:lnTo>
                  <a:pt x="982258" y="5703370"/>
                </a:lnTo>
                <a:lnTo>
                  <a:pt x="973622" y="5708244"/>
                </a:lnTo>
                <a:close/>
                <a:moveTo>
                  <a:pt x="835435" y="5187009"/>
                </a:moveTo>
                <a:lnTo>
                  <a:pt x="836099" y="5187009"/>
                </a:lnTo>
                <a:lnTo>
                  <a:pt x="839753" y="5192208"/>
                </a:lnTo>
                <a:cubicBezTo>
                  <a:pt x="839753" y="5192208"/>
                  <a:pt x="839753" y="5192208"/>
                  <a:pt x="833109" y="5192208"/>
                </a:cubicBezTo>
                <a:cubicBezTo>
                  <a:pt x="833109" y="5192208"/>
                  <a:pt x="826134" y="5192208"/>
                  <a:pt x="819490" y="5199032"/>
                </a:cubicBezTo>
                <a:cubicBezTo>
                  <a:pt x="826134" y="5192208"/>
                  <a:pt x="831116" y="5188959"/>
                  <a:pt x="835435" y="5187009"/>
                </a:cubicBezTo>
                <a:close/>
                <a:moveTo>
                  <a:pt x="846397" y="5180835"/>
                </a:moveTo>
                <a:lnTo>
                  <a:pt x="849054" y="5185709"/>
                </a:lnTo>
                <a:lnTo>
                  <a:pt x="846397" y="5182134"/>
                </a:lnTo>
                <a:close/>
                <a:moveTo>
                  <a:pt x="846397" y="5178885"/>
                </a:moveTo>
                <a:lnTo>
                  <a:pt x="846397" y="5180835"/>
                </a:lnTo>
                <a:lnTo>
                  <a:pt x="846064" y="5180510"/>
                </a:lnTo>
                <a:cubicBezTo>
                  <a:pt x="845068" y="5178560"/>
                  <a:pt x="844736" y="5177260"/>
                  <a:pt x="846397" y="5178885"/>
                </a:cubicBezTo>
                <a:close/>
                <a:moveTo>
                  <a:pt x="859684" y="5169786"/>
                </a:moveTo>
                <a:lnTo>
                  <a:pt x="860016" y="5170111"/>
                </a:lnTo>
                <a:lnTo>
                  <a:pt x="860016" y="5172061"/>
                </a:lnTo>
                <a:cubicBezTo>
                  <a:pt x="858355" y="5168811"/>
                  <a:pt x="858687" y="5168486"/>
                  <a:pt x="859684" y="5169786"/>
                </a:cubicBezTo>
                <a:close/>
                <a:moveTo>
                  <a:pt x="860016" y="5167186"/>
                </a:moveTo>
                <a:lnTo>
                  <a:pt x="862009" y="5170111"/>
                </a:lnTo>
                <a:cubicBezTo>
                  <a:pt x="864334" y="5174010"/>
                  <a:pt x="864002" y="5174660"/>
                  <a:pt x="863338" y="5173685"/>
                </a:cubicBezTo>
                <a:lnTo>
                  <a:pt x="860016" y="5170111"/>
                </a:lnTo>
                <a:close/>
                <a:moveTo>
                  <a:pt x="857359" y="5162637"/>
                </a:moveTo>
                <a:lnTo>
                  <a:pt x="860016" y="5165237"/>
                </a:lnTo>
                <a:lnTo>
                  <a:pt x="860016" y="5167186"/>
                </a:lnTo>
                <a:close/>
                <a:moveTo>
                  <a:pt x="814756" y="5152360"/>
                </a:moveTo>
                <a:cubicBezTo>
                  <a:pt x="815504" y="5153294"/>
                  <a:pt x="816999" y="5155325"/>
                  <a:pt x="819490" y="5158737"/>
                </a:cubicBezTo>
                <a:cubicBezTo>
                  <a:pt x="826134" y="5158737"/>
                  <a:pt x="826134" y="5158737"/>
                  <a:pt x="826134" y="5158737"/>
                </a:cubicBezTo>
                <a:lnTo>
                  <a:pt x="830784" y="5158737"/>
                </a:lnTo>
                <a:lnTo>
                  <a:pt x="845732" y="5180835"/>
                </a:lnTo>
                <a:lnTo>
                  <a:pt x="846397" y="5182134"/>
                </a:lnTo>
                <a:lnTo>
                  <a:pt x="846397" y="5185709"/>
                </a:lnTo>
                <a:lnTo>
                  <a:pt x="836099" y="5187009"/>
                </a:lnTo>
                <a:lnTo>
                  <a:pt x="833774" y="5183109"/>
                </a:lnTo>
                <a:cubicBezTo>
                  <a:pt x="826798" y="5172711"/>
                  <a:pt x="816168" y="5156463"/>
                  <a:pt x="814507" y="5152563"/>
                </a:cubicBezTo>
                <a:cubicBezTo>
                  <a:pt x="814009" y="5151588"/>
                  <a:pt x="814009" y="5151426"/>
                  <a:pt x="814756" y="5152360"/>
                </a:cubicBezTo>
                <a:close/>
                <a:moveTo>
                  <a:pt x="846397" y="5145089"/>
                </a:moveTo>
                <a:lnTo>
                  <a:pt x="857359" y="5162637"/>
                </a:lnTo>
                <a:lnTo>
                  <a:pt x="853372" y="5158737"/>
                </a:lnTo>
                <a:cubicBezTo>
                  <a:pt x="846397" y="5158737"/>
                  <a:pt x="839753" y="5158737"/>
                  <a:pt x="833109" y="5158737"/>
                </a:cubicBezTo>
                <a:lnTo>
                  <a:pt x="830784" y="5158737"/>
                </a:lnTo>
                <a:lnTo>
                  <a:pt x="826134" y="5151913"/>
                </a:lnTo>
                <a:cubicBezTo>
                  <a:pt x="826134" y="5151913"/>
                  <a:pt x="826466" y="5151913"/>
                  <a:pt x="833109" y="5151913"/>
                </a:cubicBezTo>
                <a:cubicBezTo>
                  <a:pt x="833109" y="5151913"/>
                  <a:pt x="839753" y="5151913"/>
                  <a:pt x="846397" y="5145089"/>
                </a:cubicBezTo>
                <a:close/>
                <a:moveTo>
                  <a:pt x="651739" y="4923791"/>
                </a:moveTo>
                <a:lnTo>
                  <a:pt x="637455" y="4941014"/>
                </a:lnTo>
                <a:lnTo>
                  <a:pt x="634465" y="4942314"/>
                </a:lnTo>
                <a:cubicBezTo>
                  <a:pt x="632804" y="4939714"/>
                  <a:pt x="651739" y="4918592"/>
                  <a:pt x="651739" y="4923791"/>
                </a:cubicBezTo>
                <a:close/>
                <a:moveTo>
                  <a:pt x="496231" y="4914606"/>
                </a:moveTo>
                <a:lnTo>
                  <a:pt x="483655" y="4930291"/>
                </a:lnTo>
                <a:cubicBezTo>
                  <a:pt x="487060" y="4925254"/>
                  <a:pt x="490008" y="4921476"/>
                  <a:pt x="492728" y="4918328"/>
                </a:cubicBezTo>
                <a:close/>
                <a:moveTo>
                  <a:pt x="792915" y="4634577"/>
                </a:moveTo>
                <a:cubicBezTo>
                  <a:pt x="796237" y="4634577"/>
                  <a:pt x="792583" y="4638152"/>
                  <a:pt x="790922" y="4638152"/>
                </a:cubicBezTo>
                <a:lnTo>
                  <a:pt x="790922" y="4636852"/>
                </a:lnTo>
                <a:close/>
                <a:moveTo>
                  <a:pt x="1200169" y="2465795"/>
                </a:moveTo>
                <a:lnTo>
                  <a:pt x="1200501" y="2465795"/>
                </a:lnTo>
                <a:cubicBezTo>
                  <a:pt x="1200501" y="2467745"/>
                  <a:pt x="1199172" y="2471644"/>
                  <a:pt x="1195851" y="2478468"/>
                </a:cubicBezTo>
                <a:close/>
                <a:moveTo>
                  <a:pt x="1209138" y="2411527"/>
                </a:moveTo>
                <a:cubicBezTo>
                  <a:pt x="1209138" y="2421601"/>
                  <a:pt x="1209470" y="2431349"/>
                  <a:pt x="1207809" y="2442398"/>
                </a:cubicBezTo>
                <a:lnTo>
                  <a:pt x="1200169" y="2465795"/>
                </a:lnTo>
                <a:lnTo>
                  <a:pt x="1197512" y="2463520"/>
                </a:lnTo>
                <a:cubicBezTo>
                  <a:pt x="1193858" y="2463520"/>
                  <a:pt x="1188875" y="2464820"/>
                  <a:pt x="1188875" y="2458321"/>
                </a:cubicBezTo>
                <a:cubicBezTo>
                  <a:pt x="1209138" y="2431349"/>
                  <a:pt x="1189207" y="2451822"/>
                  <a:pt x="1209138" y="2411527"/>
                </a:cubicBezTo>
                <a:close/>
                <a:moveTo>
                  <a:pt x="4096453" y="818899"/>
                </a:moveTo>
                <a:lnTo>
                  <a:pt x="4098114" y="819549"/>
                </a:lnTo>
                <a:lnTo>
                  <a:pt x="4092135" y="826048"/>
                </a:lnTo>
                <a:close/>
                <a:moveTo>
                  <a:pt x="4152259" y="772429"/>
                </a:moveTo>
                <a:cubicBezTo>
                  <a:pt x="4158903" y="772429"/>
                  <a:pt x="4104758" y="826048"/>
                  <a:pt x="4104758" y="805900"/>
                </a:cubicBezTo>
                <a:lnTo>
                  <a:pt x="4096453" y="818899"/>
                </a:lnTo>
                <a:lnTo>
                  <a:pt x="4089145" y="814674"/>
                </a:lnTo>
                <a:cubicBezTo>
                  <a:pt x="4076522" y="818249"/>
                  <a:pt x="4056259" y="839696"/>
                  <a:pt x="4051276" y="819549"/>
                </a:cubicBezTo>
                <a:cubicBezTo>
                  <a:pt x="4091470" y="786078"/>
                  <a:pt x="4105090" y="812724"/>
                  <a:pt x="4152259" y="772429"/>
                </a:cubicBezTo>
                <a:close/>
                <a:moveTo>
                  <a:pt x="4125021" y="0"/>
                </a:moveTo>
                <a:cubicBezTo>
                  <a:pt x="4118377" y="40295"/>
                  <a:pt x="4125021" y="53618"/>
                  <a:pt x="4138640" y="60443"/>
                </a:cubicBezTo>
                <a:cubicBezTo>
                  <a:pt x="4151927" y="73766"/>
                  <a:pt x="4172190" y="73766"/>
                  <a:pt x="4192121" y="80590"/>
                </a:cubicBezTo>
                <a:cubicBezTo>
                  <a:pt x="4178834" y="100737"/>
                  <a:pt x="4179166" y="80590"/>
                  <a:pt x="4158903" y="107562"/>
                </a:cubicBezTo>
                <a:cubicBezTo>
                  <a:pt x="4205741" y="100737"/>
                  <a:pt x="4205741" y="120885"/>
                  <a:pt x="4252910" y="107562"/>
                </a:cubicBezTo>
                <a:cubicBezTo>
                  <a:pt x="4239623" y="174828"/>
                  <a:pt x="4299748" y="161180"/>
                  <a:pt x="4333630" y="201475"/>
                </a:cubicBezTo>
                <a:cubicBezTo>
                  <a:pt x="4360205" y="194976"/>
                  <a:pt x="4373492" y="147857"/>
                  <a:pt x="4393755" y="161180"/>
                </a:cubicBezTo>
                <a:cubicBezTo>
                  <a:pt x="4339942" y="228447"/>
                  <a:pt x="4360205" y="228122"/>
                  <a:pt x="4387111" y="234946"/>
                </a:cubicBezTo>
                <a:cubicBezTo>
                  <a:pt x="4414018" y="241770"/>
                  <a:pt x="4447568" y="241770"/>
                  <a:pt x="4427637" y="288889"/>
                </a:cubicBezTo>
                <a:cubicBezTo>
                  <a:pt x="4434281" y="288889"/>
                  <a:pt x="4447568" y="282065"/>
                  <a:pt x="4460855" y="261918"/>
                </a:cubicBezTo>
                <a:cubicBezTo>
                  <a:pt x="4481118" y="322360"/>
                  <a:pt x="4521312" y="342508"/>
                  <a:pt x="4561838" y="362655"/>
                </a:cubicBezTo>
                <a:cubicBezTo>
                  <a:pt x="4602032" y="382803"/>
                  <a:pt x="4642226" y="396126"/>
                  <a:pt x="4669133" y="429922"/>
                </a:cubicBezTo>
                <a:cubicBezTo>
                  <a:pt x="4655846" y="443245"/>
                  <a:pt x="4642558" y="456893"/>
                  <a:pt x="4622295" y="463393"/>
                </a:cubicBezTo>
                <a:cubicBezTo>
                  <a:pt x="4655846" y="456893"/>
                  <a:pt x="4696039" y="450069"/>
                  <a:pt x="4729590" y="436421"/>
                </a:cubicBezTo>
                <a:cubicBezTo>
                  <a:pt x="4709327" y="456568"/>
                  <a:pt x="4736565" y="503688"/>
                  <a:pt x="4790379" y="450069"/>
                </a:cubicBezTo>
                <a:cubicBezTo>
                  <a:pt x="4770116" y="503688"/>
                  <a:pt x="4803666" y="557306"/>
                  <a:pt x="4850503" y="523835"/>
                </a:cubicBezTo>
                <a:cubicBezTo>
                  <a:pt x="4803666" y="597601"/>
                  <a:pt x="4877410" y="570954"/>
                  <a:pt x="4870766" y="611249"/>
                </a:cubicBezTo>
                <a:cubicBezTo>
                  <a:pt x="4884386" y="611249"/>
                  <a:pt x="4884386" y="590777"/>
                  <a:pt x="4904649" y="584278"/>
                </a:cubicBezTo>
                <a:cubicBezTo>
                  <a:pt x="4898005" y="610924"/>
                  <a:pt x="4904317" y="624573"/>
                  <a:pt x="4937867" y="597601"/>
                </a:cubicBezTo>
                <a:cubicBezTo>
                  <a:pt x="4910960" y="637896"/>
                  <a:pt x="4971417" y="610924"/>
                  <a:pt x="4917604" y="671367"/>
                </a:cubicBezTo>
                <a:cubicBezTo>
                  <a:pt x="4937867" y="658044"/>
                  <a:pt x="4951154" y="651544"/>
                  <a:pt x="4917604" y="691839"/>
                </a:cubicBezTo>
                <a:cubicBezTo>
                  <a:pt x="4958130" y="664868"/>
                  <a:pt x="4938199" y="718486"/>
                  <a:pt x="4971749" y="685015"/>
                </a:cubicBezTo>
                <a:cubicBezTo>
                  <a:pt x="4924580" y="758781"/>
                  <a:pt x="5025230" y="725310"/>
                  <a:pt x="5018587" y="765605"/>
                </a:cubicBezTo>
                <a:cubicBezTo>
                  <a:pt x="5038518" y="752282"/>
                  <a:pt x="5072400" y="725635"/>
                  <a:pt x="5086020" y="738959"/>
                </a:cubicBezTo>
                <a:cubicBezTo>
                  <a:pt x="5065757" y="806225"/>
                  <a:pt x="5099307" y="785753"/>
                  <a:pt x="5159764" y="792577"/>
                </a:cubicBezTo>
                <a:cubicBezTo>
                  <a:pt x="5159764" y="812724"/>
                  <a:pt x="5139501" y="779254"/>
                  <a:pt x="5119238" y="805900"/>
                </a:cubicBezTo>
                <a:cubicBezTo>
                  <a:pt x="5146144" y="819549"/>
                  <a:pt x="5166739" y="839371"/>
                  <a:pt x="5186670" y="859519"/>
                </a:cubicBezTo>
                <a:cubicBezTo>
                  <a:pt x="5213577" y="879666"/>
                  <a:pt x="5233840" y="900139"/>
                  <a:pt x="5253771" y="913462"/>
                </a:cubicBezTo>
                <a:cubicBezTo>
                  <a:pt x="5307584" y="947258"/>
                  <a:pt x="5368041" y="967080"/>
                  <a:pt x="5469024" y="953757"/>
                </a:cubicBezTo>
                <a:cubicBezTo>
                  <a:pt x="5509218" y="913462"/>
                  <a:pt x="5462048" y="933609"/>
                  <a:pt x="5495598" y="900139"/>
                </a:cubicBezTo>
                <a:cubicBezTo>
                  <a:pt x="5529149" y="900139"/>
                  <a:pt x="5522505" y="913462"/>
                  <a:pt x="5556388" y="906963"/>
                </a:cubicBezTo>
                <a:cubicBezTo>
                  <a:pt x="5536124" y="927110"/>
                  <a:pt x="5535792" y="913787"/>
                  <a:pt x="5522505" y="927110"/>
                </a:cubicBezTo>
                <a:cubicBezTo>
                  <a:pt x="5509218" y="940434"/>
                  <a:pt x="5509218" y="953757"/>
                  <a:pt x="5515861" y="960581"/>
                </a:cubicBezTo>
                <a:cubicBezTo>
                  <a:pt x="5529149" y="960581"/>
                  <a:pt x="5522505" y="940109"/>
                  <a:pt x="5549412" y="940109"/>
                </a:cubicBezTo>
                <a:cubicBezTo>
                  <a:pt x="5536124" y="960256"/>
                  <a:pt x="5556055" y="953757"/>
                  <a:pt x="5575986" y="946933"/>
                </a:cubicBezTo>
                <a:cubicBezTo>
                  <a:pt x="5589606" y="953757"/>
                  <a:pt x="5569675" y="953757"/>
                  <a:pt x="5549412" y="973905"/>
                </a:cubicBezTo>
                <a:cubicBezTo>
                  <a:pt x="5556388" y="987228"/>
                  <a:pt x="5582962" y="967080"/>
                  <a:pt x="5609869" y="940109"/>
                </a:cubicBezTo>
                <a:cubicBezTo>
                  <a:pt x="5616512" y="946933"/>
                  <a:pt x="5596249" y="960581"/>
                  <a:pt x="5582962" y="973905"/>
                </a:cubicBezTo>
                <a:cubicBezTo>
                  <a:pt x="5676969" y="980729"/>
                  <a:pt x="5710519" y="1054820"/>
                  <a:pt x="5764333" y="1095115"/>
                </a:cubicBezTo>
                <a:cubicBezTo>
                  <a:pt x="5770976" y="1101614"/>
                  <a:pt x="5770976" y="1122086"/>
                  <a:pt x="5764333" y="1115262"/>
                </a:cubicBezTo>
                <a:cubicBezTo>
                  <a:pt x="5804527" y="1128585"/>
                  <a:pt x="5845053" y="1168556"/>
                  <a:pt x="5784596" y="1222499"/>
                </a:cubicBezTo>
                <a:cubicBezTo>
                  <a:pt x="5851696" y="1175380"/>
                  <a:pt x="5784596" y="1255970"/>
                  <a:pt x="5838409" y="1249471"/>
                </a:cubicBezTo>
                <a:cubicBezTo>
                  <a:pt x="5764665" y="1303089"/>
                  <a:pt x="5811170" y="1336560"/>
                  <a:pt x="5864983" y="1316412"/>
                </a:cubicBezTo>
                <a:cubicBezTo>
                  <a:pt x="5891890" y="1282941"/>
                  <a:pt x="5871959" y="1255970"/>
                  <a:pt x="5845053" y="1255970"/>
                </a:cubicBezTo>
                <a:cubicBezTo>
                  <a:pt x="5932416" y="1222499"/>
                  <a:pt x="5885246" y="1336885"/>
                  <a:pt x="5992873" y="1282941"/>
                </a:cubicBezTo>
                <a:cubicBezTo>
                  <a:pt x="6033067" y="1316737"/>
                  <a:pt x="5985897" y="1383354"/>
                  <a:pt x="6052998" y="1383354"/>
                </a:cubicBezTo>
                <a:cubicBezTo>
                  <a:pt x="6026423" y="1403501"/>
                  <a:pt x="5999517" y="1417475"/>
                  <a:pt x="5992873" y="1437622"/>
                </a:cubicBezTo>
                <a:cubicBezTo>
                  <a:pt x="6012804" y="1457770"/>
                  <a:pt x="6026423" y="1417150"/>
                  <a:pt x="6066617" y="1403826"/>
                </a:cubicBezTo>
                <a:cubicBezTo>
                  <a:pt x="6073261" y="1430473"/>
                  <a:pt x="6106811" y="1437622"/>
                  <a:pt x="6133718" y="1450946"/>
                </a:cubicBezTo>
                <a:cubicBezTo>
                  <a:pt x="6147005" y="1450946"/>
                  <a:pt x="6153981" y="1457770"/>
                  <a:pt x="6160624" y="1457770"/>
                </a:cubicBezTo>
                <a:cubicBezTo>
                  <a:pt x="6160624" y="1457770"/>
                  <a:pt x="6167600" y="1464594"/>
                  <a:pt x="6167600" y="1464594"/>
                </a:cubicBezTo>
                <a:cubicBezTo>
                  <a:pt x="6170258" y="1464594"/>
                  <a:pt x="6171586" y="1465894"/>
                  <a:pt x="6172583" y="1467194"/>
                </a:cubicBezTo>
                <a:cubicBezTo>
                  <a:pt x="6168597" y="1458095"/>
                  <a:pt x="6207130" y="1510413"/>
                  <a:pt x="6201150" y="1504564"/>
                </a:cubicBezTo>
                <a:cubicBezTo>
                  <a:pt x="6207794" y="1511388"/>
                  <a:pt x="6214770" y="1518212"/>
                  <a:pt x="6201150" y="1538360"/>
                </a:cubicBezTo>
                <a:cubicBezTo>
                  <a:pt x="6221413" y="1538360"/>
                  <a:pt x="6227725" y="1517887"/>
                  <a:pt x="6247988" y="1511388"/>
                </a:cubicBezTo>
                <a:cubicBezTo>
                  <a:pt x="6288182" y="1524712"/>
                  <a:pt x="6261607" y="1551683"/>
                  <a:pt x="6302133" y="1551683"/>
                </a:cubicBezTo>
                <a:cubicBezTo>
                  <a:pt x="6268251" y="1571831"/>
                  <a:pt x="6261607" y="1585154"/>
                  <a:pt x="6274894" y="1585154"/>
                </a:cubicBezTo>
                <a:cubicBezTo>
                  <a:pt x="6268251" y="1591978"/>
                  <a:pt x="6268251" y="1591978"/>
                  <a:pt x="6261607" y="1591978"/>
                </a:cubicBezTo>
                <a:cubicBezTo>
                  <a:pt x="6228057" y="1605302"/>
                  <a:pt x="6241344" y="1605302"/>
                  <a:pt x="6234368" y="1618950"/>
                </a:cubicBezTo>
                <a:cubicBezTo>
                  <a:pt x="6247988" y="1612126"/>
                  <a:pt x="6261607" y="1591978"/>
                  <a:pt x="6261607" y="1612126"/>
                </a:cubicBezTo>
                <a:cubicBezTo>
                  <a:pt x="6247988" y="1625449"/>
                  <a:pt x="6248320" y="1612126"/>
                  <a:pt x="6214770" y="1639097"/>
                </a:cubicBezTo>
                <a:cubicBezTo>
                  <a:pt x="6187863" y="1639097"/>
                  <a:pt x="6221081" y="1605302"/>
                  <a:pt x="6153981" y="1652096"/>
                </a:cubicBezTo>
                <a:cubicBezTo>
                  <a:pt x="6234701" y="1578330"/>
                  <a:pt x="6086880" y="1665744"/>
                  <a:pt x="6113787" y="1618950"/>
                </a:cubicBezTo>
                <a:cubicBezTo>
                  <a:pt x="6033399" y="1672568"/>
                  <a:pt x="6160956" y="1611801"/>
                  <a:pt x="6100500" y="1665744"/>
                </a:cubicBezTo>
                <a:cubicBezTo>
                  <a:pt x="6113787" y="1665744"/>
                  <a:pt x="6147005" y="1645597"/>
                  <a:pt x="6133718" y="1665744"/>
                </a:cubicBezTo>
                <a:cubicBezTo>
                  <a:pt x="6113455" y="1679067"/>
                  <a:pt x="6120430" y="1665744"/>
                  <a:pt x="6107143" y="1672568"/>
                </a:cubicBezTo>
                <a:cubicBezTo>
                  <a:pt x="6080237" y="1692716"/>
                  <a:pt x="6113787" y="1692716"/>
                  <a:pt x="6120763" y="1692716"/>
                </a:cubicBezTo>
                <a:cubicBezTo>
                  <a:pt x="6134050" y="1685892"/>
                  <a:pt x="6127406" y="1685892"/>
                  <a:pt x="6127406" y="1679067"/>
                </a:cubicBezTo>
                <a:cubicBezTo>
                  <a:pt x="6140693" y="1679067"/>
                  <a:pt x="6167600" y="1685892"/>
                  <a:pt x="6127406" y="1706039"/>
                </a:cubicBezTo>
                <a:cubicBezTo>
                  <a:pt x="6140693" y="1699540"/>
                  <a:pt x="6153981" y="1699540"/>
                  <a:pt x="6174244" y="1692716"/>
                </a:cubicBezTo>
                <a:lnTo>
                  <a:pt x="6164278" y="1705389"/>
                </a:lnTo>
                <a:lnTo>
                  <a:pt x="6140361" y="1719687"/>
                </a:lnTo>
                <a:cubicBezTo>
                  <a:pt x="6143683" y="1719687"/>
                  <a:pt x="6152320" y="1716438"/>
                  <a:pt x="6159960" y="1711238"/>
                </a:cubicBezTo>
                <a:lnTo>
                  <a:pt x="6164278" y="1705389"/>
                </a:lnTo>
                <a:lnTo>
                  <a:pt x="6167600" y="1703764"/>
                </a:lnTo>
                <a:cubicBezTo>
                  <a:pt x="6174244" y="1697915"/>
                  <a:pt x="6177565" y="1692716"/>
                  <a:pt x="6174244" y="1692716"/>
                </a:cubicBezTo>
                <a:cubicBezTo>
                  <a:pt x="6207794" y="1685892"/>
                  <a:pt x="6167600" y="1719687"/>
                  <a:pt x="6167600" y="1733011"/>
                </a:cubicBezTo>
                <a:cubicBezTo>
                  <a:pt x="6214438" y="1672568"/>
                  <a:pt x="6153981" y="1759657"/>
                  <a:pt x="6180887" y="1746334"/>
                </a:cubicBezTo>
                <a:cubicBezTo>
                  <a:pt x="6194507" y="1739510"/>
                  <a:pt x="6201150" y="1733011"/>
                  <a:pt x="6214770" y="1726511"/>
                </a:cubicBezTo>
                <a:cubicBezTo>
                  <a:pt x="6214770" y="1733011"/>
                  <a:pt x="6174244" y="1753158"/>
                  <a:pt x="6187531" y="1753158"/>
                </a:cubicBezTo>
                <a:cubicBezTo>
                  <a:pt x="6214438" y="1746334"/>
                  <a:pt x="6221081" y="1753158"/>
                  <a:pt x="6227725" y="1766482"/>
                </a:cubicBezTo>
                <a:cubicBezTo>
                  <a:pt x="6234368" y="1766482"/>
                  <a:pt x="6241344" y="1773306"/>
                  <a:pt x="6247988" y="1773306"/>
                </a:cubicBezTo>
                <a:cubicBezTo>
                  <a:pt x="6247988" y="1779805"/>
                  <a:pt x="6247988" y="1780130"/>
                  <a:pt x="6254631" y="1780130"/>
                </a:cubicBezTo>
                <a:cubicBezTo>
                  <a:pt x="6254631" y="1780130"/>
                  <a:pt x="6261607" y="1780130"/>
                  <a:pt x="6268251" y="1780130"/>
                </a:cubicBezTo>
                <a:cubicBezTo>
                  <a:pt x="6274894" y="1780130"/>
                  <a:pt x="6281870" y="1780130"/>
                  <a:pt x="6295157" y="1780130"/>
                </a:cubicBezTo>
                <a:cubicBezTo>
                  <a:pt x="6281870" y="1786629"/>
                  <a:pt x="6268251" y="1800277"/>
                  <a:pt x="6261607" y="1800277"/>
                </a:cubicBezTo>
                <a:cubicBezTo>
                  <a:pt x="6261607" y="1820425"/>
                  <a:pt x="6281870" y="1813601"/>
                  <a:pt x="6288514" y="1820425"/>
                </a:cubicBezTo>
                <a:cubicBezTo>
                  <a:pt x="6301801" y="1807102"/>
                  <a:pt x="6308777" y="1793453"/>
                  <a:pt x="6308777" y="1786629"/>
                </a:cubicBezTo>
                <a:cubicBezTo>
                  <a:pt x="6329040" y="1780130"/>
                  <a:pt x="6315088" y="1807102"/>
                  <a:pt x="6341995" y="1800277"/>
                </a:cubicBezTo>
                <a:cubicBezTo>
                  <a:pt x="6315088" y="1813601"/>
                  <a:pt x="6308445" y="1806777"/>
                  <a:pt x="6281870" y="1833423"/>
                </a:cubicBezTo>
                <a:cubicBezTo>
                  <a:pt x="6301801" y="1840247"/>
                  <a:pt x="6308777" y="1847072"/>
                  <a:pt x="6295157" y="1874043"/>
                </a:cubicBezTo>
                <a:cubicBezTo>
                  <a:pt x="6301801" y="1880867"/>
                  <a:pt x="6308445" y="1860395"/>
                  <a:pt x="6335351" y="1847072"/>
                </a:cubicBezTo>
                <a:cubicBezTo>
                  <a:pt x="6321732" y="1880543"/>
                  <a:pt x="6301801" y="1921162"/>
                  <a:pt x="6382521" y="1867219"/>
                </a:cubicBezTo>
                <a:cubicBezTo>
                  <a:pt x="6375877" y="1907514"/>
                  <a:pt x="6516722" y="1840572"/>
                  <a:pt x="6523366" y="1901015"/>
                </a:cubicBezTo>
                <a:cubicBezTo>
                  <a:pt x="6483172" y="1901015"/>
                  <a:pt x="6510411" y="1900690"/>
                  <a:pt x="6490148" y="1920838"/>
                </a:cubicBezTo>
                <a:cubicBezTo>
                  <a:pt x="6510411" y="1920838"/>
                  <a:pt x="6530341" y="1914663"/>
                  <a:pt x="6550272" y="1914663"/>
                </a:cubicBezTo>
                <a:cubicBezTo>
                  <a:pt x="6536985" y="1934811"/>
                  <a:pt x="6530341" y="1940985"/>
                  <a:pt x="6557248" y="1947809"/>
                </a:cubicBezTo>
                <a:cubicBezTo>
                  <a:pt x="6523698" y="1967957"/>
                  <a:pt x="6530009" y="1954633"/>
                  <a:pt x="6510078" y="1974781"/>
                </a:cubicBezTo>
                <a:cubicBezTo>
                  <a:pt x="6556916" y="1961458"/>
                  <a:pt x="6550604" y="1974781"/>
                  <a:pt x="6590798" y="1974781"/>
                </a:cubicBezTo>
                <a:cubicBezTo>
                  <a:pt x="6557248" y="1988429"/>
                  <a:pt x="6530341" y="2014751"/>
                  <a:pt x="6584155" y="2008252"/>
                </a:cubicBezTo>
                <a:cubicBezTo>
                  <a:pt x="6550604" y="2034898"/>
                  <a:pt x="6583823" y="2042048"/>
                  <a:pt x="6543629" y="2069019"/>
                </a:cubicBezTo>
                <a:cubicBezTo>
                  <a:pt x="6543629" y="2082343"/>
                  <a:pt x="6590798" y="2042048"/>
                  <a:pt x="6584155" y="2062195"/>
                </a:cubicBezTo>
                <a:cubicBezTo>
                  <a:pt x="6543961" y="2089167"/>
                  <a:pt x="6550272" y="2095666"/>
                  <a:pt x="6516722" y="2102165"/>
                </a:cubicBezTo>
                <a:cubicBezTo>
                  <a:pt x="6523366" y="2108989"/>
                  <a:pt x="6530009" y="2122637"/>
                  <a:pt x="6516722" y="2135961"/>
                </a:cubicBezTo>
                <a:cubicBezTo>
                  <a:pt x="6556916" y="2115813"/>
                  <a:pt x="6536985" y="2109314"/>
                  <a:pt x="6584155" y="2082343"/>
                </a:cubicBezTo>
                <a:cubicBezTo>
                  <a:pt x="6590798" y="2095991"/>
                  <a:pt x="6597774" y="2115813"/>
                  <a:pt x="6597774" y="2135961"/>
                </a:cubicBezTo>
                <a:cubicBezTo>
                  <a:pt x="6597774" y="2156108"/>
                  <a:pt x="6584155" y="2176256"/>
                  <a:pt x="6557248" y="2189579"/>
                </a:cubicBezTo>
                <a:cubicBezTo>
                  <a:pt x="6563892" y="2189579"/>
                  <a:pt x="6590466" y="2176581"/>
                  <a:pt x="6604086" y="2169757"/>
                </a:cubicBezTo>
                <a:cubicBezTo>
                  <a:pt x="6617373" y="2176581"/>
                  <a:pt x="6570535" y="2203227"/>
                  <a:pt x="6543629" y="2223375"/>
                </a:cubicBezTo>
                <a:cubicBezTo>
                  <a:pt x="6550272" y="2203227"/>
                  <a:pt x="6503435" y="2229874"/>
                  <a:pt x="6503435" y="2209727"/>
                </a:cubicBezTo>
                <a:cubicBezTo>
                  <a:pt x="6463241" y="2263670"/>
                  <a:pt x="6523366" y="2243197"/>
                  <a:pt x="6516722" y="2283492"/>
                </a:cubicBezTo>
                <a:cubicBezTo>
                  <a:pt x="6556916" y="2256846"/>
                  <a:pt x="6577511" y="2236699"/>
                  <a:pt x="6563892" y="2223375"/>
                </a:cubicBezTo>
                <a:cubicBezTo>
                  <a:pt x="6584155" y="2216551"/>
                  <a:pt x="6590798" y="2223375"/>
                  <a:pt x="6597774" y="2230199"/>
                </a:cubicBezTo>
                <a:cubicBezTo>
                  <a:pt x="6577511" y="2243523"/>
                  <a:pt x="6577179" y="2250347"/>
                  <a:pt x="6557248" y="2263670"/>
                </a:cubicBezTo>
                <a:cubicBezTo>
                  <a:pt x="6550604" y="2283817"/>
                  <a:pt x="6590798" y="2263345"/>
                  <a:pt x="6597774" y="2276993"/>
                </a:cubicBezTo>
                <a:cubicBezTo>
                  <a:pt x="6577511" y="2283492"/>
                  <a:pt x="6570535" y="2283817"/>
                  <a:pt x="6543629" y="2297141"/>
                </a:cubicBezTo>
                <a:cubicBezTo>
                  <a:pt x="6630992" y="2276993"/>
                  <a:pt x="6637636" y="2297141"/>
                  <a:pt x="6644612" y="2324113"/>
                </a:cubicBezTo>
                <a:cubicBezTo>
                  <a:pt x="6644612" y="2351084"/>
                  <a:pt x="6644279" y="2377731"/>
                  <a:pt x="6711712" y="2370907"/>
                </a:cubicBezTo>
                <a:cubicBezTo>
                  <a:pt x="6671186" y="2377731"/>
                  <a:pt x="6650923" y="2397878"/>
                  <a:pt x="6610729" y="2397878"/>
                </a:cubicBezTo>
                <a:cubicBezTo>
                  <a:pt x="6597442" y="2411202"/>
                  <a:pt x="6604086" y="2411527"/>
                  <a:pt x="6617373" y="2404703"/>
                </a:cubicBezTo>
                <a:cubicBezTo>
                  <a:pt x="6510078" y="2465145"/>
                  <a:pt x="6590466" y="2471644"/>
                  <a:pt x="6617373" y="2485293"/>
                </a:cubicBezTo>
                <a:cubicBezTo>
                  <a:pt x="6577179" y="2505440"/>
                  <a:pt x="6563892" y="2485293"/>
                  <a:pt x="6543629" y="2485293"/>
                </a:cubicBezTo>
                <a:cubicBezTo>
                  <a:pt x="6516722" y="2505440"/>
                  <a:pt x="6523698" y="2532412"/>
                  <a:pt x="6577511" y="2498616"/>
                </a:cubicBezTo>
                <a:cubicBezTo>
                  <a:pt x="6570535" y="2518764"/>
                  <a:pt x="6584155" y="2512264"/>
                  <a:pt x="6597774" y="2525588"/>
                </a:cubicBezTo>
                <a:cubicBezTo>
                  <a:pt x="6584155" y="2545735"/>
                  <a:pt x="6577179" y="2512264"/>
                  <a:pt x="6550272" y="2525588"/>
                </a:cubicBezTo>
                <a:cubicBezTo>
                  <a:pt x="6530341" y="2545735"/>
                  <a:pt x="6530341" y="2559058"/>
                  <a:pt x="6536985" y="2572382"/>
                </a:cubicBezTo>
                <a:cubicBezTo>
                  <a:pt x="6543629" y="2579206"/>
                  <a:pt x="6557248" y="2586030"/>
                  <a:pt x="6557248" y="2592854"/>
                </a:cubicBezTo>
                <a:cubicBezTo>
                  <a:pt x="6563892" y="2599353"/>
                  <a:pt x="6570535" y="2606178"/>
                  <a:pt x="6563892" y="2606178"/>
                </a:cubicBezTo>
                <a:cubicBezTo>
                  <a:pt x="6597442" y="2613002"/>
                  <a:pt x="6550604" y="2653297"/>
                  <a:pt x="6557248" y="2659796"/>
                </a:cubicBezTo>
                <a:cubicBezTo>
                  <a:pt x="6557248" y="2666620"/>
                  <a:pt x="6597774" y="2646473"/>
                  <a:pt x="6597774" y="2659796"/>
                </a:cubicBezTo>
                <a:cubicBezTo>
                  <a:pt x="6604418" y="2686768"/>
                  <a:pt x="6610729" y="2754034"/>
                  <a:pt x="6704736" y="2754034"/>
                </a:cubicBezTo>
                <a:cubicBezTo>
                  <a:pt x="6698093" y="2760534"/>
                  <a:pt x="6671518" y="2774182"/>
                  <a:pt x="6671518" y="2781006"/>
                </a:cubicBezTo>
                <a:cubicBezTo>
                  <a:pt x="6631324" y="2794330"/>
                  <a:pt x="6691781" y="2760534"/>
                  <a:pt x="6671518" y="2754034"/>
                </a:cubicBezTo>
                <a:cubicBezTo>
                  <a:pt x="6611061" y="2794330"/>
                  <a:pt x="6637636" y="2814152"/>
                  <a:pt x="6651255" y="2820976"/>
                </a:cubicBezTo>
                <a:cubicBezTo>
                  <a:pt x="6664542" y="2814152"/>
                  <a:pt x="6658231" y="2807978"/>
                  <a:pt x="6684805" y="2794330"/>
                </a:cubicBezTo>
                <a:cubicBezTo>
                  <a:pt x="6678162" y="2821301"/>
                  <a:pt x="6617373" y="2888243"/>
                  <a:pt x="6704736" y="2861596"/>
                </a:cubicBezTo>
                <a:cubicBezTo>
                  <a:pt x="6711380" y="2861596"/>
                  <a:pt x="6691781" y="2874919"/>
                  <a:pt x="6671518" y="2881744"/>
                </a:cubicBezTo>
                <a:cubicBezTo>
                  <a:pt x="6684805" y="2895067"/>
                  <a:pt x="6684473" y="2901566"/>
                  <a:pt x="6698093" y="2901566"/>
                </a:cubicBezTo>
                <a:cubicBezTo>
                  <a:pt x="6718356" y="2894742"/>
                  <a:pt x="6718356" y="2888568"/>
                  <a:pt x="6718356" y="2881744"/>
                </a:cubicBezTo>
                <a:cubicBezTo>
                  <a:pt x="6778813" y="2868420"/>
                  <a:pt x="6711712" y="2921714"/>
                  <a:pt x="6765525" y="2914890"/>
                </a:cubicBezTo>
                <a:cubicBezTo>
                  <a:pt x="6718356" y="2935037"/>
                  <a:pt x="6745262" y="2942186"/>
                  <a:pt x="6718356" y="2962334"/>
                </a:cubicBezTo>
                <a:cubicBezTo>
                  <a:pt x="6792100" y="2982481"/>
                  <a:pt x="6846245" y="3056247"/>
                  <a:pt x="6846245" y="3130013"/>
                </a:cubicBezTo>
                <a:cubicBezTo>
                  <a:pt x="6933277" y="3116690"/>
                  <a:pt x="6866176" y="3183631"/>
                  <a:pt x="6919989" y="3190456"/>
                </a:cubicBezTo>
                <a:cubicBezTo>
                  <a:pt x="6913346" y="3203779"/>
                  <a:pt x="6913346" y="3217427"/>
                  <a:pt x="6873152" y="3237575"/>
                </a:cubicBezTo>
                <a:cubicBezTo>
                  <a:pt x="6900059" y="3237575"/>
                  <a:pt x="6906370" y="3237900"/>
                  <a:pt x="6893083" y="3251223"/>
                </a:cubicBezTo>
                <a:cubicBezTo>
                  <a:pt x="6899726" y="3258047"/>
                  <a:pt x="6913346" y="3237575"/>
                  <a:pt x="6946896" y="3231076"/>
                </a:cubicBezTo>
                <a:cubicBezTo>
                  <a:pt x="6940252" y="3264546"/>
                  <a:pt x="7040903" y="3231076"/>
                  <a:pt x="7061166" y="3251223"/>
                </a:cubicBezTo>
                <a:cubicBezTo>
                  <a:pt x="6980446" y="3284694"/>
                  <a:pt x="7013997" y="3244074"/>
                  <a:pt x="6960515" y="3257398"/>
                </a:cubicBezTo>
                <a:cubicBezTo>
                  <a:pt x="6946896" y="3284369"/>
                  <a:pt x="6933609" y="3311666"/>
                  <a:pt x="6960515" y="3318165"/>
                </a:cubicBezTo>
                <a:cubicBezTo>
                  <a:pt x="6946896" y="3318165"/>
                  <a:pt x="6939920" y="3324989"/>
                  <a:pt x="6919989" y="3331813"/>
                </a:cubicBezTo>
                <a:cubicBezTo>
                  <a:pt x="6980446" y="3318490"/>
                  <a:pt x="6967159" y="3345136"/>
                  <a:pt x="6960515" y="3371783"/>
                </a:cubicBezTo>
                <a:cubicBezTo>
                  <a:pt x="6967159" y="3378607"/>
                  <a:pt x="6973471" y="3364959"/>
                  <a:pt x="6993734" y="3358460"/>
                </a:cubicBezTo>
                <a:cubicBezTo>
                  <a:pt x="6987090" y="3418903"/>
                  <a:pt x="7067810" y="3445549"/>
                  <a:pt x="7054523" y="3526139"/>
                </a:cubicBezTo>
                <a:cubicBezTo>
                  <a:pt x="7061166" y="3526139"/>
                  <a:pt x="7087741" y="3513141"/>
                  <a:pt x="7101360" y="3506317"/>
                </a:cubicBezTo>
                <a:cubicBezTo>
                  <a:pt x="7114647" y="3526464"/>
                  <a:pt x="7114647" y="3532963"/>
                  <a:pt x="7114647" y="3553111"/>
                </a:cubicBezTo>
                <a:cubicBezTo>
                  <a:pt x="7155173" y="3512816"/>
                  <a:pt x="7121291" y="3573583"/>
                  <a:pt x="7101360" y="3586907"/>
                </a:cubicBezTo>
                <a:cubicBezTo>
                  <a:pt x="7108004" y="3593731"/>
                  <a:pt x="7141886" y="3566759"/>
                  <a:pt x="7148530" y="3573583"/>
                </a:cubicBezTo>
                <a:cubicBezTo>
                  <a:pt x="7148530" y="3586907"/>
                  <a:pt x="7094384" y="3593406"/>
                  <a:pt x="7081097" y="3613553"/>
                </a:cubicBezTo>
                <a:cubicBezTo>
                  <a:pt x="7141554" y="3600230"/>
                  <a:pt x="7121623" y="3627202"/>
                  <a:pt x="7155173" y="3633701"/>
                </a:cubicBezTo>
                <a:cubicBezTo>
                  <a:pt x="7141886" y="3647349"/>
                  <a:pt x="7128267" y="3627202"/>
                  <a:pt x="7121623" y="3627202"/>
                </a:cubicBezTo>
                <a:cubicBezTo>
                  <a:pt x="7061166" y="3653848"/>
                  <a:pt x="7094384" y="3660997"/>
                  <a:pt x="7094384" y="3674321"/>
                </a:cubicBezTo>
                <a:cubicBezTo>
                  <a:pt x="7101360" y="3681145"/>
                  <a:pt x="7141554" y="3654173"/>
                  <a:pt x="7161485" y="3654173"/>
                </a:cubicBezTo>
                <a:cubicBezTo>
                  <a:pt x="7161485" y="3667497"/>
                  <a:pt x="7101360" y="3687969"/>
                  <a:pt x="7128267" y="3701292"/>
                </a:cubicBezTo>
                <a:cubicBezTo>
                  <a:pt x="7141554" y="3708117"/>
                  <a:pt x="7154841" y="3681145"/>
                  <a:pt x="7175104" y="3687644"/>
                </a:cubicBezTo>
                <a:cubicBezTo>
                  <a:pt x="7127935" y="3721440"/>
                  <a:pt x="7168793" y="3741587"/>
                  <a:pt x="7148530" y="3775058"/>
                </a:cubicBezTo>
                <a:cubicBezTo>
                  <a:pt x="7128267" y="3781882"/>
                  <a:pt x="7128267" y="3768234"/>
                  <a:pt x="7128267" y="3768234"/>
                </a:cubicBezTo>
                <a:cubicBezTo>
                  <a:pt x="7094717" y="3788382"/>
                  <a:pt x="7141886" y="3775058"/>
                  <a:pt x="7134910" y="3788707"/>
                </a:cubicBezTo>
                <a:cubicBezTo>
                  <a:pt x="7148530" y="3781882"/>
                  <a:pt x="7155173" y="3775058"/>
                  <a:pt x="7155173" y="3768234"/>
                </a:cubicBezTo>
                <a:cubicBezTo>
                  <a:pt x="7161817" y="3775058"/>
                  <a:pt x="7168793" y="3794881"/>
                  <a:pt x="7148530" y="3815028"/>
                </a:cubicBezTo>
                <a:cubicBezTo>
                  <a:pt x="7128267" y="3835176"/>
                  <a:pt x="7108004" y="3822177"/>
                  <a:pt x="7074453" y="3848824"/>
                </a:cubicBezTo>
                <a:cubicBezTo>
                  <a:pt x="7094384" y="3842325"/>
                  <a:pt x="7148530" y="3822177"/>
                  <a:pt x="7121623" y="3848824"/>
                </a:cubicBezTo>
                <a:cubicBezTo>
                  <a:pt x="7094717" y="3855648"/>
                  <a:pt x="7088073" y="3849149"/>
                  <a:pt x="7034260" y="3875796"/>
                </a:cubicBezTo>
                <a:cubicBezTo>
                  <a:pt x="7034260" y="3875796"/>
                  <a:pt x="7034260" y="3882295"/>
                  <a:pt x="7020640" y="3889119"/>
                </a:cubicBezTo>
                <a:cubicBezTo>
                  <a:pt x="7034260" y="3902443"/>
                  <a:pt x="7081097" y="3855648"/>
                  <a:pt x="7074453" y="3875796"/>
                </a:cubicBezTo>
                <a:cubicBezTo>
                  <a:pt x="6993734" y="3902768"/>
                  <a:pt x="7027284" y="3916091"/>
                  <a:pt x="7013997" y="3936238"/>
                </a:cubicBezTo>
                <a:cubicBezTo>
                  <a:pt x="6987090" y="3943063"/>
                  <a:pt x="7000377" y="3922590"/>
                  <a:pt x="6993734" y="3922590"/>
                </a:cubicBezTo>
                <a:cubicBezTo>
                  <a:pt x="6953540" y="3936238"/>
                  <a:pt x="6960515" y="3943063"/>
                  <a:pt x="6967159" y="3956386"/>
                </a:cubicBezTo>
                <a:cubicBezTo>
                  <a:pt x="6946896" y="3976533"/>
                  <a:pt x="6953540" y="3936238"/>
                  <a:pt x="6933277" y="3943063"/>
                </a:cubicBezTo>
                <a:cubicBezTo>
                  <a:pt x="6919989" y="3969709"/>
                  <a:pt x="6940252" y="4023328"/>
                  <a:pt x="7034260" y="3996681"/>
                </a:cubicBezTo>
                <a:cubicBezTo>
                  <a:pt x="7027616" y="4010004"/>
                  <a:pt x="7013997" y="4030152"/>
                  <a:pt x="7054523" y="4016828"/>
                </a:cubicBezTo>
                <a:cubicBezTo>
                  <a:pt x="6987422" y="4070447"/>
                  <a:pt x="7081429" y="4070447"/>
                  <a:pt x="7061166" y="4097418"/>
                </a:cubicBezTo>
                <a:cubicBezTo>
                  <a:pt x="7040903" y="4097418"/>
                  <a:pt x="7034260" y="4090594"/>
                  <a:pt x="7013997" y="4097418"/>
                </a:cubicBezTo>
                <a:cubicBezTo>
                  <a:pt x="6993734" y="4103918"/>
                  <a:pt x="6987422" y="4110742"/>
                  <a:pt x="6960515" y="4124390"/>
                </a:cubicBezTo>
                <a:cubicBezTo>
                  <a:pt x="6987422" y="4164685"/>
                  <a:pt x="6939920" y="4244950"/>
                  <a:pt x="7007353" y="4265098"/>
                </a:cubicBezTo>
                <a:cubicBezTo>
                  <a:pt x="6960183" y="4312217"/>
                  <a:pt x="6994066" y="4312217"/>
                  <a:pt x="6973803" y="4366160"/>
                </a:cubicBezTo>
                <a:cubicBezTo>
                  <a:pt x="6946896" y="4319041"/>
                  <a:pt x="6960183" y="4231627"/>
                  <a:pt x="6946896" y="4171184"/>
                </a:cubicBezTo>
                <a:cubicBezTo>
                  <a:pt x="6946896" y="4157861"/>
                  <a:pt x="6873152" y="4157861"/>
                  <a:pt x="6967159" y="4117566"/>
                </a:cubicBezTo>
                <a:cubicBezTo>
                  <a:pt x="6960515" y="4104243"/>
                  <a:pt x="6966827" y="4083770"/>
                  <a:pt x="6926633" y="4097418"/>
                </a:cubicBezTo>
                <a:cubicBezTo>
                  <a:pt x="6933277" y="4083770"/>
                  <a:pt x="6973803" y="4070772"/>
                  <a:pt x="6953540" y="4057123"/>
                </a:cubicBezTo>
                <a:cubicBezTo>
                  <a:pt x="6953540" y="4057123"/>
                  <a:pt x="6940252" y="4063948"/>
                  <a:pt x="6940252" y="4057123"/>
                </a:cubicBezTo>
                <a:cubicBezTo>
                  <a:pt x="6933277" y="4050624"/>
                  <a:pt x="6893083" y="4083770"/>
                  <a:pt x="6873152" y="4076946"/>
                </a:cubicBezTo>
                <a:cubicBezTo>
                  <a:pt x="6866508" y="4076946"/>
                  <a:pt x="6960183" y="4030477"/>
                  <a:pt x="6893083" y="4057123"/>
                </a:cubicBezTo>
                <a:cubicBezTo>
                  <a:pt x="6946564" y="3990182"/>
                  <a:pt x="6906702" y="3949562"/>
                  <a:pt x="6873152" y="3889119"/>
                </a:cubicBezTo>
                <a:cubicBezTo>
                  <a:pt x="6933609" y="3848824"/>
                  <a:pt x="6893415" y="3821853"/>
                  <a:pt x="6879796" y="3815028"/>
                </a:cubicBezTo>
                <a:cubicBezTo>
                  <a:pt x="6846245" y="3828677"/>
                  <a:pt x="6906702" y="3828677"/>
                  <a:pt x="6852889" y="3842000"/>
                </a:cubicBezTo>
                <a:cubicBezTo>
                  <a:pt x="6852889" y="3828677"/>
                  <a:pt x="6839270" y="3828677"/>
                  <a:pt x="6825982" y="3821853"/>
                </a:cubicBezTo>
                <a:cubicBezTo>
                  <a:pt x="6919989" y="3794881"/>
                  <a:pt x="6852889" y="3768234"/>
                  <a:pt x="6852889" y="3754911"/>
                </a:cubicBezTo>
                <a:cubicBezTo>
                  <a:pt x="6819339" y="3768234"/>
                  <a:pt x="6839270" y="3781882"/>
                  <a:pt x="6839270" y="3788707"/>
                </a:cubicBezTo>
                <a:cubicBezTo>
                  <a:pt x="6785456" y="3795206"/>
                  <a:pt x="6785456" y="3768234"/>
                  <a:pt x="6792100" y="3741262"/>
                </a:cubicBezTo>
                <a:cubicBezTo>
                  <a:pt x="6798743" y="3714616"/>
                  <a:pt x="6806051" y="3680820"/>
                  <a:pt x="6779145" y="3667497"/>
                </a:cubicBezTo>
                <a:cubicBezTo>
                  <a:pt x="6806051" y="3654173"/>
                  <a:pt x="6785456" y="3653848"/>
                  <a:pt x="6812363" y="3640525"/>
                </a:cubicBezTo>
                <a:cubicBezTo>
                  <a:pt x="6731643" y="3640525"/>
                  <a:pt x="6792432" y="3573258"/>
                  <a:pt x="6738619" y="3559935"/>
                </a:cubicBezTo>
                <a:cubicBezTo>
                  <a:pt x="6758550" y="3486169"/>
                  <a:pt x="6731975" y="3479670"/>
                  <a:pt x="6671518" y="3432551"/>
                </a:cubicBezTo>
                <a:cubicBezTo>
                  <a:pt x="6664875" y="3439375"/>
                  <a:pt x="6644279" y="3452373"/>
                  <a:pt x="6624349" y="3459197"/>
                </a:cubicBezTo>
                <a:cubicBezTo>
                  <a:pt x="6677830" y="3445874"/>
                  <a:pt x="6624349" y="3479345"/>
                  <a:pt x="6610729" y="3492993"/>
                </a:cubicBezTo>
                <a:cubicBezTo>
                  <a:pt x="6617373" y="3492993"/>
                  <a:pt x="6624349" y="3492993"/>
                  <a:pt x="6630992" y="3499492"/>
                </a:cubicBezTo>
                <a:cubicBezTo>
                  <a:pt x="6651255" y="3479345"/>
                  <a:pt x="6644612" y="3465697"/>
                  <a:pt x="6678162" y="3445549"/>
                </a:cubicBezTo>
                <a:cubicBezTo>
                  <a:pt x="6678162" y="3459197"/>
                  <a:pt x="6651255" y="3479345"/>
                  <a:pt x="6671518" y="3486169"/>
                </a:cubicBezTo>
                <a:cubicBezTo>
                  <a:pt x="6624349" y="3513141"/>
                  <a:pt x="6597442" y="3512816"/>
                  <a:pt x="6610729" y="3526139"/>
                </a:cubicBezTo>
                <a:cubicBezTo>
                  <a:pt x="6604086" y="3526139"/>
                  <a:pt x="6570535" y="3539787"/>
                  <a:pt x="6570535" y="3526139"/>
                </a:cubicBezTo>
                <a:cubicBezTo>
                  <a:pt x="6483172" y="3566434"/>
                  <a:pt x="6577511" y="3613878"/>
                  <a:pt x="6563892" y="3573583"/>
                </a:cubicBezTo>
                <a:cubicBezTo>
                  <a:pt x="6604086" y="3573583"/>
                  <a:pt x="6563892" y="3627202"/>
                  <a:pt x="6617373" y="3593731"/>
                </a:cubicBezTo>
                <a:cubicBezTo>
                  <a:pt x="6650923" y="3607054"/>
                  <a:pt x="6590466" y="3640525"/>
                  <a:pt x="6604086" y="3654173"/>
                </a:cubicBezTo>
                <a:cubicBezTo>
                  <a:pt x="6617373" y="3667497"/>
                  <a:pt x="6677830" y="3647349"/>
                  <a:pt x="6698093" y="3654173"/>
                </a:cubicBezTo>
                <a:cubicBezTo>
                  <a:pt x="6698093" y="3654173"/>
                  <a:pt x="6698425" y="3654173"/>
                  <a:pt x="6671518" y="3667497"/>
                </a:cubicBezTo>
                <a:cubicBezTo>
                  <a:pt x="6684805" y="3674321"/>
                  <a:pt x="6758882" y="3660997"/>
                  <a:pt x="6678162" y="3701292"/>
                </a:cubicBezTo>
                <a:cubicBezTo>
                  <a:pt x="6698425" y="3681145"/>
                  <a:pt x="6671186" y="3674321"/>
                  <a:pt x="6624349" y="3694468"/>
                </a:cubicBezTo>
                <a:cubicBezTo>
                  <a:pt x="6684805" y="3687644"/>
                  <a:pt x="6631324" y="3781557"/>
                  <a:pt x="6691781" y="3794881"/>
                </a:cubicBezTo>
                <a:cubicBezTo>
                  <a:pt x="6691781" y="3801705"/>
                  <a:pt x="6671518" y="3808529"/>
                  <a:pt x="6657899" y="3815028"/>
                </a:cubicBezTo>
                <a:cubicBezTo>
                  <a:pt x="6718356" y="3835176"/>
                  <a:pt x="6657899" y="3922590"/>
                  <a:pt x="6711712" y="3929414"/>
                </a:cubicBezTo>
                <a:cubicBezTo>
                  <a:pt x="6704736" y="3936238"/>
                  <a:pt x="6691781" y="3943063"/>
                  <a:pt x="6678162" y="3949562"/>
                </a:cubicBezTo>
                <a:cubicBezTo>
                  <a:pt x="6725332" y="3936238"/>
                  <a:pt x="6711380" y="3956061"/>
                  <a:pt x="6704736" y="3976208"/>
                </a:cubicBezTo>
                <a:cubicBezTo>
                  <a:pt x="6684805" y="3962885"/>
                  <a:pt x="6657899" y="3990182"/>
                  <a:pt x="6657899" y="3963210"/>
                </a:cubicBezTo>
                <a:cubicBezTo>
                  <a:pt x="6651255" y="3990182"/>
                  <a:pt x="6678162" y="4003505"/>
                  <a:pt x="6630992" y="4036976"/>
                </a:cubicBezTo>
                <a:cubicBezTo>
                  <a:pt x="6651255" y="4030152"/>
                  <a:pt x="6664875" y="4023653"/>
                  <a:pt x="6664875" y="4016828"/>
                </a:cubicBezTo>
                <a:cubicBezTo>
                  <a:pt x="6684805" y="4016828"/>
                  <a:pt x="6657899" y="4050299"/>
                  <a:pt x="6644612" y="4063623"/>
                </a:cubicBezTo>
                <a:cubicBezTo>
                  <a:pt x="6657899" y="4063623"/>
                  <a:pt x="6677830" y="4077271"/>
                  <a:pt x="6698093" y="4057123"/>
                </a:cubicBezTo>
                <a:cubicBezTo>
                  <a:pt x="6704736" y="4084095"/>
                  <a:pt x="6724999" y="4111067"/>
                  <a:pt x="6738619" y="4131214"/>
                </a:cubicBezTo>
                <a:cubicBezTo>
                  <a:pt x="6691449" y="4151362"/>
                  <a:pt x="6691449" y="4130889"/>
                  <a:pt x="6644612" y="4164360"/>
                </a:cubicBezTo>
                <a:cubicBezTo>
                  <a:pt x="6644612" y="4130889"/>
                  <a:pt x="6678162" y="4090594"/>
                  <a:pt x="6590798" y="4110742"/>
                </a:cubicBezTo>
                <a:cubicBezTo>
                  <a:pt x="6590798" y="4104243"/>
                  <a:pt x="6610729" y="4090594"/>
                  <a:pt x="6624349" y="4090594"/>
                </a:cubicBezTo>
                <a:cubicBezTo>
                  <a:pt x="6617373" y="4083770"/>
                  <a:pt x="6597774" y="4097418"/>
                  <a:pt x="6597774" y="4090594"/>
                </a:cubicBezTo>
                <a:cubicBezTo>
                  <a:pt x="6577511" y="4110742"/>
                  <a:pt x="6550272" y="4164685"/>
                  <a:pt x="6624349" y="4137713"/>
                </a:cubicBezTo>
                <a:cubicBezTo>
                  <a:pt x="6610729" y="4157861"/>
                  <a:pt x="6611061" y="4171184"/>
                  <a:pt x="6597774" y="4184508"/>
                </a:cubicBezTo>
                <a:cubicBezTo>
                  <a:pt x="6537317" y="4211479"/>
                  <a:pt x="6503435" y="4225128"/>
                  <a:pt x="6490148" y="4204980"/>
                </a:cubicBezTo>
                <a:cubicBezTo>
                  <a:pt x="6510411" y="4191332"/>
                  <a:pt x="6503435" y="4211479"/>
                  <a:pt x="6530341" y="4198156"/>
                </a:cubicBezTo>
                <a:cubicBezTo>
                  <a:pt x="6563892" y="4184833"/>
                  <a:pt x="6550604" y="4184508"/>
                  <a:pt x="6577511" y="4171184"/>
                </a:cubicBezTo>
                <a:cubicBezTo>
                  <a:pt x="6563892" y="4171184"/>
                  <a:pt x="6543629" y="4144213"/>
                  <a:pt x="6516722" y="4171184"/>
                </a:cubicBezTo>
                <a:cubicBezTo>
                  <a:pt x="6489815" y="4171184"/>
                  <a:pt x="6536985" y="4151362"/>
                  <a:pt x="6557248" y="4137713"/>
                </a:cubicBezTo>
                <a:cubicBezTo>
                  <a:pt x="6523698" y="4144538"/>
                  <a:pt x="6510078" y="4151362"/>
                  <a:pt x="6536985" y="4131214"/>
                </a:cubicBezTo>
                <a:cubicBezTo>
                  <a:pt x="6523366" y="4131214"/>
                  <a:pt x="6503435" y="4131214"/>
                  <a:pt x="6483504" y="4137713"/>
                </a:cubicBezTo>
                <a:cubicBezTo>
                  <a:pt x="6490148" y="4111067"/>
                  <a:pt x="6462909" y="4084095"/>
                  <a:pt x="6442978" y="4050624"/>
                </a:cubicBezTo>
                <a:cubicBezTo>
                  <a:pt x="6449622" y="4043800"/>
                  <a:pt x="6456265" y="4043800"/>
                  <a:pt x="6469885" y="4043800"/>
                </a:cubicBezTo>
                <a:cubicBezTo>
                  <a:pt x="6436334" y="4036976"/>
                  <a:pt x="6429358" y="4030152"/>
                  <a:pt x="6422715" y="4003180"/>
                </a:cubicBezTo>
                <a:cubicBezTo>
                  <a:pt x="6402452" y="4016828"/>
                  <a:pt x="6382521" y="4023653"/>
                  <a:pt x="6382521" y="4023653"/>
                </a:cubicBezTo>
                <a:cubicBezTo>
                  <a:pt x="6382521" y="4003505"/>
                  <a:pt x="6328708" y="3976533"/>
                  <a:pt x="6295157" y="3970034"/>
                </a:cubicBezTo>
                <a:cubicBezTo>
                  <a:pt x="6328708" y="3956386"/>
                  <a:pt x="6328376" y="3949562"/>
                  <a:pt x="6321732" y="3943063"/>
                </a:cubicBezTo>
                <a:cubicBezTo>
                  <a:pt x="6315088" y="3936238"/>
                  <a:pt x="6308445" y="3929414"/>
                  <a:pt x="6341995" y="3909267"/>
                </a:cubicBezTo>
                <a:cubicBezTo>
                  <a:pt x="6315088" y="3916091"/>
                  <a:pt x="6315420" y="3895943"/>
                  <a:pt x="6268251" y="3916091"/>
                </a:cubicBezTo>
                <a:cubicBezTo>
                  <a:pt x="6268251" y="3902443"/>
                  <a:pt x="6301801" y="3908942"/>
                  <a:pt x="6328708" y="3882295"/>
                </a:cubicBezTo>
                <a:cubicBezTo>
                  <a:pt x="6321732" y="3875471"/>
                  <a:pt x="6247988" y="3889444"/>
                  <a:pt x="6261607" y="3869297"/>
                </a:cubicBezTo>
                <a:cubicBezTo>
                  <a:pt x="6261607" y="3869297"/>
                  <a:pt x="6295157" y="3848824"/>
                  <a:pt x="6295157" y="3848824"/>
                </a:cubicBezTo>
                <a:cubicBezTo>
                  <a:pt x="6288514" y="3842325"/>
                  <a:pt x="6254631" y="3848824"/>
                  <a:pt x="6247988" y="3842000"/>
                </a:cubicBezTo>
                <a:cubicBezTo>
                  <a:pt x="6247988" y="3842000"/>
                  <a:pt x="6274894" y="3835501"/>
                  <a:pt x="6274894" y="3835501"/>
                </a:cubicBezTo>
                <a:cubicBezTo>
                  <a:pt x="6268251" y="3828677"/>
                  <a:pt x="6241344" y="3828677"/>
                  <a:pt x="6241344" y="3828677"/>
                </a:cubicBezTo>
                <a:cubicBezTo>
                  <a:pt x="6234701" y="3815353"/>
                  <a:pt x="6281870" y="3788382"/>
                  <a:pt x="6274894" y="3775058"/>
                </a:cubicBezTo>
                <a:cubicBezTo>
                  <a:pt x="6268251" y="3768234"/>
                  <a:pt x="6214770" y="3788382"/>
                  <a:pt x="6201150" y="3775058"/>
                </a:cubicBezTo>
                <a:cubicBezTo>
                  <a:pt x="6180887" y="3768234"/>
                  <a:pt x="6241344" y="3721115"/>
                  <a:pt x="6187531" y="3727939"/>
                </a:cubicBezTo>
                <a:cubicBezTo>
                  <a:pt x="6180887" y="3714291"/>
                  <a:pt x="6214770" y="3701292"/>
                  <a:pt x="6214770" y="3687644"/>
                </a:cubicBezTo>
                <a:cubicBezTo>
                  <a:pt x="6167600" y="3674321"/>
                  <a:pt x="6153981" y="3647349"/>
                  <a:pt x="6100500" y="3627202"/>
                </a:cubicBezTo>
                <a:cubicBezTo>
                  <a:pt x="6073593" y="3633701"/>
                  <a:pt x="5979254" y="3660997"/>
                  <a:pt x="5992873" y="3674321"/>
                </a:cubicBezTo>
                <a:cubicBezTo>
                  <a:pt x="5979254" y="3654173"/>
                  <a:pt x="5932416" y="3627202"/>
                  <a:pt x="5885246" y="3681145"/>
                </a:cubicBezTo>
                <a:cubicBezTo>
                  <a:pt x="5871959" y="3694468"/>
                  <a:pt x="5905509" y="3687644"/>
                  <a:pt x="5905509" y="3687644"/>
                </a:cubicBezTo>
                <a:cubicBezTo>
                  <a:pt x="5898866" y="3701292"/>
                  <a:pt x="5898866" y="3721115"/>
                  <a:pt x="5905509" y="3727939"/>
                </a:cubicBezTo>
                <a:cubicBezTo>
                  <a:pt x="5918797" y="3748087"/>
                  <a:pt x="5932416" y="3748087"/>
                  <a:pt x="5972610" y="3748087"/>
                </a:cubicBezTo>
                <a:cubicBezTo>
                  <a:pt x="5972610" y="3835501"/>
                  <a:pt x="6059974" y="3882295"/>
                  <a:pt x="6026423" y="3976208"/>
                </a:cubicBezTo>
                <a:cubicBezTo>
                  <a:pt x="5905509" y="4030152"/>
                  <a:pt x="5965966" y="4063623"/>
                  <a:pt x="6019780" y="4070447"/>
                </a:cubicBezTo>
                <a:cubicBezTo>
                  <a:pt x="6013136" y="4130889"/>
                  <a:pt x="6080237" y="4171509"/>
                  <a:pt x="6113787" y="4231952"/>
                </a:cubicBezTo>
                <a:cubicBezTo>
                  <a:pt x="6093856" y="4238451"/>
                  <a:pt x="6093524" y="4238126"/>
                  <a:pt x="6073261" y="4244950"/>
                </a:cubicBezTo>
                <a:cubicBezTo>
                  <a:pt x="6073261" y="4251774"/>
                  <a:pt x="6086880" y="4251774"/>
                  <a:pt x="6113787" y="4238126"/>
                </a:cubicBezTo>
                <a:cubicBezTo>
                  <a:pt x="6080237" y="4265098"/>
                  <a:pt x="6147337" y="4285570"/>
                  <a:pt x="6066617" y="4319041"/>
                </a:cubicBezTo>
                <a:cubicBezTo>
                  <a:pt x="6079904" y="4319041"/>
                  <a:pt x="6120430" y="4305718"/>
                  <a:pt x="6113787" y="4325865"/>
                </a:cubicBezTo>
                <a:cubicBezTo>
                  <a:pt x="6073593" y="4339514"/>
                  <a:pt x="6086548" y="4332365"/>
                  <a:pt x="6039710" y="4352512"/>
                </a:cubicBezTo>
                <a:cubicBezTo>
                  <a:pt x="6046354" y="4339189"/>
                  <a:pt x="6066617" y="4325540"/>
                  <a:pt x="5999517" y="4345688"/>
                </a:cubicBezTo>
                <a:cubicBezTo>
                  <a:pt x="5999517" y="4365835"/>
                  <a:pt x="5965966" y="4399306"/>
                  <a:pt x="5979254" y="4419454"/>
                </a:cubicBezTo>
                <a:cubicBezTo>
                  <a:pt x="5999517" y="4406130"/>
                  <a:pt x="6052998" y="4406455"/>
                  <a:pt x="6039710" y="4393132"/>
                </a:cubicBezTo>
                <a:cubicBezTo>
                  <a:pt x="6079904" y="4386308"/>
                  <a:pt x="6012804" y="4419779"/>
                  <a:pt x="5986229" y="4433102"/>
                </a:cubicBezTo>
                <a:cubicBezTo>
                  <a:pt x="5992873" y="4446425"/>
                  <a:pt x="5979254" y="4466898"/>
                  <a:pt x="5972610" y="4480221"/>
                </a:cubicBezTo>
                <a:cubicBezTo>
                  <a:pt x="5972610" y="4493870"/>
                  <a:pt x="5979586" y="4500694"/>
                  <a:pt x="6013136" y="4493870"/>
                </a:cubicBezTo>
                <a:cubicBezTo>
                  <a:pt x="5952679" y="4527340"/>
                  <a:pt x="5979254" y="4547488"/>
                  <a:pt x="5905509" y="4574460"/>
                </a:cubicBezTo>
                <a:cubicBezTo>
                  <a:pt x="5912153" y="4580959"/>
                  <a:pt x="5925440" y="4567635"/>
                  <a:pt x="5952347" y="4553987"/>
                </a:cubicBezTo>
                <a:cubicBezTo>
                  <a:pt x="5972610" y="4580959"/>
                  <a:pt x="5898866" y="4574460"/>
                  <a:pt x="5898866" y="4594607"/>
                </a:cubicBezTo>
                <a:cubicBezTo>
                  <a:pt x="5845053" y="4581284"/>
                  <a:pt x="5992873" y="4506868"/>
                  <a:pt x="5905509" y="4513692"/>
                </a:cubicBezTo>
                <a:cubicBezTo>
                  <a:pt x="5925772" y="4506868"/>
                  <a:pt x="5925440" y="4507193"/>
                  <a:pt x="5945703" y="4500694"/>
                </a:cubicBezTo>
                <a:cubicBezTo>
                  <a:pt x="5898534" y="4500694"/>
                  <a:pt x="5999517" y="4433102"/>
                  <a:pt x="5912153" y="4466898"/>
                </a:cubicBezTo>
                <a:cubicBezTo>
                  <a:pt x="5945703" y="4433102"/>
                  <a:pt x="5972610" y="4386308"/>
                  <a:pt x="5925772" y="4372660"/>
                </a:cubicBezTo>
                <a:cubicBezTo>
                  <a:pt x="5965966" y="4366160"/>
                  <a:pt x="5959323" y="4359336"/>
                  <a:pt x="5986229" y="4345688"/>
                </a:cubicBezTo>
                <a:cubicBezTo>
                  <a:pt x="5952347" y="4319041"/>
                  <a:pt x="6013136" y="4265098"/>
                  <a:pt x="6013136" y="4238126"/>
                </a:cubicBezTo>
                <a:cubicBezTo>
                  <a:pt x="5959323" y="4224803"/>
                  <a:pt x="5965966" y="4184508"/>
                  <a:pt x="5972610" y="4151037"/>
                </a:cubicBezTo>
                <a:cubicBezTo>
                  <a:pt x="5972610" y="4130889"/>
                  <a:pt x="5979254" y="4110742"/>
                  <a:pt x="5972610" y="4090594"/>
                </a:cubicBezTo>
                <a:cubicBezTo>
                  <a:pt x="5965966" y="4077271"/>
                  <a:pt x="5959323" y="4063948"/>
                  <a:pt x="5932416" y="4057123"/>
                </a:cubicBezTo>
                <a:cubicBezTo>
                  <a:pt x="5831765" y="4104243"/>
                  <a:pt x="5784596" y="4130889"/>
                  <a:pt x="5710519" y="4151037"/>
                </a:cubicBezTo>
                <a:cubicBezTo>
                  <a:pt x="5697232" y="4151037"/>
                  <a:pt x="5697232" y="4157536"/>
                  <a:pt x="5690256" y="4164360"/>
                </a:cubicBezTo>
                <a:cubicBezTo>
                  <a:pt x="5703876" y="4164360"/>
                  <a:pt x="5744070" y="4171184"/>
                  <a:pt x="5690256" y="4198156"/>
                </a:cubicBezTo>
                <a:cubicBezTo>
                  <a:pt x="5710519" y="4171184"/>
                  <a:pt x="5657038" y="4177684"/>
                  <a:pt x="5643419" y="4164360"/>
                </a:cubicBezTo>
                <a:cubicBezTo>
                  <a:pt x="5603225" y="4184508"/>
                  <a:pt x="5576318" y="4184508"/>
                  <a:pt x="5549412" y="4184508"/>
                </a:cubicBezTo>
                <a:cubicBezTo>
                  <a:pt x="5515861" y="4204655"/>
                  <a:pt x="5508886" y="4211804"/>
                  <a:pt x="5495598" y="4231952"/>
                </a:cubicBezTo>
                <a:cubicBezTo>
                  <a:pt x="5468692" y="4225128"/>
                  <a:pt x="5482311" y="4211804"/>
                  <a:pt x="5441785" y="4218304"/>
                </a:cubicBezTo>
                <a:cubicBezTo>
                  <a:pt x="5441785" y="4238451"/>
                  <a:pt x="5448761" y="4258599"/>
                  <a:pt x="5455405" y="4278746"/>
                </a:cubicBezTo>
                <a:cubicBezTo>
                  <a:pt x="5455405" y="4298894"/>
                  <a:pt x="5448761" y="4319041"/>
                  <a:pt x="5435142" y="4352512"/>
                </a:cubicBezTo>
                <a:cubicBezTo>
                  <a:pt x="5462048" y="4339189"/>
                  <a:pt x="5475668" y="4332689"/>
                  <a:pt x="5469024" y="4325865"/>
                </a:cubicBezTo>
                <a:cubicBezTo>
                  <a:pt x="5502574" y="4325865"/>
                  <a:pt x="5482311" y="4352512"/>
                  <a:pt x="5462048" y="4366160"/>
                </a:cubicBezTo>
                <a:cubicBezTo>
                  <a:pt x="5549412" y="4346013"/>
                  <a:pt x="5482311" y="4399631"/>
                  <a:pt x="5563031" y="4393132"/>
                </a:cubicBezTo>
                <a:cubicBezTo>
                  <a:pt x="5603225" y="4366160"/>
                  <a:pt x="5616512" y="4352512"/>
                  <a:pt x="5609869" y="4339189"/>
                </a:cubicBezTo>
                <a:cubicBezTo>
                  <a:pt x="5630132" y="4325540"/>
                  <a:pt x="5656706" y="4312542"/>
                  <a:pt x="5669993" y="4305718"/>
                </a:cubicBezTo>
                <a:cubicBezTo>
                  <a:pt x="5710519" y="4285570"/>
                  <a:pt x="5643419" y="4325865"/>
                  <a:pt x="5683613" y="4305718"/>
                </a:cubicBezTo>
                <a:cubicBezTo>
                  <a:pt x="5650062" y="4319041"/>
                  <a:pt x="5616512" y="4352512"/>
                  <a:pt x="5609869" y="4366160"/>
                </a:cubicBezTo>
                <a:cubicBezTo>
                  <a:pt x="5616512" y="4372660"/>
                  <a:pt x="5636775" y="4359336"/>
                  <a:pt x="5636775" y="4366160"/>
                </a:cubicBezTo>
                <a:cubicBezTo>
                  <a:pt x="5683945" y="4339189"/>
                  <a:pt x="5657038" y="4346013"/>
                  <a:pt x="5663682" y="4325865"/>
                </a:cubicBezTo>
                <a:cubicBezTo>
                  <a:pt x="5717495" y="4305718"/>
                  <a:pt x="5636775" y="4352512"/>
                  <a:pt x="5697232" y="4332365"/>
                </a:cubicBezTo>
                <a:cubicBezTo>
                  <a:pt x="5764333" y="4305393"/>
                  <a:pt x="5730782" y="4292069"/>
                  <a:pt x="5744402" y="4271922"/>
                </a:cubicBezTo>
                <a:cubicBezTo>
                  <a:pt x="5798215" y="4278746"/>
                  <a:pt x="5744070" y="4346013"/>
                  <a:pt x="5770976" y="4366160"/>
                </a:cubicBezTo>
                <a:cubicBezTo>
                  <a:pt x="5723807" y="4406455"/>
                  <a:pt x="5791239" y="4426603"/>
                  <a:pt x="5623488" y="4480221"/>
                </a:cubicBezTo>
                <a:cubicBezTo>
                  <a:pt x="5589606" y="4480221"/>
                  <a:pt x="5515861" y="4500369"/>
                  <a:pt x="5522505" y="4466898"/>
                </a:cubicBezTo>
                <a:cubicBezTo>
                  <a:pt x="5421854" y="4527340"/>
                  <a:pt x="5589606" y="4500369"/>
                  <a:pt x="5575986" y="4513692"/>
                </a:cubicBezTo>
                <a:cubicBezTo>
                  <a:pt x="5535792" y="4533840"/>
                  <a:pt x="5562699" y="4507193"/>
                  <a:pt x="5508886" y="4533840"/>
                </a:cubicBezTo>
                <a:cubicBezTo>
                  <a:pt x="5522505" y="4513692"/>
                  <a:pt x="5515861" y="4513692"/>
                  <a:pt x="5475668" y="4520516"/>
                </a:cubicBezTo>
                <a:cubicBezTo>
                  <a:pt x="5475668" y="4533840"/>
                  <a:pt x="5462048" y="4560811"/>
                  <a:pt x="5522505" y="4533840"/>
                </a:cubicBezTo>
                <a:cubicBezTo>
                  <a:pt x="5502242" y="4553987"/>
                  <a:pt x="5502242" y="4574460"/>
                  <a:pt x="5522505" y="4581284"/>
                </a:cubicBezTo>
                <a:cubicBezTo>
                  <a:pt x="5482311" y="4594607"/>
                  <a:pt x="5482311" y="4581284"/>
                  <a:pt x="5448761" y="4594607"/>
                </a:cubicBezTo>
                <a:cubicBezTo>
                  <a:pt x="5435142" y="4601431"/>
                  <a:pt x="5428498" y="4607605"/>
                  <a:pt x="5428498" y="4614430"/>
                </a:cubicBezTo>
                <a:cubicBezTo>
                  <a:pt x="5414879" y="4607605"/>
                  <a:pt x="5347778" y="4634577"/>
                  <a:pt x="5320871" y="4634577"/>
                </a:cubicBezTo>
                <a:cubicBezTo>
                  <a:pt x="5307584" y="4648225"/>
                  <a:pt x="5287321" y="4668373"/>
                  <a:pt x="5240484" y="4682021"/>
                </a:cubicBezTo>
                <a:cubicBezTo>
                  <a:pt x="5240484" y="4668373"/>
                  <a:pt x="5274034" y="4668373"/>
                  <a:pt x="5247127" y="4661549"/>
                </a:cubicBezTo>
                <a:cubicBezTo>
                  <a:pt x="5180027" y="4688520"/>
                  <a:pt x="5220221" y="4695020"/>
                  <a:pt x="5233508" y="4695020"/>
                </a:cubicBezTo>
                <a:cubicBezTo>
                  <a:pt x="5213577" y="4701844"/>
                  <a:pt x="5213577" y="4701844"/>
                  <a:pt x="5193646" y="4715167"/>
                </a:cubicBezTo>
                <a:cubicBezTo>
                  <a:pt x="5220221" y="4735315"/>
                  <a:pt x="5166407" y="4775935"/>
                  <a:pt x="5260414" y="4762611"/>
                </a:cubicBezTo>
                <a:cubicBezTo>
                  <a:pt x="5300941" y="4742464"/>
                  <a:pt x="5293965" y="4735315"/>
                  <a:pt x="5334491" y="4721991"/>
                </a:cubicBezTo>
                <a:cubicBezTo>
                  <a:pt x="5368041" y="4701844"/>
                  <a:pt x="5354422" y="4721991"/>
                  <a:pt x="5387972" y="4708668"/>
                </a:cubicBezTo>
                <a:cubicBezTo>
                  <a:pt x="5408235" y="4721991"/>
                  <a:pt x="5307584" y="4789258"/>
                  <a:pt x="5421854" y="4748963"/>
                </a:cubicBezTo>
                <a:cubicBezTo>
                  <a:pt x="5435142" y="4762286"/>
                  <a:pt x="5394615" y="4788933"/>
                  <a:pt x="5408235" y="4788933"/>
                </a:cubicBezTo>
                <a:cubicBezTo>
                  <a:pt x="5307584" y="4822729"/>
                  <a:pt x="5515861" y="4789258"/>
                  <a:pt x="5502242" y="4829553"/>
                </a:cubicBezTo>
                <a:cubicBezTo>
                  <a:pt x="5522505" y="4822729"/>
                  <a:pt x="5522505" y="4815905"/>
                  <a:pt x="5536124" y="4809406"/>
                </a:cubicBezTo>
                <a:cubicBezTo>
                  <a:pt x="5515861" y="4762286"/>
                  <a:pt x="5522505" y="4708668"/>
                  <a:pt x="5508886" y="4648225"/>
                </a:cubicBezTo>
                <a:cubicBezTo>
                  <a:pt x="5556055" y="4648225"/>
                  <a:pt x="5529149" y="4701844"/>
                  <a:pt x="5603225" y="4688195"/>
                </a:cubicBezTo>
                <a:cubicBezTo>
                  <a:pt x="5609869" y="4701844"/>
                  <a:pt x="5582962" y="4695020"/>
                  <a:pt x="5556388" y="4715167"/>
                </a:cubicBezTo>
                <a:cubicBezTo>
                  <a:pt x="5582962" y="4769110"/>
                  <a:pt x="5643751" y="4796082"/>
                  <a:pt x="5657038" y="4836377"/>
                </a:cubicBezTo>
                <a:cubicBezTo>
                  <a:pt x="5737758" y="4816230"/>
                  <a:pt x="5757689" y="4842876"/>
                  <a:pt x="5751045" y="4863024"/>
                </a:cubicBezTo>
                <a:cubicBezTo>
                  <a:pt x="5751045" y="4883171"/>
                  <a:pt x="5777952" y="4896820"/>
                  <a:pt x="5804859" y="4910143"/>
                </a:cubicBezTo>
                <a:cubicBezTo>
                  <a:pt x="5811502" y="4916967"/>
                  <a:pt x="5818146" y="4916967"/>
                  <a:pt x="5824790" y="4923791"/>
                </a:cubicBezTo>
                <a:cubicBezTo>
                  <a:pt x="5831765" y="4943939"/>
                  <a:pt x="5811502" y="4883171"/>
                  <a:pt x="5838409" y="4963761"/>
                </a:cubicBezTo>
                <a:cubicBezTo>
                  <a:pt x="5838409" y="4963761"/>
                  <a:pt x="5838409" y="4963761"/>
                  <a:pt x="5845053" y="4963761"/>
                </a:cubicBezTo>
                <a:cubicBezTo>
                  <a:pt x="5845053" y="4970586"/>
                  <a:pt x="5845053" y="4970586"/>
                  <a:pt x="5845053" y="4970586"/>
                </a:cubicBezTo>
                <a:cubicBezTo>
                  <a:pt x="5845053" y="4977085"/>
                  <a:pt x="5845053" y="4990733"/>
                  <a:pt x="5824790" y="4997557"/>
                </a:cubicBezTo>
                <a:cubicBezTo>
                  <a:pt x="5871959" y="4997557"/>
                  <a:pt x="5871627" y="5017705"/>
                  <a:pt x="5864983" y="5037852"/>
                </a:cubicBezTo>
                <a:cubicBezTo>
                  <a:pt x="5864983" y="5051501"/>
                  <a:pt x="5858340" y="5064499"/>
                  <a:pt x="5851364" y="5071323"/>
                </a:cubicBezTo>
                <a:cubicBezTo>
                  <a:pt x="5851364" y="5078147"/>
                  <a:pt x="5851364" y="5078147"/>
                  <a:pt x="5851364" y="5078147"/>
                </a:cubicBezTo>
                <a:cubicBezTo>
                  <a:pt x="5851364" y="5084646"/>
                  <a:pt x="5851364" y="5084646"/>
                  <a:pt x="5851364" y="5084646"/>
                </a:cubicBezTo>
                <a:cubicBezTo>
                  <a:pt x="5851364" y="5084646"/>
                  <a:pt x="5851364" y="5084646"/>
                  <a:pt x="5851364" y="5091471"/>
                </a:cubicBezTo>
                <a:cubicBezTo>
                  <a:pt x="5851364" y="5091471"/>
                  <a:pt x="5851364" y="5098295"/>
                  <a:pt x="5851364" y="5105119"/>
                </a:cubicBezTo>
                <a:cubicBezTo>
                  <a:pt x="5790907" y="5125266"/>
                  <a:pt x="5764333" y="5124941"/>
                  <a:pt x="5724139" y="5131441"/>
                </a:cubicBezTo>
                <a:cubicBezTo>
                  <a:pt x="5717495" y="5131441"/>
                  <a:pt x="5710519" y="5125266"/>
                  <a:pt x="5710519" y="5125266"/>
                </a:cubicBezTo>
                <a:cubicBezTo>
                  <a:pt x="5710519" y="5118442"/>
                  <a:pt x="5703876" y="5118442"/>
                  <a:pt x="5703876" y="5111618"/>
                </a:cubicBezTo>
                <a:cubicBezTo>
                  <a:pt x="5703876" y="5111618"/>
                  <a:pt x="5697232" y="5105119"/>
                  <a:pt x="5697232" y="5098295"/>
                </a:cubicBezTo>
                <a:cubicBezTo>
                  <a:pt x="5690589" y="5084971"/>
                  <a:pt x="5683945" y="5078147"/>
                  <a:pt x="5643419" y="5091471"/>
                </a:cubicBezTo>
                <a:cubicBezTo>
                  <a:pt x="5643419" y="5111618"/>
                  <a:pt x="5609536" y="5138590"/>
                  <a:pt x="5575986" y="5165237"/>
                </a:cubicBezTo>
                <a:cubicBezTo>
                  <a:pt x="5569343" y="5172061"/>
                  <a:pt x="5563031" y="5178885"/>
                  <a:pt x="5549412" y="5185709"/>
                </a:cubicBezTo>
                <a:cubicBezTo>
                  <a:pt x="5542768" y="5192208"/>
                  <a:pt x="5536124" y="5199032"/>
                  <a:pt x="5529149" y="5205856"/>
                </a:cubicBezTo>
                <a:cubicBezTo>
                  <a:pt x="5515861" y="5219180"/>
                  <a:pt x="5508886" y="5232503"/>
                  <a:pt x="5502242" y="5245827"/>
                </a:cubicBezTo>
                <a:cubicBezTo>
                  <a:pt x="5495598" y="5252651"/>
                  <a:pt x="5455405" y="5259475"/>
                  <a:pt x="5469024" y="5265974"/>
                </a:cubicBezTo>
                <a:cubicBezTo>
                  <a:pt x="5415211" y="5286447"/>
                  <a:pt x="5381660" y="5286447"/>
                  <a:pt x="5361397" y="5279622"/>
                </a:cubicBezTo>
                <a:cubicBezTo>
                  <a:pt x="5368041" y="5292946"/>
                  <a:pt x="5341134" y="5313093"/>
                  <a:pt x="5327515" y="5346564"/>
                </a:cubicBezTo>
                <a:cubicBezTo>
                  <a:pt x="5307584" y="5340065"/>
                  <a:pt x="5274034" y="5380360"/>
                  <a:pt x="5274034" y="5360212"/>
                </a:cubicBezTo>
                <a:cubicBezTo>
                  <a:pt x="5247127" y="5373536"/>
                  <a:pt x="5273702" y="5380360"/>
                  <a:pt x="5293965" y="5373536"/>
                </a:cubicBezTo>
                <a:cubicBezTo>
                  <a:pt x="5280345" y="5393683"/>
                  <a:pt x="5260747" y="5400182"/>
                  <a:pt x="5267390" y="5413831"/>
                </a:cubicBezTo>
                <a:cubicBezTo>
                  <a:pt x="5226864" y="5427154"/>
                  <a:pt x="5220221" y="5440802"/>
                  <a:pt x="5193646" y="5440802"/>
                </a:cubicBezTo>
                <a:cubicBezTo>
                  <a:pt x="5193646" y="5447627"/>
                  <a:pt x="5213245" y="5447627"/>
                  <a:pt x="5213245" y="5454126"/>
                </a:cubicBezTo>
                <a:cubicBezTo>
                  <a:pt x="5179695" y="5460950"/>
                  <a:pt x="5180027" y="5454451"/>
                  <a:pt x="5146144" y="5467774"/>
                </a:cubicBezTo>
                <a:cubicBezTo>
                  <a:pt x="5146144" y="5460950"/>
                  <a:pt x="5159764" y="5454126"/>
                  <a:pt x="5173383" y="5447627"/>
                </a:cubicBezTo>
                <a:cubicBezTo>
                  <a:pt x="5180027" y="5440802"/>
                  <a:pt x="5193314" y="5433978"/>
                  <a:pt x="5213245" y="5427154"/>
                </a:cubicBezTo>
                <a:cubicBezTo>
                  <a:pt x="5233508" y="5407007"/>
                  <a:pt x="5267390" y="5394008"/>
                  <a:pt x="5267390" y="5380360"/>
                </a:cubicBezTo>
                <a:cubicBezTo>
                  <a:pt x="5220221" y="5394008"/>
                  <a:pt x="5253439" y="5407007"/>
                  <a:pt x="5199958" y="5420655"/>
                </a:cubicBezTo>
                <a:cubicBezTo>
                  <a:pt x="5199958" y="5413831"/>
                  <a:pt x="5173383" y="5420655"/>
                  <a:pt x="5166407" y="5420655"/>
                </a:cubicBezTo>
                <a:cubicBezTo>
                  <a:pt x="5119570" y="5440802"/>
                  <a:pt x="5079044" y="5467449"/>
                  <a:pt x="5059113" y="5487597"/>
                </a:cubicBezTo>
                <a:cubicBezTo>
                  <a:pt x="5045494" y="5507744"/>
                  <a:pt x="5045494" y="5521392"/>
                  <a:pt x="5065757" y="5528217"/>
                </a:cubicBezTo>
                <a:cubicBezTo>
                  <a:pt x="5025563" y="5554863"/>
                  <a:pt x="5018587" y="5541540"/>
                  <a:pt x="4937867" y="5568512"/>
                </a:cubicBezTo>
                <a:cubicBezTo>
                  <a:pt x="4937867" y="5568512"/>
                  <a:pt x="4937867" y="5568512"/>
                  <a:pt x="4931223" y="5561687"/>
                </a:cubicBezTo>
                <a:cubicBezTo>
                  <a:pt x="4924580" y="5568512"/>
                  <a:pt x="4897673" y="5575336"/>
                  <a:pt x="4891029" y="5568512"/>
                </a:cubicBezTo>
                <a:cubicBezTo>
                  <a:pt x="4823929" y="5595483"/>
                  <a:pt x="4796690" y="5615631"/>
                  <a:pt x="4749853" y="5642278"/>
                </a:cubicBezTo>
                <a:cubicBezTo>
                  <a:pt x="4669133" y="5655926"/>
                  <a:pt x="4440925" y="5776811"/>
                  <a:pt x="4427637" y="5736516"/>
                </a:cubicBezTo>
                <a:cubicBezTo>
                  <a:pt x="4387111" y="5743015"/>
                  <a:pt x="4353561" y="5729692"/>
                  <a:pt x="4340274" y="5736516"/>
                </a:cubicBezTo>
                <a:cubicBezTo>
                  <a:pt x="4300080" y="5722868"/>
                  <a:pt x="4239291" y="5722868"/>
                  <a:pt x="4152259" y="5736516"/>
                </a:cubicBezTo>
                <a:cubicBezTo>
                  <a:pt x="4165547" y="5702720"/>
                  <a:pt x="3956937" y="5769987"/>
                  <a:pt x="3990487" y="5729692"/>
                </a:cubicBezTo>
                <a:cubicBezTo>
                  <a:pt x="4004107" y="5722868"/>
                  <a:pt x="4024370" y="5716043"/>
                  <a:pt x="4037657" y="5709544"/>
                </a:cubicBezTo>
                <a:cubicBezTo>
                  <a:pt x="4017726" y="5702720"/>
                  <a:pt x="4044633" y="5676073"/>
                  <a:pt x="4071539" y="5649102"/>
                </a:cubicBezTo>
                <a:cubicBezTo>
                  <a:pt x="4098446" y="5622130"/>
                  <a:pt x="4125021" y="5595158"/>
                  <a:pt x="4077851" y="5588334"/>
                </a:cubicBezTo>
                <a:cubicBezTo>
                  <a:pt x="3990487" y="5628629"/>
                  <a:pt x="4011082" y="5662425"/>
                  <a:pt x="3876549" y="5709544"/>
                </a:cubicBezTo>
                <a:cubicBezTo>
                  <a:pt x="3876549" y="5702720"/>
                  <a:pt x="3876549" y="5695896"/>
                  <a:pt x="3863262" y="5702720"/>
                </a:cubicBezTo>
                <a:cubicBezTo>
                  <a:pt x="3816092" y="5709544"/>
                  <a:pt x="3849642" y="5716368"/>
                  <a:pt x="3829379" y="5722868"/>
                </a:cubicBezTo>
                <a:cubicBezTo>
                  <a:pt x="3795829" y="5729692"/>
                  <a:pt x="3795829" y="5729692"/>
                  <a:pt x="3809116" y="5716043"/>
                </a:cubicBezTo>
                <a:cubicBezTo>
                  <a:pt x="3715109" y="5763163"/>
                  <a:pt x="3695178" y="5736191"/>
                  <a:pt x="3574265" y="5783310"/>
                </a:cubicBezTo>
                <a:cubicBezTo>
                  <a:pt x="3580909" y="5769987"/>
                  <a:pt x="3594195" y="5756338"/>
                  <a:pt x="3527095" y="5776486"/>
                </a:cubicBezTo>
                <a:cubicBezTo>
                  <a:pt x="3542043" y="5761538"/>
                  <a:pt x="3538389" y="5750164"/>
                  <a:pt x="3507164" y="5756663"/>
                </a:cubicBezTo>
                <a:lnTo>
                  <a:pt x="3507164" y="5756338"/>
                </a:lnTo>
                <a:cubicBezTo>
                  <a:pt x="3527427" y="5749514"/>
                  <a:pt x="3547358" y="5729692"/>
                  <a:pt x="3574265" y="5716043"/>
                </a:cubicBezTo>
                <a:cubicBezTo>
                  <a:pt x="3621434" y="5689397"/>
                  <a:pt x="3661628" y="5669249"/>
                  <a:pt x="3648009" y="5655926"/>
                </a:cubicBezTo>
                <a:cubicBezTo>
                  <a:pt x="3668272" y="5649102"/>
                  <a:pt x="3701822" y="5635453"/>
                  <a:pt x="3708466" y="5622130"/>
                </a:cubicBezTo>
                <a:cubicBezTo>
                  <a:pt x="3721753" y="5622130"/>
                  <a:pt x="3728729" y="5622130"/>
                  <a:pt x="3735372" y="5622130"/>
                </a:cubicBezTo>
                <a:cubicBezTo>
                  <a:pt x="3816092" y="5581835"/>
                  <a:pt x="3775898" y="5561687"/>
                  <a:pt x="3856286" y="5528217"/>
                </a:cubicBezTo>
                <a:cubicBezTo>
                  <a:pt x="3822736" y="5514568"/>
                  <a:pt x="3795829" y="5514893"/>
                  <a:pt x="3816092" y="5481097"/>
                </a:cubicBezTo>
                <a:cubicBezTo>
                  <a:pt x="3755635" y="5501245"/>
                  <a:pt x="3809449" y="5507744"/>
                  <a:pt x="3762279" y="5514568"/>
                </a:cubicBezTo>
                <a:cubicBezTo>
                  <a:pt x="3769255" y="5514568"/>
                  <a:pt x="3775898" y="5514568"/>
                  <a:pt x="3775898" y="5521392"/>
                </a:cubicBezTo>
                <a:cubicBezTo>
                  <a:pt x="3762279" y="5527892"/>
                  <a:pt x="3715109" y="5548364"/>
                  <a:pt x="3721753" y="5555188"/>
                </a:cubicBezTo>
                <a:cubicBezTo>
                  <a:pt x="3688203" y="5561687"/>
                  <a:pt x="3708466" y="5541540"/>
                  <a:pt x="3715109" y="5541540"/>
                </a:cubicBezTo>
                <a:cubicBezTo>
                  <a:pt x="3674915" y="5554863"/>
                  <a:pt x="3654652" y="5568512"/>
                  <a:pt x="3627746" y="5575336"/>
                </a:cubicBezTo>
                <a:cubicBezTo>
                  <a:pt x="3614459" y="5595483"/>
                  <a:pt x="3688203" y="5562012"/>
                  <a:pt x="3701490" y="5575336"/>
                </a:cubicBezTo>
                <a:cubicBezTo>
                  <a:pt x="3667940" y="5588659"/>
                  <a:pt x="3594195" y="5601982"/>
                  <a:pt x="3614459" y="5615306"/>
                </a:cubicBezTo>
                <a:cubicBezTo>
                  <a:pt x="3587552" y="5628954"/>
                  <a:pt x="3587884" y="5622130"/>
                  <a:pt x="3587884" y="5615306"/>
                </a:cubicBezTo>
                <a:cubicBezTo>
                  <a:pt x="3574265" y="5622130"/>
                  <a:pt x="3567289" y="5628954"/>
                  <a:pt x="3547358" y="5635778"/>
                </a:cubicBezTo>
                <a:cubicBezTo>
                  <a:pt x="3574265" y="5628954"/>
                  <a:pt x="3574265" y="5628954"/>
                  <a:pt x="3567621" y="5635778"/>
                </a:cubicBezTo>
                <a:cubicBezTo>
                  <a:pt x="3540715" y="5649102"/>
                  <a:pt x="3533739" y="5655926"/>
                  <a:pt x="3513476" y="5662750"/>
                </a:cubicBezTo>
                <a:cubicBezTo>
                  <a:pt x="3473282" y="5669249"/>
                  <a:pt x="3399206" y="5709544"/>
                  <a:pt x="3426112" y="5716043"/>
                </a:cubicBezTo>
                <a:cubicBezTo>
                  <a:pt x="3365655" y="5729692"/>
                  <a:pt x="3332437" y="5756338"/>
                  <a:pt x="3319150" y="5769662"/>
                </a:cubicBezTo>
                <a:cubicBezTo>
                  <a:pt x="3292243" y="5776486"/>
                  <a:pt x="3285268" y="5776486"/>
                  <a:pt x="3298887" y="5769662"/>
                </a:cubicBezTo>
                <a:cubicBezTo>
                  <a:pt x="3204880" y="5803458"/>
                  <a:pt x="3184617" y="5830104"/>
                  <a:pt x="3184617" y="5850252"/>
                </a:cubicBezTo>
                <a:lnTo>
                  <a:pt x="3190596" y="5862600"/>
                </a:lnTo>
                <a:lnTo>
                  <a:pt x="3191261" y="5864550"/>
                </a:lnTo>
                <a:lnTo>
                  <a:pt x="3191261" y="5884048"/>
                </a:lnTo>
                <a:lnTo>
                  <a:pt x="3197240" y="5881773"/>
                </a:lnTo>
                <a:lnTo>
                  <a:pt x="3197904" y="5884048"/>
                </a:lnTo>
                <a:lnTo>
                  <a:pt x="3197904" y="5881448"/>
                </a:lnTo>
                <a:lnTo>
                  <a:pt x="3212188" y="5874949"/>
                </a:lnTo>
                <a:cubicBezTo>
                  <a:pt x="3216506" y="5872349"/>
                  <a:pt x="3218167" y="5870724"/>
                  <a:pt x="3218167" y="5870724"/>
                </a:cubicBezTo>
                <a:cubicBezTo>
                  <a:pt x="3218167" y="5877223"/>
                  <a:pt x="3224811" y="5890872"/>
                  <a:pt x="3204880" y="5911019"/>
                </a:cubicBezTo>
                <a:cubicBezTo>
                  <a:pt x="3211523" y="5911019"/>
                  <a:pt x="3231454" y="5904195"/>
                  <a:pt x="3244741" y="5904195"/>
                </a:cubicBezTo>
                <a:cubicBezTo>
                  <a:pt x="3258361" y="5911019"/>
                  <a:pt x="3271980" y="5917843"/>
                  <a:pt x="3285268" y="5931167"/>
                </a:cubicBezTo>
                <a:cubicBezTo>
                  <a:pt x="3291911" y="5931167"/>
                  <a:pt x="3298887" y="5937666"/>
                  <a:pt x="3305530" y="5937666"/>
                </a:cubicBezTo>
                <a:cubicBezTo>
                  <a:pt x="3312174" y="5944490"/>
                  <a:pt x="3318818" y="5944490"/>
                  <a:pt x="3325461" y="5950989"/>
                </a:cubicBezTo>
                <a:cubicBezTo>
                  <a:pt x="3352368" y="5957813"/>
                  <a:pt x="3372631" y="5978286"/>
                  <a:pt x="3372631" y="5998433"/>
                </a:cubicBezTo>
                <a:cubicBezTo>
                  <a:pt x="3379275" y="5998433"/>
                  <a:pt x="3399538" y="5991609"/>
                  <a:pt x="3413157" y="5991609"/>
                </a:cubicBezTo>
                <a:cubicBezTo>
                  <a:pt x="3413157" y="5991609"/>
                  <a:pt x="3419468" y="5991609"/>
                  <a:pt x="3419468" y="5998433"/>
                </a:cubicBezTo>
                <a:cubicBezTo>
                  <a:pt x="3419468" y="5998433"/>
                  <a:pt x="3426112" y="5998433"/>
                  <a:pt x="3426112" y="5998433"/>
                </a:cubicBezTo>
                <a:cubicBezTo>
                  <a:pt x="3433088" y="6004933"/>
                  <a:pt x="3439731" y="6005258"/>
                  <a:pt x="3446375" y="6005258"/>
                </a:cubicBezTo>
                <a:cubicBezTo>
                  <a:pt x="3459994" y="6011757"/>
                  <a:pt x="3473614" y="6018256"/>
                  <a:pt x="3486901" y="6025080"/>
                </a:cubicBezTo>
                <a:cubicBezTo>
                  <a:pt x="3513808" y="6031579"/>
                  <a:pt x="3540715" y="6038728"/>
                  <a:pt x="3547358" y="6065375"/>
                </a:cubicBezTo>
                <a:cubicBezTo>
                  <a:pt x="3574265" y="6052052"/>
                  <a:pt x="3580909" y="6045228"/>
                  <a:pt x="3594528" y="6038404"/>
                </a:cubicBezTo>
                <a:cubicBezTo>
                  <a:pt x="3621434" y="6031579"/>
                  <a:pt x="3601171" y="6058551"/>
                  <a:pt x="3648009" y="6038404"/>
                </a:cubicBezTo>
                <a:cubicBezTo>
                  <a:pt x="3641365" y="6051727"/>
                  <a:pt x="3621102" y="6065375"/>
                  <a:pt x="3634722" y="6072199"/>
                </a:cubicBezTo>
                <a:cubicBezTo>
                  <a:pt x="3654652" y="6065375"/>
                  <a:pt x="3668272" y="6058551"/>
                  <a:pt x="3668272" y="6058551"/>
                </a:cubicBezTo>
                <a:cubicBezTo>
                  <a:pt x="3654985" y="6078699"/>
                  <a:pt x="3661628" y="6105670"/>
                  <a:pt x="3648009" y="6132642"/>
                </a:cubicBezTo>
                <a:cubicBezTo>
                  <a:pt x="3641365" y="6152789"/>
                  <a:pt x="3627746" y="6172937"/>
                  <a:pt x="3607483" y="6193084"/>
                </a:cubicBezTo>
                <a:cubicBezTo>
                  <a:pt x="3587552" y="6213232"/>
                  <a:pt x="3547358" y="6226555"/>
                  <a:pt x="3500521" y="6253527"/>
                </a:cubicBezTo>
                <a:cubicBezTo>
                  <a:pt x="3574265" y="6266850"/>
                  <a:pt x="3721753" y="6219731"/>
                  <a:pt x="3795829" y="6226555"/>
                </a:cubicBezTo>
                <a:cubicBezTo>
                  <a:pt x="3782210" y="6239879"/>
                  <a:pt x="3748660" y="6260351"/>
                  <a:pt x="3715109" y="6273674"/>
                </a:cubicBezTo>
                <a:cubicBezTo>
                  <a:pt x="3681559" y="6287323"/>
                  <a:pt x="3648009" y="6307145"/>
                  <a:pt x="3627746" y="6320794"/>
                </a:cubicBezTo>
                <a:cubicBezTo>
                  <a:pt x="3594195" y="6320794"/>
                  <a:pt x="3507164" y="6354264"/>
                  <a:pt x="3507164" y="6367913"/>
                </a:cubicBezTo>
                <a:cubicBezTo>
                  <a:pt x="3486901" y="6367913"/>
                  <a:pt x="3473282" y="6367913"/>
                  <a:pt x="3459994" y="6361089"/>
                </a:cubicBezTo>
                <a:cubicBezTo>
                  <a:pt x="3453351" y="6361089"/>
                  <a:pt x="3446375" y="6354264"/>
                  <a:pt x="3439731" y="6347765"/>
                </a:cubicBezTo>
                <a:cubicBezTo>
                  <a:pt x="3426444" y="6334117"/>
                  <a:pt x="3413157" y="6313969"/>
                  <a:pt x="3392894" y="6307145"/>
                </a:cubicBezTo>
                <a:cubicBezTo>
                  <a:pt x="3265337" y="6347440"/>
                  <a:pt x="3318818" y="6374412"/>
                  <a:pt x="3150734" y="6421531"/>
                </a:cubicBezTo>
                <a:cubicBezTo>
                  <a:pt x="3130471" y="6421531"/>
                  <a:pt x="3110540" y="6421531"/>
                  <a:pt x="3076990" y="6428030"/>
                </a:cubicBezTo>
                <a:cubicBezTo>
                  <a:pt x="3063371" y="6434855"/>
                  <a:pt x="3057059" y="6441679"/>
                  <a:pt x="3030153" y="6455327"/>
                </a:cubicBezTo>
                <a:cubicBezTo>
                  <a:pt x="2982983" y="6461826"/>
                  <a:pt x="2969696" y="6455002"/>
                  <a:pt x="2909239" y="6475150"/>
                </a:cubicBezTo>
                <a:cubicBezTo>
                  <a:pt x="2909239" y="6455002"/>
                  <a:pt x="2868713" y="6455327"/>
                  <a:pt x="2835163" y="6455327"/>
                </a:cubicBezTo>
                <a:cubicBezTo>
                  <a:pt x="2815232" y="6455327"/>
                  <a:pt x="2794637" y="6455327"/>
                  <a:pt x="2781349" y="6455327"/>
                </a:cubicBezTo>
                <a:cubicBezTo>
                  <a:pt x="2767730" y="6455327"/>
                  <a:pt x="2761419" y="6448503"/>
                  <a:pt x="2761419" y="6448503"/>
                </a:cubicBezTo>
                <a:cubicBezTo>
                  <a:pt x="2754775" y="6441679"/>
                  <a:pt x="2754775" y="6441679"/>
                  <a:pt x="2747799" y="6434855"/>
                </a:cubicBezTo>
                <a:cubicBezTo>
                  <a:pt x="2674055" y="6461826"/>
                  <a:pt x="2606955" y="6481974"/>
                  <a:pt x="2553141" y="6508620"/>
                </a:cubicBezTo>
                <a:cubicBezTo>
                  <a:pt x="2492684" y="6535592"/>
                  <a:pt x="2438871" y="6562564"/>
                  <a:pt x="2378414" y="6589210"/>
                </a:cubicBezTo>
                <a:cubicBezTo>
                  <a:pt x="2365127" y="6602859"/>
                  <a:pt x="2418608" y="6575887"/>
                  <a:pt x="2404989" y="6596035"/>
                </a:cubicBezTo>
                <a:cubicBezTo>
                  <a:pt x="2331245" y="6636330"/>
                  <a:pt x="2304670" y="6663301"/>
                  <a:pt x="2183756" y="6696772"/>
                </a:cubicBezTo>
                <a:cubicBezTo>
                  <a:pt x="2143230" y="6737067"/>
                  <a:pt x="2143230" y="6770863"/>
                  <a:pt x="2062510" y="6817982"/>
                </a:cubicBezTo>
                <a:cubicBezTo>
                  <a:pt x="2049223" y="6770863"/>
                  <a:pt x="2076130" y="6723744"/>
                  <a:pt x="2096393" y="6683449"/>
                </a:cubicBezTo>
                <a:cubicBezTo>
                  <a:pt x="2103036" y="6669800"/>
                  <a:pt x="2069154" y="6683449"/>
                  <a:pt x="2069154" y="6676625"/>
                </a:cubicBezTo>
                <a:cubicBezTo>
                  <a:pt x="2015673" y="6696772"/>
                  <a:pt x="2009029" y="6703596"/>
                  <a:pt x="1988766" y="6696772"/>
                </a:cubicBezTo>
                <a:cubicBezTo>
                  <a:pt x="1941596" y="6710420"/>
                  <a:pt x="1955216" y="6737067"/>
                  <a:pt x="1887783" y="6737067"/>
                </a:cubicBezTo>
                <a:cubicBezTo>
                  <a:pt x="1901402" y="6750390"/>
                  <a:pt x="1881139" y="6764039"/>
                  <a:pt x="1860876" y="6777362"/>
                </a:cubicBezTo>
                <a:cubicBezTo>
                  <a:pt x="1867520" y="6791010"/>
                  <a:pt x="1901402" y="6784186"/>
                  <a:pt x="1908046" y="6797835"/>
                </a:cubicBezTo>
                <a:cubicBezTo>
                  <a:pt x="1881139" y="6804334"/>
                  <a:pt x="1874496" y="6804334"/>
                  <a:pt x="1854233" y="6804334"/>
                </a:cubicBezTo>
                <a:cubicBezTo>
                  <a:pt x="1820683" y="6838130"/>
                  <a:pt x="1786800" y="6864776"/>
                  <a:pt x="1746606" y="6891748"/>
                </a:cubicBezTo>
                <a:cubicBezTo>
                  <a:pt x="1726343" y="6905071"/>
                  <a:pt x="1706412" y="6925219"/>
                  <a:pt x="1686482" y="6938542"/>
                </a:cubicBezTo>
                <a:cubicBezTo>
                  <a:pt x="1666219" y="6951866"/>
                  <a:pt x="1646288" y="6965514"/>
                  <a:pt x="1619381" y="6985661"/>
                </a:cubicBezTo>
                <a:cubicBezTo>
                  <a:pt x="1626025" y="6992486"/>
                  <a:pt x="1632668" y="7005809"/>
                  <a:pt x="1619381" y="7019132"/>
                </a:cubicBezTo>
                <a:cubicBezTo>
                  <a:pt x="1585499" y="7019132"/>
                  <a:pt x="1572211" y="7012633"/>
                  <a:pt x="1578855" y="6999310"/>
                </a:cubicBezTo>
                <a:cubicBezTo>
                  <a:pt x="1578855" y="6992486"/>
                  <a:pt x="1578855" y="6985661"/>
                  <a:pt x="1585499" y="6979162"/>
                </a:cubicBezTo>
                <a:cubicBezTo>
                  <a:pt x="1592142" y="6979162"/>
                  <a:pt x="1592142" y="6972338"/>
                  <a:pt x="1599118" y="6965514"/>
                </a:cubicBezTo>
                <a:cubicBezTo>
                  <a:pt x="1599118" y="6965514"/>
                  <a:pt x="1605762" y="6965514"/>
                  <a:pt x="1605762" y="6958690"/>
                </a:cubicBezTo>
                <a:cubicBezTo>
                  <a:pt x="1605762" y="6958690"/>
                  <a:pt x="1612405" y="6958690"/>
                  <a:pt x="1612405" y="6958690"/>
                </a:cubicBezTo>
                <a:cubicBezTo>
                  <a:pt x="1652931" y="6925219"/>
                  <a:pt x="1706412" y="6884924"/>
                  <a:pt x="1693125" y="6864776"/>
                </a:cubicBezTo>
                <a:cubicBezTo>
                  <a:pt x="1645956" y="6871600"/>
                  <a:pt x="1619049" y="6891748"/>
                  <a:pt x="1585499" y="6891748"/>
                </a:cubicBezTo>
                <a:cubicBezTo>
                  <a:pt x="1585499" y="6884924"/>
                  <a:pt x="1666219" y="6844629"/>
                  <a:pt x="1578855" y="6871600"/>
                </a:cubicBezTo>
                <a:cubicBezTo>
                  <a:pt x="1578855" y="6857952"/>
                  <a:pt x="1626025" y="6844304"/>
                  <a:pt x="1619381" y="6830981"/>
                </a:cubicBezTo>
                <a:cubicBezTo>
                  <a:pt x="1659575" y="6824156"/>
                  <a:pt x="1619381" y="6844629"/>
                  <a:pt x="1626025" y="6851128"/>
                </a:cubicBezTo>
                <a:cubicBezTo>
                  <a:pt x="1686482" y="6824481"/>
                  <a:pt x="1665886" y="6817982"/>
                  <a:pt x="1652599" y="6804334"/>
                </a:cubicBezTo>
                <a:cubicBezTo>
                  <a:pt x="1692793" y="6791010"/>
                  <a:pt x="1726675" y="6777362"/>
                  <a:pt x="1760226" y="6764039"/>
                </a:cubicBezTo>
                <a:cubicBezTo>
                  <a:pt x="1793776" y="6750390"/>
                  <a:pt x="1827326" y="6730568"/>
                  <a:pt x="1860876" y="6717245"/>
                </a:cubicBezTo>
                <a:cubicBezTo>
                  <a:pt x="1874496" y="6717245"/>
                  <a:pt x="1881139" y="6717245"/>
                  <a:pt x="1894759" y="6717245"/>
                </a:cubicBezTo>
                <a:cubicBezTo>
                  <a:pt x="1901402" y="6717245"/>
                  <a:pt x="1907714" y="6716920"/>
                  <a:pt x="1921333" y="6710420"/>
                </a:cubicBezTo>
                <a:cubicBezTo>
                  <a:pt x="1927977" y="6710420"/>
                  <a:pt x="1934621" y="6703596"/>
                  <a:pt x="1934621" y="6696772"/>
                </a:cubicBezTo>
                <a:cubicBezTo>
                  <a:pt x="1934621" y="6696772"/>
                  <a:pt x="1927977" y="6690273"/>
                  <a:pt x="1921333" y="6690273"/>
                </a:cubicBezTo>
                <a:cubicBezTo>
                  <a:pt x="1907714" y="6690273"/>
                  <a:pt x="1881139" y="6690273"/>
                  <a:pt x="1860876" y="6696772"/>
                </a:cubicBezTo>
                <a:cubicBezTo>
                  <a:pt x="1901402" y="6670125"/>
                  <a:pt x="1887783" y="6649978"/>
                  <a:pt x="1954884" y="6616182"/>
                </a:cubicBezTo>
                <a:cubicBezTo>
                  <a:pt x="2049223" y="6589535"/>
                  <a:pt x="2089417" y="6589210"/>
                  <a:pt x="2156517" y="6569063"/>
                </a:cubicBezTo>
                <a:cubicBezTo>
                  <a:pt x="2203687" y="6548915"/>
                  <a:pt x="2210331" y="6529093"/>
                  <a:pt x="2216974" y="6515445"/>
                </a:cubicBezTo>
                <a:cubicBezTo>
                  <a:pt x="2257168" y="6502121"/>
                  <a:pt x="2284075" y="6488473"/>
                  <a:pt x="2297362" y="6475150"/>
                </a:cubicBezTo>
                <a:cubicBezTo>
                  <a:pt x="2317625" y="6461501"/>
                  <a:pt x="2331245" y="6448503"/>
                  <a:pt x="2337888" y="6434855"/>
                </a:cubicBezTo>
                <a:cubicBezTo>
                  <a:pt x="2364795" y="6414707"/>
                  <a:pt x="2391701" y="6388060"/>
                  <a:pt x="2459134" y="6361089"/>
                </a:cubicBezTo>
                <a:cubicBezTo>
                  <a:pt x="2479065" y="6340941"/>
                  <a:pt x="2492352" y="6320469"/>
                  <a:pt x="2492352" y="6300321"/>
                </a:cubicBezTo>
                <a:cubicBezTo>
                  <a:pt x="2492352" y="6293822"/>
                  <a:pt x="2492352" y="6287323"/>
                  <a:pt x="2492352" y="6287323"/>
                </a:cubicBezTo>
                <a:cubicBezTo>
                  <a:pt x="2492352" y="6287323"/>
                  <a:pt x="2492352" y="6287323"/>
                  <a:pt x="2492352" y="6280499"/>
                </a:cubicBezTo>
                <a:cubicBezTo>
                  <a:pt x="2492352" y="6273674"/>
                  <a:pt x="2486041" y="6267175"/>
                  <a:pt x="2479397" y="6267175"/>
                </a:cubicBezTo>
                <a:cubicBezTo>
                  <a:pt x="2512947" y="6253527"/>
                  <a:pt x="2512615" y="6260351"/>
                  <a:pt x="2532878" y="6253527"/>
                </a:cubicBezTo>
                <a:cubicBezTo>
                  <a:pt x="2566429" y="6226555"/>
                  <a:pt x="2519591" y="6220056"/>
                  <a:pt x="2633529" y="6179761"/>
                </a:cubicBezTo>
                <a:cubicBezTo>
                  <a:pt x="2633529" y="6172937"/>
                  <a:pt x="2640505" y="6172937"/>
                  <a:pt x="2640505" y="6166113"/>
                </a:cubicBezTo>
                <a:cubicBezTo>
                  <a:pt x="2647148" y="6159614"/>
                  <a:pt x="2647148" y="6159614"/>
                  <a:pt x="2647148" y="6152789"/>
                </a:cubicBezTo>
                <a:cubicBezTo>
                  <a:pt x="2653792" y="6152789"/>
                  <a:pt x="2653792" y="6145965"/>
                  <a:pt x="2660768" y="6139141"/>
                </a:cubicBezTo>
                <a:cubicBezTo>
                  <a:pt x="2674055" y="6125818"/>
                  <a:pt x="2693986" y="6105995"/>
                  <a:pt x="2714249" y="6092347"/>
                </a:cubicBezTo>
                <a:cubicBezTo>
                  <a:pt x="2754443" y="6079024"/>
                  <a:pt x="2761086" y="6079024"/>
                  <a:pt x="2767730" y="6092347"/>
                </a:cubicBezTo>
                <a:cubicBezTo>
                  <a:pt x="2841806" y="6058876"/>
                  <a:pt x="2841806" y="6045228"/>
                  <a:pt x="2875357" y="6025080"/>
                </a:cubicBezTo>
                <a:cubicBezTo>
                  <a:pt x="2855094" y="6025080"/>
                  <a:pt x="2850111" y="6018256"/>
                  <a:pt x="2852768" y="6009157"/>
                </a:cubicBezTo>
                <a:lnTo>
                  <a:pt x="2868381" y="5988360"/>
                </a:lnTo>
                <a:lnTo>
                  <a:pt x="2903592" y="5973737"/>
                </a:lnTo>
                <a:lnTo>
                  <a:pt x="2907578" y="5984785"/>
                </a:lnTo>
                <a:lnTo>
                  <a:pt x="2909571" y="5991284"/>
                </a:lnTo>
                <a:lnTo>
                  <a:pt x="2909239" y="5991609"/>
                </a:lnTo>
                <a:cubicBezTo>
                  <a:pt x="2912561" y="6001683"/>
                  <a:pt x="2913225" y="6003958"/>
                  <a:pt x="2912561" y="6001683"/>
                </a:cubicBezTo>
                <a:lnTo>
                  <a:pt x="2909571" y="5991284"/>
                </a:lnTo>
                <a:lnTo>
                  <a:pt x="2915882" y="5984785"/>
                </a:lnTo>
                <a:cubicBezTo>
                  <a:pt x="2922526" y="5978286"/>
                  <a:pt x="2922526" y="5971462"/>
                  <a:pt x="2909239" y="5971462"/>
                </a:cubicBezTo>
                <a:lnTo>
                  <a:pt x="2903592" y="5973737"/>
                </a:lnTo>
                <a:lnTo>
                  <a:pt x="2899606" y="5963013"/>
                </a:lnTo>
                <a:cubicBezTo>
                  <a:pt x="2897281" y="5957489"/>
                  <a:pt x="2895620" y="5954564"/>
                  <a:pt x="2895620" y="5957813"/>
                </a:cubicBezTo>
                <a:cubicBezTo>
                  <a:pt x="2888976" y="5957813"/>
                  <a:pt x="2888976" y="5957813"/>
                  <a:pt x="2888976" y="5957813"/>
                </a:cubicBezTo>
                <a:cubicBezTo>
                  <a:pt x="2888976" y="5964638"/>
                  <a:pt x="2882000" y="5971462"/>
                  <a:pt x="2875357" y="5978286"/>
                </a:cubicBezTo>
                <a:lnTo>
                  <a:pt x="2868381" y="5988360"/>
                </a:lnTo>
                <a:lnTo>
                  <a:pt x="2827855" y="6005258"/>
                </a:lnTo>
                <a:cubicBezTo>
                  <a:pt x="2803273" y="6016956"/>
                  <a:pt x="2781682" y="6028330"/>
                  <a:pt x="2761419" y="6038404"/>
                </a:cubicBezTo>
                <a:cubicBezTo>
                  <a:pt x="2748131" y="6045228"/>
                  <a:pt x="2741156" y="6052052"/>
                  <a:pt x="2727868" y="6058551"/>
                </a:cubicBezTo>
                <a:cubicBezTo>
                  <a:pt x="2720893" y="6058551"/>
                  <a:pt x="2720893" y="6058876"/>
                  <a:pt x="2714249" y="6065375"/>
                </a:cubicBezTo>
                <a:cubicBezTo>
                  <a:pt x="2707605" y="6065375"/>
                  <a:pt x="2707605" y="6065375"/>
                  <a:pt x="2700630" y="6072199"/>
                </a:cubicBezTo>
                <a:cubicBezTo>
                  <a:pt x="2707605" y="6079024"/>
                  <a:pt x="2673723" y="5984785"/>
                  <a:pt x="2687342" y="6025080"/>
                </a:cubicBezTo>
                <a:cubicBezTo>
                  <a:pt x="2687342" y="6025080"/>
                  <a:pt x="2687342" y="6025080"/>
                  <a:pt x="2680367" y="6025080"/>
                </a:cubicBezTo>
                <a:cubicBezTo>
                  <a:pt x="2660436" y="6038404"/>
                  <a:pt x="2633529" y="6052052"/>
                  <a:pt x="2613266" y="6058551"/>
                </a:cubicBezTo>
                <a:cubicBezTo>
                  <a:pt x="2606622" y="6058551"/>
                  <a:pt x="2532878" y="6079024"/>
                  <a:pt x="2553141" y="6085523"/>
                </a:cubicBezTo>
                <a:cubicBezTo>
                  <a:pt x="2526235" y="6092347"/>
                  <a:pt x="2519259" y="6092347"/>
                  <a:pt x="2519259" y="6085523"/>
                </a:cubicBezTo>
                <a:cubicBezTo>
                  <a:pt x="2499328" y="6092347"/>
                  <a:pt x="2492352" y="6099171"/>
                  <a:pt x="2498996" y="6105995"/>
                </a:cubicBezTo>
                <a:cubicBezTo>
                  <a:pt x="2438539" y="6112494"/>
                  <a:pt x="2391701" y="6152789"/>
                  <a:pt x="2337888" y="6166113"/>
                </a:cubicBezTo>
                <a:cubicBezTo>
                  <a:pt x="2284407" y="6206408"/>
                  <a:pt x="2169805" y="6260026"/>
                  <a:pt x="2115991" y="6300321"/>
                </a:cubicBezTo>
                <a:cubicBezTo>
                  <a:pt x="1975147" y="6360764"/>
                  <a:pt x="1860876" y="6408208"/>
                  <a:pt x="1760226" y="6455327"/>
                </a:cubicBezTo>
                <a:cubicBezTo>
                  <a:pt x="1706412" y="6481974"/>
                  <a:pt x="1652599" y="6495297"/>
                  <a:pt x="1592142" y="6515445"/>
                </a:cubicBezTo>
                <a:cubicBezTo>
                  <a:pt x="1538661" y="6535592"/>
                  <a:pt x="1478204" y="6562564"/>
                  <a:pt x="1404128" y="6582711"/>
                </a:cubicBezTo>
                <a:cubicBezTo>
                  <a:pt x="1383865" y="6596035"/>
                  <a:pt x="1397484" y="6589210"/>
                  <a:pt x="1383865" y="6596035"/>
                </a:cubicBezTo>
                <a:cubicBezTo>
                  <a:pt x="1356958" y="6602859"/>
                  <a:pt x="1303477" y="6623006"/>
                  <a:pt x="1303477" y="6616182"/>
                </a:cubicBezTo>
                <a:cubicBezTo>
                  <a:pt x="1283214" y="6623006"/>
                  <a:pt x="1303145" y="6623006"/>
                  <a:pt x="1276238" y="6629830"/>
                </a:cubicBezTo>
                <a:cubicBezTo>
                  <a:pt x="1209138" y="6649978"/>
                  <a:pt x="1135394" y="6676625"/>
                  <a:pt x="1034743" y="6710420"/>
                </a:cubicBezTo>
                <a:cubicBezTo>
                  <a:pt x="1021124" y="6710420"/>
                  <a:pt x="1021124" y="6710420"/>
                  <a:pt x="1021124" y="6710420"/>
                </a:cubicBezTo>
                <a:cubicBezTo>
                  <a:pt x="913829" y="6750715"/>
                  <a:pt x="860016" y="6764039"/>
                  <a:pt x="739102" y="6804334"/>
                </a:cubicBezTo>
                <a:cubicBezTo>
                  <a:pt x="739102" y="6804334"/>
                  <a:pt x="739102" y="6804334"/>
                  <a:pt x="732126" y="6804334"/>
                </a:cubicBezTo>
                <a:cubicBezTo>
                  <a:pt x="732126" y="6797835"/>
                  <a:pt x="725483" y="6797510"/>
                  <a:pt x="725483" y="6791010"/>
                </a:cubicBezTo>
                <a:cubicBezTo>
                  <a:pt x="712196" y="6791010"/>
                  <a:pt x="698908" y="6791010"/>
                  <a:pt x="685289" y="6791010"/>
                </a:cubicBezTo>
                <a:lnTo>
                  <a:pt x="670009" y="6790036"/>
                </a:lnTo>
                <a:lnTo>
                  <a:pt x="651739" y="6738042"/>
                </a:lnTo>
                <a:cubicBezTo>
                  <a:pt x="638119" y="6698722"/>
                  <a:pt x="628154" y="6666551"/>
                  <a:pt x="644763" y="6710420"/>
                </a:cubicBezTo>
                <a:cubicBezTo>
                  <a:pt x="644763" y="6710420"/>
                  <a:pt x="645095" y="6710420"/>
                  <a:pt x="651739" y="6710420"/>
                </a:cubicBezTo>
                <a:cubicBezTo>
                  <a:pt x="698576" y="6710420"/>
                  <a:pt x="752389" y="6710420"/>
                  <a:pt x="812846" y="6710420"/>
                </a:cubicBezTo>
                <a:cubicBezTo>
                  <a:pt x="833109" y="6703596"/>
                  <a:pt x="846397" y="6698397"/>
                  <a:pt x="855698" y="6693198"/>
                </a:cubicBezTo>
                <a:lnTo>
                  <a:pt x="864334" y="6685074"/>
                </a:lnTo>
                <a:lnTo>
                  <a:pt x="865995" y="6687673"/>
                </a:lnTo>
                <a:lnTo>
                  <a:pt x="908514" y="6689623"/>
                </a:lnTo>
                <a:lnTo>
                  <a:pt x="909179" y="6692548"/>
                </a:lnTo>
                <a:lnTo>
                  <a:pt x="890244" y="6703596"/>
                </a:lnTo>
                <a:cubicBezTo>
                  <a:pt x="880279" y="6708796"/>
                  <a:pt x="869981" y="6713670"/>
                  <a:pt x="866659" y="6717245"/>
                </a:cubicBezTo>
                <a:cubicBezTo>
                  <a:pt x="873635" y="6723744"/>
                  <a:pt x="879947" y="6723744"/>
                  <a:pt x="893234" y="6723744"/>
                </a:cubicBezTo>
                <a:cubicBezTo>
                  <a:pt x="900210" y="6723744"/>
                  <a:pt x="906853" y="6723744"/>
                  <a:pt x="913497" y="6723744"/>
                </a:cubicBezTo>
                <a:cubicBezTo>
                  <a:pt x="920473" y="6723744"/>
                  <a:pt x="920473" y="6723744"/>
                  <a:pt x="920473" y="6723744"/>
                </a:cubicBezTo>
                <a:lnTo>
                  <a:pt x="909179" y="6692548"/>
                </a:lnTo>
                <a:lnTo>
                  <a:pt x="913497" y="6690273"/>
                </a:lnTo>
                <a:lnTo>
                  <a:pt x="908514" y="6689623"/>
                </a:lnTo>
                <a:lnTo>
                  <a:pt x="900210" y="6667526"/>
                </a:lnTo>
                <a:lnTo>
                  <a:pt x="895227" y="6654527"/>
                </a:lnTo>
                <a:lnTo>
                  <a:pt x="940736" y="6649653"/>
                </a:lnTo>
                <a:cubicBezTo>
                  <a:pt x="1001193" y="6616182"/>
                  <a:pt x="920473" y="6636655"/>
                  <a:pt x="913497" y="6629830"/>
                </a:cubicBezTo>
                <a:cubicBezTo>
                  <a:pt x="954023" y="6616507"/>
                  <a:pt x="980930" y="6616182"/>
                  <a:pt x="980930" y="6616182"/>
                </a:cubicBezTo>
                <a:cubicBezTo>
                  <a:pt x="1068293" y="6575887"/>
                  <a:pt x="954023" y="6609683"/>
                  <a:pt x="933760" y="6609683"/>
                </a:cubicBezTo>
                <a:cubicBezTo>
                  <a:pt x="1014480" y="6569388"/>
                  <a:pt x="967310" y="6562239"/>
                  <a:pt x="927116" y="6569063"/>
                </a:cubicBezTo>
                <a:cubicBezTo>
                  <a:pt x="906853" y="6582386"/>
                  <a:pt x="893566" y="6589535"/>
                  <a:pt x="866659" y="6602859"/>
                </a:cubicBezTo>
                <a:cubicBezTo>
                  <a:pt x="853372" y="6602859"/>
                  <a:pt x="833109" y="6609683"/>
                  <a:pt x="812846" y="6616182"/>
                </a:cubicBezTo>
                <a:cubicBezTo>
                  <a:pt x="785940" y="6623006"/>
                  <a:pt x="772652" y="6636655"/>
                  <a:pt x="786272" y="6636655"/>
                </a:cubicBezTo>
                <a:cubicBezTo>
                  <a:pt x="749400" y="6646728"/>
                  <a:pt x="727144" y="6656802"/>
                  <a:pt x="711199" y="6665901"/>
                </a:cubicBezTo>
                <a:lnTo>
                  <a:pt x="705220" y="6669475"/>
                </a:lnTo>
                <a:lnTo>
                  <a:pt x="703559" y="6667526"/>
                </a:lnTo>
                <a:cubicBezTo>
                  <a:pt x="700237" y="6668501"/>
                  <a:pt x="695586" y="6669800"/>
                  <a:pt x="692265" y="6669800"/>
                </a:cubicBezTo>
                <a:cubicBezTo>
                  <a:pt x="678645" y="6676625"/>
                  <a:pt x="672002" y="6669800"/>
                  <a:pt x="692265" y="6662976"/>
                </a:cubicBezTo>
                <a:cubicBezTo>
                  <a:pt x="665358" y="6676625"/>
                  <a:pt x="618188" y="6690273"/>
                  <a:pt x="550756" y="6717245"/>
                </a:cubicBezTo>
                <a:cubicBezTo>
                  <a:pt x="577662" y="6697097"/>
                  <a:pt x="450105" y="6743891"/>
                  <a:pt x="436486" y="6730568"/>
                </a:cubicBezTo>
                <a:lnTo>
                  <a:pt x="398949" y="6747791"/>
                </a:lnTo>
                <a:lnTo>
                  <a:pt x="385330" y="6738042"/>
                </a:lnTo>
                <a:cubicBezTo>
                  <a:pt x="381011" y="6733818"/>
                  <a:pt x="376029" y="6730568"/>
                  <a:pt x="362741" y="6730568"/>
                </a:cubicBezTo>
                <a:cubicBezTo>
                  <a:pt x="342478" y="6737392"/>
                  <a:pt x="308928" y="6750390"/>
                  <a:pt x="288997" y="6750390"/>
                </a:cubicBezTo>
                <a:cubicBezTo>
                  <a:pt x="268734" y="6757215"/>
                  <a:pt x="248471" y="6764039"/>
                  <a:pt x="248471" y="6750390"/>
                </a:cubicBezTo>
                <a:cubicBezTo>
                  <a:pt x="181371" y="6784186"/>
                  <a:pt x="174727" y="6791010"/>
                  <a:pt x="100651" y="6817982"/>
                </a:cubicBezTo>
                <a:cubicBezTo>
                  <a:pt x="47170" y="6824481"/>
                  <a:pt x="87363" y="6797510"/>
                  <a:pt x="107627" y="6777362"/>
                </a:cubicBezTo>
                <a:cubicBezTo>
                  <a:pt x="127557" y="6757215"/>
                  <a:pt x="127557" y="6743891"/>
                  <a:pt x="6644" y="6791010"/>
                </a:cubicBezTo>
                <a:cubicBezTo>
                  <a:pt x="40194" y="6770863"/>
                  <a:pt x="80720" y="6750390"/>
                  <a:pt x="120914" y="6737067"/>
                </a:cubicBezTo>
                <a:cubicBezTo>
                  <a:pt x="208277" y="6683124"/>
                  <a:pt x="235184" y="6629830"/>
                  <a:pt x="215253" y="6616182"/>
                </a:cubicBezTo>
                <a:cubicBezTo>
                  <a:pt x="188346" y="6629830"/>
                  <a:pt x="141177" y="6649653"/>
                  <a:pt x="134533" y="6656477"/>
                </a:cubicBezTo>
                <a:cubicBezTo>
                  <a:pt x="87363" y="6669800"/>
                  <a:pt x="60457" y="6690273"/>
                  <a:pt x="0" y="6717245"/>
                </a:cubicBezTo>
                <a:cubicBezTo>
                  <a:pt x="20263" y="6703596"/>
                  <a:pt x="33882" y="6689948"/>
                  <a:pt x="40526" y="6683449"/>
                </a:cubicBezTo>
                <a:cubicBezTo>
                  <a:pt x="53813" y="6676625"/>
                  <a:pt x="87363" y="6662976"/>
                  <a:pt x="80720" y="6662976"/>
                </a:cubicBezTo>
                <a:cubicBezTo>
                  <a:pt x="100651" y="6656477"/>
                  <a:pt x="107627" y="6649653"/>
                  <a:pt x="114270" y="6649653"/>
                </a:cubicBezTo>
                <a:cubicBezTo>
                  <a:pt x="127890" y="6642829"/>
                  <a:pt x="121246" y="6649978"/>
                  <a:pt x="134533" y="6636655"/>
                </a:cubicBezTo>
                <a:cubicBezTo>
                  <a:pt x="134533" y="6629830"/>
                  <a:pt x="94007" y="6649653"/>
                  <a:pt x="87363" y="6649653"/>
                </a:cubicBezTo>
                <a:cubicBezTo>
                  <a:pt x="87363" y="6642829"/>
                  <a:pt x="113938" y="6636330"/>
                  <a:pt x="154464" y="6616182"/>
                </a:cubicBezTo>
                <a:cubicBezTo>
                  <a:pt x="144166" y="6616182"/>
                  <a:pt x="146159" y="6614557"/>
                  <a:pt x="152803" y="6610983"/>
                </a:cubicBezTo>
                <a:lnTo>
                  <a:pt x="165094" y="6604808"/>
                </a:lnTo>
                <a:lnTo>
                  <a:pt x="175059" y="6600584"/>
                </a:lnTo>
                <a:cubicBezTo>
                  <a:pt x="180374" y="6597984"/>
                  <a:pt x="183032" y="6596035"/>
                  <a:pt x="181371" y="6596035"/>
                </a:cubicBezTo>
                <a:lnTo>
                  <a:pt x="165094" y="6604808"/>
                </a:lnTo>
                <a:lnTo>
                  <a:pt x="154464" y="6609683"/>
                </a:lnTo>
                <a:cubicBezTo>
                  <a:pt x="139184" y="6616182"/>
                  <a:pt x="124568" y="6623006"/>
                  <a:pt x="127890" y="6623006"/>
                </a:cubicBezTo>
                <a:cubicBezTo>
                  <a:pt x="147820" y="6609683"/>
                  <a:pt x="120914" y="6602859"/>
                  <a:pt x="94007" y="6609683"/>
                </a:cubicBezTo>
                <a:cubicBezTo>
                  <a:pt x="127557" y="6602859"/>
                  <a:pt x="113938" y="6589210"/>
                  <a:pt x="140845" y="6589210"/>
                </a:cubicBezTo>
                <a:cubicBezTo>
                  <a:pt x="161108" y="6555740"/>
                  <a:pt x="147820" y="6548915"/>
                  <a:pt x="201634" y="6508620"/>
                </a:cubicBezTo>
                <a:cubicBezTo>
                  <a:pt x="194990" y="6508620"/>
                  <a:pt x="181371" y="6515445"/>
                  <a:pt x="161108" y="6522269"/>
                </a:cubicBezTo>
                <a:cubicBezTo>
                  <a:pt x="201301" y="6502121"/>
                  <a:pt x="188014" y="6488798"/>
                  <a:pt x="275378" y="6448503"/>
                </a:cubicBezTo>
                <a:cubicBezTo>
                  <a:pt x="268734" y="6441679"/>
                  <a:pt x="268734" y="6434855"/>
                  <a:pt x="248471" y="6434855"/>
                </a:cubicBezTo>
                <a:cubicBezTo>
                  <a:pt x="228208" y="6441679"/>
                  <a:pt x="228540" y="6448503"/>
                  <a:pt x="228540" y="6448503"/>
                </a:cubicBezTo>
                <a:cubicBezTo>
                  <a:pt x="181703" y="6468650"/>
                  <a:pt x="255115" y="6428030"/>
                  <a:pt x="275378" y="6421531"/>
                </a:cubicBezTo>
                <a:cubicBezTo>
                  <a:pt x="248471" y="6421531"/>
                  <a:pt x="282021" y="6394559"/>
                  <a:pt x="234852" y="6401059"/>
                </a:cubicBezTo>
                <a:cubicBezTo>
                  <a:pt x="282021" y="6380911"/>
                  <a:pt x="275710" y="6381236"/>
                  <a:pt x="302284" y="6367913"/>
                </a:cubicBezTo>
                <a:cubicBezTo>
                  <a:pt x="288997" y="6367913"/>
                  <a:pt x="295641" y="6367913"/>
                  <a:pt x="275378" y="6374737"/>
                </a:cubicBezTo>
                <a:lnTo>
                  <a:pt x="266741" y="6380261"/>
                </a:lnTo>
                <a:lnTo>
                  <a:pt x="247807" y="6371162"/>
                </a:lnTo>
                <a:cubicBezTo>
                  <a:pt x="238506" y="6367588"/>
                  <a:pt x="221565" y="6367588"/>
                  <a:pt x="181371" y="6380911"/>
                </a:cubicBezTo>
                <a:cubicBezTo>
                  <a:pt x="194658" y="6374087"/>
                  <a:pt x="201634" y="6367913"/>
                  <a:pt x="228540" y="6354264"/>
                </a:cubicBezTo>
                <a:cubicBezTo>
                  <a:pt x="221897" y="6347765"/>
                  <a:pt x="167751" y="6374412"/>
                  <a:pt x="174727" y="6361089"/>
                </a:cubicBezTo>
                <a:cubicBezTo>
                  <a:pt x="201634" y="6354264"/>
                  <a:pt x="214921" y="6354264"/>
                  <a:pt x="248471" y="6340941"/>
                </a:cubicBezTo>
                <a:cubicBezTo>
                  <a:pt x="248471" y="6327293"/>
                  <a:pt x="302284" y="6307145"/>
                  <a:pt x="288997" y="6300321"/>
                </a:cubicBezTo>
                <a:cubicBezTo>
                  <a:pt x="282354" y="6300321"/>
                  <a:pt x="255115" y="6320469"/>
                  <a:pt x="262091" y="6307145"/>
                </a:cubicBezTo>
                <a:cubicBezTo>
                  <a:pt x="255115" y="6307145"/>
                  <a:pt x="262091" y="6307145"/>
                  <a:pt x="282021" y="6293497"/>
                </a:cubicBezTo>
                <a:cubicBezTo>
                  <a:pt x="262091" y="6300321"/>
                  <a:pt x="242160" y="6307145"/>
                  <a:pt x="228540" y="6307145"/>
                </a:cubicBezTo>
                <a:cubicBezTo>
                  <a:pt x="248803" y="6286998"/>
                  <a:pt x="248471" y="6287323"/>
                  <a:pt x="234852" y="6287323"/>
                </a:cubicBezTo>
                <a:cubicBezTo>
                  <a:pt x="248471" y="6287323"/>
                  <a:pt x="255115" y="6280499"/>
                  <a:pt x="268734" y="6273674"/>
                </a:cubicBezTo>
                <a:cubicBezTo>
                  <a:pt x="255115" y="6267175"/>
                  <a:pt x="255115" y="6267175"/>
                  <a:pt x="234852" y="6267175"/>
                </a:cubicBezTo>
                <a:cubicBezTo>
                  <a:pt x="248471" y="6260351"/>
                  <a:pt x="255115" y="6246703"/>
                  <a:pt x="268734" y="6246703"/>
                </a:cubicBezTo>
                <a:cubicBezTo>
                  <a:pt x="248471" y="6246703"/>
                  <a:pt x="235184" y="6253527"/>
                  <a:pt x="262091" y="6233379"/>
                </a:cubicBezTo>
                <a:cubicBezTo>
                  <a:pt x="255115" y="6239879"/>
                  <a:pt x="248471" y="6240204"/>
                  <a:pt x="234852" y="6246703"/>
                </a:cubicBezTo>
                <a:cubicBezTo>
                  <a:pt x="214921" y="6260351"/>
                  <a:pt x="235184" y="6253527"/>
                  <a:pt x="215253" y="6267175"/>
                </a:cubicBezTo>
                <a:cubicBezTo>
                  <a:pt x="194990" y="6273674"/>
                  <a:pt x="215253" y="6253527"/>
                  <a:pt x="221897" y="6246703"/>
                </a:cubicBezTo>
                <a:cubicBezTo>
                  <a:pt x="188346" y="6266850"/>
                  <a:pt x="221565" y="6240204"/>
                  <a:pt x="167751" y="6267175"/>
                </a:cubicBezTo>
                <a:cubicBezTo>
                  <a:pt x="181371" y="6260351"/>
                  <a:pt x="181371" y="6260351"/>
                  <a:pt x="181371" y="6260351"/>
                </a:cubicBezTo>
                <a:cubicBezTo>
                  <a:pt x="194658" y="6240204"/>
                  <a:pt x="167751" y="6246703"/>
                  <a:pt x="140845" y="6246703"/>
                </a:cubicBezTo>
                <a:cubicBezTo>
                  <a:pt x="113938" y="6246703"/>
                  <a:pt x="94007" y="6246703"/>
                  <a:pt x="120914" y="6219731"/>
                </a:cubicBezTo>
                <a:cubicBezTo>
                  <a:pt x="107627" y="6226555"/>
                  <a:pt x="94007" y="6226555"/>
                  <a:pt x="94007" y="6226555"/>
                </a:cubicBezTo>
                <a:cubicBezTo>
                  <a:pt x="100651" y="6219731"/>
                  <a:pt x="114270" y="6213557"/>
                  <a:pt x="134533" y="6199909"/>
                </a:cubicBezTo>
                <a:cubicBezTo>
                  <a:pt x="134533" y="6199909"/>
                  <a:pt x="127557" y="6199909"/>
                  <a:pt x="147488" y="6186585"/>
                </a:cubicBezTo>
                <a:cubicBezTo>
                  <a:pt x="140845" y="6193084"/>
                  <a:pt x="107627" y="6206408"/>
                  <a:pt x="100651" y="6213232"/>
                </a:cubicBezTo>
                <a:cubicBezTo>
                  <a:pt x="67100" y="6226555"/>
                  <a:pt x="107627" y="6199909"/>
                  <a:pt x="134533" y="6193084"/>
                </a:cubicBezTo>
                <a:cubicBezTo>
                  <a:pt x="168083" y="6172937"/>
                  <a:pt x="147488" y="6172937"/>
                  <a:pt x="147488" y="6166113"/>
                </a:cubicBezTo>
                <a:cubicBezTo>
                  <a:pt x="107294" y="6186260"/>
                  <a:pt x="134533" y="6179761"/>
                  <a:pt x="114270" y="6193084"/>
                </a:cubicBezTo>
                <a:cubicBezTo>
                  <a:pt x="110948" y="6189835"/>
                  <a:pt x="108955" y="6186585"/>
                  <a:pt x="103308" y="6185610"/>
                </a:cubicBezTo>
                <a:lnTo>
                  <a:pt x="94339" y="6185935"/>
                </a:lnTo>
                <a:lnTo>
                  <a:pt x="156457" y="6144340"/>
                </a:lnTo>
                <a:cubicBezTo>
                  <a:pt x="171405" y="6132642"/>
                  <a:pt x="181371" y="6122243"/>
                  <a:pt x="188014" y="6112169"/>
                </a:cubicBezTo>
                <a:cubicBezTo>
                  <a:pt x="221565" y="6098846"/>
                  <a:pt x="140845" y="6152789"/>
                  <a:pt x="140845" y="6159614"/>
                </a:cubicBezTo>
                <a:cubicBezTo>
                  <a:pt x="201301" y="6125818"/>
                  <a:pt x="174727" y="6159614"/>
                  <a:pt x="167751" y="6172937"/>
                </a:cubicBezTo>
                <a:cubicBezTo>
                  <a:pt x="174727" y="6172937"/>
                  <a:pt x="181371" y="6166438"/>
                  <a:pt x="181371" y="6172937"/>
                </a:cubicBezTo>
                <a:cubicBezTo>
                  <a:pt x="201634" y="6159614"/>
                  <a:pt x="201634" y="6152789"/>
                  <a:pt x="201634" y="6152789"/>
                </a:cubicBezTo>
                <a:cubicBezTo>
                  <a:pt x="235184" y="6145965"/>
                  <a:pt x="140845" y="6206408"/>
                  <a:pt x="241828" y="6159614"/>
                </a:cubicBezTo>
                <a:cubicBezTo>
                  <a:pt x="268734" y="6139466"/>
                  <a:pt x="194658" y="6172937"/>
                  <a:pt x="268734" y="6132642"/>
                </a:cubicBezTo>
                <a:cubicBezTo>
                  <a:pt x="268734" y="6132642"/>
                  <a:pt x="228208" y="6145965"/>
                  <a:pt x="255115" y="6132642"/>
                </a:cubicBezTo>
                <a:cubicBezTo>
                  <a:pt x="302284" y="6112494"/>
                  <a:pt x="309260" y="6125818"/>
                  <a:pt x="309260" y="6139141"/>
                </a:cubicBezTo>
                <a:cubicBezTo>
                  <a:pt x="309260" y="6152789"/>
                  <a:pt x="308928" y="6166113"/>
                  <a:pt x="335835" y="6152789"/>
                </a:cubicBezTo>
                <a:cubicBezTo>
                  <a:pt x="349122" y="6145965"/>
                  <a:pt x="362741" y="6126143"/>
                  <a:pt x="383004" y="6105995"/>
                </a:cubicBezTo>
                <a:cubicBezTo>
                  <a:pt x="409911" y="6092347"/>
                  <a:pt x="382672" y="6119319"/>
                  <a:pt x="423198" y="6092347"/>
                </a:cubicBezTo>
                <a:cubicBezTo>
                  <a:pt x="443129" y="6079024"/>
                  <a:pt x="402935" y="6092347"/>
                  <a:pt x="450105" y="6065375"/>
                </a:cubicBezTo>
                <a:cubicBezTo>
                  <a:pt x="436486" y="6065375"/>
                  <a:pt x="436818" y="6079024"/>
                  <a:pt x="403267" y="6092347"/>
                </a:cubicBezTo>
                <a:cubicBezTo>
                  <a:pt x="430174" y="6072199"/>
                  <a:pt x="403267" y="6079024"/>
                  <a:pt x="389648" y="6092347"/>
                </a:cubicBezTo>
                <a:cubicBezTo>
                  <a:pt x="396292" y="6079024"/>
                  <a:pt x="463724" y="6011432"/>
                  <a:pt x="396624" y="6038404"/>
                </a:cubicBezTo>
                <a:cubicBezTo>
                  <a:pt x="416555" y="6018256"/>
                  <a:pt x="436486" y="6018581"/>
                  <a:pt x="456749" y="6005258"/>
                </a:cubicBezTo>
                <a:cubicBezTo>
                  <a:pt x="429842" y="6018581"/>
                  <a:pt x="416555" y="6011757"/>
                  <a:pt x="396624" y="6011757"/>
                </a:cubicBezTo>
                <a:cubicBezTo>
                  <a:pt x="403267" y="6005258"/>
                  <a:pt x="416222" y="6004933"/>
                  <a:pt x="429842" y="5991609"/>
                </a:cubicBezTo>
                <a:cubicBezTo>
                  <a:pt x="429842" y="5984785"/>
                  <a:pt x="423198" y="5991609"/>
                  <a:pt x="396624" y="6005258"/>
                </a:cubicBezTo>
                <a:cubicBezTo>
                  <a:pt x="423198" y="5991609"/>
                  <a:pt x="429842" y="5977961"/>
                  <a:pt x="463392" y="5964638"/>
                </a:cubicBezTo>
                <a:cubicBezTo>
                  <a:pt x="443461" y="5971462"/>
                  <a:pt x="416555" y="5978286"/>
                  <a:pt x="403267" y="5978286"/>
                </a:cubicBezTo>
                <a:cubicBezTo>
                  <a:pt x="423530" y="5964638"/>
                  <a:pt x="423198" y="5964638"/>
                  <a:pt x="443461" y="5957813"/>
                </a:cubicBezTo>
                <a:cubicBezTo>
                  <a:pt x="383004" y="5977961"/>
                  <a:pt x="423198" y="5944490"/>
                  <a:pt x="383004" y="5950989"/>
                </a:cubicBezTo>
                <a:cubicBezTo>
                  <a:pt x="396292" y="5950989"/>
                  <a:pt x="403267" y="5950989"/>
                  <a:pt x="409911" y="5937666"/>
                </a:cubicBezTo>
                <a:cubicBezTo>
                  <a:pt x="383004" y="5924343"/>
                  <a:pt x="409911" y="5890872"/>
                  <a:pt x="369385" y="5884048"/>
                </a:cubicBezTo>
                <a:cubicBezTo>
                  <a:pt x="396292" y="5877223"/>
                  <a:pt x="409911" y="5863900"/>
                  <a:pt x="409911" y="5877223"/>
                </a:cubicBezTo>
                <a:cubicBezTo>
                  <a:pt x="477011" y="5830429"/>
                  <a:pt x="409911" y="5850577"/>
                  <a:pt x="416555" y="5837253"/>
                </a:cubicBezTo>
                <a:cubicBezTo>
                  <a:pt x="416555" y="5830429"/>
                  <a:pt x="443461" y="5817106"/>
                  <a:pt x="443461" y="5810282"/>
                </a:cubicBezTo>
                <a:cubicBezTo>
                  <a:pt x="443461" y="5810282"/>
                  <a:pt x="436486" y="5817106"/>
                  <a:pt x="429842" y="5817106"/>
                </a:cubicBezTo>
                <a:cubicBezTo>
                  <a:pt x="416222" y="5823605"/>
                  <a:pt x="409911" y="5830429"/>
                  <a:pt x="409911" y="5830429"/>
                </a:cubicBezTo>
                <a:cubicBezTo>
                  <a:pt x="409911" y="5830429"/>
                  <a:pt x="409911" y="5823605"/>
                  <a:pt x="403267" y="5823605"/>
                </a:cubicBezTo>
                <a:cubicBezTo>
                  <a:pt x="403267" y="5823605"/>
                  <a:pt x="409911" y="5823605"/>
                  <a:pt x="409911" y="5823605"/>
                </a:cubicBezTo>
                <a:cubicBezTo>
                  <a:pt x="409911" y="5817106"/>
                  <a:pt x="416555" y="5810282"/>
                  <a:pt x="436486" y="5796633"/>
                </a:cubicBezTo>
                <a:cubicBezTo>
                  <a:pt x="436486" y="5796633"/>
                  <a:pt x="436486" y="5803458"/>
                  <a:pt x="436486" y="5803458"/>
                </a:cubicBezTo>
                <a:cubicBezTo>
                  <a:pt x="436486" y="5803458"/>
                  <a:pt x="443461" y="5803458"/>
                  <a:pt x="456749" y="5796633"/>
                </a:cubicBezTo>
                <a:cubicBezTo>
                  <a:pt x="463392" y="5790134"/>
                  <a:pt x="470368" y="5783310"/>
                  <a:pt x="477011" y="5776486"/>
                </a:cubicBezTo>
                <a:cubicBezTo>
                  <a:pt x="483655" y="5776486"/>
                  <a:pt x="490631" y="5769662"/>
                  <a:pt x="497275" y="5769662"/>
                </a:cubicBezTo>
                <a:cubicBezTo>
                  <a:pt x="483987" y="5776486"/>
                  <a:pt x="490631" y="5776486"/>
                  <a:pt x="477011" y="5783310"/>
                </a:cubicBezTo>
                <a:cubicBezTo>
                  <a:pt x="544112" y="5749839"/>
                  <a:pt x="524181" y="5783310"/>
                  <a:pt x="503918" y="5803458"/>
                </a:cubicBezTo>
                <a:cubicBezTo>
                  <a:pt x="490631" y="5830429"/>
                  <a:pt x="477011" y="5850577"/>
                  <a:pt x="577994" y="5803458"/>
                </a:cubicBezTo>
                <a:cubicBezTo>
                  <a:pt x="517538" y="5843753"/>
                  <a:pt x="577994" y="5836928"/>
                  <a:pt x="577994" y="5850252"/>
                </a:cubicBezTo>
                <a:cubicBezTo>
                  <a:pt x="551088" y="5863900"/>
                  <a:pt x="550756" y="5863900"/>
                  <a:pt x="530493" y="5870724"/>
                </a:cubicBezTo>
                <a:cubicBezTo>
                  <a:pt x="523849" y="5884048"/>
                  <a:pt x="551088" y="5863900"/>
                  <a:pt x="577994" y="5850252"/>
                </a:cubicBezTo>
                <a:cubicBezTo>
                  <a:pt x="557731" y="5870399"/>
                  <a:pt x="571019" y="5863900"/>
                  <a:pt x="577994" y="5870724"/>
                </a:cubicBezTo>
                <a:cubicBezTo>
                  <a:pt x="510562" y="5904195"/>
                  <a:pt x="577662" y="5884373"/>
                  <a:pt x="523849" y="5917843"/>
                </a:cubicBezTo>
                <a:cubicBezTo>
                  <a:pt x="530493" y="5917843"/>
                  <a:pt x="537468" y="5911019"/>
                  <a:pt x="537468" y="5911019"/>
                </a:cubicBezTo>
                <a:cubicBezTo>
                  <a:pt x="577662" y="5890872"/>
                  <a:pt x="571019" y="5890872"/>
                  <a:pt x="584638" y="5884048"/>
                </a:cubicBezTo>
                <a:cubicBezTo>
                  <a:pt x="577994" y="5904195"/>
                  <a:pt x="597925" y="5917518"/>
                  <a:pt x="530493" y="5964638"/>
                </a:cubicBezTo>
                <a:cubicBezTo>
                  <a:pt x="537468" y="5964638"/>
                  <a:pt x="571019" y="5950989"/>
                  <a:pt x="577994" y="5944490"/>
                </a:cubicBezTo>
                <a:cubicBezTo>
                  <a:pt x="517538" y="5984785"/>
                  <a:pt x="597925" y="5951314"/>
                  <a:pt x="550756" y="5971462"/>
                </a:cubicBezTo>
                <a:cubicBezTo>
                  <a:pt x="577662" y="5964638"/>
                  <a:pt x="577662" y="5971137"/>
                  <a:pt x="631476" y="5950989"/>
                </a:cubicBezTo>
                <a:cubicBezTo>
                  <a:pt x="644763" y="5950989"/>
                  <a:pt x="584638" y="5964638"/>
                  <a:pt x="597925" y="5971462"/>
                </a:cubicBezTo>
                <a:cubicBezTo>
                  <a:pt x="571351" y="5984785"/>
                  <a:pt x="591282" y="5971462"/>
                  <a:pt x="577994" y="5971462"/>
                </a:cubicBezTo>
                <a:cubicBezTo>
                  <a:pt x="537468" y="6004933"/>
                  <a:pt x="530825" y="6011757"/>
                  <a:pt x="571019" y="6005258"/>
                </a:cubicBezTo>
                <a:cubicBezTo>
                  <a:pt x="604569" y="5985110"/>
                  <a:pt x="597593" y="5984785"/>
                  <a:pt x="611213" y="5971462"/>
                </a:cubicBezTo>
                <a:cubicBezTo>
                  <a:pt x="651406" y="5951314"/>
                  <a:pt x="645095" y="5957813"/>
                  <a:pt x="685289" y="5937666"/>
                </a:cubicBezTo>
                <a:cubicBezTo>
                  <a:pt x="672002" y="5957813"/>
                  <a:pt x="745746" y="5910694"/>
                  <a:pt x="718839" y="5937666"/>
                </a:cubicBezTo>
                <a:cubicBezTo>
                  <a:pt x="732126" y="5924343"/>
                  <a:pt x="739102" y="5917843"/>
                  <a:pt x="739102" y="5917843"/>
                </a:cubicBezTo>
                <a:cubicBezTo>
                  <a:pt x="772652" y="5904520"/>
                  <a:pt x="772652" y="5917843"/>
                  <a:pt x="779628" y="5924668"/>
                </a:cubicBezTo>
                <a:cubicBezTo>
                  <a:pt x="846729" y="5884373"/>
                  <a:pt x="759365" y="5924343"/>
                  <a:pt x="779628" y="5904195"/>
                </a:cubicBezTo>
                <a:cubicBezTo>
                  <a:pt x="792915" y="5897696"/>
                  <a:pt x="799227" y="5897371"/>
                  <a:pt x="819490" y="5884048"/>
                </a:cubicBezTo>
                <a:cubicBezTo>
                  <a:pt x="846397" y="5850577"/>
                  <a:pt x="893566" y="5816781"/>
                  <a:pt x="906853" y="5783310"/>
                </a:cubicBezTo>
                <a:cubicBezTo>
                  <a:pt x="819490" y="5830429"/>
                  <a:pt x="947379" y="5749839"/>
                  <a:pt x="940736" y="5743340"/>
                </a:cubicBezTo>
                <a:cubicBezTo>
                  <a:pt x="950701" y="5743340"/>
                  <a:pt x="953026" y="5746590"/>
                  <a:pt x="976279" y="5734566"/>
                </a:cubicBezTo>
                <a:lnTo>
                  <a:pt x="988238" y="5727742"/>
                </a:lnTo>
                <a:lnTo>
                  <a:pt x="997871" y="5725467"/>
                </a:lnTo>
                <a:lnTo>
                  <a:pt x="1005843" y="5722218"/>
                </a:lnTo>
                <a:lnTo>
                  <a:pt x="999200" y="5726767"/>
                </a:lnTo>
                <a:cubicBezTo>
                  <a:pt x="990895" y="5732941"/>
                  <a:pt x="980930" y="5739765"/>
                  <a:pt x="980930" y="5743340"/>
                </a:cubicBezTo>
                <a:cubicBezTo>
                  <a:pt x="1014812" y="5722868"/>
                  <a:pt x="1014480" y="5722868"/>
                  <a:pt x="1021124" y="5716043"/>
                </a:cubicBezTo>
                <a:lnTo>
                  <a:pt x="1005843" y="5722218"/>
                </a:lnTo>
                <a:lnTo>
                  <a:pt x="1009165" y="5719293"/>
                </a:lnTo>
                <a:cubicBezTo>
                  <a:pt x="1011158" y="5717343"/>
                  <a:pt x="1011158" y="5716043"/>
                  <a:pt x="1007504" y="5716043"/>
                </a:cubicBezTo>
                <a:lnTo>
                  <a:pt x="988238" y="5727742"/>
                </a:lnTo>
                <a:lnTo>
                  <a:pt x="985580" y="5728067"/>
                </a:lnTo>
                <a:cubicBezTo>
                  <a:pt x="975615" y="5728717"/>
                  <a:pt x="988238" y="5717343"/>
                  <a:pt x="990231" y="5709544"/>
                </a:cubicBezTo>
                <a:lnTo>
                  <a:pt x="988720" y="5708374"/>
                </a:lnTo>
                <a:lnTo>
                  <a:pt x="989021" y="5708067"/>
                </a:lnTo>
                <a:lnTo>
                  <a:pt x="988490" y="5708196"/>
                </a:lnTo>
                <a:lnTo>
                  <a:pt x="982258" y="5703370"/>
                </a:lnTo>
                <a:lnTo>
                  <a:pt x="1007504" y="5689072"/>
                </a:lnTo>
                <a:cubicBezTo>
                  <a:pt x="967310" y="5695896"/>
                  <a:pt x="974286" y="5689072"/>
                  <a:pt x="974286" y="5668924"/>
                </a:cubicBezTo>
                <a:cubicBezTo>
                  <a:pt x="967643" y="5668924"/>
                  <a:pt x="954023" y="5682573"/>
                  <a:pt x="927116" y="5695896"/>
                </a:cubicBezTo>
                <a:cubicBezTo>
                  <a:pt x="940404" y="5682573"/>
                  <a:pt x="934092" y="5682573"/>
                  <a:pt x="980930" y="5655926"/>
                </a:cubicBezTo>
                <a:cubicBezTo>
                  <a:pt x="987906" y="5649102"/>
                  <a:pt x="960999" y="5662425"/>
                  <a:pt x="960999" y="5649102"/>
                </a:cubicBezTo>
                <a:cubicBezTo>
                  <a:pt x="947379" y="5662425"/>
                  <a:pt x="933760" y="5668924"/>
                  <a:pt x="933760" y="5675748"/>
                </a:cubicBezTo>
                <a:cubicBezTo>
                  <a:pt x="900210" y="5689072"/>
                  <a:pt x="1007836" y="5615631"/>
                  <a:pt x="920473" y="5655926"/>
                </a:cubicBezTo>
                <a:cubicBezTo>
                  <a:pt x="960667" y="5622130"/>
                  <a:pt x="960667" y="5595158"/>
                  <a:pt x="900210" y="5615306"/>
                </a:cubicBezTo>
                <a:cubicBezTo>
                  <a:pt x="927116" y="5601982"/>
                  <a:pt x="934092" y="5595158"/>
                  <a:pt x="960999" y="5581510"/>
                </a:cubicBezTo>
                <a:cubicBezTo>
                  <a:pt x="927116" y="5588334"/>
                  <a:pt x="920473" y="5581835"/>
                  <a:pt x="980930" y="5541540"/>
                </a:cubicBezTo>
                <a:cubicBezTo>
                  <a:pt x="954355" y="5548364"/>
                  <a:pt x="940404" y="5548364"/>
                  <a:pt x="920473" y="5555188"/>
                </a:cubicBezTo>
                <a:cubicBezTo>
                  <a:pt x="893566" y="5568512"/>
                  <a:pt x="927449" y="5554863"/>
                  <a:pt x="880279" y="5588334"/>
                </a:cubicBezTo>
                <a:cubicBezTo>
                  <a:pt x="900542" y="5568187"/>
                  <a:pt x="907186" y="5555188"/>
                  <a:pt x="873635" y="5575336"/>
                </a:cubicBezTo>
                <a:cubicBezTo>
                  <a:pt x="893566" y="5555188"/>
                  <a:pt x="900210" y="5548364"/>
                  <a:pt x="940736" y="5528217"/>
                </a:cubicBezTo>
                <a:cubicBezTo>
                  <a:pt x="927116" y="5534716"/>
                  <a:pt x="913497" y="5534716"/>
                  <a:pt x="906853" y="5528217"/>
                </a:cubicBezTo>
                <a:cubicBezTo>
                  <a:pt x="866659" y="5561687"/>
                  <a:pt x="907186" y="5541865"/>
                  <a:pt x="853372" y="5575336"/>
                </a:cubicBezTo>
                <a:cubicBezTo>
                  <a:pt x="880279" y="5575336"/>
                  <a:pt x="786272" y="5649102"/>
                  <a:pt x="866659" y="5615306"/>
                </a:cubicBezTo>
                <a:cubicBezTo>
                  <a:pt x="839753" y="5635453"/>
                  <a:pt x="846729" y="5649102"/>
                  <a:pt x="880279" y="5628954"/>
                </a:cubicBezTo>
                <a:cubicBezTo>
                  <a:pt x="806203" y="5675748"/>
                  <a:pt x="826466" y="5668924"/>
                  <a:pt x="853372" y="5668924"/>
                </a:cubicBezTo>
                <a:cubicBezTo>
                  <a:pt x="772652" y="5716043"/>
                  <a:pt x="752389" y="5722868"/>
                  <a:pt x="644763" y="5783310"/>
                </a:cubicBezTo>
                <a:cubicBezTo>
                  <a:pt x="631476" y="5790134"/>
                  <a:pt x="604569" y="5803458"/>
                  <a:pt x="577994" y="5810282"/>
                </a:cubicBezTo>
                <a:cubicBezTo>
                  <a:pt x="638451" y="5769987"/>
                  <a:pt x="598258" y="5789809"/>
                  <a:pt x="604901" y="5776486"/>
                </a:cubicBezTo>
                <a:cubicBezTo>
                  <a:pt x="685621" y="5729367"/>
                  <a:pt x="645095" y="5722543"/>
                  <a:pt x="604901" y="5756338"/>
                </a:cubicBezTo>
                <a:cubicBezTo>
                  <a:pt x="624832" y="5736191"/>
                  <a:pt x="665358" y="5709219"/>
                  <a:pt x="692265" y="5689072"/>
                </a:cubicBezTo>
                <a:cubicBezTo>
                  <a:pt x="692265" y="5682573"/>
                  <a:pt x="644763" y="5709544"/>
                  <a:pt x="638119" y="5709544"/>
                </a:cubicBezTo>
                <a:cubicBezTo>
                  <a:pt x="685289" y="5682573"/>
                  <a:pt x="672002" y="5682573"/>
                  <a:pt x="665026" y="5682573"/>
                </a:cubicBezTo>
                <a:cubicBezTo>
                  <a:pt x="645095" y="5689072"/>
                  <a:pt x="644763" y="5689397"/>
                  <a:pt x="644763" y="5695896"/>
                </a:cubicBezTo>
                <a:cubicBezTo>
                  <a:pt x="638119" y="5695896"/>
                  <a:pt x="638119" y="5689072"/>
                  <a:pt x="631476" y="5689072"/>
                </a:cubicBezTo>
                <a:cubicBezTo>
                  <a:pt x="624832" y="5689072"/>
                  <a:pt x="624832" y="5689072"/>
                  <a:pt x="624832" y="5689072"/>
                </a:cubicBezTo>
                <a:cubicBezTo>
                  <a:pt x="624832" y="5682573"/>
                  <a:pt x="624832" y="5676073"/>
                  <a:pt x="644763" y="5662750"/>
                </a:cubicBezTo>
                <a:cubicBezTo>
                  <a:pt x="644763" y="5662750"/>
                  <a:pt x="624500" y="5675748"/>
                  <a:pt x="611213" y="5682573"/>
                </a:cubicBezTo>
                <a:cubicBezTo>
                  <a:pt x="678313" y="5628629"/>
                  <a:pt x="665026" y="5628954"/>
                  <a:pt x="658382" y="5615306"/>
                </a:cubicBezTo>
                <a:cubicBezTo>
                  <a:pt x="672002" y="5615306"/>
                  <a:pt x="678645" y="5608482"/>
                  <a:pt x="692265" y="5595158"/>
                </a:cubicBezTo>
                <a:cubicBezTo>
                  <a:pt x="698908" y="5588334"/>
                  <a:pt x="671669" y="5602307"/>
                  <a:pt x="711863" y="5575336"/>
                </a:cubicBezTo>
                <a:cubicBezTo>
                  <a:pt x="718839" y="5575336"/>
                  <a:pt x="772652" y="5548364"/>
                  <a:pt x="766009" y="5561687"/>
                </a:cubicBezTo>
                <a:cubicBezTo>
                  <a:pt x="792915" y="5541540"/>
                  <a:pt x="792915" y="5538290"/>
                  <a:pt x="793912" y="5534716"/>
                </a:cubicBezTo>
                <a:lnTo>
                  <a:pt x="797566" y="5529191"/>
                </a:lnTo>
                <a:lnTo>
                  <a:pt x="826134" y="5507744"/>
                </a:lnTo>
                <a:cubicBezTo>
                  <a:pt x="811517" y="5517818"/>
                  <a:pt x="803545" y="5523342"/>
                  <a:pt x="799227" y="5527242"/>
                </a:cubicBezTo>
                <a:cubicBezTo>
                  <a:pt x="791587" y="5531466"/>
                  <a:pt x="803877" y="5519118"/>
                  <a:pt x="826134" y="5501245"/>
                </a:cubicBezTo>
                <a:cubicBezTo>
                  <a:pt x="785940" y="5521392"/>
                  <a:pt x="813178" y="5501245"/>
                  <a:pt x="786272" y="5514568"/>
                </a:cubicBezTo>
                <a:cubicBezTo>
                  <a:pt x="806203" y="5501245"/>
                  <a:pt x="826134" y="5487597"/>
                  <a:pt x="826134" y="5487597"/>
                </a:cubicBezTo>
                <a:cubicBezTo>
                  <a:pt x="860016" y="5467449"/>
                  <a:pt x="812846" y="5514893"/>
                  <a:pt x="893234" y="5460950"/>
                </a:cubicBezTo>
                <a:cubicBezTo>
                  <a:pt x="900210" y="5460950"/>
                  <a:pt x="880279" y="5474273"/>
                  <a:pt x="846397" y="5494421"/>
                </a:cubicBezTo>
                <a:cubicBezTo>
                  <a:pt x="853372" y="5494421"/>
                  <a:pt x="900210" y="5460950"/>
                  <a:pt x="920473" y="5454126"/>
                </a:cubicBezTo>
                <a:cubicBezTo>
                  <a:pt x="886923" y="5467774"/>
                  <a:pt x="940736" y="5420655"/>
                  <a:pt x="886923" y="5454126"/>
                </a:cubicBezTo>
                <a:cubicBezTo>
                  <a:pt x="900542" y="5440802"/>
                  <a:pt x="913497" y="5420655"/>
                  <a:pt x="906853" y="5420655"/>
                </a:cubicBezTo>
                <a:cubicBezTo>
                  <a:pt x="906853" y="5413831"/>
                  <a:pt x="906853" y="5413831"/>
                  <a:pt x="900210" y="5413831"/>
                </a:cubicBezTo>
                <a:cubicBezTo>
                  <a:pt x="893234" y="5413831"/>
                  <a:pt x="893898" y="5413831"/>
                  <a:pt x="886923" y="5413831"/>
                </a:cubicBezTo>
                <a:cubicBezTo>
                  <a:pt x="880279" y="5413831"/>
                  <a:pt x="866659" y="5413831"/>
                  <a:pt x="846397" y="5420655"/>
                </a:cubicBezTo>
                <a:cubicBezTo>
                  <a:pt x="880279" y="5400507"/>
                  <a:pt x="866992" y="5400507"/>
                  <a:pt x="880279" y="5387184"/>
                </a:cubicBezTo>
                <a:cubicBezTo>
                  <a:pt x="833109" y="5394008"/>
                  <a:pt x="873303" y="5319917"/>
                  <a:pt x="766009" y="5387184"/>
                </a:cubicBezTo>
                <a:cubicBezTo>
                  <a:pt x="759365" y="5380360"/>
                  <a:pt x="806203" y="5360212"/>
                  <a:pt x="819490" y="5346564"/>
                </a:cubicBezTo>
                <a:cubicBezTo>
                  <a:pt x="900210" y="5326417"/>
                  <a:pt x="846397" y="5400507"/>
                  <a:pt x="940736" y="5367037"/>
                </a:cubicBezTo>
                <a:cubicBezTo>
                  <a:pt x="967310" y="5346889"/>
                  <a:pt x="934092" y="5346564"/>
                  <a:pt x="974286" y="5326417"/>
                </a:cubicBezTo>
                <a:cubicBezTo>
                  <a:pt x="920473" y="5319592"/>
                  <a:pt x="927116" y="5245827"/>
                  <a:pt x="873635" y="5245827"/>
                </a:cubicBezTo>
                <a:cubicBezTo>
                  <a:pt x="920473" y="5212356"/>
                  <a:pt x="886923" y="5252651"/>
                  <a:pt x="920473" y="5232503"/>
                </a:cubicBezTo>
                <a:cubicBezTo>
                  <a:pt x="886923" y="5225679"/>
                  <a:pt x="886923" y="5199032"/>
                  <a:pt x="873635" y="5178885"/>
                </a:cubicBezTo>
                <a:lnTo>
                  <a:pt x="860016" y="5165237"/>
                </a:lnTo>
                <a:lnTo>
                  <a:pt x="880279" y="5145089"/>
                </a:lnTo>
                <a:cubicBezTo>
                  <a:pt x="893566" y="5131766"/>
                  <a:pt x="900210" y="5118117"/>
                  <a:pt x="860016" y="5145089"/>
                </a:cubicBezTo>
                <a:cubicBezTo>
                  <a:pt x="866659" y="5138265"/>
                  <a:pt x="886590" y="5125266"/>
                  <a:pt x="900210" y="5111618"/>
                </a:cubicBezTo>
                <a:cubicBezTo>
                  <a:pt x="886590" y="5111618"/>
                  <a:pt x="853372" y="5131766"/>
                  <a:pt x="866659" y="5111618"/>
                </a:cubicBezTo>
                <a:cubicBezTo>
                  <a:pt x="880279" y="5105119"/>
                  <a:pt x="880279" y="5111618"/>
                  <a:pt x="880279" y="5111618"/>
                </a:cubicBezTo>
                <a:cubicBezTo>
                  <a:pt x="886923" y="5105119"/>
                  <a:pt x="886923" y="5105119"/>
                  <a:pt x="886923" y="5098295"/>
                </a:cubicBezTo>
                <a:cubicBezTo>
                  <a:pt x="960999" y="5058000"/>
                  <a:pt x="954023" y="5044351"/>
                  <a:pt x="927116" y="5051176"/>
                </a:cubicBezTo>
                <a:cubicBezTo>
                  <a:pt x="906853" y="5051176"/>
                  <a:pt x="866659" y="5071323"/>
                  <a:pt x="860016" y="5071323"/>
                </a:cubicBezTo>
                <a:cubicBezTo>
                  <a:pt x="860016" y="5064499"/>
                  <a:pt x="866992" y="5064499"/>
                  <a:pt x="880279" y="5051176"/>
                </a:cubicBezTo>
                <a:cubicBezTo>
                  <a:pt x="866992" y="5037527"/>
                  <a:pt x="833109" y="5044676"/>
                  <a:pt x="839753" y="5017705"/>
                </a:cubicBezTo>
                <a:cubicBezTo>
                  <a:pt x="833109" y="5017705"/>
                  <a:pt x="819490" y="5031028"/>
                  <a:pt x="819490" y="5031028"/>
                </a:cubicBezTo>
                <a:cubicBezTo>
                  <a:pt x="819490" y="5031028"/>
                  <a:pt x="893566" y="4950438"/>
                  <a:pt x="812846" y="5010881"/>
                </a:cubicBezTo>
                <a:cubicBezTo>
                  <a:pt x="826134" y="4997557"/>
                  <a:pt x="826466" y="4997232"/>
                  <a:pt x="846397" y="4983909"/>
                </a:cubicBezTo>
                <a:cubicBezTo>
                  <a:pt x="833109" y="4990733"/>
                  <a:pt x="792915" y="5024529"/>
                  <a:pt x="786272" y="5024529"/>
                </a:cubicBezTo>
                <a:cubicBezTo>
                  <a:pt x="806203" y="5004381"/>
                  <a:pt x="812846" y="4997557"/>
                  <a:pt x="826134" y="4990733"/>
                </a:cubicBezTo>
                <a:cubicBezTo>
                  <a:pt x="860016" y="4950438"/>
                  <a:pt x="785940" y="5004056"/>
                  <a:pt x="826134" y="4970586"/>
                </a:cubicBezTo>
                <a:cubicBezTo>
                  <a:pt x="819490" y="4970586"/>
                  <a:pt x="799227" y="4983909"/>
                  <a:pt x="799227" y="4983909"/>
                </a:cubicBezTo>
                <a:cubicBezTo>
                  <a:pt x="759033" y="5017380"/>
                  <a:pt x="779296" y="4997557"/>
                  <a:pt x="745746" y="5024529"/>
                </a:cubicBezTo>
                <a:lnTo>
                  <a:pt x="752389" y="5017705"/>
                </a:lnTo>
                <a:lnTo>
                  <a:pt x="774313" y="5001782"/>
                </a:lnTo>
                <a:cubicBezTo>
                  <a:pt x="780957" y="4995932"/>
                  <a:pt x="786272" y="4990733"/>
                  <a:pt x="786272" y="4990733"/>
                </a:cubicBezTo>
                <a:cubicBezTo>
                  <a:pt x="796237" y="4980659"/>
                  <a:pt x="791255" y="4982284"/>
                  <a:pt x="788597" y="4983259"/>
                </a:cubicBezTo>
                <a:lnTo>
                  <a:pt x="788929" y="4982284"/>
                </a:lnTo>
                <a:lnTo>
                  <a:pt x="784943" y="4984884"/>
                </a:lnTo>
                <a:cubicBezTo>
                  <a:pt x="779296" y="4989108"/>
                  <a:pt x="772652" y="4993983"/>
                  <a:pt x="759365" y="5004056"/>
                </a:cubicBezTo>
                <a:cubicBezTo>
                  <a:pt x="759365" y="4997557"/>
                  <a:pt x="785940" y="4977085"/>
                  <a:pt x="799227" y="4963761"/>
                </a:cubicBezTo>
                <a:cubicBezTo>
                  <a:pt x="812846" y="4936790"/>
                  <a:pt x="772652" y="4956937"/>
                  <a:pt x="739102" y="4970586"/>
                </a:cubicBezTo>
                <a:cubicBezTo>
                  <a:pt x="792583" y="4916642"/>
                  <a:pt x="792915" y="4903319"/>
                  <a:pt x="772652" y="4910143"/>
                </a:cubicBezTo>
                <a:cubicBezTo>
                  <a:pt x="813178" y="4876672"/>
                  <a:pt x="785940" y="4883171"/>
                  <a:pt x="812846" y="4863024"/>
                </a:cubicBezTo>
                <a:cubicBezTo>
                  <a:pt x="812846" y="4863024"/>
                  <a:pt x="805870" y="4869523"/>
                  <a:pt x="799227" y="4869523"/>
                </a:cubicBezTo>
                <a:cubicBezTo>
                  <a:pt x="765677" y="4903319"/>
                  <a:pt x="785940" y="4883171"/>
                  <a:pt x="752389" y="4916967"/>
                </a:cubicBezTo>
                <a:cubicBezTo>
                  <a:pt x="766009" y="4903319"/>
                  <a:pt x="785940" y="4876672"/>
                  <a:pt x="812846" y="4843201"/>
                </a:cubicBezTo>
                <a:cubicBezTo>
                  <a:pt x="785940" y="4883496"/>
                  <a:pt x="826134" y="4843201"/>
                  <a:pt x="819490" y="4849701"/>
                </a:cubicBezTo>
                <a:cubicBezTo>
                  <a:pt x="846397" y="4823054"/>
                  <a:pt x="812846" y="4843201"/>
                  <a:pt x="812846" y="4843201"/>
                </a:cubicBezTo>
                <a:cubicBezTo>
                  <a:pt x="785940" y="4863349"/>
                  <a:pt x="786272" y="4869523"/>
                  <a:pt x="786272" y="4869523"/>
                </a:cubicBezTo>
                <a:cubicBezTo>
                  <a:pt x="792915" y="4856200"/>
                  <a:pt x="746078" y="4883171"/>
                  <a:pt x="792915" y="4829553"/>
                </a:cubicBezTo>
                <a:cubicBezTo>
                  <a:pt x="766009" y="4849701"/>
                  <a:pt x="765677" y="4863024"/>
                  <a:pt x="725483" y="4896495"/>
                </a:cubicBezTo>
                <a:cubicBezTo>
                  <a:pt x="738770" y="4889996"/>
                  <a:pt x="765677" y="4876672"/>
                  <a:pt x="705220" y="4943939"/>
                </a:cubicBezTo>
                <a:cubicBezTo>
                  <a:pt x="711863" y="4930291"/>
                  <a:pt x="685289" y="4950438"/>
                  <a:pt x="658382" y="4977085"/>
                </a:cubicBezTo>
                <a:cubicBezTo>
                  <a:pt x="658382" y="4970586"/>
                  <a:pt x="645095" y="4977410"/>
                  <a:pt x="672002" y="4950763"/>
                </a:cubicBezTo>
                <a:cubicBezTo>
                  <a:pt x="658382" y="4957262"/>
                  <a:pt x="651739" y="4963761"/>
                  <a:pt x="631476" y="4977085"/>
                </a:cubicBezTo>
                <a:cubicBezTo>
                  <a:pt x="646424" y="4952063"/>
                  <a:pt x="612541" y="4976110"/>
                  <a:pt x="623171" y="4958562"/>
                </a:cubicBezTo>
                <a:lnTo>
                  <a:pt x="637455" y="4941014"/>
                </a:lnTo>
                <a:lnTo>
                  <a:pt x="644763" y="4937115"/>
                </a:lnTo>
                <a:cubicBezTo>
                  <a:pt x="665026" y="4910143"/>
                  <a:pt x="651739" y="4916967"/>
                  <a:pt x="644763" y="4923791"/>
                </a:cubicBezTo>
                <a:cubicBezTo>
                  <a:pt x="631476" y="4930291"/>
                  <a:pt x="631476" y="4937115"/>
                  <a:pt x="624832" y="4937115"/>
                </a:cubicBezTo>
                <a:cubicBezTo>
                  <a:pt x="631476" y="4937115"/>
                  <a:pt x="611545" y="4943939"/>
                  <a:pt x="597925" y="4950763"/>
                </a:cubicBezTo>
                <a:cubicBezTo>
                  <a:pt x="584638" y="4957262"/>
                  <a:pt x="577994" y="4957262"/>
                  <a:pt x="604901" y="4923791"/>
                </a:cubicBezTo>
                <a:cubicBezTo>
                  <a:pt x="557731" y="4970586"/>
                  <a:pt x="618188" y="4890321"/>
                  <a:pt x="550756" y="4950763"/>
                </a:cubicBezTo>
                <a:cubicBezTo>
                  <a:pt x="571019" y="4930616"/>
                  <a:pt x="591282" y="4910143"/>
                  <a:pt x="597925" y="4889996"/>
                </a:cubicBezTo>
                <a:cubicBezTo>
                  <a:pt x="564375" y="4910143"/>
                  <a:pt x="564375" y="4896495"/>
                  <a:pt x="557731" y="4883171"/>
                </a:cubicBezTo>
                <a:cubicBezTo>
                  <a:pt x="557731" y="4876347"/>
                  <a:pt x="544444" y="4876672"/>
                  <a:pt x="497275" y="4923791"/>
                </a:cubicBezTo>
                <a:cubicBezTo>
                  <a:pt x="497275" y="4916967"/>
                  <a:pt x="517205" y="4896495"/>
                  <a:pt x="517205" y="4889996"/>
                </a:cubicBezTo>
                <a:cubicBezTo>
                  <a:pt x="510396" y="4900070"/>
                  <a:pt x="505413" y="4905106"/>
                  <a:pt x="500430" y="4910143"/>
                </a:cubicBezTo>
                <a:lnTo>
                  <a:pt x="496231" y="4914606"/>
                </a:lnTo>
                <a:lnTo>
                  <a:pt x="499247" y="4910844"/>
                </a:lnTo>
                <a:cubicBezTo>
                  <a:pt x="506596" y="4900394"/>
                  <a:pt x="493953" y="4911605"/>
                  <a:pt x="503918" y="4896495"/>
                </a:cubicBezTo>
                <a:cubicBezTo>
                  <a:pt x="503918" y="4896495"/>
                  <a:pt x="537468" y="4863349"/>
                  <a:pt x="537468" y="4856525"/>
                </a:cubicBezTo>
                <a:cubicBezTo>
                  <a:pt x="557399" y="4843201"/>
                  <a:pt x="510562" y="4896495"/>
                  <a:pt x="530493" y="4883171"/>
                </a:cubicBezTo>
                <a:cubicBezTo>
                  <a:pt x="544112" y="4863024"/>
                  <a:pt x="537468" y="4869848"/>
                  <a:pt x="544112" y="4856525"/>
                </a:cubicBezTo>
                <a:cubicBezTo>
                  <a:pt x="571019" y="4829553"/>
                  <a:pt x="544112" y="4863024"/>
                  <a:pt x="550756" y="4863024"/>
                </a:cubicBezTo>
                <a:cubicBezTo>
                  <a:pt x="577662" y="4822729"/>
                  <a:pt x="564375" y="4822729"/>
                  <a:pt x="571019" y="4809406"/>
                </a:cubicBezTo>
                <a:cubicBezTo>
                  <a:pt x="577662" y="4809406"/>
                  <a:pt x="584638" y="4816230"/>
                  <a:pt x="584638" y="4822729"/>
                </a:cubicBezTo>
                <a:cubicBezTo>
                  <a:pt x="591282" y="4829553"/>
                  <a:pt x="591282" y="4836377"/>
                  <a:pt x="591282" y="4843201"/>
                </a:cubicBezTo>
                <a:cubicBezTo>
                  <a:pt x="591282" y="4856525"/>
                  <a:pt x="591282" y="4863024"/>
                  <a:pt x="597925" y="4863024"/>
                </a:cubicBezTo>
                <a:cubicBezTo>
                  <a:pt x="611545" y="4863024"/>
                  <a:pt x="624832" y="4856525"/>
                  <a:pt x="644763" y="4843201"/>
                </a:cubicBezTo>
                <a:cubicBezTo>
                  <a:pt x="644763" y="4849701"/>
                  <a:pt x="617856" y="4876347"/>
                  <a:pt x="617856" y="4883171"/>
                </a:cubicBezTo>
                <a:cubicBezTo>
                  <a:pt x="617856" y="4883171"/>
                  <a:pt x="651739" y="4843201"/>
                  <a:pt x="644763" y="4856525"/>
                </a:cubicBezTo>
                <a:cubicBezTo>
                  <a:pt x="591282" y="4923791"/>
                  <a:pt x="691932" y="4822729"/>
                  <a:pt x="624832" y="4889996"/>
                </a:cubicBezTo>
                <a:cubicBezTo>
                  <a:pt x="651406" y="4863024"/>
                  <a:pt x="672002" y="4849701"/>
                  <a:pt x="685289" y="4836377"/>
                </a:cubicBezTo>
                <a:cubicBezTo>
                  <a:pt x="692265" y="4836377"/>
                  <a:pt x="672002" y="4849376"/>
                  <a:pt x="658382" y="4869523"/>
                </a:cubicBezTo>
                <a:cubicBezTo>
                  <a:pt x="691932" y="4836052"/>
                  <a:pt x="692265" y="4843201"/>
                  <a:pt x="698908" y="4843201"/>
                </a:cubicBezTo>
                <a:cubicBezTo>
                  <a:pt x="698908" y="4849701"/>
                  <a:pt x="698576" y="4856525"/>
                  <a:pt x="718839" y="4843201"/>
                </a:cubicBezTo>
                <a:cubicBezTo>
                  <a:pt x="698576" y="4863349"/>
                  <a:pt x="718839" y="4856525"/>
                  <a:pt x="732126" y="4849701"/>
                </a:cubicBezTo>
                <a:cubicBezTo>
                  <a:pt x="792583" y="4789258"/>
                  <a:pt x="759033" y="4802581"/>
                  <a:pt x="739102" y="4822729"/>
                </a:cubicBezTo>
                <a:cubicBezTo>
                  <a:pt x="752389" y="4796082"/>
                  <a:pt x="759033" y="4788933"/>
                  <a:pt x="752389" y="4788933"/>
                </a:cubicBezTo>
                <a:cubicBezTo>
                  <a:pt x="752389" y="4782434"/>
                  <a:pt x="745746" y="4782434"/>
                  <a:pt x="745746" y="4782434"/>
                </a:cubicBezTo>
                <a:cubicBezTo>
                  <a:pt x="772652" y="4748638"/>
                  <a:pt x="766009" y="4769110"/>
                  <a:pt x="786272" y="4742139"/>
                </a:cubicBezTo>
                <a:cubicBezTo>
                  <a:pt x="792915" y="4735640"/>
                  <a:pt x="799227" y="4728815"/>
                  <a:pt x="812846" y="4715167"/>
                </a:cubicBezTo>
                <a:cubicBezTo>
                  <a:pt x="806203" y="4715167"/>
                  <a:pt x="806203" y="4701844"/>
                  <a:pt x="772652" y="4735640"/>
                </a:cubicBezTo>
                <a:cubicBezTo>
                  <a:pt x="786272" y="4708668"/>
                  <a:pt x="752389" y="4728815"/>
                  <a:pt x="812846" y="4648225"/>
                </a:cubicBezTo>
                <a:cubicBezTo>
                  <a:pt x="799227" y="4655050"/>
                  <a:pt x="779628" y="4675197"/>
                  <a:pt x="786272" y="4661549"/>
                </a:cubicBezTo>
                <a:cubicBezTo>
                  <a:pt x="792915" y="4648225"/>
                  <a:pt x="799227" y="4655050"/>
                  <a:pt x="799227" y="4655050"/>
                </a:cubicBezTo>
                <a:cubicBezTo>
                  <a:pt x="812846" y="4628078"/>
                  <a:pt x="819490" y="4614430"/>
                  <a:pt x="799227" y="4621254"/>
                </a:cubicBezTo>
                <a:cubicBezTo>
                  <a:pt x="794244" y="4628078"/>
                  <a:pt x="791919" y="4632302"/>
                  <a:pt x="790922" y="4634577"/>
                </a:cubicBezTo>
                <a:lnTo>
                  <a:pt x="790922" y="4636852"/>
                </a:lnTo>
                <a:lnTo>
                  <a:pt x="768666" y="4661224"/>
                </a:lnTo>
                <a:cubicBezTo>
                  <a:pt x="758369" y="4671948"/>
                  <a:pt x="780957" y="4643026"/>
                  <a:pt x="766009" y="4648225"/>
                </a:cubicBezTo>
                <a:cubicBezTo>
                  <a:pt x="779296" y="4634902"/>
                  <a:pt x="786272" y="4634577"/>
                  <a:pt x="786272" y="4634577"/>
                </a:cubicBezTo>
                <a:cubicBezTo>
                  <a:pt x="806203" y="4594282"/>
                  <a:pt x="813178" y="4574460"/>
                  <a:pt x="792915" y="4587783"/>
                </a:cubicBezTo>
                <a:cubicBezTo>
                  <a:pt x="759365" y="4621579"/>
                  <a:pt x="785940" y="4594282"/>
                  <a:pt x="759365" y="4628078"/>
                </a:cubicBezTo>
                <a:cubicBezTo>
                  <a:pt x="759365" y="4621254"/>
                  <a:pt x="792915" y="4580959"/>
                  <a:pt x="752389" y="4628078"/>
                </a:cubicBezTo>
                <a:cubicBezTo>
                  <a:pt x="772652" y="4594282"/>
                  <a:pt x="772652" y="4587783"/>
                  <a:pt x="739102" y="4621254"/>
                </a:cubicBezTo>
                <a:cubicBezTo>
                  <a:pt x="752389" y="4594282"/>
                  <a:pt x="752389" y="4594607"/>
                  <a:pt x="745746" y="4594607"/>
                </a:cubicBezTo>
                <a:cubicBezTo>
                  <a:pt x="772652" y="4574460"/>
                  <a:pt x="766009" y="4594607"/>
                  <a:pt x="792915" y="4574460"/>
                </a:cubicBezTo>
                <a:cubicBezTo>
                  <a:pt x="826466" y="4534165"/>
                  <a:pt x="826134" y="4520516"/>
                  <a:pt x="799227" y="4547488"/>
                </a:cubicBezTo>
                <a:cubicBezTo>
                  <a:pt x="819490" y="4520516"/>
                  <a:pt x="812846" y="4520516"/>
                  <a:pt x="806203" y="4520516"/>
                </a:cubicBezTo>
                <a:cubicBezTo>
                  <a:pt x="799227" y="4520516"/>
                  <a:pt x="792583" y="4513692"/>
                  <a:pt x="833109" y="4460074"/>
                </a:cubicBezTo>
                <a:cubicBezTo>
                  <a:pt x="799559" y="4480221"/>
                  <a:pt x="853040" y="4399631"/>
                  <a:pt x="806203" y="4426278"/>
                </a:cubicBezTo>
                <a:cubicBezTo>
                  <a:pt x="846397" y="4385983"/>
                  <a:pt x="819490" y="4386308"/>
                  <a:pt x="812846" y="4386308"/>
                </a:cubicBezTo>
                <a:cubicBezTo>
                  <a:pt x="779296" y="4426603"/>
                  <a:pt x="792915" y="4412955"/>
                  <a:pt x="786272" y="4426278"/>
                </a:cubicBezTo>
                <a:cubicBezTo>
                  <a:pt x="799559" y="4412955"/>
                  <a:pt x="806203" y="4406455"/>
                  <a:pt x="806203" y="4413279"/>
                </a:cubicBezTo>
                <a:cubicBezTo>
                  <a:pt x="765677" y="4466898"/>
                  <a:pt x="752722" y="4453575"/>
                  <a:pt x="792915" y="4399631"/>
                </a:cubicBezTo>
                <a:cubicBezTo>
                  <a:pt x="786272" y="4399631"/>
                  <a:pt x="772652" y="4399631"/>
                  <a:pt x="772652" y="4386308"/>
                </a:cubicBezTo>
                <a:cubicBezTo>
                  <a:pt x="766009" y="4372984"/>
                  <a:pt x="779628" y="4352837"/>
                  <a:pt x="792915" y="4312542"/>
                </a:cubicBezTo>
                <a:cubicBezTo>
                  <a:pt x="786272" y="4319041"/>
                  <a:pt x="779296" y="4339189"/>
                  <a:pt x="772652" y="4345688"/>
                </a:cubicBezTo>
                <a:cubicBezTo>
                  <a:pt x="772652" y="4345688"/>
                  <a:pt x="766009" y="4339189"/>
                  <a:pt x="752389" y="4339189"/>
                </a:cubicBezTo>
                <a:cubicBezTo>
                  <a:pt x="752389" y="4332365"/>
                  <a:pt x="745746" y="4332689"/>
                  <a:pt x="745746" y="4325865"/>
                </a:cubicBezTo>
                <a:cubicBezTo>
                  <a:pt x="739102" y="4325865"/>
                  <a:pt x="739102" y="4319041"/>
                  <a:pt x="732126" y="4312542"/>
                </a:cubicBezTo>
                <a:cubicBezTo>
                  <a:pt x="705220" y="4325865"/>
                  <a:pt x="718839" y="4292069"/>
                  <a:pt x="711863" y="4265098"/>
                </a:cubicBezTo>
                <a:cubicBezTo>
                  <a:pt x="698576" y="4278746"/>
                  <a:pt x="705220" y="4271922"/>
                  <a:pt x="705220" y="4278746"/>
                </a:cubicBezTo>
                <a:cubicBezTo>
                  <a:pt x="678313" y="4271922"/>
                  <a:pt x="658382" y="4251774"/>
                  <a:pt x="644763" y="4238126"/>
                </a:cubicBezTo>
                <a:cubicBezTo>
                  <a:pt x="638119" y="4238126"/>
                  <a:pt x="631476" y="4231952"/>
                  <a:pt x="631476" y="4225128"/>
                </a:cubicBezTo>
                <a:cubicBezTo>
                  <a:pt x="624832" y="4225128"/>
                  <a:pt x="617856" y="4225128"/>
                  <a:pt x="611213" y="4218304"/>
                </a:cubicBezTo>
                <a:cubicBezTo>
                  <a:pt x="604569" y="4218304"/>
                  <a:pt x="591282" y="4211479"/>
                  <a:pt x="577994" y="4211479"/>
                </a:cubicBezTo>
                <a:cubicBezTo>
                  <a:pt x="591282" y="4191332"/>
                  <a:pt x="590949" y="4198156"/>
                  <a:pt x="611213" y="4171184"/>
                </a:cubicBezTo>
                <a:cubicBezTo>
                  <a:pt x="631476" y="4130889"/>
                  <a:pt x="591282" y="4171184"/>
                  <a:pt x="577994" y="4198156"/>
                </a:cubicBezTo>
                <a:cubicBezTo>
                  <a:pt x="591282" y="4157861"/>
                  <a:pt x="564375" y="4164360"/>
                  <a:pt x="537468" y="4164360"/>
                </a:cubicBezTo>
                <a:cubicBezTo>
                  <a:pt x="523849" y="4164360"/>
                  <a:pt x="510894" y="4171184"/>
                  <a:pt x="503918" y="4164360"/>
                </a:cubicBezTo>
                <a:cubicBezTo>
                  <a:pt x="497275" y="4164360"/>
                  <a:pt x="490631" y="4157536"/>
                  <a:pt x="490631" y="4157536"/>
                </a:cubicBezTo>
                <a:cubicBezTo>
                  <a:pt x="483655" y="4151037"/>
                  <a:pt x="483655" y="4144538"/>
                  <a:pt x="483655" y="4137713"/>
                </a:cubicBezTo>
                <a:cubicBezTo>
                  <a:pt x="483655" y="4137713"/>
                  <a:pt x="483987" y="4137713"/>
                  <a:pt x="497275" y="4110742"/>
                </a:cubicBezTo>
                <a:cubicBezTo>
                  <a:pt x="497275" y="4110742"/>
                  <a:pt x="470368" y="4137713"/>
                  <a:pt x="497275" y="4097418"/>
                </a:cubicBezTo>
                <a:cubicBezTo>
                  <a:pt x="457081" y="4137713"/>
                  <a:pt x="456749" y="4097418"/>
                  <a:pt x="429842" y="4110742"/>
                </a:cubicBezTo>
                <a:cubicBezTo>
                  <a:pt x="423198" y="4104243"/>
                  <a:pt x="443461" y="4076946"/>
                  <a:pt x="456749" y="4063623"/>
                </a:cubicBezTo>
                <a:cubicBezTo>
                  <a:pt x="456749" y="4063623"/>
                  <a:pt x="456749" y="4063948"/>
                  <a:pt x="443461" y="4057123"/>
                </a:cubicBezTo>
                <a:cubicBezTo>
                  <a:pt x="436486" y="4057123"/>
                  <a:pt x="430174" y="4077271"/>
                  <a:pt x="416555" y="4104243"/>
                </a:cubicBezTo>
                <a:cubicBezTo>
                  <a:pt x="409911" y="4070447"/>
                  <a:pt x="430174" y="4016828"/>
                  <a:pt x="396624" y="4036976"/>
                </a:cubicBezTo>
                <a:cubicBezTo>
                  <a:pt x="409911" y="4010004"/>
                  <a:pt x="409579" y="4003180"/>
                  <a:pt x="423198" y="3983033"/>
                </a:cubicBezTo>
                <a:cubicBezTo>
                  <a:pt x="402935" y="3996356"/>
                  <a:pt x="403267" y="3970034"/>
                  <a:pt x="389648" y="3970034"/>
                </a:cubicBezTo>
                <a:cubicBezTo>
                  <a:pt x="409911" y="3936238"/>
                  <a:pt x="409579" y="3956386"/>
                  <a:pt x="429842" y="3929414"/>
                </a:cubicBezTo>
                <a:cubicBezTo>
                  <a:pt x="423198" y="3929414"/>
                  <a:pt x="423530" y="3922590"/>
                  <a:pt x="416555" y="3909267"/>
                </a:cubicBezTo>
                <a:cubicBezTo>
                  <a:pt x="416555" y="3895943"/>
                  <a:pt x="416555" y="3882620"/>
                  <a:pt x="416555" y="3869297"/>
                </a:cubicBezTo>
                <a:cubicBezTo>
                  <a:pt x="409911" y="3848824"/>
                  <a:pt x="403267" y="3828677"/>
                  <a:pt x="376361" y="3842000"/>
                </a:cubicBezTo>
                <a:cubicBezTo>
                  <a:pt x="403267" y="3781557"/>
                  <a:pt x="389980" y="3848824"/>
                  <a:pt x="416555" y="3801705"/>
                </a:cubicBezTo>
                <a:cubicBezTo>
                  <a:pt x="409911" y="3761410"/>
                  <a:pt x="329191" y="3848824"/>
                  <a:pt x="349122" y="3768234"/>
                </a:cubicBezTo>
                <a:cubicBezTo>
                  <a:pt x="342478" y="3768234"/>
                  <a:pt x="322548" y="3801705"/>
                  <a:pt x="322548" y="3801705"/>
                </a:cubicBezTo>
                <a:cubicBezTo>
                  <a:pt x="329523" y="3741262"/>
                  <a:pt x="308928" y="3734763"/>
                  <a:pt x="275378" y="3748087"/>
                </a:cubicBezTo>
                <a:cubicBezTo>
                  <a:pt x="362741" y="3593731"/>
                  <a:pt x="241828" y="3694468"/>
                  <a:pt x="275378" y="3586907"/>
                </a:cubicBezTo>
                <a:cubicBezTo>
                  <a:pt x="255115" y="3600230"/>
                  <a:pt x="248471" y="3593731"/>
                  <a:pt x="234852" y="3586907"/>
                </a:cubicBezTo>
                <a:cubicBezTo>
                  <a:pt x="234852" y="3580082"/>
                  <a:pt x="235184" y="3573583"/>
                  <a:pt x="228540" y="3566759"/>
                </a:cubicBezTo>
                <a:cubicBezTo>
                  <a:pt x="228540" y="3553436"/>
                  <a:pt x="228540" y="3546287"/>
                  <a:pt x="228540" y="3532963"/>
                </a:cubicBezTo>
                <a:cubicBezTo>
                  <a:pt x="221897" y="3532963"/>
                  <a:pt x="208277" y="3553436"/>
                  <a:pt x="194990" y="3566759"/>
                </a:cubicBezTo>
                <a:cubicBezTo>
                  <a:pt x="188014" y="3559935"/>
                  <a:pt x="201634" y="3553111"/>
                  <a:pt x="215253" y="3526139"/>
                </a:cubicBezTo>
                <a:cubicBezTo>
                  <a:pt x="208277" y="3519640"/>
                  <a:pt x="194990" y="3553111"/>
                  <a:pt x="188014" y="3539787"/>
                </a:cubicBezTo>
                <a:cubicBezTo>
                  <a:pt x="181371" y="3553111"/>
                  <a:pt x="188014" y="3553111"/>
                  <a:pt x="188014" y="3559935"/>
                </a:cubicBezTo>
                <a:cubicBezTo>
                  <a:pt x="154464" y="3580082"/>
                  <a:pt x="147820" y="3539787"/>
                  <a:pt x="127890" y="3526139"/>
                </a:cubicBezTo>
                <a:cubicBezTo>
                  <a:pt x="154796" y="3505992"/>
                  <a:pt x="188014" y="3512816"/>
                  <a:pt x="174727" y="3553111"/>
                </a:cubicBezTo>
                <a:cubicBezTo>
                  <a:pt x="174727" y="3553111"/>
                  <a:pt x="188014" y="3532963"/>
                  <a:pt x="194990" y="3532963"/>
                </a:cubicBezTo>
                <a:cubicBezTo>
                  <a:pt x="214921" y="3485844"/>
                  <a:pt x="208277" y="3459197"/>
                  <a:pt x="181371" y="3499492"/>
                </a:cubicBezTo>
                <a:cubicBezTo>
                  <a:pt x="181371" y="3479345"/>
                  <a:pt x="188014" y="3445874"/>
                  <a:pt x="188014" y="3425727"/>
                </a:cubicBezTo>
                <a:cubicBezTo>
                  <a:pt x="181371" y="3412403"/>
                  <a:pt x="147488" y="3486169"/>
                  <a:pt x="140845" y="3479345"/>
                </a:cubicBezTo>
                <a:cubicBezTo>
                  <a:pt x="207945" y="3345136"/>
                  <a:pt x="100651" y="3432551"/>
                  <a:pt x="140845" y="3338637"/>
                </a:cubicBezTo>
                <a:cubicBezTo>
                  <a:pt x="127557" y="3345136"/>
                  <a:pt x="114270" y="3338313"/>
                  <a:pt x="100651" y="3324989"/>
                </a:cubicBezTo>
                <a:cubicBezTo>
                  <a:pt x="100651" y="3318165"/>
                  <a:pt x="94007" y="3311341"/>
                  <a:pt x="87363" y="3304841"/>
                </a:cubicBezTo>
                <a:cubicBezTo>
                  <a:pt x="87363" y="3298017"/>
                  <a:pt x="80720" y="3284369"/>
                  <a:pt x="80720" y="3277870"/>
                </a:cubicBezTo>
                <a:cubicBezTo>
                  <a:pt x="100651" y="3250898"/>
                  <a:pt x="114270" y="3230751"/>
                  <a:pt x="107627" y="3217427"/>
                </a:cubicBezTo>
                <a:cubicBezTo>
                  <a:pt x="134533" y="3210603"/>
                  <a:pt x="87031" y="3284694"/>
                  <a:pt x="140845" y="3237575"/>
                </a:cubicBezTo>
                <a:cubicBezTo>
                  <a:pt x="147488" y="3210928"/>
                  <a:pt x="161108" y="3183631"/>
                  <a:pt x="147488" y="3183631"/>
                </a:cubicBezTo>
                <a:cubicBezTo>
                  <a:pt x="154464" y="3210603"/>
                  <a:pt x="134533" y="3204104"/>
                  <a:pt x="127890" y="3197280"/>
                </a:cubicBezTo>
                <a:cubicBezTo>
                  <a:pt x="134533" y="3190456"/>
                  <a:pt x="154464" y="3163809"/>
                  <a:pt x="167751" y="3143662"/>
                </a:cubicBezTo>
                <a:cubicBezTo>
                  <a:pt x="188014" y="3163809"/>
                  <a:pt x="228540" y="3190456"/>
                  <a:pt x="288997" y="3130013"/>
                </a:cubicBezTo>
                <a:cubicBezTo>
                  <a:pt x="282354" y="3116690"/>
                  <a:pt x="268734" y="3103041"/>
                  <a:pt x="262091" y="3103041"/>
                </a:cubicBezTo>
                <a:cubicBezTo>
                  <a:pt x="248471" y="3130013"/>
                  <a:pt x="241828" y="3136837"/>
                  <a:pt x="248471" y="3143662"/>
                </a:cubicBezTo>
                <a:cubicBezTo>
                  <a:pt x="234852" y="3170633"/>
                  <a:pt x="241828" y="3143662"/>
                  <a:pt x="234852" y="3143662"/>
                </a:cubicBezTo>
                <a:cubicBezTo>
                  <a:pt x="261758" y="3110191"/>
                  <a:pt x="248471" y="3110191"/>
                  <a:pt x="268734" y="3076720"/>
                </a:cubicBezTo>
                <a:cubicBezTo>
                  <a:pt x="268734" y="3076720"/>
                  <a:pt x="268734" y="3076069"/>
                  <a:pt x="282021" y="3082894"/>
                </a:cubicBezTo>
                <a:cubicBezTo>
                  <a:pt x="315904" y="3015627"/>
                  <a:pt x="262091" y="3056247"/>
                  <a:pt x="275378" y="3015952"/>
                </a:cubicBezTo>
                <a:cubicBezTo>
                  <a:pt x="302284" y="2975657"/>
                  <a:pt x="268734" y="3042599"/>
                  <a:pt x="302284" y="3015952"/>
                </a:cubicBezTo>
                <a:cubicBezTo>
                  <a:pt x="336167" y="2948685"/>
                  <a:pt x="295641" y="2988980"/>
                  <a:pt x="302284" y="2955509"/>
                </a:cubicBezTo>
                <a:cubicBezTo>
                  <a:pt x="349454" y="2895067"/>
                  <a:pt x="342478" y="2948685"/>
                  <a:pt x="362741" y="2942186"/>
                </a:cubicBezTo>
                <a:cubicBezTo>
                  <a:pt x="376029" y="2935362"/>
                  <a:pt x="396292" y="2901566"/>
                  <a:pt x="389648" y="2935362"/>
                </a:cubicBezTo>
                <a:cubicBezTo>
                  <a:pt x="403267" y="2921714"/>
                  <a:pt x="436486" y="2895067"/>
                  <a:pt x="456749" y="2895067"/>
                </a:cubicBezTo>
                <a:cubicBezTo>
                  <a:pt x="443461" y="2915214"/>
                  <a:pt x="443129" y="2915214"/>
                  <a:pt x="429842" y="2928538"/>
                </a:cubicBezTo>
                <a:cubicBezTo>
                  <a:pt x="443129" y="2941861"/>
                  <a:pt x="483655" y="2888243"/>
                  <a:pt x="517205" y="2841124"/>
                </a:cubicBezTo>
                <a:cubicBezTo>
                  <a:pt x="530493" y="2814477"/>
                  <a:pt x="503918" y="2847948"/>
                  <a:pt x="510894" y="2820976"/>
                </a:cubicBezTo>
                <a:cubicBezTo>
                  <a:pt x="537801" y="2814152"/>
                  <a:pt x="544444" y="2780681"/>
                  <a:pt x="584638" y="2733562"/>
                </a:cubicBezTo>
                <a:cubicBezTo>
                  <a:pt x="604901" y="2740386"/>
                  <a:pt x="618188" y="2774182"/>
                  <a:pt x="651739" y="2707240"/>
                </a:cubicBezTo>
                <a:cubicBezTo>
                  <a:pt x="685289" y="2700416"/>
                  <a:pt x="691932" y="2733887"/>
                  <a:pt x="732126" y="2686768"/>
                </a:cubicBezTo>
                <a:cubicBezTo>
                  <a:pt x="705220" y="2767358"/>
                  <a:pt x="765677" y="2706915"/>
                  <a:pt x="799227" y="2673444"/>
                </a:cubicBezTo>
                <a:cubicBezTo>
                  <a:pt x="799227" y="2653297"/>
                  <a:pt x="806203" y="2626000"/>
                  <a:pt x="779628" y="2632825"/>
                </a:cubicBezTo>
                <a:cubicBezTo>
                  <a:pt x="799559" y="2599353"/>
                  <a:pt x="826134" y="2586030"/>
                  <a:pt x="819490" y="2613002"/>
                </a:cubicBezTo>
                <a:cubicBezTo>
                  <a:pt x="826134" y="2606178"/>
                  <a:pt x="839753" y="2579206"/>
                  <a:pt x="860016" y="2552235"/>
                </a:cubicBezTo>
                <a:cubicBezTo>
                  <a:pt x="860016" y="2511939"/>
                  <a:pt x="806203" y="2586030"/>
                  <a:pt x="826134" y="2525588"/>
                </a:cubicBezTo>
                <a:cubicBezTo>
                  <a:pt x="846397" y="2512264"/>
                  <a:pt x="893566" y="2485293"/>
                  <a:pt x="920473" y="2492117"/>
                </a:cubicBezTo>
                <a:cubicBezTo>
                  <a:pt x="927116" y="2498616"/>
                  <a:pt x="934092" y="2559058"/>
                  <a:pt x="954023" y="2498616"/>
                </a:cubicBezTo>
                <a:cubicBezTo>
                  <a:pt x="980930" y="2478468"/>
                  <a:pt x="954023" y="2579206"/>
                  <a:pt x="1014480" y="2465145"/>
                </a:cubicBezTo>
                <a:cubicBezTo>
                  <a:pt x="1068293" y="2485293"/>
                  <a:pt x="1128750" y="2471644"/>
                  <a:pt x="1195851" y="2478468"/>
                </a:cubicBezTo>
                <a:cubicBezTo>
                  <a:pt x="1256307" y="2431349"/>
                  <a:pt x="1236044" y="2545410"/>
                  <a:pt x="1303477" y="2458321"/>
                </a:cubicBezTo>
                <a:cubicBezTo>
                  <a:pt x="1303477" y="2478468"/>
                  <a:pt x="1303477" y="2478793"/>
                  <a:pt x="1330384" y="2438498"/>
                </a:cubicBezTo>
                <a:cubicBezTo>
                  <a:pt x="1323740" y="2492117"/>
                  <a:pt x="1383865" y="2418351"/>
                  <a:pt x="1383865" y="2451822"/>
                </a:cubicBezTo>
                <a:cubicBezTo>
                  <a:pt x="1444322" y="2337761"/>
                  <a:pt x="1363602" y="2398204"/>
                  <a:pt x="1377221" y="2357908"/>
                </a:cubicBezTo>
                <a:cubicBezTo>
                  <a:pt x="1417415" y="2324113"/>
                  <a:pt x="1431035" y="2384555"/>
                  <a:pt x="1477872" y="2351084"/>
                </a:cubicBezTo>
                <a:cubicBezTo>
                  <a:pt x="1484516" y="2378056"/>
                  <a:pt x="1518398" y="2404703"/>
                  <a:pt x="1532018" y="2411527"/>
                </a:cubicBezTo>
                <a:cubicBezTo>
                  <a:pt x="1558924" y="2364407"/>
                  <a:pt x="1565236" y="2344260"/>
                  <a:pt x="1551616" y="2344260"/>
                </a:cubicBezTo>
                <a:cubicBezTo>
                  <a:pt x="1565236" y="2317614"/>
                  <a:pt x="1565236" y="2344260"/>
                  <a:pt x="1571879" y="2337436"/>
                </a:cubicBezTo>
                <a:cubicBezTo>
                  <a:pt x="1551948" y="2378056"/>
                  <a:pt x="1551616" y="2391379"/>
                  <a:pt x="1551616" y="2404703"/>
                </a:cubicBezTo>
                <a:cubicBezTo>
                  <a:pt x="1578523" y="2377731"/>
                  <a:pt x="1585499" y="2391054"/>
                  <a:pt x="1592142" y="2397878"/>
                </a:cubicBezTo>
                <a:cubicBezTo>
                  <a:pt x="1599118" y="2411202"/>
                  <a:pt x="1605762" y="2424850"/>
                  <a:pt x="1632668" y="2404703"/>
                </a:cubicBezTo>
                <a:cubicBezTo>
                  <a:pt x="1632668" y="2411527"/>
                  <a:pt x="1626025" y="2418351"/>
                  <a:pt x="1619381" y="2424850"/>
                </a:cubicBezTo>
                <a:cubicBezTo>
                  <a:pt x="1646288" y="2451822"/>
                  <a:pt x="1666219" y="2478468"/>
                  <a:pt x="1686482" y="2505440"/>
                </a:cubicBezTo>
                <a:cubicBezTo>
                  <a:pt x="1706412" y="2532412"/>
                  <a:pt x="1726675" y="2552235"/>
                  <a:pt x="1753250" y="2572382"/>
                </a:cubicBezTo>
                <a:cubicBezTo>
                  <a:pt x="1766869" y="2586030"/>
                  <a:pt x="1794108" y="2592854"/>
                  <a:pt x="1821015" y="2606178"/>
                </a:cubicBezTo>
                <a:cubicBezTo>
                  <a:pt x="1840946" y="2613002"/>
                  <a:pt x="1860876" y="2633149"/>
                  <a:pt x="1867852" y="2666620"/>
                </a:cubicBezTo>
                <a:cubicBezTo>
                  <a:pt x="1887783" y="2653297"/>
                  <a:pt x="1901402" y="2613002"/>
                  <a:pt x="1894759" y="2613002"/>
                </a:cubicBezTo>
                <a:cubicBezTo>
                  <a:pt x="1908046" y="2606178"/>
                  <a:pt x="1934953" y="2613002"/>
                  <a:pt x="1941596" y="2626650"/>
                </a:cubicBezTo>
                <a:cubicBezTo>
                  <a:pt x="1908046" y="2673444"/>
                  <a:pt x="1941264" y="2612677"/>
                  <a:pt x="1921333" y="2639649"/>
                </a:cubicBezTo>
                <a:cubicBezTo>
                  <a:pt x="1901070" y="2666620"/>
                  <a:pt x="1927977" y="2653297"/>
                  <a:pt x="1921333" y="2659796"/>
                </a:cubicBezTo>
                <a:cubicBezTo>
                  <a:pt x="1934621" y="2659796"/>
                  <a:pt x="1934953" y="2646798"/>
                  <a:pt x="1948240" y="2626650"/>
                </a:cubicBezTo>
                <a:cubicBezTo>
                  <a:pt x="1961860" y="2633149"/>
                  <a:pt x="1968503" y="2646473"/>
                  <a:pt x="1982122" y="2652972"/>
                </a:cubicBezTo>
                <a:cubicBezTo>
                  <a:pt x="1995410" y="2666620"/>
                  <a:pt x="2002386" y="2673444"/>
                  <a:pt x="2009029" y="2686768"/>
                </a:cubicBezTo>
                <a:cubicBezTo>
                  <a:pt x="2029292" y="2700416"/>
                  <a:pt x="2049223" y="2720239"/>
                  <a:pt x="2082773" y="2727063"/>
                </a:cubicBezTo>
                <a:cubicBezTo>
                  <a:pt x="2109680" y="2686768"/>
                  <a:pt x="2089417" y="2679943"/>
                  <a:pt x="2076130" y="2679943"/>
                </a:cubicBezTo>
                <a:cubicBezTo>
                  <a:pt x="2062510" y="2673444"/>
                  <a:pt x="2049223" y="2673119"/>
                  <a:pt x="2076130" y="2632825"/>
                </a:cubicBezTo>
                <a:cubicBezTo>
                  <a:pt x="2055867" y="2679943"/>
                  <a:pt x="2109348" y="2632825"/>
                  <a:pt x="2109348" y="2652972"/>
                </a:cubicBezTo>
                <a:cubicBezTo>
                  <a:pt x="2149542" y="2599353"/>
                  <a:pt x="2096393" y="2626000"/>
                  <a:pt x="2082773" y="2632825"/>
                </a:cubicBezTo>
                <a:cubicBezTo>
                  <a:pt x="2089417" y="2619501"/>
                  <a:pt x="2102704" y="2613002"/>
                  <a:pt x="2109348" y="2599679"/>
                </a:cubicBezTo>
                <a:cubicBezTo>
                  <a:pt x="2082441" y="2626325"/>
                  <a:pt x="2089417" y="2613002"/>
                  <a:pt x="2089417" y="2606178"/>
                </a:cubicBezTo>
                <a:cubicBezTo>
                  <a:pt x="2069486" y="2626325"/>
                  <a:pt x="2069154" y="2626325"/>
                  <a:pt x="2035604" y="2666620"/>
                </a:cubicBezTo>
                <a:cubicBezTo>
                  <a:pt x="2048891" y="2633149"/>
                  <a:pt x="2008697" y="2660121"/>
                  <a:pt x="2049223" y="2613002"/>
                </a:cubicBezTo>
                <a:cubicBezTo>
                  <a:pt x="2049223" y="2586030"/>
                  <a:pt x="2015341" y="2639973"/>
                  <a:pt x="2015341" y="2619826"/>
                </a:cubicBezTo>
                <a:cubicBezTo>
                  <a:pt x="2035604" y="2592854"/>
                  <a:pt x="2035604" y="2599353"/>
                  <a:pt x="2049223" y="2579206"/>
                </a:cubicBezTo>
                <a:cubicBezTo>
                  <a:pt x="2049223" y="2565883"/>
                  <a:pt x="2035604" y="2592854"/>
                  <a:pt x="2028960" y="2586030"/>
                </a:cubicBezTo>
                <a:cubicBezTo>
                  <a:pt x="2021984" y="2599353"/>
                  <a:pt x="2028960" y="2592529"/>
                  <a:pt x="2002386" y="2632825"/>
                </a:cubicBezTo>
                <a:cubicBezTo>
                  <a:pt x="1995410" y="2612677"/>
                  <a:pt x="2002053" y="2579206"/>
                  <a:pt x="1975147" y="2592854"/>
                </a:cubicBezTo>
                <a:cubicBezTo>
                  <a:pt x="1995410" y="2572707"/>
                  <a:pt x="1982122" y="2579206"/>
                  <a:pt x="2009029" y="2552235"/>
                </a:cubicBezTo>
                <a:cubicBezTo>
                  <a:pt x="2002386" y="2538911"/>
                  <a:pt x="1982122" y="2579206"/>
                  <a:pt x="1975147" y="2565883"/>
                </a:cubicBezTo>
                <a:cubicBezTo>
                  <a:pt x="1988766" y="2552235"/>
                  <a:pt x="1988766" y="2559058"/>
                  <a:pt x="1988766" y="2559058"/>
                </a:cubicBezTo>
                <a:cubicBezTo>
                  <a:pt x="1982122" y="2538911"/>
                  <a:pt x="1968503" y="2519089"/>
                  <a:pt x="1954884" y="2512264"/>
                </a:cubicBezTo>
                <a:cubicBezTo>
                  <a:pt x="1948240" y="2498941"/>
                  <a:pt x="1928309" y="2485293"/>
                  <a:pt x="1915022" y="2478468"/>
                </a:cubicBezTo>
                <a:cubicBezTo>
                  <a:pt x="1888115" y="2458321"/>
                  <a:pt x="1860876" y="2438174"/>
                  <a:pt x="1833970" y="2404703"/>
                </a:cubicBezTo>
                <a:cubicBezTo>
                  <a:pt x="1827326" y="2411527"/>
                  <a:pt x="1827658" y="2424850"/>
                  <a:pt x="1814039" y="2438498"/>
                </a:cubicBezTo>
                <a:cubicBezTo>
                  <a:pt x="1800752" y="2431674"/>
                  <a:pt x="1760226" y="2458321"/>
                  <a:pt x="1807395" y="2384555"/>
                </a:cubicBezTo>
                <a:cubicBezTo>
                  <a:pt x="1787132" y="2397878"/>
                  <a:pt x="1793776" y="2357584"/>
                  <a:pt x="1753250" y="2404703"/>
                </a:cubicBezTo>
                <a:cubicBezTo>
                  <a:pt x="1773513" y="2364407"/>
                  <a:pt x="1733319" y="2404378"/>
                  <a:pt x="1753250" y="2364083"/>
                </a:cubicBezTo>
                <a:cubicBezTo>
                  <a:pt x="1746606" y="2364083"/>
                  <a:pt x="1733651" y="2391054"/>
                  <a:pt x="1720032" y="2397878"/>
                </a:cubicBezTo>
                <a:cubicBezTo>
                  <a:pt x="1720032" y="2391054"/>
                  <a:pt x="1726675" y="2323788"/>
                  <a:pt x="1686482" y="2370907"/>
                </a:cubicBezTo>
                <a:cubicBezTo>
                  <a:pt x="1713056" y="2303640"/>
                  <a:pt x="1666219" y="2344260"/>
                  <a:pt x="1686482" y="2297141"/>
                </a:cubicBezTo>
                <a:cubicBezTo>
                  <a:pt x="1679506" y="2303965"/>
                  <a:pt x="1665886" y="2303965"/>
                  <a:pt x="1645956" y="2344260"/>
                </a:cubicBezTo>
                <a:cubicBezTo>
                  <a:pt x="1638980" y="2344260"/>
                  <a:pt x="1652599" y="2324113"/>
                  <a:pt x="1666219" y="2310464"/>
                </a:cubicBezTo>
                <a:cubicBezTo>
                  <a:pt x="1625692" y="2324113"/>
                  <a:pt x="1598786" y="2303640"/>
                  <a:pt x="1578855" y="2276993"/>
                </a:cubicBezTo>
                <a:cubicBezTo>
                  <a:pt x="1572211" y="2263345"/>
                  <a:pt x="1558592" y="2250347"/>
                  <a:pt x="1551616" y="2243523"/>
                </a:cubicBezTo>
                <a:cubicBezTo>
                  <a:pt x="1538329" y="2230199"/>
                  <a:pt x="1525042" y="2223375"/>
                  <a:pt x="1505111" y="2230199"/>
                </a:cubicBezTo>
                <a:cubicBezTo>
                  <a:pt x="1538661" y="2183080"/>
                  <a:pt x="1498135" y="2223050"/>
                  <a:pt x="1518398" y="2189579"/>
                </a:cubicBezTo>
                <a:cubicBezTo>
                  <a:pt x="1404128" y="2182755"/>
                  <a:pt x="1330384" y="2115813"/>
                  <a:pt x="1249664" y="2055371"/>
                </a:cubicBezTo>
                <a:cubicBezTo>
                  <a:pt x="1370578" y="2082343"/>
                  <a:pt x="1518398" y="2135961"/>
                  <a:pt x="1578855" y="2236699"/>
                </a:cubicBezTo>
                <a:cubicBezTo>
                  <a:pt x="1592142" y="2223375"/>
                  <a:pt x="1612405" y="2176581"/>
                  <a:pt x="1626025" y="2169757"/>
                </a:cubicBezTo>
                <a:cubicBezTo>
                  <a:pt x="1605762" y="2210052"/>
                  <a:pt x="1612405" y="2223375"/>
                  <a:pt x="1626025" y="2216551"/>
                </a:cubicBezTo>
                <a:cubicBezTo>
                  <a:pt x="1599118" y="2250022"/>
                  <a:pt x="1612738" y="2250347"/>
                  <a:pt x="1632668" y="2250347"/>
                </a:cubicBezTo>
                <a:cubicBezTo>
                  <a:pt x="1646288" y="2236699"/>
                  <a:pt x="1652599" y="2216551"/>
                  <a:pt x="1652599" y="2216551"/>
                </a:cubicBezTo>
                <a:cubicBezTo>
                  <a:pt x="1645956" y="2256846"/>
                  <a:pt x="1672862" y="2250022"/>
                  <a:pt x="1720032" y="2216551"/>
                </a:cubicBezTo>
                <a:cubicBezTo>
                  <a:pt x="1706745" y="2229874"/>
                  <a:pt x="1706412" y="2243523"/>
                  <a:pt x="1693125" y="2250347"/>
                </a:cubicBezTo>
                <a:cubicBezTo>
                  <a:pt x="1733319" y="2236699"/>
                  <a:pt x="1760226" y="2250022"/>
                  <a:pt x="1746606" y="2310464"/>
                </a:cubicBezTo>
                <a:cubicBezTo>
                  <a:pt x="1780157" y="2256846"/>
                  <a:pt x="1766869" y="2276993"/>
                  <a:pt x="1793776" y="2230199"/>
                </a:cubicBezTo>
                <a:cubicBezTo>
                  <a:pt x="1787132" y="2250347"/>
                  <a:pt x="1766869" y="2283817"/>
                  <a:pt x="1766869" y="2303965"/>
                </a:cubicBezTo>
                <a:cubicBezTo>
                  <a:pt x="1787132" y="2310464"/>
                  <a:pt x="1807063" y="2317288"/>
                  <a:pt x="1833970" y="2330937"/>
                </a:cubicBezTo>
                <a:cubicBezTo>
                  <a:pt x="1854233" y="2344260"/>
                  <a:pt x="1867852" y="2364407"/>
                  <a:pt x="1867852" y="2404703"/>
                </a:cubicBezTo>
                <a:cubicBezTo>
                  <a:pt x="1887783" y="2384555"/>
                  <a:pt x="1881139" y="2384555"/>
                  <a:pt x="1874496" y="2377731"/>
                </a:cubicBezTo>
                <a:cubicBezTo>
                  <a:pt x="1894759" y="2404703"/>
                  <a:pt x="1921333" y="2418351"/>
                  <a:pt x="1948240" y="2431674"/>
                </a:cubicBezTo>
                <a:cubicBezTo>
                  <a:pt x="1961860" y="2438498"/>
                  <a:pt x="1982122" y="2438498"/>
                  <a:pt x="1995410" y="2444998"/>
                </a:cubicBezTo>
                <a:cubicBezTo>
                  <a:pt x="2015673" y="2451822"/>
                  <a:pt x="2028960" y="2451497"/>
                  <a:pt x="2049223" y="2458321"/>
                </a:cubicBezTo>
                <a:cubicBezTo>
                  <a:pt x="2116324" y="2471644"/>
                  <a:pt x="2183424" y="2485293"/>
                  <a:pt x="2223618" y="2532412"/>
                </a:cubicBezTo>
                <a:cubicBezTo>
                  <a:pt x="2230262" y="2539236"/>
                  <a:pt x="2243881" y="2532412"/>
                  <a:pt x="2257500" y="2505440"/>
                </a:cubicBezTo>
                <a:cubicBezTo>
                  <a:pt x="2257500" y="2545735"/>
                  <a:pt x="2277431" y="2565883"/>
                  <a:pt x="2310982" y="2572382"/>
                </a:cubicBezTo>
                <a:cubicBezTo>
                  <a:pt x="2324601" y="2572382"/>
                  <a:pt x="2344864" y="2572382"/>
                  <a:pt x="2358151" y="2572382"/>
                </a:cubicBezTo>
                <a:cubicBezTo>
                  <a:pt x="2378414" y="2572382"/>
                  <a:pt x="2398345" y="2565883"/>
                  <a:pt x="2418608" y="2565883"/>
                </a:cubicBezTo>
                <a:cubicBezTo>
                  <a:pt x="2404989" y="2579206"/>
                  <a:pt x="2392034" y="2592854"/>
                  <a:pt x="2378414" y="2606178"/>
                </a:cubicBezTo>
                <a:cubicBezTo>
                  <a:pt x="2459134" y="2572707"/>
                  <a:pt x="2505972" y="2612677"/>
                  <a:pt x="2519259" y="2659796"/>
                </a:cubicBezTo>
                <a:cubicBezTo>
                  <a:pt x="2526235" y="2646473"/>
                  <a:pt x="2526235" y="2646473"/>
                  <a:pt x="2526235" y="2646473"/>
                </a:cubicBezTo>
                <a:cubicBezTo>
                  <a:pt x="2559785" y="2632825"/>
                  <a:pt x="2532878" y="2706915"/>
                  <a:pt x="2613266" y="2646473"/>
                </a:cubicBezTo>
                <a:cubicBezTo>
                  <a:pt x="2606622" y="2659796"/>
                  <a:pt x="2599979" y="2666620"/>
                  <a:pt x="2586359" y="2679943"/>
                </a:cubicBezTo>
                <a:cubicBezTo>
                  <a:pt x="2599979" y="2673444"/>
                  <a:pt x="2613598" y="2673444"/>
                  <a:pt x="2626885" y="2673444"/>
                </a:cubicBezTo>
                <a:cubicBezTo>
                  <a:pt x="2640505" y="2673444"/>
                  <a:pt x="2653792" y="2679943"/>
                  <a:pt x="2660768" y="2679943"/>
                </a:cubicBezTo>
                <a:cubicBezTo>
                  <a:pt x="2680699" y="2686768"/>
                  <a:pt x="2693986" y="2700091"/>
                  <a:pt x="2687342" y="2727063"/>
                </a:cubicBezTo>
                <a:cubicBezTo>
                  <a:pt x="2700630" y="2727063"/>
                  <a:pt x="2714249" y="2686768"/>
                  <a:pt x="2720893" y="2693592"/>
                </a:cubicBezTo>
                <a:cubicBezTo>
                  <a:pt x="2720893" y="2733887"/>
                  <a:pt x="2761419" y="2740386"/>
                  <a:pt x="2821876" y="2727063"/>
                </a:cubicBezTo>
                <a:cubicBezTo>
                  <a:pt x="2808256" y="2727063"/>
                  <a:pt x="2808256" y="2713740"/>
                  <a:pt x="2808256" y="2700416"/>
                </a:cubicBezTo>
                <a:cubicBezTo>
                  <a:pt x="2801612" y="2686768"/>
                  <a:pt x="2801612" y="2666620"/>
                  <a:pt x="2801612" y="2652972"/>
                </a:cubicBezTo>
                <a:cubicBezTo>
                  <a:pt x="2801612" y="2619501"/>
                  <a:pt x="2788325" y="2599679"/>
                  <a:pt x="2741156" y="2613002"/>
                </a:cubicBezTo>
                <a:cubicBezTo>
                  <a:pt x="2768062" y="2572707"/>
                  <a:pt x="2781349" y="2586030"/>
                  <a:pt x="2814900" y="2552235"/>
                </a:cubicBezTo>
                <a:cubicBezTo>
                  <a:pt x="2794969" y="2545735"/>
                  <a:pt x="2754443" y="2565883"/>
                  <a:pt x="2720893" y="2572382"/>
                </a:cubicBezTo>
                <a:cubicBezTo>
                  <a:pt x="2687342" y="2586030"/>
                  <a:pt x="2660436" y="2592854"/>
                  <a:pt x="2673723" y="2539236"/>
                </a:cubicBezTo>
                <a:cubicBezTo>
                  <a:pt x="2673723" y="2566208"/>
                  <a:pt x="2707605" y="2572707"/>
                  <a:pt x="2761419" y="2519089"/>
                </a:cubicBezTo>
                <a:cubicBezTo>
                  <a:pt x="2741156" y="2552559"/>
                  <a:pt x="2781349" y="2532087"/>
                  <a:pt x="2787993" y="2545410"/>
                </a:cubicBezTo>
                <a:cubicBezTo>
                  <a:pt x="2814900" y="2505115"/>
                  <a:pt x="2801612" y="2505440"/>
                  <a:pt x="2787993" y="2505440"/>
                </a:cubicBezTo>
                <a:cubicBezTo>
                  <a:pt x="2781349" y="2505440"/>
                  <a:pt x="2761086" y="2511939"/>
                  <a:pt x="2767730" y="2478468"/>
                </a:cubicBezTo>
                <a:cubicBezTo>
                  <a:pt x="2774374" y="2471644"/>
                  <a:pt x="2781349" y="2464820"/>
                  <a:pt x="2787993" y="2458321"/>
                </a:cubicBezTo>
                <a:cubicBezTo>
                  <a:pt x="2808256" y="2438174"/>
                  <a:pt x="2781349" y="2465145"/>
                  <a:pt x="2774706" y="2478468"/>
                </a:cubicBezTo>
                <a:cubicBezTo>
                  <a:pt x="2801280" y="2478468"/>
                  <a:pt x="2821543" y="2485293"/>
                  <a:pt x="2861737" y="2485293"/>
                </a:cubicBezTo>
                <a:cubicBezTo>
                  <a:pt x="2895620" y="2438174"/>
                  <a:pt x="2862069" y="2431674"/>
                  <a:pt x="2835163" y="2444998"/>
                </a:cubicBezTo>
                <a:cubicBezTo>
                  <a:pt x="2848782" y="2431674"/>
                  <a:pt x="2855094" y="2431674"/>
                  <a:pt x="2868713" y="2418026"/>
                </a:cubicBezTo>
                <a:cubicBezTo>
                  <a:pt x="2861737" y="2397878"/>
                  <a:pt x="2821876" y="2444998"/>
                  <a:pt x="2821876" y="2431674"/>
                </a:cubicBezTo>
                <a:cubicBezTo>
                  <a:pt x="2855426" y="2404703"/>
                  <a:pt x="2875357" y="2397878"/>
                  <a:pt x="2888976" y="2397878"/>
                </a:cubicBezTo>
                <a:cubicBezTo>
                  <a:pt x="2908907" y="2350759"/>
                  <a:pt x="2828519" y="2418026"/>
                  <a:pt x="2821876" y="2384555"/>
                </a:cubicBezTo>
                <a:cubicBezTo>
                  <a:pt x="2855426" y="2337436"/>
                  <a:pt x="2841806" y="2330937"/>
                  <a:pt x="2821876" y="2330937"/>
                </a:cubicBezTo>
                <a:cubicBezTo>
                  <a:pt x="2895620" y="2256846"/>
                  <a:pt x="2855426" y="2330937"/>
                  <a:pt x="2848782" y="2351084"/>
                </a:cubicBezTo>
                <a:cubicBezTo>
                  <a:pt x="2875689" y="2344260"/>
                  <a:pt x="2868713" y="2364083"/>
                  <a:pt x="2895620" y="2370907"/>
                </a:cubicBezTo>
                <a:cubicBezTo>
                  <a:pt x="2895620" y="2370907"/>
                  <a:pt x="2902263" y="2364083"/>
                  <a:pt x="2902263" y="2364083"/>
                </a:cubicBezTo>
                <a:cubicBezTo>
                  <a:pt x="2929170" y="2377731"/>
                  <a:pt x="2855426" y="2438498"/>
                  <a:pt x="2922526" y="2431674"/>
                </a:cubicBezTo>
                <a:cubicBezTo>
                  <a:pt x="2963052" y="2378056"/>
                  <a:pt x="2915882" y="2397878"/>
                  <a:pt x="2929170" y="2364083"/>
                </a:cubicBezTo>
                <a:cubicBezTo>
                  <a:pt x="2936145" y="2350759"/>
                  <a:pt x="2956076" y="2324113"/>
                  <a:pt x="2969364" y="2310464"/>
                </a:cubicBezTo>
                <a:cubicBezTo>
                  <a:pt x="2969364" y="2290317"/>
                  <a:pt x="2909239" y="2323788"/>
                  <a:pt x="2929170" y="2283492"/>
                </a:cubicBezTo>
                <a:cubicBezTo>
                  <a:pt x="2956076" y="2276993"/>
                  <a:pt x="2989627" y="2283817"/>
                  <a:pt x="3003246" y="2303965"/>
                </a:cubicBezTo>
                <a:cubicBezTo>
                  <a:pt x="2969696" y="2337436"/>
                  <a:pt x="2996270" y="2303965"/>
                  <a:pt x="2982983" y="2303965"/>
                </a:cubicBezTo>
                <a:cubicBezTo>
                  <a:pt x="2915882" y="2370907"/>
                  <a:pt x="2989959" y="2323788"/>
                  <a:pt x="2942789" y="2377731"/>
                </a:cubicBezTo>
                <a:cubicBezTo>
                  <a:pt x="2963052" y="2384555"/>
                  <a:pt x="3009890" y="2283817"/>
                  <a:pt x="3016533" y="2317288"/>
                </a:cubicBezTo>
                <a:cubicBezTo>
                  <a:pt x="3009890" y="2324113"/>
                  <a:pt x="3009890" y="2324113"/>
                  <a:pt x="3003246" y="2324113"/>
                </a:cubicBezTo>
                <a:cubicBezTo>
                  <a:pt x="2996270" y="2330937"/>
                  <a:pt x="2989627" y="2337761"/>
                  <a:pt x="2989627" y="2344260"/>
                </a:cubicBezTo>
                <a:cubicBezTo>
                  <a:pt x="3043440" y="2297466"/>
                  <a:pt x="3043440" y="2324113"/>
                  <a:pt x="3070346" y="2344260"/>
                </a:cubicBezTo>
                <a:cubicBezTo>
                  <a:pt x="3083634" y="2324113"/>
                  <a:pt x="3076990" y="2297141"/>
                  <a:pt x="3090609" y="2310464"/>
                </a:cubicBezTo>
                <a:cubicBezTo>
                  <a:pt x="3076990" y="2303965"/>
                  <a:pt x="3043440" y="2270169"/>
                  <a:pt x="3009890" y="2290317"/>
                </a:cubicBezTo>
                <a:cubicBezTo>
                  <a:pt x="3023177" y="2250022"/>
                  <a:pt x="2969696" y="2250022"/>
                  <a:pt x="2915882" y="2283492"/>
                </a:cubicBezTo>
                <a:cubicBezTo>
                  <a:pt x="2895620" y="2283492"/>
                  <a:pt x="2875689" y="2270494"/>
                  <a:pt x="2855426" y="2263670"/>
                </a:cubicBezTo>
                <a:cubicBezTo>
                  <a:pt x="2835495" y="2257171"/>
                  <a:pt x="2808256" y="2250347"/>
                  <a:pt x="2781349" y="2250347"/>
                </a:cubicBezTo>
                <a:cubicBezTo>
                  <a:pt x="2761086" y="2210052"/>
                  <a:pt x="2734180" y="2183080"/>
                  <a:pt x="2700630" y="2162932"/>
                </a:cubicBezTo>
                <a:cubicBezTo>
                  <a:pt x="2667079" y="2135961"/>
                  <a:pt x="2626885" y="2122312"/>
                  <a:pt x="2586359" y="2102165"/>
                </a:cubicBezTo>
                <a:cubicBezTo>
                  <a:pt x="2512615" y="2061870"/>
                  <a:pt x="2445515" y="2015401"/>
                  <a:pt x="2425252" y="1907839"/>
                </a:cubicBezTo>
                <a:cubicBezTo>
                  <a:pt x="2398345" y="1914338"/>
                  <a:pt x="2378414" y="1887367"/>
                  <a:pt x="2337888" y="1920838"/>
                </a:cubicBezTo>
                <a:cubicBezTo>
                  <a:pt x="2351508" y="1893866"/>
                  <a:pt x="2392034" y="1880867"/>
                  <a:pt x="2378414" y="1867219"/>
                </a:cubicBezTo>
                <a:cubicBezTo>
                  <a:pt x="2398677" y="1840572"/>
                  <a:pt x="2405321" y="1847397"/>
                  <a:pt x="2438871" y="1807102"/>
                </a:cubicBezTo>
                <a:cubicBezTo>
                  <a:pt x="2445515" y="1753158"/>
                  <a:pt x="2378082" y="1786954"/>
                  <a:pt x="2391701" y="1719687"/>
                </a:cubicBezTo>
                <a:cubicBezTo>
                  <a:pt x="2411632" y="1699540"/>
                  <a:pt x="2438871" y="1652421"/>
                  <a:pt x="2438871" y="1639097"/>
                </a:cubicBezTo>
                <a:cubicBezTo>
                  <a:pt x="2378414" y="1719687"/>
                  <a:pt x="2351175" y="1699215"/>
                  <a:pt x="2297362" y="1753158"/>
                </a:cubicBezTo>
                <a:cubicBezTo>
                  <a:pt x="2284075" y="1759657"/>
                  <a:pt x="2304338" y="1733011"/>
                  <a:pt x="2297362" y="1726511"/>
                </a:cubicBezTo>
                <a:cubicBezTo>
                  <a:pt x="2317625" y="1726511"/>
                  <a:pt x="2358483" y="1679392"/>
                  <a:pt x="2378414" y="1692716"/>
                </a:cubicBezTo>
                <a:cubicBezTo>
                  <a:pt x="2411964" y="1652421"/>
                  <a:pt x="2391701" y="1659245"/>
                  <a:pt x="2398345" y="1639097"/>
                </a:cubicBezTo>
                <a:cubicBezTo>
                  <a:pt x="2411632" y="1625774"/>
                  <a:pt x="2418608" y="1632273"/>
                  <a:pt x="2431895" y="1632273"/>
                </a:cubicBezTo>
                <a:cubicBezTo>
                  <a:pt x="2452158" y="1598802"/>
                  <a:pt x="2438871" y="1605302"/>
                  <a:pt x="2459134" y="1585154"/>
                </a:cubicBezTo>
                <a:cubicBezTo>
                  <a:pt x="2452158" y="1571831"/>
                  <a:pt x="2438871" y="1578655"/>
                  <a:pt x="2418608" y="1612126"/>
                </a:cubicBezTo>
                <a:cubicBezTo>
                  <a:pt x="2404989" y="1591978"/>
                  <a:pt x="2398677" y="1571506"/>
                  <a:pt x="2371770" y="1578330"/>
                </a:cubicBezTo>
                <a:cubicBezTo>
                  <a:pt x="2405321" y="1484416"/>
                  <a:pt x="2317957" y="1517887"/>
                  <a:pt x="2291051" y="1517887"/>
                </a:cubicBezTo>
                <a:cubicBezTo>
                  <a:pt x="2277763" y="1524712"/>
                  <a:pt x="2298026" y="1490916"/>
                  <a:pt x="2291051" y="1490916"/>
                </a:cubicBezTo>
                <a:cubicBezTo>
                  <a:pt x="2277763" y="1464269"/>
                  <a:pt x="2236905" y="1464594"/>
                  <a:pt x="2203355" y="1464594"/>
                </a:cubicBezTo>
                <a:cubicBezTo>
                  <a:pt x="2163161" y="1457770"/>
                  <a:pt x="2136254" y="1450621"/>
                  <a:pt x="2143230" y="1390178"/>
                </a:cubicBezTo>
                <a:cubicBezTo>
                  <a:pt x="2116324" y="1410326"/>
                  <a:pt x="2122967" y="1383679"/>
                  <a:pt x="2149874" y="1336560"/>
                </a:cubicBezTo>
                <a:cubicBezTo>
                  <a:pt x="2183424" y="1303089"/>
                  <a:pt x="2203687" y="1323236"/>
                  <a:pt x="2243881" y="1276442"/>
                </a:cubicBezTo>
                <a:cubicBezTo>
                  <a:pt x="2264144" y="1242646"/>
                  <a:pt x="2277763" y="1209176"/>
                  <a:pt x="2270788" y="1202676"/>
                </a:cubicBezTo>
                <a:cubicBezTo>
                  <a:pt x="2237237" y="1242971"/>
                  <a:pt x="2257168" y="1168880"/>
                  <a:pt x="2216974" y="1249471"/>
                </a:cubicBezTo>
                <a:cubicBezTo>
                  <a:pt x="2183424" y="1282941"/>
                  <a:pt x="2243881" y="1189028"/>
                  <a:pt x="2250525" y="1189028"/>
                </a:cubicBezTo>
                <a:cubicBezTo>
                  <a:pt x="2216974" y="1182204"/>
                  <a:pt x="2257500" y="1088290"/>
                  <a:pt x="2237237" y="1081466"/>
                </a:cubicBezTo>
                <a:cubicBezTo>
                  <a:pt x="2284075" y="1034347"/>
                  <a:pt x="2250525" y="1141909"/>
                  <a:pt x="2297362" y="1141909"/>
                </a:cubicBezTo>
                <a:cubicBezTo>
                  <a:pt x="2304338" y="1141909"/>
                  <a:pt x="2324601" y="1088290"/>
                  <a:pt x="2337888" y="1074642"/>
                </a:cubicBezTo>
                <a:cubicBezTo>
                  <a:pt x="2371438" y="1021024"/>
                  <a:pt x="2331245" y="1041171"/>
                  <a:pt x="2337888" y="1014525"/>
                </a:cubicBezTo>
                <a:cubicBezTo>
                  <a:pt x="2378414" y="960581"/>
                  <a:pt x="2351175" y="1041171"/>
                  <a:pt x="2398345" y="980729"/>
                </a:cubicBezTo>
                <a:cubicBezTo>
                  <a:pt x="2391701" y="1014200"/>
                  <a:pt x="2411964" y="1081466"/>
                  <a:pt x="2472421" y="973905"/>
                </a:cubicBezTo>
                <a:cubicBezTo>
                  <a:pt x="2505972" y="1007375"/>
                  <a:pt x="2552809" y="1027523"/>
                  <a:pt x="2599979" y="1034347"/>
                </a:cubicBezTo>
                <a:cubicBezTo>
                  <a:pt x="2646816" y="1040846"/>
                  <a:pt x="2700962" y="1040846"/>
                  <a:pt x="2761419" y="1040846"/>
                </a:cubicBezTo>
                <a:cubicBezTo>
                  <a:pt x="2869045" y="1047670"/>
                  <a:pt x="2969696" y="1054495"/>
                  <a:pt x="3023509" y="1141909"/>
                </a:cubicBezTo>
                <a:cubicBezTo>
                  <a:pt x="3036796" y="1141909"/>
                  <a:pt x="3029821" y="1121761"/>
                  <a:pt x="3050083" y="1108438"/>
                </a:cubicBezTo>
                <a:cubicBezTo>
                  <a:pt x="3036464" y="1148733"/>
                  <a:pt x="3076990" y="1114937"/>
                  <a:pt x="3070346" y="1141909"/>
                </a:cubicBezTo>
                <a:cubicBezTo>
                  <a:pt x="3103897" y="1081466"/>
                  <a:pt x="3063371" y="1088290"/>
                  <a:pt x="3043108" y="1088290"/>
                </a:cubicBezTo>
                <a:cubicBezTo>
                  <a:pt x="3023177" y="1088290"/>
                  <a:pt x="3016533" y="1040846"/>
                  <a:pt x="2996270" y="1040846"/>
                </a:cubicBezTo>
                <a:cubicBezTo>
                  <a:pt x="2956076" y="1047670"/>
                  <a:pt x="2922526" y="994052"/>
                  <a:pt x="2875357" y="973905"/>
                </a:cubicBezTo>
                <a:cubicBezTo>
                  <a:pt x="2915550" y="893314"/>
                  <a:pt x="2855426" y="933609"/>
                  <a:pt x="2848782" y="913462"/>
                </a:cubicBezTo>
                <a:cubicBezTo>
                  <a:pt x="2869045" y="886815"/>
                  <a:pt x="2882000" y="893314"/>
                  <a:pt x="2895620" y="900139"/>
                </a:cubicBezTo>
                <a:cubicBezTo>
                  <a:pt x="2902263" y="906963"/>
                  <a:pt x="2909239" y="920286"/>
                  <a:pt x="2909239" y="933934"/>
                </a:cubicBezTo>
                <a:cubicBezTo>
                  <a:pt x="2942789" y="900139"/>
                  <a:pt x="2969696" y="886490"/>
                  <a:pt x="3003246" y="873167"/>
                </a:cubicBezTo>
                <a:cubicBezTo>
                  <a:pt x="2996270" y="886490"/>
                  <a:pt x="2989627" y="900139"/>
                  <a:pt x="2976007" y="906963"/>
                </a:cubicBezTo>
                <a:cubicBezTo>
                  <a:pt x="2989627" y="900139"/>
                  <a:pt x="2996602" y="900139"/>
                  <a:pt x="3003246" y="906963"/>
                </a:cubicBezTo>
                <a:cubicBezTo>
                  <a:pt x="3016533" y="886815"/>
                  <a:pt x="3016865" y="879666"/>
                  <a:pt x="3030153" y="859519"/>
                </a:cubicBezTo>
                <a:cubicBezTo>
                  <a:pt x="3003246" y="919961"/>
                  <a:pt x="3056727" y="886490"/>
                  <a:pt x="3090609" y="866343"/>
                </a:cubicBezTo>
                <a:cubicBezTo>
                  <a:pt x="3090609" y="879666"/>
                  <a:pt x="3070014" y="893314"/>
                  <a:pt x="3056727" y="906963"/>
                </a:cubicBezTo>
                <a:cubicBezTo>
                  <a:pt x="3070014" y="913462"/>
                  <a:pt x="3083634" y="900139"/>
                  <a:pt x="3076990" y="920286"/>
                </a:cubicBezTo>
                <a:cubicBezTo>
                  <a:pt x="3090277" y="927110"/>
                  <a:pt x="3103897" y="886490"/>
                  <a:pt x="3097253" y="886490"/>
                </a:cubicBezTo>
                <a:cubicBezTo>
                  <a:pt x="3117516" y="886490"/>
                  <a:pt x="3103565" y="920286"/>
                  <a:pt x="3137447" y="900139"/>
                </a:cubicBezTo>
                <a:cubicBezTo>
                  <a:pt x="3170997" y="859844"/>
                  <a:pt x="3130803" y="879991"/>
                  <a:pt x="3164354" y="846520"/>
                </a:cubicBezTo>
                <a:cubicBezTo>
                  <a:pt x="3157710" y="839696"/>
                  <a:pt x="3150734" y="819549"/>
                  <a:pt x="3150734" y="805900"/>
                </a:cubicBezTo>
                <a:cubicBezTo>
                  <a:pt x="3144091" y="785753"/>
                  <a:pt x="3144091" y="772754"/>
                  <a:pt x="3144091" y="752607"/>
                </a:cubicBezTo>
                <a:cubicBezTo>
                  <a:pt x="3150734" y="745783"/>
                  <a:pt x="3157710" y="758781"/>
                  <a:pt x="3170997" y="765605"/>
                </a:cubicBezTo>
                <a:cubicBezTo>
                  <a:pt x="3177641" y="778929"/>
                  <a:pt x="3191261" y="785753"/>
                  <a:pt x="3211523" y="765605"/>
                </a:cubicBezTo>
                <a:cubicBezTo>
                  <a:pt x="3218167" y="711987"/>
                  <a:pt x="3177641" y="705163"/>
                  <a:pt x="3150734" y="698339"/>
                </a:cubicBezTo>
                <a:cubicBezTo>
                  <a:pt x="3177641" y="671692"/>
                  <a:pt x="3191261" y="664868"/>
                  <a:pt x="3204880" y="685015"/>
                </a:cubicBezTo>
                <a:cubicBezTo>
                  <a:pt x="3211523" y="671692"/>
                  <a:pt x="3204880" y="672017"/>
                  <a:pt x="3204880" y="665193"/>
                </a:cubicBezTo>
                <a:cubicBezTo>
                  <a:pt x="3211523" y="651869"/>
                  <a:pt x="3218167" y="658369"/>
                  <a:pt x="3225143" y="665193"/>
                </a:cubicBezTo>
                <a:cubicBezTo>
                  <a:pt x="3191261" y="645045"/>
                  <a:pt x="3204547" y="604750"/>
                  <a:pt x="3177641" y="570954"/>
                </a:cubicBezTo>
                <a:cubicBezTo>
                  <a:pt x="3238098" y="497189"/>
                  <a:pt x="3151067" y="544308"/>
                  <a:pt x="3191261" y="483865"/>
                </a:cubicBezTo>
                <a:cubicBezTo>
                  <a:pt x="3224811" y="557631"/>
                  <a:pt x="3318818" y="470217"/>
                  <a:pt x="3338749" y="550807"/>
                </a:cubicBezTo>
                <a:cubicBezTo>
                  <a:pt x="3352368" y="544308"/>
                  <a:pt x="3365987" y="530659"/>
                  <a:pt x="3359012" y="530659"/>
                </a:cubicBezTo>
                <a:cubicBezTo>
                  <a:pt x="3399538" y="497189"/>
                  <a:pt x="3399538" y="564130"/>
                  <a:pt x="3439731" y="530659"/>
                </a:cubicBezTo>
                <a:cubicBezTo>
                  <a:pt x="3399538" y="624573"/>
                  <a:pt x="3486901" y="577454"/>
                  <a:pt x="3507164" y="591102"/>
                </a:cubicBezTo>
                <a:cubicBezTo>
                  <a:pt x="3507164" y="685015"/>
                  <a:pt x="3648009" y="718811"/>
                  <a:pt x="3654985" y="805900"/>
                </a:cubicBezTo>
                <a:cubicBezTo>
                  <a:pt x="3701822" y="765605"/>
                  <a:pt x="3668272" y="826048"/>
                  <a:pt x="3728729" y="792577"/>
                </a:cubicBezTo>
                <a:cubicBezTo>
                  <a:pt x="3715109" y="805900"/>
                  <a:pt x="3708466" y="806225"/>
                  <a:pt x="3701490" y="819549"/>
                </a:cubicBezTo>
                <a:cubicBezTo>
                  <a:pt x="3735372" y="806225"/>
                  <a:pt x="3762611" y="812724"/>
                  <a:pt x="3789518" y="819549"/>
                </a:cubicBezTo>
                <a:cubicBezTo>
                  <a:pt x="3816092" y="819549"/>
                  <a:pt x="3849310" y="819549"/>
                  <a:pt x="3889836" y="805900"/>
                </a:cubicBezTo>
                <a:cubicBezTo>
                  <a:pt x="3909767" y="779254"/>
                  <a:pt x="3849310" y="805900"/>
                  <a:pt x="3889836" y="765605"/>
                </a:cubicBezTo>
                <a:cubicBezTo>
                  <a:pt x="3936674" y="785753"/>
                  <a:pt x="3930030" y="832872"/>
                  <a:pt x="4004107" y="799401"/>
                </a:cubicBezTo>
                <a:cubicBezTo>
                  <a:pt x="3990487" y="826048"/>
                  <a:pt x="3990487" y="839371"/>
                  <a:pt x="3990487" y="853019"/>
                </a:cubicBezTo>
                <a:cubicBezTo>
                  <a:pt x="4004107" y="853019"/>
                  <a:pt x="4037657" y="799401"/>
                  <a:pt x="4037657" y="819549"/>
                </a:cubicBezTo>
                <a:cubicBezTo>
                  <a:pt x="4017726" y="853019"/>
                  <a:pt x="4010750" y="839371"/>
                  <a:pt x="3997463" y="859519"/>
                </a:cubicBezTo>
                <a:cubicBezTo>
                  <a:pt x="4024037" y="859519"/>
                  <a:pt x="4031013" y="859844"/>
                  <a:pt x="4051276" y="879991"/>
                </a:cubicBezTo>
                <a:cubicBezTo>
                  <a:pt x="4054598" y="866343"/>
                  <a:pt x="4059581" y="859519"/>
                  <a:pt x="4067221" y="852045"/>
                </a:cubicBezTo>
                <a:lnTo>
                  <a:pt x="4092135" y="826048"/>
                </a:lnTo>
                <a:lnTo>
                  <a:pt x="4076854" y="849770"/>
                </a:lnTo>
                <a:cubicBezTo>
                  <a:pt x="4059913" y="886165"/>
                  <a:pt x="4076190" y="900139"/>
                  <a:pt x="4111733" y="879991"/>
                </a:cubicBezTo>
                <a:cubicBezTo>
                  <a:pt x="4118377" y="866343"/>
                  <a:pt x="4111733" y="866343"/>
                  <a:pt x="4104758" y="859519"/>
                </a:cubicBezTo>
                <a:cubicBezTo>
                  <a:pt x="4125021" y="853019"/>
                  <a:pt x="4158571" y="826373"/>
                  <a:pt x="4171858" y="826373"/>
                </a:cubicBezTo>
                <a:cubicBezTo>
                  <a:pt x="4138308" y="859844"/>
                  <a:pt x="4125021" y="879991"/>
                  <a:pt x="4111733" y="920286"/>
                </a:cubicBezTo>
                <a:cubicBezTo>
                  <a:pt x="4138640" y="900139"/>
                  <a:pt x="4144951" y="954082"/>
                  <a:pt x="4178834" y="933934"/>
                </a:cubicBezTo>
                <a:cubicBezTo>
                  <a:pt x="4198765" y="900139"/>
                  <a:pt x="4131664" y="920286"/>
                  <a:pt x="4185477" y="873167"/>
                </a:cubicBezTo>
                <a:cubicBezTo>
                  <a:pt x="4171858" y="920286"/>
                  <a:pt x="4205741" y="893314"/>
                  <a:pt x="4239291" y="879991"/>
                </a:cubicBezTo>
                <a:cubicBezTo>
                  <a:pt x="4212384" y="906638"/>
                  <a:pt x="4212384" y="927110"/>
                  <a:pt x="4232647" y="933934"/>
                </a:cubicBezTo>
                <a:cubicBezTo>
                  <a:pt x="4246267" y="947258"/>
                  <a:pt x="4279485" y="940434"/>
                  <a:pt x="4313367" y="906963"/>
                </a:cubicBezTo>
                <a:cubicBezTo>
                  <a:pt x="4333298" y="913462"/>
                  <a:pt x="4279817" y="980404"/>
                  <a:pt x="4326654" y="940109"/>
                </a:cubicBezTo>
                <a:cubicBezTo>
                  <a:pt x="4299748" y="973905"/>
                  <a:pt x="4313367" y="994377"/>
                  <a:pt x="4326654" y="1007700"/>
                </a:cubicBezTo>
                <a:cubicBezTo>
                  <a:pt x="4346917" y="994377"/>
                  <a:pt x="4340274" y="987553"/>
                  <a:pt x="4340274" y="987553"/>
                </a:cubicBezTo>
                <a:cubicBezTo>
                  <a:pt x="4380468" y="953757"/>
                  <a:pt x="4306391" y="1081141"/>
                  <a:pt x="4387111" y="1027523"/>
                </a:cubicBezTo>
                <a:cubicBezTo>
                  <a:pt x="4373492" y="1034347"/>
                  <a:pt x="4373492" y="1041171"/>
                  <a:pt x="4373492" y="1047670"/>
                </a:cubicBezTo>
                <a:cubicBezTo>
                  <a:pt x="4387111" y="1041171"/>
                  <a:pt x="4387111" y="1027848"/>
                  <a:pt x="4407374" y="1021024"/>
                </a:cubicBezTo>
                <a:cubicBezTo>
                  <a:pt x="4407374" y="1041171"/>
                  <a:pt x="4393755" y="1041171"/>
                  <a:pt x="4373492" y="1068143"/>
                </a:cubicBezTo>
                <a:cubicBezTo>
                  <a:pt x="4407042" y="1041171"/>
                  <a:pt x="4433949" y="1034672"/>
                  <a:pt x="4467499" y="1021024"/>
                </a:cubicBezTo>
                <a:cubicBezTo>
                  <a:pt x="4454212" y="1041171"/>
                  <a:pt x="4433949" y="1068143"/>
                  <a:pt x="4447236" y="1074642"/>
                </a:cubicBezTo>
                <a:cubicBezTo>
                  <a:pt x="4467499" y="1021024"/>
                  <a:pt x="4514669" y="1041171"/>
                  <a:pt x="4467499" y="1081466"/>
                </a:cubicBezTo>
                <a:cubicBezTo>
                  <a:pt x="4481118" y="1081466"/>
                  <a:pt x="4515001" y="1067818"/>
                  <a:pt x="4515001" y="1054495"/>
                </a:cubicBezTo>
                <a:cubicBezTo>
                  <a:pt x="4521644" y="1054495"/>
                  <a:pt x="4487762" y="1128585"/>
                  <a:pt x="4548219" y="1081466"/>
                </a:cubicBezTo>
                <a:cubicBezTo>
                  <a:pt x="4521312" y="1148733"/>
                  <a:pt x="4595389" y="1148733"/>
                  <a:pt x="4648870" y="1101614"/>
                </a:cubicBezTo>
                <a:cubicBezTo>
                  <a:pt x="4669133" y="1081466"/>
                  <a:pt x="4662489" y="1114937"/>
                  <a:pt x="4655846" y="1128261"/>
                </a:cubicBezTo>
                <a:cubicBezTo>
                  <a:pt x="4662489" y="1141909"/>
                  <a:pt x="4696372" y="1095115"/>
                  <a:pt x="4703015" y="1115262"/>
                </a:cubicBezTo>
                <a:cubicBezTo>
                  <a:pt x="4703015" y="1074967"/>
                  <a:pt x="4675776" y="1054495"/>
                  <a:pt x="4642226" y="1040846"/>
                </a:cubicBezTo>
                <a:cubicBezTo>
                  <a:pt x="4608676" y="1074642"/>
                  <a:pt x="4649202" y="1068143"/>
                  <a:pt x="4615652" y="1101614"/>
                </a:cubicBezTo>
                <a:cubicBezTo>
                  <a:pt x="4609008" y="1074967"/>
                  <a:pt x="4561506" y="1135410"/>
                  <a:pt x="4554863" y="1108438"/>
                </a:cubicBezTo>
                <a:cubicBezTo>
                  <a:pt x="4568482" y="1095115"/>
                  <a:pt x="4568482" y="1101614"/>
                  <a:pt x="4575126" y="1108438"/>
                </a:cubicBezTo>
                <a:cubicBezTo>
                  <a:pt x="4622295" y="1041171"/>
                  <a:pt x="4622295" y="1000876"/>
                  <a:pt x="4609008" y="973905"/>
                </a:cubicBezTo>
                <a:cubicBezTo>
                  <a:pt x="4649202" y="953757"/>
                  <a:pt x="4642226" y="1000551"/>
                  <a:pt x="4635582" y="1027523"/>
                </a:cubicBezTo>
                <a:cubicBezTo>
                  <a:pt x="4689396" y="1000551"/>
                  <a:pt x="4696039" y="1081466"/>
                  <a:pt x="4783403" y="987553"/>
                </a:cubicBezTo>
                <a:cubicBezTo>
                  <a:pt x="4763472" y="1047995"/>
                  <a:pt x="4837216" y="994052"/>
                  <a:pt x="4877742" y="987553"/>
                </a:cubicBezTo>
                <a:cubicBezTo>
                  <a:pt x="4850836" y="1041171"/>
                  <a:pt x="4830573" y="1000876"/>
                  <a:pt x="4803666" y="1021024"/>
                </a:cubicBezTo>
                <a:cubicBezTo>
                  <a:pt x="4756828" y="1074967"/>
                  <a:pt x="4857147" y="1007375"/>
                  <a:pt x="4830240" y="1054495"/>
                </a:cubicBezTo>
                <a:cubicBezTo>
                  <a:pt x="4857147" y="1047670"/>
                  <a:pt x="4850836" y="1014525"/>
                  <a:pt x="4877742" y="1007700"/>
                </a:cubicBezTo>
                <a:cubicBezTo>
                  <a:pt x="4904317" y="1041171"/>
                  <a:pt x="4897673" y="1121761"/>
                  <a:pt x="4971749" y="1108438"/>
                </a:cubicBezTo>
                <a:cubicBezTo>
                  <a:pt x="4985037" y="1095115"/>
                  <a:pt x="4971749" y="1094790"/>
                  <a:pt x="4964774" y="1088290"/>
                </a:cubicBezTo>
                <a:cubicBezTo>
                  <a:pt x="4991680" y="1081466"/>
                  <a:pt x="4985037" y="1087966"/>
                  <a:pt x="5018587" y="1061319"/>
                </a:cubicBezTo>
                <a:cubicBezTo>
                  <a:pt x="5004967" y="1074642"/>
                  <a:pt x="5018587" y="1088290"/>
                  <a:pt x="5025230" y="1068143"/>
                </a:cubicBezTo>
                <a:cubicBezTo>
                  <a:pt x="5045494" y="1061319"/>
                  <a:pt x="5005300" y="1135085"/>
                  <a:pt x="5038850" y="1121436"/>
                </a:cubicBezTo>
                <a:cubicBezTo>
                  <a:pt x="5025230" y="1128261"/>
                  <a:pt x="5018919" y="1135085"/>
                  <a:pt x="5005300" y="1148408"/>
                </a:cubicBezTo>
                <a:cubicBezTo>
                  <a:pt x="5011943" y="1148408"/>
                  <a:pt x="5011611" y="1155232"/>
                  <a:pt x="5018587" y="1162056"/>
                </a:cubicBezTo>
                <a:cubicBezTo>
                  <a:pt x="5025230" y="1148733"/>
                  <a:pt x="5031874" y="1141909"/>
                  <a:pt x="5031874" y="1135085"/>
                </a:cubicBezTo>
                <a:cubicBezTo>
                  <a:pt x="5045494" y="1168556"/>
                  <a:pt x="5072732" y="1202351"/>
                  <a:pt x="5099307" y="1228998"/>
                </a:cubicBezTo>
                <a:cubicBezTo>
                  <a:pt x="5126213" y="1262794"/>
                  <a:pt x="5153120" y="1296265"/>
                  <a:pt x="5146144" y="1336560"/>
                </a:cubicBezTo>
                <a:cubicBezTo>
                  <a:pt x="5159764" y="1343384"/>
                  <a:pt x="5173051" y="1316412"/>
                  <a:pt x="5159764" y="1316412"/>
                </a:cubicBezTo>
                <a:cubicBezTo>
                  <a:pt x="5193314" y="1296265"/>
                  <a:pt x="5193314" y="1330061"/>
                  <a:pt x="5173383" y="1343384"/>
                </a:cubicBezTo>
                <a:cubicBezTo>
                  <a:pt x="5247127" y="1336560"/>
                  <a:pt x="5206933" y="1390178"/>
                  <a:pt x="5267390" y="1390178"/>
                </a:cubicBezTo>
                <a:cubicBezTo>
                  <a:pt x="5200290" y="1457445"/>
                  <a:pt x="5300941" y="1437297"/>
                  <a:pt x="5253771" y="1477592"/>
                </a:cubicBezTo>
                <a:cubicBezTo>
                  <a:pt x="5260414" y="1497740"/>
                  <a:pt x="5300608" y="1437622"/>
                  <a:pt x="5300608" y="1450946"/>
                </a:cubicBezTo>
                <a:cubicBezTo>
                  <a:pt x="5314228" y="1457770"/>
                  <a:pt x="5348110" y="1491241"/>
                  <a:pt x="5361397" y="1497740"/>
                </a:cubicBezTo>
                <a:cubicBezTo>
                  <a:pt x="5374685" y="1484416"/>
                  <a:pt x="5387972" y="1477917"/>
                  <a:pt x="5408235" y="1464594"/>
                </a:cubicBezTo>
                <a:cubicBezTo>
                  <a:pt x="5414879" y="1477917"/>
                  <a:pt x="5388304" y="1477592"/>
                  <a:pt x="5381660" y="1497740"/>
                </a:cubicBezTo>
                <a:cubicBezTo>
                  <a:pt x="5428498" y="1477592"/>
                  <a:pt x="5368041" y="1551683"/>
                  <a:pt x="5441785" y="1504564"/>
                </a:cubicBezTo>
                <a:cubicBezTo>
                  <a:pt x="5441785" y="1517887"/>
                  <a:pt x="5428498" y="1524712"/>
                  <a:pt x="5408235" y="1531536"/>
                </a:cubicBezTo>
                <a:cubicBezTo>
                  <a:pt x="5421522" y="1531536"/>
                  <a:pt x="5462380" y="1531536"/>
                  <a:pt x="5475668" y="1504564"/>
                </a:cubicBezTo>
                <a:cubicBezTo>
                  <a:pt x="5502574" y="1484416"/>
                  <a:pt x="5482311" y="1524712"/>
                  <a:pt x="5515861" y="1490916"/>
                </a:cubicBezTo>
                <a:cubicBezTo>
                  <a:pt x="5515861" y="1504564"/>
                  <a:pt x="5495598" y="1511388"/>
                  <a:pt x="5481979" y="1517887"/>
                </a:cubicBezTo>
                <a:cubicBezTo>
                  <a:pt x="5529149" y="1524712"/>
                  <a:pt x="5529149" y="1578330"/>
                  <a:pt x="5575986" y="1585154"/>
                </a:cubicBezTo>
                <a:cubicBezTo>
                  <a:pt x="5556055" y="1591978"/>
                  <a:pt x="5549412" y="1598802"/>
                  <a:pt x="5549412" y="1612126"/>
                </a:cubicBezTo>
                <a:cubicBezTo>
                  <a:pt x="5576318" y="1591978"/>
                  <a:pt x="5609869" y="1598477"/>
                  <a:pt x="5616512" y="1571506"/>
                </a:cubicBezTo>
                <a:cubicBezTo>
                  <a:pt x="5636775" y="1571506"/>
                  <a:pt x="5657038" y="1571831"/>
                  <a:pt x="5650395" y="1591978"/>
                </a:cubicBezTo>
                <a:cubicBezTo>
                  <a:pt x="5657038" y="1585154"/>
                  <a:pt x="5676969" y="1571831"/>
                  <a:pt x="5717495" y="1545184"/>
                </a:cubicBezTo>
                <a:cubicBezTo>
                  <a:pt x="5697232" y="1531536"/>
                  <a:pt x="5663682" y="1511388"/>
                  <a:pt x="5616512" y="1551683"/>
                </a:cubicBezTo>
                <a:cubicBezTo>
                  <a:pt x="5616512" y="1545184"/>
                  <a:pt x="5657038" y="1524712"/>
                  <a:pt x="5643419" y="1517887"/>
                </a:cubicBezTo>
                <a:cubicBezTo>
                  <a:pt x="5609869" y="1517887"/>
                  <a:pt x="5562699" y="1531536"/>
                  <a:pt x="5522505" y="1504564"/>
                </a:cubicBezTo>
                <a:cubicBezTo>
                  <a:pt x="5549412" y="1484416"/>
                  <a:pt x="5542768" y="1524712"/>
                  <a:pt x="5569675" y="1497740"/>
                </a:cubicBezTo>
                <a:cubicBezTo>
                  <a:pt x="5569675" y="1484416"/>
                  <a:pt x="5529149" y="1464269"/>
                  <a:pt x="5488623" y="1484416"/>
                </a:cubicBezTo>
                <a:cubicBezTo>
                  <a:pt x="5502242" y="1470768"/>
                  <a:pt x="5515861" y="1457770"/>
                  <a:pt x="5522505" y="1437622"/>
                </a:cubicBezTo>
                <a:cubicBezTo>
                  <a:pt x="5475335" y="1450946"/>
                  <a:pt x="5522505" y="1376855"/>
                  <a:pt x="5435142" y="1417150"/>
                </a:cubicBezTo>
                <a:cubicBezTo>
                  <a:pt x="5435142" y="1403826"/>
                  <a:pt x="5448761" y="1390178"/>
                  <a:pt x="5441785" y="1383354"/>
                </a:cubicBezTo>
                <a:cubicBezTo>
                  <a:pt x="5428498" y="1376855"/>
                  <a:pt x="5414879" y="1410651"/>
                  <a:pt x="5428498" y="1410651"/>
                </a:cubicBezTo>
                <a:cubicBezTo>
                  <a:pt x="5361397" y="1430798"/>
                  <a:pt x="5448429" y="1309913"/>
                  <a:pt x="5394615" y="1330061"/>
                </a:cubicBezTo>
                <a:cubicBezTo>
                  <a:pt x="5387972" y="1309913"/>
                  <a:pt x="5415211" y="1309588"/>
                  <a:pt x="5435142" y="1296265"/>
                </a:cubicBezTo>
                <a:cubicBezTo>
                  <a:pt x="5401591" y="1296265"/>
                  <a:pt x="5401923" y="1282941"/>
                  <a:pt x="5381660" y="1269618"/>
                </a:cubicBezTo>
                <a:cubicBezTo>
                  <a:pt x="5368041" y="1303089"/>
                  <a:pt x="5381660" y="1303089"/>
                  <a:pt x="5381660" y="1336560"/>
                </a:cubicBezTo>
                <a:cubicBezTo>
                  <a:pt x="5334491" y="1350208"/>
                  <a:pt x="5368041" y="1276442"/>
                  <a:pt x="5320871" y="1289766"/>
                </a:cubicBezTo>
                <a:cubicBezTo>
                  <a:pt x="5334491" y="1283266"/>
                  <a:pt x="5347778" y="1276442"/>
                  <a:pt x="5347778" y="1282941"/>
                </a:cubicBezTo>
                <a:cubicBezTo>
                  <a:pt x="5347778" y="1242646"/>
                  <a:pt x="5314228" y="1289440"/>
                  <a:pt x="5368041" y="1222499"/>
                </a:cubicBezTo>
                <a:cubicBezTo>
                  <a:pt x="5368041" y="1202351"/>
                  <a:pt x="5341134" y="1222499"/>
                  <a:pt x="5327515" y="1222499"/>
                </a:cubicBezTo>
                <a:cubicBezTo>
                  <a:pt x="5307584" y="1249146"/>
                  <a:pt x="5347778" y="1229323"/>
                  <a:pt x="5347778" y="1242646"/>
                </a:cubicBezTo>
                <a:cubicBezTo>
                  <a:pt x="5327847" y="1249471"/>
                  <a:pt x="5307584" y="1256295"/>
                  <a:pt x="5287653" y="1269618"/>
                </a:cubicBezTo>
                <a:cubicBezTo>
                  <a:pt x="5314560" y="1236147"/>
                  <a:pt x="5327515" y="1209176"/>
                  <a:pt x="5314228" y="1182204"/>
                </a:cubicBezTo>
                <a:cubicBezTo>
                  <a:pt x="5307584" y="1182204"/>
                  <a:pt x="5287653" y="1202351"/>
                  <a:pt x="5274034" y="1215675"/>
                </a:cubicBezTo>
                <a:cubicBezTo>
                  <a:pt x="5260747" y="1208851"/>
                  <a:pt x="5280345" y="1195852"/>
                  <a:pt x="5293965" y="1182204"/>
                </a:cubicBezTo>
                <a:cubicBezTo>
                  <a:pt x="5199958" y="1182204"/>
                  <a:pt x="5186338" y="1094790"/>
                  <a:pt x="5119238" y="1054495"/>
                </a:cubicBezTo>
                <a:cubicBezTo>
                  <a:pt x="5079044" y="1027523"/>
                  <a:pt x="5011943" y="1007375"/>
                  <a:pt x="5005300" y="973905"/>
                </a:cubicBezTo>
                <a:cubicBezTo>
                  <a:pt x="4992012" y="946933"/>
                  <a:pt x="4897673" y="960581"/>
                  <a:pt x="4931223" y="906963"/>
                </a:cubicBezTo>
                <a:cubicBezTo>
                  <a:pt x="4910960" y="873167"/>
                  <a:pt x="4877410" y="846520"/>
                  <a:pt x="4850503" y="819549"/>
                </a:cubicBezTo>
                <a:cubicBezTo>
                  <a:pt x="4816953" y="799401"/>
                  <a:pt x="4790047" y="779254"/>
                  <a:pt x="4763140" y="752607"/>
                </a:cubicBezTo>
                <a:cubicBezTo>
                  <a:pt x="4776759" y="738959"/>
                  <a:pt x="4790379" y="738959"/>
                  <a:pt x="4803666" y="725635"/>
                </a:cubicBezTo>
                <a:cubicBezTo>
                  <a:pt x="4823929" y="705488"/>
                  <a:pt x="4790379" y="711987"/>
                  <a:pt x="4790379" y="705163"/>
                </a:cubicBezTo>
                <a:cubicBezTo>
                  <a:pt x="4756828" y="725310"/>
                  <a:pt x="4797022" y="718811"/>
                  <a:pt x="4763140" y="745783"/>
                </a:cubicBezTo>
                <a:cubicBezTo>
                  <a:pt x="4716302" y="745783"/>
                  <a:pt x="4689396" y="671692"/>
                  <a:pt x="4642226" y="658369"/>
                </a:cubicBezTo>
                <a:cubicBezTo>
                  <a:pt x="4662489" y="645045"/>
                  <a:pt x="4662489" y="665193"/>
                  <a:pt x="4682752" y="638221"/>
                </a:cubicBezTo>
                <a:cubicBezTo>
                  <a:pt x="4676109" y="618073"/>
                  <a:pt x="4609008" y="691839"/>
                  <a:pt x="4629271" y="645045"/>
                </a:cubicBezTo>
                <a:cubicBezTo>
                  <a:pt x="4642558" y="631397"/>
                  <a:pt x="4655846" y="631397"/>
                  <a:pt x="4655846" y="638221"/>
                </a:cubicBezTo>
                <a:cubicBezTo>
                  <a:pt x="4682752" y="591102"/>
                  <a:pt x="4602364" y="624573"/>
                  <a:pt x="4615652" y="597601"/>
                </a:cubicBezTo>
                <a:cubicBezTo>
                  <a:pt x="4602364" y="611249"/>
                  <a:pt x="4602032" y="618073"/>
                  <a:pt x="4602032" y="624573"/>
                </a:cubicBezTo>
                <a:cubicBezTo>
                  <a:pt x="4595389" y="611249"/>
                  <a:pt x="4581769" y="584603"/>
                  <a:pt x="4561838" y="570954"/>
                </a:cubicBezTo>
                <a:cubicBezTo>
                  <a:pt x="4548219" y="550807"/>
                  <a:pt x="4528288" y="544308"/>
                  <a:pt x="4501381" y="570954"/>
                </a:cubicBezTo>
                <a:cubicBezTo>
                  <a:pt x="4487762" y="564455"/>
                  <a:pt x="4521644" y="537483"/>
                  <a:pt x="4501381" y="537483"/>
                </a:cubicBezTo>
                <a:cubicBezTo>
                  <a:pt x="4491748" y="532609"/>
                  <a:pt x="4477464" y="551132"/>
                  <a:pt x="4460855" y="569979"/>
                </a:cubicBezTo>
                <a:cubicBezTo>
                  <a:pt x="4490752" y="524160"/>
                  <a:pt x="4411360" y="502388"/>
                  <a:pt x="4393755" y="490689"/>
                </a:cubicBezTo>
                <a:cubicBezTo>
                  <a:pt x="4447568" y="443570"/>
                  <a:pt x="4447568" y="510512"/>
                  <a:pt x="4494738" y="463393"/>
                </a:cubicBezTo>
                <a:cubicBezTo>
                  <a:pt x="4454212" y="450069"/>
                  <a:pt x="4420662" y="409774"/>
                  <a:pt x="4360205" y="443245"/>
                </a:cubicBezTo>
                <a:cubicBezTo>
                  <a:pt x="4360205" y="375978"/>
                  <a:pt x="4313035" y="355831"/>
                  <a:pt x="4265865" y="335683"/>
                </a:cubicBezTo>
                <a:cubicBezTo>
                  <a:pt x="4245934" y="329184"/>
                  <a:pt x="4219028" y="322685"/>
                  <a:pt x="4199097" y="302538"/>
                </a:cubicBezTo>
                <a:cubicBezTo>
                  <a:pt x="4185477" y="295713"/>
                  <a:pt x="4172190" y="275241"/>
                  <a:pt x="4165547" y="241770"/>
                </a:cubicBezTo>
                <a:cubicBezTo>
                  <a:pt x="4138640" y="248269"/>
                  <a:pt x="4104758" y="261918"/>
                  <a:pt x="4104758" y="234946"/>
                </a:cubicBezTo>
                <a:cubicBezTo>
                  <a:pt x="4111733" y="228122"/>
                  <a:pt x="4125021" y="221948"/>
                  <a:pt x="4131996" y="208299"/>
                </a:cubicBezTo>
                <a:cubicBezTo>
                  <a:pt x="4118377" y="188152"/>
                  <a:pt x="4084827" y="188152"/>
                  <a:pt x="4064896" y="188152"/>
                </a:cubicBezTo>
                <a:cubicBezTo>
                  <a:pt x="4037989" y="188152"/>
                  <a:pt x="4024370" y="181003"/>
                  <a:pt x="4031013" y="134208"/>
                </a:cubicBezTo>
                <a:cubicBezTo>
                  <a:pt x="4064564" y="107237"/>
                  <a:pt x="4024370" y="174503"/>
                  <a:pt x="4057920" y="168004"/>
                </a:cubicBezTo>
                <a:cubicBezTo>
                  <a:pt x="4091802" y="100737"/>
                  <a:pt x="4064564" y="80590"/>
                  <a:pt x="4044633" y="60443"/>
                </a:cubicBezTo>
                <a:cubicBezTo>
                  <a:pt x="4078183" y="26647"/>
                  <a:pt x="4091470" y="53618"/>
                  <a:pt x="4125021" y="0"/>
                </a:cubicBezTo>
                <a:close/>
              </a:path>
            </a:pathLst>
          </a:custGeom>
          <a:solidFill>
            <a:schemeClr val="tx1">
              <a:lumMod val="20000"/>
              <a:lumOff val="80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9144002" y="0"/>
            <a:ext cx="9144000" cy="10287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cSld>
  <p:clrMapOvr>
    <a:masterClrMapping/>
  </p:clrMapOvr>
  <mc:AlternateContent xmlns:mc="http://schemas.openxmlformats.org/markup-compatibility/2006">
    <mc:Choice xmlns:p14="http://schemas.microsoft.com/office/powerpoint/2010/main" Requires="p14">
      <p:transition spd="slow" p14:dur="1250" advTm="1000">
        <p14:switch dir="r"/>
      </p:transition>
    </mc:Choice>
    <mc:Fallback>
      <p:transition spd="slow" advTm="1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svg"/><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7" Type="http://schemas.openxmlformats.org/officeDocument/2006/relationships/theme" Target="../theme/theme2.xml"/><Relationship Id="rId16" Type="http://schemas.openxmlformats.org/officeDocument/2006/relationships/image" Target="../media/image2.svg"/><Relationship Id="rId15" Type="http://schemas.openxmlformats.org/officeDocument/2006/relationships/image" Target="../media/image1.png"/><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alphaModFix amt="31000"/>
            <a:lum/>
            <a:extLst>
              <a:ext uri="{96DAC541-7B7A-43D3-8B79-37D633B846F1}">
                <asvg:svgBlip xmlns:asvg="http://schemas.microsoft.com/office/drawing/2016/SVG/main" r:embed="rId13"/>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31000"/>
            <a:lum/>
            <a:extLst>
              <a:ext uri="{96DAC541-7B7A-43D3-8B79-37D633B846F1}">
                <asvg:svgBlip xmlns:asvg="http://schemas.microsoft.com/office/drawing/2016/SVG/main" r:embed="rId16"/>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80157B78-494D-42B9-9EAD-6E21D11C46B0}" type="datetimeFigureOut">
              <a:rPr lang="en-US" smtClean="0">
                <a:solidFill>
                  <a:prstClr val="black">
                    <a:tint val="75000"/>
                  </a:prstClr>
                </a:solidFill>
              </a:rPr>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48B62776-71AE-4BDC-8FFF-83B82BABF2D2}" type="slidenum">
              <a:rPr lang="en-US" smtClean="0">
                <a:solidFill>
                  <a:prstClr val="black">
                    <a:tint val="75000"/>
                  </a:prstClr>
                </a:solidFill>
              </a:rPr>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8.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7.xml"/><Relationship Id="rId2" Type="http://schemas.openxmlformats.org/officeDocument/2006/relationships/image" Target="../media/image23.svg"/><Relationship Id="rId1" Type="http://schemas.openxmlformats.org/officeDocument/2006/relationships/image" Target="../media/image22.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microsoft.com/office/2007/relationships/hdphoto" Target="../media/image25.wdp"/><Relationship Id="rId3" Type="http://schemas.openxmlformats.org/officeDocument/2006/relationships/image" Target="../media/image24.png"/><Relationship Id="rId2" Type="http://schemas.openxmlformats.org/officeDocument/2006/relationships/image" Target="../media/image7.png"/><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image" Target="../media/image26.png"/><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17.png"/></Relationships>
</file>

<file path=ppt/slides/_rels/slide15.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image" Target="../media/image28.svg"/><Relationship Id="rId3" Type="http://schemas.openxmlformats.org/officeDocument/2006/relationships/image" Target="../media/image27.png"/><Relationship Id="rId2" Type="http://schemas.openxmlformats.org/officeDocument/2006/relationships/image" Target="../media/image7.pn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7.xml"/><Relationship Id="rId2" Type="http://schemas.openxmlformats.org/officeDocument/2006/relationships/image" Target="../media/image30.png"/><Relationship Id="rId1" Type="http://schemas.openxmlformats.org/officeDocument/2006/relationships/image" Target="../media/image29.png"/></Relationships>
</file>

<file path=ppt/slides/_rels/slide17.xml.rels><?xml version="1.0" encoding="UTF-8" standalone="yes"?>
<Relationships xmlns="http://schemas.openxmlformats.org/package/2006/relationships"><Relationship Id="rId9" Type="http://schemas.openxmlformats.org/officeDocument/2006/relationships/customXml" Target="../ink/ink4.xml"/><Relationship Id="rId8" Type="http://schemas.openxmlformats.org/officeDocument/2006/relationships/image" Target="../media/image34.png"/><Relationship Id="rId7" Type="http://schemas.openxmlformats.org/officeDocument/2006/relationships/customXml" Target="../ink/ink3.xml"/><Relationship Id="rId6" Type="http://schemas.openxmlformats.org/officeDocument/2006/relationships/image" Target="../media/image33.png"/><Relationship Id="rId5" Type="http://schemas.openxmlformats.org/officeDocument/2006/relationships/customXml" Target="../ink/ink2.xml"/><Relationship Id="rId4" Type="http://schemas.openxmlformats.org/officeDocument/2006/relationships/image" Target="../media/image32.png"/><Relationship Id="rId3" Type="http://schemas.openxmlformats.org/officeDocument/2006/relationships/customXml" Target="../ink/ink1.xml"/><Relationship Id="rId2" Type="http://schemas.openxmlformats.org/officeDocument/2006/relationships/image" Target="../media/image31.png"/><Relationship Id="rId12" Type="http://schemas.openxmlformats.org/officeDocument/2006/relationships/notesSlide" Target="../notesSlides/notesSlide17.xml"/><Relationship Id="rId11" Type="http://schemas.openxmlformats.org/officeDocument/2006/relationships/slideLayout" Target="../slideLayouts/slideLayout7.xml"/><Relationship Id="rId10" Type="http://schemas.openxmlformats.org/officeDocument/2006/relationships/image" Target="../media/image35.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8.xml"/><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image" Target="../media/image36.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8.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notesSlide" Target="../notesSlides/notesSlide20.xml"/><Relationship Id="rId8" Type="http://schemas.openxmlformats.org/officeDocument/2006/relationships/slideLayout" Target="../slideLayouts/slideLayout12.xml"/><Relationship Id="rId7" Type="http://schemas.microsoft.com/office/2007/relationships/hdphoto" Target="../media/image42.wdp"/><Relationship Id="rId6" Type="http://schemas.openxmlformats.org/officeDocument/2006/relationships/image" Target="../media/image41.png"/><Relationship Id="rId5" Type="http://schemas.openxmlformats.org/officeDocument/2006/relationships/slide" Target="slide1.xml"/><Relationship Id="rId4" Type="http://schemas.microsoft.com/office/2007/relationships/hdphoto" Target="../media/image40.wdp"/><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21.xml"/><Relationship Id="rId8" Type="http://schemas.openxmlformats.org/officeDocument/2006/relationships/slideLayout" Target="../slideLayouts/slideLayout12.xml"/><Relationship Id="rId7" Type="http://schemas.microsoft.com/office/2007/relationships/hdphoto" Target="../media/image46.wdp"/><Relationship Id="rId6" Type="http://schemas.openxmlformats.org/officeDocument/2006/relationships/image" Target="../media/image45.png"/><Relationship Id="rId5" Type="http://schemas.openxmlformats.org/officeDocument/2006/relationships/slide" Target="slide1.xml"/><Relationship Id="rId4" Type="http://schemas.microsoft.com/office/2007/relationships/hdphoto" Target="../media/image44.wdp"/><Relationship Id="rId3"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image" Target="../media/image37.png"/></Relationships>
</file>

<file path=ppt/slides/_rels/slide22.xml.rels><?xml version="1.0" encoding="UTF-8" standalone="yes"?>
<Relationships xmlns="http://schemas.openxmlformats.org/package/2006/relationships"><Relationship Id="rId9" Type="http://schemas.openxmlformats.org/officeDocument/2006/relationships/notesSlide" Target="../notesSlides/notesSlide22.xml"/><Relationship Id="rId8" Type="http://schemas.openxmlformats.org/officeDocument/2006/relationships/slideLayout" Target="../slideLayouts/slideLayout12.xml"/><Relationship Id="rId7" Type="http://schemas.microsoft.com/office/2007/relationships/hdphoto" Target="../media/image48.wdp"/><Relationship Id="rId6" Type="http://schemas.openxmlformats.org/officeDocument/2006/relationships/image" Target="../media/image47.png"/><Relationship Id="rId5" Type="http://schemas.openxmlformats.org/officeDocument/2006/relationships/slide" Target="slide1.xml"/><Relationship Id="rId4" Type="http://schemas.microsoft.com/office/2007/relationships/hdphoto" Target="../media/image40.wdp"/><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microsoft.com/office/2007/relationships/hdphoto" Target="../media/image50.wdp"/><Relationship Id="rId6" Type="http://schemas.openxmlformats.org/officeDocument/2006/relationships/image" Target="../media/image49.png"/><Relationship Id="rId5" Type="http://schemas.openxmlformats.org/officeDocument/2006/relationships/slide" Target="slide1.xml"/><Relationship Id="rId4" Type="http://schemas.microsoft.com/office/2007/relationships/hdphoto" Target="../media/image44.wdp"/><Relationship Id="rId3"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microsoft.com/office/2007/relationships/hdphoto" Target="../media/image52.wdp"/><Relationship Id="rId6" Type="http://schemas.openxmlformats.org/officeDocument/2006/relationships/image" Target="../media/image51.png"/><Relationship Id="rId5" Type="http://schemas.openxmlformats.org/officeDocument/2006/relationships/slide" Target="slide1.xml"/><Relationship Id="rId4" Type="http://schemas.microsoft.com/office/2007/relationships/hdphoto" Target="../media/image40.wdp"/><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microsoft.com/office/2007/relationships/hdphoto" Target="../media/image54.wdp"/><Relationship Id="rId6" Type="http://schemas.openxmlformats.org/officeDocument/2006/relationships/image" Target="../media/image53.png"/><Relationship Id="rId5" Type="http://schemas.openxmlformats.org/officeDocument/2006/relationships/slide" Target="slide1.xml"/><Relationship Id="rId4" Type="http://schemas.microsoft.com/office/2007/relationships/hdphoto" Target="../media/image44.wdp"/><Relationship Id="rId3"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microsoft.com/office/2007/relationships/hdphoto" Target="../media/image56.wdp"/><Relationship Id="rId6" Type="http://schemas.openxmlformats.org/officeDocument/2006/relationships/image" Target="../media/image55.png"/><Relationship Id="rId5" Type="http://schemas.openxmlformats.org/officeDocument/2006/relationships/slide" Target="slide1.xml"/><Relationship Id="rId4" Type="http://schemas.microsoft.com/office/2007/relationships/hdphoto" Target="../media/image40.wdp"/><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2.xml"/><Relationship Id="rId7" Type="http://schemas.microsoft.com/office/2007/relationships/hdphoto" Target="../media/image58.wdp"/><Relationship Id="rId6" Type="http://schemas.openxmlformats.org/officeDocument/2006/relationships/image" Target="../media/image57.png"/><Relationship Id="rId5" Type="http://schemas.openxmlformats.org/officeDocument/2006/relationships/slide" Target="slide1.xml"/><Relationship Id="rId4" Type="http://schemas.microsoft.com/office/2007/relationships/hdphoto" Target="../media/image44.wdp"/><Relationship Id="rId3"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image" Target="../media/image37.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image" Target="../media/image8.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7.xml"/><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2.png"/><Relationship Id="rId3" Type="http://schemas.openxmlformats.org/officeDocument/2006/relationships/image" Target="../media/image11.png"/><Relationship Id="rId2" Type="http://schemas.microsoft.com/office/2007/relationships/hdphoto" Target="../media/image15.wdp"/><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7.xml"/><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image" Target="../media/image11.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7.xml"/><Relationship Id="rId2" Type="http://schemas.microsoft.com/office/2007/relationships/hdphoto" Target="../media/image19.wdp"/><Relationship Id="rId1" Type="http://schemas.openxmlformats.org/officeDocument/2006/relationships/image" Target="../media/image18.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7.png"/><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7.xml"/><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0" y="2781300"/>
            <a:ext cx="8915400" cy="2800767"/>
          </a:xfrm>
          <a:prstGeom prst="rect">
            <a:avLst/>
          </a:prstGeom>
        </p:spPr>
        <p:txBody>
          <a:bodyPr wrap="square">
            <a:spAutoFit/>
          </a:bodyPr>
          <a:lstStyle/>
          <a:p>
            <a:pPr algn="just" defTabSz="1828800"/>
            <a:r>
              <a:rPr lang="en-US" sz="4400" b="1" dirty="0" err="1">
                <a:solidFill>
                  <a:prstClr val="black"/>
                </a:solidFill>
                <a:latin typeface="Times New Roman" panose="02020603050405020304" pitchFamily="18" charset="0"/>
                <a:cs typeface="Times New Roman" panose="02020603050405020304" pitchFamily="18" charset="0"/>
              </a:rPr>
              <a:t>Ấn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tượng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nổi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nhất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sau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học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truyện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ngắn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Lão</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i="1" dirty="0" err="1">
                <a:solidFill>
                  <a:prstClr val="black"/>
                </a:solidFill>
                <a:latin typeface="Times New Roman" panose="02020603050405020304" pitchFamily="18" charset="0"/>
                <a:cs typeface="Times New Roman" panose="02020603050405020304" pitchFamily="18" charset="0"/>
              </a:rPr>
              <a:t>Hạc</a:t>
            </a:r>
            <a:r>
              <a:rPr lang="en-US" sz="4400" b="1" i="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gì</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Nêu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một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số</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nhận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xét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em</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về</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truyện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ngắn</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này</a:t>
            </a:r>
            <a:r>
              <a:rPr lang="en-US" sz="4400" b="1" dirty="0">
                <a:solidFill>
                  <a:prstClr val="black"/>
                </a:solidFill>
                <a:latin typeface="Times New Roman" panose="02020603050405020304" pitchFamily="18" charset="0"/>
                <a:cs typeface="Times New Roman" panose="02020603050405020304" pitchFamily="18" charset="0"/>
              </a:rPr>
              <a:t>?</a:t>
            </a:r>
            <a:endParaRPr lang="en-US" sz="4400" b="1" dirty="0">
              <a:solidFill>
                <a:prstClr val="black"/>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1"/>
          <a:stretch>
            <a:fillRect/>
          </a:stretch>
        </p:blipFill>
        <p:spPr>
          <a:xfrm>
            <a:off x="10210800" y="1257300"/>
            <a:ext cx="7573432" cy="734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p:cNvSpPr/>
          <p:nvPr/>
        </p:nvSpPr>
        <p:spPr>
          <a:xfrm>
            <a:off x="1905000" y="1456109"/>
            <a:ext cx="14554200" cy="76497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1"/>
            <a:stretch>
              <a:fillRect b="-33469"/>
            </a:stretch>
          </a:blipFill>
        </p:spPr>
      </p:sp>
      <p:sp>
        <p:nvSpPr>
          <p:cNvPr id="2" name="TextBox 12"/>
          <p:cNvSpPr txBox="1"/>
          <p:nvPr/>
        </p:nvSpPr>
        <p:spPr>
          <a:xfrm>
            <a:off x="381000" y="3162300"/>
            <a:ext cx="16794658" cy="3323987"/>
          </a:xfrm>
          <a:prstGeom prst="rect">
            <a:avLst/>
          </a:prstGeom>
        </p:spPr>
        <p:txBody>
          <a:bodyPr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2.</a:t>
            </a:r>
            <a:endParaRPr lang="en-US" sz="7200" dirty="0">
              <a:solidFill>
                <a:srgbClr val="493423"/>
              </a:solidFill>
              <a:latin typeface="#9Slide05 Brannboll Ny" panose="02000000000000000000" pitchFamily="2" charset="0"/>
            </a:endParaRPr>
          </a:p>
          <a:p>
            <a:pPr algn="ctr">
              <a:spcBef>
                <a:spcPct val="0"/>
              </a:spcBef>
            </a:pPr>
            <a:r>
              <a:rPr lang="en-US" sz="7200" dirty="0" err="1">
                <a:solidFill>
                  <a:srgbClr val="493423"/>
                </a:solidFill>
                <a:latin typeface="#9Slide05 Brannboll Ny" panose="02000000000000000000" pitchFamily="2" charset="0"/>
              </a:rPr>
              <a:t>Hệ</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thống</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luận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điểm</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của</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văn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bản</a:t>
            </a:r>
            <a:endParaRPr lang="en-US" sz="7200" dirty="0">
              <a:solidFill>
                <a:srgbClr val="493423"/>
              </a:solidFill>
              <a:latin typeface="#9Slide05 Brannboll Ny" panose="02000000000000000000" pitchFamily="2" charset="0"/>
            </a:endParaRPr>
          </a:p>
          <a:p>
            <a:pPr algn="ctr">
              <a:spcBef>
                <a:spcPct val="0"/>
              </a:spcBef>
            </a:pPr>
            <a:endParaRPr lang="en-US" sz="7200" dirty="0">
              <a:solidFill>
                <a:srgbClr val="493423"/>
              </a:solidFill>
              <a:latin typeface="#9Slide05 Brannboll Ny" panose="02000000000000000000" pitchFamily="2" charset="0"/>
            </a:endParaRPr>
          </a:p>
        </p:txBody>
      </p:sp>
      <p:sp>
        <p:nvSpPr>
          <p:cNvPr id="4" name="Freeform 7"/>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2"/>
            <a:stretch>
              <a:fillRect/>
            </a:stretch>
          </a:blipFill>
        </p:spPr>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999419" y="653993"/>
            <a:ext cx="10668000" cy="1831743"/>
            <a:chOff x="321505" y="1562100"/>
            <a:chExt cx="4876800" cy="1831743"/>
          </a:xfrm>
        </p:grpSpPr>
        <p:grpSp>
          <p:nvGrpSpPr>
            <p:cNvPr id="3" name="Group 2"/>
            <p:cNvGrpSpPr/>
            <p:nvPr/>
          </p:nvGrpSpPr>
          <p:grpSpPr>
            <a:xfrm>
              <a:off x="321505" y="1562100"/>
              <a:ext cx="4876800" cy="1831743"/>
              <a:chOff x="254000" y="254000"/>
              <a:chExt cx="4064000" cy="6311900"/>
            </a:xfrm>
          </p:grpSpPr>
          <p:sp>
            <p:nvSpPr>
              <p:cNvPr id="5" name="Rectangle: Rounded Corners 17"/>
              <p:cNvSpPr/>
              <p:nvPr/>
            </p:nvSpPr>
            <p:spPr>
              <a:xfrm>
                <a:off x="254000" y="254000"/>
                <a:ext cx="4064000" cy="63119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6" name="Rectangle: Rounded Corners 18"/>
              <p:cNvSpPr/>
              <p:nvPr/>
            </p:nvSpPr>
            <p:spPr>
              <a:xfrm>
                <a:off x="393700" y="393700"/>
                <a:ext cx="3769329" cy="6045200"/>
              </a:xfrm>
              <a:prstGeom prst="round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grpSp>
        <p:sp>
          <p:nvSpPr>
            <p:cNvPr id="4" name="TextBox 21"/>
            <p:cNvSpPr txBox="1"/>
            <p:nvPr/>
          </p:nvSpPr>
          <p:spPr>
            <a:xfrm>
              <a:off x="596167" y="1836903"/>
              <a:ext cx="4225752" cy="1282402"/>
            </a:xfrm>
            <a:prstGeom prst="rect">
              <a:avLst/>
            </a:prstGeom>
          </p:spPr>
          <p:txBody>
            <a:bodyPr wrap="square" lIns="0" tIns="0" rIns="0" bIns="0" rtlCol="0" anchor="t">
              <a:spAutoFit/>
            </a:bodyPr>
            <a:lstStyle/>
            <a:p>
              <a:pPr algn="ctr">
                <a:lnSpc>
                  <a:spcPts val="5040"/>
                </a:lnSpc>
                <a:spcBef>
                  <a:spcPct val="0"/>
                </a:spcBef>
              </a:pPr>
              <a:r>
                <a:rPr lang="en-US" sz="4400" b="1" dirty="0" err="1">
                  <a:solidFill>
                    <a:srgbClr val="493423"/>
                  </a:solidFill>
                  <a:latin typeface="Times New Roman" panose="02020603050405020304" pitchFamily="18" charset="0"/>
                  <a:cs typeface="Times New Roman" panose="02020603050405020304" pitchFamily="18" charset="0"/>
                </a:rPr>
                <a:t>Luận</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đề</a:t>
              </a:r>
              <a:r>
                <a:rPr lang="en-US" sz="4400" b="1" dirty="0">
                  <a:solidFill>
                    <a:srgbClr val="493423"/>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Lão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Hạc</a:t>
              </a:r>
              <a:endParaRPr lang="en-US" sz="4400" i="1" dirty="0">
                <a:latin typeface="Times New Roman" panose="02020603050405020304" pitchFamily="18" charset="0"/>
                <a:cs typeface="Times New Roman" panose="02020603050405020304" pitchFamily="18" charset="0"/>
              </a:endParaRPr>
            </a:p>
          </p:txBody>
        </p:sp>
      </p:grpSp>
      <p:grpSp>
        <p:nvGrpSpPr>
          <p:cNvPr id="7" name="Group 6"/>
          <p:cNvGrpSpPr/>
          <p:nvPr/>
        </p:nvGrpSpPr>
        <p:grpSpPr>
          <a:xfrm>
            <a:off x="609600" y="3849814"/>
            <a:ext cx="5398835" cy="6018086"/>
            <a:chOff x="12115801" y="4686300"/>
            <a:chExt cx="5486400" cy="3619525"/>
          </a:xfrm>
          <a:solidFill>
            <a:schemeClr val="bg1"/>
          </a:solidFill>
        </p:grpSpPr>
        <p:sp>
          <p:nvSpPr>
            <p:cNvPr id="8" name="Rectangle 7"/>
            <p:cNvSpPr/>
            <p:nvPr/>
          </p:nvSpPr>
          <p:spPr>
            <a:xfrm>
              <a:off x="12420600" y="4704428"/>
              <a:ext cx="4876802" cy="1749985"/>
            </a:xfrm>
            <a:prstGeom prst="rect">
              <a:avLst/>
            </a:prstGeom>
            <a:grpFill/>
          </p:spPr>
          <p:txBody>
            <a:bodyPr wrap="square">
              <a:spAutoFit/>
            </a:bodyPr>
            <a:lstStyle/>
            <a:p>
              <a:pPr algn="just" defTabSz="1371600"/>
              <a:r>
                <a:rPr lang="en-US" sz="4000" dirty="0" err="1">
                  <a:solidFill>
                    <a:prstClr val="black"/>
                  </a:solidFill>
                  <a:latin typeface="Times New Roman" panose="02020603050405020304" pitchFamily="18" charset="0"/>
                  <a:cs typeface="Times New Roman" panose="02020603050405020304" pitchFamily="18" charset="0"/>
                </a:rPr>
                <a:t>Dượng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xuống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trận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đánh</a:t>
              </a: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Xuân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đường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Gòn</a:t>
              </a:r>
              <a:r>
                <a:rPr lang="en-US" sz="4000" dirty="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9" name="Group 8"/>
            <p:cNvGrpSpPr/>
            <p:nvPr/>
          </p:nvGrpSpPr>
          <p:grpSpPr>
            <a:xfrm>
              <a:off x="12115801" y="4686300"/>
              <a:ext cx="5486400" cy="3113693"/>
              <a:chOff x="0" y="0"/>
              <a:chExt cx="14423829" cy="4243521"/>
            </a:xfrm>
            <a:grpFill/>
          </p:grpSpPr>
          <p:sp>
            <p:nvSpPr>
              <p:cNvPr id="11" name="Freeform 24"/>
              <p:cNvSpPr/>
              <p:nvPr/>
            </p:nvSpPr>
            <p:spPr>
              <a:xfrm>
                <a:off x="0" y="0"/>
                <a:ext cx="14423829"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0" name="Rectangle 9"/>
            <p:cNvSpPr/>
            <p:nvPr/>
          </p:nvSpPr>
          <p:spPr>
            <a:xfrm>
              <a:off x="12573001" y="4856827"/>
              <a:ext cx="4876801" cy="3448998"/>
            </a:xfrm>
            <a:prstGeom prst="rect">
              <a:avLst/>
            </a:prstGeom>
            <a:grpFill/>
          </p:spPr>
          <p:txBody>
            <a:bodyPr wrap="square">
              <a:spAutoFit/>
            </a:bodyPr>
            <a:lstStyle/>
            <a:p>
              <a:pPr algn="just" defTabSz="1371600"/>
              <a:endParaRPr lang="en-US" sz="4000" dirty="0">
                <a:latin typeface="Times New Roman" panose="02020603050405020304" pitchFamily="18" charset="0"/>
                <a:cs typeface="Times New Roman" panose="02020603050405020304" pitchFamily="18" charset="0"/>
              </a:endParaRPr>
            </a:p>
            <a:p>
              <a:pPr algn="just" defTabSz="1371600"/>
              <a:r>
                <a:rPr lang="en-US" sz="4000" dirty="0" err="1">
                  <a:latin typeface="Times New Roman" panose="02020603050405020304" pitchFamily="18" charset="0"/>
                  <a:cs typeface="Times New Roman" panose="02020603050405020304" pitchFamily="18" charset="0"/>
                </a:rPr>
                <a:t>Nhà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văn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đưa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hoạt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động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giao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câu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ông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giáo</a:t>
              </a:r>
              <a:r>
                <a:rPr lang="en-US" sz="4000" dirty="0">
                  <a:latin typeface="Times New Roman" panose="02020603050405020304" pitchFamily="18" charset="0"/>
                  <a:cs typeface="Times New Roman" panose="02020603050405020304" pitchFamily="18" charset="0"/>
                </a:rPr>
                <a:t> qua </a:t>
              </a:r>
              <a:r>
                <a:rPr lang="en-US" sz="4000" dirty="0" err="1">
                  <a:latin typeface="Times New Roman" panose="02020603050405020304" pitchFamily="18" charset="0"/>
                  <a:cs typeface="Times New Roman" panose="02020603050405020304" pitchFamily="18" charset="0"/>
                </a:rPr>
                <a:t>hai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lần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gặp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gỡ</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trở</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thành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đối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tượng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thức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mô</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trực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tính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cách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nhân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vật</a:t>
              </a:r>
              <a:endParaRPr lang="en-US" sz="4000" dirty="0">
                <a:solidFill>
                  <a:prstClr val="black"/>
                </a:solidFill>
                <a:latin typeface="Times New Roman" panose="02020603050405020304" pitchFamily="18" charset="0"/>
                <a:cs typeface="Times New Roman" panose="02020603050405020304" pitchFamily="18" charset="0"/>
              </a:endParaRPr>
            </a:p>
          </p:txBody>
        </p:sp>
      </p:grpSp>
      <p:grpSp>
        <p:nvGrpSpPr>
          <p:cNvPr id="12" name="Group 11"/>
          <p:cNvGrpSpPr/>
          <p:nvPr/>
        </p:nvGrpSpPr>
        <p:grpSpPr>
          <a:xfrm>
            <a:off x="6095999" y="3909165"/>
            <a:ext cx="5398835" cy="5958735"/>
            <a:chOff x="12115801" y="4686300"/>
            <a:chExt cx="5486400" cy="3619525"/>
          </a:xfrm>
          <a:solidFill>
            <a:schemeClr val="bg1"/>
          </a:solidFill>
        </p:grpSpPr>
        <p:sp>
          <p:nvSpPr>
            <p:cNvPr id="13" name="Rectangle 12"/>
            <p:cNvSpPr/>
            <p:nvPr/>
          </p:nvSpPr>
          <p:spPr>
            <a:xfrm>
              <a:off x="12420600" y="4704428"/>
              <a:ext cx="4876802" cy="1749985"/>
            </a:xfrm>
            <a:prstGeom prst="rect">
              <a:avLst/>
            </a:prstGeom>
            <a:grpFill/>
          </p:spPr>
          <p:txBody>
            <a:bodyPr wrap="square">
              <a:spAutoFit/>
            </a:bodyPr>
            <a:lstStyle/>
            <a:p>
              <a:pPr algn="just" defTabSz="1371600"/>
              <a:r>
                <a:rPr lang="en-US" sz="4000" dirty="0" err="1">
                  <a:solidFill>
                    <a:prstClr val="black"/>
                  </a:solidFill>
                  <a:latin typeface="Times New Roman" panose="02020603050405020304" pitchFamily="18" charset="0"/>
                  <a:cs typeface="Times New Roman" panose="02020603050405020304" pitchFamily="18" charset="0"/>
                </a:rPr>
                <a:t>Dượng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Bảy</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ngã</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xuống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trong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trận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đánh</a:t>
              </a:r>
              <a:r>
                <a:rPr lang="en-US" sz="4000" dirty="0">
                  <a:solidFill>
                    <a:prstClr val="black"/>
                  </a:solidFill>
                  <a:latin typeface="Times New Roman" panose="02020603050405020304" pitchFamily="18" charset="0"/>
                  <a:cs typeface="Times New Roman" panose="02020603050405020304" pitchFamily="18" charset="0"/>
                </a:rPr>
                <a:t> ở </a:t>
              </a:r>
              <a:r>
                <a:rPr lang="en-US" sz="4000" dirty="0" err="1">
                  <a:solidFill>
                    <a:prstClr val="black"/>
                  </a:solidFill>
                  <a:latin typeface="Times New Roman" panose="02020603050405020304" pitchFamily="18" charset="0"/>
                  <a:cs typeface="Times New Roman" panose="02020603050405020304" pitchFamily="18" charset="0"/>
                </a:rPr>
                <a:t>Xuân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Lộc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trên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đường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tiến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vào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Sài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Gòn</a:t>
              </a:r>
              <a:r>
                <a:rPr lang="en-US" sz="4000" dirty="0">
                  <a:solidFill>
                    <a:prstClr val="black"/>
                  </a:solidFill>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grpSp>
          <p:nvGrpSpPr>
            <p:cNvPr id="14" name="Group 13"/>
            <p:cNvGrpSpPr/>
            <p:nvPr/>
          </p:nvGrpSpPr>
          <p:grpSpPr>
            <a:xfrm>
              <a:off x="12115801" y="4686300"/>
              <a:ext cx="5486400" cy="3113693"/>
              <a:chOff x="0" y="0"/>
              <a:chExt cx="14423829" cy="4243521"/>
            </a:xfrm>
            <a:grpFill/>
          </p:grpSpPr>
          <p:sp>
            <p:nvSpPr>
              <p:cNvPr id="16" name="Freeform 24"/>
              <p:cNvSpPr/>
              <p:nvPr/>
            </p:nvSpPr>
            <p:spPr>
              <a:xfrm>
                <a:off x="0" y="0"/>
                <a:ext cx="14423828" cy="4243521"/>
              </a:xfrm>
              <a:custGeom>
                <a:avLst/>
                <a:gdLst/>
                <a:ahLst/>
                <a:cxnLst/>
                <a:rect l="l" t="t" r="r" b="b"/>
                <a:pathLst>
                  <a:path w="14423828" h="4243521">
                    <a:moveTo>
                      <a:pt x="14119028" y="0"/>
                    </a:moveTo>
                    <a:lnTo>
                      <a:pt x="304800" y="0"/>
                    </a:lnTo>
                    <a:cubicBezTo>
                      <a:pt x="135890" y="0"/>
                      <a:pt x="0" y="135890"/>
                      <a:pt x="0" y="304800"/>
                    </a:cubicBezTo>
                    <a:lnTo>
                      <a:pt x="0" y="3938721"/>
                    </a:lnTo>
                    <a:cubicBezTo>
                      <a:pt x="0" y="4107631"/>
                      <a:pt x="135890" y="4243521"/>
                      <a:pt x="304800" y="4243521"/>
                    </a:cubicBezTo>
                    <a:lnTo>
                      <a:pt x="14119028" y="4243521"/>
                    </a:lnTo>
                    <a:cubicBezTo>
                      <a:pt x="14287939" y="4243521"/>
                      <a:pt x="14423828" y="4107631"/>
                      <a:pt x="14423828" y="3938721"/>
                    </a:cubicBezTo>
                    <a:lnTo>
                      <a:pt x="14423828" y="304800"/>
                    </a:lnTo>
                    <a:cubicBezTo>
                      <a:pt x="14423828" y="135890"/>
                      <a:pt x="14287939" y="0"/>
                      <a:pt x="14119028" y="0"/>
                    </a:cubicBezTo>
                    <a:close/>
                  </a:path>
                </a:pathLst>
              </a:custGeom>
              <a:grpFill/>
            </p:spPr>
          </p:sp>
        </p:grpSp>
        <p:sp>
          <p:nvSpPr>
            <p:cNvPr id="15" name="Rectangle 14"/>
            <p:cNvSpPr/>
            <p:nvPr/>
          </p:nvSpPr>
          <p:spPr>
            <a:xfrm>
              <a:off x="12573001" y="4856827"/>
              <a:ext cx="4876801" cy="3448998"/>
            </a:xfrm>
            <a:prstGeom prst="rect">
              <a:avLst/>
            </a:prstGeom>
            <a:grpFill/>
          </p:spPr>
          <p:txBody>
            <a:bodyPr wrap="square">
              <a:spAutoFit/>
            </a:bodyPr>
            <a:lstStyle/>
            <a:p>
              <a:pPr algn="just" defTabSz="1371600"/>
              <a:endParaRPr lang="en-US" sz="4000" dirty="0">
                <a:latin typeface="Times New Roman" panose="02020603050405020304" pitchFamily="18" charset="0"/>
                <a:cs typeface="Times New Roman" panose="02020603050405020304" pitchFamily="18" charset="0"/>
              </a:endParaRPr>
            </a:p>
            <a:p>
              <a:pPr algn="just" defTabSz="1371600"/>
              <a:r>
                <a:rPr lang="en-US" sz="4000" dirty="0">
                  <a:latin typeface="Times New Roman" panose="02020603050405020304" pitchFamily="18" charset="0"/>
                  <a:cs typeface="Times New Roman" panose="02020603050405020304" pitchFamily="18" charset="0"/>
                </a:rPr>
                <a:t>Thông qua </a:t>
              </a:r>
              <a:r>
                <a:rPr lang="en-US" sz="4000" dirty="0" err="1">
                  <a:latin typeface="Times New Roman" panose="02020603050405020304" pitchFamily="18" charset="0"/>
                  <a:cs typeface="Times New Roman" panose="02020603050405020304" pitchFamily="18" charset="0"/>
                </a:rPr>
                <a:t>nội</a:t>
              </a:r>
              <a:r>
                <a:rPr lang="en-US" sz="4000" dirty="0">
                  <a:latin typeface="Times New Roman" panose="02020603050405020304" pitchFamily="18" charset="0"/>
                  <a:cs typeface="Times New Roman" panose="02020603050405020304" pitchFamily="18" charset="0"/>
                </a:rPr>
                <a:t> dung </a:t>
              </a:r>
              <a:r>
                <a:rPr lang="en-US" sz="4000" dirty="0" err="1">
                  <a:latin typeface="Times New Roman" panose="02020603050405020304" pitchFamily="18" charset="0"/>
                  <a:cs typeface="Times New Roman" panose="02020603050405020304" pitchFamily="18" charset="0"/>
                </a:rPr>
                <a:t>các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cuộc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trò</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ấy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đã</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gián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tiếp</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hiện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một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tình</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thế</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lựa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chọn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Lão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Hạc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giữa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sự</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sống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cái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chết</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cùng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những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hệ</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luỵ</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chúng</a:t>
              </a:r>
              <a:r>
                <a:rPr lang="en-US" sz="4000" dirty="0">
                  <a:latin typeface="Times New Roman" panose="02020603050405020304" pitchFamily="18" charset="0"/>
                  <a:cs typeface="Times New Roman" panose="02020603050405020304" pitchFamily="18" charset="0"/>
                </a:rPr>
                <a:t>)</a:t>
              </a:r>
              <a:endParaRPr lang="en-US" sz="4000" dirty="0">
                <a:solidFill>
                  <a:prstClr val="black"/>
                </a:solidFill>
                <a:latin typeface="Times New Roman" panose="02020603050405020304" pitchFamily="18" charset="0"/>
                <a:cs typeface="Times New Roman" panose="02020603050405020304" pitchFamily="18" charset="0"/>
              </a:endParaRPr>
            </a:p>
          </p:txBody>
        </p:sp>
      </p:grpSp>
      <p:grpSp>
        <p:nvGrpSpPr>
          <p:cNvPr id="17"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1198481" y="3173982"/>
            <a:ext cx="4341612" cy="1059646"/>
            <a:chOff x="816429" y="816430"/>
            <a:chExt cx="2678664" cy="2667000"/>
          </a:xfrm>
        </p:grpSpPr>
        <p:sp>
          <p:nvSpPr>
            <p:cNvPr id="18" name="矩形: 圆角 42"/>
            <p:cNvSpPr/>
            <p:nvPr/>
          </p:nvSpPr>
          <p:spPr>
            <a:xfrm>
              <a:off x="816429" y="816430"/>
              <a:ext cx="2558532" cy="2558140"/>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SimSun" panose="02010600030101010101" pitchFamily="2" charset="-122"/>
                <a:ea typeface="SimSun" panose="02010600030101010101" pitchFamily="2" charset="-122"/>
              </a:endParaRPr>
            </a:p>
          </p:txBody>
        </p:sp>
        <p:sp>
          <p:nvSpPr>
            <p:cNvPr id="19" name="矩形: 圆角 43"/>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SimSun" panose="02010600030101010101" pitchFamily="2" charset="-122"/>
                <a:ea typeface="SimSun" panose="02010600030101010101" pitchFamily="2" charset="-122"/>
              </a:endParaRPr>
            </a:p>
          </p:txBody>
        </p:sp>
      </p:grpSp>
      <p:sp>
        <p:nvSpPr>
          <p:cNvPr id="20" name="Rectangle 19"/>
          <p:cNvSpPr/>
          <p:nvPr/>
        </p:nvSpPr>
        <p:spPr>
          <a:xfrm>
            <a:off x="1219200" y="3395952"/>
            <a:ext cx="4261091" cy="707886"/>
          </a:xfrm>
          <a:prstGeom prst="rect">
            <a:avLst/>
          </a:prstGeom>
          <a:noFill/>
        </p:spPr>
        <p:txBody>
          <a:bodyPr wrap="square">
            <a:spAutoFit/>
          </a:bodyPr>
          <a:lstStyle/>
          <a:p>
            <a:pPr algn="ctr" defTabSz="1371600"/>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1</a:t>
            </a:r>
            <a:endParaRPr lang="en-US" sz="4000" b="1" dirty="0">
              <a:solidFill>
                <a:prstClr val="black"/>
              </a:solidFill>
              <a:latin typeface="Times New Roman" panose="02020603050405020304" pitchFamily="18" charset="0"/>
              <a:cs typeface="Times New Roman" panose="02020603050405020304" pitchFamily="18" charset="0"/>
            </a:endParaRPr>
          </a:p>
        </p:txBody>
      </p:sp>
      <p:grpSp>
        <p:nvGrpSpPr>
          <p:cNvPr id="21"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6652020" y="3173982"/>
            <a:ext cx="4341612" cy="1059646"/>
            <a:chOff x="816429" y="816430"/>
            <a:chExt cx="2678664" cy="2667000"/>
          </a:xfrm>
        </p:grpSpPr>
        <p:sp>
          <p:nvSpPr>
            <p:cNvPr id="22" name="矩形: 圆角 42"/>
            <p:cNvSpPr/>
            <p:nvPr/>
          </p:nvSpPr>
          <p:spPr>
            <a:xfrm>
              <a:off x="816429" y="816430"/>
              <a:ext cx="2558532" cy="2558140"/>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SimSun" panose="02010600030101010101" pitchFamily="2" charset="-122"/>
                <a:ea typeface="SimSun" panose="02010600030101010101" pitchFamily="2" charset="-122"/>
              </a:endParaRPr>
            </a:p>
          </p:txBody>
        </p:sp>
        <p:sp>
          <p:nvSpPr>
            <p:cNvPr id="23" name="矩形: 圆角 43"/>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SimSun" panose="02010600030101010101" pitchFamily="2" charset="-122"/>
                <a:ea typeface="SimSun" panose="02010600030101010101" pitchFamily="2" charset="-122"/>
              </a:endParaRPr>
            </a:p>
          </p:txBody>
        </p:sp>
      </p:grpSp>
      <p:sp>
        <p:nvSpPr>
          <p:cNvPr id="24" name="Rectangle 23"/>
          <p:cNvSpPr/>
          <p:nvPr/>
        </p:nvSpPr>
        <p:spPr>
          <a:xfrm>
            <a:off x="6679034" y="3420364"/>
            <a:ext cx="4261091" cy="707886"/>
          </a:xfrm>
          <a:prstGeom prst="rect">
            <a:avLst/>
          </a:prstGeom>
          <a:noFill/>
        </p:spPr>
        <p:txBody>
          <a:bodyPr wrap="square">
            <a:spAutoFit/>
          </a:bodyPr>
          <a:lstStyle/>
          <a:p>
            <a:pPr algn="ctr" defTabSz="1371600"/>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2</a:t>
            </a:r>
            <a:endParaRPr lang="en-US" sz="4000" b="1" dirty="0">
              <a:solidFill>
                <a:prstClr val="black"/>
              </a:solidFill>
              <a:latin typeface="Times New Roman" panose="02020603050405020304" pitchFamily="18" charset="0"/>
              <a:cs typeface="Times New Roman" panose="02020603050405020304" pitchFamily="18" charset="0"/>
            </a:endParaRPr>
          </a:p>
        </p:txBody>
      </p:sp>
      <p:sp>
        <p:nvSpPr>
          <p:cNvPr id="26" name="Freeform 4"/>
          <p:cNvSpPr/>
          <p:nvPr/>
        </p:nvSpPr>
        <p:spPr>
          <a:xfrm>
            <a:off x="11954582" y="2261989"/>
            <a:ext cx="8924217" cy="6913491"/>
          </a:xfrm>
          <a:custGeom>
            <a:avLst/>
            <a:gdLst/>
            <a:ahLst/>
            <a:cxnLst/>
            <a:rect l="l" t="t" r="r" b="b"/>
            <a:pathLst>
              <a:path w="7315200" h="4105656">
                <a:moveTo>
                  <a:pt x="0" y="0"/>
                </a:moveTo>
                <a:lnTo>
                  <a:pt x="7315200" y="0"/>
                </a:lnTo>
                <a:lnTo>
                  <a:pt x="7315200" y="4105656"/>
                </a:lnTo>
                <a:lnTo>
                  <a:pt x="0" y="41056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barn(inVertical)">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p:cNvSpPr/>
          <p:nvPr/>
        </p:nvSpPr>
        <p:spPr>
          <a:xfrm>
            <a:off x="1905000" y="1456109"/>
            <a:ext cx="14554200" cy="76497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1"/>
            <a:stretch>
              <a:fillRect b="-33469"/>
            </a:stretch>
          </a:blipFill>
        </p:spPr>
      </p:sp>
      <p:sp>
        <p:nvSpPr>
          <p:cNvPr id="2" name="TextBox 12"/>
          <p:cNvSpPr txBox="1"/>
          <p:nvPr/>
        </p:nvSpPr>
        <p:spPr>
          <a:xfrm>
            <a:off x="5791200" y="4173008"/>
            <a:ext cx="9753600" cy="3323987"/>
          </a:xfrm>
          <a:prstGeom prst="rect">
            <a:avLst/>
          </a:prstGeom>
        </p:spPr>
        <p:txBody>
          <a:bodyPr wrap="square" lIns="0" tIns="0" rIns="0" bIns="0" rtlCol="0" anchor="t">
            <a:spAutoFit/>
          </a:bodyPr>
          <a:lstStyle/>
          <a:p>
            <a:pPr algn="ctr">
              <a:spcBef>
                <a:spcPct val="0"/>
              </a:spcBef>
            </a:pPr>
            <a:r>
              <a:rPr lang="en-US" sz="7200" dirty="0">
                <a:solidFill>
                  <a:srgbClr val="493423"/>
                </a:solidFill>
                <a:latin typeface="#9Slide05 Brannboll Ny" panose="02000000000000000000" pitchFamily="2" charset="0"/>
              </a:rPr>
              <a:t>3.</a:t>
            </a:r>
            <a:endParaRPr lang="en-US" sz="7200" dirty="0">
              <a:solidFill>
                <a:srgbClr val="493423"/>
              </a:solidFill>
              <a:latin typeface="#9Slide05 Brannboll Ny" panose="02000000000000000000" pitchFamily="2" charset="0"/>
            </a:endParaRPr>
          </a:p>
          <a:p>
            <a:pPr algn="ctr">
              <a:spcBef>
                <a:spcPct val="0"/>
              </a:spcBef>
            </a:pPr>
            <a:r>
              <a:rPr lang="en-US" sz="7200" dirty="0" err="1">
                <a:solidFill>
                  <a:srgbClr val="493423"/>
                </a:solidFill>
                <a:latin typeface="#9Slide05 Brannboll Ny" panose="02000000000000000000" pitchFamily="2" charset="0"/>
              </a:rPr>
              <a:t>Mối</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quan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hệ</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giữa</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luận</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điểm</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lí</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lẽ</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và</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bằng</a:t>
            </a:r>
            <a:r>
              <a:rPr lang="en-US" sz="7200" dirty="0">
                <a:solidFill>
                  <a:srgbClr val="493423"/>
                </a:solidFill>
                <a:latin typeface="#9Slide05 Brannboll Ny" panose="02000000000000000000" pitchFamily="2" charset="0"/>
              </a:rPr>
              <a:t> </a:t>
            </a:r>
            <a:r>
              <a:rPr lang="en-US" sz="7200" dirty="0" err="1">
                <a:solidFill>
                  <a:srgbClr val="493423"/>
                </a:solidFill>
                <a:latin typeface="#9Slide05 Brannboll Ny" panose="02000000000000000000" pitchFamily="2" charset="0"/>
              </a:rPr>
              <a:t>chứng</a:t>
            </a:r>
            <a:endParaRPr lang="en-US" sz="7200" dirty="0">
              <a:solidFill>
                <a:srgbClr val="493423"/>
              </a:solidFill>
              <a:latin typeface="#9Slide05 Brannboll Ny" panose="02000000000000000000" pitchFamily="2" charset="0"/>
            </a:endParaRPr>
          </a:p>
        </p:txBody>
      </p:sp>
      <p:sp>
        <p:nvSpPr>
          <p:cNvPr id="4" name="Freeform 7"/>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2"/>
            <a:stretch>
              <a:fillRect/>
            </a:stretch>
          </a:blipFill>
        </p:spPr>
      </p:sp>
      <p:sp>
        <p:nvSpPr>
          <p:cNvPr id="6" name="Freeform 5"/>
          <p:cNvSpPr/>
          <p:nvPr/>
        </p:nvSpPr>
        <p:spPr>
          <a:xfrm>
            <a:off x="-1600200" y="4477856"/>
            <a:ext cx="7620000" cy="6038278"/>
          </a:xfrm>
          <a:custGeom>
            <a:avLst/>
            <a:gdLst/>
            <a:ahLst/>
            <a:cxnLst/>
            <a:rect l="l" t="t" r="r" b="b"/>
            <a:pathLst>
              <a:path w="3063197" h="2287481">
                <a:moveTo>
                  <a:pt x="0" y="0"/>
                </a:moveTo>
                <a:lnTo>
                  <a:pt x="3063197" y="0"/>
                </a:lnTo>
                <a:lnTo>
                  <a:pt x="3063197" y="2287481"/>
                </a:lnTo>
                <a:lnTo>
                  <a:pt x="0" y="2287481"/>
                </a:lnTo>
                <a:lnTo>
                  <a:pt x="0" y="0"/>
                </a:lnTo>
                <a:close/>
              </a:path>
            </a:pathLst>
          </a:custGeom>
          <a: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a:blipFill>
        </p:spPr>
      </p:sp>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duotone>
              <a:schemeClr val="bg2">
                <a:shade val="45000"/>
                <a:satMod val="135000"/>
              </a:schemeClr>
              <a:prstClr val="white"/>
            </a:duotone>
          </a:blip>
          <a:stretch>
            <a:fillRect/>
          </a:stretch>
        </p:blipFill>
        <p:spPr>
          <a:xfrm>
            <a:off x="-2362200" y="-1786620"/>
            <a:ext cx="10418967" cy="3542083"/>
          </a:xfrm>
          <a:prstGeom prst="rect">
            <a:avLst/>
          </a:prstGeom>
        </p:spPr>
      </p:pic>
      <p:sp>
        <p:nvSpPr>
          <p:cNvPr id="24" name="Freeform 3"/>
          <p:cNvSpPr/>
          <p:nvPr/>
        </p:nvSpPr>
        <p:spPr>
          <a:xfrm rot="13258799">
            <a:off x="-3131095" y="8783694"/>
            <a:ext cx="5705683" cy="2111103"/>
          </a:xfrm>
          <a:custGeom>
            <a:avLst/>
            <a:gdLst/>
            <a:ahLst/>
            <a:cxnLst/>
            <a:rect l="l" t="t" r="r" b="b"/>
            <a:pathLst>
              <a:path w="5705683" h="2111103">
                <a:moveTo>
                  <a:pt x="0" y="0"/>
                </a:moveTo>
                <a:lnTo>
                  <a:pt x="5705683" y="0"/>
                </a:lnTo>
                <a:lnTo>
                  <a:pt x="5705683" y="2111103"/>
                </a:lnTo>
                <a:lnTo>
                  <a:pt x="0" y="2111103"/>
                </a:lnTo>
                <a:lnTo>
                  <a:pt x="0" y="0"/>
                </a:lnTo>
                <a:close/>
              </a:path>
            </a:pathLst>
          </a:custGeom>
          <a:blipFill>
            <a:blip r:embed="rId2"/>
            <a:stretch>
              <a:fillRect/>
            </a:stretch>
          </a:blipFill>
        </p:spPr>
      </p:sp>
      <p:sp>
        <p:nvSpPr>
          <p:cNvPr id="25" name="Freeform 10"/>
          <p:cNvSpPr/>
          <p:nvPr/>
        </p:nvSpPr>
        <p:spPr>
          <a:xfrm rot="12900008">
            <a:off x="13099799" y="-533415"/>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3"/>
            <a:stretch>
              <a:fillRect/>
            </a:stretch>
          </a:blipFill>
        </p:spPr>
      </p:sp>
      <p:sp>
        <p:nvSpPr>
          <p:cNvPr id="10" name="TextBox 12"/>
          <p:cNvSpPr txBox="1"/>
          <p:nvPr/>
        </p:nvSpPr>
        <p:spPr>
          <a:xfrm>
            <a:off x="620030" y="3009900"/>
            <a:ext cx="14848570" cy="7301679"/>
          </a:xfrm>
          <a:prstGeom prst="rect">
            <a:avLst/>
          </a:prstGeom>
        </p:spPr>
        <p:txBody>
          <a:bodyPr wrap="square" lIns="0" tIns="0" rIns="0" bIns="0" rtlCol="0" anchor="t">
            <a:spAutoFit/>
          </a:bodyPr>
          <a:lstStyle/>
          <a:p>
            <a:pPr marL="496570" lvl="1" algn="just">
              <a:lnSpc>
                <a:spcPts val="6440"/>
              </a:lnSpc>
            </a:pP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1.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Đọc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kĩ</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2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văn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bản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trả</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lời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các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hỏi</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sau</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000" b="1" dirty="0">
              <a:solidFill>
                <a:schemeClr val="tx1">
                  <a:lumMod val="95000"/>
                  <a:lumOff val="5000"/>
                </a:schemeClr>
              </a:solidFill>
              <a:latin typeface="Times New Roman" panose="02020603050405020304" pitchFamily="18" charset="0"/>
              <a:cs typeface="Times New Roman" panose="02020603050405020304" pitchFamily="18" charset="0"/>
            </a:endParaRPr>
          </a:p>
          <a:p>
            <a:pPr marL="496570" lvl="1" algn="just">
              <a:lnSpc>
                <a:spcPts val="644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này</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có</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hệ</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như</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nào</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496570" lvl="1" algn="just">
              <a:lnSpc>
                <a:spcPts val="644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Xác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lẽ</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được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làm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sáng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tỏ</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luận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điểm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496570" lvl="1" algn="just">
              <a:lnSpc>
                <a:spcPts val="644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xét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cách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trích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dẫn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tích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bằng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chứng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viết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marL="496570" lvl="1" algn="just">
              <a:lnSpc>
                <a:spcPts val="6440"/>
              </a:lnSpc>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2.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bày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3 </a:t>
            </a:r>
            <a:r>
              <a:rPr lang="en-US" sz="4000" b="1" dirty="0" err="1">
                <a:latin typeface="Times New Roman" panose="02020603050405020304" pitchFamily="18" charset="0"/>
                <a:cs typeface="Times New Roman" panose="02020603050405020304" pitchFamily="18" charset="0"/>
              </a:rPr>
              <a:t>góp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làm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tỏ</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như</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thế</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nào</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xét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cách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lập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luận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được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trong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phần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này</a:t>
            </a:r>
            <a:r>
              <a:rPr lang="en-US" sz="4000" b="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p>
            <a:pPr marL="496570" lvl="1" algn="just">
              <a:lnSpc>
                <a:spcPts val="6440"/>
              </a:lnSpc>
            </a:pP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971800" y="1755463"/>
            <a:ext cx="11430000" cy="1025922"/>
          </a:xfrm>
          <a:prstGeom prst="rect">
            <a:avLst/>
          </a:prstGeom>
        </p:spPr>
        <p:txBody>
          <a:bodyPr wrap="square" lIns="0" tIns="0" rIns="0" bIns="0" rtlCol="0" anchor="t">
            <a:spAutoFit/>
          </a:bodyPr>
          <a:lstStyle/>
          <a:p>
            <a:pPr marL="0" marR="0" lvl="0" indent="0" algn="ctr" defTabSz="914400" rtl="0" eaLnBrk="1" fontAlgn="auto" latinLnBrk="0" hangingPunct="1">
              <a:lnSpc>
                <a:spcPts val="7980"/>
              </a:lnSpc>
              <a:spcBef>
                <a:spcPts val="0"/>
              </a:spcBef>
              <a:spcAft>
                <a:spcPts val="0"/>
              </a:spcAft>
              <a:buClrTx/>
              <a:buSzTx/>
              <a:buFontTx/>
              <a:buNone/>
              <a:defRPr/>
            </a:pPr>
            <a:r>
              <a:rPr lang="en-US" sz="11500" dirty="0" err="1">
                <a:solidFill>
                  <a:srgbClr val="FF0000"/>
                </a:solidFill>
                <a:latin typeface="#9Slide05 SVNStandly" pitchFamily="2" charset="0"/>
              </a:rPr>
              <a:t>Hoạt</a:t>
            </a:r>
            <a:r>
              <a:rPr lang="en-US" sz="11500" dirty="0">
                <a:solidFill>
                  <a:srgbClr val="FF0000"/>
                </a:solidFill>
                <a:latin typeface="#9Slide05 SVNStandly" pitchFamily="2" charset="0"/>
              </a:rPr>
              <a:t> </a:t>
            </a:r>
            <a:r>
              <a:rPr lang="en-US" sz="11500" dirty="0" err="1">
                <a:solidFill>
                  <a:srgbClr val="FF0000"/>
                </a:solidFill>
                <a:latin typeface="#9Slide05 SVNStandly" pitchFamily="2" charset="0"/>
              </a:rPr>
              <a:t>động</a:t>
            </a:r>
            <a:r>
              <a:rPr lang="en-US" sz="11500" dirty="0">
                <a:solidFill>
                  <a:srgbClr val="FF0000"/>
                </a:solidFill>
                <a:latin typeface="#9Slide05 SVNStandly" pitchFamily="2" charset="0"/>
              </a:rPr>
              <a:t> </a:t>
            </a:r>
            <a:r>
              <a:rPr lang="en-US" sz="11500" dirty="0" err="1">
                <a:solidFill>
                  <a:srgbClr val="FF0000"/>
                </a:solidFill>
                <a:latin typeface="#9Slide05 SVNStandly" pitchFamily="2" charset="0"/>
              </a:rPr>
              <a:t>nhóm</a:t>
            </a:r>
            <a:r>
              <a:rPr lang="en-US" sz="11500" dirty="0">
                <a:solidFill>
                  <a:srgbClr val="FF0000"/>
                </a:solidFill>
                <a:latin typeface="#9Slide05 SVNStandly" pitchFamily="2" charset="0"/>
              </a:rPr>
              <a:t> </a:t>
            </a:r>
            <a:r>
              <a:rPr lang="en-US" sz="11500" dirty="0" err="1">
                <a:solidFill>
                  <a:srgbClr val="FF0000"/>
                </a:solidFill>
                <a:latin typeface="#9Slide05 SVNStandly" pitchFamily="2" charset="0"/>
              </a:rPr>
              <a:t>lớn</a:t>
            </a:r>
            <a:endParaRPr kumimoji="0" lang="en-US" sz="11500" b="0" i="0" u="none" strike="noStrike" kern="1200" cap="none" spc="0" normalizeH="0" baseline="0" noProof="0" dirty="0">
              <a:ln>
                <a:noFill/>
              </a:ln>
              <a:solidFill>
                <a:srgbClr val="FF0000"/>
              </a:solidFill>
              <a:effectLst/>
              <a:uLnTx/>
              <a:uFillTx/>
              <a:latin typeface="#9Slide05 SVNStandly" pitchFamily="2" charset="0"/>
            </a:endParaRPr>
          </a:p>
        </p:txBody>
      </p:sp>
      <p:pic>
        <p:nvPicPr>
          <p:cNvPr id="4" name="Picture 3"/>
          <p:cNvPicPr>
            <a:picLocks noChangeAspect="1"/>
          </p:cNvPicPr>
          <p:nvPr/>
        </p:nvPicPr>
        <p:blipFill>
          <a:blip r:embed="rId4"/>
          <a:stretch>
            <a:fillRect/>
          </a:stretch>
        </p:blipFill>
        <p:spPr>
          <a:xfrm>
            <a:off x="15697200" y="3314700"/>
            <a:ext cx="4431163" cy="62751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3"/>
          <p:cNvSpPr/>
          <p:nvPr/>
        </p:nvSpPr>
        <p:spPr>
          <a:xfrm rot="13258799">
            <a:off x="-2267980" y="8340710"/>
            <a:ext cx="5705683" cy="2111103"/>
          </a:xfrm>
          <a:custGeom>
            <a:avLst/>
            <a:gdLst/>
            <a:ahLst/>
            <a:cxnLst/>
            <a:rect l="l" t="t" r="r" b="b"/>
            <a:pathLst>
              <a:path w="5705683" h="2111103">
                <a:moveTo>
                  <a:pt x="0" y="0"/>
                </a:moveTo>
                <a:lnTo>
                  <a:pt x="5705683" y="0"/>
                </a:lnTo>
                <a:lnTo>
                  <a:pt x="5705683" y="2111103"/>
                </a:lnTo>
                <a:lnTo>
                  <a:pt x="0" y="2111103"/>
                </a:lnTo>
                <a:lnTo>
                  <a:pt x="0" y="0"/>
                </a:lnTo>
                <a:close/>
              </a:path>
            </a:pathLst>
          </a:custGeom>
          <a:blipFill>
            <a:blip r:embed="rId1"/>
            <a:stretch>
              <a:fillRect/>
            </a:stretch>
          </a:blipFill>
        </p:spPr>
      </p:sp>
      <p:sp>
        <p:nvSpPr>
          <p:cNvPr id="25" name="Freeform 10"/>
          <p:cNvSpPr/>
          <p:nvPr/>
        </p:nvSpPr>
        <p:spPr>
          <a:xfrm rot="12900008">
            <a:off x="13099799" y="-533415"/>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2"/>
            <a:stretch>
              <a:fillRect/>
            </a:stretch>
          </a:blipFill>
        </p:spPr>
      </p:sp>
      <p:graphicFrame>
        <p:nvGraphicFramePr>
          <p:cNvPr id="2" name="Table 1"/>
          <p:cNvGraphicFramePr>
            <a:graphicFrameLocks noGrp="1"/>
          </p:cNvGraphicFramePr>
          <p:nvPr/>
        </p:nvGraphicFramePr>
        <p:xfrm>
          <a:off x="152400" y="38100"/>
          <a:ext cx="17907000" cy="10070932"/>
        </p:xfrm>
        <a:graphic>
          <a:graphicData uri="http://schemas.openxmlformats.org/drawingml/2006/table">
            <a:tbl>
              <a:tblPr firstRow="1" bandRow="1">
                <a:tableStyleId>{5940675A-B579-460E-94D1-54222C63F5DA}</a:tableStyleId>
              </a:tblPr>
              <a:tblGrid>
                <a:gridCol w="1518834"/>
                <a:gridCol w="7015566"/>
                <a:gridCol w="5225911"/>
                <a:gridCol w="4146689"/>
              </a:tblGrid>
              <a:tr h="580967">
                <a:tc>
                  <a:txBody>
                    <a:bodyPr/>
                    <a:lstStyle/>
                    <a:p>
                      <a:pPr algn="ctr"/>
                      <a:endParaRPr lang="en-US" sz="3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600" b="1" dirty="0" err="1">
                          <a:latin typeface="Times New Roman" panose="02020603050405020304" pitchFamily="18" charset="0"/>
                          <a:cs typeface="Times New Roman" panose="02020603050405020304" pitchFamily="18" charset="0"/>
                        </a:rPr>
                        <a:t>Lí</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lẽ</a:t>
                      </a:r>
                      <a:endParaRPr lang="en-US" sz="3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600" b="1" dirty="0" err="1">
                          <a:latin typeface="Times New Roman" panose="02020603050405020304" pitchFamily="18" charset="0"/>
                          <a:cs typeface="Times New Roman" panose="02020603050405020304" pitchFamily="18" charset="0"/>
                        </a:rPr>
                        <a:t>Bằng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chứng</a:t>
                      </a:r>
                      <a:endParaRPr lang="en-US" sz="3600" b="1"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ctr"/>
                      <a:r>
                        <a:rPr lang="en-US" sz="3600" b="1" dirty="0" err="1">
                          <a:latin typeface="Times New Roman" panose="02020603050405020304" pitchFamily="18" charset="0"/>
                          <a:cs typeface="Times New Roman" panose="02020603050405020304" pitchFamily="18" charset="0"/>
                        </a:rPr>
                        <a:t>Nhận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xét</a:t>
                      </a:r>
                      <a:endParaRPr lang="en-US" sz="3600" b="1" dirty="0">
                        <a:latin typeface="Times New Roman" panose="02020603050405020304" pitchFamily="18" charset="0"/>
                        <a:cs typeface="Times New Roman" panose="02020603050405020304" pitchFamily="18" charset="0"/>
                      </a:endParaRPr>
                    </a:p>
                  </a:txBody>
                  <a:tcPr>
                    <a:solidFill>
                      <a:schemeClr val="bg1"/>
                    </a:solidFill>
                  </a:tcPr>
                </a:tc>
              </a:tr>
              <a:tr h="1576910">
                <a:tc rowSpan="3">
                  <a:txBody>
                    <a:bodyPr/>
                    <a:lstStyle/>
                    <a:p>
                      <a:pPr algn="just"/>
                      <a:r>
                        <a:rPr lang="en-US" sz="3600" b="1" dirty="0" err="1">
                          <a:latin typeface="Times New Roman" panose="02020603050405020304" pitchFamily="18" charset="0"/>
                          <a:cs typeface="Times New Roman" panose="02020603050405020304" pitchFamily="18" charset="0"/>
                        </a:rPr>
                        <a:t>Luận</a:t>
                      </a:r>
                      <a:r>
                        <a:rPr lang="en-US" sz="3600" b="1" baseline="0" dirty="0">
                          <a:latin typeface="Times New Roman" panose="02020603050405020304" pitchFamily="18" charset="0"/>
                          <a:cs typeface="Times New Roman" panose="02020603050405020304" pitchFamily="18" charset="0"/>
                        </a:rPr>
                        <a:t> </a:t>
                      </a:r>
                      <a:r>
                        <a:rPr lang="en-US" sz="3600" b="1" baseline="0" dirty="0" err="1">
                          <a:latin typeface="Times New Roman" panose="02020603050405020304" pitchFamily="18" charset="0"/>
                          <a:cs typeface="Times New Roman" panose="02020603050405020304" pitchFamily="18" charset="0"/>
                        </a:rPr>
                        <a:t>điểm</a:t>
                      </a:r>
                      <a:r>
                        <a:rPr lang="en-US" sz="3600" b="1" baseline="0" dirty="0">
                          <a:latin typeface="Times New Roman" panose="02020603050405020304" pitchFamily="18" charset="0"/>
                          <a:cs typeface="Times New Roman" panose="02020603050405020304" pitchFamily="18" charset="0"/>
                        </a:rPr>
                        <a:t> 1</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thức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trò</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đã</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ẩn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tàng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nhiều</a:t>
                      </a:r>
                      <a:r>
                        <a:rPr lang="en-US" sz="3600" kern="1200" dirty="0">
                          <a:effectLst/>
                          <a:latin typeface="Times New Roman" panose="02020603050405020304" pitchFamily="18" charset="0"/>
                          <a:cs typeface="Times New Roman" panose="02020603050405020304" pitchFamily="18" charset="0"/>
                        </a:rPr>
                        <a:t> ý </a:t>
                      </a:r>
                      <a:r>
                        <a:rPr lang="en-US" sz="3600" kern="1200" dirty="0" err="1">
                          <a:effectLst/>
                          <a:latin typeface="Times New Roman" panose="02020603050405020304" pitchFamily="18" charset="0"/>
                          <a:cs typeface="Times New Roman" panose="02020603050405020304" pitchFamily="18" charset="0"/>
                        </a:rPr>
                        <a:t>nghĩa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sâu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xa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hơn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bản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những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lời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trò</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Nêu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ra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số</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lần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ông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giáo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lão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trò</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Ông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giáo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người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kể</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rowSpan="3">
                  <a:txBody>
                    <a:bodyPr/>
                    <a:lstStyle/>
                    <a:p>
                      <a:pPr algn="just"/>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được</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trích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dẫn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gián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tiếp</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phân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tích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bình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luận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sâu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sắc</a:t>
                      </a:r>
                      <a:r>
                        <a:rPr lang="en-US" sz="3600" baseline="0" dirty="0">
                          <a:latin typeface="Times New Roman" panose="02020603050405020304" pitchFamily="18" charset="0"/>
                          <a:cs typeface="Times New Roman" panose="02020603050405020304" pitchFamily="18" charset="0"/>
                        </a:rPr>
                        <a:t> </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khẳng</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định</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thành</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công</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nghệ</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thuật</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tự</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sự</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mà</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Nam Cao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3600" baseline="0" dirty="0">
                          <a:latin typeface="Times New Roman" panose="02020603050405020304" pitchFamily="18" charset="0"/>
                          <a:cs typeface="Times New Roman" panose="02020603050405020304" pitchFamily="18" charset="0"/>
                          <a:sym typeface="Wingdings" panose="05000000000000000000" pitchFamily="2" charset="2"/>
                        </a:rPr>
                        <a:t> </a:t>
                      </a:r>
                      <a:r>
                        <a:rPr lang="en-US" sz="3600" baseline="0" dirty="0" err="1">
                          <a:latin typeface="Times New Roman" panose="02020603050405020304" pitchFamily="18" charset="0"/>
                          <a:cs typeface="Times New Roman" panose="02020603050405020304" pitchFamily="18" charset="0"/>
                          <a:sym typeface="Wingdings" panose="05000000000000000000" pitchFamily="2" charset="2"/>
                        </a:rPr>
                        <a:t>dụng</a:t>
                      </a:r>
                      <a:endParaRPr lang="en-US" sz="3600" dirty="0">
                        <a:latin typeface="Times New Roman" panose="02020603050405020304" pitchFamily="18" charset="0"/>
                        <a:cs typeface="Times New Roman" panose="02020603050405020304" pitchFamily="18" charset="0"/>
                      </a:endParaRPr>
                    </a:p>
                  </a:txBody>
                  <a:tcPr>
                    <a:solidFill>
                      <a:schemeClr val="bg1"/>
                    </a:solidFill>
                  </a:tcPr>
                </a:tc>
              </a:tr>
              <a:tr h="3070824">
                <a:tc vMerge="1">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Giấu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đến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tận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cùng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số</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phận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vật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thỉnh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thoảng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hé</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mở</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vài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cảnh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huống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gây</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sự</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hiểu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lầm</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rồi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cuối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cùng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giải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tỏa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sự</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hiểu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lầm</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ấy</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một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thành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công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đặc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sắc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của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nghệ</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thuật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tự</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sự</a:t>
                      </a:r>
                      <a:r>
                        <a:rPr lang="en-US" sz="3600" kern="1200" dirty="0">
                          <a:effectLst/>
                          <a:latin typeface="Times New Roman" panose="02020603050405020304" pitchFamily="18" charset="0"/>
                          <a:cs typeface="Times New Roman" panose="02020603050405020304" pitchFamily="18" charset="0"/>
                        </a:rPr>
                        <a:t> Nam Cao ở </a:t>
                      </a:r>
                      <a:r>
                        <a:rPr lang="en-US" sz="3600" kern="1200" dirty="0" err="1">
                          <a:effectLst/>
                          <a:latin typeface="Times New Roman" panose="02020603050405020304" pitchFamily="18" charset="0"/>
                          <a:cs typeface="Times New Roman" panose="02020603050405020304" pitchFamily="18" charset="0"/>
                        </a:rPr>
                        <a:t>truyện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này</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Phân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tích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cuộc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trò</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giữa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vật</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a:txBody>
                  <a:tcPr>
                    <a:solidFill>
                      <a:schemeClr val="bg1"/>
                    </a:solidFill>
                  </a:tcPr>
                </a:tc>
                <a:tc vMerge="1">
                  <a:tcPr>
                    <a:solidFill>
                      <a:schemeClr val="bg1"/>
                    </a:solidFill>
                  </a:tcPr>
                </a:tc>
              </a:tr>
              <a:tr h="1576910">
                <a:tc vMerge="1">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nhìn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từ</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tấm</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lòng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giả</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mạch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chủ</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đạo</a:t>
                      </a:r>
                      <a:r>
                        <a:rPr lang="en-US" sz="3600" kern="1200" dirty="0">
                          <a:effectLst/>
                          <a:latin typeface="Times New Roman" panose="02020603050405020304" pitchFamily="18" charset="0"/>
                          <a:cs typeface="Times New Roman" panose="02020603050405020304" pitchFamily="18" charset="0"/>
                        </a:rPr>
                        <a:t>, chi </a:t>
                      </a:r>
                      <a:r>
                        <a:rPr lang="en-US" sz="3600" kern="1200" dirty="0" err="1">
                          <a:effectLst/>
                          <a:latin typeface="Times New Roman" panose="02020603050405020304" pitchFamily="18" charset="0"/>
                          <a:cs typeface="Times New Roman" panose="02020603050405020304" pitchFamily="18" charset="0"/>
                        </a:rPr>
                        <a:t>phối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liên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kết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điểm</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nhìn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khác</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Phân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tích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sự</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thay</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đổi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mạch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kể</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chuyện</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p>
                      <a:pPr algn="just"/>
                      <a:endParaRPr lang="en-US" sz="3600" dirty="0">
                        <a:latin typeface="Times New Roman" panose="02020603050405020304" pitchFamily="18" charset="0"/>
                        <a:cs typeface="Times New Roman" panose="02020603050405020304" pitchFamily="18" charset="0"/>
                      </a:endParaRPr>
                    </a:p>
                  </a:txBody>
                  <a:tcPr>
                    <a:solidFill>
                      <a:schemeClr val="bg1"/>
                    </a:solidFill>
                  </a:tcPr>
                </a:tc>
                <a:tc vMerge="1">
                  <a:tcPr>
                    <a:solidFill>
                      <a:schemeClr val="bg1"/>
                    </a:solidFill>
                  </a:tcPr>
                </a:tc>
              </a:tr>
              <a:tr h="2572852">
                <a:tc>
                  <a:txBody>
                    <a:bodyPr/>
                    <a:lstStyle/>
                    <a:p>
                      <a:pPr algn="just"/>
                      <a:r>
                        <a:rPr lang="en-US" sz="3600" b="1" dirty="0" err="1">
                          <a:latin typeface="Times New Roman" panose="02020603050405020304" pitchFamily="18" charset="0"/>
                          <a:cs typeface="Times New Roman" panose="02020603050405020304" pitchFamily="18" charset="0"/>
                        </a:rPr>
                        <a:t>Luận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điểm</a:t>
                      </a:r>
                      <a:r>
                        <a:rPr lang="en-US" sz="3600" b="1" baseline="0" dirty="0">
                          <a:latin typeface="Times New Roman" panose="02020603050405020304" pitchFamily="18" charset="0"/>
                          <a:cs typeface="Times New Roman" panose="02020603050405020304" pitchFamily="18" charset="0"/>
                        </a:rPr>
                        <a:t> 2</a:t>
                      </a:r>
                      <a:endParaRPr lang="en-US" sz="3600" b="1" dirty="0">
                        <a:latin typeface="Times New Roman" panose="02020603050405020304" pitchFamily="18" charset="0"/>
                        <a:cs typeface="Times New Roman" panose="02020603050405020304" pitchFamily="18" charset="0"/>
                      </a:endParaRPr>
                    </a:p>
                  </a:txBody>
                  <a:tcPr anchor="ct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sâu</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phân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tích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hoạt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động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giao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tiếp</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của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nhân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vật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về</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tình</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thế</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lựa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chọn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của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lão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trong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truyện</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Lựa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chọn</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giữa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sống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và</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cái</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chết</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của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Lão</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Hạc</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cùng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những</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hệ</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luỵ</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của</a:t>
                      </a:r>
                      <a:r>
                        <a:rPr lang="en-US" sz="3600" kern="1200" dirty="0">
                          <a:effectLst/>
                          <a:latin typeface="Times New Roman" panose="02020603050405020304" pitchFamily="18" charset="0"/>
                          <a:cs typeface="Times New Roman" panose="02020603050405020304" pitchFamily="18" charset="0"/>
                        </a:rPr>
                        <a:t> </a:t>
                      </a:r>
                      <a:r>
                        <a:rPr lang="en-US" sz="3600" kern="1200" dirty="0" err="1">
                          <a:effectLst/>
                          <a:latin typeface="Times New Roman" panose="02020603050405020304" pitchFamily="18" charset="0"/>
                          <a:cs typeface="Times New Roman" panose="02020603050405020304" pitchFamily="18" charset="0"/>
                        </a:rPr>
                        <a:t>chúng</a:t>
                      </a:r>
                      <a:r>
                        <a:rPr lang="en-US" sz="3600" kern="1200" dirty="0">
                          <a:effectLst/>
                          <a:latin typeface="Times New Roman" panose="02020603050405020304" pitchFamily="18" charset="0"/>
                          <a:cs typeface="Times New Roman" panose="02020603050405020304" pitchFamily="18" charset="0"/>
                        </a:rPr>
                        <a:t>.</a:t>
                      </a:r>
                      <a:endParaRPr lang="en-US" sz="5400" dirty="0">
                        <a:latin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3600" dirty="0" err="1">
                          <a:latin typeface="Times New Roman" panose="02020603050405020304" pitchFamily="18" charset="0"/>
                          <a:cs typeface="Times New Roman" panose="02020603050405020304" pitchFamily="18" charset="0"/>
                        </a:rPr>
                        <a:t>Bằng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chứng</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tiêu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biểu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nêu</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lên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nhận</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xét</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đánh</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giá</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về</a:t>
                      </a:r>
                      <a:r>
                        <a:rPr lang="en-US" sz="3600" baseline="0" dirty="0">
                          <a:latin typeface="Times New Roman" panose="02020603050405020304" pitchFamily="18" charset="0"/>
                          <a:cs typeface="Times New Roman" panose="02020603050405020304" pitchFamily="18" charset="0"/>
                        </a:rPr>
                        <a:t> ý </a:t>
                      </a:r>
                      <a:r>
                        <a:rPr lang="en-US" sz="3600" baseline="0" dirty="0" err="1">
                          <a:latin typeface="Times New Roman" panose="02020603050405020304" pitchFamily="18" charset="0"/>
                          <a:cs typeface="Times New Roman" panose="02020603050405020304" pitchFamily="18" charset="0"/>
                        </a:rPr>
                        <a:t>nghĩa</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của</a:t>
                      </a:r>
                      <a:r>
                        <a:rPr lang="en-US" sz="3600" baseline="0" dirty="0">
                          <a:latin typeface="Times New Roman" panose="02020603050405020304" pitchFamily="18" charset="0"/>
                          <a:cs typeface="Times New Roman" panose="02020603050405020304" pitchFamily="18" charset="0"/>
                        </a:rPr>
                        <a:t> </a:t>
                      </a:r>
                      <a:r>
                        <a:rPr lang="en-US" sz="3600" baseline="0" dirty="0" err="1">
                          <a:latin typeface="Times New Roman" panose="02020603050405020304" pitchFamily="18" charset="0"/>
                          <a:cs typeface="Times New Roman" panose="02020603050405020304" pitchFamily="18" charset="0"/>
                        </a:rPr>
                        <a:t>truyện</a:t>
                      </a:r>
                      <a:endParaRPr lang="en-US" sz="36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6"/>
          <p:cNvSpPr txBox="1"/>
          <p:nvPr/>
        </p:nvSpPr>
        <p:spPr>
          <a:xfrm>
            <a:off x="1219200" y="513651"/>
            <a:ext cx="11643580" cy="1029128"/>
          </a:xfrm>
          <a:prstGeom prst="rect">
            <a:avLst/>
          </a:prstGeom>
        </p:spPr>
        <p:txBody>
          <a:bodyPr wrap="square" lIns="0" tIns="0" rIns="0" bIns="0" rtlCol="0" anchor="t">
            <a:spAutoFit/>
          </a:bodyPr>
          <a:lstStyle/>
          <a:p>
            <a:pPr marL="0" marR="0" lvl="0" indent="0" algn="just" defTabSz="914400" rtl="0" eaLnBrk="1" fontAlgn="auto" latinLnBrk="0" hangingPunct="1">
              <a:lnSpc>
                <a:spcPts val="9240"/>
              </a:lnSpc>
              <a:spcBef>
                <a:spcPts val="0"/>
              </a:spcBef>
              <a:spcAft>
                <a:spcPts val="0"/>
              </a:spcAft>
              <a:buClrTx/>
              <a:buSzTx/>
              <a:buFontTx/>
              <a:buNone/>
              <a:defRPr/>
            </a:pPr>
            <a:r>
              <a:rPr lang="en-US" sz="4800" b="1" dirty="0">
                <a:solidFill>
                  <a:prstClr val="black"/>
                </a:solidFill>
                <a:latin typeface="Times New Roman" panose="02020603050405020304" pitchFamily="18" charset="0"/>
                <a:cs typeface="Times New Roman" panose="02020603050405020304" pitchFamily="18" charset="0"/>
              </a:rPr>
              <a:t>*</a:t>
            </a:r>
            <a:r>
              <a:rPr lang="en-US" sz="4800" b="1" dirty="0" err="1">
                <a:solidFill>
                  <a:prstClr val="black"/>
                </a:solidFill>
                <a:latin typeface="Times New Roman" panose="02020603050405020304" pitchFamily="18" charset="0"/>
                <a:cs typeface="Times New Roman" panose="02020603050405020304" pitchFamily="18" charset="0"/>
              </a:rPr>
              <a:t>Cách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khái</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quát</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nhấn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mạnh</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luận</a:t>
            </a:r>
            <a:r>
              <a:rPr lang="en-US" sz="4800" b="1" dirty="0">
                <a:solidFill>
                  <a:prstClr val="black"/>
                </a:solidFill>
                <a:latin typeface="Times New Roman" panose="02020603050405020304" pitchFamily="18" charset="0"/>
                <a:cs typeface="Times New Roman" panose="02020603050405020304" pitchFamily="18" charset="0"/>
              </a:rPr>
              <a:t> </a:t>
            </a:r>
            <a:r>
              <a:rPr lang="en-US" sz="4800" b="1" dirty="0" err="1">
                <a:solidFill>
                  <a:prstClr val="black"/>
                </a:solidFill>
                <a:latin typeface="Times New Roman" panose="02020603050405020304" pitchFamily="18" charset="0"/>
                <a:cs typeface="Times New Roman" panose="02020603050405020304" pitchFamily="18" charset="0"/>
              </a:rPr>
              <a:t>đề</a:t>
            </a:r>
            <a:r>
              <a:rPr lang="en-US" sz="4800" b="1" dirty="0">
                <a:solidFill>
                  <a:prstClr val="black"/>
                </a:solidFill>
                <a:latin typeface="Times New Roman" panose="02020603050405020304" pitchFamily="18" charset="0"/>
                <a:cs typeface="Times New Roman" panose="02020603050405020304" pitchFamily="18" charset="0"/>
              </a:rPr>
              <a:t> </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4" name="Freeform 3"/>
          <p:cNvSpPr/>
          <p:nvPr/>
        </p:nvSpPr>
        <p:spPr>
          <a:xfrm rot="13258799">
            <a:off x="-2267980" y="8340710"/>
            <a:ext cx="5705683" cy="2111103"/>
          </a:xfrm>
          <a:custGeom>
            <a:avLst/>
            <a:gdLst/>
            <a:ahLst/>
            <a:cxnLst/>
            <a:rect l="l" t="t" r="r" b="b"/>
            <a:pathLst>
              <a:path w="5705683" h="2111103">
                <a:moveTo>
                  <a:pt x="0" y="0"/>
                </a:moveTo>
                <a:lnTo>
                  <a:pt x="5705683" y="0"/>
                </a:lnTo>
                <a:lnTo>
                  <a:pt x="5705683" y="2111103"/>
                </a:lnTo>
                <a:lnTo>
                  <a:pt x="0" y="2111103"/>
                </a:lnTo>
                <a:lnTo>
                  <a:pt x="0" y="0"/>
                </a:lnTo>
                <a:close/>
              </a:path>
            </a:pathLst>
          </a:custGeom>
          <a:blipFill>
            <a:blip r:embed="rId1"/>
            <a:stretch>
              <a:fillRect/>
            </a:stretch>
          </a:blipFill>
        </p:spPr>
      </p:sp>
      <p:sp>
        <p:nvSpPr>
          <p:cNvPr id="25" name="Freeform 10"/>
          <p:cNvSpPr/>
          <p:nvPr/>
        </p:nvSpPr>
        <p:spPr>
          <a:xfrm rot="12900008">
            <a:off x="13099799" y="-533415"/>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2"/>
            <a:stretch>
              <a:fillRect/>
            </a:stretch>
          </a:blipFill>
        </p:spPr>
      </p:sp>
      <p:sp>
        <p:nvSpPr>
          <p:cNvPr id="9" name="Freeform 4"/>
          <p:cNvSpPr/>
          <p:nvPr/>
        </p:nvSpPr>
        <p:spPr>
          <a:xfrm>
            <a:off x="7246556" y="4526817"/>
            <a:ext cx="3806223" cy="2438400"/>
          </a:xfrm>
          <a:custGeom>
            <a:avLst/>
            <a:gdLst/>
            <a:ahLst/>
            <a:cxnLst/>
            <a:rect l="l" t="t" r="r" b="b"/>
            <a:pathLst>
              <a:path w="6750000" h="4114800">
                <a:moveTo>
                  <a:pt x="0" y="0"/>
                </a:moveTo>
                <a:lnTo>
                  <a:pt x="6750000" y="0"/>
                </a:lnTo>
                <a:lnTo>
                  <a:pt x="675000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TextBox 12"/>
          <p:cNvSpPr txBox="1"/>
          <p:nvPr/>
        </p:nvSpPr>
        <p:spPr>
          <a:xfrm>
            <a:off x="1219200" y="2400300"/>
            <a:ext cx="5310951" cy="2462213"/>
          </a:xfrm>
          <a:custGeom>
            <a:avLst/>
            <a:gdLst>
              <a:gd name="connsiteX0" fmla="*/ 0 w 5310951"/>
              <a:gd name="connsiteY0" fmla="*/ 0 h 2462213"/>
              <a:gd name="connsiteX1" fmla="*/ 557650 w 5310951"/>
              <a:gd name="connsiteY1" fmla="*/ 0 h 2462213"/>
              <a:gd name="connsiteX2" fmla="*/ 1168409 w 5310951"/>
              <a:gd name="connsiteY2" fmla="*/ 0 h 2462213"/>
              <a:gd name="connsiteX3" fmla="*/ 1672950 w 5310951"/>
              <a:gd name="connsiteY3" fmla="*/ 0 h 2462213"/>
              <a:gd name="connsiteX4" fmla="*/ 2283709 w 5310951"/>
              <a:gd name="connsiteY4" fmla="*/ 0 h 2462213"/>
              <a:gd name="connsiteX5" fmla="*/ 3053797 w 5310951"/>
              <a:gd name="connsiteY5" fmla="*/ 0 h 2462213"/>
              <a:gd name="connsiteX6" fmla="*/ 3611447 w 5310951"/>
              <a:gd name="connsiteY6" fmla="*/ 0 h 2462213"/>
              <a:gd name="connsiteX7" fmla="*/ 4222206 w 5310951"/>
              <a:gd name="connsiteY7" fmla="*/ 0 h 2462213"/>
              <a:gd name="connsiteX8" fmla="*/ 5310951 w 5310951"/>
              <a:gd name="connsiteY8" fmla="*/ 0 h 2462213"/>
              <a:gd name="connsiteX9" fmla="*/ 5310951 w 5310951"/>
              <a:gd name="connsiteY9" fmla="*/ 664798 h 2462213"/>
              <a:gd name="connsiteX10" fmla="*/ 5310951 w 5310951"/>
              <a:gd name="connsiteY10" fmla="*/ 1206484 h 2462213"/>
              <a:gd name="connsiteX11" fmla="*/ 5310951 w 5310951"/>
              <a:gd name="connsiteY11" fmla="*/ 1772793 h 2462213"/>
              <a:gd name="connsiteX12" fmla="*/ 5310951 w 5310951"/>
              <a:gd name="connsiteY12" fmla="*/ 2462213 h 2462213"/>
              <a:gd name="connsiteX13" fmla="*/ 4540863 w 5310951"/>
              <a:gd name="connsiteY13" fmla="*/ 2462213 h 2462213"/>
              <a:gd name="connsiteX14" fmla="*/ 3983213 w 5310951"/>
              <a:gd name="connsiteY14" fmla="*/ 2462213 h 2462213"/>
              <a:gd name="connsiteX15" fmla="*/ 3266235 w 5310951"/>
              <a:gd name="connsiteY15" fmla="*/ 2462213 h 2462213"/>
              <a:gd name="connsiteX16" fmla="*/ 2496147 w 5310951"/>
              <a:gd name="connsiteY16" fmla="*/ 2462213 h 2462213"/>
              <a:gd name="connsiteX17" fmla="*/ 1779169 w 5310951"/>
              <a:gd name="connsiteY17" fmla="*/ 2462213 h 2462213"/>
              <a:gd name="connsiteX18" fmla="*/ 1221519 w 5310951"/>
              <a:gd name="connsiteY18" fmla="*/ 2462213 h 2462213"/>
              <a:gd name="connsiteX19" fmla="*/ 663869 w 5310951"/>
              <a:gd name="connsiteY19" fmla="*/ 2462213 h 2462213"/>
              <a:gd name="connsiteX20" fmla="*/ 0 w 5310951"/>
              <a:gd name="connsiteY20" fmla="*/ 2462213 h 2462213"/>
              <a:gd name="connsiteX21" fmla="*/ 0 w 5310951"/>
              <a:gd name="connsiteY21" fmla="*/ 1846660 h 2462213"/>
              <a:gd name="connsiteX22" fmla="*/ 0 w 5310951"/>
              <a:gd name="connsiteY22" fmla="*/ 1280351 h 2462213"/>
              <a:gd name="connsiteX23" fmla="*/ 0 w 5310951"/>
              <a:gd name="connsiteY23" fmla="*/ 738664 h 2462213"/>
              <a:gd name="connsiteX24" fmla="*/ 0 w 5310951"/>
              <a:gd name="connsiteY24" fmla="*/ 0 h 24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10951" h="2462213" fill="none" extrusionOk="0">
                <a:moveTo>
                  <a:pt x="0" y="0"/>
                </a:moveTo>
                <a:cubicBezTo>
                  <a:pt x="231480" y="-5102"/>
                  <a:pt x="301867" y="-10615"/>
                  <a:pt x="557650" y="0"/>
                </a:cubicBezTo>
                <a:cubicBezTo>
                  <a:pt x="813433" y="10615"/>
                  <a:pt x="875467" y="-16020"/>
                  <a:pt x="1168409" y="0"/>
                </a:cubicBezTo>
                <a:cubicBezTo>
                  <a:pt x="1461351" y="16020"/>
                  <a:pt x="1439718" y="-3099"/>
                  <a:pt x="1672950" y="0"/>
                </a:cubicBezTo>
                <a:cubicBezTo>
                  <a:pt x="1906182" y="3099"/>
                  <a:pt x="2089427" y="12362"/>
                  <a:pt x="2283709" y="0"/>
                </a:cubicBezTo>
                <a:cubicBezTo>
                  <a:pt x="2477991" y="-12362"/>
                  <a:pt x="2790617" y="-11999"/>
                  <a:pt x="3053797" y="0"/>
                </a:cubicBezTo>
                <a:cubicBezTo>
                  <a:pt x="3316977" y="11999"/>
                  <a:pt x="3445751" y="-23595"/>
                  <a:pt x="3611447" y="0"/>
                </a:cubicBezTo>
                <a:cubicBezTo>
                  <a:pt x="3777143" y="23595"/>
                  <a:pt x="4015879" y="-15302"/>
                  <a:pt x="4222206" y="0"/>
                </a:cubicBezTo>
                <a:cubicBezTo>
                  <a:pt x="4428533" y="15302"/>
                  <a:pt x="5025425" y="-10652"/>
                  <a:pt x="5310951" y="0"/>
                </a:cubicBezTo>
                <a:cubicBezTo>
                  <a:pt x="5328297" y="267286"/>
                  <a:pt x="5336070" y="474383"/>
                  <a:pt x="5310951" y="664798"/>
                </a:cubicBezTo>
                <a:cubicBezTo>
                  <a:pt x="5285832" y="855213"/>
                  <a:pt x="5291315" y="969533"/>
                  <a:pt x="5310951" y="1206484"/>
                </a:cubicBezTo>
                <a:cubicBezTo>
                  <a:pt x="5330587" y="1443435"/>
                  <a:pt x="5337927" y="1519787"/>
                  <a:pt x="5310951" y="1772793"/>
                </a:cubicBezTo>
                <a:cubicBezTo>
                  <a:pt x="5283975" y="2025799"/>
                  <a:pt x="5317685" y="2209778"/>
                  <a:pt x="5310951" y="2462213"/>
                </a:cubicBezTo>
                <a:cubicBezTo>
                  <a:pt x="4942552" y="2493029"/>
                  <a:pt x="4921015" y="2463154"/>
                  <a:pt x="4540863" y="2462213"/>
                </a:cubicBezTo>
                <a:cubicBezTo>
                  <a:pt x="4160711" y="2461272"/>
                  <a:pt x="4159245" y="2476255"/>
                  <a:pt x="3983213" y="2462213"/>
                </a:cubicBezTo>
                <a:cubicBezTo>
                  <a:pt x="3807181" y="2448172"/>
                  <a:pt x="3479256" y="2441505"/>
                  <a:pt x="3266235" y="2462213"/>
                </a:cubicBezTo>
                <a:cubicBezTo>
                  <a:pt x="3053214" y="2482921"/>
                  <a:pt x="2688057" y="2493153"/>
                  <a:pt x="2496147" y="2462213"/>
                </a:cubicBezTo>
                <a:cubicBezTo>
                  <a:pt x="2304237" y="2431273"/>
                  <a:pt x="2043302" y="2497194"/>
                  <a:pt x="1779169" y="2462213"/>
                </a:cubicBezTo>
                <a:cubicBezTo>
                  <a:pt x="1515036" y="2427232"/>
                  <a:pt x="1432528" y="2434666"/>
                  <a:pt x="1221519" y="2462213"/>
                </a:cubicBezTo>
                <a:cubicBezTo>
                  <a:pt x="1010510" y="2489761"/>
                  <a:pt x="790209" y="2460494"/>
                  <a:pt x="663869" y="2462213"/>
                </a:cubicBezTo>
                <a:cubicBezTo>
                  <a:pt x="537529" y="2463933"/>
                  <a:pt x="215226" y="2450857"/>
                  <a:pt x="0" y="2462213"/>
                </a:cubicBezTo>
                <a:cubicBezTo>
                  <a:pt x="15309" y="2333784"/>
                  <a:pt x="-21532" y="2110329"/>
                  <a:pt x="0" y="1846660"/>
                </a:cubicBezTo>
                <a:cubicBezTo>
                  <a:pt x="21532" y="1582991"/>
                  <a:pt x="-20518" y="1395028"/>
                  <a:pt x="0" y="1280351"/>
                </a:cubicBezTo>
                <a:cubicBezTo>
                  <a:pt x="20518" y="1165674"/>
                  <a:pt x="-15638" y="885952"/>
                  <a:pt x="0" y="738664"/>
                </a:cubicBezTo>
                <a:cubicBezTo>
                  <a:pt x="15638" y="591376"/>
                  <a:pt x="28981" y="239239"/>
                  <a:pt x="0" y="0"/>
                </a:cubicBezTo>
                <a:close/>
              </a:path>
              <a:path w="5310951" h="2462213" stroke="0" extrusionOk="0">
                <a:moveTo>
                  <a:pt x="0" y="0"/>
                </a:moveTo>
                <a:cubicBezTo>
                  <a:pt x="119499" y="14644"/>
                  <a:pt x="371795" y="-3839"/>
                  <a:pt x="504540" y="0"/>
                </a:cubicBezTo>
                <a:cubicBezTo>
                  <a:pt x="637285" y="3839"/>
                  <a:pt x="760183" y="-16155"/>
                  <a:pt x="1009081" y="0"/>
                </a:cubicBezTo>
                <a:cubicBezTo>
                  <a:pt x="1257979" y="16155"/>
                  <a:pt x="1407734" y="-8363"/>
                  <a:pt x="1726059" y="0"/>
                </a:cubicBezTo>
                <a:cubicBezTo>
                  <a:pt x="2044384" y="8363"/>
                  <a:pt x="2190540" y="26197"/>
                  <a:pt x="2389928" y="0"/>
                </a:cubicBezTo>
                <a:cubicBezTo>
                  <a:pt x="2589316" y="-26197"/>
                  <a:pt x="2737873" y="20053"/>
                  <a:pt x="3053797" y="0"/>
                </a:cubicBezTo>
                <a:cubicBezTo>
                  <a:pt x="3369721" y="-20053"/>
                  <a:pt x="3346013" y="17440"/>
                  <a:pt x="3558337" y="0"/>
                </a:cubicBezTo>
                <a:cubicBezTo>
                  <a:pt x="3770661" y="-17440"/>
                  <a:pt x="4048878" y="-33805"/>
                  <a:pt x="4328425" y="0"/>
                </a:cubicBezTo>
                <a:cubicBezTo>
                  <a:pt x="4607972" y="33805"/>
                  <a:pt x="4860945" y="-18378"/>
                  <a:pt x="5310951" y="0"/>
                </a:cubicBezTo>
                <a:cubicBezTo>
                  <a:pt x="5289507" y="229199"/>
                  <a:pt x="5307399" y="377188"/>
                  <a:pt x="5310951" y="664798"/>
                </a:cubicBezTo>
                <a:cubicBezTo>
                  <a:pt x="5314503" y="952408"/>
                  <a:pt x="5289771" y="1095899"/>
                  <a:pt x="5310951" y="1206484"/>
                </a:cubicBezTo>
                <a:cubicBezTo>
                  <a:pt x="5332131" y="1317069"/>
                  <a:pt x="5315766" y="1502989"/>
                  <a:pt x="5310951" y="1797415"/>
                </a:cubicBezTo>
                <a:cubicBezTo>
                  <a:pt x="5306136" y="2091841"/>
                  <a:pt x="5327199" y="2322211"/>
                  <a:pt x="5310951" y="2462213"/>
                </a:cubicBezTo>
                <a:cubicBezTo>
                  <a:pt x="5063641" y="2439279"/>
                  <a:pt x="4984189" y="2476187"/>
                  <a:pt x="4806411" y="2462213"/>
                </a:cubicBezTo>
                <a:cubicBezTo>
                  <a:pt x="4628633" y="2448239"/>
                  <a:pt x="4241516" y="2483588"/>
                  <a:pt x="4089432" y="2462213"/>
                </a:cubicBezTo>
                <a:cubicBezTo>
                  <a:pt x="3937348" y="2440838"/>
                  <a:pt x="3727758" y="2472816"/>
                  <a:pt x="3425563" y="2462213"/>
                </a:cubicBezTo>
                <a:cubicBezTo>
                  <a:pt x="3123368" y="2451610"/>
                  <a:pt x="2920896" y="2471261"/>
                  <a:pt x="2761695" y="2462213"/>
                </a:cubicBezTo>
                <a:cubicBezTo>
                  <a:pt x="2602494" y="2453165"/>
                  <a:pt x="2343113" y="2462968"/>
                  <a:pt x="2097826" y="2462213"/>
                </a:cubicBezTo>
                <a:cubicBezTo>
                  <a:pt x="1852539" y="2461458"/>
                  <a:pt x="1781777" y="2442142"/>
                  <a:pt x="1540176" y="2462213"/>
                </a:cubicBezTo>
                <a:cubicBezTo>
                  <a:pt x="1298575" y="2482285"/>
                  <a:pt x="982696" y="2439320"/>
                  <a:pt x="770088" y="2462213"/>
                </a:cubicBezTo>
                <a:cubicBezTo>
                  <a:pt x="557480" y="2485106"/>
                  <a:pt x="213047" y="2466640"/>
                  <a:pt x="0" y="2462213"/>
                </a:cubicBezTo>
                <a:cubicBezTo>
                  <a:pt x="13286" y="2340285"/>
                  <a:pt x="-3560" y="2014515"/>
                  <a:pt x="0" y="1871282"/>
                </a:cubicBezTo>
                <a:cubicBezTo>
                  <a:pt x="3560" y="1728049"/>
                  <a:pt x="-14725" y="1400528"/>
                  <a:pt x="0" y="1231107"/>
                </a:cubicBezTo>
                <a:cubicBezTo>
                  <a:pt x="14725" y="1061687"/>
                  <a:pt x="11618" y="781772"/>
                  <a:pt x="0" y="640175"/>
                </a:cubicBezTo>
                <a:cubicBezTo>
                  <a:pt x="-11618" y="498578"/>
                  <a:pt x="26470" y="243363"/>
                  <a:pt x="0" y="0"/>
                </a:cubicBezTo>
                <a:close/>
              </a:path>
            </a:pathLst>
          </a:custGeom>
          <a:solidFill>
            <a:schemeClr val="bg2">
              <a:lumMod val="75000"/>
            </a:schemeClr>
          </a:solidFill>
          <a:ln>
            <a:solidFill>
              <a:schemeClr val="tx1"/>
            </a:solidFill>
          </a:ln>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lên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phong</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cách</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nghệ</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thuật</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Nam Cao</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1" name="TextBox 10"/>
          <p:cNvSpPr txBox="1"/>
          <p:nvPr/>
        </p:nvSpPr>
        <p:spPr>
          <a:xfrm>
            <a:off x="773334" y="5179875"/>
            <a:ext cx="5756817" cy="3385542"/>
          </a:xfrm>
          <a:prstGeom prst="rect">
            <a:avLst/>
          </a:prstGeom>
        </p:spPr>
        <p:txBody>
          <a:bodyPr wrap="square" lIns="0" tIns="0" rIns="0" bIns="0" rtlCol="0" anchor="t">
            <a:spAutoFit/>
          </a:bodyPr>
          <a:lstStyle/>
          <a:p>
            <a:pPr marL="496570" marR="0" lvl="1" algn="just" defTabSz="914400" rtl="0" eaLnBrk="1" fontAlgn="auto" latinLnBrk="0" hangingPunct="1">
              <a:spcBef>
                <a:spcPts val="0"/>
              </a:spcBef>
              <a:spcAft>
                <a:spcPts val="0"/>
              </a:spcAft>
              <a:buClrTx/>
              <a:buSzTx/>
              <a:defRPr/>
            </a:pP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thống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nghĩa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vẻ</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dị</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2" name="TextBox 12"/>
          <p:cNvSpPr txBox="1"/>
          <p:nvPr/>
        </p:nvSpPr>
        <p:spPr>
          <a:xfrm>
            <a:off x="11957099" y="2409111"/>
            <a:ext cx="5310951" cy="2462213"/>
          </a:xfrm>
          <a:custGeom>
            <a:avLst/>
            <a:gdLst>
              <a:gd name="connsiteX0" fmla="*/ 0 w 5310951"/>
              <a:gd name="connsiteY0" fmla="*/ 0 h 2462213"/>
              <a:gd name="connsiteX1" fmla="*/ 663869 w 5310951"/>
              <a:gd name="connsiteY1" fmla="*/ 0 h 2462213"/>
              <a:gd name="connsiteX2" fmla="*/ 1380847 w 5310951"/>
              <a:gd name="connsiteY2" fmla="*/ 0 h 2462213"/>
              <a:gd name="connsiteX3" fmla="*/ 2097826 w 5310951"/>
              <a:gd name="connsiteY3" fmla="*/ 0 h 2462213"/>
              <a:gd name="connsiteX4" fmla="*/ 2602366 w 5310951"/>
              <a:gd name="connsiteY4" fmla="*/ 0 h 2462213"/>
              <a:gd name="connsiteX5" fmla="*/ 3372454 w 5310951"/>
              <a:gd name="connsiteY5" fmla="*/ 0 h 2462213"/>
              <a:gd name="connsiteX6" fmla="*/ 3983213 w 5310951"/>
              <a:gd name="connsiteY6" fmla="*/ 0 h 2462213"/>
              <a:gd name="connsiteX7" fmla="*/ 4540863 w 5310951"/>
              <a:gd name="connsiteY7" fmla="*/ 0 h 2462213"/>
              <a:gd name="connsiteX8" fmla="*/ 5310951 w 5310951"/>
              <a:gd name="connsiteY8" fmla="*/ 0 h 2462213"/>
              <a:gd name="connsiteX9" fmla="*/ 5310951 w 5310951"/>
              <a:gd name="connsiteY9" fmla="*/ 664798 h 2462213"/>
              <a:gd name="connsiteX10" fmla="*/ 5310951 w 5310951"/>
              <a:gd name="connsiteY10" fmla="*/ 1329595 h 2462213"/>
              <a:gd name="connsiteX11" fmla="*/ 5310951 w 5310951"/>
              <a:gd name="connsiteY11" fmla="*/ 1871282 h 2462213"/>
              <a:gd name="connsiteX12" fmla="*/ 5310951 w 5310951"/>
              <a:gd name="connsiteY12" fmla="*/ 2462213 h 2462213"/>
              <a:gd name="connsiteX13" fmla="*/ 4593973 w 5310951"/>
              <a:gd name="connsiteY13" fmla="*/ 2462213 h 2462213"/>
              <a:gd name="connsiteX14" fmla="*/ 3823885 w 5310951"/>
              <a:gd name="connsiteY14" fmla="*/ 2462213 h 2462213"/>
              <a:gd name="connsiteX15" fmla="*/ 3053797 w 5310951"/>
              <a:gd name="connsiteY15" fmla="*/ 2462213 h 2462213"/>
              <a:gd name="connsiteX16" fmla="*/ 2443037 w 5310951"/>
              <a:gd name="connsiteY16" fmla="*/ 2462213 h 2462213"/>
              <a:gd name="connsiteX17" fmla="*/ 1832278 w 5310951"/>
              <a:gd name="connsiteY17" fmla="*/ 2462213 h 2462213"/>
              <a:gd name="connsiteX18" fmla="*/ 1062190 w 5310951"/>
              <a:gd name="connsiteY18" fmla="*/ 2462213 h 2462213"/>
              <a:gd name="connsiteX19" fmla="*/ 0 w 5310951"/>
              <a:gd name="connsiteY19" fmla="*/ 2462213 h 2462213"/>
              <a:gd name="connsiteX20" fmla="*/ 0 w 5310951"/>
              <a:gd name="connsiteY20" fmla="*/ 1895904 h 2462213"/>
              <a:gd name="connsiteX21" fmla="*/ 0 w 5310951"/>
              <a:gd name="connsiteY21" fmla="*/ 1280351 h 2462213"/>
              <a:gd name="connsiteX22" fmla="*/ 0 w 5310951"/>
              <a:gd name="connsiteY22" fmla="*/ 738664 h 2462213"/>
              <a:gd name="connsiteX23" fmla="*/ 0 w 5310951"/>
              <a:gd name="connsiteY23" fmla="*/ 0 h 246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10951" h="2462213" fill="none" extrusionOk="0">
                <a:moveTo>
                  <a:pt x="0" y="0"/>
                </a:moveTo>
                <a:cubicBezTo>
                  <a:pt x="141404" y="18538"/>
                  <a:pt x="439856" y="3921"/>
                  <a:pt x="663869" y="0"/>
                </a:cubicBezTo>
                <a:cubicBezTo>
                  <a:pt x="887882" y="-3921"/>
                  <a:pt x="1034784" y="-23806"/>
                  <a:pt x="1380847" y="0"/>
                </a:cubicBezTo>
                <a:cubicBezTo>
                  <a:pt x="1726910" y="23806"/>
                  <a:pt x="1796246" y="-26496"/>
                  <a:pt x="2097826" y="0"/>
                </a:cubicBezTo>
                <a:cubicBezTo>
                  <a:pt x="2399406" y="26496"/>
                  <a:pt x="2373933" y="-24207"/>
                  <a:pt x="2602366" y="0"/>
                </a:cubicBezTo>
                <a:cubicBezTo>
                  <a:pt x="2830799" y="24207"/>
                  <a:pt x="3129453" y="-14143"/>
                  <a:pt x="3372454" y="0"/>
                </a:cubicBezTo>
                <a:cubicBezTo>
                  <a:pt x="3615455" y="14143"/>
                  <a:pt x="3716115" y="-28528"/>
                  <a:pt x="3983213" y="0"/>
                </a:cubicBezTo>
                <a:cubicBezTo>
                  <a:pt x="4250311" y="28528"/>
                  <a:pt x="4388866" y="22094"/>
                  <a:pt x="4540863" y="0"/>
                </a:cubicBezTo>
                <a:cubicBezTo>
                  <a:pt x="4692860" y="-22094"/>
                  <a:pt x="4936934" y="20192"/>
                  <a:pt x="5310951" y="0"/>
                </a:cubicBezTo>
                <a:cubicBezTo>
                  <a:pt x="5323907" y="138064"/>
                  <a:pt x="5328110" y="421188"/>
                  <a:pt x="5310951" y="664798"/>
                </a:cubicBezTo>
                <a:cubicBezTo>
                  <a:pt x="5293792" y="908408"/>
                  <a:pt x="5311866" y="1083483"/>
                  <a:pt x="5310951" y="1329595"/>
                </a:cubicBezTo>
                <a:cubicBezTo>
                  <a:pt x="5310036" y="1575707"/>
                  <a:pt x="5327901" y="1752721"/>
                  <a:pt x="5310951" y="1871282"/>
                </a:cubicBezTo>
                <a:cubicBezTo>
                  <a:pt x="5294001" y="1989843"/>
                  <a:pt x="5290337" y="2202122"/>
                  <a:pt x="5310951" y="2462213"/>
                </a:cubicBezTo>
                <a:cubicBezTo>
                  <a:pt x="5128415" y="2486381"/>
                  <a:pt x="4904051" y="2489793"/>
                  <a:pt x="4593973" y="2462213"/>
                </a:cubicBezTo>
                <a:cubicBezTo>
                  <a:pt x="4283895" y="2434633"/>
                  <a:pt x="4043983" y="2475151"/>
                  <a:pt x="3823885" y="2462213"/>
                </a:cubicBezTo>
                <a:cubicBezTo>
                  <a:pt x="3603787" y="2449275"/>
                  <a:pt x="3322152" y="2466500"/>
                  <a:pt x="3053797" y="2462213"/>
                </a:cubicBezTo>
                <a:cubicBezTo>
                  <a:pt x="2785442" y="2457926"/>
                  <a:pt x="2570613" y="2463133"/>
                  <a:pt x="2443037" y="2462213"/>
                </a:cubicBezTo>
                <a:cubicBezTo>
                  <a:pt x="2315461" y="2461293"/>
                  <a:pt x="2036233" y="2473905"/>
                  <a:pt x="1832278" y="2462213"/>
                </a:cubicBezTo>
                <a:cubicBezTo>
                  <a:pt x="1628323" y="2450521"/>
                  <a:pt x="1221773" y="2440501"/>
                  <a:pt x="1062190" y="2462213"/>
                </a:cubicBezTo>
                <a:cubicBezTo>
                  <a:pt x="902607" y="2483925"/>
                  <a:pt x="322201" y="2446132"/>
                  <a:pt x="0" y="2462213"/>
                </a:cubicBezTo>
                <a:cubicBezTo>
                  <a:pt x="-24341" y="2194972"/>
                  <a:pt x="-5684" y="2030732"/>
                  <a:pt x="0" y="1895904"/>
                </a:cubicBezTo>
                <a:cubicBezTo>
                  <a:pt x="5684" y="1761076"/>
                  <a:pt x="15259" y="1479663"/>
                  <a:pt x="0" y="1280351"/>
                </a:cubicBezTo>
                <a:cubicBezTo>
                  <a:pt x="-15259" y="1081039"/>
                  <a:pt x="-14753" y="959688"/>
                  <a:pt x="0" y="738664"/>
                </a:cubicBezTo>
                <a:cubicBezTo>
                  <a:pt x="14753" y="517640"/>
                  <a:pt x="10571" y="255136"/>
                  <a:pt x="0" y="0"/>
                </a:cubicBezTo>
                <a:close/>
              </a:path>
              <a:path w="5310951" h="2462213" stroke="0" extrusionOk="0">
                <a:moveTo>
                  <a:pt x="0" y="0"/>
                </a:moveTo>
                <a:cubicBezTo>
                  <a:pt x="292793" y="19438"/>
                  <a:pt x="335136" y="-26071"/>
                  <a:pt x="610759" y="0"/>
                </a:cubicBezTo>
                <a:cubicBezTo>
                  <a:pt x="886382" y="26071"/>
                  <a:pt x="1013989" y="-29840"/>
                  <a:pt x="1274628" y="0"/>
                </a:cubicBezTo>
                <a:cubicBezTo>
                  <a:pt x="1535267" y="29840"/>
                  <a:pt x="1618033" y="-21262"/>
                  <a:pt x="1938497" y="0"/>
                </a:cubicBezTo>
                <a:cubicBezTo>
                  <a:pt x="2258961" y="21262"/>
                  <a:pt x="2217340" y="-8966"/>
                  <a:pt x="2443037" y="0"/>
                </a:cubicBezTo>
                <a:cubicBezTo>
                  <a:pt x="2668734" y="8966"/>
                  <a:pt x="2897973" y="1019"/>
                  <a:pt x="3106906" y="0"/>
                </a:cubicBezTo>
                <a:cubicBezTo>
                  <a:pt x="3315839" y="-1019"/>
                  <a:pt x="3532913" y="15388"/>
                  <a:pt x="3823885" y="0"/>
                </a:cubicBezTo>
                <a:cubicBezTo>
                  <a:pt x="4114857" y="-15388"/>
                  <a:pt x="4229047" y="26085"/>
                  <a:pt x="4593973" y="0"/>
                </a:cubicBezTo>
                <a:cubicBezTo>
                  <a:pt x="4958899" y="-26085"/>
                  <a:pt x="5142581" y="-9673"/>
                  <a:pt x="5310951" y="0"/>
                </a:cubicBezTo>
                <a:cubicBezTo>
                  <a:pt x="5317832" y="164550"/>
                  <a:pt x="5294991" y="439282"/>
                  <a:pt x="5310951" y="590931"/>
                </a:cubicBezTo>
                <a:cubicBezTo>
                  <a:pt x="5326911" y="742580"/>
                  <a:pt x="5313992" y="1066839"/>
                  <a:pt x="5310951" y="1231107"/>
                </a:cubicBezTo>
                <a:cubicBezTo>
                  <a:pt x="5307910" y="1395375"/>
                  <a:pt x="5305277" y="1667493"/>
                  <a:pt x="5310951" y="1846660"/>
                </a:cubicBezTo>
                <a:cubicBezTo>
                  <a:pt x="5316625" y="2025827"/>
                  <a:pt x="5334720" y="2265945"/>
                  <a:pt x="5310951" y="2462213"/>
                </a:cubicBezTo>
                <a:cubicBezTo>
                  <a:pt x="5149956" y="2455770"/>
                  <a:pt x="4812793" y="2454798"/>
                  <a:pt x="4647082" y="2462213"/>
                </a:cubicBezTo>
                <a:cubicBezTo>
                  <a:pt x="4481371" y="2469628"/>
                  <a:pt x="4293820" y="2438342"/>
                  <a:pt x="4036323" y="2462213"/>
                </a:cubicBezTo>
                <a:cubicBezTo>
                  <a:pt x="3778826" y="2486084"/>
                  <a:pt x="3701653" y="2488248"/>
                  <a:pt x="3372454" y="2462213"/>
                </a:cubicBezTo>
                <a:cubicBezTo>
                  <a:pt x="3043255" y="2436178"/>
                  <a:pt x="2937767" y="2433988"/>
                  <a:pt x="2655476" y="2462213"/>
                </a:cubicBezTo>
                <a:cubicBezTo>
                  <a:pt x="2373185" y="2490438"/>
                  <a:pt x="2314501" y="2487965"/>
                  <a:pt x="2097826" y="2462213"/>
                </a:cubicBezTo>
                <a:cubicBezTo>
                  <a:pt x="1881151" y="2436462"/>
                  <a:pt x="1703612" y="2482074"/>
                  <a:pt x="1487066" y="2462213"/>
                </a:cubicBezTo>
                <a:cubicBezTo>
                  <a:pt x="1270520" y="2442352"/>
                  <a:pt x="1078081" y="2429190"/>
                  <a:pt x="716978" y="2462213"/>
                </a:cubicBezTo>
                <a:cubicBezTo>
                  <a:pt x="355875" y="2495236"/>
                  <a:pt x="193499" y="2464009"/>
                  <a:pt x="0" y="2462213"/>
                </a:cubicBezTo>
                <a:cubicBezTo>
                  <a:pt x="-15111" y="2306426"/>
                  <a:pt x="-12108" y="2086940"/>
                  <a:pt x="0" y="1871282"/>
                </a:cubicBezTo>
                <a:cubicBezTo>
                  <a:pt x="12108" y="1655624"/>
                  <a:pt x="-5445" y="1484617"/>
                  <a:pt x="0" y="1329595"/>
                </a:cubicBezTo>
                <a:cubicBezTo>
                  <a:pt x="5445" y="1174573"/>
                  <a:pt x="-8351" y="999356"/>
                  <a:pt x="0" y="738664"/>
                </a:cubicBezTo>
                <a:cubicBezTo>
                  <a:pt x="8351" y="477972"/>
                  <a:pt x="26550" y="215269"/>
                  <a:pt x="0" y="0"/>
                </a:cubicBezTo>
                <a:close/>
              </a:path>
            </a:pathLst>
          </a:custGeom>
          <a:solidFill>
            <a:schemeClr val="bg2">
              <a:lumMod val="75000"/>
            </a:schemeClr>
          </a:solidFill>
          <a:ln>
            <a:solidFill>
              <a:schemeClr val="tx1"/>
            </a:solidFill>
          </a:ln>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Khẳng</a:t>
            </a:r>
            <a:r>
              <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lại</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nét</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đặc</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sắc</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truyện</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Lão</a:t>
            </a:r>
            <a:r>
              <a:rPr kumimoji="0" lang="en-US" sz="4400" b="0" i="0" u="none" strike="noStrike" kern="1200" cap="none" spc="0" normalizeH="0" noProof="0" dirty="0">
                <a:ln>
                  <a:noFill/>
                </a:ln>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cs typeface="Times New Roman" panose="02020603050405020304" pitchFamily="18" charset="0"/>
              </a:rPr>
              <a:t>Hạc</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3" name="TextBox 12"/>
          <p:cNvSpPr txBox="1"/>
          <p:nvPr/>
        </p:nvSpPr>
        <p:spPr>
          <a:xfrm>
            <a:off x="11506200" y="5391092"/>
            <a:ext cx="5761850" cy="2031325"/>
          </a:xfrm>
          <a:prstGeom prst="rect">
            <a:avLst/>
          </a:prstGeom>
        </p:spPr>
        <p:txBody>
          <a:bodyPr wrap="square" lIns="0" tIns="0" rIns="0" bIns="0" rtlCol="0" anchor="t">
            <a:spAutoFit/>
          </a:bodyPr>
          <a:lstStyle/>
          <a:p>
            <a:pPr marL="496570" marR="0" lvl="1" algn="just" defTabSz="914400" rtl="0" eaLnBrk="1" fontAlgn="auto" latinLnBrk="0" hangingPunct="1">
              <a:spcBef>
                <a:spcPts val="0"/>
              </a:spcBef>
              <a:spcAft>
                <a:spcPts val="0"/>
              </a:spcAft>
              <a:buClrTx/>
              <a:buSzTx/>
              <a:defRPr/>
            </a:pPr>
            <a:r>
              <a:rPr lang="en-US" sz="4400" dirty="0" err="1">
                <a:latin typeface="Times New Roman" panose="02020603050405020304" pitchFamily="18" charset="0"/>
                <a:cs typeface="Times New Roman" panose="02020603050405020304" pitchFamily="18" charset="0"/>
              </a:rPr>
              <a:t>Tự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nhiên</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dị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hấp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mênh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buồn</a:t>
            </a:r>
            <a:endParaRPr kumimoji="0" lang="en-US" sz="44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6042" y="3655184"/>
            <a:ext cx="18271958" cy="8041516"/>
          </a:xfrm>
          <a:custGeom>
            <a:avLst/>
            <a:gdLst/>
            <a:ahLst/>
            <a:cxnLst/>
            <a:rect l="l" t="t" r="r" b="b"/>
            <a:pathLst>
              <a:path w="13118234" h="6631816">
                <a:moveTo>
                  <a:pt x="0" y="0"/>
                </a:moveTo>
                <a:lnTo>
                  <a:pt x="13118234" y="0"/>
                </a:lnTo>
                <a:lnTo>
                  <a:pt x="13118234" y="6631816"/>
                </a:lnTo>
                <a:lnTo>
                  <a:pt x="0" y="6631816"/>
                </a:lnTo>
                <a:lnTo>
                  <a:pt x="0" y="0"/>
                </a:lnTo>
                <a:close/>
              </a:path>
            </a:pathLst>
          </a:custGeom>
          <a:blipFill>
            <a:blip r:embed="rId1"/>
            <a:stretch>
              <a:fillRect/>
            </a:stretch>
          </a:blipFill>
        </p:spPr>
      </p:sp>
      <p:sp>
        <p:nvSpPr>
          <p:cNvPr id="2" name="TextBox 4"/>
          <p:cNvSpPr txBox="1"/>
          <p:nvPr/>
        </p:nvSpPr>
        <p:spPr>
          <a:xfrm>
            <a:off x="6019800" y="1783257"/>
            <a:ext cx="9120249" cy="1477328"/>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III. </a:t>
            </a:r>
            <a:r>
              <a:rPr lang="en-US" sz="9600" spc="-232" dirty="0" err="1">
                <a:solidFill>
                  <a:srgbClr val="60311B"/>
                </a:solidFill>
                <a:latin typeface="#9Slide05 SVNReklame Script" panose="03060502040607080D05" pitchFamily="66" charset="0"/>
              </a:rPr>
              <a:t>Tổng</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kết</a:t>
            </a:r>
            <a:endParaRPr lang="en-US" sz="9600" spc="-232" dirty="0">
              <a:solidFill>
                <a:srgbClr val="60311B"/>
              </a:solidFill>
              <a:latin typeface="#9Slide05 SVNReklame Script" panose="03060502040607080D05" pitchFamily="66" charset="0"/>
            </a:endParaRPr>
          </a:p>
        </p:txBody>
      </p:sp>
      <p:sp>
        <p:nvSpPr>
          <p:cNvPr id="4" name="Freeform 5"/>
          <p:cNvSpPr/>
          <p:nvPr/>
        </p:nvSpPr>
        <p:spPr>
          <a:xfrm>
            <a:off x="-1335148" y="-2153976"/>
            <a:ext cx="10419513" cy="3542634"/>
          </a:xfrm>
          <a:custGeom>
            <a:avLst/>
            <a:gdLst/>
            <a:ahLst/>
            <a:cxnLst/>
            <a:rect l="l" t="t" r="r" b="b"/>
            <a:pathLst>
              <a:path w="10419513" h="3542634">
                <a:moveTo>
                  <a:pt x="0" y="0"/>
                </a:moveTo>
                <a:lnTo>
                  <a:pt x="10419513" y="0"/>
                </a:lnTo>
                <a:lnTo>
                  <a:pt x="10419513" y="3542635"/>
                </a:lnTo>
                <a:lnTo>
                  <a:pt x="0" y="3542635"/>
                </a:lnTo>
                <a:lnTo>
                  <a:pt x="0" y="0"/>
                </a:lnTo>
                <a:close/>
              </a:path>
            </a:pathLst>
          </a:custGeom>
          <a:blipFill>
            <a:blip r:embed="rId2"/>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rot="-10800000">
            <a:off x="-2264863" y="-1315847"/>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1"/>
            <a:stretch>
              <a:fillRect/>
            </a:stretch>
          </a:blipFill>
        </p:spPr>
      </p:sp>
      <p:sp>
        <p:nvSpPr>
          <p:cNvPr id="7" name="Freeform 7"/>
          <p:cNvSpPr/>
          <p:nvPr/>
        </p:nvSpPr>
        <p:spPr>
          <a:xfrm>
            <a:off x="10132413" y="9210685"/>
            <a:ext cx="12614258" cy="2922303"/>
          </a:xfrm>
          <a:custGeom>
            <a:avLst/>
            <a:gdLst/>
            <a:ahLst/>
            <a:cxnLst/>
            <a:rect l="l" t="t" r="r" b="b"/>
            <a:pathLst>
              <a:path w="12614258" h="2922303">
                <a:moveTo>
                  <a:pt x="0" y="0"/>
                </a:moveTo>
                <a:lnTo>
                  <a:pt x="12614258" y="0"/>
                </a:lnTo>
                <a:lnTo>
                  <a:pt x="12614258" y="2922303"/>
                </a:lnTo>
                <a:lnTo>
                  <a:pt x="0" y="2922303"/>
                </a:lnTo>
                <a:lnTo>
                  <a:pt x="0" y="0"/>
                </a:lnTo>
                <a:close/>
              </a:path>
            </a:pathLst>
          </a:custGeom>
          <a:blipFill>
            <a:blip r:embed="rId2"/>
            <a:stretch>
              <a:fillRect/>
            </a:stretch>
          </a:blip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marR="0" lvl="0" indent="0" algn="ctr" defTabSz="914400" rtl="0" eaLnBrk="1" fontAlgn="auto" latinLnBrk="0" hangingPunct="1">
              <a:lnSpc>
                <a:spcPts val="8330"/>
              </a:lnSpc>
              <a:spcBef>
                <a:spcPct val="0"/>
              </a:spcBef>
              <a:spcAft>
                <a:spcPts val="0"/>
              </a:spcAft>
              <a:buClrTx/>
              <a:buSzTx/>
              <a:buFontTx/>
              <a:buNone/>
              <a:defRPr/>
            </a:pPr>
            <a:r>
              <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rPr>
              <a:t>1. </a:t>
            </a:r>
            <a:r>
              <a:rPr kumimoji="0" lang="en-US" sz="8500" b="0" i="0" u="none" strike="noStrike" kern="1200" cap="none" spc="-263" normalizeH="0" baseline="0" noProof="0" dirty="0" err="1">
                <a:ln>
                  <a:noFill/>
                </a:ln>
                <a:solidFill>
                  <a:srgbClr val="60311B"/>
                </a:solidFill>
                <a:effectLst/>
                <a:uLnTx/>
                <a:uFillTx/>
                <a:latin typeface="#9Slide06 Thillends" pitchFamily="2" charset="0"/>
                <a:ea typeface="+mn-ea"/>
                <a:cs typeface="+mn-cs"/>
              </a:rPr>
              <a:t>Nghệ</a:t>
            </a:r>
            <a:r>
              <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rPr>
              <a:t> </a:t>
            </a:r>
            <a:r>
              <a:rPr kumimoji="0" lang="en-US" sz="8500" b="0" i="0" u="none" strike="noStrike" kern="1200" cap="none" spc="-263" normalizeH="0" baseline="0" noProof="0" dirty="0" err="1">
                <a:ln>
                  <a:noFill/>
                </a:ln>
                <a:solidFill>
                  <a:srgbClr val="60311B"/>
                </a:solidFill>
                <a:effectLst/>
                <a:uLnTx/>
                <a:uFillTx/>
                <a:latin typeface="#9Slide06 Thillends" pitchFamily="2" charset="0"/>
                <a:ea typeface="+mn-ea"/>
                <a:cs typeface="+mn-cs"/>
              </a:rPr>
              <a:t>thuật</a:t>
            </a:r>
            <a:endParaRPr kumimoji="0" lang="en-US" sz="8500" b="0" i="0" u="none" strike="noStrike" kern="1200" cap="none" spc="-263" normalizeH="0" baseline="0" noProof="0" dirty="0">
              <a:ln>
                <a:noFill/>
              </a:ln>
              <a:solidFill>
                <a:srgbClr val="60311B"/>
              </a:solidFill>
              <a:effectLst/>
              <a:uLnTx/>
              <a:uFillTx/>
              <a:latin typeface="#9Slide06 Thillends" pitchFamily="2" charset="0"/>
              <a:ea typeface="+mn-ea"/>
              <a:cs typeface="+mn-cs"/>
            </a:endParaRPr>
          </a:p>
        </p:txBody>
      </p:sp>
      <p:grpSp>
        <p:nvGrpSpPr>
          <p:cNvPr id="11" name="组合 44"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flipV="1">
            <a:off x="5767682" y="6148151"/>
            <a:ext cx="880172" cy="323379"/>
            <a:chOff x="4391691" y="1723903"/>
            <a:chExt cx="1596240" cy="417960"/>
          </a:xfrm>
        </p:grpSpPr>
        <mc:AlternateContent xmlns:mc="http://schemas.openxmlformats.org/markup-compatibility/2006" xmlns:p14="http://schemas.microsoft.com/office/powerpoint/2010/main">
          <mc:Choice Requires="p14">
            <p:contentPart r:id="rId3" p14:bwMode="auto">
              <p14:nvContentPartPr>
                <p14:cNvPr id="12" name="墨迹 45"/>
                <p14:cNvContentPartPr/>
                <p14:nvPr/>
              </p14:nvContentPartPr>
              <p14:xfrm>
                <a:off x="4391691" y="1723903"/>
                <a:ext cx="1590480" cy="416520"/>
              </p14:xfrm>
            </p:contentPart>
          </mc:Choice>
          <mc:Fallback xmlns="">
            <p:pic>
              <p:nvPicPr>
                <p:cNvPr id="12" name="墨迹 45"/>
              </p:nvPicPr>
              <p:blipFill>
                <a:blip r:embed="rId4"/>
              </p:blipFill>
              <p:spPr>
                <a:xfrm>
                  <a:off x="4391691" y="1723903"/>
                  <a:ext cx="1590480" cy="41652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13" name="墨迹 46"/>
                <p14:cNvContentPartPr/>
                <p14:nvPr/>
              </p14:nvContentPartPr>
              <p14:xfrm>
                <a:off x="5712171" y="1911463"/>
                <a:ext cx="275760" cy="230400"/>
              </p14:xfrm>
            </p:contentPart>
          </mc:Choice>
          <mc:Fallback xmlns="">
            <p:pic>
              <p:nvPicPr>
                <p:cNvPr id="13" name="墨迹 46"/>
              </p:nvPicPr>
              <p:blipFill>
                <a:blip r:embed="rId6"/>
              </p:blipFill>
              <p:spPr>
                <a:xfrm>
                  <a:off x="5712171" y="1911463"/>
                  <a:ext cx="275760" cy="230400"/>
                </a:xfrm>
                <a:prstGeom prst="rect"/>
              </p:spPr>
            </p:pic>
          </mc:Fallback>
        </mc:AlternateContent>
      </p:grpSp>
      <p:grpSp>
        <p:nvGrpSpPr>
          <p:cNvPr id="14"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1219200" y="3170624"/>
            <a:ext cx="4341612" cy="5894289"/>
            <a:chOff x="816429" y="816430"/>
            <a:chExt cx="2678664" cy="2667000"/>
          </a:xfrm>
        </p:grpSpPr>
        <p:sp>
          <p:nvSpPr>
            <p:cNvPr id="16" name="矩形: 圆角 42"/>
            <p:cNvSpPr/>
            <p:nvPr/>
          </p:nvSpPr>
          <p:spPr>
            <a:xfrm>
              <a:off x="816429" y="816430"/>
              <a:ext cx="2558532" cy="2558141"/>
            </a:xfrm>
            <a:prstGeom prst="roundRect">
              <a:avLst>
                <a:gd name="adj" fmla="val 9905"/>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SimSun" panose="02010600030101010101" pitchFamily="2" charset="-122"/>
                <a:ea typeface="SimSun" panose="02010600030101010101" pitchFamily="2" charset="-122"/>
              </a:endParaRPr>
            </a:p>
          </p:txBody>
        </p:sp>
        <p:sp>
          <p:nvSpPr>
            <p:cNvPr id="19" name="矩形: 圆角 43"/>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SimSun" panose="02010600030101010101" pitchFamily="2" charset="-122"/>
                <a:ea typeface="SimSun" panose="02010600030101010101" pitchFamily="2" charset="-122"/>
              </a:endParaRPr>
            </a:p>
          </p:txBody>
        </p:sp>
      </p:grpSp>
      <p:grpSp>
        <p:nvGrpSpPr>
          <p:cNvPr id="20" name="组合 49"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6934067" y="3170624"/>
            <a:ext cx="4294049" cy="5894289"/>
            <a:chOff x="816429" y="816430"/>
            <a:chExt cx="2678664" cy="2667000"/>
          </a:xfrm>
        </p:grpSpPr>
        <p:sp>
          <p:nvSpPr>
            <p:cNvPr id="21" name="矩形: 圆角 50"/>
            <p:cNvSpPr/>
            <p:nvPr/>
          </p:nvSpPr>
          <p:spPr>
            <a:xfrm>
              <a:off x="816429" y="816430"/>
              <a:ext cx="2558532" cy="2558141"/>
            </a:xfrm>
            <a:prstGeom prst="roundRect">
              <a:avLst>
                <a:gd name="adj" fmla="val 9905"/>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SimSun" panose="02010600030101010101" pitchFamily="2" charset="-122"/>
                <a:ea typeface="SimSun" panose="02010600030101010101" pitchFamily="2" charset="-122"/>
              </a:endParaRPr>
            </a:p>
          </p:txBody>
        </p:sp>
        <p:sp>
          <p:nvSpPr>
            <p:cNvPr id="22" name="矩形: 圆角 51"/>
            <p:cNvSpPr/>
            <p:nvPr/>
          </p:nvSpPr>
          <p:spPr>
            <a:xfrm>
              <a:off x="936561" y="925289"/>
              <a:ext cx="2558532" cy="2558141"/>
            </a:xfrm>
            <a:prstGeom prst="roundRect">
              <a:avLst>
                <a:gd name="adj" fmla="val 9905"/>
              </a:avLst>
            </a:prstGeom>
            <a:no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SimSun" panose="02010600030101010101" pitchFamily="2" charset="-122"/>
                <a:ea typeface="SimSun" panose="02010600030101010101" pitchFamily="2" charset="-122"/>
              </a:endParaRPr>
            </a:p>
          </p:txBody>
        </p:sp>
      </p:grpSp>
      <p:grpSp>
        <p:nvGrpSpPr>
          <p:cNvPr id="23" name="组合 36"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11424553" y="6039041"/>
            <a:ext cx="880172" cy="323379"/>
            <a:chOff x="4391691" y="1723903"/>
            <a:chExt cx="1596240" cy="417960"/>
          </a:xfrm>
        </p:grpSpPr>
        <mc:AlternateContent xmlns:mc="http://schemas.openxmlformats.org/markup-compatibility/2006" xmlns:p14="http://schemas.microsoft.com/office/powerpoint/2010/main">
          <mc:Choice Requires="p14">
            <p:contentPart r:id="rId7" p14:bwMode="auto">
              <p14:nvContentPartPr>
                <p14:cNvPr id="24" name="墨迹 37"/>
                <p14:cNvContentPartPr/>
                <p14:nvPr/>
              </p14:nvContentPartPr>
              <p14:xfrm>
                <a:off x="4391691" y="1723903"/>
                <a:ext cx="1590480" cy="416520"/>
              </p14:xfrm>
            </p:contentPart>
          </mc:Choice>
          <mc:Fallback xmlns="">
            <p:pic>
              <p:nvPicPr>
                <p:cNvPr id="24" name="墨迹 37"/>
              </p:nvPicPr>
              <p:blipFill>
                <a:blip r:embed="rId8"/>
              </p:blipFill>
              <p:spPr>
                <a:xfrm>
                  <a:off x="4391691" y="1723903"/>
                  <a:ext cx="1590480" cy="41652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25" name="墨迹 38"/>
                <p14:cNvContentPartPr/>
                <p14:nvPr/>
              </p14:nvContentPartPr>
              <p14:xfrm>
                <a:off x="5712171" y="1911463"/>
                <a:ext cx="275760" cy="230400"/>
              </p14:xfrm>
            </p:contentPart>
          </mc:Choice>
          <mc:Fallback xmlns="">
            <p:pic>
              <p:nvPicPr>
                <p:cNvPr id="25" name="墨迹 38"/>
              </p:nvPicPr>
              <p:blipFill>
                <a:blip r:embed="rId10"/>
              </p:blipFill>
              <p:spPr>
                <a:xfrm>
                  <a:off x="5712171" y="1911463"/>
                  <a:ext cx="275760" cy="230400"/>
                </a:xfrm>
                <a:prstGeom prst="rect"/>
              </p:spPr>
            </p:pic>
          </mc:Fallback>
        </mc:AlternateContent>
      </p:grpSp>
      <p:grpSp>
        <p:nvGrpSpPr>
          <p:cNvPr id="26" name="组合 41" descr="e7d195523061f1c0600ade85ab8d19863d296bbd6d3c8047FB0A4867354E4F1E3A7DEAE3C4C4B5C9777EC9E9D7F78045DB0296A4194571101A21F67FC7D6C39966CE50B69116E2EE84E571E25F3C0CCEADD1E9BCC604229604EF9EB2ED458F6291A3AC4FCE2A74BE0932CE18EC714A7E2A87B71E7ACF352085E1982922B907B05CDE409235A6873B8CE32A586BD2F5D8"/>
          <p:cNvGrpSpPr/>
          <p:nvPr/>
        </p:nvGrpSpPr>
        <p:grpSpPr>
          <a:xfrm>
            <a:off x="12536343" y="3089564"/>
            <a:ext cx="4380057" cy="5894289"/>
            <a:chOff x="816429" y="816430"/>
            <a:chExt cx="2678664" cy="2667000"/>
          </a:xfrm>
          <a:solidFill>
            <a:schemeClr val="accent1">
              <a:lumMod val="20000"/>
              <a:lumOff val="80000"/>
            </a:schemeClr>
          </a:solidFill>
        </p:grpSpPr>
        <p:sp>
          <p:nvSpPr>
            <p:cNvPr id="27" name="矩形: 圆角 42"/>
            <p:cNvSpPr/>
            <p:nvPr/>
          </p:nvSpPr>
          <p:spPr>
            <a:xfrm>
              <a:off x="816429" y="816430"/>
              <a:ext cx="2558532" cy="2558141"/>
            </a:xfrm>
            <a:prstGeom prst="roundRect">
              <a:avLst>
                <a:gd name="adj" fmla="val 990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dirty="0">
                <a:solidFill>
                  <a:prstClr val="white"/>
                </a:solidFill>
                <a:latin typeface="SimSun" panose="02010600030101010101" pitchFamily="2" charset="-122"/>
                <a:ea typeface="SimSun" panose="02010600030101010101" pitchFamily="2" charset="-122"/>
              </a:endParaRPr>
            </a:p>
          </p:txBody>
        </p:sp>
        <p:sp>
          <p:nvSpPr>
            <p:cNvPr id="28" name="矩形: 圆角 43"/>
            <p:cNvSpPr/>
            <p:nvPr/>
          </p:nvSpPr>
          <p:spPr>
            <a:xfrm>
              <a:off x="936561" y="925289"/>
              <a:ext cx="2558532" cy="2558141"/>
            </a:xfrm>
            <a:prstGeom prst="roundRect">
              <a:avLst>
                <a:gd name="adj" fmla="val 9905"/>
              </a:avLst>
            </a:prstGeom>
            <a:grpFill/>
            <a:ln w="19050">
              <a:solidFill>
                <a:srgbClr val="7951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SimSun" panose="02010600030101010101" pitchFamily="2" charset="-122"/>
                <a:ea typeface="SimSun" panose="02010600030101010101" pitchFamily="2" charset="-122"/>
              </a:endParaRPr>
            </a:p>
          </p:txBody>
        </p:sp>
      </p:grpSp>
      <p:sp>
        <p:nvSpPr>
          <p:cNvPr id="29" name="TextBox 28"/>
          <p:cNvSpPr txBox="1"/>
          <p:nvPr/>
        </p:nvSpPr>
        <p:spPr>
          <a:xfrm>
            <a:off x="1507288" y="3968645"/>
            <a:ext cx="3943049" cy="3302379"/>
          </a:xfrm>
          <a:prstGeom prst="rect">
            <a:avLst/>
          </a:prstGeom>
          <a:noFill/>
        </p:spPr>
        <p:txBody>
          <a:bodyPr wrap="square">
            <a:spAutoFit/>
          </a:bodyPr>
          <a:lstStyle/>
          <a:p>
            <a:pPr marL="496570" lvl="1" algn="just">
              <a:lnSpc>
                <a:spcPts val="6440"/>
              </a:lnSpc>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tường</a:t>
            </a:r>
            <a:r>
              <a:rPr lang="en-US" sz="4400" dirty="0">
                <a:latin typeface="Times New Roman" panose="02020603050405020304" pitchFamily="18" charset="0"/>
                <a:cs typeface="Times New Roman" panose="02020603050405020304" pitchFamily="18" charset="0"/>
              </a:rPr>
              <a:t> minh, </a:t>
            </a:r>
            <a:r>
              <a:rPr lang="en-US" sz="4400" dirty="0" err="1">
                <a:latin typeface="Times New Roman" panose="02020603050405020304" pitchFamily="18" charset="0"/>
                <a:cs typeface="Times New Roman" panose="02020603050405020304" pitchFamily="18" charset="0"/>
              </a:rPr>
              <a:t>lí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đáng</a:t>
            </a:r>
            <a:endParaRPr lang="en-US" sz="4400" dirty="0">
              <a:latin typeface="Times New Roman" panose="02020603050405020304" pitchFamily="18" charset="0"/>
              <a:cs typeface="Times New Roman" panose="02020603050405020304" pitchFamily="18" charset="0"/>
            </a:endParaRPr>
          </a:p>
        </p:txBody>
      </p:sp>
      <p:sp>
        <p:nvSpPr>
          <p:cNvPr id="30" name="TextBox 29"/>
          <p:cNvSpPr txBox="1"/>
          <p:nvPr/>
        </p:nvSpPr>
        <p:spPr>
          <a:xfrm>
            <a:off x="7155576" y="3492473"/>
            <a:ext cx="3879962" cy="4943854"/>
          </a:xfrm>
          <a:prstGeom prst="rect">
            <a:avLst/>
          </a:prstGeom>
          <a:noFill/>
        </p:spPr>
        <p:txBody>
          <a:bodyPr wrap="square">
            <a:spAutoFit/>
          </a:bodyPr>
          <a:lstStyle/>
          <a:p>
            <a:pPr marL="496570" lvl="1" algn="just">
              <a:lnSpc>
                <a:spcPts val="6440"/>
              </a:lnSpc>
              <a:defRPr/>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chứng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phù</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sảo</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31" name="TextBox 30"/>
          <p:cNvSpPr txBox="1"/>
          <p:nvPr/>
        </p:nvSpPr>
        <p:spPr>
          <a:xfrm>
            <a:off x="12796120" y="3584015"/>
            <a:ext cx="3887355" cy="4123116"/>
          </a:xfrm>
          <a:prstGeom prst="rect">
            <a:avLst/>
          </a:prstGeom>
          <a:noFill/>
        </p:spPr>
        <p:txBody>
          <a:bodyPr wrap="square">
            <a:spAutoFit/>
          </a:bodyPr>
          <a:lstStyle/>
          <a:p>
            <a:pPr marL="496570" lvl="1" algn="just">
              <a:lnSpc>
                <a:spcPts val="6440"/>
              </a:lnSpc>
              <a:defRPr/>
            </a:pP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Sử</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dụng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những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hình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ảnh</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sáng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giọng</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văn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biểu</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cảm</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barn(inVertical)">
                                      <p:cBhvr>
                                        <p:cTn id="26" dur="500"/>
                                        <p:tgtEl>
                                          <p:spTgt spid="23"/>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barn(inVertical)">
                                      <p:cBhvr>
                                        <p:cTn id="29" dur="500"/>
                                        <p:tgtEl>
                                          <p:spTgt spid="31"/>
                                        </p:tgtEl>
                                      </p:cBhvr>
                                    </p:animEffect>
                                  </p:childTnLst>
                                </p:cTn>
                              </p:par>
                              <p:par>
                                <p:cTn id="30" presetID="16" presetClass="entr" presetSubtype="21" fill="hold" nodeType="with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3548233"/>
            <a:ext cx="16192500" cy="3576467"/>
          </a:xfrm>
          <a:custGeom>
            <a:avLst/>
            <a:gdLst/>
            <a:ahLst/>
            <a:cxnLst/>
            <a:rect l="l" t="t" r="r" b="b"/>
            <a:pathLst>
              <a:path w="5255858" h="5071903">
                <a:moveTo>
                  <a:pt x="0" y="0"/>
                </a:moveTo>
                <a:lnTo>
                  <a:pt x="5255858" y="0"/>
                </a:lnTo>
                <a:lnTo>
                  <a:pt x="5255858" y="5071902"/>
                </a:lnTo>
                <a:lnTo>
                  <a:pt x="0" y="5071902"/>
                </a:lnTo>
                <a:lnTo>
                  <a:pt x="0" y="0"/>
                </a:lnTo>
                <a:close/>
              </a:path>
            </a:pathLst>
          </a:custGeom>
          <a:blipFill>
            <a:blip r:embed="rId1"/>
            <a:stretch>
              <a:fillRect/>
            </a:stretch>
          </a:blipFill>
        </p:spPr>
      </p:sp>
      <p:sp>
        <p:nvSpPr>
          <p:cNvPr id="6" name="Freeform 6"/>
          <p:cNvSpPr/>
          <p:nvPr/>
        </p:nvSpPr>
        <p:spPr>
          <a:xfrm rot="-10800000">
            <a:off x="-2264863" y="-1315847"/>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2"/>
            <a:stretch>
              <a:fillRect/>
            </a:stretch>
          </a:blipFill>
        </p:spPr>
      </p:sp>
      <p:sp>
        <p:nvSpPr>
          <p:cNvPr id="7" name="Freeform 7"/>
          <p:cNvSpPr/>
          <p:nvPr/>
        </p:nvSpPr>
        <p:spPr>
          <a:xfrm>
            <a:off x="10132413" y="9210685"/>
            <a:ext cx="12614258" cy="2922303"/>
          </a:xfrm>
          <a:custGeom>
            <a:avLst/>
            <a:gdLst/>
            <a:ahLst/>
            <a:cxnLst/>
            <a:rect l="l" t="t" r="r" b="b"/>
            <a:pathLst>
              <a:path w="12614258" h="2922303">
                <a:moveTo>
                  <a:pt x="0" y="0"/>
                </a:moveTo>
                <a:lnTo>
                  <a:pt x="12614258" y="0"/>
                </a:lnTo>
                <a:lnTo>
                  <a:pt x="12614258" y="2922303"/>
                </a:lnTo>
                <a:lnTo>
                  <a:pt x="0" y="2922303"/>
                </a:lnTo>
                <a:lnTo>
                  <a:pt x="0" y="0"/>
                </a:lnTo>
                <a:close/>
              </a:path>
            </a:pathLst>
          </a:custGeom>
          <a:blipFill>
            <a:blip r:embed="rId3"/>
            <a:stretch>
              <a:fillRect/>
            </a:stretch>
          </a:blipFill>
        </p:spPr>
      </p:sp>
      <p:sp>
        <p:nvSpPr>
          <p:cNvPr id="8" name="TextBox 8"/>
          <p:cNvSpPr txBox="1"/>
          <p:nvPr/>
        </p:nvSpPr>
        <p:spPr>
          <a:xfrm>
            <a:off x="2539270" y="1847840"/>
            <a:ext cx="13209460" cy="1087092"/>
          </a:xfrm>
          <a:prstGeom prst="rect">
            <a:avLst/>
          </a:prstGeom>
        </p:spPr>
        <p:txBody>
          <a:bodyPr lIns="0" tIns="0" rIns="0" bIns="0" rtlCol="0" anchor="t">
            <a:spAutoFit/>
          </a:bodyPr>
          <a:lstStyle/>
          <a:p>
            <a:pPr marL="0" lvl="0" indent="0" algn="ctr">
              <a:lnSpc>
                <a:spcPts val="8330"/>
              </a:lnSpc>
              <a:spcBef>
                <a:spcPct val="0"/>
              </a:spcBef>
            </a:pPr>
            <a:r>
              <a:rPr lang="en-US" sz="8500" spc="-263" dirty="0">
                <a:solidFill>
                  <a:srgbClr val="60311B"/>
                </a:solidFill>
                <a:latin typeface="#9Slide06 Thillends" pitchFamily="2" charset="0"/>
              </a:rPr>
              <a:t>2. </a:t>
            </a:r>
            <a:r>
              <a:rPr lang="en-US" sz="8500" spc="-263" dirty="0" err="1">
                <a:solidFill>
                  <a:srgbClr val="60311B"/>
                </a:solidFill>
                <a:latin typeface="#9Slide06 Thillends" pitchFamily="2" charset="0"/>
              </a:rPr>
              <a:t>Nội</a:t>
            </a:r>
            <a:r>
              <a:rPr lang="en-US" sz="8500" spc="-263" dirty="0">
                <a:solidFill>
                  <a:srgbClr val="60311B"/>
                </a:solidFill>
                <a:latin typeface="#9Slide06 Thillends" pitchFamily="2" charset="0"/>
              </a:rPr>
              <a:t> dung</a:t>
            </a:r>
            <a:endParaRPr lang="en-US" sz="8500" spc="-263" dirty="0">
              <a:solidFill>
                <a:srgbClr val="60311B"/>
              </a:solidFill>
              <a:latin typeface="#9Slide06 Thillends" pitchFamily="2" charset="0"/>
            </a:endParaRPr>
          </a:p>
        </p:txBody>
      </p:sp>
      <p:sp>
        <p:nvSpPr>
          <p:cNvPr id="15" name="TextBox 12"/>
          <p:cNvSpPr txBox="1"/>
          <p:nvPr/>
        </p:nvSpPr>
        <p:spPr>
          <a:xfrm>
            <a:off x="1144607" y="4000500"/>
            <a:ext cx="15316200" cy="2462213"/>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bản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tích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làm</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nổi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bật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chiều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sâu</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truyện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Lão</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Hạc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tư</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tưởng</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nhân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văn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được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thể</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hiện</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một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cách</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độc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đáo</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thuyết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phục</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qua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ngòi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bút</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tài</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hoa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4400" b="0" i="0" u="none" strike="noStrike" kern="1200" cap="none" spc="0" normalizeH="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4400" b="0" i="0" u="none" strike="noStrike" kern="1200" cap="none" spc="0" normalizeH="0" noProof="0" dirty="0">
                <a:ln>
                  <a:noFill/>
                </a:ln>
                <a:effectLst/>
                <a:uLnTx/>
                <a:uFillTx/>
                <a:latin typeface="Times New Roman" panose="02020603050405020304" pitchFamily="18" charset="0"/>
                <a:ea typeface="+mn-ea"/>
                <a:cs typeface="Times New Roman" panose="02020603050405020304" pitchFamily="18" charset="0"/>
              </a:rPr>
              <a:t> Nam Cao)</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p:cNvSpPr/>
          <p:nvPr/>
        </p:nvSpPr>
        <p:spPr>
          <a:xfrm>
            <a:off x="1905000" y="1456109"/>
            <a:ext cx="14554200" cy="30015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1"/>
            <a:stretch>
              <a:fillRect b="-33469"/>
            </a:stretch>
          </a:blipFill>
        </p:spPr>
      </p:sp>
      <p:sp>
        <p:nvSpPr>
          <p:cNvPr id="2" name="TextBox 12"/>
          <p:cNvSpPr txBox="1"/>
          <p:nvPr/>
        </p:nvSpPr>
        <p:spPr>
          <a:xfrm>
            <a:off x="457200" y="2247900"/>
            <a:ext cx="16794658" cy="1477328"/>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96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Nhanh</a:t>
            </a:r>
            <a:r>
              <a:rPr kumimoji="0" lang="en-US" sz="96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rPr>
              <a:t> </a:t>
            </a:r>
            <a:r>
              <a:rPr kumimoji="0" lang="en-US" sz="96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tay</a:t>
            </a:r>
            <a:r>
              <a:rPr kumimoji="0" lang="en-US" sz="96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rPr>
              <a:t>- </a:t>
            </a:r>
            <a:r>
              <a:rPr kumimoji="0" lang="en-US" sz="96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lẹ</a:t>
            </a:r>
            <a:r>
              <a:rPr kumimoji="0" lang="en-US" sz="96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rPr>
              <a:t> </a:t>
            </a:r>
            <a:r>
              <a:rPr kumimoji="0" lang="en-US" sz="9600" b="0" i="0" u="none" strike="noStrike" kern="1200" cap="none" spc="0" normalizeH="0" baseline="0" noProof="0" dirty="0" err="1">
                <a:ln>
                  <a:noFill/>
                </a:ln>
                <a:solidFill>
                  <a:srgbClr val="493423"/>
                </a:solidFill>
                <a:effectLst/>
                <a:uLnTx/>
                <a:uFillTx/>
                <a:latin typeface="#9Slide05 Brannboll Ny" panose="02000000000000000000" pitchFamily="2" charset="0"/>
                <a:ea typeface="+mn-ea"/>
                <a:cs typeface="+mn-cs"/>
              </a:rPr>
              <a:t>mắt</a:t>
            </a:r>
            <a:endParaRPr kumimoji="0" lang="en-US" sz="9600" b="0" i="0" u="none" strike="noStrike" kern="1200" cap="none" spc="0" normalizeH="0" baseline="0" noProof="0" dirty="0">
              <a:ln>
                <a:noFill/>
              </a:ln>
              <a:solidFill>
                <a:srgbClr val="493423"/>
              </a:solidFill>
              <a:effectLst/>
              <a:uLnTx/>
              <a:uFillTx/>
              <a:latin typeface="#9Slide05 Brannboll Ny" panose="02000000000000000000" pitchFamily="2" charset="0"/>
              <a:ea typeface="+mn-ea"/>
              <a:cs typeface="+mn-cs"/>
            </a:endParaRPr>
          </a:p>
        </p:txBody>
      </p:sp>
      <p:sp>
        <p:nvSpPr>
          <p:cNvPr id="4" name="Freeform 7"/>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2"/>
            <a:stretch>
              <a:fillRect/>
            </a:stretch>
          </a:blipFill>
        </p:spPr>
      </p:sp>
      <p:sp>
        <p:nvSpPr>
          <p:cNvPr id="8" name="TextBox 12"/>
          <p:cNvSpPr txBox="1"/>
          <p:nvPr/>
        </p:nvSpPr>
        <p:spPr>
          <a:xfrm>
            <a:off x="2057400" y="5043487"/>
            <a:ext cx="14020800" cy="3197991"/>
          </a:xfrm>
          <a:prstGeom prst="rect">
            <a:avLst/>
          </a:prstGeom>
        </p:spPr>
        <p:txBody>
          <a:bodyPr wrap="square" lIns="0" tIns="0" rIns="0" bIns="0" rtlCol="0" anchor="t">
            <a:spAutoFit/>
          </a:bodyPr>
          <a:lstStyle/>
          <a:p>
            <a:pPr marL="496570" marR="0" lvl="1" indent="0" algn="just" defTabSz="914400" rtl="0" eaLnBrk="1" fontAlgn="auto" latinLnBrk="0" hangingPunct="1">
              <a:lnSpc>
                <a:spcPts val="6440"/>
              </a:lnSpc>
              <a:spcBef>
                <a:spcPts val="0"/>
              </a:spcBef>
              <a:spcAft>
                <a:spcPts val="0"/>
              </a:spcAft>
              <a:buClrTx/>
              <a:buSzTx/>
              <a:buFontTx/>
              <a:buNone/>
              <a:defRPr/>
            </a:pP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nghị</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luận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nghiêng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về</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lí</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lẽ</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bằng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chứng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nhưng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cũng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giàu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tính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biểu</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Hãy</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dẫn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ra</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một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đoạn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thể</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rõ</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trân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trọng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mến</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phục</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người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viết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đối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với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tài</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năng</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thuật</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Nam Cao.</a:t>
            </a:r>
            <a:endParaRPr kumimoji="0" lang="en-US" sz="44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5257800" y="2400300"/>
            <a:ext cx="6781800" cy="2954655"/>
          </a:xfrm>
          <a:prstGeom prst="rect">
            <a:avLst/>
          </a:prstGeom>
        </p:spPr>
        <p:txBody>
          <a:bodyPr wrap="square" lIns="0" tIns="0" rIns="0" bIns="0" rtlCol="0" anchor="t">
            <a:spAutoFit/>
          </a:bodyPr>
          <a:lstStyle/>
          <a:p>
            <a:pPr marL="0" lvl="0" indent="0" algn="ctr">
              <a:spcBef>
                <a:spcPct val="0"/>
              </a:spcBef>
            </a:pPr>
            <a:r>
              <a:rPr lang="en-US" sz="9600" spc="-186" dirty="0" err="1">
                <a:solidFill>
                  <a:srgbClr val="60311B"/>
                </a:solidFill>
                <a:latin typeface="#9Slide05 SVNKitten" pitchFamily="2" charset="0"/>
              </a:rPr>
              <a:t>Chiều</a:t>
            </a: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sâu</a:t>
            </a:r>
            <a:r>
              <a:rPr lang="en-US" sz="9600" spc="-186" dirty="0">
                <a:solidFill>
                  <a:srgbClr val="60311B"/>
                </a:solidFill>
                <a:latin typeface="#9Slide05 SVNKitten" pitchFamily="2" charset="0"/>
              </a:rPr>
              <a:t>  </a:t>
            </a:r>
            <a:endParaRPr lang="en-US" sz="9600" spc="-186" dirty="0">
              <a:solidFill>
                <a:srgbClr val="60311B"/>
              </a:solidFill>
              <a:latin typeface="#9Slide05 SVNKitten" pitchFamily="2" charset="0"/>
            </a:endParaRPr>
          </a:p>
          <a:p>
            <a:pPr marL="0" lvl="0" indent="0" algn="ctr">
              <a:spcBef>
                <a:spcPct val="0"/>
              </a:spcBef>
            </a:pP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của</a:t>
            </a: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truyện</a:t>
            </a:r>
            <a:endParaRPr lang="en-US" sz="9600" spc="-186" dirty="0">
              <a:solidFill>
                <a:srgbClr val="60311B"/>
              </a:solidFill>
              <a:latin typeface="#9Slide05 SVNKitten" pitchFamily="2" charset="0"/>
            </a:endParaRPr>
          </a:p>
        </p:txBody>
      </p:sp>
      <p:sp>
        <p:nvSpPr>
          <p:cNvPr id="5" name="TextBox 5"/>
          <p:cNvSpPr txBox="1"/>
          <p:nvPr/>
        </p:nvSpPr>
        <p:spPr>
          <a:xfrm>
            <a:off x="1371600" y="2697798"/>
            <a:ext cx="5867400" cy="447367"/>
          </a:xfrm>
          <a:prstGeom prst="rect">
            <a:avLst/>
          </a:prstGeom>
        </p:spPr>
        <p:txBody>
          <a:bodyPr wrap="square" lIns="0" tIns="0" rIns="0" bIns="0" rtlCol="0" anchor="t">
            <a:spAutoFit/>
          </a:bodyPr>
          <a:lstStyle/>
          <a:p>
            <a:pPr algn="ctr">
              <a:lnSpc>
                <a:spcPts val="3010"/>
              </a:lnSpc>
            </a:pPr>
            <a:r>
              <a:rPr lang="en-US" sz="5400" dirty="0">
                <a:latin typeface="#9Slide07 SVNHogfish" panose="02000503000000020004" pitchFamily="2" charset="0"/>
              </a:rPr>
              <a:t>Văn </a:t>
            </a:r>
            <a:r>
              <a:rPr lang="en-US" sz="5400" dirty="0" err="1">
                <a:latin typeface="#9Slide07 SVNHogfish" panose="02000503000000020004" pitchFamily="2" charset="0"/>
              </a:rPr>
              <a:t>bản</a:t>
            </a:r>
            <a:endParaRPr lang="en-US" sz="5400" dirty="0">
              <a:latin typeface="#9Slide07 SVNHogfish" panose="02000503000000020004" pitchFamily="2" charset="0"/>
            </a:endParaRPr>
          </a:p>
        </p:txBody>
      </p:sp>
      <p:sp>
        <p:nvSpPr>
          <p:cNvPr id="6" name="TextBox 6"/>
          <p:cNvSpPr txBox="1"/>
          <p:nvPr/>
        </p:nvSpPr>
        <p:spPr>
          <a:xfrm>
            <a:off x="533400" y="-123766"/>
            <a:ext cx="16611600" cy="2014398"/>
          </a:xfrm>
          <a:prstGeom prst="rect">
            <a:avLst/>
          </a:prstGeom>
        </p:spPr>
        <p:txBody>
          <a:bodyPr wrap="square" lIns="0" tIns="0" rIns="0" bIns="0" rtlCol="0" anchor="t">
            <a:spAutoFit/>
          </a:bodyPr>
          <a:lstStyle/>
          <a:p>
            <a:pPr marL="0" lvl="0" indent="0" algn="ctr">
              <a:lnSpc>
                <a:spcPts val="17640"/>
              </a:lnSpc>
              <a:spcBef>
                <a:spcPct val="0"/>
              </a:spcBef>
            </a:pPr>
            <a:r>
              <a:rPr lang="en-US" sz="8000" spc="-558" dirty="0" err="1">
                <a:latin typeface="#9Slide05 Brannboll Ny" panose="02000000000000000000" pitchFamily="2" charset="0"/>
              </a:rPr>
              <a:t>Bài</a:t>
            </a:r>
            <a:r>
              <a:rPr lang="en-US" sz="8000" spc="-558" dirty="0">
                <a:latin typeface="#9Slide05 Brannboll Ny" panose="02000000000000000000" pitchFamily="2" charset="0"/>
              </a:rPr>
              <a:t> 9: </a:t>
            </a:r>
            <a:r>
              <a:rPr lang="en-US" sz="8000" spc="-558" dirty="0" err="1">
                <a:latin typeface="#9Slide05 Brannboll Ny" panose="02000000000000000000" pitchFamily="2" charset="0"/>
              </a:rPr>
              <a:t>Nghị</a:t>
            </a:r>
            <a:r>
              <a:rPr lang="en-US" sz="8000" spc="-558" dirty="0">
                <a:latin typeface="#9Slide05 Brannboll Ny" panose="02000000000000000000" pitchFamily="2" charset="0"/>
              </a:rPr>
              <a:t> </a:t>
            </a:r>
            <a:r>
              <a:rPr lang="en-US" sz="8000" spc="-558" dirty="0" err="1">
                <a:latin typeface="#9Slide05 Brannboll Ny" panose="02000000000000000000" pitchFamily="2" charset="0"/>
              </a:rPr>
              <a:t>luận</a:t>
            </a:r>
            <a:r>
              <a:rPr lang="en-US" sz="8000" spc="-558" dirty="0">
                <a:latin typeface="#9Slide05 Brannboll Ny" panose="02000000000000000000" pitchFamily="2" charset="0"/>
              </a:rPr>
              <a:t> </a:t>
            </a:r>
            <a:r>
              <a:rPr lang="en-US" sz="8000" spc="-558" dirty="0" err="1">
                <a:latin typeface="#9Slide05 Brannboll Ny" panose="02000000000000000000" pitchFamily="2" charset="0"/>
              </a:rPr>
              <a:t>Văn</a:t>
            </a:r>
            <a:r>
              <a:rPr lang="en-US" sz="8000" spc="-558" dirty="0">
                <a:latin typeface="#9Slide05 Brannboll Ny" panose="02000000000000000000" pitchFamily="2" charset="0"/>
              </a:rPr>
              <a:t> </a:t>
            </a:r>
            <a:r>
              <a:rPr lang="en-US" sz="8000" spc="-558" dirty="0" err="1">
                <a:latin typeface="#9Slide05 Brannboll Ny" panose="02000000000000000000" pitchFamily="2" charset="0"/>
              </a:rPr>
              <a:t>học</a:t>
            </a:r>
            <a:endParaRPr lang="en-US" sz="8000" spc="-558" dirty="0">
              <a:latin typeface="#9Slide05 Brannboll Ny" panose="02000000000000000000" pitchFamily="2" charset="0"/>
            </a:endParaRPr>
          </a:p>
        </p:txBody>
      </p:sp>
      <p:sp>
        <p:nvSpPr>
          <p:cNvPr id="8" name="TextBox 4"/>
          <p:cNvSpPr txBox="1"/>
          <p:nvPr/>
        </p:nvSpPr>
        <p:spPr>
          <a:xfrm>
            <a:off x="9677400" y="7277100"/>
            <a:ext cx="3983725" cy="756617"/>
          </a:xfrm>
          <a:prstGeom prst="rect">
            <a:avLst/>
          </a:prstGeom>
        </p:spPr>
        <p:txBody>
          <a:bodyPr wrap="square" lIns="0" tIns="0" rIns="0" bIns="0" rtlCol="0" anchor="t">
            <a:spAutoFit/>
          </a:bodyPr>
          <a:lstStyle/>
          <a:p>
            <a:pPr marL="0" lvl="0" indent="0" algn="r">
              <a:lnSpc>
                <a:spcPts val="5880"/>
              </a:lnSpc>
              <a:spcBef>
                <a:spcPct val="0"/>
              </a:spcBef>
            </a:pP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Văn</a:t>
            </a:r>
            <a:r>
              <a:rPr lang="en-US" sz="6000" spc="-186" dirty="0">
                <a:solidFill>
                  <a:srgbClr val="60311B"/>
                </a:solidFill>
                <a:latin typeface="#9Slide07 Pangolin" panose="00000500000000000000" pitchFamily="2" charset="0"/>
              </a:rPr>
              <a:t> </a:t>
            </a:r>
            <a:r>
              <a:rPr lang="en-US" sz="6000" spc="-186" dirty="0" err="1">
                <a:solidFill>
                  <a:srgbClr val="60311B"/>
                </a:solidFill>
                <a:latin typeface="#9Slide07 Pangolin" panose="00000500000000000000" pitchFamily="2" charset="0"/>
              </a:rPr>
              <a:t>Giá</a:t>
            </a:r>
            <a:r>
              <a:rPr lang="en-US" sz="6000" spc="-186" dirty="0">
                <a:solidFill>
                  <a:srgbClr val="60311B"/>
                </a:solidFill>
                <a:latin typeface="#9Slide07 Pangolin" panose="00000500000000000000" pitchFamily="2" charset="0"/>
              </a:rPr>
              <a:t> -</a:t>
            </a:r>
            <a:endParaRPr lang="en-US" sz="6000" spc="-186" dirty="0">
              <a:solidFill>
                <a:srgbClr val="60311B"/>
              </a:solidFill>
              <a:latin typeface="#9Slide07 Pangolin" panose="00000500000000000000" pitchFamily="2" charset="0"/>
            </a:endParaRPr>
          </a:p>
        </p:txBody>
      </p:sp>
      <p:pic>
        <p:nvPicPr>
          <p:cNvPr id="15" name="Picture 14"/>
          <p:cNvPicPr>
            <a:picLocks noChangeAspect="1"/>
          </p:cNvPicPr>
          <p:nvPr/>
        </p:nvPicPr>
        <p:blipFill>
          <a:blip r:embed="rId1">
            <a:duotone>
              <a:schemeClr val="bg2">
                <a:shade val="45000"/>
                <a:satMod val="135000"/>
              </a:schemeClr>
              <a:prstClr val="white"/>
            </a:duotone>
          </a:blip>
          <a:stretch>
            <a:fillRect/>
          </a:stretch>
        </p:blipFill>
        <p:spPr>
          <a:xfrm rot="13218191">
            <a:off x="15953531" y="-215004"/>
            <a:ext cx="2633700" cy="4115157"/>
          </a:xfrm>
          <a:prstGeom prst="rect">
            <a:avLst/>
          </a:prstGeom>
        </p:spPr>
      </p:pic>
      <p:sp>
        <p:nvSpPr>
          <p:cNvPr id="3" name="Freeform 2"/>
          <p:cNvSpPr/>
          <p:nvPr/>
        </p:nvSpPr>
        <p:spPr>
          <a:xfrm>
            <a:off x="12192000" y="3619500"/>
            <a:ext cx="3713030" cy="3229319"/>
          </a:xfrm>
          <a:custGeom>
            <a:avLst/>
            <a:gdLst/>
            <a:ahLst/>
            <a:cxnLst/>
            <a:rect l="l" t="t" r="r" b="b"/>
            <a:pathLst>
              <a:path w="5013899" h="4576582">
                <a:moveTo>
                  <a:pt x="0" y="0"/>
                </a:moveTo>
                <a:lnTo>
                  <a:pt x="5013900" y="0"/>
                </a:lnTo>
                <a:lnTo>
                  <a:pt x="5013900" y="4576582"/>
                </a:lnTo>
                <a:lnTo>
                  <a:pt x="0" y="4576582"/>
                </a:lnTo>
                <a:lnTo>
                  <a:pt x="0" y="0"/>
                </a:lnTo>
                <a:close/>
              </a:path>
            </a:pathLst>
          </a:custGeom>
          <a:blipFill>
            <a:blip r:embed="rId2"/>
            <a:stretch>
              <a:fillRect/>
            </a:stretch>
          </a:blipFill>
        </p:spPr>
      </p:sp>
      <p:sp>
        <p:nvSpPr>
          <p:cNvPr id="10" name="Freeform 3"/>
          <p:cNvSpPr/>
          <p:nvPr/>
        </p:nvSpPr>
        <p:spPr>
          <a:xfrm>
            <a:off x="1219201" y="2933701"/>
            <a:ext cx="5334000" cy="7353300"/>
          </a:xfrm>
          <a:custGeom>
            <a:avLst/>
            <a:gdLst/>
            <a:ahLst/>
            <a:cxnLst/>
            <a:rect l="l" t="t" r="r" b="b"/>
            <a:pathLst>
              <a:path w="4877367" h="6715406">
                <a:moveTo>
                  <a:pt x="0" y="0"/>
                </a:moveTo>
                <a:lnTo>
                  <a:pt x="4877367" y="0"/>
                </a:lnTo>
                <a:lnTo>
                  <a:pt x="4877367" y="6715406"/>
                </a:lnTo>
                <a:lnTo>
                  <a:pt x="0" y="6715406"/>
                </a:lnTo>
                <a:lnTo>
                  <a:pt x="0" y="0"/>
                </a:lnTo>
                <a:close/>
              </a:path>
            </a:pathLst>
          </a:custGeom>
          <a:blipFill>
            <a:blip r:embed="rId3"/>
            <a:stretch>
              <a:fillRect/>
            </a:stretch>
          </a:blipFill>
        </p:spPr>
      </p:sp>
      <p:sp>
        <p:nvSpPr>
          <p:cNvPr id="12" name="Freeform 6"/>
          <p:cNvSpPr/>
          <p:nvPr/>
        </p:nvSpPr>
        <p:spPr>
          <a:xfrm rot="9702996">
            <a:off x="-2264863" y="-1315847"/>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4"/>
            <a:stretch>
              <a:fillRect/>
            </a:stretch>
          </a:blipFill>
        </p:spPr>
      </p:sp>
    </p:spTree>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642" y="450755"/>
            <a:ext cx="16785386" cy="8077878"/>
          </a:xfrm>
          <a:prstGeom prst="rect">
            <a:avLst/>
          </a:prstGeom>
        </p:spPr>
      </p:pic>
      <p:pic>
        <p:nvPicPr>
          <p:cNvPr id="11" name="Picture 1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5067190" y="8429625"/>
            <a:ext cx="2963636" cy="1885950"/>
          </a:xfrm>
          <a:prstGeom prst="rect">
            <a:avLst/>
          </a:prstGeom>
        </p:spPr>
      </p:pic>
      <p:pic>
        <p:nvPicPr>
          <p:cNvPr id="12" name="Picture 11">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5322968" y="7515225"/>
            <a:ext cx="2616075" cy="2120040"/>
          </a:xfrm>
          <a:prstGeom prst="rect">
            <a:avLst/>
          </a:prstGeom>
        </p:spPr>
      </p:pic>
      <p:sp>
        <p:nvSpPr>
          <p:cNvPr id="13" name="TextBox 12"/>
          <p:cNvSpPr txBox="1"/>
          <p:nvPr/>
        </p:nvSpPr>
        <p:spPr>
          <a:xfrm>
            <a:off x="2142461" y="1531703"/>
            <a:ext cx="14003079" cy="4524315"/>
          </a:xfrm>
          <a:prstGeom prst="rect">
            <a:avLst/>
          </a:prstGeom>
          <a:noFill/>
        </p:spPr>
        <p:txBody>
          <a:bodyPr wrap="square" rtlCol="0">
            <a:spAutoFit/>
          </a:bodyPr>
          <a:lstStyle/>
          <a:p>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Văn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bản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Chiều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sâu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truyện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Lão</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nào</a:t>
            </a:r>
            <a:r>
              <a:rPr lang="en-US" sz="4800" b="1" dirty="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a:p>
            <a:r>
              <a:rPr lang="en-US" sz="4800" dirty="0">
                <a:latin typeface="Times New Roman" panose="02020603050405020304" pitchFamily="18" charset="0"/>
                <a:cs typeface="Times New Roman" panose="02020603050405020304" pitchFamily="18" charset="0"/>
              </a:rPr>
              <a:t>A. </a:t>
            </a:r>
            <a:r>
              <a:rPr lang="en-US" sz="4800" dirty="0" err="1">
                <a:latin typeface="Times New Roman" panose="02020603050405020304" pitchFamily="18" charset="0"/>
                <a:cs typeface="Times New Roman" panose="02020603050405020304" pitchFamily="18" charset="0"/>
              </a:rPr>
              <a:t>Văn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Giá</a:t>
            </a:r>
            <a:r>
              <a:rPr lang="en-US" sz="4800" dirty="0">
                <a:latin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a:p>
            <a:r>
              <a:rPr lang="en-US" sz="4800" dirty="0">
                <a:latin typeface="Times New Roman" panose="02020603050405020304" pitchFamily="18" charset="0"/>
                <a:cs typeface="Times New Roman" panose="02020603050405020304" pitchFamily="18" charset="0"/>
              </a:rPr>
              <a:t>B. </a:t>
            </a:r>
            <a:r>
              <a:rPr lang="en-US" sz="4800" dirty="0" err="1">
                <a:latin typeface="Times New Roman" panose="02020603050405020304" pitchFamily="18" charset="0"/>
                <a:cs typeface="Times New Roman" panose="02020603050405020304" pitchFamily="18" charset="0"/>
              </a:rPr>
              <a:t>Quang</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Trung</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a:p>
            <a:r>
              <a:rPr lang="en-US" sz="4800" dirty="0">
                <a:latin typeface="Times New Roman" panose="02020603050405020304" pitchFamily="18" charset="0"/>
                <a:cs typeface="Times New Roman" panose="02020603050405020304" pitchFamily="18" charset="0"/>
              </a:rPr>
              <a:t>C. </a:t>
            </a:r>
            <a:r>
              <a:rPr lang="en-US" sz="4800" dirty="0" err="1">
                <a:latin typeface="Times New Roman" panose="02020603050405020304" pitchFamily="18" charset="0"/>
                <a:cs typeface="Times New Roman" panose="02020603050405020304" pitchFamily="18" charset="0"/>
              </a:rPr>
              <a:t>Nguyễn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Huệ</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a:p>
            <a:r>
              <a:rPr lang="en-US" sz="4800" dirty="0">
                <a:latin typeface="Times New Roman" panose="02020603050405020304" pitchFamily="18" charset="0"/>
                <a:cs typeface="Times New Roman" panose="02020603050405020304" pitchFamily="18" charset="0"/>
              </a:rPr>
              <a:t>D. </a:t>
            </a:r>
            <a:r>
              <a:rPr lang="en-US" sz="4800" dirty="0" err="1">
                <a:latin typeface="Times New Roman" panose="02020603050405020304" pitchFamily="18" charset="0"/>
                <a:cs typeface="Times New Roman" panose="02020603050405020304" pitchFamily="18" charset="0"/>
              </a:rPr>
              <a:t>Nguyễn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Bỉnh</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Khiêm</a:t>
            </a:r>
            <a:r>
              <a:rPr lang="en-US" sz="4800" dirty="0">
                <a:latin typeface="Times New Roman" panose="02020603050405020304" pitchFamily="18" charset="0"/>
                <a:cs typeface="Times New Roman" panose="02020603050405020304" pitchFamily="18" charset="0"/>
              </a:rPr>
              <a:t>.</a:t>
            </a:r>
            <a:endParaRPr lang="en-US" sz="4800"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2983431" y="6932318"/>
            <a:ext cx="13162109" cy="923330"/>
          </a:xfrm>
          <a:prstGeom prst="rect">
            <a:avLst/>
          </a:prstGeom>
          <a:noFill/>
        </p:spPr>
        <p:txBody>
          <a:bodyPr wrap="square" rtlCol="0">
            <a:spAutoFit/>
          </a:bodyPr>
          <a:lstStyle/>
          <a:p>
            <a:pPr algn="ctr" defTabSz="1371600"/>
            <a:r>
              <a:rPr lang="en-US" sz="5400" b="1" dirty="0">
                <a:solidFill>
                  <a:srgbClr val="FF0000"/>
                </a:solidFill>
                <a:latin typeface="#9Slide03 Arima Madurai" panose="00000500000000000000" pitchFamily="2" charset="0"/>
                <a:cs typeface="#9Slide03 Arima Madurai" panose="00000500000000000000" pitchFamily="2" charset="0"/>
              </a:rPr>
              <a:t>A</a:t>
            </a:r>
            <a:endParaRPr lang="en-US" sz="5400" dirty="0">
              <a:solidFill>
                <a:srgbClr val="FF0000"/>
              </a:solidFill>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0726" y="736604"/>
            <a:ext cx="16363506" cy="8077878"/>
          </a:xfrm>
          <a:prstGeom prst="rect">
            <a:avLst/>
          </a:prstGeom>
        </p:spPr>
      </p:pic>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674415" y="8738023"/>
            <a:ext cx="3506172" cy="1179647"/>
          </a:xfrm>
          <a:prstGeom prst="rect">
            <a:avLst/>
          </a:prstGeom>
        </p:spPr>
      </p:pic>
      <p:pic>
        <p:nvPicPr>
          <p:cNvPr id="8" name="Picture 7">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5166491" y="7147347"/>
            <a:ext cx="2435709" cy="2442687"/>
          </a:xfrm>
          <a:prstGeom prst="rect">
            <a:avLst/>
          </a:prstGeom>
        </p:spPr>
      </p:pic>
      <p:sp>
        <p:nvSpPr>
          <p:cNvPr id="9" name="TextBox 8"/>
          <p:cNvSpPr txBox="1"/>
          <p:nvPr/>
        </p:nvSpPr>
        <p:spPr>
          <a:xfrm>
            <a:off x="2157700" y="1577829"/>
            <a:ext cx="14003079" cy="5632311"/>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2. </a:t>
            </a:r>
            <a:r>
              <a:rPr lang="vi-VN" sz="4000" b="1" dirty="0">
                <a:latin typeface="Times New Roman" panose="02020603050405020304" pitchFamily="18" charset="0"/>
                <a:cs typeface="Times New Roman" panose="02020603050405020304" pitchFamily="18" charset="0"/>
              </a:rPr>
              <a:t>Ý nào dưới đây là nghệ thuật của bài “Chiều sâu của truyện Lão Hạc”?</a:t>
            </a:r>
            <a:endParaRPr lang="vi-VN" sz="4000" b="1"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A. Các luận điểm có sự gắn bó mật thiết với luận đề và được sắp xếp theo hệ thống hợp lí (phân tích bài thơ theo trình tự các câu thơ) giúp người đọc dễ theo dõi, cảm nhận.</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B. Luận đề của văn bản được làm sáng tỏ, thuyết phục.Các lí lẽ giải thích, làm rõ luận điểm, tăng sức thuyết phục, cho bài viết.</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C. A và B đều đúng</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D. A và B đều sai </a:t>
            </a:r>
            <a:endParaRPr lang="vi-VN" sz="40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2157700" y="7272934"/>
            <a:ext cx="13162109" cy="923330"/>
          </a:xfrm>
          <a:prstGeom prst="rect">
            <a:avLst/>
          </a:prstGeom>
          <a:noFill/>
        </p:spPr>
        <p:txBody>
          <a:bodyPr wrap="square" rtlCol="0">
            <a:spAutoFit/>
          </a:bodyPr>
          <a:lstStyle/>
          <a:p>
            <a:pPr algn="ctr" defTabSz="1371600"/>
            <a:r>
              <a:rPr lang="en-US" sz="5400" dirty="0">
                <a:solidFill>
                  <a:srgbClr val="FF0000"/>
                </a:solidFill>
                <a:latin typeface="#9Slide03 Arima Madurai" panose="00000500000000000000" pitchFamily="2" charset="0"/>
                <a:cs typeface="#9Slide03 Arima Madurai" panose="00000500000000000000" pitchFamily="2" charset="0"/>
              </a:rPr>
              <a:t>C</a:t>
            </a:r>
            <a:endParaRPr lang="en-US" sz="5400" dirty="0">
              <a:solidFill>
                <a:srgbClr val="FF0000"/>
              </a:solidFill>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246" y="752549"/>
            <a:ext cx="16363508" cy="8077878"/>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893346" y="8401050"/>
            <a:ext cx="2963636" cy="1885950"/>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14961895" y="7515226"/>
            <a:ext cx="3030020" cy="2201879"/>
          </a:xfrm>
          <a:prstGeom prst="rect">
            <a:avLst/>
          </a:prstGeom>
        </p:spPr>
      </p:pic>
      <p:sp>
        <p:nvSpPr>
          <p:cNvPr id="11" name="TextBox 10"/>
          <p:cNvSpPr txBox="1"/>
          <p:nvPr/>
        </p:nvSpPr>
        <p:spPr>
          <a:xfrm>
            <a:off x="1973451" y="1997600"/>
            <a:ext cx="14503452" cy="3785652"/>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3. </a:t>
            </a:r>
            <a:r>
              <a:rPr lang="vi-VN" sz="4000" b="1" dirty="0">
                <a:latin typeface="Times New Roman" panose="02020603050405020304" pitchFamily="18" charset="0"/>
                <a:cs typeface="Times New Roman" panose="02020603050405020304" pitchFamily="18" charset="0"/>
              </a:rPr>
              <a:t>Luận đề của văn bản là gì?</a:t>
            </a:r>
            <a:endParaRPr lang="vi-VN" sz="4000" b="1"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A. Các khía cạnh của cuộc sống </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B. Giá trị sâu sắc về tư tưởng và nghệ thuật tiềm ẩn trong tác phẩm Lão Hạc.</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C. Vẻ đẹp nhân vật</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D. Điểm độc đáo trong xây dựng cốt truyện của nhà văn Nam Cao </a:t>
            </a:r>
            <a:endParaRPr lang="vi-VN"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301936" y="6697016"/>
            <a:ext cx="13684128" cy="923330"/>
          </a:xfrm>
          <a:prstGeom prst="rect">
            <a:avLst/>
          </a:prstGeom>
          <a:noFill/>
        </p:spPr>
        <p:txBody>
          <a:bodyPr wrap="square" rtlCol="0">
            <a:spAutoFit/>
          </a:bodyPr>
          <a:lstStyle/>
          <a:p>
            <a:pPr algn="ctr" defTabSz="1371600"/>
            <a:r>
              <a:rPr lang="en-US" sz="5400" dirty="0">
                <a:solidFill>
                  <a:srgbClr val="FF0000"/>
                </a:solidFill>
                <a:latin typeface="#9Slide03 Arima Madurai" panose="00000500000000000000" pitchFamily="2" charset="0"/>
                <a:cs typeface="#9Slide03 Arima Madurai" panose="00000500000000000000" pitchFamily="2" charset="0"/>
              </a:rPr>
              <a:t>B</a:t>
            </a:r>
            <a:endParaRPr lang="en-US" sz="5400" dirty="0">
              <a:solidFill>
                <a:srgbClr val="FF0000"/>
              </a:solidFill>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551" y="437333"/>
            <a:ext cx="16254185" cy="8077878"/>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662497" y="8786189"/>
            <a:ext cx="3511203" cy="1181339"/>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5068710" y="7483988"/>
            <a:ext cx="2242565" cy="2417121"/>
          </a:xfrm>
          <a:prstGeom prst="rect">
            <a:avLst/>
          </a:prstGeom>
        </p:spPr>
      </p:pic>
      <p:sp>
        <p:nvSpPr>
          <p:cNvPr id="11" name="TextBox 10"/>
          <p:cNvSpPr txBox="1"/>
          <p:nvPr/>
        </p:nvSpPr>
        <p:spPr>
          <a:xfrm>
            <a:off x="2822703" y="2157980"/>
            <a:ext cx="12983877" cy="4154984"/>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4. </a:t>
            </a:r>
            <a:r>
              <a:rPr lang="en-US" sz="4400" b="1" dirty="0" err="1">
                <a:latin typeface="Times New Roman" panose="02020603050405020304" pitchFamily="18" charset="0"/>
                <a:cs typeface="Times New Roman" panose="02020603050405020304" pitchFamily="18" charset="0"/>
              </a:rPr>
              <a:t>Việc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đặt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những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hỏi</a:t>
            </a:r>
            <a:r>
              <a:rPr lang="en-US" sz="4400" b="1" dirty="0">
                <a:latin typeface="Times New Roman" panose="02020603050405020304" pitchFamily="18" charset="0"/>
                <a:cs typeface="Times New Roman" panose="02020603050405020304" pitchFamily="18" charset="0"/>
              </a:rPr>
              <a:t> ở </a:t>
            </a:r>
            <a:r>
              <a:rPr lang="en-US" sz="4400" b="1" dirty="0" err="1">
                <a:latin typeface="Times New Roman" panose="02020603050405020304" pitchFamily="18" charset="0"/>
                <a:cs typeface="Times New Roman" panose="02020603050405020304" pitchFamily="18" charset="0"/>
              </a:rPr>
              <a:t>đầu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nhằm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mục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A. </a:t>
            </a:r>
            <a:r>
              <a:rPr lang="en-US" sz="4400" dirty="0" err="1">
                <a:latin typeface="Times New Roman" panose="02020603050405020304" pitchFamily="18" charset="0"/>
                <a:cs typeface="Times New Roman" panose="02020603050405020304" pitchFamily="18" charset="0"/>
              </a:rPr>
              <a:t>Dẫn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vấn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viết</a:t>
            </a:r>
            <a:r>
              <a:rPr lang="en-US" sz="440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B. Theo </a:t>
            </a:r>
            <a:r>
              <a:rPr lang="en-US" sz="4400" dirty="0" err="1">
                <a:latin typeface="Times New Roman" panose="02020603050405020304" pitchFamily="18" charset="0"/>
                <a:cs typeface="Times New Roman" panose="02020603050405020304" pitchFamily="18" charset="0"/>
              </a:rPr>
              <a:t>quy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trình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C.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gì</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D. </a:t>
            </a:r>
            <a:r>
              <a:rPr lang="en-US" sz="4400" dirty="0" err="1">
                <a:latin typeface="Times New Roman" panose="02020603050405020304" pitchFamily="18" charset="0"/>
                <a:cs typeface="Times New Roman" panose="02020603050405020304" pitchFamily="18" charset="0"/>
              </a:rPr>
              <a:t>Tất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sai</a:t>
            </a:r>
            <a:r>
              <a:rPr lang="en-US" sz="4400" dirty="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685574" y="6745276"/>
            <a:ext cx="13732524" cy="923330"/>
          </a:xfrm>
          <a:prstGeom prst="rect">
            <a:avLst/>
          </a:prstGeom>
          <a:noFill/>
        </p:spPr>
        <p:txBody>
          <a:bodyPr wrap="square" rtlCol="0">
            <a:spAutoFit/>
          </a:bodyPr>
          <a:lstStyle/>
          <a:p>
            <a:pPr algn="ctr" defTabSz="1371600"/>
            <a:r>
              <a:rPr lang="en-US" sz="5400" dirty="0">
                <a:solidFill>
                  <a:srgbClr val="FF0000"/>
                </a:solidFill>
                <a:latin typeface="#9Slide03 Arima Madurai" panose="00000500000000000000" pitchFamily="2" charset="0"/>
                <a:cs typeface="#9Slide03 Arima Madurai" panose="00000500000000000000" pitchFamily="2" charset="0"/>
              </a:rPr>
              <a:t>A</a:t>
            </a:r>
            <a:endParaRPr lang="en-US" sz="5400" dirty="0">
              <a:solidFill>
                <a:srgbClr val="FF0000"/>
              </a:solidFill>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29" y="497367"/>
            <a:ext cx="16299713" cy="8077878"/>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733135" y="8097549"/>
            <a:ext cx="3440565" cy="2189451"/>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5103169" y="7021313"/>
            <a:ext cx="2577482" cy="2630013"/>
          </a:xfrm>
          <a:prstGeom prst="rect">
            <a:avLst/>
          </a:prstGeom>
        </p:spPr>
      </p:pic>
      <p:sp>
        <p:nvSpPr>
          <p:cNvPr id="11" name="TextBox 10"/>
          <p:cNvSpPr txBox="1"/>
          <p:nvPr/>
        </p:nvSpPr>
        <p:spPr>
          <a:xfrm>
            <a:off x="2320395" y="1982469"/>
            <a:ext cx="13647210" cy="3785652"/>
          </a:xfrm>
          <a:prstGeom prst="rect">
            <a:avLst/>
          </a:prstGeom>
          <a:noFill/>
        </p:spPr>
        <p:txBody>
          <a:bodyPr wrap="square" rtlCol="0">
            <a:spAutoFit/>
          </a:bodyPr>
          <a:lstStyle/>
          <a:p>
            <a:pPr algn="just"/>
            <a:r>
              <a:rPr lang="en-US" sz="4000" b="1" dirty="0">
                <a:latin typeface="Times New Roman" panose="02020603050405020304" pitchFamily="18" charset="0"/>
                <a:cs typeface="Times New Roman" panose="02020603050405020304" pitchFamily="18" charset="0"/>
              </a:rPr>
              <a:t>5. </a:t>
            </a:r>
            <a:r>
              <a:rPr lang="vi-VN" sz="4000" b="1" dirty="0">
                <a:latin typeface="Times New Roman" panose="02020603050405020304" pitchFamily="18" charset="0"/>
                <a:cs typeface="Times New Roman" panose="02020603050405020304" pitchFamily="18" charset="0"/>
              </a:rPr>
              <a:t>Nội dung phần ba (Từ việc miêu tả hoạt động...điểm then chốt này) của bài là gì? </a:t>
            </a:r>
            <a:endParaRPr lang="vi-VN" sz="4000" b="1"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A. Nghệ thuật sáng tác của Nam Cao trong truyện Lão Hạc</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B. Những cuộc gặp gỡ, tiếp xúc của lão Hạc và ông giáo</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C. Tình thế lựa chọn giữa cái sống và cái chết của lão Hạc</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D. Khái quát giá trị nội dung, nghệ thuật của truyện Lão Hạc</a:t>
            </a:r>
            <a:endParaRPr lang="vi-VN" sz="4000"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2616506" y="6340685"/>
            <a:ext cx="13054988" cy="830997"/>
          </a:xfrm>
          <a:prstGeom prst="rect">
            <a:avLst/>
          </a:prstGeom>
          <a:noFill/>
        </p:spPr>
        <p:txBody>
          <a:bodyPr wrap="square" rtlCol="0">
            <a:spAutoFit/>
          </a:bodyPr>
          <a:lstStyle/>
          <a:p>
            <a:pPr algn="ctr" defTabSz="1371600"/>
            <a:r>
              <a:rPr lang="en-US" sz="4800" dirty="0">
                <a:solidFill>
                  <a:srgbClr val="FF0000"/>
                </a:solidFill>
                <a:latin typeface="#9Slide03 Arima Madurai" panose="00000500000000000000" pitchFamily="2" charset="0"/>
                <a:cs typeface="#9Slide03 Arima Madurai" panose="00000500000000000000" pitchFamily="2" charset="0"/>
              </a:rPr>
              <a:t>C</a:t>
            </a:r>
            <a:endParaRPr lang="en-US" sz="4800" dirty="0">
              <a:solidFill>
                <a:srgbClr val="FF0000"/>
              </a:solidFill>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211" y="545325"/>
            <a:ext cx="16692833" cy="8077878"/>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353700" y="9027020"/>
            <a:ext cx="3399600" cy="1143791"/>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14608535" y="7459289"/>
            <a:ext cx="2823510" cy="2327829"/>
          </a:xfrm>
          <a:prstGeom prst="rect">
            <a:avLst/>
          </a:prstGeom>
        </p:spPr>
      </p:pic>
      <p:sp>
        <p:nvSpPr>
          <p:cNvPr id="6" name="TextBox 5"/>
          <p:cNvSpPr txBox="1"/>
          <p:nvPr/>
        </p:nvSpPr>
        <p:spPr>
          <a:xfrm>
            <a:off x="1751684" y="1758368"/>
            <a:ext cx="14624892" cy="4154984"/>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6. </a:t>
            </a:r>
            <a:r>
              <a:rPr lang="vi-VN" sz="4400" b="1" dirty="0">
                <a:latin typeface="Times New Roman" panose="02020603050405020304" pitchFamily="18" charset="0"/>
                <a:cs typeface="Times New Roman" panose="02020603050405020304" pitchFamily="18" charset="0"/>
              </a:rPr>
              <a:t>Nội dung phần hai (Như chúng ta thấy...các điểm nhìn khác) của bài là gì? </a:t>
            </a:r>
            <a:endParaRPr lang="vi-VN" sz="4400" b="1"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A. Nghệ thuật sáng tác của Nam Cao trong truyện Lão Hạc</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B. Những cuộc gặp gỡ, tiếp xúc của lão Hạc và ông giáo</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C. Tình thế lựa chọn giữa cái sống và cái chết của lão Hạc</a:t>
            </a:r>
            <a:endParaRPr lang="vi-VN" sz="4400" dirty="0">
              <a:latin typeface="Times New Roman" panose="02020603050405020304" pitchFamily="18" charset="0"/>
              <a:cs typeface="Times New Roman" panose="02020603050405020304" pitchFamily="18" charset="0"/>
            </a:endParaRPr>
          </a:p>
          <a:p>
            <a:pPr algn="just"/>
            <a:r>
              <a:rPr lang="vi-VN" sz="4400" dirty="0">
                <a:latin typeface="Times New Roman" panose="02020603050405020304" pitchFamily="18" charset="0"/>
                <a:cs typeface="Times New Roman" panose="02020603050405020304" pitchFamily="18" charset="0"/>
              </a:rPr>
              <a:t>D. Khái quát giá trị nội dung, nghệ thuật của truyện Lão Hạc</a:t>
            </a:r>
            <a:endParaRPr lang="vi-VN" sz="4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462819" y="6419769"/>
            <a:ext cx="13557471" cy="923330"/>
          </a:xfrm>
          <a:prstGeom prst="rect">
            <a:avLst/>
          </a:prstGeom>
          <a:noFill/>
        </p:spPr>
        <p:txBody>
          <a:bodyPr wrap="square" rtlCol="0">
            <a:spAutoFit/>
          </a:bodyPr>
          <a:lstStyle/>
          <a:p>
            <a:pPr algn="ctr" defTabSz="1371600"/>
            <a:r>
              <a:rPr lang="en-US" sz="5400" b="1" dirty="0">
                <a:solidFill>
                  <a:srgbClr val="FF0000"/>
                </a:solidFill>
                <a:latin typeface="#9Slide03 Arima Madurai" panose="00000500000000000000" pitchFamily="2" charset="0"/>
                <a:cs typeface="#9Slide03 Arima Madurai" panose="00000500000000000000" pitchFamily="2" charset="0"/>
              </a:rPr>
              <a:t>B</a:t>
            </a:r>
            <a:endParaRPr lang="en-US" sz="5400" b="1" dirty="0">
              <a:solidFill>
                <a:srgbClr val="FF0000"/>
              </a:solidFill>
              <a:latin typeface="#9Slide03 Arima Madurai" panose="00000500000000000000" pitchFamily="2" charset="0"/>
              <a:cs typeface="#9Slide03 Arima Madurai" panose="000005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303" y="561162"/>
            <a:ext cx="15694647" cy="8077878"/>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3614012" y="7730223"/>
            <a:ext cx="4017792" cy="2556777"/>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14134367" y="7207394"/>
            <a:ext cx="3296384" cy="2185757"/>
          </a:xfrm>
          <a:prstGeom prst="rect">
            <a:avLst/>
          </a:prstGeom>
        </p:spPr>
      </p:pic>
      <p:sp>
        <p:nvSpPr>
          <p:cNvPr id="6" name="TextBox 5"/>
          <p:cNvSpPr txBox="1"/>
          <p:nvPr/>
        </p:nvSpPr>
        <p:spPr>
          <a:xfrm>
            <a:off x="3352800" y="1428416"/>
            <a:ext cx="8927444" cy="3785652"/>
          </a:xfrm>
          <a:prstGeom prst="rect">
            <a:avLst/>
          </a:prstGeom>
          <a:noFill/>
        </p:spPr>
        <p:txBody>
          <a:bodyPr wrap="none" rtlCol="0">
            <a:spAutoFit/>
          </a:bodyPr>
          <a:lstStyle/>
          <a:p>
            <a:pPr algn="just"/>
            <a:r>
              <a:rPr lang="en-US" sz="4800" b="1" dirty="0">
                <a:latin typeface="Times New Roman" panose="02020603050405020304" pitchFamily="18" charset="0"/>
                <a:cs typeface="Times New Roman" panose="02020603050405020304" pitchFamily="18" charset="0"/>
              </a:rPr>
              <a:t>7. </a:t>
            </a:r>
            <a:r>
              <a:rPr lang="en-US" sz="4800" b="1" dirty="0" err="1">
                <a:latin typeface="Times New Roman" panose="02020603050405020304" pitchFamily="18" charset="0"/>
                <a:cs typeface="Times New Roman" panose="02020603050405020304" pitchFamily="18" charset="0"/>
              </a:rPr>
              <a:t>Quê</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quán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của</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giả</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là</a:t>
            </a:r>
            <a:r>
              <a:rPr lang="en-US" sz="4800" b="1" dirty="0">
                <a:latin typeface="Times New Roman" panose="02020603050405020304" pitchFamily="18" charset="0"/>
                <a:cs typeface="Times New Roman" panose="02020603050405020304" pitchFamily="18" charset="0"/>
              </a:rPr>
              <a:t> ở </a:t>
            </a:r>
            <a:r>
              <a:rPr lang="en-US" sz="4800" b="1" dirty="0" err="1">
                <a:latin typeface="Times New Roman" panose="02020603050405020304" pitchFamily="18" charset="0"/>
                <a:cs typeface="Times New Roman" panose="02020603050405020304" pitchFamily="18" charset="0"/>
              </a:rPr>
              <a:t>đâu</a:t>
            </a:r>
            <a:r>
              <a:rPr lang="en-US" sz="4800" b="1" dirty="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A. Nam </a:t>
            </a:r>
            <a:r>
              <a:rPr lang="en-US" sz="4800" dirty="0" err="1">
                <a:latin typeface="Times New Roman" panose="02020603050405020304" pitchFamily="18" charset="0"/>
                <a:cs typeface="Times New Roman" panose="02020603050405020304" pitchFamily="18" charset="0"/>
              </a:rPr>
              <a:t>Định</a:t>
            </a:r>
            <a:endParaRPr lang="en-US"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B. </a:t>
            </a:r>
            <a:r>
              <a:rPr lang="en-US" sz="4800" dirty="0" err="1">
                <a:latin typeface="Times New Roman" panose="02020603050405020304" pitchFamily="18" charset="0"/>
                <a:cs typeface="Times New Roman" panose="02020603050405020304" pitchFamily="18" charset="0"/>
              </a:rPr>
              <a:t>Bắc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Giang</a:t>
            </a:r>
            <a:r>
              <a:rPr lang="en-US" sz="4800" dirty="0">
                <a:latin typeface="Times New Roman" panose="02020603050405020304" pitchFamily="18" charset="0"/>
                <a:cs typeface="Times New Roman" panose="02020603050405020304" pitchFamily="18" charset="0"/>
              </a:rPr>
              <a:t>  </a:t>
            </a:r>
            <a:endParaRPr lang="en-US"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C. </a:t>
            </a:r>
            <a:r>
              <a:rPr lang="en-US" sz="4800" dirty="0" err="1">
                <a:latin typeface="Times New Roman" panose="02020603050405020304" pitchFamily="18" charset="0"/>
                <a:cs typeface="Times New Roman" panose="02020603050405020304" pitchFamily="18" charset="0"/>
              </a:rPr>
              <a:t>Nghệ</a:t>
            </a:r>
            <a:r>
              <a:rPr lang="en-US" sz="4800" dirty="0">
                <a:latin typeface="Times New Roman" panose="02020603050405020304" pitchFamily="18" charset="0"/>
                <a:cs typeface="Times New Roman" panose="02020603050405020304" pitchFamily="18" charset="0"/>
              </a:rPr>
              <a:t> An</a:t>
            </a:r>
            <a:endParaRPr lang="en-US" sz="4800" dirty="0">
              <a:latin typeface="Times New Roman" panose="02020603050405020304" pitchFamily="18" charset="0"/>
              <a:cs typeface="Times New Roman" panose="02020603050405020304" pitchFamily="18" charset="0"/>
            </a:endParaRPr>
          </a:p>
          <a:p>
            <a:pPr algn="just"/>
            <a:r>
              <a:rPr lang="en-US" sz="4800" dirty="0">
                <a:latin typeface="Times New Roman" panose="02020603050405020304" pitchFamily="18" charset="0"/>
                <a:cs typeface="Times New Roman" panose="02020603050405020304" pitchFamily="18" charset="0"/>
              </a:rPr>
              <a:t>D. </a:t>
            </a:r>
            <a:r>
              <a:rPr lang="en-US" sz="4800" dirty="0" err="1">
                <a:latin typeface="Times New Roman" panose="02020603050405020304" pitchFamily="18" charset="0"/>
                <a:cs typeface="Times New Roman" panose="02020603050405020304" pitchFamily="18" charset="0"/>
              </a:rPr>
              <a:t>Hà</a:t>
            </a:r>
            <a:r>
              <a:rPr lang="en-US" sz="4800" dirty="0">
                <a:latin typeface="Times New Roman" panose="02020603050405020304" pitchFamily="18" charset="0"/>
                <a:cs typeface="Times New Roman" panose="02020603050405020304" pitchFamily="18" charset="0"/>
              </a:rPr>
              <a:t> Nam </a:t>
            </a:r>
            <a:endParaRPr lang="en-US" sz="48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263510" y="6081322"/>
            <a:ext cx="7776090" cy="877163"/>
          </a:xfrm>
          <a:prstGeom prst="rect">
            <a:avLst/>
          </a:prstGeom>
          <a:noFill/>
        </p:spPr>
        <p:txBody>
          <a:bodyPr wrap="square" rtlCol="0">
            <a:spAutoFit/>
          </a:bodyPr>
          <a:lstStyle/>
          <a:p>
            <a:pPr algn="ctr" defTabSz="1371600"/>
            <a:r>
              <a:rPr lang="en-US" sz="5100" b="1" dirty="0">
                <a:solidFill>
                  <a:srgbClr val="FF0000"/>
                </a:solidFill>
                <a:latin typeface="#9Slide03 Arima Madurai" panose="00000500000000000000" pitchFamily="2" charset="0"/>
                <a:cs typeface="#9Slide03 Arima Madurai" panose="00000500000000000000" pitchFamily="2" charset="0"/>
              </a:rPr>
              <a:t>B</a:t>
            </a:r>
            <a:endParaRPr lang="en-US" sz="5100" b="1" dirty="0">
              <a:solidFill>
                <a:srgbClr val="FF0000"/>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5021"/>
            <a:ext cx="18288000" cy="10281980"/>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642" y="535340"/>
            <a:ext cx="15491637" cy="8077878"/>
          </a:xfrm>
          <a:prstGeom prst="rect">
            <a:avLst/>
          </a:prstGeom>
        </p:spPr>
      </p:pic>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4207379" y="8849328"/>
            <a:ext cx="3966321" cy="1334463"/>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14560479" y="7248463"/>
            <a:ext cx="2901291" cy="2653565"/>
          </a:xfrm>
          <a:prstGeom prst="rect">
            <a:avLst/>
          </a:prstGeom>
        </p:spPr>
      </p:pic>
      <p:sp>
        <p:nvSpPr>
          <p:cNvPr id="6" name="TextBox 5"/>
          <p:cNvSpPr txBox="1"/>
          <p:nvPr/>
        </p:nvSpPr>
        <p:spPr>
          <a:xfrm>
            <a:off x="2209800" y="1737191"/>
            <a:ext cx="13217553"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8. </a:t>
            </a:r>
            <a:r>
              <a:rPr lang="en-US" sz="4400" b="1" dirty="0" err="1">
                <a:latin typeface="Times New Roman" panose="02020603050405020304" pitchFamily="18" charset="0"/>
                <a:cs typeface="Times New Roman" panose="02020603050405020304" pitchFamily="18" charset="0"/>
              </a:rPr>
              <a:t>Văn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bản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giúp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sắc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truyện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ngắn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Lão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Hạc</a:t>
            </a:r>
            <a:r>
              <a:rPr lang="en-US" sz="4400" b="1" dirty="0">
                <a:latin typeface="Times New Roman" panose="02020603050405020304" pitchFamily="18" charset="0"/>
                <a:cs typeface="Times New Roman" panose="02020603050405020304" pitchFamily="18" charset="0"/>
              </a:rPr>
              <a:t>?</a:t>
            </a:r>
            <a:endParaRPr lang="vi-VN" sz="4400" dirty="0">
              <a:latin typeface="+mj-lt"/>
            </a:endParaRPr>
          </a:p>
        </p:txBody>
      </p:sp>
      <p:sp>
        <p:nvSpPr>
          <p:cNvPr id="8" name="TextBox 7"/>
          <p:cNvSpPr txBox="1"/>
          <p:nvPr/>
        </p:nvSpPr>
        <p:spPr>
          <a:xfrm>
            <a:off x="2417776" y="3923440"/>
            <a:ext cx="12801600" cy="2585323"/>
          </a:xfrm>
          <a:prstGeom prst="rect">
            <a:avLst/>
          </a:prstGeom>
          <a:noFill/>
        </p:spPr>
        <p:txBody>
          <a:bodyPr wrap="square" rtlCol="0">
            <a:spAutoFit/>
          </a:bodyPr>
          <a:lstStyle/>
          <a:p>
            <a:pPr algn="ctr" defTabSz="1371600"/>
            <a:r>
              <a:rPr lang="en-US" sz="5400" b="1" dirty="0" err="1">
                <a:solidFill>
                  <a:srgbClr val="FF0000"/>
                </a:solidFill>
                <a:latin typeface="#9Slide03 Arima Madurai" panose="00000500000000000000" pitchFamily="2" charset="0"/>
                <a:cs typeface="#9Slide03 Arima Madurai" panose="00000500000000000000" pitchFamily="2" charset="0"/>
              </a:rPr>
              <a:t>Giúp</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em</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hiểu</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sâu</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sắc</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đầy</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đủ</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hơn</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về</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một</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khía</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cạnh</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một</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nội</a:t>
            </a:r>
            <a:r>
              <a:rPr lang="en-US" sz="5400" b="1" dirty="0">
                <a:solidFill>
                  <a:srgbClr val="FF0000"/>
                </a:solidFill>
                <a:latin typeface="#9Slide03 Arima Madurai" panose="00000500000000000000" pitchFamily="2" charset="0"/>
                <a:cs typeface="#9Slide03 Arima Madurai" panose="00000500000000000000" pitchFamily="2" charset="0"/>
              </a:rPr>
              <a:t> dung </a:t>
            </a:r>
            <a:r>
              <a:rPr lang="en-US" sz="5400" b="1" dirty="0" err="1">
                <a:solidFill>
                  <a:srgbClr val="FF0000"/>
                </a:solidFill>
                <a:latin typeface="#9Slide03 Arima Madurai" panose="00000500000000000000" pitchFamily="2" charset="0"/>
                <a:cs typeface="#9Slide03 Arima Madurai" panose="00000500000000000000" pitchFamily="2" charset="0"/>
              </a:rPr>
              <a:t>và</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toàn</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bộ</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văn</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bản</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cả</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về</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giá</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trị</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nội</a:t>
            </a:r>
            <a:r>
              <a:rPr lang="en-US" sz="5400" b="1" dirty="0">
                <a:solidFill>
                  <a:srgbClr val="FF0000"/>
                </a:solidFill>
                <a:latin typeface="#9Slide03 Arima Madurai" panose="00000500000000000000" pitchFamily="2" charset="0"/>
                <a:cs typeface="#9Slide03 Arima Madurai" panose="00000500000000000000" pitchFamily="2" charset="0"/>
              </a:rPr>
              <a:t> dung </a:t>
            </a:r>
            <a:r>
              <a:rPr lang="en-US" sz="5400" b="1" dirty="0" err="1">
                <a:solidFill>
                  <a:srgbClr val="FF0000"/>
                </a:solidFill>
                <a:latin typeface="#9Slide03 Arima Madurai" panose="00000500000000000000" pitchFamily="2" charset="0"/>
                <a:cs typeface="#9Slide03 Arima Madurai" panose="00000500000000000000" pitchFamily="2" charset="0"/>
              </a:rPr>
              <a:t>và</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nghệ</a:t>
            </a:r>
            <a:r>
              <a:rPr lang="en-US" sz="5400" b="1" dirty="0">
                <a:solidFill>
                  <a:srgbClr val="FF0000"/>
                </a:solidFill>
                <a:latin typeface="#9Slide03 Arima Madurai" panose="00000500000000000000" pitchFamily="2" charset="0"/>
                <a:cs typeface="#9Slide03 Arima Madurai" panose="00000500000000000000" pitchFamily="2" charset="0"/>
              </a:rPr>
              <a:t> </a:t>
            </a:r>
            <a:r>
              <a:rPr lang="en-US" sz="5400" b="1" dirty="0" err="1">
                <a:solidFill>
                  <a:srgbClr val="FF0000"/>
                </a:solidFill>
                <a:latin typeface="#9Slide03 Arima Madurai" panose="00000500000000000000" pitchFamily="2" charset="0"/>
                <a:cs typeface="#9Slide03 Arima Madurai" panose="00000500000000000000" pitchFamily="2" charset="0"/>
              </a:rPr>
              <a:t>thuật</a:t>
            </a:r>
            <a:endParaRPr lang="en-US" sz="5400" b="1" dirty="0">
              <a:solidFill>
                <a:srgbClr val="FF0000"/>
              </a:solidFill>
              <a:latin typeface="Calibri" panose="020F050202020403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594316" y="847591"/>
            <a:ext cx="11182092" cy="8537045"/>
          </a:xfrm>
          <a:custGeom>
            <a:avLst/>
            <a:gdLst/>
            <a:ahLst/>
            <a:cxnLst/>
            <a:rect l="l" t="t" r="r" b="b"/>
            <a:pathLst>
              <a:path w="11182092" h="8537045">
                <a:moveTo>
                  <a:pt x="0" y="0"/>
                </a:moveTo>
                <a:lnTo>
                  <a:pt x="11182092" y="0"/>
                </a:lnTo>
                <a:lnTo>
                  <a:pt x="11182092" y="8537044"/>
                </a:lnTo>
                <a:lnTo>
                  <a:pt x="0" y="8537044"/>
                </a:lnTo>
                <a:lnTo>
                  <a:pt x="0" y="0"/>
                </a:lnTo>
                <a:close/>
              </a:path>
            </a:pathLst>
          </a:custGeom>
          <a:blipFill>
            <a:blip r:embed="rId1"/>
            <a:stretch>
              <a:fillRect b="-38"/>
            </a:stretch>
          </a:blipFill>
        </p:spPr>
      </p:sp>
      <p:sp>
        <p:nvSpPr>
          <p:cNvPr id="4" name="TextBox 4"/>
          <p:cNvSpPr txBox="1"/>
          <p:nvPr/>
        </p:nvSpPr>
        <p:spPr>
          <a:xfrm>
            <a:off x="2471454" y="2594254"/>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 </a:t>
            </a:r>
            <a:endParaRPr lang="en-US" sz="9600" spc="-232" dirty="0">
              <a:solidFill>
                <a:srgbClr val="60311B"/>
              </a:solidFill>
              <a:latin typeface="#9Slide05 SVNReklame Script" panose="03060502040607080D05" pitchFamily="66" charset="0"/>
            </a:endParaRPr>
          </a:p>
          <a:p>
            <a:pPr marL="0" lvl="0" indent="0" algn="ctr"/>
            <a:r>
              <a:rPr lang="en-US" sz="9600" spc="-232" dirty="0" err="1">
                <a:solidFill>
                  <a:srgbClr val="60311B"/>
                </a:solidFill>
                <a:latin typeface="#9Slide05 SVNReklame Script" panose="03060502040607080D05" pitchFamily="66" charset="0"/>
              </a:rPr>
              <a:t>Đọc</a:t>
            </a:r>
            <a:r>
              <a:rPr lang="en-US" sz="9600" spc="-232" dirty="0">
                <a:solidFill>
                  <a:srgbClr val="60311B"/>
                </a:solidFill>
                <a:latin typeface="#9Slide05 SVNReklame Script" panose="03060502040607080D05" pitchFamily="66" charset="0"/>
              </a:rPr>
              <a:t> – </a:t>
            </a: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chung</a:t>
            </a:r>
            <a:endParaRPr lang="en-US" sz="9600" spc="-232" dirty="0">
              <a:solidFill>
                <a:srgbClr val="60311B"/>
              </a:solidFill>
              <a:latin typeface="#9Slide05 SVNReklame Script" panose="03060502040607080D05" pitchFamily="66" charset="0"/>
            </a:endParaRPr>
          </a:p>
        </p:txBody>
      </p:sp>
      <p:sp>
        <p:nvSpPr>
          <p:cNvPr id="5" name="Freeform 6"/>
          <p:cNvSpPr/>
          <p:nvPr/>
        </p:nvSpPr>
        <p:spPr>
          <a:xfrm rot="-4340266">
            <a:off x="472267" y="-27783"/>
            <a:ext cx="2670104" cy="2623377"/>
          </a:xfrm>
          <a:custGeom>
            <a:avLst/>
            <a:gdLst/>
            <a:ahLst/>
            <a:cxnLst/>
            <a:rect l="l" t="t" r="r" b="b"/>
            <a:pathLst>
              <a:path w="2670104" h="2623377">
                <a:moveTo>
                  <a:pt x="0" y="0"/>
                </a:moveTo>
                <a:lnTo>
                  <a:pt x="2670104" y="0"/>
                </a:lnTo>
                <a:lnTo>
                  <a:pt x="2670104" y="2623377"/>
                </a:lnTo>
                <a:lnTo>
                  <a:pt x="0" y="2623377"/>
                </a:lnTo>
                <a:lnTo>
                  <a:pt x="0" y="0"/>
                </a:lnTo>
                <a:close/>
              </a:path>
            </a:pathLst>
          </a:custGeom>
          <a:blipFill>
            <a:blip r:embed="rId2"/>
            <a:stretch>
              <a:fillRect/>
            </a:stretch>
          </a:blipFill>
          <a:ln cap="sq">
            <a:noFill/>
            <a:prstDash val="solid"/>
            <a:miter/>
          </a:ln>
        </p:spPr>
      </p:sp>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rot="20517650">
            <a:off x="-460727" y="4968146"/>
            <a:ext cx="3729639" cy="5827562"/>
          </a:xfrm>
          <a:prstGeom prst="rect">
            <a:avLst/>
          </a:prstGeom>
        </p:spPr>
      </p:pic>
      <p:sp>
        <p:nvSpPr>
          <p:cNvPr id="2" name="Freeform 2"/>
          <p:cNvSpPr/>
          <p:nvPr/>
        </p:nvSpPr>
        <p:spPr>
          <a:xfrm>
            <a:off x="11887704" y="1283905"/>
            <a:ext cx="6400296" cy="9324833"/>
          </a:xfrm>
          <a:custGeom>
            <a:avLst/>
            <a:gdLst/>
            <a:ahLst/>
            <a:cxnLst/>
            <a:rect l="l" t="t" r="r" b="b"/>
            <a:pathLst>
              <a:path w="6400296" h="9324833">
                <a:moveTo>
                  <a:pt x="0" y="0"/>
                </a:moveTo>
                <a:lnTo>
                  <a:pt x="6400295" y="0"/>
                </a:lnTo>
                <a:lnTo>
                  <a:pt x="6400295" y="9324833"/>
                </a:lnTo>
                <a:lnTo>
                  <a:pt x="0" y="9324833"/>
                </a:lnTo>
                <a:lnTo>
                  <a:pt x="0" y="0"/>
                </a:lnTo>
                <a:close/>
              </a:path>
            </a:pathLst>
          </a:custGeom>
          <a:blipFill>
            <a:blip r:embed="rId4"/>
            <a:stretch>
              <a:fillRect/>
            </a:stretch>
          </a:blipFill>
        </p:spPr>
      </p:sp>
    </p:spTree>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duotone>
              <a:schemeClr val="bg2">
                <a:shade val="45000"/>
                <a:satMod val="135000"/>
              </a:schemeClr>
              <a:prstClr val="white"/>
            </a:duotone>
          </a:blip>
          <a:stretch>
            <a:fillRect/>
          </a:stretch>
        </p:blipFill>
        <p:spPr>
          <a:xfrm>
            <a:off x="-2362200" y="-1786620"/>
            <a:ext cx="10418967" cy="3542083"/>
          </a:xfrm>
          <a:prstGeom prst="rect">
            <a:avLst/>
          </a:prstGeom>
        </p:spPr>
      </p:pic>
      <p:sp>
        <p:nvSpPr>
          <p:cNvPr id="3" name="TextBox 16"/>
          <p:cNvSpPr txBox="1"/>
          <p:nvPr/>
        </p:nvSpPr>
        <p:spPr>
          <a:xfrm>
            <a:off x="1262205" y="115285"/>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1. </a:t>
            </a:r>
            <a:r>
              <a:rPr lang="en-US" sz="4800" b="1" dirty="0" err="1">
                <a:latin typeface="Times New Roman" panose="02020603050405020304" pitchFamily="18" charset="0"/>
                <a:cs typeface="Times New Roman" panose="02020603050405020304" pitchFamily="18" charset="0"/>
              </a:rPr>
              <a:t>Đọc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Chú</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thích</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2209800" y="1560445"/>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Đọc</a:t>
            </a:r>
            <a:endParaRPr lang="en-US" sz="4400" b="1" dirty="0">
              <a:latin typeface="Times New Roman" panose="02020603050405020304" pitchFamily="18" charset="0"/>
              <a:cs typeface="Times New Roman" panose="02020603050405020304" pitchFamily="18" charset="0"/>
            </a:endParaRPr>
          </a:p>
        </p:txBody>
      </p:sp>
      <p:sp>
        <p:nvSpPr>
          <p:cNvPr id="2" name="Freeform 6"/>
          <p:cNvSpPr/>
          <p:nvPr/>
        </p:nvSpPr>
        <p:spPr>
          <a:xfrm rot="5400000">
            <a:off x="14662659" y="-4907213"/>
            <a:ext cx="5071491" cy="8229600"/>
          </a:xfrm>
          <a:custGeom>
            <a:avLst/>
            <a:gdLst/>
            <a:ahLst/>
            <a:cxnLst/>
            <a:rect l="l" t="t" r="r" b="b"/>
            <a:pathLst>
              <a:path w="5071491" h="8229600">
                <a:moveTo>
                  <a:pt x="0" y="0"/>
                </a:moveTo>
                <a:lnTo>
                  <a:pt x="5071491" y="0"/>
                </a:lnTo>
                <a:lnTo>
                  <a:pt x="5071491" y="8229600"/>
                </a:lnTo>
                <a:lnTo>
                  <a:pt x="0" y="8229600"/>
                </a:lnTo>
                <a:lnTo>
                  <a:pt x="0" y="0"/>
                </a:lnTo>
                <a:close/>
              </a:path>
            </a:pathLst>
          </a:custGeom>
          <a:blipFill>
            <a:blip r:embed="rId2"/>
            <a:stretch>
              <a:fillRect/>
            </a:stretch>
          </a:blipFill>
        </p:spPr>
      </p:sp>
      <p:sp>
        <p:nvSpPr>
          <p:cNvPr id="9" name="TextBox 12"/>
          <p:cNvSpPr txBox="1"/>
          <p:nvPr/>
        </p:nvSpPr>
        <p:spPr>
          <a:xfrm>
            <a:off x="2209800" y="2705100"/>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10" name="Rectangle 9"/>
          <p:cNvSpPr/>
          <p:nvPr/>
        </p:nvSpPr>
        <p:spPr>
          <a:xfrm>
            <a:off x="2223655" y="4016826"/>
            <a:ext cx="13778345" cy="1446550"/>
          </a:xfrm>
          <a:prstGeom prst="rect">
            <a:avLst/>
          </a:prstGeom>
        </p:spPr>
        <p:txBody>
          <a:bodyPr wrap="square">
            <a:spAutoFit/>
          </a:bodyPr>
          <a:lstStyle/>
          <a:p>
            <a:pPr algn="just" defTabSz="1828800"/>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Khắc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kỉ</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kiềm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chế</a:t>
            </a:r>
            <a:r>
              <a:rPr lang="en-US" sz="4400" dirty="0">
                <a:solidFill>
                  <a:prstClr val="black"/>
                </a:solidFill>
                <a:latin typeface="Times New Roman" panose="02020603050405020304" pitchFamily="18" charset="0"/>
                <a:cs typeface="Times New Roman" panose="02020603050405020304" pitchFamily="18" charset="0"/>
              </a:rPr>
              <a:t> ham </a:t>
            </a:r>
            <a:r>
              <a:rPr lang="en-US" sz="4400" dirty="0" err="1">
                <a:solidFill>
                  <a:prstClr val="black"/>
                </a:solidFill>
                <a:latin typeface="Times New Roman" panose="02020603050405020304" pitchFamily="18" charset="0"/>
                <a:cs typeface="Times New Roman" panose="02020603050405020304" pitchFamily="18" charset="0"/>
              </a:rPr>
              <a:t>muốn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gò</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theo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một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kiểu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khuôn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khổ</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đạo</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đức</a:t>
            </a:r>
            <a:r>
              <a:rPr lang="en-US" sz="4400" dirty="0">
                <a:solidFill>
                  <a:prstClr val="black"/>
                </a:solidFill>
                <a:latin typeface="Times New Roman" panose="02020603050405020304" pitchFamily="18" charset="0"/>
                <a:cs typeface="Times New Roman" panose="02020603050405020304" pitchFamily="18" charset="0"/>
              </a:rPr>
              <a:t>.</a:t>
            </a:r>
            <a:endParaRPr lang="en-US" sz="4400" b="1" dirty="0">
              <a:solidFill>
                <a:prstClr val="black"/>
              </a:solidFill>
              <a:latin typeface="Times New Roman" panose="02020603050405020304" pitchFamily="18" charset="0"/>
              <a:cs typeface="Times New Roman" panose="02020603050405020304" pitchFamily="18" charset="0"/>
            </a:endParaRPr>
          </a:p>
        </p:txBody>
      </p:sp>
      <p:pic>
        <p:nvPicPr>
          <p:cNvPr id="11" name="Picture 10" descr="A blue spiral notebook with a yellow pencil&#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06400" y="5905500"/>
            <a:ext cx="5181600" cy="5181600"/>
          </a:xfrm>
          <a:prstGeom prst="rect">
            <a:avLst/>
          </a:prstGeom>
        </p:spPr>
      </p:pic>
      <p:sp>
        <p:nvSpPr>
          <p:cNvPr id="5" name="Rectangle 4"/>
          <p:cNvSpPr/>
          <p:nvPr/>
        </p:nvSpPr>
        <p:spPr>
          <a:xfrm>
            <a:off x="2209800" y="7170835"/>
            <a:ext cx="13778345" cy="769441"/>
          </a:xfrm>
          <a:prstGeom prst="rect">
            <a:avLst/>
          </a:prstGeom>
        </p:spPr>
        <p:txBody>
          <a:bodyPr wrap="square">
            <a:spAutoFit/>
          </a:bodyPr>
          <a:lstStyle/>
          <a:p>
            <a:pPr algn="just" defTabSz="1828800"/>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Cảnh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huống</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huống</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Rectangle 5"/>
          <p:cNvSpPr/>
          <p:nvPr/>
        </p:nvSpPr>
        <p:spPr>
          <a:xfrm>
            <a:off x="2209800" y="5456191"/>
            <a:ext cx="13778345" cy="1446550"/>
          </a:xfrm>
          <a:prstGeom prst="rect">
            <a:avLst/>
          </a:prstGeom>
        </p:spPr>
        <p:txBody>
          <a:bodyPr wrap="square">
            <a:spAutoFit/>
          </a:bodyPr>
          <a:lstStyle/>
          <a:p>
            <a:pPr algn="just" defTabSz="1828800"/>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Lòng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ái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Cơ</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đốc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giáo</a:t>
            </a:r>
            <a:r>
              <a:rPr lang="en-US" sz="4400" b="1"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yêu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thương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rộng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lớn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chúa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và</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con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với</a:t>
            </a:r>
            <a:r>
              <a:rPr lang="en-US" sz="4400" dirty="0">
                <a:solidFill>
                  <a:prstClr val="black"/>
                </a:solidFill>
                <a:latin typeface="Times New Roman" panose="02020603050405020304" pitchFamily="18" charset="0"/>
                <a:cs typeface="Times New Roman" panose="02020603050405020304" pitchFamily="18" charset="0"/>
              </a:rPr>
              <a:t> con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a:t>
            </a:r>
            <a:endParaRPr lang="en-US" sz="4400" b="1" dirty="0">
              <a:solidFill>
                <a:prstClr val="black"/>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barn(inVertical)">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p:cNvSpPr/>
          <p:nvPr/>
        </p:nvSpPr>
        <p:spPr>
          <a:xfrm>
            <a:off x="351126" y="2705358"/>
            <a:ext cx="17585748" cy="7315200"/>
          </a:xfrm>
          <a:custGeom>
            <a:avLst/>
            <a:gdLst/>
            <a:ahLst/>
            <a:cxnLst/>
            <a:rect l="l" t="t" r="r" b="b"/>
            <a:pathLst>
              <a:path w="5255858" h="5071903">
                <a:moveTo>
                  <a:pt x="0" y="0"/>
                </a:moveTo>
                <a:lnTo>
                  <a:pt x="5255858" y="0"/>
                </a:lnTo>
                <a:lnTo>
                  <a:pt x="5255858" y="5071902"/>
                </a:lnTo>
                <a:lnTo>
                  <a:pt x="0" y="5071902"/>
                </a:lnTo>
                <a:lnTo>
                  <a:pt x="0" y="0"/>
                </a:lnTo>
                <a:close/>
              </a:path>
            </a:pathLst>
          </a:custGeom>
          <a:blipFill>
            <a:blip r:embed="rId1">
              <a:extLst>
                <a:ext uri="{BEBA8EAE-BF5A-486C-A8C5-ECC9F3942E4B}">
                  <a14:imgProps xmlns:a14="http://schemas.microsoft.com/office/drawing/2010/main">
                    <a14:imgLayer r:embed="rId2">
                      <a14:imgEffect>
                        <a14:artisticGlowDiffused/>
                      </a14:imgEffect>
                      <a14:imgEffect>
                        <a14:saturation sat="33000"/>
                      </a14:imgEffect>
                    </a14:imgLayer>
                  </a14:imgProps>
                </a:ext>
              </a:extLst>
            </a:blip>
            <a:stretch>
              <a:fillRect/>
            </a:stretch>
          </a:blipFill>
        </p:spPr>
      </p:sp>
      <p:pic>
        <p:nvPicPr>
          <p:cNvPr id="8" name="Picture 7"/>
          <p:cNvPicPr>
            <a:picLocks noChangeAspect="1"/>
          </p:cNvPicPr>
          <p:nvPr/>
        </p:nvPicPr>
        <p:blipFill>
          <a:blip r:embed="rId3">
            <a:duotone>
              <a:schemeClr val="bg2">
                <a:shade val="45000"/>
                <a:satMod val="135000"/>
              </a:schemeClr>
              <a:prstClr val="white"/>
            </a:duotone>
          </a:blip>
          <a:stretch>
            <a:fillRect/>
          </a:stretch>
        </p:blipFill>
        <p:spPr>
          <a:xfrm>
            <a:off x="-2362200" y="-1786620"/>
            <a:ext cx="10418967" cy="3542083"/>
          </a:xfrm>
          <a:prstGeom prst="rect">
            <a:avLst/>
          </a:prstGeom>
        </p:spPr>
      </p:pic>
      <p:sp>
        <p:nvSpPr>
          <p:cNvPr id="3" name="TextBox 16"/>
          <p:cNvSpPr txBox="1"/>
          <p:nvPr/>
        </p:nvSpPr>
        <p:spPr>
          <a:xfrm>
            <a:off x="1262205" y="115285"/>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2241255" y="1535026"/>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6096000" y="2785630"/>
            <a:ext cx="11840874" cy="769441"/>
          </a:xfrm>
          <a:prstGeom prst="rect">
            <a:avLst/>
          </a:prstGeom>
          <a:noFill/>
        </p:spPr>
        <p:txBody>
          <a:bodyPr wrap="square">
            <a:spAutoFit/>
          </a:bodyPr>
          <a:lstStyle/>
          <a:p>
            <a:pPr algn="just" defTabSz="1828800"/>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Tên</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đầy</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đủ</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Ngô</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Văn</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Giá</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sinh</a:t>
            </a:r>
            <a:r>
              <a:rPr lang="fr-FR" sz="4400" dirty="0">
                <a:solidFill>
                  <a:prstClr val="black"/>
                </a:solidFill>
                <a:latin typeface="Times New Roman" panose="02020603050405020304" pitchFamily="18" charset="0"/>
                <a:cs typeface="Times New Roman" panose="02020603050405020304" pitchFamily="18" charset="0"/>
              </a:rPr>
              <a:t> </a:t>
            </a:r>
            <a:r>
              <a:rPr lang="fr-FR" sz="4400" dirty="0" err="1">
                <a:solidFill>
                  <a:prstClr val="black"/>
                </a:solidFill>
                <a:latin typeface="Times New Roman" panose="02020603050405020304" pitchFamily="18" charset="0"/>
                <a:cs typeface="Times New Roman" panose="02020603050405020304" pitchFamily="18" charset="0"/>
              </a:rPr>
              <a:t>năm</a:t>
            </a:r>
            <a:r>
              <a:rPr lang="fr-FR" sz="4400" dirty="0">
                <a:solidFill>
                  <a:prstClr val="black"/>
                </a:solidFill>
                <a:latin typeface="Times New Roman" panose="02020603050405020304" pitchFamily="18" charset="0"/>
                <a:cs typeface="Times New Roman" panose="02020603050405020304" pitchFamily="18" charset="0"/>
              </a:rPr>
              <a:t> 1959)</a:t>
            </a:r>
            <a:endParaRPr lang="en-US" altLang="en-US" sz="4400" dirty="0">
              <a:solidFill>
                <a:prstClr val="black"/>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6078682" y="3764459"/>
            <a:ext cx="11523518" cy="769441"/>
          </a:xfrm>
          <a:prstGeom prst="rect">
            <a:avLst/>
          </a:prstGeom>
          <a:noFill/>
        </p:spPr>
        <p:txBody>
          <a:bodyPr wrap="square">
            <a:spAutoFit/>
          </a:bodyPr>
          <a:lstStyle/>
          <a:p>
            <a:pPr algn="just" defTabSz="1828800"/>
            <a:r>
              <a:rPr lang="en-US" altLang="en-US" sz="4400" dirty="0">
                <a:latin typeface="Times New Roman" panose="02020603050405020304" pitchFamily="18" charset="0"/>
                <a:cs typeface="Times New Roman" panose="02020603050405020304" pitchFamily="18" charset="0"/>
              </a:rPr>
              <a:t>- </a:t>
            </a:r>
            <a:r>
              <a:rPr lang="en-US" altLang="en-US" sz="4400" b="1" dirty="0" err="1">
                <a:latin typeface="Times New Roman" panose="02020603050405020304" pitchFamily="18" charset="0"/>
                <a:cs typeface="Times New Roman" panose="02020603050405020304" pitchFamily="18" charset="0"/>
              </a:rPr>
              <a:t>Quê</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Bắc</a:t>
            </a:r>
            <a:r>
              <a:rPr lang="en-US" altLang="en-US" sz="4400" dirty="0">
                <a:latin typeface="Times New Roman" panose="02020603050405020304" pitchFamily="18" charset="0"/>
                <a:cs typeface="Times New Roman" panose="02020603050405020304" pitchFamily="18" charset="0"/>
              </a:rPr>
              <a:t> </a:t>
            </a:r>
            <a:r>
              <a:rPr lang="en-US" altLang="en-US" sz="4400" dirty="0" err="1">
                <a:latin typeface="Times New Roman" panose="02020603050405020304" pitchFamily="18" charset="0"/>
                <a:cs typeface="Times New Roman" panose="02020603050405020304" pitchFamily="18" charset="0"/>
              </a:rPr>
              <a:t>Giang</a:t>
            </a:r>
            <a:endParaRPr lang="en-US" altLang="en-US" sz="44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078682" y="4686300"/>
            <a:ext cx="11523518" cy="1446550"/>
          </a:xfrm>
          <a:prstGeom prst="rect">
            <a:avLst/>
          </a:prstGeom>
          <a:noFill/>
        </p:spPr>
        <p:txBody>
          <a:bodyPr wrap="square">
            <a:spAutoFit/>
          </a:bodyPr>
          <a:lstStyle/>
          <a:p>
            <a:pPr algn="just" defTabSz="1828800"/>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Ông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giáo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văn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phê</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văn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học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tinh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tế</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092536" y="6438900"/>
            <a:ext cx="11509663" cy="2800767"/>
          </a:xfrm>
          <a:prstGeom prst="rect">
            <a:avLst/>
          </a:prstGeom>
          <a:noFill/>
        </p:spPr>
        <p:txBody>
          <a:bodyPr wrap="square">
            <a:spAutoFit/>
          </a:bodyPr>
          <a:lstStyle/>
          <a:p>
            <a:pPr algn="just" defTabSz="1828800"/>
            <a:r>
              <a:rPr lang="en-US" sz="4400"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Sáng</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tác</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tiêu</a:t>
            </a:r>
            <a:r>
              <a:rPr lang="en-US" sz="4400" b="1" dirty="0">
                <a:solidFill>
                  <a:schemeClr val="tx1"/>
                </a:solidFill>
                <a:latin typeface="Times New Roman" panose="02020603050405020304" pitchFamily="18" charset="0"/>
                <a:cs typeface="Times New Roman" panose="02020603050405020304" pitchFamily="18" charset="0"/>
              </a:rPr>
              <a:t> </a:t>
            </a:r>
            <a:r>
              <a:rPr lang="en-US" sz="4400" b="1" dirty="0" err="1">
                <a:solidFill>
                  <a:schemeClr val="tx1"/>
                </a:solidFill>
                <a:latin typeface="Times New Roman" panose="02020603050405020304" pitchFamily="18" charset="0"/>
                <a:cs typeface="Times New Roman" panose="02020603050405020304" pitchFamily="18" charset="0"/>
              </a:rPr>
              <a:t>biểu</a:t>
            </a:r>
            <a:r>
              <a:rPr lang="en-US" sz="4400"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Một</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khoảng</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trời</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văn</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học</a:t>
            </a:r>
            <a:r>
              <a:rPr lang="en-US" sz="4400" i="1" dirty="0">
                <a:solidFill>
                  <a:schemeClr val="tx1"/>
                </a:solidFill>
                <a:latin typeface="Times New Roman" panose="02020603050405020304" pitchFamily="18" charset="0"/>
                <a:cs typeface="Times New Roman" panose="02020603050405020304" pitchFamily="18" charset="0"/>
              </a:rPr>
              <a:t> </a:t>
            </a:r>
            <a:r>
              <a:rPr lang="en-US" sz="4400" dirty="0">
                <a:solidFill>
                  <a:schemeClr val="tx1"/>
                </a:solidFill>
                <a:latin typeface="Times New Roman" panose="02020603050405020304" pitchFamily="18" charset="0"/>
                <a:cs typeface="Times New Roman" panose="02020603050405020304" pitchFamily="18" charset="0"/>
              </a:rPr>
              <a:t>(</a:t>
            </a:r>
            <a:r>
              <a:rPr lang="en-US" sz="4400" dirty="0" err="1">
                <a:solidFill>
                  <a:schemeClr val="tx1"/>
                </a:solidFill>
                <a:latin typeface="Times New Roman" panose="02020603050405020304" pitchFamily="18" charset="0"/>
                <a:cs typeface="Times New Roman" panose="02020603050405020304" pitchFamily="18" charset="0"/>
              </a:rPr>
              <a:t>tiểu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luận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phê</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Vũ</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Bằng</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bên</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trời</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thương</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nhớ</a:t>
            </a:r>
            <a:r>
              <a:rPr lang="en-US" sz="4400" i="1" dirty="0">
                <a:solidFill>
                  <a:schemeClr val="tx1"/>
                </a:solidFill>
                <a:latin typeface="Times New Roman" panose="02020603050405020304" pitchFamily="18" charset="0"/>
                <a:cs typeface="Times New Roman" panose="02020603050405020304" pitchFamily="18" charset="0"/>
              </a:rPr>
              <a:t> </a:t>
            </a:r>
            <a:r>
              <a:rPr lang="en-US" sz="4400" dirty="0">
                <a:solidFill>
                  <a:schemeClr val="tx1"/>
                </a:solidFill>
                <a:latin typeface="Times New Roman" panose="02020603050405020304" pitchFamily="18" charset="0"/>
                <a:cs typeface="Times New Roman" panose="02020603050405020304" pitchFamily="18" charset="0"/>
              </a:rPr>
              <a:t>(</a:t>
            </a:r>
            <a:r>
              <a:rPr lang="en-US" sz="4400" dirty="0" err="1">
                <a:solidFill>
                  <a:schemeClr val="tx1"/>
                </a:solidFill>
                <a:latin typeface="Times New Roman" panose="02020603050405020304" pitchFamily="18" charset="0"/>
                <a:cs typeface="Times New Roman" panose="02020603050405020304" pitchFamily="18" charset="0"/>
              </a:rPr>
              <a:t>chuyên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luận</a:t>
            </a:r>
            <a:r>
              <a:rPr lang="en-US" sz="4400"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Đời</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sống</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và</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đời</a:t>
            </a:r>
            <a:r>
              <a:rPr lang="en-US" sz="4400" i="1" dirty="0">
                <a:solidFill>
                  <a:schemeClr val="tx1"/>
                </a:solidFill>
                <a:latin typeface="Times New Roman" panose="02020603050405020304" pitchFamily="18" charset="0"/>
                <a:cs typeface="Times New Roman" panose="02020603050405020304" pitchFamily="18" charset="0"/>
              </a:rPr>
              <a:t> </a:t>
            </a:r>
            <a:r>
              <a:rPr lang="en-US" sz="4400" i="1" dirty="0" err="1">
                <a:solidFill>
                  <a:schemeClr val="tx1"/>
                </a:solidFill>
                <a:latin typeface="Times New Roman" panose="02020603050405020304" pitchFamily="18" charset="0"/>
                <a:cs typeface="Times New Roman" panose="02020603050405020304" pitchFamily="18" charset="0"/>
              </a:rPr>
              <a:t>viết</a:t>
            </a:r>
            <a:r>
              <a:rPr lang="en-US" sz="4400" i="1" dirty="0">
                <a:solidFill>
                  <a:schemeClr val="tx1"/>
                </a:solidFill>
                <a:latin typeface="Times New Roman" panose="02020603050405020304" pitchFamily="18" charset="0"/>
                <a:cs typeface="Times New Roman" panose="02020603050405020304" pitchFamily="18" charset="0"/>
              </a:rPr>
              <a:t> </a:t>
            </a:r>
            <a:r>
              <a:rPr lang="en-US" sz="4400" dirty="0">
                <a:solidFill>
                  <a:schemeClr val="tx1"/>
                </a:solidFill>
                <a:latin typeface="Times New Roman" panose="02020603050405020304" pitchFamily="18" charset="0"/>
                <a:cs typeface="Times New Roman" panose="02020603050405020304" pitchFamily="18" charset="0"/>
              </a:rPr>
              <a:t>(</a:t>
            </a:r>
            <a:r>
              <a:rPr lang="en-US" sz="4400" dirty="0" err="1">
                <a:solidFill>
                  <a:schemeClr val="tx1"/>
                </a:solidFill>
                <a:latin typeface="Times New Roman" panose="02020603050405020304" pitchFamily="18" charset="0"/>
                <a:cs typeface="Times New Roman" panose="02020603050405020304" pitchFamily="18" charset="0"/>
              </a:rPr>
              <a:t>tiểu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luận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phê</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chân</a:t>
            </a:r>
            <a:r>
              <a:rPr lang="en-US" sz="4400" dirty="0">
                <a:solidFill>
                  <a:schemeClr val="tx1"/>
                </a:solidFill>
                <a:latin typeface="Times New Roman" panose="02020603050405020304" pitchFamily="18" charset="0"/>
                <a:cs typeface="Times New Roman" panose="02020603050405020304" pitchFamily="18" charset="0"/>
              </a:rPr>
              <a:t> dung)…</a:t>
            </a:r>
            <a:endParaRPr lang="en-US" altLang="en-US" sz="4400" dirty="0">
              <a:solidFill>
                <a:schemeClr val="tx1"/>
              </a:solidFill>
              <a:latin typeface="Times New Roman" panose="02020603050405020304" pitchFamily="18" charset="0"/>
              <a:cs typeface="Times New Roman" panose="02020603050405020304" pitchFamily="18" charset="0"/>
            </a:endParaRPr>
          </a:p>
        </p:txBody>
      </p:sp>
      <p:sp>
        <p:nvSpPr>
          <p:cNvPr id="6" name="Freeform 6"/>
          <p:cNvSpPr/>
          <p:nvPr/>
        </p:nvSpPr>
        <p:spPr>
          <a:xfrm rot="5400000">
            <a:off x="13085255" y="-4838258"/>
            <a:ext cx="5071491" cy="8229600"/>
          </a:xfrm>
          <a:custGeom>
            <a:avLst/>
            <a:gdLst/>
            <a:ahLst/>
            <a:cxnLst/>
            <a:rect l="l" t="t" r="r" b="b"/>
            <a:pathLst>
              <a:path w="5071491" h="8229600">
                <a:moveTo>
                  <a:pt x="0" y="0"/>
                </a:moveTo>
                <a:lnTo>
                  <a:pt x="5071491" y="0"/>
                </a:lnTo>
                <a:lnTo>
                  <a:pt x="5071491" y="8229600"/>
                </a:lnTo>
                <a:lnTo>
                  <a:pt x="0" y="8229600"/>
                </a:lnTo>
                <a:lnTo>
                  <a:pt x="0" y="0"/>
                </a:lnTo>
                <a:close/>
              </a:path>
            </a:pathLst>
          </a:custGeom>
          <a:blipFill>
            <a:blip r:embed="rId4"/>
            <a:stretch>
              <a:fillRect/>
            </a:stretch>
          </a:blipFill>
        </p:spPr>
      </p:sp>
      <p:pic>
        <p:nvPicPr>
          <p:cNvPr id="7" name="Picture 6"/>
          <p:cNvPicPr>
            <a:picLocks noChangeAspect="1"/>
          </p:cNvPicPr>
          <p:nvPr/>
        </p:nvPicPr>
        <p:blipFill>
          <a:blip r:embed="rId5"/>
          <a:stretch>
            <a:fillRect/>
          </a:stretch>
        </p:blipFill>
        <p:spPr>
          <a:xfrm>
            <a:off x="924653" y="3178194"/>
            <a:ext cx="4669402" cy="63695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1">
            <a:duotone>
              <a:schemeClr val="bg2">
                <a:shade val="45000"/>
                <a:satMod val="135000"/>
              </a:schemeClr>
              <a:prstClr val="white"/>
            </a:duotone>
          </a:blip>
          <a:stretch>
            <a:fillRect/>
          </a:stretch>
        </p:blipFill>
        <p:spPr>
          <a:xfrm>
            <a:off x="-2362200" y="-1786620"/>
            <a:ext cx="10418967" cy="3542083"/>
          </a:xfrm>
          <a:prstGeom prst="rect">
            <a:avLst/>
          </a:prstGeom>
        </p:spPr>
      </p:pic>
      <p:sp>
        <p:nvSpPr>
          <p:cNvPr id="3" name="TextBox 16"/>
          <p:cNvSpPr txBox="1"/>
          <p:nvPr/>
        </p:nvSpPr>
        <p:spPr>
          <a:xfrm>
            <a:off x="1262205" y="115285"/>
            <a:ext cx="11643580" cy="1047146"/>
          </a:xfrm>
          <a:prstGeom prst="rect">
            <a:avLst/>
          </a:prstGeom>
        </p:spPr>
        <p:txBody>
          <a:bodyPr wrap="square" lIns="0" tIns="0" rIns="0" bIns="0" rtlCol="0" anchor="t">
            <a:spAutoFit/>
          </a:bodyPr>
          <a:lstStyle/>
          <a:p>
            <a:pPr algn="just">
              <a:lnSpc>
                <a:spcPts val="9240"/>
              </a:lnSpc>
            </a:pPr>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Tìm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hiểu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chung</a:t>
            </a:r>
            <a:endParaRPr lang="en-US" sz="4800" b="1" dirty="0">
              <a:latin typeface="Times New Roman" panose="02020603050405020304" pitchFamily="18" charset="0"/>
              <a:cs typeface="Times New Roman" panose="02020603050405020304" pitchFamily="18" charset="0"/>
            </a:endParaRPr>
          </a:p>
        </p:txBody>
      </p:sp>
      <p:sp>
        <p:nvSpPr>
          <p:cNvPr id="4" name="TextBox 12"/>
          <p:cNvSpPr txBox="1"/>
          <p:nvPr/>
        </p:nvSpPr>
        <p:spPr>
          <a:xfrm>
            <a:off x="2209800" y="1560445"/>
            <a:ext cx="3352800" cy="913712"/>
          </a:xfrm>
          <a:prstGeom prst="rect">
            <a:avLst/>
          </a:prstGeom>
        </p:spPr>
        <p:txBody>
          <a:bodyPr wrap="square" lIns="0" tIns="0" rIns="0" bIns="0" rtlCol="0" anchor="t">
            <a:spAutoFit/>
          </a:bodyPr>
          <a:lstStyle/>
          <a:p>
            <a:pPr algn="just">
              <a:lnSpc>
                <a:spcPts val="7980"/>
              </a:lnSpc>
            </a:pPr>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9" name="TextBox 12"/>
          <p:cNvSpPr txBox="1"/>
          <p:nvPr/>
        </p:nvSpPr>
        <p:spPr>
          <a:xfrm>
            <a:off x="1222285" y="3008871"/>
            <a:ext cx="5327829" cy="763029"/>
          </a:xfrm>
          <a:prstGeom prst="rect">
            <a:avLst/>
          </a:prstGeom>
        </p:spPr>
        <p:txBody>
          <a:bodyPr wrap="square" lIns="0" tIns="0" rIns="0" bIns="0" rtlCol="0" anchor="t">
            <a:spAutoFit/>
          </a:bodyPr>
          <a:lstStyle/>
          <a:p>
            <a:pPr marL="496570" lvl="1" algn="ctr">
              <a:lnSpc>
                <a:spcPts val="6440"/>
              </a:lnSpc>
            </a:pPr>
            <a:r>
              <a:rPr lang="en-US" sz="4400" b="1" dirty="0" err="1">
                <a:latin typeface="Times New Roman" panose="02020603050405020304" pitchFamily="18" charset="0"/>
                <a:cs typeface="Times New Roman" panose="02020603050405020304" pitchFamily="18" charset="0"/>
              </a:rPr>
              <a:t>Xuất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xứ</a:t>
            </a:r>
            <a:endParaRPr lang="en-US" sz="4400" b="1" dirty="0">
              <a:latin typeface="Times New Roman" panose="02020603050405020304" pitchFamily="18" charset="0"/>
              <a:cs typeface="Times New Roman" panose="02020603050405020304" pitchFamily="18" charset="0"/>
            </a:endParaRPr>
          </a:p>
        </p:txBody>
      </p:sp>
      <p:sp>
        <p:nvSpPr>
          <p:cNvPr id="10" name="TextBox 12"/>
          <p:cNvSpPr txBox="1"/>
          <p:nvPr/>
        </p:nvSpPr>
        <p:spPr>
          <a:xfrm>
            <a:off x="1300305" y="4000500"/>
            <a:ext cx="5024295" cy="4062651"/>
          </a:xfrm>
          <a:prstGeom prst="rect">
            <a:avLst/>
          </a:prstGeom>
        </p:spPr>
        <p:txBody>
          <a:bodyPr wrap="square" lIns="0" tIns="0" rIns="0" bIns="0" rtlCol="0" anchor="t">
            <a:spAutoFit/>
          </a:bodyPr>
          <a:lstStyle/>
          <a:p>
            <a:pPr marL="496570" lvl="1" algn="just"/>
            <a:r>
              <a:rPr lang="en-US" sz="4400" dirty="0" err="1">
                <a:latin typeface="Times New Roman" panose="02020603050405020304" pitchFamily="18" charset="0"/>
                <a:cs typeface="Times New Roman" panose="02020603050405020304" pitchFamily="18" charset="0"/>
              </a:rPr>
              <a:t>Trích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cuốn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văn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tác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phẩm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trong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Phổ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thông</a:t>
            </a:r>
            <a:r>
              <a:rPr lang="en-US" sz="4400" i="1"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do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soạn</a:t>
            </a:r>
            <a:endParaRPr lang="en-US" sz="4400" dirty="0">
              <a:latin typeface="Times New Roman" panose="02020603050405020304" pitchFamily="18" charset="0"/>
              <a:cs typeface="Times New Roman" panose="02020603050405020304" pitchFamily="18" charset="0"/>
            </a:endParaRPr>
          </a:p>
        </p:txBody>
      </p:sp>
      <p:sp>
        <p:nvSpPr>
          <p:cNvPr id="11" name="TextBox 12"/>
          <p:cNvSpPr txBox="1"/>
          <p:nvPr/>
        </p:nvSpPr>
        <p:spPr>
          <a:xfrm>
            <a:off x="10987963" y="3008871"/>
            <a:ext cx="5327829" cy="763029"/>
          </a:xfrm>
          <a:prstGeom prst="rect">
            <a:avLst/>
          </a:prstGeom>
        </p:spPr>
        <p:txBody>
          <a:bodyPr wrap="square" lIns="0" tIns="0" rIns="0" bIns="0" rtlCol="0" anchor="t">
            <a:spAutoFit/>
          </a:bodyPr>
          <a:lstStyle/>
          <a:p>
            <a:pPr marL="496570" lvl="1" algn="ctr">
              <a:lnSpc>
                <a:spcPts val="6440"/>
              </a:lnSpc>
            </a:pP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endParaRPr lang="en-US" sz="4400" b="1"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11065983" y="4000500"/>
            <a:ext cx="5024295" cy="677108"/>
          </a:xfrm>
          <a:prstGeom prst="rect">
            <a:avLst/>
          </a:prstGeom>
        </p:spPr>
        <p:txBody>
          <a:bodyPr wrap="square" lIns="0" tIns="0" rIns="0" bIns="0" rtlCol="0" anchor="t">
            <a:spAutoFit/>
          </a:bodyPr>
          <a:lstStyle/>
          <a:p>
            <a:pPr marL="496570" lvl="1" algn="ct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học</a:t>
            </a:r>
            <a:endParaRPr lang="en-US" sz="4400" dirty="0">
              <a:latin typeface="Times New Roman" panose="02020603050405020304" pitchFamily="18" charset="0"/>
              <a:cs typeface="Times New Roman" panose="02020603050405020304" pitchFamily="18" charset="0"/>
            </a:endParaRPr>
          </a:p>
        </p:txBody>
      </p:sp>
      <p:sp>
        <p:nvSpPr>
          <p:cNvPr id="22" name="TextBox 12"/>
          <p:cNvSpPr txBox="1"/>
          <p:nvPr/>
        </p:nvSpPr>
        <p:spPr>
          <a:xfrm>
            <a:off x="10663480" y="6383103"/>
            <a:ext cx="5829300" cy="747833"/>
          </a:xfrm>
          <a:prstGeom prst="rect">
            <a:avLst/>
          </a:prstGeom>
        </p:spPr>
        <p:txBody>
          <a:bodyPr wrap="square" lIns="0" tIns="0" rIns="0" bIns="0" rtlCol="0" anchor="t">
            <a:spAutoFit/>
          </a:bodyPr>
          <a:lstStyle/>
          <a:p>
            <a:pPr marL="496570" lvl="1" algn="ctr">
              <a:lnSpc>
                <a:spcPts val="6440"/>
              </a:lnSpc>
            </a:pPr>
            <a:r>
              <a:rPr lang="en-US" sz="4400" b="1" dirty="0">
                <a:latin typeface="Times New Roman" panose="02020603050405020304" pitchFamily="18" charset="0"/>
                <a:cs typeface="Times New Roman" panose="02020603050405020304" pitchFamily="18" charset="0"/>
              </a:rPr>
              <a:t>PTBĐ</a:t>
            </a:r>
            <a:endParaRPr lang="en-US" sz="4400" b="1" dirty="0">
              <a:latin typeface="Times New Roman" panose="02020603050405020304" pitchFamily="18" charset="0"/>
              <a:cs typeface="Times New Roman" panose="02020603050405020304" pitchFamily="18" charset="0"/>
            </a:endParaRPr>
          </a:p>
        </p:txBody>
      </p:sp>
      <p:sp>
        <p:nvSpPr>
          <p:cNvPr id="23" name="TextBox 12"/>
          <p:cNvSpPr txBox="1"/>
          <p:nvPr/>
        </p:nvSpPr>
        <p:spPr>
          <a:xfrm>
            <a:off x="11093760" y="7444228"/>
            <a:ext cx="5024295" cy="677108"/>
          </a:xfrm>
          <a:prstGeom prst="rect">
            <a:avLst/>
          </a:prstGeom>
        </p:spPr>
        <p:txBody>
          <a:bodyPr wrap="square" lIns="0" tIns="0" rIns="0" bIns="0" rtlCol="0" anchor="t">
            <a:spAutoFit/>
          </a:bodyPr>
          <a:lstStyle/>
          <a:p>
            <a:pPr marL="496570" lvl="1" algn="ctr"/>
            <a:r>
              <a:rPr lang="en-US" sz="4400" dirty="0" err="1">
                <a:latin typeface="Times New Roman" panose="02020603050405020304" pitchFamily="18" charset="0"/>
                <a:cs typeface="Times New Roman" panose="02020603050405020304" pitchFamily="18" charset="0"/>
              </a:rPr>
              <a:t>Nghị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luận</a:t>
            </a:r>
            <a:endParaRPr lang="en-US" sz="4400" dirty="0">
              <a:latin typeface="Times New Roman" panose="02020603050405020304" pitchFamily="18" charset="0"/>
              <a:cs typeface="Times New Roman" panose="02020603050405020304" pitchFamily="18" charset="0"/>
            </a:endParaRPr>
          </a:p>
        </p:txBody>
      </p:sp>
      <p:sp>
        <p:nvSpPr>
          <p:cNvPr id="24" name="Freeform 3"/>
          <p:cNvSpPr/>
          <p:nvPr/>
        </p:nvSpPr>
        <p:spPr>
          <a:xfrm rot="13258799">
            <a:off x="-2267980" y="8340710"/>
            <a:ext cx="5705683" cy="2111103"/>
          </a:xfrm>
          <a:custGeom>
            <a:avLst/>
            <a:gdLst/>
            <a:ahLst/>
            <a:cxnLst/>
            <a:rect l="l" t="t" r="r" b="b"/>
            <a:pathLst>
              <a:path w="5705683" h="2111103">
                <a:moveTo>
                  <a:pt x="0" y="0"/>
                </a:moveTo>
                <a:lnTo>
                  <a:pt x="5705683" y="0"/>
                </a:lnTo>
                <a:lnTo>
                  <a:pt x="5705683" y="2111103"/>
                </a:lnTo>
                <a:lnTo>
                  <a:pt x="0" y="2111103"/>
                </a:lnTo>
                <a:lnTo>
                  <a:pt x="0" y="0"/>
                </a:lnTo>
                <a:close/>
              </a:path>
            </a:pathLst>
          </a:custGeom>
          <a:blipFill>
            <a:blip r:embed="rId2"/>
            <a:stretch>
              <a:fillRect/>
            </a:stretch>
          </a:blipFill>
        </p:spPr>
      </p:sp>
      <p:sp>
        <p:nvSpPr>
          <p:cNvPr id="25" name="Freeform 10"/>
          <p:cNvSpPr/>
          <p:nvPr/>
        </p:nvSpPr>
        <p:spPr>
          <a:xfrm rot="12900008">
            <a:off x="13099799" y="-533415"/>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3"/>
            <a:stretch>
              <a:fillRect/>
            </a:stretch>
          </a:blipFill>
        </p:spPr>
      </p:sp>
      <p:grpSp>
        <p:nvGrpSpPr>
          <p:cNvPr id="17" name="Google Shape;938;p36"/>
          <p:cNvGrpSpPr/>
          <p:nvPr/>
        </p:nvGrpSpPr>
        <p:grpSpPr>
          <a:xfrm>
            <a:off x="7242700" y="3390385"/>
            <a:ext cx="4048797" cy="4053843"/>
            <a:chOff x="3076045" y="1254969"/>
            <a:chExt cx="2991910" cy="3090763"/>
          </a:xfrm>
        </p:grpSpPr>
        <p:sp>
          <p:nvSpPr>
            <p:cNvPr id="18" name="Google Shape;939;p36"/>
            <p:cNvSpPr/>
            <p:nvPr/>
          </p:nvSpPr>
          <p:spPr>
            <a:xfrm>
              <a:off x="4625698" y="1367669"/>
              <a:ext cx="1442257" cy="2364460"/>
            </a:xfrm>
            <a:custGeom>
              <a:avLst/>
              <a:gdLst/>
              <a:ahLst/>
              <a:cxnLst/>
              <a:rect l="l" t="t" r="r" b="b"/>
              <a:pathLst>
                <a:path w="13015" h="21337" extrusionOk="0">
                  <a:moveTo>
                    <a:pt x="24" y="1"/>
                  </a:moveTo>
                  <a:lnTo>
                    <a:pt x="2359" y="2733"/>
                  </a:lnTo>
                  <a:lnTo>
                    <a:pt x="0" y="5465"/>
                  </a:lnTo>
                  <a:cubicBezTo>
                    <a:pt x="1193" y="5540"/>
                    <a:pt x="2385" y="5912"/>
                    <a:pt x="3452" y="6508"/>
                  </a:cubicBezTo>
                  <a:cubicBezTo>
                    <a:pt x="5290" y="7577"/>
                    <a:pt x="6631" y="9316"/>
                    <a:pt x="7177" y="11376"/>
                  </a:cubicBezTo>
                  <a:cubicBezTo>
                    <a:pt x="7700" y="13339"/>
                    <a:pt x="7475" y="15376"/>
                    <a:pt x="6557" y="17164"/>
                  </a:cubicBezTo>
                  <a:lnTo>
                    <a:pt x="5687" y="16667"/>
                  </a:lnTo>
                  <a:lnTo>
                    <a:pt x="7302" y="21336"/>
                  </a:lnTo>
                  <a:lnTo>
                    <a:pt x="12145" y="20393"/>
                  </a:lnTo>
                  <a:lnTo>
                    <a:pt x="11276" y="19896"/>
                  </a:lnTo>
                  <a:cubicBezTo>
                    <a:pt x="12071" y="18406"/>
                    <a:pt x="12592" y="16790"/>
                    <a:pt x="12790" y="15127"/>
                  </a:cubicBezTo>
                  <a:cubicBezTo>
                    <a:pt x="13015" y="13389"/>
                    <a:pt x="12890" y="11674"/>
                    <a:pt x="12443" y="9985"/>
                  </a:cubicBezTo>
                  <a:cubicBezTo>
                    <a:pt x="11996" y="8296"/>
                    <a:pt x="11227" y="6733"/>
                    <a:pt x="10183" y="5342"/>
                  </a:cubicBezTo>
                  <a:cubicBezTo>
                    <a:pt x="9091" y="3901"/>
                    <a:pt x="7749" y="2709"/>
                    <a:pt x="6160" y="1815"/>
                  </a:cubicBezTo>
                  <a:cubicBezTo>
                    <a:pt x="4296" y="722"/>
                    <a:pt x="2160" y="100"/>
                    <a:pt x="24" y="1"/>
                  </a:cubicBezTo>
                  <a:close/>
                </a:path>
              </a:pathLst>
            </a:custGeom>
            <a:solidFill>
              <a:schemeClr val="accent4">
                <a:lumMod val="20000"/>
                <a:lumOff val="80000"/>
              </a:schemeClr>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371600"/>
              <a:endParaRPr sz="3600" b="1">
                <a:solidFill>
                  <a:prstClr val="black"/>
                </a:solidFill>
                <a:latin typeface="#9Slide03 Arima Madurai" panose="00000500000000000000" pitchFamily="2" charset="0"/>
                <a:cs typeface="#9Slide03 Arima Madurai" panose="00000500000000000000" pitchFamily="2" charset="0"/>
              </a:endParaRPr>
            </a:p>
          </p:txBody>
        </p:sp>
        <p:sp>
          <p:nvSpPr>
            <p:cNvPr id="19" name="Google Shape;940;p36"/>
            <p:cNvSpPr/>
            <p:nvPr/>
          </p:nvSpPr>
          <p:spPr>
            <a:xfrm>
              <a:off x="3197167" y="3173198"/>
              <a:ext cx="2625761" cy="1172534"/>
            </a:xfrm>
            <a:custGeom>
              <a:avLst/>
              <a:gdLst/>
              <a:ahLst/>
              <a:cxnLst/>
              <a:rect l="l" t="t" r="r" b="b"/>
              <a:pathLst>
                <a:path w="23695" h="10581" extrusionOk="0">
                  <a:moveTo>
                    <a:pt x="1615" y="1"/>
                  </a:moveTo>
                  <a:lnTo>
                    <a:pt x="0" y="4670"/>
                  </a:lnTo>
                  <a:lnTo>
                    <a:pt x="870" y="4149"/>
                  </a:lnTo>
                  <a:cubicBezTo>
                    <a:pt x="1764" y="5614"/>
                    <a:pt x="2881" y="6855"/>
                    <a:pt x="4222" y="7875"/>
                  </a:cubicBezTo>
                  <a:cubicBezTo>
                    <a:pt x="5613" y="8918"/>
                    <a:pt x="7179" y="9687"/>
                    <a:pt x="8868" y="10134"/>
                  </a:cubicBezTo>
                  <a:cubicBezTo>
                    <a:pt x="10010" y="10432"/>
                    <a:pt x="11177" y="10581"/>
                    <a:pt x="12345" y="10581"/>
                  </a:cubicBezTo>
                  <a:cubicBezTo>
                    <a:pt x="12915" y="10581"/>
                    <a:pt x="13462" y="10557"/>
                    <a:pt x="14008" y="10482"/>
                  </a:cubicBezTo>
                  <a:cubicBezTo>
                    <a:pt x="15796" y="10259"/>
                    <a:pt x="17511" y="9687"/>
                    <a:pt x="19075" y="8793"/>
                  </a:cubicBezTo>
                  <a:cubicBezTo>
                    <a:pt x="20962" y="7700"/>
                    <a:pt x="22552" y="6186"/>
                    <a:pt x="23694" y="4372"/>
                  </a:cubicBezTo>
                  <a:lnTo>
                    <a:pt x="23694" y="4372"/>
                  </a:lnTo>
                  <a:lnTo>
                    <a:pt x="20193" y="5043"/>
                  </a:lnTo>
                  <a:lnTo>
                    <a:pt x="19001" y="1616"/>
                  </a:lnTo>
                  <a:cubicBezTo>
                    <a:pt x="18330" y="2609"/>
                    <a:pt x="17412" y="3454"/>
                    <a:pt x="16369" y="4074"/>
                  </a:cubicBezTo>
                  <a:cubicBezTo>
                    <a:pt x="15151" y="4769"/>
                    <a:pt x="13760" y="5143"/>
                    <a:pt x="12369" y="5143"/>
                  </a:cubicBezTo>
                  <a:cubicBezTo>
                    <a:pt x="11673" y="5143"/>
                    <a:pt x="10954" y="5067"/>
                    <a:pt x="10283" y="4869"/>
                  </a:cubicBezTo>
                  <a:cubicBezTo>
                    <a:pt x="8321" y="4348"/>
                    <a:pt x="6656" y="3130"/>
                    <a:pt x="5589" y="1441"/>
                  </a:cubicBezTo>
                  <a:lnTo>
                    <a:pt x="6458" y="944"/>
                  </a:lnTo>
                  <a:lnTo>
                    <a:pt x="1615" y="1"/>
                  </a:lnTo>
                  <a:close/>
                </a:path>
              </a:pathLst>
            </a:custGeom>
            <a:solidFill>
              <a:srgbClr val="F1E8F8"/>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371600"/>
              <a:endParaRPr sz="3600" b="1">
                <a:solidFill>
                  <a:prstClr val="black"/>
                </a:solidFill>
                <a:latin typeface="#9Slide03 Arima Madurai" panose="00000500000000000000" pitchFamily="2" charset="0"/>
                <a:cs typeface="#9Slide03 Arima Madurai" panose="00000500000000000000" pitchFamily="2" charset="0"/>
              </a:endParaRPr>
            </a:p>
          </p:txBody>
        </p:sp>
        <p:sp>
          <p:nvSpPr>
            <p:cNvPr id="20" name="Google Shape;941;p36"/>
            <p:cNvSpPr/>
            <p:nvPr/>
          </p:nvSpPr>
          <p:spPr>
            <a:xfrm>
              <a:off x="3076045" y="1254969"/>
              <a:ext cx="1811050" cy="2292652"/>
            </a:xfrm>
            <a:custGeom>
              <a:avLst/>
              <a:gdLst/>
              <a:ahLst/>
              <a:cxnLst/>
              <a:rect l="l" t="t" r="r" b="b"/>
              <a:pathLst>
                <a:path w="16343" h="20689" extrusionOk="0">
                  <a:moveTo>
                    <a:pt x="13114" y="1"/>
                  </a:moveTo>
                  <a:lnTo>
                    <a:pt x="13114" y="1018"/>
                  </a:lnTo>
                  <a:cubicBezTo>
                    <a:pt x="11425" y="1067"/>
                    <a:pt x="9786" y="1415"/>
                    <a:pt x="8222" y="2087"/>
                  </a:cubicBezTo>
                  <a:cubicBezTo>
                    <a:pt x="6633" y="2756"/>
                    <a:pt x="5192" y="3726"/>
                    <a:pt x="3950" y="4968"/>
                  </a:cubicBezTo>
                  <a:cubicBezTo>
                    <a:pt x="2708" y="6210"/>
                    <a:pt x="1739" y="7650"/>
                    <a:pt x="1069" y="9240"/>
                  </a:cubicBezTo>
                  <a:cubicBezTo>
                    <a:pt x="374" y="10903"/>
                    <a:pt x="0" y="12667"/>
                    <a:pt x="0" y="14479"/>
                  </a:cubicBezTo>
                  <a:cubicBezTo>
                    <a:pt x="0" y="16641"/>
                    <a:pt x="523" y="18777"/>
                    <a:pt x="1516" y="20688"/>
                  </a:cubicBezTo>
                  <a:lnTo>
                    <a:pt x="2708" y="17311"/>
                  </a:lnTo>
                  <a:lnTo>
                    <a:pt x="6259" y="18006"/>
                  </a:lnTo>
                  <a:cubicBezTo>
                    <a:pt x="5739" y="16913"/>
                    <a:pt x="5441" y="15697"/>
                    <a:pt x="5441" y="14479"/>
                  </a:cubicBezTo>
                  <a:cubicBezTo>
                    <a:pt x="5441" y="12343"/>
                    <a:pt x="6285" y="10333"/>
                    <a:pt x="7799" y="8816"/>
                  </a:cubicBezTo>
                  <a:cubicBezTo>
                    <a:pt x="9240" y="7376"/>
                    <a:pt x="11103" y="6557"/>
                    <a:pt x="13114" y="6458"/>
                  </a:cubicBezTo>
                  <a:lnTo>
                    <a:pt x="13114" y="7475"/>
                  </a:lnTo>
                  <a:lnTo>
                    <a:pt x="16343" y="3750"/>
                  </a:lnTo>
                  <a:lnTo>
                    <a:pt x="13114" y="1"/>
                  </a:lnTo>
                  <a:close/>
                </a:path>
              </a:pathLst>
            </a:custGeom>
            <a:solidFill>
              <a:schemeClr val="accent6">
                <a:lumMod val="20000"/>
                <a:lumOff val="80000"/>
              </a:schemeClr>
            </a:solidFill>
            <a:ln w="19050" cap="flat" cmpd="sng">
              <a:solidFill>
                <a:schemeClr val="lt1"/>
              </a:solidFill>
              <a:prstDash val="solid"/>
              <a:round/>
              <a:headEnd type="none" w="sm" len="sm"/>
              <a:tailEnd type="none" w="sm" len="sm"/>
            </a:ln>
          </p:spPr>
          <p:txBody>
            <a:bodyPr spcFirstLastPara="1" wrap="square" lIns="182850" tIns="182850" rIns="182850" bIns="182850" anchor="ctr" anchorCtr="0">
              <a:noAutofit/>
            </a:bodyPr>
            <a:lstStyle/>
            <a:p>
              <a:pPr defTabSz="1371600"/>
              <a:endParaRPr sz="3600" b="1" dirty="0">
                <a:solidFill>
                  <a:prstClr val="black"/>
                </a:solidFill>
                <a:latin typeface="#9Slide03 Arima Madurai" panose="00000500000000000000" pitchFamily="2" charset="0"/>
                <a:cs typeface="#9Slide03 Arima Madurai" panose="00000500000000000000" pitchFamily="2" charset="0"/>
              </a:endParaRPr>
            </a:p>
          </p:txBody>
        </p:sp>
        <p:sp>
          <p:nvSpPr>
            <p:cNvPr id="26" name="Google Shape;943;p36"/>
            <p:cNvSpPr txBox="1"/>
            <p:nvPr/>
          </p:nvSpPr>
          <p:spPr>
            <a:xfrm>
              <a:off x="4057650" y="1569944"/>
              <a:ext cx="465300" cy="255300"/>
            </a:xfrm>
            <a:prstGeom prst="rect">
              <a:avLst/>
            </a:prstGeom>
            <a:noFill/>
            <a:ln>
              <a:noFill/>
            </a:ln>
          </p:spPr>
          <p:txBody>
            <a:bodyPr spcFirstLastPara="1" wrap="square" lIns="182850" tIns="182850" rIns="182850" bIns="182850" anchor="ctr" anchorCtr="0">
              <a:noAutofit/>
            </a:bodyPr>
            <a:lstStyle/>
            <a:p>
              <a:pPr algn="ctr" defTabSz="1371600"/>
              <a:endParaRPr sz="4200" b="1" dirty="0">
                <a:solidFill>
                  <a:prstClr val="black"/>
                </a:solidFill>
                <a:latin typeface="#9Slide03 Arima Madurai" panose="00000500000000000000" pitchFamily="2" charset="0"/>
                <a:ea typeface="Fira Sans Extra Condensed Medium"/>
                <a:cs typeface="#9Slide03 Arima Madurai" panose="00000500000000000000" pitchFamily="2" charset="0"/>
                <a:sym typeface="Fira Sans Extra Condensed Medium"/>
              </a:endParaRPr>
            </a:p>
          </p:txBody>
        </p:sp>
        <p:sp>
          <p:nvSpPr>
            <p:cNvPr id="27" name="Google Shape;944;p36"/>
            <p:cNvSpPr txBox="1"/>
            <p:nvPr/>
          </p:nvSpPr>
          <p:spPr>
            <a:xfrm>
              <a:off x="5440163" y="3126444"/>
              <a:ext cx="466200" cy="255300"/>
            </a:xfrm>
            <a:prstGeom prst="rect">
              <a:avLst/>
            </a:prstGeom>
            <a:noFill/>
            <a:ln>
              <a:noFill/>
            </a:ln>
          </p:spPr>
          <p:txBody>
            <a:bodyPr spcFirstLastPara="1" wrap="square" lIns="182850" tIns="182850" rIns="182850" bIns="182850" anchor="ctr" anchorCtr="0">
              <a:noAutofit/>
            </a:bodyPr>
            <a:lstStyle/>
            <a:p>
              <a:pPr algn="ctr" defTabSz="1371600"/>
              <a:endParaRPr sz="4200" b="1" dirty="0">
                <a:solidFill>
                  <a:prstClr val="black"/>
                </a:solidFill>
                <a:latin typeface="#9Slide03 Arima Madurai" panose="00000500000000000000" pitchFamily="2" charset="0"/>
                <a:ea typeface="Fira Sans Extra Condensed Medium"/>
                <a:cs typeface="#9Slide03 Arima Madurai" panose="00000500000000000000" pitchFamily="2" charset="0"/>
                <a:sym typeface="Fira Sans Extra Condensed Medium"/>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1" grpId="0"/>
      <p:bldP spid="12" grpId="0"/>
      <p:bldP spid="22"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p:cNvSpPr/>
          <p:nvPr/>
        </p:nvSpPr>
        <p:spPr>
          <a:xfrm>
            <a:off x="31173" y="2781301"/>
            <a:ext cx="18256827" cy="7505700"/>
          </a:xfrm>
          <a:custGeom>
            <a:avLst/>
            <a:gdLst/>
            <a:ahLst/>
            <a:cxnLst/>
            <a:rect l="l" t="t" r="r" b="b"/>
            <a:pathLst>
              <a:path w="13400250" h="6909054">
                <a:moveTo>
                  <a:pt x="0" y="0"/>
                </a:moveTo>
                <a:lnTo>
                  <a:pt x="13400250" y="0"/>
                </a:lnTo>
                <a:lnTo>
                  <a:pt x="13400250" y="6909054"/>
                </a:lnTo>
                <a:lnTo>
                  <a:pt x="0" y="6909054"/>
                </a:lnTo>
                <a:lnTo>
                  <a:pt x="0" y="0"/>
                </a:lnTo>
                <a:close/>
              </a:path>
            </a:pathLst>
          </a:custGeom>
          <a:blipFill>
            <a:blip r:embed="rId1">
              <a:extLst>
                <a:ext uri="{BEBA8EAE-BF5A-486C-A8C5-ECC9F3942E4B}">
                  <a14:imgProps xmlns:a14="http://schemas.microsoft.com/office/drawing/2010/main">
                    <a14:imgLayer r:embed="rId2">
                      <a14:imgEffect>
                        <a14:backgroundRemoval t="7292" b="99769" l="956" r="98686">
                          <a14:foregroundMark x1="6153" y1="31019" x2="35125" y2="95718"/>
                          <a14:foregroundMark x1="35125" y1="95718" x2="48208" y2="97454"/>
                          <a14:foregroundMark x1="48208" y1="97454" x2="66846" y2="95486"/>
                          <a14:foregroundMark x1="66846" y1="95486" x2="70191" y2="92245"/>
                          <a14:foregroundMark x1="87694" y1="13773" x2="96237" y2="86111"/>
                          <a14:foregroundMark x1="96237" y1="86111" x2="91816" y2="99884"/>
                          <a14:foregroundMark x1="91816" y1="99884" x2="90203" y2="99884"/>
                          <a14:foregroundMark x1="98447" y1="26389" x2="96416" y2="44444"/>
                          <a14:foregroundMark x1="96416" y1="44444" x2="57348" y2="45833"/>
                          <a14:foregroundMark x1="57348" y1="45833" x2="46714" y2="53588"/>
                          <a14:foregroundMark x1="76583" y1="15741" x2="86141" y2="84028"/>
                          <a14:foregroundMark x1="86141" y1="84028" x2="91935" y2="88773"/>
                          <a14:foregroundMark x1="86738" y1="14815" x2="78734" y2="7523"/>
                          <a14:foregroundMark x1="78734" y1="7523" x2="74671" y2="10185"/>
                          <a14:foregroundMark x1="74671" y1="10185" x2="50000" y2="64005"/>
                          <a14:foregroundMark x1="78256" y1="21644" x2="92593" y2="39583"/>
                          <a14:foregroundMark x1="79032" y1="76157" x2="65591" y2="75116"/>
                          <a14:foregroundMark x1="57587" y1="30324" x2="62007" y2="34722"/>
                          <a14:foregroundMark x1="61708" y1="25926" x2="51195" y2="58565"/>
                          <a14:foregroundMark x1="51195" y1="58565" x2="33393" y2="77778"/>
                          <a14:foregroundMark x1="33393" y1="77778" x2="1553" y2="82060"/>
                          <a14:foregroundMark x1="1553" y1="82060" x2="17145" y2="39005"/>
                          <a14:foregroundMark x1="17145" y1="39005" x2="18459" y2="40741"/>
                          <a14:foregroundMark x1="34886" y1="25810" x2="12545" y2="27431"/>
                          <a14:foregroundMark x1="26643" y1="31829" x2="35125" y2="52894"/>
                          <a14:foregroundMark x1="35125" y1="52894" x2="35305" y2="57639"/>
                          <a14:foregroundMark x1="97790" y1="94792" x2="97491" y2="68634"/>
                          <a14:foregroundMark x1="97491" y1="68634" x2="86977" y2="52546"/>
                          <a14:foregroundMark x1="86977" y1="52546" x2="86499" y2="52315"/>
                          <a14:foregroundMark x1="92413" y1="62037" x2="73596" y2="84954"/>
                          <a14:foregroundMark x1="73596" y1="84954" x2="69952" y2="85185"/>
                          <a14:foregroundMark x1="82079" y1="93866" x2="87933" y2="47222"/>
                          <a14:foregroundMark x1="87933" y1="47222" x2="87157" y2="47454"/>
                          <a14:foregroundMark x1="81780" y1="56713" x2="78853" y2="95718"/>
                          <a14:foregroundMark x1="78853" y1="95718" x2="78674" y2="95718"/>
                          <a14:foregroundMark x1="74253" y1="95718" x2="98686" y2="98380"/>
                          <a14:foregroundMark x1="6392" y1="94792" x2="8542" y2="71296"/>
                          <a14:foregroundMark x1="2509" y1="23611" x2="10454" y2="17361"/>
                          <a14:foregroundMark x1="36499" y1="27431" x2="32975" y2="43056"/>
                          <a14:foregroundMark x1="37515" y1="49421" x2="35424" y2="21875"/>
                          <a14:foregroundMark x1="35424" y1="21875" x2="35185" y2="21065"/>
                          <a14:foregroundMark x1="1254" y1="17014" x2="1254" y2="33218"/>
                          <a14:foregroundMark x1="956" y1="47106" x2="2569" y2="43287"/>
                          <a14:foregroundMark x1="34886" y1="17824" x2="32198" y2="10995"/>
                          <a14:foregroundMark x1="32915" y1="10880" x2="34110" y2="17361"/>
                        </a14:backgroundRemoval>
                      </a14:imgEffect>
                    </a14:imgLayer>
                  </a14:imgProps>
                </a:ext>
              </a:extLst>
            </a:blip>
            <a:stretch>
              <a:fillRect/>
            </a:stretch>
          </a:blipFill>
        </p:spPr>
      </p:sp>
      <p:sp>
        <p:nvSpPr>
          <p:cNvPr id="2" name="TextBox 4"/>
          <p:cNvSpPr txBox="1"/>
          <p:nvPr/>
        </p:nvSpPr>
        <p:spPr>
          <a:xfrm>
            <a:off x="5638800" y="495300"/>
            <a:ext cx="9120249" cy="2954655"/>
          </a:xfrm>
          <a:prstGeom prst="rect">
            <a:avLst/>
          </a:prstGeom>
        </p:spPr>
        <p:txBody>
          <a:bodyPr wrap="square" lIns="0" tIns="0" rIns="0" bIns="0" rtlCol="0" anchor="t">
            <a:spAutoFit/>
          </a:bodyPr>
          <a:lstStyle/>
          <a:p>
            <a:pPr marL="0" lvl="0" indent="0" algn="ctr"/>
            <a:r>
              <a:rPr lang="en-US" sz="9600" spc="-232" dirty="0">
                <a:solidFill>
                  <a:srgbClr val="60311B"/>
                </a:solidFill>
                <a:latin typeface="#9Slide05 SVNReklame Script" panose="03060502040607080D05" pitchFamily="66" charset="0"/>
              </a:rPr>
              <a:t>II.</a:t>
            </a:r>
            <a:endParaRPr lang="en-US" sz="9600" spc="-232" dirty="0">
              <a:solidFill>
                <a:srgbClr val="60311B"/>
              </a:solidFill>
              <a:latin typeface="#9Slide05 SVNReklame Script" panose="03060502040607080D05" pitchFamily="66" charset="0"/>
            </a:endParaRPr>
          </a:p>
          <a:p>
            <a:pPr marL="0" lvl="0" indent="0" algn="ctr"/>
            <a:r>
              <a:rPr lang="en-US" sz="9600" spc="-232" dirty="0" err="1">
                <a:solidFill>
                  <a:srgbClr val="60311B"/>
                </a:solidFill>
                <a:latin typeface="#9Slide05 SVNReklame Script" panose="03060502040607080D05" pitchFamily="66" charset="0"/>
              </a:rPr>
              <a:t>Tìm</a:t>
            </a:r>
            <a:r>
              <a:rPr lang="en-US" sz="9600" spc="-232" dirty="0">
                <a:solidFill>
                  <a:srgbClr val="60311B"/>
                </a:solidFill>
                <a:latin typeface="#9Slide05 SVNReklame Script" panose="03060502040607080D05" pitchFamily="66" charset="0"/>
              </a:rPr>
              <a:t> </a:t>
            </a:r>
            <a:r>
              <a:rPr lang="en-US" sz="9600" spc="-232" dirty="0" err="1">
                <a:solidFill>
                  <a:srgbClr val="60311B"/>
                </a:solidFill>
                <a:latin typeface="#9Slide05 SVNReklame Script" panose="03060502040607080D05" pitchFamily="66" charset="0"/>
              </a:rPr>
              <a:t>hiểu</a:t>
            </a:r>
            <a:r>
              <a:rPr lang="en-US" sz="9600" spc="-232" dirty="0">
                <a:solidFill>
                  <a:srgbClr val="60311B"/>
                </a:solidFill>
                <a:latin typeface="#9Slide05 SVNReklame Script" panose="03060502040607080D05" pitchFamily="66" charset="0"/>
              </a:rPr>
              <a:t> chi </a:t>
            </a:r>
            <a:r>
              <a:rPr lang="en-US" sz="9600" spc="-232" dirty="0" err="1">
                <a:solidFill>
                  <a:srgbClr val="60311B"/>
                </a:solidFill>
                <a:latin typeface="#9Slide05 SVNReklame Script" panose="03060502040607080D05" pitchFamily="66" charset="0"/>
              </a:rPr>
              <a:t>tiết</a:t>
            </a:r>
            <a:endParaRPr lang="en-US" sz="9600" spc="-232" dirty="0">
              <a:solidFill>
                <a:srgbClr val="60311B"/>
              </a:solidFill>
              <a:latin typeface="#9Slide05 SVNReklame Script" panose="03060502040607080D05" pitchFamily="66"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1"/>
          <p:cNvSpPr/>
          <p:nvPr/>
        </p:nvSpPr>
        <p:spPr>
          <a:xfrm>
            <a:off x="1905000" y="1456109"/>
            <a:ext cx="14554200" cy="7649791"/>
          </a:xfrm>
          <a:custGeom>
            <a:avLst/>
            <a:gdLst/>
            <a:ahLst/>
            <a:cxnLst/>
            <a:rect l="l" t="t" r="r" b="b"/>
            <a:pathLst>
              <a:path w="10775254" h="6165883">
                <a:moveTo>
                  <a:pt x="0" y="0"/>
                </a:moveTo>
                <a:lnTo>
                  <a:pt x="10775254" y="0"/>
                </a:lnTo>
                <a:lnTo>
                  <a:pt x="10775254" y="6165882"/>
                </a:lnTo>
                <a:lnTo>
                  <a:pt x="0" y="6165882"/>
                </a:lnTo>
                <a:lnTo>
                  <a:pt x="0" y="0"/>
                </a:lnTo>
                <a:close/>
              </a:path>
            </a:pathLst>
          </a:custGeom>
          <a:blipFill>
            <a:blip r:embed="rId1"/>
            <a:stretch>
              <a:fillRect b="-33469"/>
            </a:stretch>
          </a:blipFill>
        </p:spPr>
      </p:sp>
      <p:sp>
        <p:nvSpPr>
          <p:cNvPr id="2" name="TextBox 12"/>
          <p:cNvSpPr txBox="1"/>
          <p:nvPr/>
        </p:nvSpPr>
        <p:spPr>
          <a:xfrm>
            <a:off x="381000" y="3162300"/>
            <a:ext cx="16794658" cy="2708434"/>
          </a:xfrm>
          <a:prstGeom prst="rect">
            <a:avLst/>
          </a:prstGeom>
        </p:spPr>
        <p:txBody>
          <a:bodyPr lIns="0" tIns="0" rIns="0" bIns="0" rtlCol="0" anchor="t">
            <a:spAutoFit/>
          </a:bodyPr>
          <a:lstStyle/>
          <a:p>
            <a:pPr algn="ctr">
              <a:spcBef>
                <a:spcPct val="0"/>
              </a:spcBef>
            </a:pPr>
            <a:r>
              <a:rPr lang="en-US" sz="8800" dirty="0">
                <a:solidFill>
                  <a:srgbClr val="493423"/>
                </a:solidFill>
                <a:latin typeface="#9Slide05 Brannboll Ny" panose="02000000000000000000" pitchFamily="2" charset="0"/>
              </a:rPr>
              <a:t>1. </a:t>
            </a:r>
            <a:endParaRPr lang="en-US" sz="8800" dirty="0">
              <a:solidFill>
                <a:srgbClr val="493423"/>
              </a:solidFill>
              <a:latin typeface="#9Slide05 Brannboll Ny" panose="02000000000000000000" pitchFamily="2" charset="0"/>
            </a:endParaRPr>
          </a:p>
          <a:p>
            <a:pPr algn="ctr">
              <a:spcBef>
                <a:spcPct val="0"/>
              </a:spcBef>
            </a:pPr>
            <a:r>
              <a:rPr lang="en-US" sz="8800" dirty="0" err="1">
                <a:solidFill>
                  <a:srgbClr val="493423"/>
                </a:solidFill>
                <a:latin typeface="#9Slide05 Brannboll Ny" panose="02000000000000000000" pitchFamily="2" charset="0"/>
              </a:rPr>
              <a:t>Luận</a:t>
            </a:r>
            <a:r>
              <a:rPr lang="en-US" sz="8800" dirty="0">
                <a:solidFill>
                  <a:srgbClr val="493423"/>
                </a:solidFill>
                <a:latin typeface="#9Slide05 Brannboll Ny" panose="02000000000000000000" pitchFamily="2" charset="0"/>
              </a:rPr>
              <a:t> </a:t>
            </a:r>
            <a:r>
              <a:rPr lang="en-US" sz="8800" dirty="0" err="1">
                <a:solidFill>
                  <a:srgbClr val="493423"/>
                </a:solidFill>
                <a:latin typeface="#9Slide05 Brannboll Ny" panose="02000000000000000000" pitchFamily="2" charset="0"/>
              </a:rPr>
              <a:t>đề</a:t>
            </a:r>
            <a:r>
              <a:rPr lang="en-US" sz="8800" dirty="0">
                <a:solidFill>
                  <a:srgbClr val="493423"/>
                </a:solidFill>
                <a:latin typeface="#9Slide05 Brannboll Ny" panose="02000000000000000000" pitchFamily="2" charset="0"/>
              </a:rPr>
              <a:t> (</a:t>
            </a:r>
            <a:r>
              <a:rPr lang="en-US" sz="8800" dirty="0" err="1">
                <a:solidFill>
                  <a:srgbClr val="493423"/>
                </a:solidFill>
                <a:latin typeface="#9Slide05 Brannboll Ny" panose="02000000000000000000" pitchFamily="2" charset="0"/>
              </a:rPr>
              <a:t>vấn</a:t>
            </a:r>
            <a:r>
              <a:rPr lang="en-US" sz="8800" dirty="0">
                <a:solidFill>
                  <a:srgbClr val="493423"/>
                </a:solidFill>
                <a:latin typeface="#9Slide05 Brannboll Ny" panose="02000000000000000000" pitchFamily="2" charset="0"/>
              </a:rPr>
              <a:t> </a:t>
            </a:r>
            <a:r>
              <a:rPr lang="en-US" sz="8800" dirty="0" err="1">
                <a:solidFill>
                  <a:srgbClr val="493423"/>
                </a:solidFill>
                <a:latin typeface="#9Slide05 Brannboll Ny" panose="02000000000000000000" pitchFamily="2" charset="0"/>
              </a:rPr>
              <a:t>đề</a:t>
            </a:r>
            <a:r>
              <a:rPr lang="en-US" sz="8800" dirty="0">
                <a:solidFill>
                  <a:srgbClr val="493423"/>
                </a:solidFill>
                <a:latin typeface="#9Slide05 Brannboll Ny" panose="02000000000000000000" pitchFamily="2" charset="0"/>
              </a:rPr>
              <a:t> </a:t>
            </a:r>
            <a:r>
              <a:rPr lang="en-US" sz="8800" dirty="0" err="1">
                <a:solidFill>
                  <a:srgbClr val="493423"/>
                </a:solidFill>
                <a:latin typeface="#9Slide05 Brannboll Ny" panose="02000000000000000000" pitchFamily="2" charset="0"/>
              </a:rPr>
              <a:t>nghị</a:t>
            </a:r>
            <a:r>
              <a:rPr lang="en-US" sz="8800" dirty="0">
                <a:solidFill>
                  <a:srgbClr val="493423"/>
                </a:solidFill>
                <a:latin typeface="#9Slide05 Brannboll Ny" panose="02000000000000000000" pitchFamily="2" charset="0"/>
              </a:rPr>
              <a:t> </a:t>
            </a:r>
            <a:r>
              <a:rPr lang="en-US" sz="8800" dirty="0" err="1">
                <a:solidFill>
                  <a:srgbClr val="493423"/>
                </a:solidFill>
                <a:latin typeface="#9Slide05 Brannboll Ny" panose="02000000000000000000" pitchFamily="2" charset="0"/>
              </a:rPr>
              <a:t>luận</a:t>
            </a:r>
            <a:r>
              <a:rPr lang="en-US" sz="8800" dirty="0">
                <a:solidFill>
                  <a:srgbClr val="493423"/>
                </a:solidFill>
                <a:latin typeface="#9Slide05 Brannboll Ny" panose="02000000000000000000" pitchFamily="2" charset="0"/>
              </a:rPr>
              <a:t>)</a:t>
            </a:r>
            <a:endParaRPr lang="en-US" sz="8800" dirty="0">
              <a:solidFill>
                <a:srgbClr val="493423"/>
              </a:solidFill>
              <a:latin typeface="#9Slide05 Brannboll Ny" panose="02000000000000000000" pitchFamily="2" charset="0"/>
            </a:endParaRPr>
          </a:p>
        </p:txBody>
      </p:sp>
      <p:sp>
        <p:nvSpPr>
          <p:cNvPr id="4" name="Freeform 7"/>
          <p:cNvSpPr/>
          <p:nvPr/>
        </p:nvSpPr>
        <p:spPr>
          <a:xfrm rot="-10800000">
            <a:off x="-3733800" y="-1090286"/>
            <a:ext cx="9194302" cy="2344547"/>
          </a:xfrm>
          <a:custGeom>
            <a:avLst/>
            <a:gdLst/>
            <a:ahLst/>
            <a:cxnLst/>
            <a:rect l="l" t="t" r="r" b="b"/>
            <a:pathLst>
              <a:path w="9194302" h="2344547">
                <a:moveTo>
                  <a:pt x="0" y="0"/>
                </a:moveTo>
                <a:lnTo>
                  <a:pt x="9194302" y="0"/>
                </a:lnTo>
                <a:lnTo>
                  <a:pt x="9194302" y="2344547"/>
                </a:lnTo>
                <a:lnTo>
                  <a:pt x="0" y="2344547"/>
                </a:lnTo>
                <a:lnTo>
                  <a:pt x="0" y="0"/>
                </a:lnTo>
                <a:close/>
              </a:path>
            </a:pathLst>
          </a:custGeom>
          <a:blipFill>
            <a:blip r:embed="rId2"/>
            <a:stretch>
              <a:fillRect/>
            </a:stretch>
          </a:blipFill>
        </p:spPr>
      </p:sp>
    </p:spTree>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47800" y="6019359"/>
            <a:ext cx="10668000" cy="1831743"/>
            <a:chOff x="321505" y="1562100"/>
            <a:chExt cx="4876800" cy="1831743"/>
          </a:xfrm>
        </p:grpSpPr>
        <p:grpSp>
          <p:nvGrpSpPr>
            <p:cNvPr id="3" name="Group 2"/>
            <p:cNvGrpSpPr/>
            <p:nvPr/>
          </p:nvGrpSpPr>
          <p:grpSpPr>
            <a:xfrm>
              <a:off x="321505" y="1562100"/>
              <a:ext cx="4876800" cy="1831743"/>
              <a:chOff x="254000" y="254000"/>
              <a:chExt cx="4064000" cy="6311900"/>
            </a:xfrm>
          </p:grpSpPr>
          <p:sp>
            <p:nvSpPr>
              <p:cNvPr id="5" name="Rectangle: Rounded Corners 17"/>
              <p:cNvSpPr/>
              <p:nvPr/>
            </p:nvSpPr>
            <p:spPr>
              <a:xfrm>
                <a:off x="254000" y="254000"/>
                <a:ext cx="4064000" cy="6311900"/>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sp>
            <p:nvSpPr>
              <p:cNvPr id="6" name="Rectangle: Rounded Corners 18"/>
              <p:cNvSpPr/>
              <p:nvPr/>
            </p:nvSpPr>
            <p:spPr>
              <a:xfrm>
                <a:off x="393700" y="393700"/>
                <a:ext cx="3769329" cy="6045200"/>
              </a:xfrm>
              <a:prstGeom prst="roundRect">
                <a:avLst/>
              </a:prstGeom>
              <a:solidFill>
                <a:schemeClr val="bg1"/>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grpSp>
        <p:sp>
          <p:nvSpPr>
            <p:cNvPr id="4" name="TextBox 21"/>
            <p:cNvSpPr txBox="1"/>
            <p:nvPr/>
          </p:nvSpPr>
          <p:spPr>
            <a:xfrm>
              <a:off x="596167" y="1836903"/>
              <a:ext cx="4225752" cy="1282402"/>
            </a:xfrm>
            <a:prstGeom prst="rect">
              <a:avLst/>
            </a:prstGeom>
          </p:spPr>
          <p:txBody>
            <a:bodyPr wrap="square" lIns="0" tIns="0" rIns="0" bIns="0" rtlCol="0" anchor="t">
              <a:spAutoFit/>
            </a:bodyPr>
            <a:lstStyle/>
            <a:p>
              <a:pPr algn="ctr">
                <a:lnSpc>
                  <a:spcPts val="5040"/>
                </a:lnSpc>
                <a:spcBef>
                  <a:spcPct val="0"/>
                </a:spcBef>
              </a:pPr>
              <a:r>
                <a:rPr lang="en-US" sz="4400" b="1" dirty="0" err="1">
                  <a:solidFill>
                    <a:srgbClr val="493423"/>
                  </a:solidFill>
                  <a:latin typeface="Times New Roman" panose="02020603050405020304" pitchFamily="18" charset="0"/>
                  <a:cs typeface="Times New Roman" panose="02020603050405020304" pitchFamily="18" charset="0"/>
                </a:rPr>
                <a:t>Luận</a:t>
              </a:r>
              <a:r>
                <a:rPr lang="en-US" sz="4400" b="1" dirty="0">
                  <a:solidFill>
                    <a:srgbClr val="493423"/>
                  </a:solidFill>
                  <a:latin typeface="Times New Roman" panose="02020603050405020304" pitchFamily="18" charset="0"/>
                  <a:cs typeface="Times New Roman" panose="02020603050405020304" pitchFamily="18" charset="0"/>
                </a:rPr>
                <a:t> </a:t>
              </a:r>
              <a:r>
                <a:rPr lang="en-US" sz="4400" b="1" dirty="0" err="1">
                  <a:solidFill>
                    <a:srgbClr val="493423"/>
                  </a:solidFill>
                  <a:latin typeface="Times New Roman" panose="02020603050405020304" pitchFamily="18" charset="0"/>
                  <a:cs typeface="Times New Roman" panose="02020603050405020304" pitchFamily="18" charset="0"/>
                </a:rPr>
                <a:t>đề</a:t>
              </a:r>
              <a:r>
                <a:rPr lang="en-US" sz="4400" b="1" dirty="0">
                  <a:solidFill>
                    <a:srgbClr val="493423"/>
                  </a:solidFill>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trị</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tiềm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tưởng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ngắn</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Lão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Hạc</a:t>
              </a:r>
              <a:endParaRPr lang="en-US" sz="4400" i="1" dirty="0">
                <a:latin typeface="Times New Roman" panose="02020603050405020304" pitchFamily="18" charset="0"/>
                <a:cs typeface="Times New Roman" panose="02020603050405020304" pitchFamily="18" charset="0"/>
              </a:endParaRPr>
            </a:p>
          </p:txBody>
        </p:sp>
      </p:grpSp>
      <p:pic>
        <p:nvPicPr>
          <p:cNvPr id="25" name="Picture 24"/>
          <p:cNvPicPr>
            <a:picLocks noChangeAspect="1"/>
          </p:cNvPicPr>
          <p:nvPr/>
        </p:nvPicPr>
        <p:blipFill>
          <a:blip r:embed="rId1">
            <a:duotone>
              <a:schemeClr val="bg2">
                <a:shade val="45000"/>
                <a:satMod val="135000"/>
              </a:schemeClr>
              <a:prstClr val="white"/>
            </a:duotone>
          </a:blip>
          <a:stretch>
            <a:fillRect/>
          </a:stretch>
        </p:blipFill>
        <p:spPr>
          <a:xfrm>
            <a:off x="12325814" y="2250843"/>
            <a:ext cx="8626588" cy="8230313"/>
          </a:xfrm>
          <a:prstGeom prst="rect">
            <a:avLst/>
          </a:prstGeom>
        </p:spPr>
      </p:pic>
      <p:grpSp>
        <p:nvGrpSpPr>
          <p:cNvPr id="29" name="Group 28"/>
          <p:cNvGrpSpPr/>
          <p:nvPr/>
        </p:nvGrpSpPr>
        <p:grpSpPr>
          <a:xfrm>
            <a:off x="1447800" y="679360"/>
            <a:ext cx="10494830" cy="3588282"/>
            <a:chOff x="990600" y="277220"/>
            <a:chExt cx="10494830" cy="3588282"/>
          </a:xfrm>
        </p:grpSpPr>
        <p:sp>
          <p:nvSpPr>
            <p:cNvPr id="26" name="TextBox 4"/>
            <p:cNvSpPr txBox="1"/>
            <p:nvPr/>
          </p:nvSpPr>
          <p:spPr>
            <a:xfrm>
              <a:off x="990600" y="277220"/>
              <a:ext cx="6781800" cy="2954655"/>
            </a:xfrm>
            <a:prstGeom prst="rect">
              <a:avLst/>
            </a:prstGeom>
          </p:spPr>
          <p:txBody>
            <a:bodyPr wrap="square" lIns="0" tIns="0" rIns="0" bIns="0" rtlCol="0" anchor="t">
              <a:spAutoFit/>
            </a:bodyPr>
            <a:lstStyle/>
            <a:p>
              <a:pPr marL="0" lvl="0" indent="0" algn="ctr">
                <a:spcBef>
                  <a:spcPct val="0"/>
                </a:spcBef>
              </a:pPr>
              <a:r>
                <a:rPr lang="en-US" sz="9600" spc="-186" dirty="0" err="1">
                  <a:solidFill>
                    <a:srgbClr val="60311B"/>
                  </a:solidFill>
                  <a:latin typeface="#9Slide05 SVNKitten" pitchFamily="2" charset="0"/>
                </a:rPr>
                <a:t>Chiều</a:t>
              </a: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sâu</a:t>
              </a:r>
              <a:r>
                <a:rPr lang="en-US" sz="9600" spc="-186" dirty="0">
                  <a:solidFill>
                    <a:srgbClr val="60311B"/>
                  </a:solidFill>
                  <a:latin typeface="#9Slide05 SVNKitten" pitchFamily="2" charset="0"/>
                </a:rPr>
                <a:t>  </a:t>
              </a:r>
              <a:endParaRPr lang="en-US" sz="9600" spc="-186" dirty="0">
                <a:solidFill>
                  <a:srgbClr val="60311B"/>
                </a:solidFill>
                <a:latin typeface="#9Slide05 SVNKitten" pitchFamily="2" charset="0"/>
              </a:endParaRPr>
            </a:p>
            <a:p>
              <a:pPr marL="0" lvl="0" indent="0" algn="ctr">
                <a:spcBef>
                  <a:spcPct val="0"/>
                </a:spcBef>
              </a:pP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của</a:t>
              </a:r>
              <a:r>
                <a:rPr lang="en-US" sz="9600" spc="-186" dirty="0">
                  <a:solidFill>
                    <a:srgbClr val="60311B"/>
                  </a:solidFill>
                  <a:latin typeface="#9Slide05 SVNKitten" pitchFamily="2" charset="0"/>
                </a:rPr>
                <a:t> </a:t>
              </a:r>
              <a:r>
                <a:rPr lang="en-US" sz="9600" spc="-186" dirty="0" err="1">
                  <a:solidFill>
                    <a:srgbClr val="60311B"/>
                  </a:solidFill>
                  <a:latin typeface="#9Slide05 SVNKitten" pitchFamily="2" charset="0"/>
                </a:rPr>
                <a:t>truyện</a:t>
              </a:r>
              <a:endParaRPr lang="en-US" sz="9600" spc="-186" dirty="0">
                <a:solidFill>
                  <a:srgbClr val="60311B"/>
                </a:solidFill>
                <a:latin typeface="#9Slide05 SVNKitten" pitchFamily="2" charset="0"/>
              </a:endParaRPr>
            </a:p>
          </p:txBody>
        </p:sp>
        <p:sp>
          <p:nvSpPr>
            <p:cNvPr id="27" name="Freeform 2"/>
            <p:cNvSpPr/>
            <p:nvPr/>
          </p:nvSpPr>
          <p:spPr>
            <a:xfrm>
              <a:off x="7772400" y="636183"/>
              <a:ext cx="3713030" cy="3229319"/>
            </a:xfrm>
            <a:custGeom>
              <a:avLst/>
              <a:gdLst/>
              <a:ahLst/>
              <a:cxnLst/>
              <a:rect l="l" t="t" r="r" b="b"/>
              <a:pathLst>
                <a:path w="5013899" h="4576582">
                  <a:moveTo>
                    <a:pt x="0" y="0"/>
                  </a:moveTo>
                  <a:lnTo>
                    <a:pt x="5013900" y="0"/>
                  </a:lnTo>
                  <a:lnTo>
                    <a:pt x="5013900" y="4576582"/>
                  </a:lnTo>
                  <a:lnTo>
                    <a:pt x="0" y="4576582"/>
                  </a:lnTo>
                  <a:lnTo>
                    <a:pt x="0" y="0"/>
                  </a:lnTo>
                  <a:close/>
                </a:path>
              </a:pathLst>
            </a:custGeom>
            <a:blipFill>
              <a:blip r:embed="rId2"/>
              <a:stretch>
                <a:fillRect/>
              </a:stretch>
            </a:blipFill>
          </p:spPr>
        </p:sp>
      </p:grpSp>
      <p:sp>
        <p:nvSpPr>
          <p:cNvPr id="30" name="Oval 29"/>
          <p:cNvSpPr/>
          <p:nvPr/>
        </p:nvSpPr>
        <p:spPr>
          <a:xfrm>
            <a:off x="1905000" y="419100"/>
            <a:ext cx="5941416" cy="1994527"/>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black background with a black square&#10;&#10;Description automatically generated with medium confidenc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534466">
            <a:off x="-12050" y="2004677"/>
            <a:ext cx="3887237" cy="38872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barn(inVertical)">
                                      <p:cBhvr>
                                        <p:cTn id="17" dur="500"/>
                                        <p:tgtEl>
                                          <p:spTgt spid="32"/>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6120</Words>
  <Application>WPS Presentation</Application>
  <PresentationFormat>Custom</PresentationFormat>
  <Paragraphs>223</Paragraphs>
  <Slides>27</Slides>
  <Notes>24</Notes>
  <HiddenSlides>0</HiddenSlides>
  <MMClips>1</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27</vt:i4>
      </vt:variant>
    </vt:vector>
  </HeadingPairs>
  <TitlesOfParts>
    <vt:vector size="49" baseType="lpstr">
      <vt:lpstr>Arial</vt:lpstr>
      <vt:lpstr>SimSun</vt:lpstr>
      <vt:lpstr>Wingdings</vt:lpstr>
      <vt:lpstr>Times New Roman</vt:lpstr>
      <vt:lpstr>#9Slide05 SVNKitten</vt:lpstr>
      <vt:lpstr>#9Slide07 SVNHogfish</vt:lpstr>
      <vt:lpstr>#9Slide05 Brannboll Ny</vt:lpstr>
      <vt:lpstr>#9Slide07 Pangolin</vt:lpstr>
      <vt:lpstr>#9Slide05 SVNReklame Script</vt:lpstr>
      <vt:lpstr>#9Slide03 Arima Madurai</vt:lpstr>
      <vt:lpstr>Fira Sans Extra Condensed Medium</vt:lpstr>
      <vt:lpstr>Microsoft YaHei</vt:lpstr>
      <vt:lpstr>Arial Unicode MS</vt:lpstr>
      <vt:lpstr>Calibri</vt:lpstr>
      <vt:lpstr>#9Slide05 SVNStandly</vt:lpstr>
      <vt:lpstr>Calibri</vt:lpstr>
      <vt:lpstr>#9Slide06 Thillends</vt:lpstr>
      <vt:lpstr>Algerian</vt:lpstr>
      <vt:lpstr>Calibri Light</vt:lpstr>
      <vt:lpstr>SVN-Riesling</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Scrapbook Geography Presentation</dc:title>
  <dc:creator/>
  <cp:lastModifiedBy>ADMIN</cp:lastModifiedBy>
  <cp:revision>73</cp:revision>
  <dcterms:created xsi:type="dcterms:W3CDTF">2006-08-16T00:00:00Z</dcterms:created>
  <dcterms:modified xsi:type="dcterms:W3CDTF">2024-06-15T15:08:11Z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5236AE12728C404C80636A0B0636006D_13</vt:lpwstr>
  </property>
  <property fmtid="{D5CDD505-2E9C-101B-9397-08002B2CF9AE}" pid="3" name="KSOProductBuildVer">
    <vt:lpwstr>1033-12.2.0.17119</vt:lpwstr>
  </property>
</Properties>
</file>