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3.svg" ContentType="image/svg+xml"/>
  <Override PartName="/ppt/media/image16.svg" ContentType="image/svg+xml"/>
  <Override PartName="/ppt/media/image18.svg" ContentType="image/svg+xml"/>
  <Override PartName="/ppt/media/image27.svg" ContentType="image/svg+xml"/>
  <Override PartName="/ppt/media/image31.svg" ContentType="image/svg+xml"/>
  <Override PartName="/ppt/media/image46.svg" ContentType="image/svg+xml"/>
  <Override PartName="/ppt/media/image5.svg" ContentType="image/svg+xml"/>
  <Override PartName="/ppt/media/image57.svg" ContentType="image/svg+xml"/>
  <Override PartName="/ppt/media/image60.svg" ContentType="image/svg+xml"/>
  <Override PartName="/ppt/media/image63.svg" ContentType="image/svg+xml"/>
  <Override PartName="/ppt/media/image70.svg" ContentType="image/svg+xml"/>
  <Override PartName="/ppt/media/image74.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83" r:id="rId3"/>
    <p:sldId id="333" r:id="rId5"/>
    <p:sldId id="334" r:id="rId6"/>
    <p:sldId id="256" r:id="rId7"/>
    <p:sldId id="257" r:id="rId8"/>
    <p:sldId id="263" r:id="rId9"/>
    <p:sldId id="284" r:id="rId10"/>
    <p:sldId id="285" r:id="rId11"/>
    <p:sldId id="286" r:id="rId12"/>
    <p:sldId id="287" r:id="rId13"/>
    <p:sldId id="335" r:id="rId14"/>
    <p:sldId id="336" r:id="rId15"/>
    <p:sldId id="294" r:id="rId16"/>
    <p:sldId id="291" r:id="rId17"/>
    <p:sldId id="337" r:id="rId18"/>
    <p:sldId id="290" r:id="rId19"/>
    <p:sldId id="295" r:id="rId20"/>
    <p:sldId id="292" r:id="rId21"/>
    <p:sldId id="296" r:id="rId22"/>
    <p:sldId id="293" r:id="rId23"/>
    <p:sldId id="338" r:id="rId24"/>
    <p:sldId id="328" r:id="rId25"/>
    <p:sldId id="371" r:id="rId26"/>
    <p:sldId id="373" r:id="rId27"/>
    <p:sldId id="374" r:id="rId28"/>
    <p:sldId id="375" r:id="rId29"/>
    <p:sldId id="376" r:id="rId30"/>
    <p:sldId id="311" r:id="rId31"/>
    <p:sldId id="260" r:id="rId32"/>
    <p:sldId id="391" r:id="rId33"/>
    <p:sldId id="392" r:id="rId34"/>
    <p:sldId id="393" r:id="rId35"/>
  </p:sldIdLst>
  <p:sldSz cx="18288000" cy="10287000"/>
  <p:notesSz cx="6858000" cy="9144000"/>
  <p:embeddedFontLst>
    <p:embeddedFont>
      <p:font typeface="#9Slide05 Good Vibes Pro" panose="02000507080000020002" pitchFamily="2" charset="0"/>
      <p:regular r:id="rId39"/>
    </p:embeddedFont>
    <p:embeddedFont>
      <p:font typeface="#9Slide04 Rokkitt" panose="00000500000000000000" pitchFamily="2" charset="0"/>
      <p:regular r:id="rId40"/>
      <p:bold r:id="rId41"/>
    </p:embeddedFont>
    <p:embeddedFont>
      <p:font typeface="#9Slide04 Podkova SemiBold" panose="00000500000000000000" pitchFamily="2" charset="0"/>
      <p:regular r:id="rId42"/>
      <p:bold r:id="rId43"/>
    </p:embeddedFont>
    <p:embeddedFont>
      <p:font typeface="#9Slide04 Rokkitt ExtraBold" panose="02000507080000020002" pitchFamily="2" charset="0"/>
      <p:regular r:id="rId44"/>
    </p:embeddedFont>
    <p:embeddedFont>
      <p:font typeface="#9Slide04 Manuale" panose="02040504050405060204" pitchFamily="18" charset="0"/>
      <p:regular r:id="rId45"/>
    </p:embeddedFont>
    <p:embeddedFont>
      <p:font typeface="Calibri" panose="020F0502020204030204" charset="0"/>
      <p:regular r:id="rId46"/>
      <p:bold r:id="rId47"/>
      <p:italic r:id="rId48"/>
      <p:boldItalic r:id="rId49"/>
    </p:embeddedFont>
    <p:embeddedFont>
      <p:font typeface="Calibri" panose="020F0502020204030204"/>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3" autoAdjust="0"/>
    <p:restoredTop sz="92000" autoAdjust="0"/>
  </p:normalViewPr>
  <p:slideViewPr>
    <p:cSldViewPr showGuides="1">
      <p:cViewPr varScale="1">
        <p:scale>
          <a:sx n="45" d="100"/>
          <a:sy n="45" d="100"/>
        </p:scale>
        <p:origin x="8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font" Target="fonts/font15.fntdata"/><Relationship Id="rId52" Type="http://schemas.openxmlformats.org/officeDocument/2006/relationships/font" Target="fonts/font14.fntdata"/><Relationship Id="rId51" Type="http://schemas.openxmlformats.org/officeDocument/2006/relationships/font" Target="fonts/font13.fntdata"/><Relationship Id="rId50" Type="http://schemas.openxmlformats.org/officeDocument/2006/relationships/font" Target="fonts/font12.fntdata"/><Relationship Id="rId5" Type="http://schemas.openxmlformats.org/officeDocument/2006/relationships/slide" Target="slides/slide2.xml"/><Relationship Id="rId49" Type="http://schemas.openxmlformats.org/officeDocument/2006/relationships/font" Target="fonts/font11.fntdata"/><Relationship Id="rId48" Type="http://schemas.openxmlformats.org/officeDocument/2006/relationships/font" Target="fonts/font10.fntdata"/><Relationship Id="rId47" Type="http://schemas.openxmlformats.org/officeDocument/2006/relationships/font" Target="fonts/font9.fntdata"/><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notesMaster" Target="notesMasters/notesMaster1.xml"/><Relationship Id="rId39" Type="http://schemas.openxmlformats.org/officeDocument/2006/relationships/font" Target="fonts/font1.fntdata"/><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liệt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kê</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đoạn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thật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lịch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35988FD-DF06-47E1-8930-95F025766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35988FD-DF06-47E1-8930-95F025766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alpha val="3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3.png"/><Relationship Id="rId12" Type="http://schemas.openxmlformats.org/officeDocument/2006/relationships/notesSlide" Target="../notesSlides/notesSlide10.xml"/><Relationship Id="rId11" Type="http://schemas.openxmlformats.org/officeDocument/2006/relationships/slideLayout" Target="../slideLayouts/slideLayout7.xml"/><Relationship Id="rId10" Type="http://schemas.openxmlformats.org/officeDocument/2006/relationships/image" Target="../media/image42.jpe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image" Target="../media/image44.jpeg"/><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3.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image" Target="../media/image35.png"/><Relationship Id="rId7" Type="http://schemas.openxmlformats.org/officeDocument/2006/relationships/image" Target="../media/image46.svg"/><Relationship Id="rId6" Type="http://schemas.openxmlformats.org/officeDocument/2006/relationships/image" Target="../media/image45.jpeg"/><Relationship Id="rId5" Type="http://schemas.openxmlformats.org/officeDocument/2006/relationships/image" Target="../media/image43.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1.png"/><Relationship Id="rId11" Type="http://schemas.openxmlformats.org/officeDocument/2006/relationships/notesSlide" Target="../notesSlides/notesSlide13.xml"/><Relationship Id="rId10" Type="http://schemas.openxmlformats.org/officeDocument/2006/relationships/slideLayout" Target="../slideLayouts/slideLayout7.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35.png"/><Relationship Id="rId7" Type="http://schemas.openxmlformats.org/officeDocument/2006/relationships/image" Target="../media/image30.png"/><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1.png"/><Relationship Id="rId11" Type="http://schemas.openxmlformats.org/officeDocument/2006/relationships/notesSlide" Target="../notesSlides/notesSlide14.xml"/><Relationship Id="rId10" Type="http://schemas.openxmlformats.org/officeDocument/2006/relationships/slideLayout" Target="../slideLayouts/slideLayout7.xml"/><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3.png"/><Relationship Id="rId4" Type="http://schemas.openxmlformats.org/officeDocument/2006/relationships/image" Target="../media/image4.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57.svg"/><Relationship Id="rId1"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image" Target="../media/image60.svg"/><Relationship Id="rId3" Type="http://schemas.openxmlformats.org/officeDocument/2006/relationships/image" Target="../media/image59.jpeg"/><Relationship Id="rId2" Type="http://schemas.openxmlformats.org/officeDocument/2006/relationships/image" Target="../media/image49.png"/><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jpeg"/><Relationship Id="rId3" Type="http://schemas.openxmlformats.org/officeDocument/2006/relationships/image" Target="../media/image60.svg"/><Relationship Id="rId2" Type="http://schemas.openxmlformats.org/officeDocument/2006/relationships/image" Target="../media/image59.jpeg"/><Relationship Id="rId1"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image" Target="../media/image64.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46.svg"/><Relationship Id="rId3" Type="http://schemas.openxmlformats.org/officeDocument/2006/relationships/image" Target="../media/image45.jpeg"/><Relationship Id="rId2" Type="http://schemas.openxmlformats.org/officeDocument/2006/relationships/image" Target="../media/image30.png"/><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7.xml"/><Relationship Id="rId7" Type="http://schemas.openxmlformats.org/officeDocument/2006/relationships/image" Target="../media/image70.svg"/><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14.png"/><Relationship Id="rId3" Type="http://schemas.openxmlformats.org/officeDocument/2006/relationships/image" Target="../media/image49.png"/><Relationship Id="rId2" Type="http://schemas.openxmlformats.org/officeDocument/2006/relationships/image" Target="../media/image67.png"/><Relationship Id="rId1"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72.png"/><Relationship Id="rId7" Type="http://schemas.openxmlformats.org/officeDocument/2006/relationships/image" Target="../media/image25.png"/><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71.png"/><Relationship Id="rId3" Type="http://schemas.openxmlformats.org/officeDocument/2006/relationships/image" Target="../media/image3.png"/><Relationship Id="rId2" Type="http://schemas.openxmlformats.org/officeDocument/2006/relationships/image" Target="../media/image1.png"/><Relationship Id="rId11" Type="http://schemas.openxmlformats.org/officeDocument/2006/relationships/notesSlide" Target="../notesSlides/notesSlide30.xml"/><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0.png"/><Relationship Id="rId2" Type="http://schemas.openxmlformats.org/officeDocument/2006/relationships/image" Target="../media/image74.svg"/><Relationship Id="rId1" Type="http://schemas.openxmlformats.org/officeDocument/2006/relationships/image" Target="../media/image73.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74.svg"/><Relationship Id="rId1" Type="http://schemas.openxmlformats.org/officeDocument/2006/relationships/image" Target="../media/image73.jpeg"/></Relationships>
</file>

<file path=ppt/slides/_rels/slide4.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2.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GIF"/><Relationship Id="rId3" Type="http://schemas.openxmlformats.org/officeDocument/2006/relationships/image" Target="../media/image10.png"/><Relationship Id="rId2" Type="http://schemas.openxmlformats.org/officeDocument/2006/relationships/image" Target="../media/image9.svg"/><Relationship Id="rId15" Type="http://schemas.openxmlformats.org/officeDocument/2006/relationships/notesSlide" Target="../notesSlides/notesSlide4.xml"/><Relationship Id="rId14" Type="http://schemas.openxmlformats.org/officeDocument/2006/relationships/slideLayout" Target="../slideLayouts/slideLayout7.xml"/><Relationship Id="rId13" Type="http://schemas.openxmlformats.org/officeDocument/2006/relationships/image" Target="../media/image19.png"/><Relationship Id="rId12" Type="http://schemas.openxmlformats.org/officeDocument/2006/relationships/image" Target="../media/image18.svg"/><Relationship Id="rId11" Type="http://schemas.openxmlformats.org/officeDocument/2006/relationships/image" Target="../media/image17.png"/><Relationship Id="rId10" Type="http://schemas.openxmlformats.org/officeDocument/2006/relationships/image" Target="../media/image16.sv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7.xml"/><Relationship Id="rId7" Type="http://schemas.openxmlformats.org/officeDocument/2006/relationships/image" Target="../media/image28.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image" Target="../media/image29.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9.png"/><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2"/>
          <a:srcRect/>
          <a:stretch>
            <a:fillRect/>
          </a:stretch>
        </p:blipFill>
        <p:spPr>
          <a:xfrm rot="-247660">
            <a:off x="-1023176" y="8387990"/>
            <a:ext cx="8324428" cy="3001997"/>
          </a:xfrm>
          <a:prstGeom prst="rect">
            <a:avLst/>
          </a:prstGeom>
        </p:spPr>
      </p:pic>
      <p:pic>
        <p:nvPicPr>
          <p:cNvPr id="8" name="Picture 7"/>
          <p:cNvPicPr>
            <a:picLocks noChangeAspect="1"/>
          </p:cNvPicPr>
          <p:nvPr/>
        </p:nvPicPr>
        <p:blipFill>
          <a:blip r:embed="rId2"/>
          <a:srcRect/>
          <a:stretch>
            <a:fillRect/>
          </a:stretch>
        </p:blipFill>
        <p:spPr>
          <a:xfrm rot="437804" flipH="1">
            <a:off x="10519195" y="-2553405"/>
            <a:ext cx="10292474" cy="3711724"/>
          </a:xfrm>
          <a:prstGeom prst="rect">
            <a:avLst/>
          </a:prstGeom>
        </p:spPr>
      </p:pic>
      <p:pic>
        <p:nvPicPr>
          <p:cNvPr id="9" name="Picture 8"/>
          <p:cNvPicPr>
            <a:picLocks noChangeAspect="1"/>
          </p:cNvPicPr>
          <p:nvPr/>
        </p:nvPicPr>
        <p:blipFill>
          <a:blip r:embed="rId3"/>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6173" y="-322580"/>
            <a:ext cx="1288173" cy="1298237"/>
          </a:xfrm>
          <a:prstGeom prst="rect">
            <a:avLst/>
          </a:prstGeom>
        </p:spPr>
      </p:pic>
      <p:sp>
        <p:nvSpPr>
          <p:cNvPr id="5" name="TextBox 4"/>
          <p:cNvSpPr txBox="1"/>
          <p:nvPr/>
        </p:nvSpPr>
        <p:spPr>
          <a:xfrm>
            <a:off x="2590800" y="1796904"/>
            <a:ext cx="13716000" cy="6217087"/>
          </a:xfrm>
          <a:prstGeom prst="rect">
            <a:avLst/>
          </a:prstGeom>
          <a:noFill/>
        </p:spPr>
        <p:txBody>
          <a:bodyPr wrap="square" rtlCol="0">
            <a:spAutoFit/>
          </a:bodyPr>
          <a:lstStyle/>
          <a:p>
            <a:pPr algn="ctr"/>
            <a:r>
              <a:rPr lang="en-US" sz="19900" b="1" dirty="0">
                <a:solidFill>
                  <a:srgbClr val="4F3215"/>
                </a:solidFill>
                <a:latin typeface="#9Slide05 Good Vibes Pro" panose="02000507080000020002" pitchFamily="2" charset="0"/>
                <a:cs typeface="Times New Roman" panose="02020603050405020304" pitchFamily="18" charset="0"/>
              </a:rPr>
              <a:t>Nghe </a:t>
            </a:r>
            <a:r>
              <a:rPr lang="en-US" sz="19900" b="1" dirty="0" err="1">
                <a:solidFill>
                  <a:srgbClr val="4F3215"/>
                </a:solidFill>
                <a:latin typeface="#9Slide05 Good Vibes Pro" panose="02000507080000020002" pitchFamily="2" charset="0"/>
                <a:cs typeface="Times New Roman" panose="02020603050405020304" pitchFamily="18" charset="0"/>
              </a:rPr>
              <a:t>câu</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nói</a:t>
            </a:r>
            <a:r>
              <a:rPr lang="en-US" sz="19900" b="1" dirty="0">
                <a:solidFill>
                  <a:srgbClr val="4F3215"/>
                </a:solidFill>
                <a:latin typeface="#9Slide05 Good Vibes Pro" panose="02000507080000020002" pitchFamily="2" charset="0"/>
                <a:cs typeface="Times New Roman" panose="02020603050405020304" pitchFamily="18" charset="0"/>
              </a:rPr>
              <a:t> – </a:t>
            </a:r>
            <a:r>
              <a:rPr lang="en-US" sz="19900" b="1" dirty="0" err="1">
                <a:solidFill>
                  <a:srgbClr val="4F3215"/>
                </a:solidFill>
                <a:latin typeface="#9Slide05 Good Vibes Pro" panose="02000507080000020002" pitchFamily="2" charset="0"/>
                <a:cs typeface="Times New Roman" panose="02020603050405020304" pitchFamily="18" charset="0"/>
              </a:rPr>
              <a:t>đoán</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nhân</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tài</a:t>
            </a:r>
            <a:endParaRPr lang="en-US" sz="19900" b="1" dirty="0">
              <a:solidFill>
                <a:srgbClr val="4F3215"/>
              </a:solidFill>
              <a:latin typeface="#9Slide05 Good Vibes Pro" panose="02000507080000020002"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1"/>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2"/>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5"/>
          <a:srcRect/>
          <a:stretch>
            <a:fillRect/>
          </a:stretch>
        </p:blipFill>
        <p:spPr>
          <a:xfrm rot="762462">
            <a:off x="-682159" y="7890136"/>
            <a:ext cx="1750812" cy="2999250"/>
          </a:xfrm>
          <a:prstGeom prst="rect">
            <a:avLst/>
          </a:prstGeom>
        </p:spPr>
      </p:pic>
      <p:pic>
        <p:nvPicPr>
          <p:cNvPr id="28" name="Picture 18"/>
          <p:cNvPicPr>
            <a:picLocks noChangeAspect="1"/>
          </p:cNvPicPr>
          <p:nvPr/>
        </p:nvPicPr>
        <p:blipFill>
          <a:blip r:embed="rId1"/>
          <a:srcRect/>
          <a:stretch>
            <a:fillRect/>
          </a:stretch>
        </p:blipFill>
        <p:spPr>
          <a:xfrm rot="842084">
            <a:off x="9812970" y="7985552"/>
            <a:ext cx="9275379" cy="3550621"/>
          </a:xfrm>
          <a:prstGeom prst="rect">
            <a:avLst/>
          </a:prstGeom>
        </p:spPr>
      </p:pic>
      <p:pic>
        <p:nvPicPr>
          <p:cNvPr id="3074" name="Picture 2" descr="Người Thăng Long - Hà Ân | NetaBooks"/>
          <p:cNvPicPr>
            <a:picLocks noChangeAspect="1" noChangeArrowheads="1"/>
          </p:cNvPicPr>
          <p:nvPr/>
        </p:nvPicPr>
        <p:blipFill rotWithShape="1">
          <a:blip r:embed="rId6">
            <a:extLst>
              <a:ext uri="{28A0092B-C50C-407E-A947-70E740481C1C}">
                <a14:useLocalDpi xmlns:a14="http://schemas.microsoft.com/office/drawing/2010/main" val="0"/>
              </a:ext>
            </a:extLst>
          </a:blip>
          <a:srcRect l="16858" r="16856"/>
          <a:stretch>
            <a:fillRect/>
          </a:stretch>
        </p:blipFill>
        <p:spPr bwMode="auto">
          <a:xfrm>
            <a:off x="408862" y="697506"/>
            <a:ext cx="4419600" cy="666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ệt Nam] Người Thăng L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7152" y="3143814"/>
            <a:ext cx="4866753" cy="6667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ệt Nam] Người Thăng L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0937" y="497892"/>
            <a:ext cx="4621823" cy="65167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Book Truyện Lịch Sử Cho Thiếu Nhi - Hà Ân full mobi pdf epub azw3 [Tiểu  Thuyế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24745" y="3843626"/>
            <a:ext cx="4246773" cy="59454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Book Người Thăng Long - Hà Ân full mobi pdf epub azw3 [Tiểu Thuyế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8339" y="1123949"/>
            <a:ext cx="4314825" cy="6610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1"/>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5"/>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2"/>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3"/>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4"/>
          <a:srcRect/>
          <a:stretch>
            <a:fillRect/>
          </a:stretch>
        </p:blipFill>
        <p:spPr>
          <a:xfrm rot="4272541">
            <a:off x="3095755" y="422004"/>
            <a:ext cx="895930" cy="924831"/>
          </a:xfrm>
          <a:prstGeom prst="rect">
            <a:avLst/>
          </a:prstGeom>
        </p:spPr>
      </p:pic>
      <p:pic>
        <p:nvPicPr>
          <p:cNvPr id="23" name="Picture 9"/>
          <p:cNvPicPr>
            <a:picLocks noChangeAspect="1"/>
          </p:cNvPicPr>
          <p:nvPr/>
        </p:nvPicPr>
        <p:blipFill>
          <a:blip r:embed="rId5"/>
          <a:srcRect/>
          <a:stretch>
            <a:fillRect/>
          </a:stretch>
        </p:blipFill>
        <p:spPr>
          <a:xfrm>
            <a:off x="746878" y="3610455"/>
            <a:ext cx="676526" cy="624941"/>
          </a:xfrm>
          <a:prstGeom prst="rect">
            <a:avLst/>
          </a:prstGeom>
        </p:spPr>
      </p:pic>
      <p:sp>
        <p:nvSpPr>
          <p:cNvPr id="28" name="TextBox 4"/>
          <p:cNvSpPr txBox="1"/>
          <p:nvPr/>
        </p:nvSpPr>
        <p:spPr>
          <a:xfrm>
            <a:off x="1791231" y="4421982"/>
            <a:ext cx="4343400" cy="872868"/>
          </a:xfrm>
          <a:prstGeom prst="rect">
            <a:avLst/>
          </a:prstGeom>
        </p:spPr>
        <p:txBody>
          <a:bodyPr wrap="square" lIns="0" tIns="0" rIns="0" bIns="0" rtlCol="0" anchor="t">
            <a:spAutoFit/>
          </a:bodyPr>
          <a:lstStyle/>
          <a:p>
            <a:pPr algn="just">
              <a:lnSpc>
                <a:spcPts val="7745"/>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chương</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5"/>
              </a:lnSpc>
            </a:pPr>
            <a:r>
              <a:rPr lang="en-US" sz="4400" b="1" dirty="0" err="1">
                <a:solidFill>
                  <a:srgbClr val="000000"/>
                </a:solidFill>
                <a:latin typeface="Times New Roman" panose="02020603050405020304" pitchFamily="18" charset="0"/>
                <a:cs typeface="Times New Roman" panose="02020603050405020304" pitchFamily="18" charset="0"/>
              </a:rPr>
              <a:t>Tập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3" name="TextBox 4"/>
          <p:cNvSpPr txBox="1"/>
          <p:nvPr/>
        </p:nvSpPr>
        <p:spPr>
          <a:xfrm>
            <a:off x="1822404" y="5543216"/>
            <a:ext cx="10064796" cy="2708434"/>
          </a:xfrm>
          <a:prstGeom prst="rect">
            <a:avLst/>
          </a:prstGeom>
        </p:spPr>
        <p:txBody>
          <a:bodyPr wrap="square" lIns="0" tIns="0" rIns="0" bIns="0" rtlCol="0" anchor="t">
            <a:spAutoFit/>
          </a:bodyPr>
          <a:lstStyle/>
          <a:p>
            <a:pPr algn="just"/>
            <a:r>
              <a:rPr lang="en-US" sz="4400" b="1"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b="1"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Nội</a:t>
            </a:r>
            <a:r>
              <a:rPr lang="en-US" sz="4400" b="1"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dung: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kể</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về</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một</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địa</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danh</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lịch</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sử</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nổi</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tiếng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gắn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với</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tên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tuổi</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của</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những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người</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anh</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hùng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thời</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Trần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trong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cuộc</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kháng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chiến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chống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quân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Mông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Nguyên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lần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thứ</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2 (1285).</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6005810" y="64106"/>
            <a:ext cx="6486706" cy="2139881"/>
          </a:xfrm>
          <a:prstGeom prst="rect">
            <a:avLst/>
          </a:prstGeom>
        </p:spPr>
      </p:pic>
      <p:pic>
        <p:nvPicPr>
          <p:cNvPr id="4098" name="Picture 2" descr="Tác giả - Tác phẩm: Bên bờ Thiên Mạc (hoàn cảnh sáng tác, bố cụ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88747" y="3275192"/>
            <a:ext cx="4165184" cy="59770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0"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5"/>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2"/>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3"/>
          <a:srcRect/>
          <a:stretch>
            <a:fillRect/>
          </a:stretch>
        </p:blipFill>
        <p:spPr>
          <a:xfrm rot="4272541">
            <a:off x="3095755" y="422004"/>
            <a:ext cx="895930" cy="924831"/>
          </a:xfrm>
          <a:prstGeom prst="rect">
            <a:avLst/>
          </a:prstGeom>
        </p:spPr>
      </p:pic>
      <p:pic>
        <p:nvPicPr>
          <p:cNvPr id="23" name="Picture 9"/>
          <p:cNvPicPr>
            <a:picLocks noChangeAspect="1"/>
          </p:cNvPicPr>
          <p:nvPr/>
        </p:nvPicPr>
        <p:blipFill>
          <a:blip r:embed="rId4"/>
          <a:srcRect/>
          <a:stretch>
            <a:fillRect/>
          </a:stretch>
        </p:blipFill>
        <p:spPr>
          <a:xfrm>
            <a:off x="795600" y="3623359"/>
            <a:ext cx="676526" cy="624941"/>
          </a:xfrm>
          <a:prstGeom prst="rect">
            <a:avLst/>
          </a:prstGeom>
        </p:spPr>
      </p:pic>
      <p:sp>
        <p:nvSpPr>
          <p:cNvPr id="28" name="TextBox 4"/>
          <p:cNvSpPr txBox="1"/>
          <p:nvPr/>
        </p:nvSpPr>
        <p:spPr>
          <a:xfrm>
            <a:off x="1802014" y="4183340"/>
            <a:ext cx="9229911" cy="872868"/>
          </a:xfrm>
          <a:prstGeom prst="rect">
            <a:avLst/>
          </a:prstGeom>
        </p:spPr>
        <p:txBody>
          <a:bodyPr wrap="square" lIns="0" tIns="0" rIns="0" bIns="0" rtlCol="0" anchor="t">
            <a:spAutoFit/>
          </a:bodyPr>
          <a:lstStyle/>
          <a:p>
            <a:pPr algn="just">
              <a:lnSpc>
                <a:spcPts val="7745"/>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tuyến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5"/>
              </a:lnSpc>
            </a:pPr>
            <a:r>
              <a:rPr lang="en-US" sz="4400" b="1" dirty="0" err="1">
                <a:solidFill>
                  <a:srgbClr val="000000"/>
                </a:solidFill>
                <a:latin typeface="Times New Roman" panose="02020603050405020304" pitchFamily="18" charset="0"/>
                <a:cs typeface="Times New Roman" panose="02020603050405020304" pitchFamily="18" charset="0"/>
              </a:rPr>
              <a:t>Tập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3" name="TextBox 4"/>
          <p:cNvSpPr txBox="1"/>
          <p:nvPr/>
        </p:nvSpPr>
        <p:spPr>
          <a:xfrm>
            <a:off x="1816010" y="5277169"/>
            <a:ext cx="16008396" cy="4739759"/>
          </a:xfrm>
          <a:prstGeom prst="rect">
            <a:avLst/>
          </a:prstGeom>
        </p:spPr>
        <p:txBody>
          <a:bodyPr wrap="square" lIns="0" tIns="0" rIns="0" bIns="0" rtlCol="0" anchor="t">
            <a:spAutoFit/>
          </a:bodyPr>
          <a:lstStyle/>
          <a:p>
            <a:pPr algn="just"/>
            <a:r>
              <a:rPr lang="vi-VN" sz="4400" b="1"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Tuyến chính: </a:t>
            </a:r>
            <a:r>
              <a:rPr lang="vi-VN"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kể về Trần Bình Trọng, ca ngợi tinh thần gan dạ, quả cảm, bất khuất của vị tướng này trước kẻ thù.</a:t>
            </a:r>
            <a:endParaRPr lang="vi-VN"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endParaRPr>
          </a:p>
          <a:p>
            <a:pPr algn="just"/>
            <a:r>
              <a:rPr lang="vi-VN" sz="4400" b="1"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Tuyến thứ hai: </a:t>
            </a:r>
            <a:r>
              <a:rPr lang="vi-VN"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kể chuyện vua Trần Nhân Tông và Trần Hưng Đạo, ca ngợi tư thế bình tĩnh, ung dung tự tại của người đứng đầu đất nước trong cuộc chiến tranh.</a:t>
            </a:r>
            <a:endParaRPr lang="vi-VN"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endParaRPr>
          </a:p>
          <a:p>
            <a:pPr algn="just"/>
            <a:r>
              <a:rPr lang="vi-VN" sz="4400" b="1"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Tuyến thứ ba: </a:t>
            </a:r>
            <a:r>
              <a:rPr lang="vi-VN"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gồm cha con ông già Màn Trò và người dân Thiên Mạc, ngợi ca tinh thần yêu nước của tầng lớp quần chúng nhân dân.</a:t>
            </a:r>
            <a:endParaRPr lang="vi-VN"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endParaRPr>
          </a:p>
        </p:txBody>
      </p:sp>
      <p:pic>
        <p:nvPicPr>
          <p:cNvPr id="2" name="Picture 1"/>
          <p:cNvPicPr>
            <a:picLocks noChangeAspect="1"/>
          </p:cNvPicPr>
          <p:nvPr/>
        </p:nvPicPr>
        <p:blipFill>
          <a:blip r:embed="rId5"/>
          <a:stretch>
            <a:fillRect/>
          </a:stretch>
        </p:blipFill>
        <p:spPr>
          <a:xfrm>
            <a:off x="6005810" y="64106"/>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1"/>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5"/>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2"/>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3"/>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4"/>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5"/>
              </a:lnSpc>
            </a:pPr>
            <a:r>
              <a:rPr lang="en-US" sz="4400" b="1" dirty="0" err="1">
                <a:solidFill>
                  <a:srgbClr val="000000"/>
                </a:solidFill>
                <a:latin typeface="Times New Roman" panose="02020603050405020304" pitchFamily="18" charset="0"/>
                <a:cs typeface="Times New Roman" panose="02020603050405020304" pitchFamily="18" charset="0"/>
              </a:rPr>
              <a:t>Đoạn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5"/>
          <a:srcRect/>
          <a:stretch>
            <a:fillRect/>
          </a:stretch>
        </p:blipFill>
        <p:spPr>
          <a:xfrm>
            <a:off x="1125327" y="3304349"/>
            <a:ext cx="676526" cy="624941"/>
          </a:xfrm>
          <a:prstGeom prst="rect">
            <a:avLst/>
          </a:prstGeom>
        </p:spPr>
      </p:pic>
      <p:sp>
        <p:nvSpPr>
          <p:cNvPr id="29" name="TextBox 4"/>
          <p:cNvSpPr txBox="1"/>
          <p:nvPr/>
        </p:nvSpPr>
        <p:spPr>
          <a:xfrm>
            <a:off x="2133652" y="4961093"/>
            <a:ext cx="3984267" cy="4739759"/>
          </a:xfrm>
          <a:prstGeom prst="rect">
            <a:avLst/>
          </a:prstGeom>
        </p:spPr>
        <p:txBody>
          <a:bodyPr wrap="square" lIns="0" tIns="0" rIns="0" bIns="0" rtlCol="0" anchor="t">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Trích</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trong</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truyện</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Bên</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bờ</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Thiên</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Mạc</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thuộc</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chương</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4,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phần</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2</a:t>
            </a:r>
            <a:endPar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8"/>
          <a:stretch>
            <a:fillRect/>
          </a:stretch>
        </p:blipFill>
        <p:spPr>
          <a:xfrm>
            <a:off x="5835774" y="138548"/>
            <a:ext cx="6486706" cy="2139881"/>
          </a:xfrm>
          <a:prstGeom prst="rect">
            <a:avLst/>
          </a:prstGeom>
        </p:spPr>
      </p:pic>
      <p:pic>
        <p:nvPicPr>
          <p:cNvPr id="5122" name="Picture 2" descr="eBook Bên Bờ Thiên Mạc - Hà Ân full mobi pdf epub azw3 [Tiểu Thuyế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33586" y="2053152"/>
            <a:ext cx="5465047" cy="7705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p:cNvSpPr txBox="1"/>
          <p:nvPr/>
        </p:nvSpPr>
        <p:spPr>
          <a:xfrm>
            <a:off x="6795435" y="4961093"/>
            <a:ext cx="3984267" cy="2031325"/>
          </a:xfrm>
          <a:prstGeom prst="rect">
            <a:avLst/>
          </a:prstGeom>
        </p:spPr>
        <p:txBody>
          <a:bodyPr wrap="square" lIns="0" tIns="0" rIns="0" bIns="0" rtlCol="0" anchor="t">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a:p>
            <a:pPr algn="ct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Truyện</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lịch</a:t>
            </a:r>
            <a:r>
              <a:rPr lang="en-US" sz="4400" kern="0" dirty="0">
                <a:solidFill>
                  <a:srgbClr val="000000"/>
                </a:solidFill>
                <a:latin typeface="Times New Roman" panose="02020603050405020304" pitchFamily="18" charset="0"/>
                <a:ea typeface="Calibri" panose="020F0502020204030204"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Calibri" panose="020F0502020204030204" charset="0"/>
                <a:cs typeface="Arial" panose="020B0604020202020204"/>
                <a:sym typeface="Arial" panose="020B0604020202020204"/>
              </a:rPr>
              <a:t>sử</a:t>
            </a:r>
            <a:endPar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1"/>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2"/>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5"/>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3"/>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4"/>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5"/>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5"/>
          <a:srcRect/>
          <a:stretch>
            <a:fillRect/>
          </a:stretch>
        </p:blipFill>
        <p:spPr>
          <a:xfrm>
            <a:off x="1720742" y="3380495"/>
            <a:ext cx="676526" cy="624941"/>
          </a:xfrm>
          <a:prstGeom prst="rect">
            <a:avLst/>
          </a:prstGeom>
        </p:spPr>
      </p:pic>
      <p:sp>
        <p:nvSpPr>
          <p:cNvPr id="25" name="TextBox 4"/>
          <p:cNvSpPr txBox="1"/>
          <p:nvPr/>
        </p:nvSpPr>
        <p:spPr>
          <a:xfrm>
            <a:off x="8001000" y="4061934"/>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731142" y="5016393"/>
            <a:ext cx="8871058" cy="1354217"/>
          </a:xfrm>
          <a:prstGeom prst="rect">
            <a:avLst/>
          </a:prstGeom>
        </p:spPr>
        <p:txBody>
          <a:bodyPr wrap="square" lIns="0" tIns="0" rIns="0" bIns="0" rtlCol="0" anchor="t">
            <a:spAutoFit/>
          </a:bodyPr>
          <a:lstStyle/>
          <a:p>
            <a:pPr algn="just" defTabSz="685800">
              <a:buClr>
                <a:srgbClr val="000000"/>
              </a:buClr>
            </a:pP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Trần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Trọng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giao</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nhiệm</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vụ</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quan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trọng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và</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tuyệt</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mật</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cho</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Đỗ</a:t>
            </a:r>
            <a:endPar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endParaRPr>
          </a:p>
        </p:txBody>
      </p:sp>
      <p:sp>
        <p:nvSpPr>
          <p:cNvPr id="27" name="TextBox 4"/>
          <p:cNvSpPr txBox="1"/>
          <p:nvPr/>
        </p:nvSpPr>
        <p:spPr>
          <a:xfrm>
            <a:off x="7997890" y="6701049"/>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731142" y="7844924"/>
            <a:ext cx="9138178" cy="2031325"/>
          </a:xfrm>
          <a:prstGeom prst="rect">
            <a:avLst/>
          </a:prstGeom>
        </p:spPr>
        <p:txBody>
          <a:bodyPr wrap="square" lIns="0" tIns="0" rIns="0" bIns="0" rtlCol="0" anchor="t">
            <a:spAutoFit/>
          </a:bodyPr>
          <a:lstStyle/>
          <a:p>
            <a:pPr algn="just"/>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Trước</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giờ</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chia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tay</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Trần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Trọng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xoá</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vết</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xăm</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nô</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tì</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trên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trán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Đỗ</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để</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cậu</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bé</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trở</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thành</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người</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dân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tự</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do.</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41" name="Picture 2"/>
          <p:cNvPicPr>
            <a:picLocks noChangeAspect="1"/>
          </p:cNvPicPr>
          <p:nvPr/>
        </p:nvPicPr>
        <p:blipFill>
          <a:blip r:embed="rId6"/>
          <a:srcRect/>
          <a:stretch>
            <a:fillRect/>
          </a:stretch>
        </p:blipFill>
        <p:spPr>
          <a:xfrm flipH="1">
            <a:off x="7265683" y="4114818"/>
            <a:ext cx="196539" cy="649715"/>
          </a:xfrm>
          <a:prstGeom prst="rect">
            <a:avLst/>
          </a:prstGeom>
        </p:spPr>
      </p:pic>
      <p:pic>
        <p:nvPicPr>
          <p:cNvPr id="42" name="Picture 2"/>
          <p:cNvPicPr>
            <a:picLocks noChangeAspect="1"/>
          </p:cNvPicPr>
          <p:nvPr/>
        </p:nvPicPr>
        <p:blipFill>
          <a:blip r:embed="rId6"/>
          <a:srcRect/>
          <a:stretch>
            <a:fillRect/>
          </a:stretch>
        </p:blipFill>
        <p:spPr>
          <a:xfrm flipH="1">
            <a:off x="7262573" y="6665642"/>
            <a:ext cx="196539" cy="649715"/>
          </a:xfrm>
          <a:prstGeom prst="rect">
            <a:avLst/>
          </a:prstGeom>
        </p:spPr>
      </p:pic>
      <p:pic>
        <p:nvPicPr>
          <p:cNvPr id="23"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8"/>
          <a:stretch>
            <a:fillRect/>
          </a:stretch>
        </p:blipFill>
        <p:spPr>
          <a:xfrm>
            <a:off x="5733993" y="110370"/>
            <a:ext cx="6486706" cy="2139881"/>
          </a:xfrm>
          <a:prstGeom prst="rect">
            <a:avLst/>
          </a:prstGeom>
        </p:spPr>
      </p:pic>
      <p:sp>
        <p:nvSpPr>
          <p:cNvPr id="3" name="Freeform 2"/>
          <p:cNvSpPr/>
          <p:nvPr/>
        </p:nvSpPr>
        <p:spPr>
          <a:xfrm>
            <a:off x="685800" y="4325925"/>
            <a:ext cx="5872980" cy="5178508"/>
          </a:xfrm>
          <a:custGeom>
            <a:avLst/>
            <a:gdLst/>
            <a:ahLst/>
            <a:cxnLst/>
            <a:rect l="l" t="t" r="r" b="b"/>
            <a:pathLst>
              <a:path w="8818338" h="7822862">
                <a:moveTo>
                  <a:pt x="0" y="0"/>
                </a:moveTo>
                <a:lnTo>
                  <a:pt x="8818338" y="0"/>
                </a:lnTo>
                <a:lnTo>
                  <a:pt x="8818338" y="7822861"/>
                </a:lnTo>
                <a:lnTo>
                  <a:pt x="0" y="7822861"/>
                </a:lnTo>
                <a:lnTo>
                  <a:pt x="0" y="0"/>
                </a:lnTo>
                <a:close/>
              </a:path>
            </a:pathLst>
          </a:custGeom>
          <a:blipFill>
            <a:blip r:embed="rId9"/>
            <a:stretch>
              <a:fillRect t="-58942"/>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par>
                                <p:cTn id="31" presetID="22" presetClass="entr" presetSubtype="4"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2"/>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3"/>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4"/>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5"/>
          <a:srcRect/>
          <a:stretch>
            <a:fillRect/>
          </a:stretch>
        </p:blipFill>
        <p:spPr>
          <a:xfrm rot="-443034">
            <a:off x="-1042513" y="-885109"/>
            <a:ext cx="6124388" cy="2181813"/>
          </a:xfrm>
          <a:prstGeom prst="rect">
            <a:avLst/>
          </a:prstGeom>
        </p:spPr>
      </p:pic>
      <p:sp>
        <p:nvSpPr>
          <p:cNvPr id="4" name="TextBox 14"/>
          <p:cNvSpPr txBox="1"/>
          <p:nvPr/>
        </p:nvSpPr>
        <p:spPr>
          <a:xfrm>
            <a:off x="-1000629" y="4266412"/>
            <a:ext cx="12575412" cy="2031325"/>
          </a:xfrm>
          <a:prstGeom prst="rect">
            <a:avLst/>
          </a:prstGeom>
        </p:spPr>
        <p:txBody>
          <a:bodyPr wrap="square" lIns="0" tIns="0" rIns="0" bIns="0" rtlCol="0" anchor="t">
            <a:spAutoFit/>
          </a:bodyPr>
          <a:lstStyle/>
          <a:p>
            <a:pPr algn="ctr" defTabSz="609600">
              <a:defRPr/>
            </a:pPr>
            <a:r>
              <a:rPr lang="en-US" sz="6600" dirty="0">
                <a:solidFill>
                  <a:srgbClr val="B6452E"/>
                </a:solidFill>
                <a:latin typeface="#9Slide04 Rokkitt ExtraBold" panose="02000507080000020002" pitchFamily="2" charset="0"/>
                <a:cs typeface="Times New Roman" panose="02020603050405020304" pitchFamily="18" charset="0"/>
              </a:rPr>
              <a:t>II.</a:t>
            </a:r>
            <a:endParaRPr lang="en-US" sz="6600" dirty="0">
              <a:solidFill>
                <a:srgbClr val="B6452E"/>
              </a:solidFill>
              <a:latin typeface="#9Slide04 Rokkitt ExtraBold" panose="02000507080000020002" pitchFamily="2" charset="0"/>
              <a:cs typeface="Times New Roman" panose="02020603050405020304" pitchFamily="18" charset="0"/>
            </a:endParaRPr>
          </a:p>
          <a:p>
            <a:pPr algn="ctr" defTabSz="609600">
              <a:defRPr/>
            </a:pPr>
            <a:r>
              <a:rPr lang="en-US" sz="6600" dirty="0" err="1">
                <a:solidFill>
                  <a:srgbClr val="B6452E"/>
                </a:solidFill>
                <a:latin typeface="#9Slide04 Rokkitt ExtraBold" panose="02000507080000020002" pitchFamily="2" charset="0"/>
                <a:cs typeface="Times New Roman" panose="02020603050405020304" pitchFamily="18" charset="0"/>
              </a:rPr>
              <a:t>Tìm</a:t>
            </a:r>
            <a:r>
              <a:rPr lang="en-US" sz="6600" dirty="0">
                <a:solidFill>
                  <a:srgbClr val="B6452E"/>
                </a:solidFill>
                <a:latin typeface="#9Slide04 Rokkitt ExtraBold" panose="02000507080000020002" pitchFamily="2" charset="0"/>
                <a:cs typeface="Times New Roman" panose="02020603050405020304" pitchFamily="18" charset="0"/>
              </a:rPr>
              <a:t> </a:t>
            </a:r>
            <a:r>
              <a:rPr lang="en-US" sz="6600" dirty="0" err="1">
                <a:solidFill>
                  <a:srgbClr val="B6452E"/>
                </a:solidFill>
                <a:latin typeface="#9Slide04 Rokkitt ExtraBold" panose="02000507080000020002" pitchFamily="2" charset="0"/>
                <a:cs typeface="Times New Roman" panose="02020603050405020304" pitchFamily="18" charset="0"/>
              </a:rPr>
              <a:t>hiểu</a:t>
            </a:r>
            <a:r>
              <a:rPr lang="en-US" sz="6600" dirty="0">
                <a:solidFill>
                  <a:srgbClr val="B6452E"/>
                </a:solidFill>
                <a:latin typeface="#9Slide04 Rokkitt ExtraBold" panose="02000507080000020002" pitchFamily="2" charset="0"/>
                <a:cs typeface="Times New Roman" panose="02020603050405020304" pitchFamily="18" charset="0"/>
              </a:rPr>
              <a:t> chi </a:t>
            </a:r>
            <a:r>
              <a:rPr lang="en-US" sz="6600" dirty="0" err="1">
                <a:solidFill>
                  <a:srgbClr val="B6452E"/>
                </a:solidFill>
                <a:latin typeface="#9Slide04 Rokkitt ExtraBold" panose="02000507080000020002" pitchFamily="2" charset="0"/>
                <a:cs typeface="Times New Roman" panose="02020603050405020304" pitchFamily="18" charset="0"/>
              </a:rPr>
              <a:t>tiết</a:t>
            </a:r>
            <a:endParaRPr lang="en-US" sz="8800" dirty="0">
              <a:solidFill>
                <a:srgbClr val="B6452E"/>
              </a:solidFill>
              <a:latin typeface="#9Slide04 Rokkitt ExtraBold" panose="02000507080000020002" pitchFamily="2"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2"/>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3"/>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244253" y="777320"/>
            <a:ext cx="1288173" cy="1298237"/>
          </a:xfrm>
          <a:prstGeom prst="rect">
            <a:avLst/>
          </a:prstGeom>
        </p:spPr>
      </p:pic>
      <p:grpSp>
        <p:nvGrpSpPr>
          <p:cNvPr id="3" name="Group 3"/>
          <p:cNvGrpSpPr/>
          <p:nvPr/>
        </p:nvGrpSpPr>
        <p:grpSpPr>
          <a:xfrm>
            <a:off x="-989004" y="1896201"/>
            <a:ext cx="8419219" cy="8390799"/>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5"/>
              <a:stretch>
                <a:fillRect t="-56047" b="-6443"/>
              </a:stretch>
            </a:blipFill>
          </p:spPr>
        </p:sp>
      </p:grpSp>
      <p:sp>
        <p:nvSpPr>
          <p:cNvPr id="5" name="TextBox 14"/>
          <p:cNvSpPr txBox="1"/>
          <p:nvPr/>
        </p:nvSpPr>
        <p:spPr>
          <a:xfrm>
            <a:off x="6103504" y="4597450"/>
            <a:ext cx="12575412" cy="2031325"/>
          </a:xfrm>
          <a:prstGeom prst="rect">
            <a:avLst/>
          </a:prstGeom>
        </p:spPr>
        <p:txBody>
          <a:bodyPr wrap="square" lIns="0" tIns="0" rIns="0" bIns="0" rtlCol="0" anchor="t">
            <a:spAutoFit/>
          </a:bodyPr>
          <a:lstStyle/>
          <a:p>
            <a:pPr algn="ctr" defTabSz="609600">
              <a:defRPr/>
            </a:pPr>
            <a:r>
              <a:rPr lang="en-US" sz="6600" b="1" dirty="0">
                <a:solidFill>
                  <a:srgbClr val="B6452E"/>
                </a:solidFill>
                <a:latin typeface="#9Slide04 Rokkitt ExtraBold" panose="02000507080000020002" pitchFamily="2" charset="0"/>
                <a:cs typeface="Times New Roman" panose="02020603050405020304" pitchFamily="18" charset="0"/>
              </a:rPr>
              <a:t>1.</a:t>
            </a:r>
            <a:endParaRPr lang="en-US" sz="6600" b="1" dirty="0">
              <a:solidFill>
                <a:srgbClr val="B6452E"/>
              </a:solidFill>
              <a:latin typeface="#9Slide04 Rokkitt ExtraBold" panose="02000507080000020002" pitchFamily="2" charset="0"/>
              <a:cs typeface="Times New Roman" panose="02020603050405020304" pitchFamily="18" charset="0"/>
            </a:endParaRPr>
          </a:p>
          <a:p>
            <a:pPr algn="ctr" defTabSz="609600">
              <a:defRPr/>
            </a:pPr>
            <a:r>
              <a:rPr lang="en-US" sz="6600" b="1" dirty="0" err="1">
                <a:solidFill>
                  <a:srgbClr val="B6452E"/>
                </a:solidFill>
                <a:latin typeface="#9Slide04 Rokkitt ExtraBold" panose="02000507080000020002" pitchFamily="2" charset="0"/>
                <a:cs typeface="Times New Roman" panose="02020603050405020304" pitchFamily="18" charset="0"/>
              </a:rPr>
              <a:t>Bối</a:t>
            </a:r>
            <a:r>
              <a:rPr lang="en-US" sz="6600" b="1" dirty="0">
                <a:solidFill>
                  <a:srgbClr val="B6452E"/>
                </a:solidFill>
                <a:latin typeface="#9Slide04 Rokkitt ExtraBold" panose="02000507080000020002" pitchFamily="2" charset="0"/>
                <a:cs typeface="Times New Roman" panose="02020603050405020304" pitchFamily="18" charset="0"/>
              </a:rPr>
              <a:t> </a:t>
            </a:r>
            <a:r>
              <a:rPr lang="en-US" sz="6600" b="1" dirty="0" err="1">
                <a:solidFill>
                  <a:srgbClr val="B6452E"/>
                </a:solidFill>
                <a:latin typeface="#9Slide04 Rokkitt ExtraBold" panose="02000507080000020002" pitchFamily="2" charset="0"/>
                <a:cs typeface="Times New Roman" panose="02020603050405020304" pitchFamily="18" charset="0"/>
              </a:rPr>
              <a:t>cảnh</a:t>
            </a:r>
            <a:r>
              <a:rPr lang="en-US" sz="6600" b="1" dirty="0">
                <a:solidFill>
                  <a:srgbClr val="B6452E"/>
                </a:solidFill>
                <a:latin typeface="#9Slide04 Rokkitt ExtraBold" panose="02000507080000020002" pitchFamily="2" charset="0"/>
                <a:cs typeface="Times New Roman" panose="02020603050405020304" pitchFamily="18" charset="0"/>
              </a:rPr>
              <a:t> </a:t>
            </a:r>
            <a:r>
              <a:rPr lang="en-US" sz="6600" b="1" dirty="0" err="1">
                <a:solidFill>
                  <a:srgbClr val="B6452E"/>
                </a:solidFill>
                <a:latin typeface="#9Slide04 Rokkitt ExtraBold" panose="02000507080000020002" pitchFamily="2" charset="0"/>
                <a:cs typeface="Times New Roman" panose="02020603050405020304" pitchFamily="18" charset="0"/>
              </a:rPr>
              <a:t>lịch</a:t>
            </a:r>
            <a:r>
              <a:rPr lang="en-US" sz="6600" b="1" dirty="0">
                <a:solidFill>
                  <a:srgbClr val="B6452E"/>
                </a:solidFill>
                <a:latin typeface="#9Slide04 Rokkitt ExtraBold" panose="02000507080000020002" pitchFamily="2" charset="0"/>
                <a:cs typeface="Times New Roman" panose="02020603050405020304" pitchFamily="18" charset="0"/>
              </a:rPr>
              <a:t> </a:t>
            </a:r>
            <a:r>
              <a:rPr lang="en-US" sz="6600" b="1" dirty="0" err="1">
                <a:solidFill>
                  <a:srgbClr val="B6452E"/>
                </a:solidFill>
                <a:latin typeface="#9Slide04 Rokkitt ExtraBold" panose="02000507080000020002" pitchFamily="2" charset="0"/>
                <a:cs typeface="Times New Roman" panose="02020603050405020304" pitchFamily="18" charset="0"/>
              </a:rPr>
              <a:t>sử</a:t>
            </a:r>
            <a:endParaRPr lang="en-US" sz="8800" b="1" dirty="0">
              <a:solidFill>
                <a:srgbClr val="B6452E"/>
              </a:solidFill>
              <a:latin typeface="#9Slide04 Rokkitt ExtraBold" panose="02000507080000020002"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1"/>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1"/>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2"/>
          <a:srcRect/>
          <a:stretch>
            <a:fillRect/>
          </a:stretch>
        </p:blipFill>
        <p:spPr>
          <a:xfrm rot="-2150263">
            <a:off x="12397070" y="-38721"/>
            <a:ext cx="1390903" cy="1532675"/>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8753925"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Mông</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a:t>
            </a:r>
            <a:r>
              <a:rPr lang="en-US" sz="4400" dirty="0">
                <a:solidFill>
                  <a:srgbClr val="000000"/>
                </a:solidFill>
                <a:latin typeface="Times New Roman" panose="02020603050405020304" pitchFamily="18" charset="0"/>
                <a:cs typeface="Times New Roman" panose="02020603050405020304" pitchFamily="18" charset="0"/>
              </a:rPr>
              <a:t> 2</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8194" name="Picture 2" descr="Thời kỳ đầu cuộc kháng chiến chống Mông - Nguyên lần thứ hai (Phầ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8409" y="1013215"/>
            <a:ext cx="6869991" cy="40338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ời kỳ đầu cuộc kháng chiến chống Mông - Nguyên lần thứ hai (Phần 2 và h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278334"/>
            <a:ext cx="8704025" cy="4806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par>
                                <p:cTn id="11" presetID="16" presetClass="entr" presetSubtype="21"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arn(inVertical)">
                                      <p:cBhvr>
                                        <p:cTn id="13"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2"/>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3"/>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5"/>
          <a:srcRect/>
          <a:stretch>
            <a:fillRect/>
          </a:stretch>
        </p:blipFill>
        <p:spPr>
          <a:xfrm>
            <a:off x="3469300" y="-151929"/>
            <a:ext cx="3164472" cy="565649"/>
          </a:xfrm>
          <a:prstGeom prst="rect">
            <a:avLst/>
          </a:prstGeom>
        </p:spPr>
      </p:pic>
      <p:grpSp>
        <p:nvGrpSpPr>
          <p:cNvPr id="3" name="Group 3"/>
          <p:cNvGrpSpPr/>
          <p:nvPr/>
        </p:nvGrpSpPr>
        <p:grpSpPr>
          <a:xfrm>
            <a:off x="-989004" y="1896201"/>
            <a:ext cx="8419219" cy="8390799"/>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6"/>
              <a:stretch>
                <a:fillRect t="-56047" b="-6443"/>
              </a:stretch>
            </a:blipFill>
          </p:spPr>
        </p:sp>
      </p:grpSp>
      <p:sp>
        <p:nvSpPr>
          <p:cNvPr id="5" name="TextBox 14"/>
          <p:cNvSpPr txBox="1"/>
          <p:nvPr/>
        </p:nvSpPr>
        <p:spPr>
          <a:xfrm>
            <a:off x="6103504" y="4597450"/>
            <a:ext cx="12575412" cy="2031325"/>
          </a:xfrm>
          <a:prstGeom prst="rect">
            <a:avLst/>
          </a:prstGeom>
        </p:spPr>
        <p:txBody>
          <a:bodyPr wrap="square" lIns="0" tIns="0" rIns="0" bIns="0" rtlCol="0" anchor="t">
            <a:spAutoFit/>
          </a:bodyPr>
          <a:lstStyle/>
          <a:p>
            <a:pPr algn="ctr" defTabSz="609600">
              <a:defRPr/>
            </a:pPr>
            <a:r>
              <a:rPr lang="en-US" sz="6600" b="1" dirty="0">
                <a:solidFill>
                  <a:srgbClr val="B6452E"/>
                </a:solidFill>
                <a:latin typeface="#9Slide04 Rokkitt ExtraBold" panose="02000507080000020002" pitchFamily="2" charset="0"/>
                <a:cs typeface="Times New Roman" panose="02020603050405020304" pitchFamily="18" charset="0"/>
              </a:rPr>
              <a:t>2.</a:t>
            </a:r>
            <a:endParaRPr lang="en-US" sz="6600" b="1" dirty="0">
              <a:solidFill>
                <a:srgbClr val="B6452E"/>
              </a:solidFill>
              <a:latin typeface="#9Slide04 Rokkitt ExtraBold" panose="02000507080000020002" pitchFamily="2" charset="0"/>
              <a:cs typeface="Times New Roman" panose="02020603050405020304" pitchFamily="18" charset="0"/>
            </a:endParaRPr>
          </a:p>
          <a:p>
            <a:pPr algn="ctr" defTabSz="609600">
              <a:defRPr/>
            </a:pPr>
            <a:r>
              <a:rPr lang="en-US" sz="6600" b="1" dirty="0" err="1">
                <a:solidFill>
                  <a:srgbClr val="B6452E"/>
                </a:solidFill>
                <a:latin typeface="#9Slide04 Rokkitt ExtraBold" panose="02000507080000020002" pitchFamily="2" charset="0"/>
                <a:cs typeface="Times New Roman" panose="02020603050405020304" pitchFamily="18" charset="0"/>
              </a:rPr>
              <a:t>Đề</a:t>
            </a:r>
            <a:r>
              <a:rPr lang="en-US" sz="6600" b="1" dirty="0">
                <a:solidFill>
                  <a:srgbClr val="B6452E"/>
                </a:solidFill>
                <a:latin typeface="#9Slide04 Rokkitt ExtraBold" panose="02000507080000020002" pitchFamily="2" charset="0"/>
                <a:cs typeface="Times New Roman" panose="02020603050405020304" pitchFamily="18" charset="0"/>
              </a:rPr>
              <a:t> </a:t>
            </a:r>
            <a:r>
              <a:rPr lang="en-US" sz="6600" b="1" dirty="0" err="1">
                <a:solidFill>
                  <a:srgbClr val="B6452E"/>
                </a:solidFill>
                <a:latin typeface="#9Slide04 Rokkitt ExtraBold" panose="02000507080000020002" pitchFamily="2" charset="0"/>
                <a:cs typeface="Times New Roman" panose="02020603050405020304" pitchFamily="18" charset="0"/>
              </a:rPr>
              <a:t>tài</a:t>
            </a:r>
            <a:r>
              <a:rPr lang="en-US" sz="6600" b="1" dirty="0">
                <a:solidFill>
                  <a:srgbClr val="B6452E"/>
                </a:solidFill>
                <a:latin typeface="#9Slide04 Rokkitt ExtraBold" panose="02000507080000020002" pitchFamily="2" charset="0"/>
                <a:cs typeface="Times New Roman" panose="02020603050405020304" pitchFamily="18" charset="0"/>
              </a:rPr>
              <a:t>, </a:t>
            </a:r>
            <a:r>
              <a:rPr lang="en-US" sz="6600" b="1" dirty="0" err="1">
                <a:solidFill>
                  <a:srgbClr val="B6452E"/>
                </a:solidFill>
                <a:latin typeface="#9Slide04 Rokkitt ExtraBold" panose="02000507080000020002" pitchFamily="2" charset="0"/>
                <a:cs typeface="Times New Roman" panose="02020603050405020304" pitchFamily="18" charset="0"/>
              </a:rPr>
              <a:t>cốt</a:t>
            </a:r>
            <a:r>
              <a:rPr lang="en-US" sz="6600" b="1" dirty="0">
                <a:solidFill>
                  <a:srgbClr val="B6452E"/>
                </a:solidFill>
                <a:latin typeface="#9Slide04 Rokkitt ExtraBold" panose="02000507080000020002" pitchFamily="2" charset="0"/>
                <a:cs typeface="Times New Roman" panose="02020603050405020304" pitchFamily="18" charset="0"/>
              </a:rPr>
              <a:t> </a:t>
            </a:r>
            <a:r>
              <a:rPr lang="en-US" sz="6600" b="1" dirty="0" err="1">
                <a:solidFill>
                  <a:srgbClr val="B6452E"/>
                </a:solidFill>
                <a:latin typeface="#9Slide04 Rokkitt ExtraBold" panose="02000507080000020002" pitchFamily="2" charset="0"/>
                <a:cs typeface="Times New Roman" panose="02020603050405020304" pitchFamily="18" charset="0"/>
              </a:rPr>
              <a:t>truyện</a:t>
            </a:r>
            <a:endParaRPr lang="en-US" sz="8800" b="1" dirty="0">
              <a:solidFill>
                <a:srgbClr val="B6452E"/>
              </a:solidFill>
              <a:latin typeface="#9Slide04 Rokkitt ExtraBold" panose="02000507080000020002" pitchFamily="2"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230866" y="4342110"/>
            <a:ext cx="5685068" cy="6204712"/>
          </a:xfrm>
          <a:prstGeom prst="rect">
            <a:avLst/>
          </a:prstGeom>
        </p:spPr>
      </p:pic>
      <p:sp>
        <p:nvSpPr>
          <p:cNvPr id="2" name="AutoShape 8"/>
          <p:cNvSpPr/>
          <p:nvPr/>
        </p:nvSpPr>
        <p:spPr>
          <a:xfrm>
            <a:off x="2438399" y="223593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1981200" y="1638300"/>
            <a:ext cx="7570143" cy="507383"/>
          </a:xfrm>
          <a:prstGeom prst="rect">
            <a:avLst/>
          </a:prstGeom>
        </p:spPr>
        <p:txBody>
          <a:bodyPr lIns="0" tIns="0" rIns="0" bIns="0" rtlCol="0" anchor="t">
            <a:spAutoFit/>
          </a:bodyPr>
          <a:lstStyle/>
          <a:p>
            <a:pPr>
              <a:lnSpc>
                <a:spcPts val="3920"/>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419600" y="2476500"/>
            <a:ext cx="13030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err="1">
                <a:solidFill>
                  <a:prstClr val="black"/>
                </a:solidFill>
                <a:latin typeface="Times New Roman" panose="02020603050405020304" pitchFamily="18" charset="0"/>
                <a:cs typeface="Times New Roman" panose="02020603050405020304" pitchFamily="18" charset="0"/>
              </a:rPr>
              <a:t>công</a:t>
            </a:r>
            <a:r>
              <a:rPr lang="en-US" sz="4400" dirty="0">
                <a:solidFill>
                  <a:prstClr val="black"/>
                </a:solidFill>
                <a:latin typeface="Times New Roman" panose="02020603050405020304" pitchFamily="18" charset="0"/>
                <a:cs typeface="Times New Roman" panose="02020603050405020304" pitchFamily="18" charset="0"/>
              </a:rPr>
              <a:t> c</a:t>
            </a:r>
            <a:r>
              <a:rPr lang="en-US" sz="4400" noProof="0" dirty="0" err="1">
                <a:solidFill>
                  <a:prstClr val="black"/>
                </a:solidFill>
                <a:latin typeface="Times New Roman" panose="02020603050405020304" pitchFamily="18" charset="0"/>
                <a:cs typeface="Times New Roman" panose="02020603050405020304" pitchFamily="18" charset="0"/>
              </a:rPr>
              <a:t>uộc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kháng</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chiến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của</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vua</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tôi</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nhà</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Trần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chống</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quân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Mông</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Nguyên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xâm</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lược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lần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thứ</a:t>
            </a:r>
            <a:r>
              <a:rPr lang="en-US" sz="4400" noProof="0" dirty="0">
                <a:solidFill>
                  <a:prstClr val="black"/>
                </a:solidFill>
                <a:latin typeface="Times New Roman" panose="02020603050405020304" pitchFamily="18" charset="0"/>
                <a:cs typeface="Times New Roman" panose="02020603050405020304" pitchFamily="18" charset="0"/>
              </a:rPr>
              <a:t> 2 (1285)</a:t>
            </a:r>
            <a:endParaRPr lang="en-US" sz="4400" noProof="0" dirty="0">
              <a:solidFill>
                <a:prstClr val="black"/>
              </a:solidFill>
              <a:latin typeface="Times New Roman" panose="02020603050405020304" pitchFamily="18" charset="0"/>
              <a:cs typeface="Times New Roman" panose="02020603050405020304" pitchFamily="18" charset="0"/>
            </a:endParaRPr>
          </a:p>
        </p:txBody>
      </p:sp>
      <p:sp>
        <p:nvSpPr>
          <p:cNvPr id="8" name="AutoShape 8"/>
          <p:cNvSpPr/>
          <p:nvPr/>
        </p:nvSpPr>
        <p:spPr>
          <a:xfrm>
            <a:off x="4419599" y="5325206"/>
            <a:ext cx="7570146" cy="0"/>
          </a:xfrm>
          <a:prstGeom prst="line">
            <a:avLst/>
          </a:prstGeom>
          <a:ln w="12700" cap="rnd">
            <a:solidFill>
              <a:srgbClr val="000000"/>
            </a:solidFill>
            <a:prstDash val="solid"/>
            <a:headEnd type="none" w="sm" len="sm"/>
            <a:tailEnd type="none" w="sm" len="sm"/>
          </a:ln>
        </p:spPr>
      </p:sp>
      <p:sp>
        <p:nvSpPr>
          <p:cNvPr id="9" name="TextBox 9"/>
          <p:cNvSpPr txBox="1"/>
          <p:nvPr/>
        </p:nvSpPr>
        <p:spPr>
          <a:xfrm>
            <a:off x="3962400" y="4727576"/>
            <a:ext cx="7570143" cy="507383"/>
          </a:xfrm>
          <a:prstGeom prst="rect">
            <a:avLst/>
          </a:prstGeom>
        </p:spPr>
        <p:txBody>
          <a:bodyPr lIns="0" tIns="0" rIns="0" bIns="0" rtlCol="0" anchor="t">
            <a:spAutoFit/>
          </a:bodyPr>
          <a:lstStyle/>
          <a:p>
            <a:pPr>
              <a:lnSpc>
                <a:spcPts val="3920"/>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Cốt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257800" y="5721003"/>
            <a:ext cx="121920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xoay</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quanh</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Trần</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Quốc</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Tuấn</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giao</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nhiệm</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vụ</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tuyệt</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mật</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Hoàng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Đỗ</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kern="0" dirty="0" err="1">
                <a:solidFill>
                  <a:srgbClr val="000000"/>
                </a:solidFill>
                <a:latin typeface="Times New Roman" panose="02020603050405020304" pitchFamily="18" charset="0"/>
                <a:cs typeface="Arial" panose="020B0604020202020204"/>
                <a:sym typeface="Arial" panose="020B0604020202020204"/>
              </a:rPr>
              <a:t>t</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rước</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giờ</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chia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tay</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Trần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Trọng</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xoá</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vết</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xăm</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nô</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tì</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trên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trán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Đỗ</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để</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cậu</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bé</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trở</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thành</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người</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dân</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a:t>
            </a:r>
            <a:r>
              <a:rPr lang="en-US" sz="4400" kern="0" dirty="0" err="1">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tự</a:t>
            </a:r>
            <a:r>
              <a:rPr lang="en-US" sz="4400" kern="0" dirty="0">
                <a:solidFill>
                  <a:srgbClr val="000000"/>
                </a:solidFill>
                <a:latin typeface="Times New Roman" panose="02020603050405020304" pitchFamily="18" charset="0"/>
                <a:ea typeface="Times New Roman" panose="02020603050405020304" pitchFamily="18" charset="0"/>
                <a:cs typeface="Arial" panose="020B0604020202020204"/>
                <a:sym typeface="Arial" panose="020B0604020202020204"/>
              </a:rPr>
              <a:t> do.</a:t>
            </a:r>
            <a:endParaRPr lang="en-US" sz="4400" noProof="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3568" y="-45930"/>
            <a:ext cx="16461432" cy="8770829"/>
            <a:chOff x="755576" y="483518"/>
            <a:chExt cx="7680853" cy="3960440"/>
          </a:xfrm>
        </p:grpSpPr>
        <p:pic>
          <p:nvPicPr>
            <p:cNvPr id="3" name="Picture 2"/>
            <p:cNvPicPr>
              <a:picLocks noChangeAspect="1"/>
            </p:cNvPicPr>
            <p:nvPr/>
          </p:nvPicPr>
          <p:blipFill rotWithShape="1">
            <a:blip r:embed="rId1"/>
            <a:srcRect l="2812" t="23341" r="37202" b="21645"/>
            <a:stretch>
              <a:fillRect/>
            </a:stretch>
          </p:blipFill>
          <p:spPr>
            <a:xfrm>
              <a:off x="755576" y="483518"/>
              <a:ext cx="7680853" cy="3960440"/>
            </a:xfrm>
            <a:prstGeom prst="rect">
              <a:avLst/>
            </a:prstGeom>
          </p:spPr>
        </p:pic>
        <p:sp>
          <p:nvSpPr>
            <p:cNvPr id="4" name="Rectangle 3"/>
            <p:cNvSpPr/>
            <p:nvPr/>
          </p:nvSpPr>
          <p:spPr>
            <a:xfrm>
              <a:off x="1259632" y="3507854"/>
              <a:ext cx="25922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4533900" y="9105900"/>
            <a:ext cx="9220200"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TRẦN BÌNH TRỌNG</a:t>
            </a:r>
            <a:endParaRPr lang="en-US" sz="4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2"/>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3"/>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244253" y="777320"/>
            <a:ext cx="1288173" cy="1298237"/>
          </a:xfrm>
          <a:prstGeom prst="rect">
            <a:avLst/>
          </a:prstGeom>
        </p:spPr>
      </p:pic>
      <p:grpSp>
        <p:nvGrpSpPr>
          <p:cNvPr id="3" name="Group 3"/>
          <p:cNvGrpSpPr/>
          <p:nvPr/>
        </p:nvGrpSpPr>
        <p:grpSpPr>
          <a:xfrm>
            <a:off x="-989004" y="1896201"/>
            <a:ext cx="8419219" cy="8390799"/>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5"/>
              <a:stretch>
                <a:fillRect t="-56047" b="-6443"/>
              </a:stretch>
            </a:blipFill>
          </p:spPr>
        </p:sp>
      </p:grpSp>
      <p:sp>
        <p:nvSpPr>
          <p:cNvPr id="5" name="TextBox 14"/>
          <p:cNvSpPr txBox="1"/>
          <p:nvPr/>
        </p:nvSpPr>
        <p:spPr>
          <a:xfrm>
            <a:off x="6103504" y="4597450"/>
            <a:ext cx="12575412" cy="2031325"/>
          </a:xfrm>
          <a:prstGeom prst="rect">
            <a:avLst/>
          </a:prstGeom>
        </p:spPr>
        <p:txBody>
          <a:bodyPr wrap="square" lIns="0" tIns="0" rIns="0" bIns="0" rtlCol="0" anchor="t">
            <a:spAutoFit/>
          </a:bodyPr>
          <a:lstStyle/>
          <a:p>
            <a:pPr algn="ctr" defTabSz="609600">
              <a:defRPr/>
            </a:pPr>
            <a:r>
              <a:rPr lang="en-US" sz="6600" b="1" dirty="0">
                <a:solidFill>
                  <a:srgbClr val="B6452E"/>
                </a:solidFill>
                <a:latin typeface="#9Slide04 Rokkitt ExtraBold" panose="02000507080000020002" pitchFamily="2" charset="0"/>
                <a:cs typeface="Times New Roman" panose="02020603050405020304" pitchFamily="18" charset="0"/>
              </a:rPr>
              <a:t>3.</a:t>
            </a:r>
            <a:endParaRPr lang="en-US" sz="6600" b="1" dirty="0">
              <a:solidFill>
                <a:srgbClr val="B6452E"/>
              </a:solidFill>
              <a:latin typeface="#9Slide04 Rokkitt ExtraBold" panose="02000507080000020002" pitchFamily="2" charset="0"/>
              <a:cs typeface="Times New Roman" panose="02020603050405020304" pitchFamily="18" charset="0"/>
            </a:endParaRPr>
          </a:p>
          <a:p>
            <a:pPr algn="ctr" defTabSz="609600">
              <a:defRPr/>
            </a:pPr>
            <a:r>
              <a:rPr lang="en-US" sz="6600" b="1" dirty="0" err="1">
                <a:solidFill>
                  <a:srgbClr val="B6452E"/>
                </a:solidFill>
                <a:latin typeface="#9Slide04 Rokkitt ExtraBold" panose="02000507080000020002" pitchFamily="2" charset="0"/>
                <a:cs typeface="Times New Roman" panose="02020603050405020304" pitchFamily="18" charset="0"/>
              </a:rPr>
              <a:t>Nhân</a:t>
            </a:r>
            <a:r>
              <a:rPr lang="en-US" sz="6600" b="1" dirty="0">
                <a:solidFill>
                  <a:srgbClr val="B6452E"/>
                </a:solidFill>
                <a:latin typeface="#9Slide04 Rokkitt ExtraBold" panose="02000507080000020002" pitchFamily="2" charset="0"/>
                <a:cs typeface="Times New Roman" panose="02020603050405020304" pitchFamily="18" charset="0"/>
              </a:rPr>
              <a:t> </a:t>
            </a:r>
            <a:r>
              <a:rPr lang="en-US" sz="6600" b="1" dirty="0" err="1">
                <a:solidFill>
                  <a:srgbClr val="B6452E"/>
                </a:solidFill>
                <a:latin typeface="#9Slide04 Rokkitt ExtraBold" panose="02000507080000020002" pitchFamily="2" charset="0"/>
                <a:cs typeface="Times New Roman" panose="02020603050405020304" pitchFamily="18" charset="0"/>
              </a:rPr>
              <a:t>vật</a:t>
            </a:r>
            <a:endParaRPr lang="en-US" sz="8800" b="1" dirty="0">
              <a:solidFill>
                <a:srgbClr val="B6452E"/>
              </a:solidFill>
              <a:latin typeface="#9Slide04 Rokkitt ExtraBold" panose="02000507080000020002" pitchFamily="2"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819400" y="0"/>
            <a:ext cx="7203491" cy="10287000"/>
          </a:xfrm>
          <a:prstGeom prst="rect">
            <a:avLst/>
          </a:prstGeom>
        </p:spPr>
      </p:pic>
      <p:sp>
        <p:nvSpPr>
          <p:cNvPr id="4" name="TextBox 14"/>
          <p:cNvSpPr txBox="1"/>
          <p:nvPr/>
        </p:nvSpPr>
        <p:spPr>
          <a:xfrm>
            <a:off x="7772400" y="4533900"/>
            <a:ext cx="12575412" cy="1015663"/>
          </a:xfrm>
          <a:prstGeom prst="rect">
            <a:avLst/>
          </a:prstGeom>
        </p:spPr>
        <p:txBody>
          <a:bodyPr wrap="square" lIns="0" tIns="0" rIns="0" bIns="0" rtlCol="0" anchor="t">
            <a:spAutoFit/>
          </a:bodyPr>
          <a:lstStyle/>
          <a:p>
            <a:pPr algn="ctr" defTabSz="609600">
              <a:defRPr/>
            </a:pPr>
            <a:r>
              <a:rPr lang="en-US" sz="6600" b="1" dirty="0" err="1">
                <a:solidFill>
                  <a:srgbClr val="B6452E"/>
                </a:solidFill>
                <a:latin typeface="#9Slide04 Rokkitt ExtraBold" panose="02000507080000020002" pitchFamily="2" charset="0"/>
                <a:cs typeface="Times New Roman" panose="02020603050405020304" pitchFamily="18" charset="0"/>
              </a:rPr>
              <a:t>Hoạt</a:t>
            </a:r>
            <a:r>
              <a:rPr lang="en-US" sz="6600" b="1" dirty="0">
                <a:solidFill>
                  <a:srgbClr val="B6452E"/>
                </a:solidFill>
                <a:latin typeface="#9Slide04 Rokkitt ExtraBold" panose="02000507080000020002" pitchFamily="2" charset="0"/>
                <a:cs typeface="Times New Roman" panose="02020603050405020304" pitchFamily="18" charset="0"/>
              </a:rPr>
              <a:t> </a:t>
            </a:r>
            <a:r>
              <a:rPr lang="en-US" sz="6600" b="1" dirty="0" err="1">
                <a:solidFill>
                  <a:srgbClr val="B6452E"/>
                </a:solidFill>
                <a:latin typeface="#9Slide04 Rokkitt ExtraBold" panose="02000507080000020002" pitchFamily="2" charset="0"/>
                <a:cs typeface="Times New Roman" panose="02020603050405020304" pitchFamily="18" charset="0"/>
              </a:rPr>
              <a:t>động</a:t>
            </a:r>
            <a:r>
              <a:rPr lang="en-US" sz="6600" b="1" dirty="0">
                <a:solidFill>
                  <a:srgbClr val="B6452E"/>
                </a:solidFill>
                <a:latin typeface="#9Slide04 Rokkitt ExtraBold" panose="02000507080000020002" pitchFamily="2" charset="0"/>
                <a:cs typeface="Times New Roman" panose="02020603050405020304" pitchFamily="18" charset="0"/>
              </a:rPr>
              <a:t> </a:t>
            </a:r>
            <a:r>
              <a:rPr lang="en-US" sz="6600" b="1" dirty="0" err="1">
                <a:solidFill>
                  <a:srgbClr val="B6452E"/>
                </a:solidFill>
                <a:latin typeface="#9Slide04 Rokkitt ExtraBold" panose="02000507080000020002" pitchFamily="2" charset="0"/>
                <a:cs typeface="Times New Roman" panose="02020603050405020304" pitchFamily="18" charset="0"/>
              </a:rPr>
              <a:t>nhóm</a:t>
            </a:r>
            <a:endParaRPr lang="en-US" sz="8800" b="1" dirty="0">
              <a:solidFill>
                <a:srgbClr val="B6452E"/>
              </a:solidFill>
              <a:latin typeface="#9Slide04 Rokkitt ExtraBold" panose="02000507080000020002" pitchFamily="2" charset="0"/>
              <a:cs typeface="Times New Roman" panose="02020603050405020304" pitchFamily="18" charset="0"/>
            </a:endParaRPr>
          </a:p>
        </p:txBody>
      </p:sp>
      <p:pic>
        <p:nvPicPr>
          <p:cNvPr id="5" name="Picture 6"/>
          <p:cNvPicPr>
            <a:picLocks noChangeAspect="1"/>
          </p:cNvPicPr>
          <p:nvPr/>
        </p:nvPicPr>
        <p:blipFill>
          <a:blip r:embed="rId2"/>
          <a:srcRect/>
          <a:stretch>
            <a:fillRect/>
          </a:stretch>
        </p:blipFill>
        <p:spPr>
          <a:xfrm rot="-5400000">
            <a:off x="-4824748" y="51896"/>
            <a:ext cx="8390799" cy="620870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2986" y="-1866900"/>
            <a:ext cx="3556828" cy="41148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lum bright="70000" contrast="-70000"/>
          </a:blip>
          <a:stretch>
            <a:fillRect/>
          </a:stretch>
        </p:blipFill>
        <p:spPr>
          <a:xfrm>
            <a:off x="9982200" y="2476500"/>
            <a:ext cx="6937849" cy="5791702"/>
          </a:xfrm>
          <a:prstGeom prst="rect">
            <a:avLst/>
          </a:prstGeom>
        </p:spPr>
      </p:pic>
      <p:pic>
        <p:nvPicPr>
          <p:cNvPr id="6" name="Picture 5"/>
          <p:cNvPicPr>
            <a:picLocks noChangeAspect="1"/>
          </p:cNvPicPr>
          <p:nvPr/>
        </p:nvPicPr>
        <p:blipFill>
          <a:blip r:embed="rId1">
            <a:lum bright="70000" contrast="-70000"/>
          </a:blip>
          <a:stretch>
            <a:fillRect/>
          </a:stretch>
        </p:blipFill>
        <p:spPr>
          <a:xfrm>
            <a:off x="1752600" y="2469573"/>
            <a:ext cx="6937849" cy="5791702"/>
          </a:xfrm>
          <a:prstGeom prst="rect">
            <a:avLst/>
          </a:prstGeom>
        </p:spPr>
      </p:pic>
      <p:pic>
        <p:nvPicPr>
          <p:cNvPr id="14"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65170" y="-2775292"/>
            <a:ext cx="4308691" cy="4114800"/>
          </a:xfrm>
          <a:prstGeom prst="rect">
            <a:avLst/>
          </a:prstGeom>
        </p:spPr>
      </p:pic>
      <p:sp>
        <p:nvSpPr>
          <p:cNvPr id="3" name="Rectangle 2"/>
          <p:cNvSpPr/>
          <p:nvPr/>
        </p:nvSpPr>
        <p:spPr>
          <a:xfrm>
            <a:off x="1981200" y="3404562"/>
            <a:ext cx="6553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Bình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 con Hoàng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Đỗ</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endParaRPr>
          </a:p>
        </p:txBody>
      </p:sp>
      <p:sp>
        <p:nvSpPr>
          <p:cNvPr id="7" name="Rectangle 6"/>
          <p:cNvSpPr/>
          <p:nvPr/>
        </p:nvSpPr>
        <p:spPr>
          <a:xfrm>
            <a:off x="10515600" y="3404562"/>
            <a:ext cx="6096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b="1" dirty="0" err="1">
                <a:solidFill>
                  <a:prstClr val="black"/>
                </a:solidFill>
                <a:latin typeface="Times New Roman" panose="02020603050405020304" pitchFamily="18" charset="0"/>
                <a:cs typeface="Times New Roman" panose="02020603050405020304" pitchFamily="18" charset="0"/>
                <a:sym typeface="Arial" panose="020B0604020202020204"/>
              </a:rPr>
              <a:t>Nhân</a:t>
            </a:r>
            <a:r>
              <a:rPr lang="en-US" sz="4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b="1" dirty="0" err="1">
                <a:solidFill>
                  <a:prstClr val="black"/>
                </a:solidFill>
                <a:latin typeface="Times New Roman" panose="02020603050405020304" pitchFamily="18" charset="0"/>
                <a:cs typeface="Times New Roman" panose="02020603050405020304" pitchFamily="18" charset="0"/>
                <a:sym typeface="Arial" panose="020B0604020202020204"/>
              </a:rPr>
              <a:t>vật</a:t>
            </a:r>
            <a:r>
              <a:rPr lang="en-US" sz="4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b="1" dirty="0" err="1">
                <a:solidFill>
                  <a:prstClr val="black"/>
                </a:solidFill>
                <a:latin typeface="Times New Roman" panose="02020603050405020304" pitchFamily="18" charset="0"/>
                <a:cs typeface="Times New Roman" panose="02020603050405020304" pitchFamily="18" charset="0"/>
                <a:sym typeface="Arial" panose="020B0604020202020204"/>
              </a:rPr>
              <a:t>có</a:t>
            </a:r>
            <a:r>
              <a:rPr lang="en-US" sz="4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b="1" dirty="0" err="1">
                <a:solidFill>
                  <a:prstClr val="black"/>
                </a:solidFill>
                <a:latin typeface="Times New Roman" panose="02020603050405020304" pitchFamily="18" charset="0"/>
                <a:cs typeface="Times New Roman" panose="02020603050405020304" pitchFamily="18" charset="0"/>
                <a:sym typeface="Arial" panose="020B0604020202020204"/>
              </a:rPr>
              <a:t>thật</a:t>
            </a:r>
            <a:r>
              <a:rPr lang="en-US" sz="4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b="1" dirty="0" err="1">
                <a:solidFill>
                  <a:prstClr val="black"/>
                </a:solidFill>
                <a:latin typeface="Times New Roman" panose="02020603050405020304" pitchFamily="18" charset="0"/>
                <a:cs typeface="Times New Roman" panose="02020603050405020304" pitchFamily="18" charset="0"/>
                <a:sym typeface="Arial" panose="020B0604020202020204"/>
              </a:rPr>
              <a:t>trong</a:t>
            </a:r>
            <a:r>
              <a:rPr lang="en-US" sz="4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b="1" dirty="0" err="1">
                <a:solidFill>
                  <a:prstClr val="black"/>
                </a:solidFill>
                <a:latin typeface="Times New Roman" panose="02020603050405020304" pitchFamily="18" charset="0"/>
                <a:cs typeface="Times New Roman" panose="02020603050405020304" pitchFamily="18" charset="0"/>
                <a:sym typeface="Arial" panose="020B0604020202020204"/>
              </a:rPr>
              <a:t>lịch</a:t>
            </a:r>
            <a:r>
              <a:rPr lang="en-US" sz="4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b="1" dirty="0" err="1">
                <a:solidFill>
                  <a:prstClr val="black"/>
                </a:solidFill>
                <a:latin typeface="Times New Roman" panose="02020603050405020304" pitchFamily="18" charset="0"/>
                <a:cs typeface="Times New Roman" panose="02020603050405020304" pitchFamily="18" charset="0"/>
                <a:sym typeface="Arial" panose="020B0604020202020204"/>
              </a:rPr>
              <a:t>sử</a:t>
            </a:r>
            <a:r>
              <a:rPr lang="en-US" sz="44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dirty="0" err="1">
                <a:solidFill>
                  <a:prstClr val="black"/>
                </a:solidFill>
                <a:latin typeface="Times New Roman" panose="02020603050405020304" pitchFamily="18" charset="0"/>
                <a:cs typeface="Times New Roman" panose="02020603050405020304" pitchFamily="18" charset="0"/>
                <a:sym typeface="Arial" panose="020B0604020202020204"/>
              </a:rPr>
              <a:t>Trần</a:t>
            </a:r>
            <a:r>
              <a:rPr lang="en-US" sz="4400" dirty="0">
                <a:solidFill>
                  <a:prstClr val="black"/>
                </a:solidFill>
                <a:latin typeface="Times New Roman" panose="02020603050405020304" pitchFamily="18" charset="0"/>
                <a:cs typeface="Times New Roman" panose="02020603050405020304" pitchFamily="18" charset="0"/>
                <a:sym typeface="Arial" panose="020B0604020202020204"/>
              </a:rPr>
              <a:t> Bình </a:t>
            </a:r>
            <a:r>
              <a:rPr lang="en-US" sz="4400" dirty="0" err="1">
                <a:solidFill>
                  <a:prstClr val="black"/>
                </a:solidFill>
                <a:latin typeface="Times New Roman" panose="02020603050405020304" pitchFamily="18" charset="0"/>
                <a:cs typeface="Times New Roman" panose="02020603050405020304" pitchFamily="18" charset="0"/>
                <a:sym typeface="Arial" panose="020B0604020202020204"/>
              </a:rPr>
              <a:t>Trọng</a:t>
            </a:r>
            <a:r>
              <a:rPr lang="en-US" sz="4400"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dirty="0" err="1">
                <a:solidFill>
                  <a:prstClr val="black"/>
                </a:solidFill>
                <a:latin typeface="Times New Roman" panose="02020603050405020304" pitchFamily="18" charset="0"/>
                <a:cs typeface="Times New Roman" panose="02020603050405020304" pitchFamily="18" charset="0"/>
                <a:sym typeface="Arial" panose="020B0604020202020204"/>
              </a:rPr>
              <a:t>Trần</a:t>
            </a:r>
            <a:r>
              <a:rPr lang="en-US" sz="4400"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dirty="0" err="1">
                <a:solidFill>
                  <a:prstClr val="black"/>
                </a:solidFill>
                <a:latin typeface="Times New Roman" panose="02020603050405020304" pitchFamily="18" charset="0"/>
                <a:cs typeface="Times New Roman" panose="02020603050405020304" pitchFamily="18" charset="0"/>
                <a:sym typeface="Arial" panose="020B0604020202020204"/>
              </a:rPr>
              <a:t>Quốc</a:t>
            </a:r>
            <a:r>
              <a:rPr lang="en-US" sz="4400"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4400" dirty="0" err="1">
                <a:solidFill>
                  <a:prstClr val="black"/>
                </a:solidFill>
                <a:latin typeface="Times New Roman" panose="02020603050405020304" pitchFamily="18" charset="0"/>
                <a:cs typeface="Times New Roman" panose="02020603050405020304" pitchFamily="18" charset="0"/>
                <a:sym typeface="Arial" panose="020B0604020202020204"/>
              </a:rPr>
              <a:t>Tuấn</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266700"/>
          <a:ext cx="17678400" cy="9886648"/>
        </p:xfrm>
        <a:graphic>
          <a:graphicData uri="http://schemas.openxmlformats.org/drawingml/2006/table">
            <a:tbl>
              <a:tblPr firstRow="1" bandRow="1">
                <a:tableStyleId>{5940675A-B579-460E-94D1-54222C63F5DA}</a:tableStyleId>
              </a:tblPr>
              <a:tblGrid>
                <a:gridCol w="1295400"/>
                <a:gridCol w="7620000"/>
                <a:gridCol w="4419600"/>
                <a:gridCol w="4343400"/>
              </a:tblGrid>
              <a:tr h="628952">
                <a:tc>
                  <a:txBody>
                    <a:bodyPr/>
                    <a:lstStyle/>
                    <a:p>
                      <a:pPr algn="ct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Bình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Trọng</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Quốc</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Tuấn</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Hoàng</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Đỗ</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r>
              <a:tr h="3048000">
                <a:tc>
                  <a:txBody>
                    <a:bodyPr/>
                    <a:lstStyle/>
                    <a:p>
                      <a:pPr algn="ctr"/>
                      <a:r>
                        <a:rPr lang="en-US" sz="3800" b="1" dirty="0" err="1">
                          <a:latin typeface="Times New Roman" panose="02020603050405020304" pitchFamily="18" charset="0"/>
                          <a:cs typeface="Times New Roman" panose="02020603050405020304" pitchFamily="18" charset="0"/>
                        </a:rPr>
                        <a:t>Lời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nói</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hãy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xuống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hẳn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khao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khát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điều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này</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bằng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không</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sẽ</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trao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Thượng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tướng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thôi</a:t>
                      </a:r>
                      <a:r>
                        <a:rPr lang="en-US" sz="3800" baseline="0" dirty="0">
                          <a:latin typeface="Times New Roman" panose="02020603050405020304" pitchFamily="18" charset="0"/>
                          <a:cs typeface="Times New Roman" panose="02020603050405020304" pitchFamily="18" charset="0"/>
                        </a:rPr>
                        <a:t>”</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“Ta </a:t>
                      </a:r>
                      <a:r>
                        <a:rPr lang="en-US" sz="3800" baseline="0" dirty="0" err="1">
                          <a:latin typeface="Times New Roman" panose="02020603050405020304" pitchFamily="18" charset="0"/>
                          <a:cs typeface="Times New Roman" panose="02020603050405020304" pitchFamily="18" charset="0"/>
                        </a:rPr>
                        <a:t>cũng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nghĩ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được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điều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đó</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vận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đâu</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chỉ</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là</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đảm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đương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nổi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việc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này</a:t>
                      </a:r>
                      <a:r>
                        <a:rPr lang="en-US" sz="3800" baseline="0" dirty="0">
                          <a:latin typeface="Times New Roman" panose="02020603050405020304" pitchFamily="18" charset="0"/>
                          <a:cs typeface="Times New Roman" panose="02020603050405020304" pitchFamily="18" charset="0"/>
                        </a:rPr>
                        <a:t>”</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chúng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vào</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chạy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mạng</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r>
              <a:tr h="5467048">
                <a:tc>
                  <a:txBody>
                    <a:bodyPr/>
                    <a:lstStyle/>
                    <a:p>
                      <a:pPr algn="ctr"/>
                      <a:r>
                        <a:rPr lang="en-US" sz="3800" b="1" dirty="0" err="1">
                          <a:latin typeface="Times New Roman" panose="02020603050405020304" pitchFamily="18" charset="0"/>
                          <a:cs typeface="Times New Roman" panose="02020603050405020304" pitchFamily="18" charset="0"/>
                        </a:rPr>
                        <a:t>Suy</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nghĩ</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chăn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ngựa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biết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những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gì</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làm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tướng</a:t>
                      </a:r>
                      <a:r>
                        <a:rPr lang="en-US" sz="3800" baseline="0" dirty="0">
                          <a:latin typeface="Times New Roman" panose="02020603050405020304" pitchFamily="18" charset="0"/>
                          <a:cs typeface="Times New Roman" panose="02020603050405020304" pitchFamily="18" charset="0"/>
                        </a:rPr>
                        <a:t>”</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Nhớ</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lại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thấy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đây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chưa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đối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gia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nô</a:t>
                      </a:r>
                      <a:r>
                        <a:rPr lang="en-US" sz="3800" baseline="0" dirty="0">
                          <a:latin typeface="Times New Roman" panose="02020603050405020304" pitchFamily="18" charset="0"/>
                          <a:cs typeface="Times New Roman" panose="02020603050405020304" pitchFamily="18" charset="0"/>
                        </a:rPr>
                        <a:t>”</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Muốn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thưởng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phải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thấy</a:t>
                      </a:r>
                      <a:r>
                        <a:rPr lang="en-US" sz="3800" baseline="0" dirty="0">
                          <a:latin typeface="Times New Roman" panose="02020603050405020304" pitchFamily="18" charset="0"/>
                          <a:cs typeface="Times New Roman" panose="02020603050405020304" pitchFamily="18" charset="0"/>
                        </a:rPr>
                        <a:t> sung </a:t>
                      </a:r>
                      <a:r>
                        <a:rPr lang="en-US" sz="3800" baseline="0" dirty="0" err="1">
                          <a:latin typeface="Times New Roman" panose="02020603050405020304" pitchFamily="18" charset="0"/>
                          <a:cs typeface="Times New Roman" panose="02020603050405020304" pitchFamily="18" charset="0"/>
                        </a:rPr>
                        <a:t>sướng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bằng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hành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của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mình</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a:t>
                      </a:r>
                      <a:r>
                        <a:rPr lang="en-US" sz="3800" dirty="0" err="1">
                          <a:latin typeface="Times New Roman" panose="02020603050405020304" pitchFamily="18" charset="0"/>
                          <a:cs typeface="Times New Roman" panose="02020603050405020304" pitchFamily="18" charset="0"/>
                        </a:rPr>
                        <a:t>Hài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vì</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tỏ</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hiểu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bãi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lầy</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a:t>
                      </a:r>
                      <a:r>
                        <a:rPr lang="en-US" sz="3800" dirty="0" err="1">
                          <a:latin typeface="Times New Roman" panose="02020603050405020304" pitchFamily="18" charset="0"/>
                          <a:cs typeface="Times New Roman" panose="02020603050405020304" pitchFamily="18" charset="0"/>
                        </a:rPr>
                        <a:t>Nhận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viên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sáp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cúi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đầu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nghĩ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ngợi</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90501"/>
          <a:ext cx="17907000" cy="9814560"/>
        </p:xfrm>
        <a:graphic>
          <a:graphicData uri="http://schemas.openxmlformats.org/drawingml/2006/table">
            <a:tbl>
              <a:tblPr firstRow="1" bandRow="1">
                <a:tableStyleId>{5940675A-B579-460E-94D1-54222C63F5DA}</a:tableStyleId>
              </a:tblPr>
              <a:tblGrid>
                <a:gridCol w="1627909"/>
                <a:gridCol w="7973291"/>
                <a:gridCol w="4191000"/>
                <a:gridCol w="4114800"/>
              </a:tblGrid>
              <a:tr h="651554">
                <a:tc>
                  <a:txBody>
                    <a:bodyPr/>
                    <a:lstStyle/>
                    <a:p>
                      <a:pPr algn="ct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Bình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Trọng</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Quốc</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Tuấn</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Hoàng</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Đỗ</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r>
              <a:tr h="4613003">
                <a:tc>
                  <a:txBody>
                    <a:bodyPr/>
                    <a:lstStyle/>
                    <a:p>
                      <a:pPr algn="ctr"/>
                      <a:r>
                        <a:rPr lang="en-US" sz="3800" b="1" dirty="0" err="1">
                          <a:latin typeface="Times New Roman" panose="02020603050405020304" pitchFamily="18" charset="0"/>
                          <a:cs typeface="Times New Roman" panose="02020603050405020304" pitchFamily="18" charset="0"/>
                        </a:rPr>
                        <a:t>Hành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động</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Đưa</a:t>
                      </a:r>
                      <a:r>
                        <a:rPr lang="en-US" sz="3800" baseline="0" dirty="0">
                          <a:latin typeface="Times New Roman" panose="02020603050405020304" pitchFamily="18" charset="0"/>
                          <a:cs typeface="Times New Roman" panose="02020603050405020304" pitchFamily="18" charset="0"/>
                        </a:rPr>
                        <a:t> cha con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gặp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Tuấn</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Dùng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mũi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kiếm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rạch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 “</a:t>
                      </a:r>
                      <a:r>
                        <a:rPr lang="en-US" sz="3800" baseline="0" dirty="0" err="1">
                          <a:latin typeface="Times New Roman" panose="02020603050405020304" pitchFamily="18" charset="0"/>
                          <a:cs typeface="Times New Roman" panose="02020603050405020304" pitchFamily="18" charset="0"/>
                        </a:rPr>
                        <a:t>quan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trung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khách</a:t>
                      </a:r>
                      <a:r>
                        <a:rPr lang="en-US" sz="3800" baseline="0" dirty="0">
                          <a:latin typeface="Times New Roman" panose="02020603050405020304" pitchFamily="18" charset="0"/>
                          <a:cs typeface="Times New Roman" panose="02020603050405020304" pitchFamily="18" charset="0"/>
                        </a:rPr>
                        <a:t>”</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Cắt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một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vạt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áo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chiến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dung </a:t>
                      </a:r>
                      <a:r>
                        <a:rPr lang="en-US" sz="3800" baseline="0" dirty="0" err="1">
                          <a:latin typeface="Times New Roman" panose="02020603050405020304" pitchFamily="18" charset="0"/>
                          <a:cs typeface="Times New Roman" panose="02020603050405020304" pitchFamily="18" charset="0"/>
                        </a:rPr>
                        <a:t>thuôc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dấu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buộc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hai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vai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nói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niềm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xúc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trìu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mến</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Ôm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Trao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viên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sáp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Chăm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chú</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ngắm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Nheo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mắt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cười</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Vẫy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già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Màn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Trò</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cùng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khỏi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lều</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Sụp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Tuấn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rồi</a:t>
                      </a:r>
                      <a:r>
                        <a:rPr lang="en-US" sz="3800" baseline="0" dirty="0">
                          <a:latin typeface="Times New Roman" panose="02020603050405020304" pitchFamily="18" charset="0"/>
                          <a:cs typeface="Times New Roman" panose="02020603050405020304" pitchFamily="18" charset="0"/>
                        </a:rPr>
                        <a:t> quay sang </a:t>
                      </a:r>
                      <a:r>
                        <a:rPr lang="en-US" sz="3800" baseline="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từ</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Trọng</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Cúi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Trọng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để</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tạ</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ơn</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r>
              <a:tr h="3574642">
                <a:tc>
                  <a:txBody>
                    <a:bodyPr/>
                    <a:lstStyle/>
                    <a:p>
                      <a:pPr algn="ctr"/>
                      <a:r>
                        <a:rPr lang="en-US" sz="3800" b="1" dirty="0" err="1">
                          <a:latin typeface="Times New Roman" panose="02020603050405020304" pitchFamily="18" charset="0"/>
                          <a:cs typeface="Times New Roman" panose="02020603050405020304" pitchFamily="18" charset="0"/>
                        </a:rPr>
                        <a:t>Nhận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xét</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sống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quý</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những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tuệ</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tài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năng</a:t>
                      </a:r>
                      <a:r>
                        <a:rPr lang="en-US" sz="3800" baseline="0" dirty="0">
                          <a:latin typeface="Times New Roman" panose="02020603050405020304" pitchFamily="18" charset="0"/>
                          <a:cs typeface="Times New Roman" panose="02020603050405020304" pitchFamily="18" charset="0"/>
                        </a:rPr>
                        <a:t>.</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phụng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sự</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thế</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tĩnh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ung</a:t>
                      </a:r>
                      <a:r>
                        <a:rPr lang="en-US" sz="3800" baseline="0" dirty="0">
                          <a:latin typeface="Times New Roman" panose="02020603050405020304" pitchFamily="18" charset="0"/>
                          <a:cs typeface="Times New Roman" panose="02020603050405020304" pitchFamily="18" charset="0"/>
                        </a:rPr>
                        <a:t> dung, </a:t>
                      </a:r>
                      <a:r>
                        <a:rPr lang="en-US" sz="3800" baseline="0" dirty="0" err="1">
                          <a:latin typeface="Times New Roman" panose="02020603050405020304" pitchFamily="18" charset="0"/>
                          <a:cs typeface="Times New Roman" panose="02020603050405020304" pitchFamily="18" charset="0"/>
                        </a:rPr>
                        <a:t>tự</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tại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của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đầu</a:t>
                      </a:r>
                      <a:r>
                        <a:rPr lang="en-US" sz="3800" baseline="0" dirty="0">
                          <a:latin typeface="Times New Roman" panose="02020603050405020304" pitchFamily="18" charset="0"/>
                          <a:cs typeface="Times New Roman" panose="02020603050405020304" pitchFamily="18" charset="0"/>
                        </a:rPr>
                        <a:t>.</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Biết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niềm</a:t>
                      </a:r>
                      <a:r>
                        <a:rPr lang="en-US" sz="3800" baseline="0" dirty="0">
                          <a:latin typeface="Times New Roman" panose="02020603050405020304" pitchFamily="18" charset="0"/>
                          <a:cs typeface="Times New Roman" panose="02020603050405020304" pitchFamily="18" charset="0"/>
                        </a:rPr>
                        <a:t> tin </a:t>
                      </a:r>
                      <a:r>
                        <a:rPr lang="en-US" sz="3800" baseline="0" dirty="0" err="1">
                          <a:latin typeface="Times New Roman" panose="02020603050405020304" pitchFamily="18" charset="0"/>
                          <a:cs typeface="Times New Roman" panose="02020603050405020304" pitchFamily="18" charset="0"/>
                        </a:rPr>
                        <a:t>đúng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Nhỏ</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tuổi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nhưng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lớn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mưu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nhanh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nhẹn</a:t>
                      </a:r>
                      <a:endParaRPr lang="en-US" sz="380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Yêu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endParaRPr lang="en-US" sz="3800" baseline="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2"/>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3"/>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244253" y="777320"/>
            <a:ext cx="1288173" cy="1298237"/>
          </a:xfrm>
          <a:prstGeom prst="rect">
            <a:avLst/>
          </a:prstGeom>
        </p:spPr>
      </p:pic>
      <p:grpSp>
        <p:nvGrpSpPr>
          <p:cNvPr id="3" name="Group 3"/>
          <p:cNvGrpSpPr/>
          <p:nvPr/>
        </p:nvGrpSpPr>
        <p:grpSpPr>
          <a:xfrm>
            <a:off x="-989004" y="1896201"/>
            <a:ext cx="8419219" cy="8390799"/>
            <a:chOff x="0" y="0"/>
            <a:chExt cx="12700000" cy="12700000"/>
          </a:xfrm>
        </p:grpSpPr>
        <p:sp>
          <p:nvSpPr>
            <p:cNvPr id="4" name="Freeform 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5"/>
              <a:stretch>
                <a:fillRect t="-56047" b="-6443"/>
              </a:stretch>
            </a:blipFill>
          </p:spPr>
        </p:sp>
      </p:grpSp>
      <p:sp>
        <p:nvSpPr>
          <p:cNvPr id="5" name="TextBox 14"/>
          <p:cNvSpPr txBox="1"/>
          <p:nvPr/>
        </p:nvSpPr>
        <p:spPr>
          <a:xfrm>
            <a:off x="6103504" y="4597450"/>
            <a:ext cx="12575412" cy="2031325"/>
          </a:xfrm>
          <a:prstGeom prst="rect">
            <a:avLst/>
          </a:prstGeom>
        </p:spPr>
        <p:txBody>
          <a:bodyPr wrap="square" lIns="0" tIns="0" rIns="0" bIns="0" rtlCol="0" anchor="t">
            <a:spAutoFit/>
          </a:bodyPr>
          <a:lstStyle/>
          <a:p>
            <a:pPr algn="ctr" defTabSz="609600">
              <a:defRPr/>
            </a:pPr>
            <a:r>
              <a:rPr lang="en-US" sz="6600" b="1" dirty="0">
                <a:solidFill>
                  <a:srgbClr val="B6452E"/>
                </a:solidFill>
                <a:latin typeface="#9Slide04 Rokkitt ExtraBold" panose="02000507080000020002" pitchFamily="2" charset="0"/>
                <a:cs typeface="Times New Roman" panose="02020603050405020304" pitchFamily="18" charset="0"/>
              </a:rPr>
              <a:t>4.</a:t>
            </a:r>
            <a:endParaRPr lang="en-US" sz="6600" b="1" dirty="0">
              <a:solidFill>
                <a:srgbClr val="B6452E"/>
              </a:solidFill>
              <a:latin typeface="#9Slide04 Rokkitt ExtraBold" panose="02000507080000020002" pitchFamily="2" charset="0"/>
              <a:cs typeface="Times New Roman" panose="02020603050405020304" pitchFamily="18" charset="0"/>
            </a:endParaRPr>
          </a:p>
          <a:p>
            <a:pPr algn="ctr" defTabSz="609600">
              <a:defRPr/>
            </a:pPr>
            <a:r>
              <a:rPr lang="en-US" sz="6600" b="1" dirty="0" err="1">
                <a:solidFill>
                  <a:srgbClr val="B6452E"/>
                </a:solidFill>
                <a:latin typeface="#9Slide04 Rokkitt ExtraBold" panose="02000507080000020002" pitchFamily="2" charset="0"/>
                <a:cs typeface="Times New Roman" panose="02020603050405020304" pitchFamily="18" charset="0"/>
              </a:rPr>
              <a:t>Ngôn</a:t>
            </a:r>
            <a:r>
              <a:rPr lang="en-US" sz="6600" b="1" dirty="0">
                <a:solidFill>
                  <a:srgbClr val="B6452E"/>
                </a:solidFill>
                <a:latin typeface="#9Slide04 Rokkitt ExtraBold" panose="02000507080000020002" pitchFamily="2" charset="0"/>
                <a:cs typeface="Times New Roman" panose="02020603050405020304" pitchFamily="18" charset="0"/>
              </a:rPr>
              <a:t> </a:t>
            </a:r>
            <a:r>
              <a:rPr lang="en-US" sz="6600" b="1" dirty="0" err="1">
                <a:solidFill>
                  <a:srgbClr val="B6452E"/>
                </a:solidFill>
                <a:latin typeface="#9Slide04 Rokkitt ExtraBold" panose="02000507080000020002" pitchFamily="2" charset="0"/>
                <a:cs typeface="Times New Roman" panose="02020603050405020304" pitchFamily="18" charset="0"/>
              </a:rPr>
              <a:t>ngữ</a:t>
            </a:r>
            <a:endParaRPr lang="en-US" sz="8800" b="1" dirty="0">
              <a:solidFill>
                <a:srgbClr val="B6452E"/>
              </a:solidFill>
              <a:latin typeface="#9Slide04 Rokkitt ExtraBold" panose="02000507080000020002" pitchFamily="2"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547990"/>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7"/>
          <p:cNvSpPr/>
          <p:nvPr/>
        </p:nvSpPr>
        <p:spPr>
          <a:xfrm>
            <a:off x="10210800" y="1866900"/>
            <a:ext cx="7665918" cy="6324600"/>
          </a:xfrm>
          <a:custGeom>
            <a:avLst/>
            <a:gdLst/>
            <a:ahLst/>
            <a:cxnLst/>
            <a:rect l="l" t="t" r="r" b="b"/>
            <a:pathLst>
              <a:path w="8991798" h="7106493">
                <a:moveTo>
                  <a:pt x="0" y="0"/>
                </a:moveTo>
                <a:lnTo>
                  <a:pt x="8991798" y="0"/>
                </a:lnTo>
                <a:lnTo>
                  <a:pt x="8991798" y="7106493"/>
                </a:lnTo>
                <a:lnTo>
                  <a:pt x="0" y="7106493"/>
                </a:lnTo>
                <a:lnTo>
                  <a:pt x="0" y="0"/>
                </a:lnTo>
                <a:close/>
              </a:path>
            </a:pathLst>
          </a:custGeom>
          <a:blipFill>
            <a:blip r:embed="rId1"/>
            <a:stretch>
              <a:fillRect l="-7454"/>
            </a:stretch>
          </a:blipFill>
        </p:spPr>
      </p:sp>
      <p:pic>
        <p:nvPicPr>
          <p:cNvPr id="4" name="Picture 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7339147" y="-116397"/>
            <a:ext cx="1288173" cy="1298237"/>
          </a:xfrm>
          <a:prstGeom prst="rect">
            <a:avLst/>
          </a:prstGeom>
        </p:spPr>
      </p:pic>
      <p:pic>
        <p:nvPicPr>
          <p:cNvPr id="5" name="Picture 21"/>
          <p:cNvPicPr>
            <a:picLocks noChangeAspect="1"/>
          </p:cNvPicPr>
          <p:nvPr/>
        </p:nvPicPr>
        <p:blipFill>
          <a:blip r:embed="rId3"/>
          <a:srcRect/>
          <a:stretch>
            <a:fillRect/>
          </a:stretch>
        </p:blipFill>
        <p:spPr>
          <a:xfrm rot="762462">
            <a:off x="-682159" y="7890136"/>
            <a:ext cx="1750812" cy="2999250"/>
          </a:xfrm>
          <a:prstGeom prst="rect">
            <a:avLst/>
          </a:prstGeom>
        </p:spPr>
      </p:pic>
      <p:sp>
        <p:nvSpPr>
          <p:cNvPr id="6" name="Rectangle 5"/>
          <p:cNvSpPr/>
          <p:nvPr/>
        </p:nvSpPr>
        <p:spPr>
          <a:xfrm>
            <a:off x="1143000" y="4036516"/>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tái</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khí</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Trần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990600" y="3007134"/>
            <a:ext cx="8153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Ngôn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ngữ</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linh</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hoạt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sinh</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động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377094" y="5743007"/>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Từ</a:t>
            </a:r>
            <a:r>
              <a:rPr kumimoji="0" lang="en-US" sz="4400" b="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ngữ</a:t>
            </a:r>
            <a:r>
              <a:rPr kumimoji="0" lang="en-US" sz="44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chỉ</a:t>
            </a:r>
            <a:r>
              <a:rPr kumimoji="0" lang="en-US" sz="44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tước</a:t>
            </a:r>
            <a:r>
              <a:rPr kumimoji="0" lang="en-US" sz="44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hiệu</a:t>
            </a:r>
            <a:r>
              <a:rPr kumimoji="0" lang="en-US" sz="4400" b="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Quốc</a:t>
            </a:r>
            <a:r>
              <a:rPr kumimoji="0" lang="en-US" sz="4400" b="0" i="1"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công</a:t>
            </a:r>
            <a:r>
              <a:rPr kumimoji="0" lang="en-US" sz="4400" b="0" i="1"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Thượng</a:t>
            </a:r>
            <a:r>
              <a:rPr kumimoji="0" lang="en-US" sz="4400" b="0" i="1"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tướng</a:t>
            </a:r>
            <a:r>
              <a:rPr kumimoji="0" lang="en-US" sz="4400" b="0" i="1"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quân</a:t>
            </a:r>
            <a:r>
              <a:rPr kumimoji="0" lang="en-US" sz="4400" b="0" i="1"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77094" y="7436798"/>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xong</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bãi</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lầy</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vây</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ải</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2"/>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3"/>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4"/>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5"/>
          <a:srcRect/>
          <a:stretch>
            <a:fillRect/>
          </a:stretch>
        </p:blipFill>
        <p:spPr>
          <a:xfrm rot="-443034">
            <a:off x="-1042513" y="-885109"/>
            <a:ext cx="6124388" cy="2181813"/>
          </a:xfrm>
          <a:prstGeom prst="rect">
            <a:avLst/>
          </a:prstGeom>
        </p:spPr>
      </p:pic>
      <p:sp>
        <p:nvSpPr>
          <p:cNvPr id="4" name="TextBox 14"/>
          <p:cNvSpPr txBox="1"/>
          <p:nvPr/>
        </p:nvSpPr>
        <p:spPr>
          <a:xfrm>
            <a:off x="-1000629" y="4266412"/>
            <a:ext cx="12575412" cy="2031325"/>
          </a:xfrm>
          <a:prstGeom prst="rect">
            <a:avLst/>
          </a:prstGeom>
        </p:spPr>
        <p:txBody>
          <a:bodyPr wrap="square" lIns="0" tIns="0" rIns="0" bIns="0" rtlCol="0" anchor="t">
            <a:spAutoFit/>
          </a:bodyPr>
          <a:lstStyle/>
          <a:p>
            <a:pPr algn="ctr" defTabSz="609600">
              <a:defRPr/>
            </a:pPr>
            <a:r>
              <a:rPr lang="en-US" sz="6600" dirty="0">
                <a:solidFill>
                  <a:srgbClr val="B6452E"/>
                </a:solidFill>
                <a:latin typeface="#9Slide04 Rokkitt ExtraBold" panose="02000507080000020002" pitchFamily="2" charset="0"/>
                <a:cs typeface="Times New Roman" panose="02020603050405020304" pitchFamily="18" charset="0"/>
              </a:rPr>
              <a:t>III.</a:t>
            </a:r>
            <a:endParaRPr lang="en-US" sz="6600" dirty="0">
              <a:solidFill>
                <a:srgbClr val="B6452E"/>
              </a:solidFill>
              <a:latin typeface="#9Slide04 Rokkitt ExtraBold" panose="02000507080000020002" pitchFamily="2" charset="0"/>
              <a:cs typeface="Times New Roman" panose="02020603050405020304" pitchFamily="18" charset="0"/>
            </a:endParaRPr>
          </a:p>
          <a:p>
            <a:pPr algn="ctr" defTabSz="609600">
              <a:defRPr/>
            </a:pPr>
            <a:r>
              <a:rPr lang="en-US" sz="6600" dirty="0" err="1">
                <a:solidFill>
                  <a:srgbClr val="B6452E"/>
                </a:solidFill>
                <a:latin typeface="#9Slide04 Rokkitt ExtraBold" panose="02000507080000020002" pitchFamily="2" charset="0"/>
                <a:cs typeface="Times New Roman" panose="02020603050405020304" pitchFamily="18" charset="0"/>
              </a:rPr>
              <a:t>Tổng</a:t>
            </a:r>
            <a:r>
              <a:rPr lang="en-US" sz="6600" dirty="0">
                <a:solidFill>
                  <a:srgbClr val="B6452E"/>
                </a:solidFill>
                <a:latin typeface="#9Slide04 Rokkitt ExtraBold" panose="02000507080000020002" pitchFamily="2" charset="0"/>
                <a:cs typeface="Times New Roman" panose="02020603050405020304" pitchFamily="18" charset="0"/>
              </a:rPr>
              <a:t> </a:t>
            </a:r>
            <a:r>
              <a:rPr lang="en-US" sz="6600" dirty="0" err="1">
                <a:solidFill>
                  <a:srgbClr val="B6452E"/>
                </a:solidFill>
                <a:latin typeface="#9Slide04 Rokkitt ExtraBold" panose="02000507080000020002" pitchFamily="2" charset="0"/>
                <a:cs typeface="Times New Roman" panose="02020603050405020304" pitchFamily="18" charset="0"/>
              </a:rPr>
              <a:t>kết</a:t>
            </a:r>
            <a:endParaRPr lang="en-US" sz="8800" dirty="0">
              <a:solidFill>
                <a:srgbClr val="B6452E"/>
              </a:solidFill>
              <a:latin typeface="#9Slide04 Rokkitt ExtraBold" panose="02000507080000020002" pitchFamily="2"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1">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1">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031110" y="610106"/>
            <a:ext cx="10890789" cy="4739759"/>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Cách diễn tả tâm lý nhân vật độc đáo, phương thức đối thoại hấp</a:t>
            </a:r>
            <a:endParaRPr lang="vi-VN"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Sự kết hợp nhuần nhị giữa kiến thức lịch sử vững chãi, cảm xúc dồi dào, tưởng tượng phong phú của tác giả. </a:t>
            </a:r>
            <a:endParaRPr lang="vi-VN" sz="4400" dirty="0">
              <a:latin typeface="Times New Roman" panose="02020603050405020304" pitchFamily="18" charset="0"/>
              <a:cs typeface="Times New Roman" panose="02020603050405020304" pitchFamily="18" charset="0"/>
            </a:endParaRPr>
          </a:p>
          <a:p>
            <a:pPr algn="just">
              <a:spcBef>
                <a:spcPct val="0"/>
              </a:spcBef>
            </a:pP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7162800" y="4642842"/>
            <a:ext cx="10820400" cy="541686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endParaRPr lang="en-US" sz="4400" b="1" dirty="0">
              <a:solidFill>
                <a:srgbClr val="000000"/>
              </a:solidFill>
              <a:latin typeface="Times New Roman" panose="02020603050405020304" pitchFamily="18" charset="0"/>
              <a:cs typeface="Times New Roman" panose="02020603050405020304" pitchFamily="18" charset="0"/>
            </a:endParaRPr>
          </a:p>
          <a:p>
            <a:pPr algn="just">
              <a:defRP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Đoạn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trích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ca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ngợi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vị</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tướng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Trần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Bình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Trọng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giỏi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tài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thao</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lược</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dùng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binh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cách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ông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ứng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xử</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với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nhân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dân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và</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yêu</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thương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gần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gũi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nhân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dân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a:defRPr/>
            </a:pPr>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inh thần yêu nước của nhân dân ta từ xưa đến nay. Lòng yêu nước là động lực, sức mạnh để nhân dân ta ra sức chiến đấu bảo vệ tự do của dân tộc.</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38308" y="7328416"/>
            <a:ext cx="3567292" cy="4114800"/>
          </a:xfrm>
          <a:prstGeom prst="rect">
            <a:avLst/>
          </a:prstGeom>
        </p:spPr>
      </p:pic>
      <p:sp>
        <p:nvSpPr>
          <p:cNvPr id="11" name="Freeform 5"/>
          <p:cNvSpPr/>
          <p:nvPr/>
        </p:nvSpPr>
        <p:spPr>
          <a:xfrm>
            <a:off x="-15232" y="3836561"/>
            <a:ext cx="5577832" cy="6412339"/>
          </a:xfrm>
          <a:custGeom>
            <a:avLst/>
            <a:gdLst/>
            <a:ahLst/>
            <a:cxnLst/>
            <a:rect l="l" t="t" r="r" b="b"/>
            <a:pathLst>
              <a:path w="6147386" h="7128015">
                <a:moveTo>
                  <a:pt x="0" y="0"/>
                </a:moveTo>
                <a:lnTo>
                  <a:pt x="6147386" y="0"/>
                </a:lnTo>
                <a:lnTo>
                  <a:pt x="6147386" y="7128016"/>
                </a:lnTo>
                <a:lnTo>
                  <a:pt x="0" y="7128016"/>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1"/>
          <a:srcRect/>
          <a:stretch>
            <a:fillRect/>
          </a:stretch>
        </p:blipFill>
        <p:spPr>
          <a:xfrm>
            <a:off x="12344400" y="-647700"/>
            <a:ext cx="9630008" cy="12037510"/>
          </a:xfrm>
          <a:prstGeom prst="rect">
            <a:avLst/>
          </a:prstGeom>
        </p:spPr>
      </p:pic>
      <p:pic>
        <p:nvPicPr>
          <p:cNvPr id="21" name="Picture 21"/>
          <p:cNvPicPr>
            <a:picLocks noChangeAspect="1"/>
          </p:cNvPicPr>
          <p:nvPr/>
        </p:nvPicPr>
        <p:blipFill>
          <a:blip r:embed="rId2"/>
          <a:srcRect/>
          <a:stretch>
            <a:fillRect/>
          </a:stretch>
        </p:blipFill>
        <p:spPr>
          <a:xfrm rot="-10273594">
            <a:off x="7342416" y="-1188711"/>
            <a:ext cx="4445937" cy="2217411"/>
          </a:xfrm>
          <a:prstGeom prst="rect">
            <a:avLst/>
          </a:prstGeom>
        </p:spPr>
      </p:pic>
      <p:pic>
        <p:nvPicPr>
          <p:cNvPr id="29" name="Picture 9"/>
          <p:cNvPicPr>
            <a:picLocks noChangeAspect="1"/>
          </p:cNvPicPr>
          <p:nvPr/>
        </p:nvPicPr>
        <p:blipFill>
          <a:blip r:embed="rId3"/>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4"/>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5"/>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01600" y="6742072"/>
            <a:ext cx="4994809" cy="4114800"/>
          </a:xfrm>
          <a:prstGeom prst="rect">
            <a:avLst/>
          </a:prstGeom>
        </p:spPr>
      </p:pic>
      <p:sp>
        <p:nvSpPr>
          <p:cNvPr id="2" name="TextBox 1"/>
          <p:cNvSpPr txBox="1"/>
          <p:nvPr/>
        </p:nvSpPr>
        <p:spPr>
          <a:xfrm>
            <a:off x="1662076" y="1257300"/>
            <a:ext cx="1144432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4F3215"/>
                </a:solidFill>
                <a:effectLst/>
                <a:uLnTx/>
                <a:uFillTx/>
                <a:latin typeface="#9Slide04 Rokkitt ExtraBold" panose="02000507080000020002" pitchFamily="2" charset="0"/>
                <a:cs typeface="Times New Roman" panose="02020603050405020304" pitchFamily="18" charset="0"/>
              </a:rPr>
              <a:t>TRÌNH BÀY MỘT PHÚT</a:t>
            </a:r>
            <a:endParaRPr kumimoji="0" lang="en-US" sz="6600" b="1" i="0" u="none" strike="noStrike" kern="1200" cap="none" spc="0" normalizeH="0" baseline="0" noProof="0" dirty="0">
              <a:ln>
                <a:noFill/>
              </a:ln>
              <a:solidFill>
                <a:srgbClr val="4F3215"/>
              </a:solidFill>
              <a:effectLst/>
              <a:uLnTx/>
              <a:uFillTx/>
              <a:latin typeface="#9Slide04 Rokkitt ExtraBold" panose="02000507080000020002" pitchFamily="2" charset="0"/>
              <a:cs typeface="Times New Roman" panose="02020603050405020304" pitchFamily="18" charset="0"/>
            </a:endParaRPr>
          </a:p>
        </p:txBody>
      </p:sp>
      <p:sp>
        <p:nvSpPr>
          <p:cNvPr id="3" name="Rectangle 2"/>
          <p:cNvSpPr/>
          <p:nvPr/>
        </p:nvSpPr>
        <p:spPr>
          <a:xfrm>
            <a:off x="2987439" y="3259792"/>
            <a:ext cx="8861727"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Đoạn trích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Bên bờ Thiên Mạc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giúp em hiểu thêm được gì về tấm lòng của những người con nước Việt khi đất nước có giặc ngoại xâm?</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b="7580"/>
          <a:stretch>
            <a:fillRect/>
          </a:stretch>
        </p:blipFill>
        <p:spPr>
          <a:xfrm>
            <a:off x="838200" y="181347"/>
            <a:ext cx="16687800" cy="8848353"/>
          </a:xfrm>
          <a:prstGeom prst="rect">
            <a:avLst/>
          </a:prstGeom>
        </p:spPr>
      </p:pic>
      <p:sp>
        <p:nvSpPr>
          <p:cNvPr id="3" name="TextBox 2"/>
          <p:cNvSpPr txBox="1"/>
          <p:nvPr/>
        </p:nvSpPr>
        <p:spPr>
          <a:xfrm>
            <a:off x="3043064" y="9278972"/>
            <a:ext cx="12201872"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TRẦN QUỐC TUẤN</a:t>
            </a:r>
            <a:endParaRPr lang="en-US" sz="4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1"/>
          <a:srcRect/>
          <a:stretch>
            <a:fillRect/>
          </a:stretch>
        </p:blipFill>
        <p:spPr>
          <a:xfrm rot="-247660">
            <a:off x="-1165416" y="8387988"/>
            <a:ext cx="8324428" cy="3001997"/>
          </a:xfrm>
          <a:prstGeom prst="rect">
            <a:avLst/>
          </a:prstGeom>
        </p:spPr>
      </p:pic>
      <p:pic>
        <p:nvPicPr>
          <p:cNvPr id="6" name="Picture 6"/>
          <p:cNvPicPr>
            <a:picLocks noChangeAspect="1"/>
          </p:cNvPicPr>
          <p:nvPr/>
        </p:nvPicPr>
        <p:blipFill>
          <a:blip r:embed="rId2"/>
          <a:srcRect/>
          <a:stretch>
            <a:fillRect/>
          </a:stretch>
        </p:blipFill>
        <p:spPr>
          <a:xfrm rot="842084">
            <a:off x="6777444" y="-1303619"/>
            <a:ext cx="6810956" cy="2607238"/>
          </a:xfrm>
          <a:prstGeom prst="rect">
            <a:avLst/>
          </a:prstGeom>
        </p:spPr>
      </p:pic>
      <p:pic>
        <p:nvPicPr>
          <p:cNvPr id="7" name="Picture 7"/>
          <p:cNvPicPr>
            <a:picLocks noChangeAspect="1"/>
          </p:cNvPicPr>
          <p:nvPr/>
        </p:nvPicPr>
        <p:blipFill>
          <a:blip r:embed="rId1"/>
          <a:srcRect/>
          <a:stretch>
            <a:fillRect/>
          </a:stretch>
        </p:blipFill>
        <p:spPr>
          <a:xfrm rot="437804" flipH="1">
            <a:off x="10376955" y="-2553407"/>
            <a:ext cx="10292474" cy="3711724"/>
          </a:xfrm>
          <a:prstGeom prst="rect">
            <a:avLst/>
          </a:prstGeom>
        </p:spPr>
      </p:pic>
      <p:pic>
        <p:nvPicPr>
          <p:cNvPr id="8" name="Picture 8"/>
          <p:cNvPicPr>
            <a:picLocks noChangeAspect="1"/>
          </p:cNvPicPr>
          <p:nvPr/>
        </p:nvPicPr>
        <p:blipFill>
          <a:blip r:embed="rId3"/>
          <a:srcRect/>
          <a:stretch>
            <a:fillRect/>
          </a:stretch>
        </p:blipFill>
        <p:spPr>
          <a:xfrm rot="286226">
            <a:off x="4926378" y="9426824"/>
            <a:ext cx="8047532" cy="1337902"/>
          </a:xfrm>
          <a:prstGeom prst="rect">
            <a:avLst/>
          </a:prstGeom>
        </p:spPr>
      </p:pic>
      <p:pic>
        <p:nvPicPr>
          <p:cNvPr id="9" name="Picture 9"/>
          <p:cNvPicPr>
            <a:picLocks noChangeAspect="1"/>
          </p:cNvPicPr>
          <p:nvPr/>
        </p:nvPicPr>
        <p:blipFill>
          <a:blip r:embed="rId4"/>
          <a:srcRect/>
          <a:stretch>
            <a:fillRect/>
          </a:stretch>
        </p:blipFill>
        <p:spPr>
          <a:xfrm rot="1021637">
            <a:off x="14705303" y="7046623"/>
            <a:ext cx="2038343" cy="2547928"/>
          </a:xfrm>
          <a:prstGeom prst="rect">
            <a:avLst/>
          </a:prstGeom>
        </p:spPr>
      </p:pic>
      <p:pic>
        <p:nvPicPr>
          <p:cNvPr id="10" name="Picture 10"/>
          <p:cNvPicPr>
            <a:picLocks noChangeAspect="1"/>
          </p:cNvPicPr>
          <p:nvPr/>
        </p:nvPicPr>
        <p:blipFill>
          <a:blip r:embed="rId5"/>
          <a:srcRect/>
          <a:stretch>
            <a:fillRect/>
          </a:stretch>
        </p:blipFill>
        <p:spPr>
          <a:xfrm rot="1587898">
            <a:off x="14395757" y="8661503"/>
            <a:ext cx="2254869" cy="98335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28700" y="8445391"/>
            <a:ext cx="1288173" cy="1298237"/>
          </a:xfrm>
          <a:prstGeom prst="rect">
            <a:avLst/>
          </a:prstGeom>
        </p:spPr>
      </p:pic>
      <p:pic>
        <p:nvPicPr>
          <p:cNvPr id="12" name="Picture 12"/>
          <p:cNvPicPr>
            <a:picLocks noChangeAspect="1"/>
          </p:cNvPicPr>
          <p:nvPr/>
        </p:nvPicPr>
        <p:blipFill>
          <a:blip r:embed="rId7"/>
          <a:srcRect/>
          <a:stretch>
            <a:fillRect/>
          </a:stretch>
        </p:blipFill>
        <p:spPr>
          <a:xfrm>
            <a:off x="853157" y="1335101"/>
            <a:ext cx="1463716" cy="1510933"/>
          </a:xfrm>
          <a:prstGeom prst="rect">
            <a:avLst/>
          </a:prstGeom>
        </p:spPr>
      </p:pic>
      <p:pic>
        <p:nvPicPr>
          <p:cNvPr id="13" name="Picture 13"/>
          <p:cNvPicPr>
            <a:picLocks noChangeAspect="1"/>
          </p:cNvPicPr>
          <p:nvPr/>
        </p:nvPicPr>
        <p:blipFill>
          <a:blip r:embed="rId7"/>
          <a:srcRect/>
          <a:stretch>
            <a:fillRect/>
          </a:stretch>
        </p:blipFill>
        <p:spPr>
          <a:xfrm rot="3184062">
            <a:off x="2396351" y="-443511"/>
            <a:ext cx="1200894" cy="1239633"/>
          </a:xfrm>
          <a:prstGeom prst="rect">
            <a:avLst/>
          </a:prstGeom>
        </p:spPr>
      </p:pic>
      <p:pic>
        <p:nvPicPr>
          <p:cNvPr id="14" name="Picture 5"/>
          <p:cNvPicPr>
            <a:picLocks noChangeAspect="1"/>
          </p:cNvPicPr>
          <p:nvPr/>
        </p:nvPicPr>
        <p:blipFill>
          <a:blip r:embed="rId1"/>
          <a:srcRect/>
          <a:stretch>
            <a:fillRect/>
          </a:stretch>
        </p:blipFill>
        <p:spPr>
          <a:xfrm rot="-247660">
            <a:off x="-1023176" y="8387990"/>
            <a:ext cx="8324428" cy="3001997"/>
          </a:xfrm>
          <a:prstGeom prst="rect">
            <a:avLst/>
          </a:prstGeom>
        </p:spPr>
      </p:pic>
      <p:pic>
        <p:nvPicPr>
          <p:cNvPr id="15" name="Picture 7"/>
          <p:cNvPicPr>
            <a:picLocks noChangeAspect="1"/>
          </p:cNvPicPr>
          <p:nvPr/>
        </p:nvPicPr>
        <p:blipFill>
          <a:blip r:embed="rId1"/>
          <a:srcRect/>
          <a:stretch>
            <a:fillRect/>
          </a:stretch>
        </p:blipFill>
        <p:spPr>
          <a:xfrm rot="437804" flipH="1">
            <a:off x="10519195" y="-2553405"/>
            <a:ext cx="10292474" cy="3711724"/>
          </a:xfrm>
          <a:prstGeom prst="rect">
            <a:avLst/>
          </a:prstGeom>
        </p:spPr>
      </p:pic>
      <p:pic>
        <p:nvPicPr>
          <p:cNvPr id="16" name="Picture 8"/>
          <p:cNvPicPr>
            <a:picLocks noChangeAspect="1"/>
          </p:cNvPicPr>
          <p:nvPr/>
        </p:nvPicPr>
        <p:blipFill>
          <a:blip r:embed="rId3"/>
          <a:srcRect/>
          <a:stretch>
            <a:fillRect/>
          </a:stretch>
        </p:blipFill>
        <p:spPr>
          <a:xfrm rot="286226">
            <a:off x="5068618" y="9426826"/>
            <a:ext cx="8047532" cy="1337902"/>
          </a:xfrm>
          <a:prstGeom prst="rect">
            <a:avLst/>
          </a:prstGeom>
        </p:spPr>
      </p:pic>
      <p:pic>
        <p:nvPicPr>
          <p:cNvPr id="17"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170940" y="8445393"/>
            <a:ext cx="1288173" cy="1298237"/>
          </a:xfrm>
          <a:prstGeom prst="rect">
            <a:avLst/>
          </a:prstGeom>
        </p:spPr>
      </p:pic>
      <p:sp>
        <p:nvSpPr>
          <p:cNvPr id="19" name="TextBox 8"/>
          <p:cNvSpPr txBox="1"/>
          <p:nvPr/>
        </p:nvSpPr>
        <p:spPr>
          <a:xfrm>
            <a:off x="7398497" y="3861444"/>
            <a:ext cx="9292801"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Chia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Hs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thơ về các nhân vật lịch sử trong văn bản.</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5205439" y="1140327"/>
            <a:ext cx="11485859" cy="2475191"/>
          </a:xfrm>
          <a:prstGeom prst="rect">
            <a:avLst/>
          </a:prstGeom>
        </p:spPr>
      </p:pic>
      <p:sp>
        <p:nvSpPr>
          <p:cNvPr id="3" name="Freeform 2"/>
          <p:cNvSpPr/>
          <p:nvPr/>
        </p:nvSpPr>
        <p:spPr>
          <a:xfrm>
            <a:off x="-870913" y="4715728"/>
            <a:ext cx="8127170" cy="7209718"/>
          </a:xfrm>
          <a:custGeom>
            <a:avLst/>
            <a:gdLst/>
            <a:ahLst/>
            <a:cxnLst/>
            <a:rect l="l" t="t" r="r" b="b"/>
            <a:pathLst>
              <a:path w="8818338" h="7822862">
                <a:moveTo>
                  <a:pt x="0" y="0"/>
                </a:moveTo>
                <a:lnTo>
                  <a:pt x="8818338" y="0"/>
                </a:lnTo>
                <a:lnTo>
                  <a:pt x="8818338" y="7822861"/>
                </a:lnTo>
                <a:lnTo>
                  <a:pt x="0" y="7822861"/>
                </a:lnTo>
                <a:lnTo>
                  <a:pt x="0" y="0"/>
                </a:lnTo>
                <a:close/>
              </a:path>
            </a:pathLst>
          </a:custGeom>
          <a:blipFill>
            <a:blip r:embed="rId9"/>
            <a:stretch>
              <a:fillRect t="-58942"/>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7197" y="1681202"/>
            <a:ext cx="12039600" cy="705109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KHEN TRẦN BÌNH TRỌNG (PHAN KẾ BÍNH)</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Giỏi thay Trần Bình Trọng!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Dòng dõi Lê Đại Hành.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Đánh giặc dư tài mạnh,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Thờ vua một tiết trung.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Bắc vương sống mà nhục,</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Nam quỷ thác cũng vinh.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Cứng cỏi lòng trung nghĩa.</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Ngàn thu tỏ đại danh.</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pic>
        <p:nvPicPr>
          <p:cNvPr id="4" name="Picture 6"/>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590800" y="7913221"/>
            <a:ext cx="4707997" cy="4114800"/>
          </a:xfrm>
          <a:prstGeom prst="rect">
            <a:avLst/>
          </a:prstGeom>
        </p:spPr>
      </p:pic>
      <p:pic>
        <p:nvPicPr>
          <p:cNvPr id="5" name="Picture 13"/>
          <p:cNvPicPr>
            <a:picLocks noChangeAspect="1"/>
          </p:cNvPicPr>
          <p:nvPr/>
        </p:nvPicPr>
        <p:blipFill>
          <a:blip r:embed="rId3"/>
          <a:srcRect/>
          <a:stretch>
            <a:fillRect/>
          </a:stretch>
        </p:blipFill>
        <p:spPr>
          <a:xfrm rot="-443034">
            <a:off x="-1042513" y="-885109"/>
            <a:ext cx="6124388" cy="2181813"/>
          </a:xfrm>
          <a:prstGeom prst="rect">
            <a:avLst/>
          </a:prstGeom>
        </p:spPr>
      </p:pic>
      <p:sp>
        <p:nvSpPr>
          <p:cNvPr id="6" name="Freeform 6"/>
          <p:cNvSpPr/>
          <p:nvPr/>
        </p:nvSpPr>
        <p:spPr>
          <a:xfrm>
            <a:off x="8610600" y="3505200"/>
            <a:ext cx="9900476" cy="6781800"/>
          </a:xfrm>
          <a:custGeom>
            <a:avLst/>
            <a:gdLst/>
            <a:ahLst/>
            <a:cxnLst/>
            <a:rect l="l" t="t" r="r" b="b"/>
            <a:pathLst>
              <a:path w="11957876" h="6776766">
                <a:moveTo>
                  <a:pt x="0" y="0"/>
                </a:moveTo>
                <a:lnTo>
                  <a:pt x="11957876" y="0"/>
                </a:lnTo>
                <a:lnTo>
                  <a:pt x="11957876" y="6776766"/>
                </a:lnTo>
                <a:lnTo>
                  <a:pt x="0" y="6776766"/>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2100" y="839276"/>
            <a:ext cx="15163800" cy="8608447"/>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ANH HÙNG ĐẤT VIỆT – </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TRẦN QUỐC TUẤN (HƯNG ĐẠO VƯƠNG)</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(ĐÔNG QUAN)</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Đức Thánh trời Nam, đệ nhất hùng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(1)</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Văn võ toàn tài, trọn hiếu trung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Bốn đời vì nước yên Thiên tử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(2)</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Ba lần phá giặc cứu non sông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(3)</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Hàm Tử, Chương Dương dìm Thát Đát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(4)</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Bạch Đằng, Vạn Kiếp quét Nguyên Mông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Lời hịch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(5)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nghìn năm còn văng vẳng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Với bầy xâm lược quyết không dung</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pic>
        <p:nvPicPr>
          <p:cNvPr id="4" name="Picture 6"/>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392400" y="7658100"/>
            <a:ext cx="4707997" cy="4114800"/>
          </a:xfrm>
          <a:prstGeom prst="rect">
            <a:avLst/>
          </a:prstGeom>
        </p:spPr>
      </p:pic>
      <p:pic>
        <p:nvPicPr>
          <p:cNvPr id="5" name="Picture 13"/>
          <p:cNvPicPr>
            <a:picLocks noChangeAspect="1"/>
          </p:cNvPicPr>
          <p:nvPr/>
        </p:nvPicPr>
        <p:blipFill>
          <a:blip r:embed="rId3"/>
          <a:srcRect/>
          <a:stretch>
            <a:fillRect/>
          </a:stretch>
        </p:blipFill>
        <p:spPr>
          <a:xfrm rot="-443034">
            <a:off x="-1042513" y="-885109"/>
            <a:ext cx="6124388" cy="218181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3"/>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4"/>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7"/>
          <a:srcRect/>
          <a:stretch>
            <a:fillRect/>
          </a:stretch>
        </p:blipFill>
        <p:spPr>
          <a:xfrm>
            <a:off x="-2080466" y="7559335"/>
            <a:ext cx="12193884" cy="4397420"/>
          </a:xfrm>
          <a:prstGeom prst="rect">
            <a:avLst/>
          </a:prstGeom>
        </p:spPr>
      </p:pic>
      <p:pic>
        <p:nvPicPr>
          <p:cNvPr id="8" name="Picture 8"/>
          <p:cNvPicPr>
            <a:picLocks noChangeAspect="1"/>
          </p:cNvPicPr>
          <p:nvPr/>
        </p:nvPicPr>
        <p:blipFill>
          <a:blip r:embed="rId8"/>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32730" y="5894566"/>
            <a:ext cx="7315200" cy="64008"/>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4433" y="6904116"/>
            <a:ext cx="7315200" cy="64008"/>
          </a:xfrm>
          <a:prstGeom prst="rect">
            <a:avLst/>
          </a:prstGeom>
        </p:spPr>
      </p:pic>
      <p:sp>
        <p:nvSpPr>
          <p:cNvPr id="12" name="TextBox 14"/>
          <p:cNvSpPr txBox="1"/>
          <p:nvPr/>
        </p:nvSpPr>
        <p:spPr>
          <a:xfrm>
            <a:off x="573098" y="1578108"/>
            <a:ext cx="12920561" cy="923330"/>
          </a:xfrm>
          <a:prstGeom prst="rect">
            <a:avLst/>
          </a:prstGeom>
        </p:spPr>
        <p:txBody>
          <a:bodyPr wrap="square" lIns="0" tIns="0" rIns="0" bIns="0" rtlCol="0" anchor="t">
            <a:spAutoFit/>
          </a:bodyPr>
          <a:lstStyle/>
          <a:p>
            <a:pPr algn="ctr" defTabSz="609600">
              <a:defRPr/>
            </a:pPr>
            <a:r>
              <a:rPr lang="en-US" sz="6000" b="1" dirty="0" err="1">
                <a:solidFill>
                  <a:srgbClr val="2E3137"/>
                </a:solidFill>
                <a:latin typeface="#9Slide04 Rokkitt" panose="00000500000000000000" pitchFamily="2" charset="0"/>
                <a:cs typeface="Times New Roman" panose="02020603050405020304" pitchFamily="18" charset="0"/>
              </a:rPr>
              <a:t>Bài</a:t>
            </a:r>
            <a:r>
              <a:rPr lang="en-US" sz="6000" b="1" dirty="0">
                <a:solidFill>
                  <a:srgbClr val="2E3137"/>
                </a:solidFill>
                <a:latin typeface="#9Slide04 Rokkitt" panose="00000500000000000000" pitchFamily="2" charset="0"/>
                <a:cs typeface="Times New Roman" panose="02020603050405020304" pitchFamily="18" charset="0"/>
              </a:rPr>
              <a:t> 8: </a:t>
            </a:r>
            <a:r>
              <a:rPr lang="en-US" sz="6000" b="1" dirty="0" err="1">
                <a:solidFill>
                  <a:srgbClr val="2E3137"/>
                </a:solidFill>
                <a:latin typeface="#9Slide04 Rokkitt" panose="00000500000000000000" pitchFamily="2" charset="0"/>
                <a:cs typeface="Times New Roman" panose="02020603050405020304" pitchFamily="18" charset="0"/>
              </a:rPr>
              <a:t>Truyện</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lịch</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sử</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và</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tiểu</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thuyết</a:t>
            </a:r>
            <a:endParaRPr lang="en-US" sz="8000" b="1" dirty="0">
              <a:solidFill>
                <a:srgbClr val="2E3137"/>
              </a:solidFill>
              <a:latin typeface="#9Slide04 Rokkitt" panose="00000500000000000000" pitchFamily="2" charset="0"/>
              <a:cs typeface="Times New Roman" panose="02020603050405020304" pitchFamily="18" charset="0"/>
            </a:endParaRPr>
          </a:p>
        </p:txBody>
      </p:sp>
      <p:sp>
        <p:nvSpPr>
          <p:cNvPr id="13" name="TextBox 14"/>
          <p:cNvSpPr txBox="1"/>
          <p:nvPr/>
        </p:nvSpPr>
        <p:spPr>
          <a:xfrm>
            <a:off x="1473004" y="2852864"/>
            <a:ext cx="10793370" cy="738664"/>
          </a:xfrm>
          <a:prstGeom prst="rect">
            <a:avLst/>
          </a:prstGeom>
        </p:spPr>
        <p:txBody>
          <a:bodyPr wrap="square" lIns="0" tIns="0" rIns="0" bIns="0" rtlCol="0" anchor="t">
            <a:spAutoFit/>
          </a:bodyPr>
          <a:lstStyle/>
          <a:p>
            <a:pPr algn="ctr" defTabSz="609600">
              <a:defRPr/>
            </a:pPr>
            <a:r>
              <a:rPr lang="en-US" sz="4800" dirty="0">
                <a:solidFill>
                  <a:srgbClr val="2E3137"/>
                </a:solidFill>
                <a:latin typeface="#9Slide04 Podkova SemiBold" panose="00000500000000000000" pitchFamily="2" charset="0"/>
                <a:cs typeface="Times New Roman" panose="02020603050405020304" pitchFamily="18" charset="0"/>
              </a:rPr>
              <a:t>Văn </a:t>
            </a:r>
            <a:r>
              <a:rPr lang="en-US" sz="4800" dirty="0" err="1">
                <a:solidFill>
                  <a:srgbClr val="2E3137"/>
                </a:solidFill>
                <a:latin typeface="#9Slide04 Podkova SemiBold" panose="00000500000000000000" pitchFamily="2" charset="0"/>
                <a:cs typeface="Times New Roman" panose="02020603050405020304" pitchFamily="18" charset="0"/>
              </a:rPr>
              <a:t>bản</a:t>
            </a:r>
            <a:endParaRPr lang="en-US" sz="6600" dirty="0">
              <a:solidFill>
                <a:srgbClr val="2E3137"/>
              </a:solidFill>
              <a:latin typeface="#9Slide04 Podkova SemiBold" panose="00000500000000000000" pitchFamily="2" charset="0"/>
              <a:cs typeface="Times New Roman" panose="02020603050405020304" pitchFamily="18" charset="0"/>
            </a:endParaRPr>
          </a:p>
        </p:txBody>
      </p:sp>
      <p:sp>
        <p:nvSpPr>
          <p:cNvPr id="14" name="TextBox 14"/>
          <p:cNvSpPr txBox="1"/>
          <p:nvPr/>
        </p:nvSpPr>
        <p:spPr>
          <a:xfrm>
            <a:off x="892804" y="4190294"/>
            <a:ext cx="12575412" cy="1015663"/>
          </a:xfrm>
          <a:prstGeom prst="rect">
            <a:avLst/>
          </a:prstGeom>
        </p:spPr>
        <p:txBody>
          <a:bodyPr wrap="square" lIns="0" tIns="0" rIns="0" bIns="0" rtlCol="0" anchor="t">
            <a:spAutoFit/>
          </a:bodyPr>
          <a:lstStyle/>
          <a:p>
            <a:pPr algn="ctr" defTabSz="609600">
              <a:defRPr/>
            </a:pPr>
            <a:r>
              <a:rPr lang="en-US" sz="6600" dirty="0" err="1">
                <a:solidFill>
                  <a:srgbClr val="B6452E"/>
                </a:solidFill>
                <a:latin typeface="#9Slide04 Rokkitt ExtraBold" panose="02000507080000020002" pitchFamily="2" charset="0"/>
                <a:cs typeface="Times New Roman" panose="02020603050405020304" pitchFamily="18" charset="0"/>
              </a:rPr>
              <a:t>Bên</a:t>
            </a:r>
            <a:r>
              <a:rPr lang="en-US" sz="6600" dirty="0">
                <a:solidFill>
                  <a:srgbClr val="B6452E"/>
                </a:solidFill>
                <a:latin typeface="#9Slide04 Rokkitt ExtraBold" panose="02000507080000020002" pitchFamily="2" charset="0"/>
                <a:cs typeface="Times New Roman" panose="02020603050405020304" pitchFamily="18" charset="0"/>
              </a:rPr>
              <a:t> </a:t>
            </a:r>
            <a:r>
              <a:rPr lang="en-US" sz="6600" dirty="0" err="1">
                <a:solidFill>
                  <a:srgbClr val="B6452E"/>
                </a:solidFill>
                <a:latin typeface="#9Slide04 Rokkitt ExtraBold" panose="02000507080000020002" pitchFamily="2" charset="0"/>
                <a:cs typeface="Times New Roman" panose="02020603050405020304" pitchFamily="18" charset="0"/>
              </a:rPr>
              <a:t>bờ</a:t>
            </a:r>
            <a:r>
              <a:rPr lang="en-US" sz="6600" dirty="0">
                <a:solidFill>
                  <a:srgbClr val="B6452E"/>
                </a:solidFill>
                <a:latin typeface="#9Slide04 Rokkitt ExtraBold" panose="02000507080000020002" pitchFamily="2" charset="0"/>
                <a:cs typeface="Times New Roman" panose="02020603050405020304" pitchFamily="18" charset="0"/>
              </a:rPr>
              <a:t> </a:t>
            </a:r>
            <a:r>
              <a:rPr lang="en-US" sz="6600" dirty="0" err="1">
                <a:solidFill>
                  <a:srgbClr val="B6452E"/>
                </a:solidFill>
                <a:latin typeface="#9Slide04 Rokkitt ExtraBold" panose="02000507080000020002" pitchFamily="2" charset="0"/>
                <a:cs typeface="Times New Roman" panose="02020603050405020304" pitchFamily="18" charset="0"/>
              </a:rPr>
              <a:t>Thiên</a:t>
            </a:r>
            <a:r>
              <a:rPr lang="en-US" sz="6600" dirty="0">
                <a:solidFill>
                  <a:srgbClr val="B6452E"/>
                </a:solidFill>
                <a:latin typeface="#9Slide04 Rokkitt ExtraBold" panose="02000507080000020002" pitchFamily="2" charset="0"/>
                <a:cs typeface="Times New Roman" panose="02020603050405020304" pitchFamily="18" charset="0"/>
              </a:rPr>
              <a:t> </a:t>
            </a:r>
            <a:r>
              <a:rPr lang="en-US" sz="6600" dirty="0" err="1">
                <a:solidFill>
                  <a:srgbClr val="B6452E"/>
                </a:solidFill>
                <a:latin typeface="#9Slide04 Rokkitt ExtraBold" panose="02000507080000020002" pitchFamily="2" charset="0"/>
                <a:cs typeface="Times New Roman" panose="02020603050405020304" pitchFamily="18" charset="0"/>
              </a:rPr>
              <a:t>Mạc</a:t>
            </a:r>
            <a:endParaRPr lang="en-US" sz="8800" dirty="0">
              <a:solidFill>
                <a:srgbClr val="B6452E"/>
              </a:solidFill>
              <a:latin typeface="#9Slide04 Rokkitt ExtraBold" panose="02000507080000020002" pitchFamily="2" charset="0"/>
              <a:cs typeface="Times New Roman" panose="02020603050405020304" pitchFamily="18" charset="0"/>
            </a:endParaRPr>
          </a:p>
        </p:txBody>
      </p:sp>
      <p:sp>
        <p:nvSpPr>
          <p:cNvPr id="15" name="TextBox 14"/>
          <p:cNvSpPr txBox="1"/>
          <p:nvPr/>
        </p:nvSpPr>
        <p:spPr>
          <a:xfrm>
            <a:off x="895116" y="6085209"/>
            <a:ext cx="12138778" cy="677108"/>
          </a:xfrm>
          <a:prstGeom prst="rect">
            <a:avLst/>
          </a:prstGeom>
        </p:spPr>
        <p:txBody>
          <a:bodyPr wrap="square" lIns="0" tIns="0" rIns="0" bIns="0" rtlCol="0" anchor="t">
            <a:spAutoFit/>
          </a:bodyPr>
          <a:lstStyle/>
          <a:p>
            <a:pPr algn="ctr" defTabSz="609600">
              <a:defRPr/>
            </a:pPr>
            <a:r>
              <a:rPr lang="en-US" sz="4400" dirty="0">
                <a:solidFill>
                  <a:srgbClr val="2E3137"/>
                </a:solidFill>
                <a:latin typeface="#9Slide04 Manuale" panose="02040504050405060204" pitchFamily="18" charset="0"/>
                <a:cs typeface="Times New Roman" panose="02020603050405020304" pitchFamily="18" charset="0"/>
              </a:rPr>
              <a:t>Hà </a:t>
            </a:r>
            <a:r>
              <a:rPr lang="en-US" sz="4400" dirty="0" err="1">
                <a:solidFill>
                  <a:srgbClr val="2E3137"/>
                </a:solidFill>
                <a:latin typeface="#9Slide04 Manuale" panose="02040504050405060204" pitchFamily="18" charset="0"/>
                <a:cs typeface="Times New Roman" panose="02020603050405020304" pitchFamily="18" charset="0"/>
              </a:rPr>
              <a:t>Ân</a:t>
            </a:r>
            <a:endParaRPr lang="en-US" sz="6000" dirty="0">
              <a:solidFill>
                <a:srgbClr val="2E3137"/>
              </a:solidFill>
              <a:latin typeface="#9Slide04 Manuale" panose="02040504050405060204" pitchFamily="18" charset="0"/>
              <a:cs typeface="Times New Roman" panose="02020603050405020304" pitchFamily="18" charset="0"/>
            </a:endParaRPr>
          </a:p>
        </p:txBody>
      </p:sp>
      <p:sp>
        <p:nvSpPr>
          <p:cNvPr id="17" name="Freeform 6"/>
          <p:cNvSpPr/>
          <p:nvPr/>
        </p:nvSpPr>
        <p:spPr>
          <a:xfrm>
            <a:off x="6330124" y="3510234"/>
            <a:ext cx="11957876" cy="6776766"/>
          </a:xfrm>
          <a:custGeom>
            <a:avLst/>
            <a:gdLst/>
            <a:ahLst/>
            <a:cxnLst/>
            <a:rect l="l" t="t" r="r" b="b"/>
            <a:pathLst>
              <a:path w="11957876" h="6776766">
                <a:moveTo>
                  <a:pt x="0" y="0"/>
                </a:moveTo>
                <a:lnTo>
                  <a:pt x="11957876" y="0"/>
                </a:lnTo>
                <a:lnTo>
                  <a:pt x="11957876" y="6776766"/>
                </a:lnTo>
                <a:lnTo>
                  <a:pt x="0" y="6776766"/>
                </a:lnTo>
                <a:lnTo>
                  <a:pt x="0" y="0"/>
                </a:lnTo>
                <a:close/>
              </a:path>
            </a:pathLst>
          </a:custGeom>
          <a:blipFill>
            <a:blip r:embed="rId13"/>
            <a:stretch>
              <a:fillRect/>
            </a:stretch>
          </a:blipFill>
        </p:spPr>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2"/>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3"/>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4"/>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5"/>
          <a:srcRect/>
          <a:stretch>
            <a:fillRect/>
          </a:stretch>
        </p:blipFill>
        <p:spPr>
          <a:xfrm rot="-443034">
            <a:off x="-1042513" y="-885109"/>
            <a:ext cx="6124388" cy="2181813"/>
          </a:xfrm>
          <a:prstGeom prst="rect">
            <a:avLst/>
          </a:prstGeom>
        </p:spPr>
      </p:pic>
      <p:sp>
        <p:nvSpPr>
          <p:cNvPr id="4" name="TextBox 14"/>
          <p:cNvSpPr txBox="1"/>
          <p:nvPr/>
        </p:nvSpPr>
        <p:spPr>
          <a:xfrm>
            <a:off x="-1091024" y="4218818"/>
            <a:ext cx="12575412" cy="2031325"/>
          </a:xfrm>
          <a:prstGeom prst="rect">
            <a:avLst/>
          </a:prstGeom>
        </p:spPr>
        <p:txBody>
          <a:bodyPr wrap="square" lIns="0" tIns="0" rIns="0" bIns="0" rtlCol="0" anchor="t">
            <a:spAutoFit/>
          </a:bodyPr>
          <a:lstStyle/>
          <a:p>
            <a:pPr algn="ctr" defTabSz="609600">
              <a:defRPr/>
            </a:pPr>
            <a:r>
              <a:rPr lang="en-US" sz="6600" dirty="0">
                <a:solidFill>
                  <a:srgbClr val="B6452E"/>
                </a:solidFill>
                <a:latin typeface="#9Slide04 Rokkitt ExtraBold" panose="02000507080000020002" pitchFamily="2" charset="0"/>
                <a:cs typeface="Times New Roman" panose="02020603050405020304" pitchFamily="18" charset="0"/>
              </a:rPr>
              <a:t>I. </a:t>
            </a:r>
            <a:endParaRPr lang="en-US" sz="6600" dirty="0">
              <a:solidFill>
                <a:srgbClr val="B6452E"/>
              </a:solidFill>
              <a:latin typeface="#9Slide04 Rokkitt ExtraBold" panose="02000507080000020002" pitchFamily="2" charset="0"/>
              <a:cs typeface="Times New Roman" panose="02020603050405020304" pitchFamily="18" charset="0"/>
            </a:endParaRPr>
          </a:p>
          <a:p>
            <a:pPr algn="ctr" defTabSz="609600">
              <a:defRPr/>
            </a:pPr>
            <a:r>
              <a:rPr lang="en-US" sz="6600" dirty="0" err="1">
                <a:solidFill>
                  <a:srgbClr val="B6452E"/>
                </a:solidFill>
                <a:latin typeface="#9Slide04 Rokkitt ExtraBold" panose="02000507080000020002" pitchFamily="2" charset="0"/>
                <a:cs typeface="Times New Roman" panose="02020603050405020304" pitchFamily="18" charset="0"/>
              </a:rPr>
              <a:t>Đọc</a:t>
            </a:r>
            <a:r>
              <a:rPr lang="en-US" sz="6600" dirty="0">
                <a:solidFill>
                  <a:srgbClr val="B6452E"/>
                </a:solidFill>
                <a:latin typeface="#9Slide04 Rokkitt ExtraBold" panose="02000507080000020002" pitchFamily="2" charset="0"/>
                <a:cs typeface="Times New Roman" panose="02020603050405020304" pitchFamily="18" charset="0"/>
              </a:rPr>
              <a:t> – </a:t>
            </a:r>
            <a:r>
              <a:rPr lang="en-US" sz="6600" dirty="0" err="1">
                <a:solidFill>
                  <a:srgbClr val="B6452E"/>
                </a:solidFill>
                <a:latin typeface="#9Slide04 Rokkitt ExtraBold" panose="02000507080000020002" pitchFamily="2" charset="0"/>
                <a:cs typeface="Times New Roman" panose="02020603050405020304" pitchFamily="18" charset="0"/>
              </a:rPr>
              <a:t>Tìm</a:t>
            </a:r>
            <a:r>
              <a:rPr lang="en-US" sz="6600" dirty="0">
                <a:solidFill>
                  <a:srgbClr val="B6452E"/>
                </a:solidFill>
                <a:latin typeface="#9Slide04 Rokkitt ExtraBold" panose="02000507080000020002" pitchFamily="2" charset="0"/>
                <a:cs typeface="Times New Roman" panose="02020603050405020304" pitchFamily="18" charset="0"/>
              </a:rPr>
              <a:t> </a:t>
            </a:r>
            <a:r>
              <a:rPr lang="en-US" sz="6600" dirty="0" err="1">
                <a:solidFill>
                  <a:srgbClr val="B6452E"/>
                </a:solidFill>
                <a:latin typeface="#9Slide04 Rokkitt ExtraBold" panose="02000507080000020002" pitchFamily="2" charset="0"/>
                <a:cs typeface="Times New Roman" panose="02020603050405020304" pitchFamily="18" charset="0"/>
              </a:rPr>
              <a:t>hiểu</a:t>
            </a:r>
            <a:r>
              <a:rPr lang="en-US" sz="6600" dirty="0">
                <a:solidFill>
                  <a:srgbClr val="B6452E"/>
                </a:solidFill>
                <a:latin typeface="#9Slide04 Rokkitt ExtraBold" panose="02000507080000020002" pitchFamily="2" charset="0"/>
                <a:cs typeface="Times New Roman" panose="02020603050405020304" pitchFamily="18" charset="0"/>
              </a:rPr>
              <a:t> </a:t>
            </a:r>
            <a:r>
              <a:rPr lang="en-US" sz="6600" dirty="0" err="1">
                <a:solidFill>
                  <a:srgbClr val="B6452E"/>
                </a:solidFill>
                <a:latin typeface="#9Slide04 Rokkitt ExtraBold" panose="02000507080000020002" pitchFamily="2" charset="0"/>
                <a:cs typeface="Times New Roman" panose="02020603050405020304" pitchFamily="18" charset="0"/>
              </a:rPr>
              <a:t>chung</a:t>
            </a:r>
            <a:endParaRPr lang="en-US" sz="8800" dirty="0">
              <a:solidFill>
                <a:srgbClr val="B6452E"/>
              </a:solidFill>
              <a:latin typeface="#9Slide04 Rokkitt ExtraBold" panose="02000507080000020002" pitchFamily="2"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5"/>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1"/>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1"/>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2"/>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3"/>
          <a:srcRect/>
          <a:stretch>
            <a:fillRect/>
          </a:stretch>
        </p:blipFill>
        <p:spPr>
          <a:xfrm rot="4272541">
            <a:off x="3095755" y="422004"/>
            <a:ext cx="895930" cy="924831"/>
          </a:xfrm>
          <a:prstGeom prst="rect">
            <a:avLst/>
          </a:prstGeom>
        </p:spPr>
      </p:pic>
      <p:sp>
        <p:nvSpPr>
          <p:cNvPr id="15" name="TextBox 9"/>
          <p:cNvSpPr txBox="1"/>
          <p:nvPr/>
        </p:nvSpPr>
        <p:spPr>
          <a:xfrm>
            <a:off x="1256919" y="3249216"/>
            <a:ext cx="9487282"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GV </a:t>
            </a:r>
            <a:r>
              <a:rPr lang="en-US" sz="4400" dirty="0" err="1">
                <a:solidFill>
                  <a:srgbClr val="000000"/>
                </a:solidFill>
                <a:latin typeface="Times New Roman" panose="02020603050405020304" pitchFamily="18" charset="0"/>
                <a:cs typeface="Times New Roman" panose="02020603050405020304" pitchFamily="18" charset="0"/>
              </a:rPr>
              <a:t>tổ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vai</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6"/>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1"/>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5"/>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2"/>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2"/>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3"/>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4"/>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7"/>
          <a:stretch>
            <a:fillRect/>
          </a:stretch>
        </p:blipFill>
        <p:spPr>
          <a:xfrm>
            <a:off x="6400800" y="37687"/>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580" y="1670614"/>
            <a:ext cx="17882839"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algn="ct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gia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cấp</a:t>
            </a:r>
            <a:r>
              <a:rPr lang="en-US" sz="4400" i="1" dirty="0">
                <a:latin typeface="Times New Roman" panose="02020603050405020304" pitchFamily="18" charset="0"/>
                <a:cs typeface="Times New Roman" panose="02020603050405020304" pitchFamily="18" charset="0"/>
              </a:rPr>
              <a:t> cap, </a:t>
            </a:r>
            <a:r>
              <a:rPr lang="en-US" sz="4400" i="1" dirty="0" err="1">
                <a:latin typeface="Times New Roman" panose="02020603050405020304" pitchFamily="18" charset="0"/>
                <a:cs typeface="Times New Roman" panose="02020603050405020304" pitchFamily="18" charset="0"/>
              </a:rPr>
              <a:t>nô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lệnh</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52652" y="3674570"/>
            <a:ext cx="17044354"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1. .....................: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a:t>
            </a:r>
            <a:r>
              <a:rPr lang="en-US" sz="4400" dirty="0">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dịch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hay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ấp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kiến</a:t>
            </a:r>
            <a:r>
              <a:rPr lang="en-US" sz="4400" dirty="0">
                <a:solidFill>
                  <a:prstClr val="black"/>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2. </a:t>
            </a:r>
            <a:r>
              <a:rPr lang="en-US" sz="4400" i="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dưới</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3. ...........................: </a:t>
            </a:r>
            <a:r>
              <a:rPr lang="en-US" sz="4400" dirty="0" err="1">
                <a:latin typeface="Times New Roman" panose="02020603050405020304" pitchFamily="18" charset="0"/>
                <a:cs typeface="Times New Roman" panose="02020603050405020304" pitchFamily="18" charset="0"/>
              </a:rPr>
              <a:t>mệnh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doanh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ngũ</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4. ..................: </a:t>
            </a:r>
            <a:r>
              <a:rPr lang="en-US" sz="4400" dirty="0" err="1">
                <a:latin typeface="Times New Roman" panose="02020603050405020304" pitchFamily="18" charset="0"/>
                <a:cs typeface="Times New Roman" panose="02020603050405020304" pitchFamily="18" charset="0"/>
              </a:rPr>
              <a:t>nô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en-US" sz="4400" dirty="0">
              <a:latin typeface="Times New Roman" panose="02020603050405020304" pitchFamily="18" charset="0"/>
              <a:cs typeface="Times New Roman" panose="02020603050405020304" pitchFamily="18" charset="0"/>
            </a:endParaRPr>
          </a:p>
        </p:txBody>
      </p:sp>
      <p:pic>
        <p:nvPicPr>
          <p:cNvPr id="5" name="Picture 12"/>
          <p:cNvPicPr>
            <a:picLocks noChangeAspect="1"/>
          </p:cNvPicPr>
          <p:nvPr/>
        </p:nvPicPr>
        <p:blipFill>
          <a:blip r:embed="rId1"/>
          <a:srcRect/>
          <a:stretch>
            <a:fillRect/>
          </a:stretch>
        </p:blipFill>
        <p:spPr>
          <a:xfrm rot="673482">
            <a:off x="14830309" y="7998350"/>
            <a:ext cx="1713516" cy="4104230"/>
          </a:xfrm>
          <a:prstGeom prst="rect">
            <a:avLst/>
          </a:prstGeom>
        </p:spPr>
      </p:pic>
      <p:pic>
        <p:nvPicPr>
          <p:cNvPr id="6" name="Picture 13"/>
          <p:cNvPicPr>
            <a:picLocks noChangeAspect="1"/>
          </p:cNvPicPr>
          <p:nvPr/>
        </p:nvPicPr>
        <p:blipFill>
          <a:blip r:embed="rId2"/>
          <a:srcRect/>
          <a:stretch>
            <a:fillRect/>
          </a:stretch>
        </p:blipFill>
        <p:spPr>
          <a:xfrm>
            <a:off x="13563600" y="10296452"/>
            <a:ext cx="2123466" cy="926048"/>
          </a:xfrm>
          <a:prstGeom prst="rect">
            <a:avLst/>
          </a:prstGeom>
        </p:spPr>
      </p:pic>
      <p:pic>
        <p:nvPicPr>
          <p:cNvPr id="7" name="Picture 11"/>
          <p:cNvPicPr>
            <a:picLocks noChangeAspect="1"/>
          </p:cNvPicPr>
          <p:nvPr/>
        </p:nvPicPr>
        <p:blipFill>
          <a:blip r:embed="rId3"/>
          <a:srcRect/>
          <a:stretch>
            <a:fillRect/>
          </a:stretch>
        </p:blipFill>
        <p:spPr>
          <a:xfrm rot="-74184" flipH="1">
            <a:off x="-2035128" y="-312905"/>
            <a:ext cx="8220775" cy="1585435"/>
          </a:xfrm>
          <a:prstGeom prst="rect">
            <a:avLst/>
          </a:prstGeom>
        </p:spPr>
      </p:pic>
      <p:pic>
        <p:nvPicPr>
          <p:cNvPr id="8" name="Picture 14"/>
          <p:cNvPicPr>
            <a:picLocks noChangeAspect="1"/>
          </p:cNvPicPr>
          <p:nvPr/>
        </p:nvPicPr>
        <p:blipFill>
          <a:blip r:embed="rId4"/>
          <a:srcRect/>
          <a:stretch>
            <a:fillRect/>
          </a:stretch>
        </p:blipFill>
        <p:spPr>
          <a:xfrm flipH="1">
            <a:off x="-2959445" y="368173"/>
            <a:ext cx="7262848" cy="1272718"/>
          </a:xfrm>
          <a:prstGeom prst="rect">
            <a:avLst/>
          </a:prstGeom>
        </p:spPr>
      </p:pic>
      <p:sp>
        <p:nvSpPr>
          <p:cNvPr id="12" name="TextBox 11"/>
          <p:cNvSpPr txBox="1"/>
          <p:nvPr/>
        </p:nvSpPr>
        <p:spPr>
          <a:xfrm>
            <a:off x="790994" y="7486110"/>
            <a:ext cx="3008003" cy="769441"/>
          </a:xfrm>
          <a:prstGeom prst="rect">
            <a:avLst/>
          </a:prstGeom>
          <a:noFill/>
        </p:spPr>
        <p:txBody>
          <a:bodyPr wrap="square" rtlCol="0">
            <a:spAutoFit/>
          </a:bodyPr>
          <a:lstStyle/>
          <a:p>
            <a:pPr algn="ctr"/>
            <a:r>
              <a:rPr lang="en-US" sz="4400" b="1" i="1" dirty="0">
                <a:solidFill>
                  <a:srgbClr val="FF0000"/>
                </a:solidFill>
                <a:latin typeface="Times New Roman" panose="02020603050405020304" pitchFamily="18" charset="0"/>
                <a:cs typeface="Times New Roman" panose="02020603050405020304" pitchFamily="18" charset="0"/>
              </a:rPr>
              <a:t>Gia </a:t>
            </a:r>
            <a:r>
              <a:rPr lang="en-US" sz="4400" b="1" i="1" dirty="0" err="1">
                <a:solidFill>
                  <a:srgbClr val="FF0000"/>
                </a:solidFill>
                <a:latin typeface="Times New Roman" panose="02020603050405020304" pitchFamily="18" charset="0"/>
                <a:cs typeface="Times New Roman" panose="02020603050405020304" pitchFamily="18" charset="0"/>
              </a:rPr>
              <a:t>nô</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524000" y="6202940"/>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Bản</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lệnh</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34926" y="5580340"/>
            <a:ext cx="748987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người</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chỉ</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huy</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cấp</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cao</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112504" y="3355044"/>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Nô</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tì</a:t>
            </a:r>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a:stretch>
            <a:fillRect/>
          </a:stretch>
        </p:blipFill>
        <p:spPr>
          <a:xfrm>
            <a:off x="0" y="501567"/>
            <a:ext cx="17301948" cy="1286367"/>
          </a:xfrm>
          <a:prstGeom prst="rect">
            <a:avLst/>
          </a:prstGeom>
        </p:spPr>
      </p:pic>
      <p:sp>
        <p:nvSpPr>
          <p:cNvPr id="20" name="TextBox 19"/>
          <p:cNvSpPr txBox="1"/>
          <p:nvPr/>
        </p:nvSpPr>
        <p:spPr>
          <a:xfrm>
            <a:off x="1295400" y="4857322"/>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Đạo</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lệnh</a:t>
            </a:r>
            <a:endParaRPr lang="en-US" sz="44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5" grpId="0"/>
      <p:bldP spid="17"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5"/>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1"/>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1"/>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2"/>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3"/>
          <a:srcRect/>
          <a:stretch>
            <a:fillRect/>
          </a:stretch>
        </p:blipFill>
        <p:spPr>
          <a:xfrm rot="4272541">
            <a:off x="3095755" y="422004"/>
            <a:ext cx="895930" cy="924831"/>
          </a:xfrm>
          <a:prstGeom prst="rect">
            <a:avLst/>
          </a:prstGeom>
        </p:spPr>
      </p:pic>
      <p:sp>
        <p:nvSpPr>
          <p:cNvPr id="16" name="TextBox 4"/>
          <p:cNvSpPr txBox="1"/>
          <p:nvPr/>
        </p:nvSpPr>
        <p:spPr>
          <a:xfrm>
            <a:off x="6390289" y="3410342"/>
            <a:ext cx="11363592" cy="5972341"/>
          </a:xfrm>
          <a:prstGeom prst="rect">
            <a:avLst/>
          </a:prstGeom>
        </p:spPr>
        <p:txBody>
          <a:bodyPr wrap="square" lIns="0" tIns="0" rIns="0" bIns="0" rtlCol="0" anchor="t">
            <a:spAutoFit/>
          </a:bodyPr>
          <a:lstStyle/>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Hà Ân </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(1928- 2011)</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T</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ên thật là Hoàng Hiển Mô</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Q</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uê ở Hà Nội </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L</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à một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nhà</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giáo</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nhà văn Việt Nam. </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rPr>
              <a:t>Ông nổi tiếng với các tác phẩm tiểu thuyết lịch sử, truyện kể lịch sử và dã sử.</a:t>
            </a:r>
            <a:endPar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panose="020B0604020202020204"/>
            </a:endParaRPr>
          </a:p>
        </p:txBody>
      </p:sp>
      <p:pic>
        <p:nvPicPr>
          <p:cNvPr id="5" name="Picture 4"/>
          <p:cNvPicPr>
            <a:picLocks noChangeAspect="1"/>
          </p:cNvPicPr>
          <p:nvPr/>
        </p:nvPicPr>
        <p:blipFill>
          <a:blip r:embed="rId4"/>
          <a:stretch>
            <a:fillRect/>
          </a:stretch>
        </p:blipFill>
        <p:spPr>
          <a:xfrm>
            <a:off x="6005810" y="24179"/>
            <a:ext cx="6486706" cy="2139881"/>
          </a:xfrm>
          <a:prstGeom prst="rect">
            <a:avLst/>
          </a:prstGeom>
        </p:spPr>
      </p:pic>
      <p:pic>
        <p:nvPicPr>
          <p:cNvPr id="2050" name="Picture 2" descr="Nhà văn hiện đại Việt Nam Hà Ân"/>
          <p:cNvPicPr>
            <a:picLocks noChangeAspect="1" noChangeArrowheads="1"/>
          </p:cNvPicPr>
          <p:nvPr/>
        </p:nvPicPr>
        <p:blipFill rotWithShape="1">
          <a:blip r:embed="rId5">
            <a:extLst>
              <a:ext uri="{28A0092B-C50C-407E-A947-70E740481C1C}">
                <a14:useLocalDpi xmlns:a14="http://schemas.microsoft.com/office/drawing/2010/main" val="0"/>
              </a:ext>
            </a:extLst>
          </a:blip>
          <a:srcRect b="6666"/>
          <a:stretch>
            <a:fillRect/>
          </a:stretch>
        </p:blipFill>
        <p:spPr bwMode="auto">
          <a:xfrm>
            <a:off x="940657" y="3380197"/>
            <a:ext cx="4797146" cy="6467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5780</Words>
  <Application>WPS Presentation</Application>
  <PresentationFormat>Custom</PresentationFormat>
  <Paragraphs>224</Paragraphs>
  <Slides>32</Slides>
  <Notes>39</Notes>
  <HiddenSlides>0</HiddenSlides>
  <MMClips>2</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32</vt:i4>
      </vt:variant>
    </vt:vector>
  </HeadingPairs>
  <TitlesOfParts>
    <vt:vector size="49" baseType="lpstr">
      <vt:lpstr>Arial</vt:lpstr>
      <vt:lpstr>SimSun</vt:lpstr>
      <vt:lpstr>Wingdings</vt:lpstr>
      <vt:lpstr>#9Slide05 Good Vibes Pro</vt:lpstr>
      <vt:lpstr>Times New Roman</vt:lpstr>
      <vt:lpstr>#9Slide04 Rokkitt</vt:lpstr>
      <vt:lpstr>#9Slide04 Podkova SemiBold</vt:lpstr>
      <vt:lpstr>#9Slide04 Rokkitt ExtraBold</vt:lpstr>
      <vt:lpstr>#9Slide04 Manuale</vt:lpstr>
      <vt:lpstr>Arial</vt:lpstr>
      <vt:lpstr>Microsoft YaHei</vt:lpstr>
      <vt:lpstr>Arial Unicode MS</vt:lpstr>
      <vt:lpstr>Calibri</vt:lpstr>
      <vt:lpstr>Calibri</vt:lpstr>
      <vt:lpstr>Tahoma</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dc:creator/>
  <cp:lastModifiedBy>ADMIN</cp:lastModifiedBy>
  <cp:revision>90</cp:revision>
  <dcterms:created xsi:type="dcterms:W3CDTF">2006-08-16T00:00:00Z</dcterms:created>
  <dcterms:modified xsi:type="dcterms:W3CDTF">2024-06-15T15:03:21Z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486AA4F164824DAC8FEE76805BFEDEA2_13</vt:lpwstr>
  </property>
  <property fmtid="{D5CDD505-2E9C-101B-9397-08002B2CF9AE}" pid="3" name="KSOProductBuildVer">
    <vt:lpwstr>1033-12.2.0.17119</vt:lpwstr>
  </property>
</Properties>
</file>