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40.svg" ContentType="image/svg+xml"/>
  <Override PartName="/ppt/media/image42.svg" ContentType="image/svg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35" r:id="rId3"/>
    <p:sldId id="336" r:id="rId5"/>
    <p:sldId id="337" r:id="rId6"/>
    <p:sldId id="256" r:id="rId7"/>
    <p:sldId id="302" r:id="rId8"/>
    <p:sldId id="320" r:id="rId9"/>
    <p:sldId id="305" r:id="rId10"/>
    <p:sldId id="321" r:id="rId11"/>
    <p:sldId id="308" r:id="rId12"/>
    <p:sldId id="342" r:id="rId13"/>
    <p:sldId id="328" r:id="rId14"/>
    <p:sldId id="310" r:id="rId15"/>
    <p:sldId id="312" r:id="rId16"/>
    <p:sldId id="313" r:id="rId17"/>
    <p:sldId id="324" r:id="rId18"/>
    <p:sldId id="318" r:id="rId19"/>
  </p:sldIdLst>
  <p:sldSz cx="18288000" cy="10287000"/>
  <p:notesSz cx="6858000" cy="9144000"/>
  <p:embeddedFontLst>
    <p:embeddedFont>
      <p:font typeface="Calibri" panose="020F0502020204030204"/>
      <p:regular r:id="rId23"/>
      <p:bold r:id="rId24"/>
      <p:italic r:id="rId25"/>
      <p:boldItalic r:id="rId26"/>
    </p:embeddedFont>
    <p:embeddedFont>
      <p:font typeface="#9Slide05 Rukola" panose="02000506050000020003" pitchFamily="2" charset="0"/>
      <p:regular r:id="rId27"/>
    </p:embeddedFont>
    <p:embeddedFont>
      <p:font typeface="#9Slide05 FS Blonde Script" panose="02000506050000020003" pitchFamily="65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E56E-020C-4E58-8AAA-5541CCC201C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6BA00-9CBF-45E5-B152-52156ECBE0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, </a:t>
            </a:r>
            <a:r>
              <a:rPr lang="en-US" baseline="0" dirty="0" err="1"/>
              <a:t>trong</a:t>
            </a:r>
            <a:r>
              <a:rPr lang="en-US" baseline="0" dirty="0"/>
              <a:t> 30s,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suy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2.svg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6800" y="2400300"/>
            <a:ext cx="15652345" cy="6609102"/>
            <a:chOff x="909320" y="2283812"/>
            <a:chExt cx="15652345" cy="6609102"/>
          </a:xfrm>
        </p:grpSpPr>
        <p:grpSp>
          <p:nvGrpSpPr>
            <p:cNvPr id="2" name="Group 3"/>
            <p:cNvGrpSpPr/>
            <p:nvPr/>
          </p:nvGrpSpPr>
          <p:grpSpPr>
            <a:xfrm rot="-69648">
              <a:off x="1434173" y="2562143"/>
              <a:ext cx="15127492" cy="6330771"/>
              <a:chOff x="0" y="0"/>
              <a:chExt cx="3021024" cy="1264282"/>
            </a:xfrm>
          </p:grpSpPr>
          <p:sp>
            <p:nvSpPr>
              <p:cNvPr id="3" name="Freeform 4"/>
              <p:cNvSpPr/>
              <p:nvPr/>
            </p:nvSpPr>
            <p:spPr>
              <a:xfrm>
                <a:off x="0" y="0"/>
                <a:ext cx="3021025" cy="1264282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264282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264282"/>
                    </a:lnTo>
                    <a:lnTo>
                      <a:pt x="0" y="1264282"/>
                    </a:lnTo>
                    <a:close/>
                  </a:path>
                </a:pathLst>
              </a:custGeom>
              <a:solidFill>
                <a:srgbClr val="DFD9D5"/>
              </a:solidFill>
            </p:spPr>
          </p:sp>
          <p:sp>
            <p:nvSpPr>
              <p:cNvPr id="4" name="TextBox 5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6"/>
            <p:cNvGrpSpPr/>
            <p:nvPr/>
          </p:nvGrpSpPr>
          <p:grpSpPr>
            <a:xfrm rot="35286">
              <a:off x="909320" y="2283812"/>
              <a:ext cx="15506346" cy="6285474"/>
              <a:chOff x="0" y="0"/>
              <a:chExt cx="3021024" cy="1239780"/>
            </a:xfrm>
          </p:grpSpPr>
          <p:sp>
            <p:nvSpPr>
              <p:cNvPr id="10" name="Freeform 7"/>
              <p:cNvSpPr/>
              <p:nvPr/>
            </p:nvSpPr>
            <p:spPr>
              <a:xfrm>
                <a:off x="0" y="0"/>
                <a:ext cx="3021025" cy="1239780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239780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239780"/>
                    </a:lnTo>
                    <a:lnTo>
                      <a:pt x="0" y="12397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8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3174383" y="3630344"/>
            <a:ext cx="11722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dõi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hội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thoại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Tùng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Hoàng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Khánh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ngỗng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trứng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trúng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tủ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? Theo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720" y="794465"/>
            <a:ext cx="7553599" cy="1774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>
          <a:xfrm>
            <a:off x="6934200" y="1680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6477000" y="110143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S Blonde Script" panose="02000506050000020003" pitchFamily="65" charset="0"/>
                <a:cs typeface="Times New Roman" panose="02020603050405020304" pitchFamily="18" charset="0"/>
              </a:rPr>
              <a:t>CẶP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S Blonde Script" panose="02000506050000020003" pitchFamily="65" charset="0"/>
                <a:cs typeface="Times New Roman" panose="02020603050405020304" pitchFamily="18" charset="0"/>
              </a:rPr>
              <a:t> ĐÔI CHIA SẺ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S Blonde Script" panose="02000506050000020003" pitchFamily="65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2800322"/>
            <a:ext cx="5276889" cy="7505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171" y="2628900"/>
            <a:ext cx="5305464" cy="7524805"/>
          </a:xfrm>
          <a:prstGeom prst="rect">
            <a:avLst/>
          </a:prstGeom>
        </p:spPr>
      </p:pic>
      <p:sp>
        <p:nvSpPr>
          <p:cNvPr id="10" name="Freeform 2"/>
          <p:cNvSpPr/>
          <p:nvPr/>
        </p:nvSpPr>
        <p:spPr>
          <a:xfrm>
            <a:off x="15621000" y="-684397"/>
            <a:ext cx="3164205" cy="2357333"/>
          </a:xfrm>
          <a:custGeom>
            <a:avLst/>
            <a:gdLst/>
            <a:ahLst/>
            <a:cxnLst/>
            <a:rect l="l" t="t" r="r" b="b"/>
            <a:pathLst>
              <a:path w="11046443" h="8229600">
                <a:moveTo>
                  <a:pt x="0" y="0"/>
                </a:moveTo>
                <a:lnTo>
                  <a:pt x="11046443" y="0"/>
                </a:lnTo>
                <a:lnTo>
                  <a:pt x="110464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3"/>
          <p:cNvSpPr/>
          <p:nvPr/>
        </p:nvSpPr>
        <p:spPr>
          <a:xfrm>
            <a:off x="-557976" y="6553200"/>
            <a:ext cx="6342659" cy="4114800"/>
          </a:xfrm>
          <a:custGeom>
            <a:avLst/>
            <a:gdLst/>
            <a:ahLst/>
            <a:cxnLst/>
            <a:rect l="l" t="t" r="r" b="b"/>
            <a:pathLst>
              <a:path w="6342659" h="4114800">
                <a:moveTo>
                  <a:pt x="0" y="0"/>
                </a:moveTo>
                <a:lnTo>
                  <a:pt x="6342659" y="0"/>
                </a:lnTo>
                <a:lnTo>
                  <a:pt x="6342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5"/>
          <p:cNvSpPr/>
          <p:nvPr/>
        </p:nvSpPr>
        <p:spPr>
          <a:xfrm>
            <a:off x="-1332595" y="-10287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7" y="0"/>
                </a:lnTo>
                <a:lnTo>
                  <a:pt x="43427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>
          <a:xfrm>
            <a:off x="457200" y="1143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028700"/>
          <a:ext cx="17145000" cy="861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/>
                <a:gridCol w="3276600"/>
                <a:gridCol w="2667000"/>
                <a:gridCol w="5943600"/>
              </a:tblGrid>
              <a:tr h="17221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22120">
                <a:tc>
                  <a:txBody>
                    <a:bodyPr/>
                    <a:lstStyle/>
                    <a:p>
                      <a:pPr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Sáng ra bờ suối, tối vào hang,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0"/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   Cháo bẹ rau măng vẫn sẵn sàng.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(Hồ Chí Minh)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Bẹ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gian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nhưng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đầy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tinh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quan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Muôn đời biết ơn chiếc gậy tầm vông đã dựng nên Thành đồng Tổ quốc! </a:t>
                      </a:r>
                      <a:endParaRPr lang="en-US" sz="40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(Thép Mới)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gậy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>
          <a:xfrm>
            <a:off x="457200" y="1143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028700"/>
          <a:ext cx="17145000" cy="880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/>
                <a:gridCol w="3505200"/>
                <a:gridCol w="2438400"/>
                <a:gridCol w="5943600"/>
              </a:tblGrid>
              <a:tr h="17221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Chị cho tôi một gói độ mười viên thuốc cảm và một đòn bánh tét… </a:t>
                      </a:r>
                      <a:endParaRPr lang="en-US" sz="40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(Đoàn Giỏi)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Thuyền em đã nhẹ, chèo lẹ khó theo</a:t>
                      </a: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(Ca dao, dân ca)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Lẹ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867400" y="79405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09700"/>
            <a:ext cx="16154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…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Lão viết văn tự nhượng cho tôi để không ai còn tơ tưởng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dòm ngó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đến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(Nam Cao)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Đón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ba, nội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gầy gò, cười phô cả lợi: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Má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tưởng con về được, mưa gió tối trời vầy khéo cảm.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(Nguyễn Ngọc Tư)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Một hôm, chú Biểu đến nhà, chú mang theo xâu ếch đài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thiệt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dài, bỗ bã: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Cái này má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gởi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cho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mầy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má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phải đem đến tận nhà.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(Nguyễn Ngọc Tư)</a:t>
            </a:r>
            <a:endParaRPr lang="vi-VN" sz="4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859000" y="2171700"/>
            <a:ext cx="0" cy="609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3601700" y="2875280"/>
            <a:ext cx="25146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nhòm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95500" y="3392170"/>
            <a:ext cx="1295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30600" y="3392170"/>
            <a:ext cx="35433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1880" y="6207095"/>
            <a:ext cx="1295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0" y="6549995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0600" y="915537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40350" y="915537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29450" y="9162989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601700" y="7235795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96200" y="8670895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67400" y="8670894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27171" y="8729646"/>
            <a:ext cx="5080" cy="3745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19580" y="5618147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43200" y="4211320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86200" y="4077970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6524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1499" y="1409700"/>
          <a:ext cx="17259302" cy="822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7852"/>
                <a:gridCol w="4723598"/>
                <a:gridCol w="6267852"/>
              </a:tblGrid>
              <a:tr h="191741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95459">
                <a:tc>
                  <a:txBody>
                    <a:bodyPr/>
                    <a:lstStyle/>
                    <a:p>
                      <a:pPr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Nó hết sức theo dõi nhưng không làm sao đến gần được vì “bỉ” này</a:t>
                      </a:r>
                      <a:r>
                        <a:rPr lang="en-US" sz="400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“hắc” lắm.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0"/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bỉ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hắc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trộm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16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Cái “cá” ngon làm vậy thằng “vỏ lõi” nó còn “mõi” được huống hồ chị…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mõi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69648">
            <a:off x="5676282" y="2585841"/>
            <a:ext cx="11823403" cy="4948028"/>
            <a:chOff x="0" y="0"/>
            <a:chExt cx="3021024" cy="1264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1264282"/>
            </a:xfrm>
            <a:custGeom>
              <a:avLst/>
              <a:gdLst/>
              <a:ahLst/>
              <a:cxnLst/>
              <a:rect l="l" t="t" r="r" b="b"/>
              <a:pathLst>
                <a:path w="3021025" h="1264282">
                  <a:moveTo>
                    <a:pt x="0" y="0"/>
                  </a:moveTo>
                  <a:lnTo>
                    <a:pt x="3021025" y="0"/>
                  </a:lnTo>
                  <a:lnTo>
                    <a:pt x="3021025" y="1264282"/>
                  </a:lnTo>
                  <a:lnTo>
                    <a:pt x="0" y="1264282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5286">
            <a:off x="5378035" y="2210980"/>
            <a:ext cx="11823403" cy="4852136"/>
            <a:chOff x="0" y="0"/>
            <a:chExt cx="3021024" cy="1239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1239780"/>
            </a:xfrm>
            <a:custGeom>
              <a:avLst/>
              <a:gdLst/>
              <a:ahLst/>
              <a:cxnLst/>
              <a:rect l="l" t="t" r="r" b="b"/>
              <a:pathLst>
                <a:path w="3021025" h="1239780">
                  <a:moveTo>
                    <a:pt x="0" y="0"/>
                  </a:moveTo>
                  <a:lnTo>
                    <a:pt x="3021025" y="0"/>
                  </a:lnTo>
                  <a:lnTo>
                    <a:pt x="3021025" y="1239780"/>
                  </a:lnTo>
                  <a:lnTo>
                    <a:pt x="0" y="12397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2218">
            <a:off x="-507302" y="-1028700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438440" y="2012296"/>
            <a:ext cx="5777496" cy="8318385"/>
          </a:xfrm>
          <a:custGeom>
            <a:avLst/>
            <a:gdLst/>
            <a:ahLst/>
            <a:cxnLst/>
            <a:rect l="l" t="t" r="r" b="b"/>
            <a:pathLst>
              <a:path w="5777496" h="8318385">
                <a:moveTo>
                  <a:pt x="5777496" y="0"/>
                </a:moveTo>
                <a:lnTo>
                  <a:pt x="0" y="0"/>
                </a:lnTo>
                <a:lnTo>
                  <a:pt x="0" y="8318384"/>
                </a:lnTo>
                <a:lnTo>
                  <a:pt x="5777496" y="8318384"/>
                </a:lnTo>
                <a:lnTo>
                  <a:pt x="577749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363" flipH="1">
            <a:off x="16254658" y="6937652"/>
            <a:ext cx="2174872" cy="2207991"/>
          </a:xfrm>
          <a:custGeom>
            <a:avLst/>
            <a:gdLst/>
            <a:ahLst/>
            <a:cxnLst/>
            <a:rect l="l" t="t" r="r" b="b"/>
            <a:pathLst>
              <a:path w="2174872" h="2207991">
                <a:moveTo>
                  <a:pt x="2174871" y="0"/>
                </a:moveTo>
                <a:lnTo>
                  <a:pt x="0" y="0"/>
                </a:lnTo>
                <a:lnTo>
                  <a:pt x="0" y="2207991"/>
                </a:lnTo>
                <a:lnTo>
                  <a:pt x="2174871" y="2207991"/>
                </a:lnTo>
                <a:lnTo>
                  <a:pt x="217487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5967233" y="3523345"/>
            <a:ext cx="108752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Viết một đoạn văn (khoảng 6 – 8 dòng) nêu ý kiến của em về hiện tượng sử dụng biệt ngữ xã hội trên mạng xã hội hiện nay.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16200000">
            <a:off x="5108158" y="-2834169"/>
            <a:ext cx="8147885" cy="17297400"/>
            <a:chOff x="3243339" y="1263952"/>
            <a:chExt cx="11787019" cy="6415682"/>
          </a:xfrm>
        </p:grpSpPr>
        <p:grpSp>
          <p:nvGrpSpPr>
            <p:cNvPr id="4" name="Group 3"/>
            <p:cNvGrpSpPr/>
            <p:nvPr/>
          </p:nvGrpSpPr>
          <p:grpSpPr>
            <a:xfrm rot="-130064">
              <a:off x="3559906" y="1709540"/>
              <a:ext cx="11470452" cy="5970094"/>
              <a:chOff x="0" y="0"/>
              <a:chExt cx="3021024" cy="1572370"/>
            </a:xfrm>
          </p:grpSpPr>
          <p:sp>
            <p:nvSpPr>
              <p:cNvPr id="9" name="Freeform 4"/>
              <p:cNvSpPr/>
              <p:nvPr/>
            </p:nvSpPr>
            <p:spPr>
              <a:xfrm>
                <a:off x="0" y="0"/>
                <a:ext cx="3021025" cy="1572370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572370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572370"/>
                    </a:lnTo>
                    <a:lnTo>
                      <a:pt x="0" y="1572370"/>
                    </a:lnTo>
                    <a:close/>
                  </a:path>
                </a:pathLst>
              </a:custGeom>
              <a:solidFill>
                <a:srgbClr val="DFD9D5"/>
              </a:solidFill>
            </p:spPr>
          </p:sp>
          <p:sp>
            <p:nvSpPr>
              <p:cNvPr id="10" name="TextBox 5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6"/>
            <p:cNvGrpSpPr/>
            <p:nvPr/>
          </p:nvGrpSpPr>
          <p:grpSpPr>
            <a:xfrm rot="-25129">
              <a:off x="3243339" y="1263952"/>
              <a:ext cx="11470452" cy="6002552"/>
              <a:chOff x="0" y="0"/>
              <a:chExt cx="3021024" cy="15809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21025" cy="1580919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580919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580919"/>
                    </a:lnTo>
                    <a:lnTo>
                      <a:pt x="0" y="15809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67979" y="46295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1861" y="2273406"/>
            <a:ext cx="1508663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(internet).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17730" y="3596128"/>
            <a:ext cx="3657599" cy="5650784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7402" y="204356"/>
            <a:ext cx="5688507" cy="39485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71956" y="250075"/>
            <a:ext cx="4991444" cy="4131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357274" y="258197"/>
            <a:ext cx="5598208" cy="3337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8127" y="571500"/>
            <a:ext cx="4549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59488" y="3433278"/>
            <a:ext cx="6624682" cy="6573201"/>
            <a:chOff x="8259488" y="3433278"/>
            <a:chExt cx="6624682" cy="6573201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305800" y="3433278"/>
              <a:ext cx="6578370" cy="581363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259488" y="9267815"/>
              <a:ext cx="20574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Khánh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49200" y="9267815"/>
              <a:ext cx="22349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Hoàng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71188" y="9246912"/>
            <a:ext cx="22349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3875" y="520609"/>
            <a:ext cx="44050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8652" y="546297"/>
            <a:ext cx="4786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Ha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>
          <a:xfrm rot="-9144829">
            <a:off x="14174942" y="-4664222"/>
            <a:ext cx="10902197" cy="7550781"/>
            <a:chOff x="0" y="0"/>
            <a:chExt cx="3429000" cy="2374900"/>
          </a:xfrm>
        </p:grpSpPr>
        <p:sp>
          <p:nvSpPr>
            <p:cNvPr id="3" name="Freeform 14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1"/>
              <a:stretch>
                <a:fillRect t="-278" b="-278"/>
              </a:stretch>
            </a:blipFill>
          </p:spPr>
        </p:sp>
        <p:sp>
          <p:nvSpPr>
            <p:cNvPr id="4" name="Freeform 15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2"/>
              <a:stretch>
                <a:fillRect l="-2902" t="-10996" r="-2492" b="-11124"/>
              </a:stretch>
            </a:blipFill>
          </p:spPr>
        </p:sp>
      </p:grpSp>
      <p:sp>
        <p:nvSpPr>
          <p:cNvPr id="6" name="Rectangle 5"/>
          <p:cNvSpPr/>
          <p:nvPr/>
        </p:nvSpPr>
        <p:spPr>
          <a:xfrm>
            <a:off x="2356201" y="3970500"/>
            <a:ext cx="4640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180"/>
            <a:ext cx="6172200" cy="352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97181"/>
            <a:ext cx="5839191" cy="35229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88980" y="3970500"/>
            <a:ext cx="4640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NgÃ´n TÃ¬nh Club - Tao thi vÄn trÃºng tá»§ chÃºng mÃ y áº¡ =) Cre: #ST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74775"/>
            <a:ext cx="6172200" cy="46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073390" y="5179963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696200" y="8724900"/>
            <a:ext cx="10210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"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sinh, sinh viên sử dụng.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4890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793" y="1028700"/>
            <a:ext cx="15328414" cy="8517113"/>
            <a:chOff x="0" y="0"/>
            <a:chExt cx="20437885" cy="113561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437885" cy="11356151"/>
              <a:chOff x="0" y="0"/>
              <a:chExt cx="4037113" cy="22431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37113" cy="2243190"/>
              </a:xfrm>
              <a:custGeom>
                <a:avLst/>
                <a:gdLst/>
                <a:ahLst/>
                <a:cxnLst/>
                <a:rect l="l" t="t" r="r" b="b"/>
                <a:pathLst>
                  <a:path w="4037113" h="2243190">
                    <a:moveTo>
                      <a:pt x="0" y="0"/>
                    </a:moveTo>
                    <a:lnTo>
                      <a:pt x="4037113" y="0"/>
                    </a:lnTo>
                    <a:lnTo>
                      <a:pt x="4037113" y="2243190"/>
                    </a:lnTo>
                    <a:lnTo>
                      <a:pt x="0" y="2243190"/>
                    </a:lnTo>
                    <a:close/>
                  </a:path>
                </a:pathLst>
              </a:custGeom>
              <a:solidFill>
                <a:srgbClr val="E8B79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4037113" cy="229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4621" y="470640"/>
              <a:ext cx="19468643" cy="10031520"/>
              <a:chOff x="0" y="0"/>
              <a:chExt cx="3845658" cy="19815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45658" cy="1981535"/>
              </a:xfrm>
              <a:custGeom>
                <a:avLst/>
                <a:gdLst/>
                <a:ahLst/>
                <a:cxnLst/>
                <a:rect l="l" t="t" r="r" b="b"/>
                <a:pathLst>
                  <a:path w="3845658" h="1981535">
                    <a:moveTo>
                      <a:pt x="0" y="0"/>
                    </a:moveTo>
                    <a:lnTo>
                      <a:pt x="3845658" y="0"/>
                    </a:lnTo>
                    <a:lnTo>
                      <a:pt x="3845658" y="1981535"/>
                    </a:lnTo>
                    <a:lnTo>
                      <a:pt x="0" y="1981535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845658" cy="20291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t="46238" b="19351"/>
          <a:stretch>
            <a:fillRect/>
          </a:stretch>
        </p:blipFill>
        <p:spPr>
          <a:xfrm>
            <a:off x="1452601" y="4111868"/>
            <a:ext cx="15494847" cy="2556956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2393474" y="1406203"/>
            <a:ext cx="13501052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640"/>
              </a:lnSpc>
              <a:spcBef>
                <a:spcPct val="0"/>
              </a:spcBef>
            </a:pPr>
            <a:r>
              <a:rPr lang="en-US" sz="8800" spc="-558" dirty="0" err="1">
                <a:latin typeface="#9Slide05 Rukola" panose="02000506050000020003" pitchFamily="2" charset="0"/>
              </a:rPr>
              <a:t>Bài</a:t>
            </a:r>
            <a:r>
              <a:rPr lang="en-US" sz="8800" spc="-558" dirty="0">
                <a:latin typeface="#9Slide05 Rukola" panose="02000506050000020003" pitchFamily="2" charset="0"/>
              </a:rPr>
              <a:t> 6: </a:t>
            </a:r>
            <a:r>
              <a:rPr lang="en-US" sz="8800" spc="-558" dirty="0" err="1">
                <a:latin typeface="#9Slide05 Rukola" panose="02000506050000020003" pitchFamily="2" charset="0"/>
              </a:rPr>
              <a:t>Truyện</a:t>
            </a:r>
            <a:endParaRPr lang="en-US" sz="8800" spc="-558" dirty="0">
              <a:latin typeface="#9Slide05 Rukola" panose="02000506050000020003" pitchFamily="2" charset="0"/>
            </a:endParaRPr>
          </a:p>
        </p:txBody>
      </p:sp>
      <p:sp>
        <p:nvSpPr>
          <p:cNvPr id="11" name="Freeform 4"/>
          <p:cNvSpPr/>
          <p:nvPr/>
        </p:nvSpPr>
        <p:spPr>
          <a:xfrm>
            <a:off x="6707579" y="6229272"/>
            <a:ext cx="4984890" cy="4114800"/>
          </a:xfrm>
          <a:custGeom>
            <a:avLst/>
            <a:gdLst/>
            <a:ahLst/>
            <a:cxnLst/>
            <a:rect l="l" t="t" r="r" b="b"/>
            <a:pathLst>
              <a:path w="4984890" h="4114800">
                <a:moveTo>
                  <a:pt x="0" y="0"/>
                </a:moveTo>
                <a:lnTo>
                  <a:pt x="4984890" y="0"/>
                </a:lnTo>
                <a:lnTo>
                  <a:pt x="4984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69648">
            <a:off x="5676282" y="2585841"/>
            <a:ext cx="11823403" cy="4948028"/>
            <a:chOff x="0" y="0"/>
            <a:chExt cx="3021024" cy="1264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1264282"/>
            </a:xfrm>
            <a:custGeom>
              <a:avLst/>
              <a:gdLst/>
              <a:ahLst/>
              <a:cxnLst/>
              <a:rect l="l" t="t" r="r" b="b"/>
              <a:pathLst>
                <a:path w="3021025" h="1264282">
                  <a:moveTo>
                    <a:pt x="0" y="0"/>
                  </a:moveTo>
                  <a:lnTo>
                    <a:pt x="3021025" y="0"/>
                  </a:lnTo>
                  <a:lnTo>
                    <a:pt x="3021025" y="1264282"/>
                  </a:lnTo>
                  <a:lnTo>
                    <a:pt x="0" y="1264282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5286">
            <a:off x="5378035" y="2210980"/>
            <a:ext cx="11823403" cy="4852136"/>
            <a:chOff x="0" y="0"/>
            <a:chExt cx="3021024" cy="1239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1239780"/>
            </a:xfrm>
            <a:custGeom>
              <a:avLst/>
              <a:gdLst/>
              <a:ahLst/>
              <a:cxnLst/>
              <a:rect l="l" t="t" r="r" b="b"/>
              <a:pathLst>
                <a:path w="3021025" h="1239780">
                  <a:moveTo>
                    <a:pt x="0" y="0"/>
                  </a:moveTo>
                  <a:lnTo>
                    <a:pt x="3021025" y="0"/>
                  </a:lnTo>
                  <a:lnTo>
                    <a:pt x="3021025" y="1239780"/>
                  </a:lnTo>
                  <a:lnTo>
                    <a:pt x="0" y="12397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2218">
            <a:off x="-507302" y="-1028700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028700" y="2177713"/>
            <a:ext cx="5777496" cy="8318385"/>
          </a:xfrm>
          <a:custGeom>
            <a:avLst/>
            <a:gdLst/>
            <a:ahLst/>
            <a:cxnLst/>
            <a:rect l="l" t="t" r="r" b="b"/>
            <a:pathLst>
              <a:path w="5777496" h="8318385">
                <a:moveTo>
                  <a:pt x="5777496" y="0"/>
                </a:moveTo>
                <a:lnTo>
                  <a:pt x="0" y="0"/>
                </a:lnTo>
                <a:lnTo>
                  <a:pt x="0" y="8318384"/>
                </a:lnTo>
                <a:lnTo>
                  <a:pt x="5777496" y="8318384"/>
                </a:lnTo>
                <a:lnTo>
                  <a:pt x="577749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363" flipH="1">
            <a:off x="16254658" y="6937652"/>
            <a:ext cx="2174872" cy="2207991"/>
          </a:xfrm>
          <a:custGeom>
            <a:avLst/>
            <a:gdLst/>
            <a:ahLst/>
            <a:cxnLst/>
            <a:rect l="l" t="t" r="r" b="b"/>
            <a:pathLst>
              <a:path w="2174872" h="2207991">
                <a:moveTo>
                  <a:pt x="2174871" y="0"/>
                </a:moveTo>
                <a:lnTo>
                  <a:pt x="0" y="0"/>
                </a:lnTo>
                <a:lnTo>
                  <a:pt x="0" y="2207991"/>
                </a:lnTo>
                <a:lnTo>
                  <a:pt x="2174871" y="2207991"/>
                </a:lnTo>
                <a:lnTo>
                  <a:pt x="217487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8996" y="2994265"/>
            <a:ext cx="13113633" cy="37005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5562600" y="2667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914400" y="1752597"/>
            <a:ext cx="6705600" cy="33909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7"/>
          <p:cNvSpPr/>
          <p:nvPr/>
        </p:nvSpPr>
        <p:spPr>
          <a:xfrm rot="9540263">
            <a:off x="7571988" y="4187574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1"/>
          <p:cNvSpPr txBox="1"/>
          <p:nvPr/>
        </p:nvSpPr>
        <p:spPr>
          <a:xfrm>
            <a:off x="5181600" y="8537870"/>
            <a:ext cx="11277600" cy="13585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11277600" y="2372591"/>
            <a:ext cx="6096000" cy="22384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6934200" y="8001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806788" y="4621867"/>
            <a:ext cx="5441355" cy="2655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305300">
            <a:off x="1752600" y="1888691"/>
            <a:ext cx="3799040" cy="2575414"/>
            <a:chOff x="2819400" y="5674055"/>
            <a:chExt cx="3799040" cy="2575414"/>
          </a:xfrm>
        </p:grpSpPr>
        <p:sp>
          <p:nvSpPr>
            <p:cNvPr id="5" name="Freeform 18"/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itle 1"/>
            <p:cNvSpPr txBox="1"/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310811">
            <a:off x="12663054" y="2035020"/>
            <a:ext cx="3799040" cy="2575414"/>
            <a:chOff x="2819400" y="5674055"/>
            <a:chExt cx="3799040" cy="2575414"/>
          </a:xfrm>
        </p:grpSpPr>
        <p:sp>
          <p:nvSpPr>
            <p:cNvPr id="17" name="Freeform 18"/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itle 1"/>
            <p:cNvSpPr txBox="1"/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356310">
            <a:off x="7100359" y="2033289"/>
            <a:ext cx="3799040" cy="2575414"/>
            <a:chOff x="2819400" y="5674055"/>
            <a:chExt cx="3799040" cy="2575414"/>
          </a:xfrm>
        </p:grpSpPr>
        <p:sp>
          <p:nvSpPr>
            <p:cNvPr id="20" name="Freeform 18"/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itle 1"/>
            <p:cNvSpPr txBox="1"/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itle 1"/>
          <p:cNvSpPr txBox="1"/>
          <p:nvPr/>
        </p:nvSpPr>
        <p:spPr>
          <a:xfrm>
            <a:off x="7239000" y="5136512"/>
            <a:ext cx="3783433" cy="9297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rứa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11666228" y="4733527"/>
            <a:ext cx="5790941" cy="42959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hản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6629400" y="54806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Biệt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3061623" y="4176337"/>
            <a:ext cx="14853920" cy="15767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bít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rùi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6"/>
          <p:cNvSpPr/>
          <p:nvPr/>
        </p:nvSpPr>
        <p:spPr>
          <a:xfrm rot="16407230">
            <a:off x="-1633392" y="4761662"/>
            <a:ext cx="7315200" cy="1609344"/>
          </a:xfrm>
          <a:custGeom>
            <a:avLst/>
            <a:gdLst/>
            <a:ahLst/>
            <a:cxnLst/>
            <a:rect l="l" t="t" r="r" b="b"/>
            <a:pathLst>
              <a:path w="7315200" h="1609344">
                <a:moveTo>
                  <a:pt x="0" y="0"/>
                </a:moveTo>
                <a:lnTo>
                  <a:pt x="7315200" y="0"/>
                </a:lnTo>
                <a:lnTo>
                  <a:pt x="73152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1"/>
          <p:cNvSpPr txBox="1"/>
          <p:nvPr/>
        </p:nvSpPr>
        <p:spPr>
          <a:xfrm>
            <a:off x="3200400" y="1866900"/>
            <a:ext cx="14853920" cy="2133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2971800" y="7505700"/>
            <a:ext cx="14853920" cy="2057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971800" y="5928937"/>
            <a:ext cx="14853920" cy="1271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55286">
            <a:off x="1441013" y="1551968"/>
            <a:ext cx="11823403" cy="7840918"/>
            <a:chOff x="0" y="0"/>
            <a:chExt cx="3021024" cy="20034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2003451"/>
            </a:xfrm>
            <a:custGeom>
              <a:avLst/>
              <a:gdLst/>
              <a:ahLst/>
              <a:cxnLst/>
              <a:rect l="l" t="t" r="r" b="b"/>
              <a:pathLst>
                <a:path w="3021025" h="2003451">
                  <a:moveTo>
                    <a:pt x="0" y="0"/>
                  </a:moveTo>
                  <a:lnTo>
                    <a:pt x="3021025" y="0"/>
                  </a:lnTo>
                  <a:lnTo>
                    <a:pt x="3021025" y="2003451"/>
                  </a:lnTo>
                  <a:lnTo>
                    <a:pt x="0" y="2003451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-50351">
            <a:off x="1123585" y="1080270"/>
            <a:ext cx="11823403" cy="7840918"/>
            <a:chOff x="0" y="0"/>
            <a:chExt cx="3021024" cy="20034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2003451"/>
            </a:xfrm>
            <a:custGeom>
              <a:avLst/>
              <a:gdLst/>
              <a:ahLst/>
              <a:cxnLst/>
              <a:rect l="l" t="t" r="r" b="b"/>
              <a:pathLst>
                <a:path w="3021025" h="2003451">
                  <a:moveTo>
                    <a:pt x="0" y="0"/>
                  </a:moveTo>
                  <a:lnTo>
                    <a:pt x="3021025" y="0"/>
                  </a:lnTo>
                  <a:lnTo>
                    <a:pt x="3021025" y="2003451"/>
                  </a:lnTo>
                  <a:lnTo>
                    <a:pt x="0" y="200345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463717" flipH="1">
            <a:off x="6926745" y="440503"/>
            <a:ext cx="851939" cy="1333759"/>
          </a:xfrm>
          <a:custGeom>
            <a:avLst/>
            <a:gdLst/>
            <a:ahLst/>
            <a:cxnLst/>
            <a:rect l="l" t="t" r="r" b="b"/>
            <a:pathLst>
              <a:path w="851939" h="1333759">
                <a:moveTo>
                  <a:pt x="851939" y="0"/>
                </a:moveTo>
                <a:lnTo>
                  <a:pt x="0" y="0"/>
                </a:lnTo>
                <a:lnTo>
                  <a:pt x="0" y="1333759"/>
                </a:lnTo>
                <a:lnTo>
                  <a:pt x="851939" y="1333759"/>
                </a:lnTo>
                <a:lnTo>
                  <a:pt x="851939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0812">
            <a:off x="12359752" y="2754577"/>
            <a:ext cx="6382175" cy="7852788"/>
          </a:xfrm>
          <a:custGeom>
            <a:avLst/>
            <a:gdLst/>
            <a:ahLst/>
            <a:cxnLst/>
            <a:rect l="l" t="t" r="r" b="b"/>
            <a:pathLst>
              <a:path w="6382175" h="7852788">
                <a:moveTo>
                  <a:pt x="0" y="0"/>
                </a:moveTo>
                <a:lnTo>
                  <a:pt x="6382175" y="0"/>
                </a:lnTo>
                <a:lnTo>
                  <a:pt x="6382175" y="7852788"/>
                </a:lnTo>
                <a:lnTo>
                  <a:pt x="0" y="78527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10281">
            <a:off x="16984297" y="653036"/>
            <a:ext cx="1826584" cy="1271967"/>
          </a:xfrm>
          <a:custGeom>
            <a:avLst/>
            <a:gdLst/>
            <a:ahLst/>
            <a:cxnLst/>
            <a:rect l="l" t="t" r="r" b="b"/>
            <a:pathLst>
              <a:path w="1826584" h="1271967">
                <a:moveTo>
                  <a:pt x="0" y="0"/>
                </a:moveTo>
                <a:lnTo>
                  <a:pt x="1826584" y="0"/>
                </a:lnTo>
                <a:lnTo>
                  <a:pt x="1826584" y="1271967"/>
                </a:lnTo>
                <a:lnTo>
                  <a:pt x="0" y="12719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46" y="3667193"/>
            <a:ext cx="13107536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4594</Words>
  <Application>WPS Presentation</Application>
  <PresentationFormat>Custom</PresentationFormat>
  <Paragraphs>179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Times New Roman</vt:lpstr>
      <vt:lpstr>#9Slide05 Rukola</vt:lpstr>
      <vt:lpstr>#9Slide05 FS Blonde Script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Giải nghĩa từ địa phương</vt:lpstr>
      <vt:lpstr>Bài 3</vt:lpstr>
      <vt:lpstr>PowerPoint 演示文稿</vt:lpstr>
      <vt:lpstr>Đoạn văn tham khảo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Playful Scrapbook Digital Marketing Presentation</dc:title>
  <dc:creator/>
  <cp:lastModifiedBy>ADMIN</cp:lastModifiedBy>
  <cp:revision>12</cp:revision>
  <dcterms:created xsi:type="dcterms:W3CDTF">2006-08-16T00:00:00Z</dcterms:created>
  <dcterms:modified xsi:type="dcterms:W3CDTF">2024-03-21T04:46:32Z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865A255BE5734C679A9D7466A2414864_13</vt:lpwstr>
  </property>
  <property fmtid="{D5CDD505-2E9C-101B-9397-08002B2CF9AE}" pid="3" name="KSOProductBuildVer">
    <vt:lpwstr>1033-12.2.0.13489</vt:lpwstr>
  </property>
</Properties>
</file>